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95" r:id="rId2"/>
    <p:sldId id="399" r:id="rId3"/>
    <p:sldId id="397" r:id="rId4"/>
    <p:sldId id="413" r:id="rId5"/>
    <p:sldId id="410" r:id="rId6"/>
    <p:sldId id="416" r:id="rId7"/>
    <p:sldId id="414" r:id="rId8"/>
    <p:sldId id="409" r:id="rId9"/>
    <p:sldId id="402" r:id="rId10"/>
    <p:sldId id="406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4241"/>
    <a:srgbClr val="914B05"/>
    <a:srgbClr val="FBC392"/>
    <a:srgbClr val="3B88B4"/>
    <a:srgbClr val="E8EFF7"/>
    <a:srgbClr val="EE3B58"/>
    <a:srgbClr val="EA2A41"/>
    <a:srgbClr val="ED4B5D"/>
    <a:srgbClr val="292B44"/>
    <a:srgbClr val="343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83" autoAdjust="0"/>
    <p:restoredTop sz="95990" autoAdjust="0"/>
  </p:normalViewPr>
  <p:slideViewPr>
    <p:cSldViewPr snapToGrid="0">
      <p:cViewPr>
        <p:scale>
          <a:sx n="100" d="100"/>
          <a:sy n="100" d="100"/>
        </p:scale>
        <p:origin x="-816" y="-438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EC68C-9018-4E04-8B39-5659FE5775CE}" type="datetimeFigureOut">
              <a:rPr lang="ko-KR" altLang="en-US" smtClean="0"/>
              <a:t>2018-11-29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678AB1-E21A-43B6-BD14-C8BB7D8057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7936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B13E90-071C-464A-AA41-C448ABD914B7}" type="slidenum">
              <a:rPr lang="ko-KR" altLang="en-US" smtClean="0">
                <a:solidFill>
                  <a:prstClr val="black"/>
                </a:solidFill>
              </a:rPr>
              <a:pPr/>
              <a:t>8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225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BB81-E16C-4F23-8BF2-B0C25B06C54D}" type="datetimeFigureOut">
              <a:rPr lang="ko-KR" altLang="en-US" smtClean="0"/>
              <a:t>2018-11-29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B162-8746-42C9-BFFF-D75069B678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2101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BB81-E16C-4F23-8BF2-B0C25B06C54D}" type="datetimeFigureOut">
              <a:rPr lang="ko-KR" altLang="en-US" smtClean="0"/>
              <a:t>2018-11-29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B162-8746-42C9-BFFF-D75069B678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259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BB81-E16C-4F23-8BF2-B0C25B06C54D}" type="datetimeFigureOut">
              <a:rPr lang="ko-KR" altLang="en-US" smtClean="0"/>
              <a:t>2018-11-29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B162-8746-42C9-BFFF-D75069B678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596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BB81-E16C-4F23-8BF2-B0C25B06C54D}" type="datetimeFigureOut">
              <a:rPr lang="ko-KR" altLang="en-US" smtClean="0"/>
              <a:t>2018-11-29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B162-8746-42C9-BFFF-D75069B678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740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BB81-E16C-4F23-8BF2-B0C25B06C54D}" type="datetimeFigureOut">
              <a:rPr lang="ko-KR" altLang="en-US" smtClean="0"/>
              <a:t>2018-11-29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B162-8746-42C9-BFFF-D75069B678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39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BB81-E16C-4F23-8BF2-B0C25B06C54D}" type="datetimeFigureOut">
              <a:rPr lang="ko-KR" altLang="en-US" smtClean="0"/>
              <a:t>2018-11-29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B162-8746-42C9-BFFF-D75069B678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803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BB81-E16C-4F23-8BF2-B0C25B06C54D}" type="datetimeFigureOut">
              <a:rPr lang="ko-KR" altLang="en-US" smtClean="0"/>
              <a:t>2018-11-29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B162-8746-42C9-BFFF-D75069B678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9944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BB81-E16C-4F23-8BF2-B0C25B06C54D}" type="datetimeFigureOut">
              <a:rPr lang="ko-KR" altLang="en-US" smtClean="0"/>
              <a:t>2018-11-29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B162-8746-42C9-BFFF-D75069B678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7876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BB81-E16C-4F23-8BF2-B0C25B06C54D}" type="datetimeFigureOut">
              <a:rPr lang="ko-KR" altLang="en-US" smtClean="0"/>
              <a:t>2018-11-29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B162-8746-42C9-BFFF-D75069B678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06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BB81-E16C-4F23-8BF2-B0C25B06C54D}" type="datetimeFigureOut">
              <a:rPr lang="ko-KR" altLang="en-US" smtClean="0"/>
              <a:t>2018-11-29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B162-8746-42C9-BFFF-D75069B678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7052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BB81-E16C-4F23-8BF2-B0C25B06C54D}" type="datetimeFigureOut">
              <a:rPr lang="ko-KR" altLang="en-US" smtClean="0"/>
              <a:t>2018-11-29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B162-8746-42C9-BFFF-D75069B678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19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CBB81-E16C-4F23-8BF2-B0C25B06C54D}" type="datetimeFigureOut">
              <a:rPr lang="ko-KR" altLang="en-US" smtClean="0"/>
              <a:t>2018-11-29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BB162-8746-42C9-BFFF-D75069B678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5580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N3ltGal0PU&amp;feature=shar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i6CxNDPxUM&amp;feature=shar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42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그룹 45"/>
          <p:cNvGrpSpPr/>
          <p:nvPr/>
        </p:nvGrpSpPr>
        <p:grpSpPr>
          <a:xfrm>
            <a:off x="2670629" y="2187462"/>
            <a:ext cx="6342742" cy="1515525"/>
            <a:chOff x="2670629" y="2187462"/>
            <a:chExt cx="6342742" cy="1515525"/>
          </a:xfrm>
        </p:grpSpPr>
        <p:sp>
          <p:nvSpPr>
            <p:cNvPr id="10" name="자유형 9"/>
            <p:cNvSpPr/>
            <p:nvPr/>
          </p:nvSpPr>
          <p:spPr>
            <a:xfrm>
              <a:off x="2888343" y="2249262"/>
              <a:ext cx="5979886" cy="1350298"/>
            </a:xfrm>
            <a:custGeom>
              <a:avLst/>
              <a:gdLst>
                <a:gd name="connsiteX0" fmla="*/ 0 w 5979886"/>
                <a:gd name="connsiteY0" fmla="*/ 1190624 h 1350298"/>
                <a:gd name="connsiteX1" fmla="*/ 1364343 w 5979886"/>
                <a:gd name="connsiteY1" fmla="*/ 452 h 1350298"/>
                <a:gd name="connsiteX2" fmla="*/ 841828 w 5979886"/>
                <a:gd name="connsiteY2" fmla="*/ 1306738 h 1350298"/>
                <a:gd name="connsiteX3" fmla="*/ 2307771 w 5979886"/>
                <a:gd name="connsiteY3" fmla="*/ 189138 h 1350298"/>
                <a:gd name="connsiteX4" fmla="*/ 1973943 w 5979886"/>
                <a:gd name="connsiteY4" fmla="*/ 1248681 h 1350298"/>
                <a:gd name="connsiteX5" fmla="*/ 3468914 w 5979886"/>
                <a:gd name="connsiteY5" fmla="*/ 174624 h 1350298"/>
                <a:gd name="connsiteX6" fmla="*/ 3381828 w 5979886"/>
                <a:gd name="connsiteY6" fmla="*/ 1306738 h 1350298"/>
                <a:gd name="connsiteX7" fmla="*/ 4572000 w 5979886"/>
                <a:gd name="connsiteY7" fmla="*/ 363309 h 1350298"/>
                <a:gd name="connsiteX8" fmla="*/ 4470400 w 5979886"/>
                <a:gd name="connsiteY8" fmla="*/ 1350281 h 1350298"/>
                <a:gd name="connsiteX9" fmla="*/ 5399314 w 5979886"/>
                <a:gd name="connsiteY9" fmla="*/ 334281 h 1350298"/>
                <a:gd name="connsiteX10" fmla="*/ 5631543 w 5979886"/>
                <a:gd name="connsiteY10" fmla="*/ 1001938 h 1350298"/>
                <a:gd name="connsiteX11" fmla="*/ 5979886 w 5979886"/>
                <a:gd name="connsiteY11" fmla="*/ 551995 h 1350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979886" h="1350298">
                  <a:moveTo>
                    <a:pt x="0" y="1190624"/>
                  </a:moveTo>
                  <a:cubicBezTo>
                    <a:pt x="612019" y="585862"/>
                    <a:pt x="1224038" y="-18900"/>
                    <a:pt x="1364343" y="452"/>
                  </a:cubicBezTo>
                  <a:cubicBezTo>
                    <a:pt x="1504648" y="19804"/>
                    <a:pt x="684590" y="1275290"/>
                    <a:pt x="841828" y="1306738"/>
                  </a:cubicBezTo>
                  <a:cubicBezTo>
                    <a:pt x="999066" y="1338186"/>
                    <a:pt x="2119085" y="198814"/>
                    <a:pt x="2307771" y="189138"/>
                  </a:cubicBezTo>
                  <a:cubicBezTo>
                    <a:pt x="2496457" y="179462"/>
                    <a:pt x="1780419" y="1251100"/>
                    <a:pt x="1973943" y="1248681"/>
                  </a:cubicBezTo>
                  <a:cubicBezTo>
                    <a:pt x="2167467" y="1246262"/>
                    <a:pt x="3234267" y="164948"/>
                    <a:pt x="3468914" y="174624"/>
                  </a:cubicBezTo>
                  <a:cubicBezTo>
                    <a:pt x="3703561" y="184300"/>
                    <a:pt x="3197980" y="1275290"/>
                    <a:pt x="3381828" y="1306738"/>
                  </a:cubicBezTo>
                  <a:cubicBezTo>
                    <a:pt x="3565676" y="1338186"/>
                    <a:pt x="4390571" y="356052"/>
                    <a:pt x="4572000" y="363309"/>
                  </a:cubicBezTo>
                  <a:cubicBezTo>
                    <a:pt x="4753429" y="370566"/>
                    <a:pt x="4332514" y="1355119"/>
                    <a:pt x="4470400" y="1350281"/>
                  </a:cubicBezTo>
                  <a:cubicBezTo>
                    <a:pt x="4608286" y="1345443"/>
                    <a:pt x="5205790" y="392338"/>
                    <a:pt x="5399314" y="334281"/>
                  </a:cubicBezTo>
                  <a:cubicBezTo>
                    <a:pt x="5592838" y="276224"/>
                    <a:pt x="5534781" y="965652"/>
                    <a:pt x="5631543" y="1001938"/>
                  </a:cubicBezTo>
                  <a:cubicBezTo>
                    <a:pt x="5728305" y="1038224"/>
                    <a:pt x="5854095" y="795109"/>
                    <a:pt x="5979886" y="551995"/>
                  </a:cubicBezTo>
                </a:path>
              </a:pathLst>
            </a:custGeom>
            <a:noFill/>
            <a:ln w="279400" cap="rnd">
              <a:solidFill>
                <a:schemeClr val="bg1">
                  <a:alpha val="11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" name="자유형 8"/>
            <p:cNvSpPr/>
            <p:nvPr/>
          </p:nvSpPr>
          <p:spPr>
            <a:xfrm>
              <a:off x="2670629" y="2187462"/>
              <a:ext cx="6342742" cy="1515525"/>
            </a:xfrm>
            <a:custGeom>
              <a:avLst/>
              <a:gdLst>
                <a:gd name="connsiteX0" fmla="*/ 0 w 6342742"/>
                <a:gd name="connsiteY0" fmla="*/ 1150824 h 1515525"/>
                <a:gd name="connsiteX1" fmla="*/ 2293257 w 6342742"/>
                <a:gd name="connsiteY1" fmla="*/ 4195 h 1515525"/>
                <a:gd name="connsiteX2" fmla="*/ 696685 w 6342742"/>
                <a:gd name="connsiteY2" fmla="*/ 1513681 h 1515525"/>
                <a:gd name="connsiteX3" fmla="*/ 3048000 w 6342742"/>
                <a:gd name="connsiteY3" fmla="*/ 338024 h 1515525"/>
                <a:gd name="connsiteX4" fmla="*/ 2119085 w 6342742"/>
                <a:gd name="connsiteY4" fmla="*/ 1455624 h 1515525"/>
                <a:gd name="connsiteX5" fmla="*/ 4426857 w 6342742"/>
                <a:gd name="connsiteY5" fmla="*/ 178367 h 1515525"/>
                <a:gd name="connsiteX6" fmla="*/ 3265714 w 6342742"/>
                <a:gd name="connsiteY6" fmla="*/ 1513681 h 1515525"/>
                <a:gd name="connsiteX7" fmla="*/ 5326742 w 6342742"/>
                <a:gd name="connsiteY7" fmla="*/ 163852 h 1515525"/>
                <a:gd name="connsiteX8" fmla="*/ 4484914 w 6342742"/>
                <a:gd name="connsiteY8" fmla="*/ 1324995 h 1515525"/>
                <a:gd name="connsiteX9" fmla="*/ 5776685 w 6342742"/>
                <a:gd name="connsiteY9" fmla="*/ 570252 h 1515525"/>
                <a:gd name="connsiteX10" fmla="*/ 5210628 w 6342742"/>
                <a:gd name="connsiteY10" fmla="*/ 1484652 h 1515525"/>
                <a:gd name="connsiteX11" fmla="*/ 6342742 w 6342742"/>
                <a:gd name="connsiteY11" fmla="*/ 758938 h 1515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342742" h="1515525">
                  <a:moveTo>
                    <a:pt x="0" y="1150824"/>
                  </a:moveTo>
                  <a:cubicBezTo>
                    <a:pt x="1088571" y="547271"/>
                    <a:pt x="2177143" y="-56281"/>
                    <a:pt x="2293257" y="4195"/>
                  </a:cubicBezTo>
                  <a:cubicBezTo>
                    <a:pt x="2409371" y="64671"/>
                    <a:pt x="570895" y="1458043"/>
                    <a:pt x="696685" y="1513681"/>
                  </a:cubicBezTo>
                  <a:cubicBezTo>
                    <a:pt x="822475" y="1569319"/>
                    <a:pt x="2810933" y="347700"/>
                    <a:pt x="3048000" y="338024"/>
                  </a:cubicBezTo>
                  <a:cubicBezTo>
                    <a:pt x="3285067" y="328348"/>
                    <a:pt x="1889276" y="1482234"/>
                    <a:pt x="2119085" y="1455624"/>
                  </a:cubicBezTo>
                  <a:cubicBezTo>
                    <a:pt x="2348895" y="1429015"/>
                    <a:pt x="4235752" y="168691"/>
                    <a:pt x="4426857" y="178367"/>
                  </a:cubicBezTo>
                  <a:cubicBezTo>
                    <a:pt x="4617962" y="188043"/>
                    <a:pt x="3115733" y="1516100"/>
                    <a:pt x="3265714" y="1513681"/>
                  </a:cubicBezTo>
                  <a:cubicBezTo>
                    <a:pt x="3415695" y="1511262"/>
                    <a:pt x="5123542" y="195300"/>
                    <a:pt x="5326742" y="163852"/>
                  </a:cubicBezTo>
                  <a:cubicBezTo>
                    <a:pt x="5529942" y="132404"/>
                    <a:pt x="4409924" y="1257262"/>
                    <a:pt x="4484914" y="1324995"/>
                  </a:cubicBezTo>
                  <a:cubicBezTo>
                    <a:pt x="4559904" y="1392728"/>
                    <a:pt x="5655733" y="543643"/>
                    <a:pt x="5776685" y="570252"/>
                  </a:cubicBezTo>
                  <a:cubicBezTo>
                    <a:pt x="5897637" y="596861"/>
                    <a:pt x="5116285" y="1453204"/>
                    <a:pt x="5210628" y="1484652"/>
                  </a:cubicBezTo>
                  <a:cubicBezTo>
                    <a:pt x="5304971" y="1516100"/>
                    <a:pt x="5823856" y="1137519"/>
                    <a:pt x="6342742" y="758938"/>
                  </a:cubicBezTo>
                </a:path>
              </a:pathLst>
            </a:custGeom>
            <a:noFill/>
            <a:ln w="254000" cap="rnd">
              <a:solidFill>
                <a:schemeClr val="bg1">
                  <a:alpha val="17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8" name="직사각형 7"/>
          <p:cNvSpPr/>
          <p:nvPr/>
        </p:nvSpPr>
        <p:spPr>
          <a:xfrm>
            <a:off x="3414044" y="1907526"/>
            <a:ext cx="54314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ko-KR" altLang="en-US" sz="4800" dirty="0" smtClean="0">
                <a:latin typeface="HY얕은샘물M" panose="02030600000101010101" pitchFamily="18" charset="-127"/>
                <a:ea typeface="HY얕은샘물M" panose="02030600000101010101" pitchFamily="18" charset="-127"/>
              </a:rPr>
              <a:t>일본어일본학과 </a:t>
            </a:r>
            <a:endParaRPr lang="en-US" altLang="ko-KR" sz="4800" dirty="0" smtClean="0">
              <a:latin typeface="HY얕은샘물M" panose="02030600000101010101" pitchFamily="18" charset="-127"/>
              <a:ea typeface="HY얕은샘물M" panose="02030600000101010101" pitchFamily="18" charset="-127"/>
            </a:endParaRPr>
          </a:p>
          <a:p>
            <a:pPr lvl="0" algn="ctr">
              <a:lnSpc>
                <a:spcPct val="150000"/>
              </a:lnSpc>
            </a:pPr>
            <a:r>
              <a:rPr lang="en-US" altLang="ko-KR" sz="4800" dirty="0" smtClean="0">
                <a:latin typeface="HY얕은샘물M" panose="02030600000101010101" pitchFamily="18" charset="-127"/>
                <a:ea typeface="HY얕은샘물M" panose="02030600000101010101" pitchFamily="18" charset="-127"/>
              </a:rPr>
              <a:t>21602606 </a:t>
            </a:r>
            <a:r>
              <a:rPr lang="ko-KR" altLang="en-US" sz="4800" dirty="0" smtClean="0">
                <a:latin typeface="HY얕은샘물M" panose="02030600000101010101" pitchFamily="18" charset="-127"/>
                <a:ea typeface="HY얕은샘물M" panose="02030600000101010101" pitchFamily="18" charset="-127"/>
              </a:rPr>
              <a:t>황보 원</a:t>
            </a:r>
            <a:endParaRPr lang="en-US" altLang="ko-KR" sz="4800" b="1" dirty="0">
              <a:latin typeface="HY얕은샘물M" panose="02030600000101010101" pitchFamily="18" charset="-127"/>
              <a:ea typeface="HY얕은샘물M" panose="02030600000101010101" pitchFamily="18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3417659" y="2339085"/>
            <a:ext cx="54314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ko-KR" altLang="en-US" sz="4800" b="1" dirty="0" smtClean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현대 일본의 정</a:t>
            </a:r>
            <a:r>
              <a:rPr lang="ko-KR" altLang="en-US" sz="4800" b="1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치</a:t>
            </a:r>
            <a:endParaRPr lang="en-US" altLang="ko-KR" sz="4800" b="1" dirty="0">
              <a:solidFill>
                <a:prstClr val="white"/>
              </a:solidFill>
              <a:latin typeface="야놀자 야체 B" panose="02020603020101020101" pitchFamily="18" charset="-127"/>
              <a:ea typeface="야놀자 야체 B" panose="02020603020101020101" pitchFamily="18" charset="-127"/>
            </a:endParaRPr>
          </a:p>
        </p:txBody>
      </p:sp>
      <p:grpSp>
        <p:nvGrpSpPr>
          <p:cNvPr id="44" name="그룹 43"/>
          <p:cNvGrpSpPr/>
          <p:nvPr/>
        </p:nvGrpSpPr>
        <p:grpSpPr>
          <a:xfrm rot="20700000">
            <a:off x="2901821" y="1876378"/>
            <a:ext cx="2288977" cy="6214331"/>
            <a:chOff x="4530862" y="4206621"/>
            <a:chExt cx="2632182" cy="7146099"/>
          </a:xfrm>
        </p:grpSpPr>
        <p:sp>
          <p:nvSpPr>
            <p:cNvPr id="36" name="모서리가 둥근 직사각형 35"/>
            <p:cNvSpPr/>
            <p:nvPr/>
          </p:nvSpPr>
          <p:spPr>
            <a:xfrm>
              <a:off x="4530862" y="4206621"/>
              <a:ext cx="1369358" cy="2375657"/>
            </a:xfrm>
            <a:prstGeom prst="roundRect">
              <a:avLst>
                <a:gd name="adj" fmla="val 13189"/>
              </a:avLst>
            </a:prstGeom>
            <a:solidFill>
              <a:srgbClr val="914B05"/>
            </a:solidFill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3" name="모서리가 둥근 직사각형 42"/>
            <p:cNvSpPr/>
            <p:nvPr/>
          </p:nvSpPr>
          <p:spPr>
            <a:xfrm>
              <a:off x="4619288" y="4293736"/>
              <a:ext cx="1211332" cy="2197552"/>
            </a:xfrm>
            <a:prstGeom prst="roundRect">
              <a:avLst>
                <a:gd name="adj" fmla="val 13189"/>
              </a:avLst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bg1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2" name="자유형 41"/>
            <p:cNvSpPr>
              <a:spLocks/>
            </p:cNvSpPr>
            <p:nvPr/>
          </p:nvSpPr>
          <p:spPr bwMode="auto">
            <a:xfrm rot="1800000" flipH="1">
              <a:off x="5003269" y="5114873"/>
              <a:ext cx="1778809" cy="1784400"/>
            </a:xfrm>
            <a:custGeom>
              <a:avLst/>
              <a:gdLst>
                <a:gd name="connsiteX0" fmla="*/ 1374607 w 1778809"/>
                <a:gd name="connsiteY0" fmla="*/ 36711 h 1784400"/>
                <a:gd name="connsiteX1" fmla="*/ 1149630 w 1778809"/>
                <a:gd name="connsiteY1" fmla="*/ 10979 h 1784400"/>
                <a:gd name="connsiteX2" fmla="*/ 1066788 w 1778809"/>
                <a:gd name="connsiteY2" fmla="*/ 1243 h 1784400"/>
                <a:gd name="connsiteX3" fmla="*/ 1056848 w 1778809"/>
                <a:gd name="connsiteY3" fmla="*/ 207 h 1784400"/>
                <a:gd name="connsiteX4" fmla="*/ 1037380 w 1778809"/>
                <a:gd name="connsiteY4" fmla="*/ 0 h 1784400"/>
                <a:gd name="connsiteX5" fmla="*/ 1018326 w 1778809"/>
                <a:gd name="connsiteY5" fmla="*/ 1450 h 1784400"/>
                <a:gd name="connsiteX6" fmla="*/ 999687 w 1778809"/>
                <a:gd name="connsiteY6" fmla="*/ 4972 h 1784400"/>
                <a:gd name="connsiteX7" fmla="*/ 981462 w 1778809"/>
                <a:gd name="connsiteY7" fmla="*/ 10358 h 1784400"/>
                <a:gd name="connsiteX8" fmla="*/ 963444 w 1778809"/>
                <a:gd name="connsiteY8" fmla="*/ 17609 h 1784400"/>
                <a:gd name="connsiteX9" fmla="*/ 946876 w 1778809"/>
                <a:gd name="connsiteY9" fmla="*/ 26516 h 1784400"/>
                <a:gd name="connsiteX10" fmla="*/ 930722 w 1778809"/>
                <a:gd name="connsiteY10" fmla="*/ 37288 h 1784400"/>
                <a:gd name="connsiteX11" fmla="*/ 923059 w 1778809"/>
                <a:gd name="connsiteY11" fmla="*/ 43502 h 1784400"/>
                <a:gd name="connsiteX12" fmla="*/ 556073 w 1778809"/>
                <a:gd name="connsiteY12" fmla="*/ 346978 h 1784400"/>
                <a:gd name="connsiteX13" fmla="*/ 546339 w 1778809"/>
                <a:gd name="connsiteY13" fmla="*/ 355264 h 1784400"/>
                <a:gd name="connsiteX14" fmla="*/ 528114 w 1778809"/>
                <a:gd name="connsiteY14" fmla="*/ 373079 h 1784400"/>
                <a:gd name="connsiteX15" fmla="*/ 511131 w 1778809"/>
                <a:gd name="connsiteY15" fmla="*/ 392137 h 1784400"/>
                <a:gd name="connsiteX16" fmla="*/ 495598 w 1778809"/>
                <a:gd name="connsiteY16" fmla="*/ 412438 h 1784400"/>
                <a:gd name="connsiteX17" fmla="*/ 481929 w 1778809"/>
                <a:gd name="connsiteY17" fmla="*/ 433775 h 1784400"/>
                <a:gd name="connsiteX18" fmla="*/ 469710 w 1778809"/>
                <a:gd name="connsiteY18" fmla="*/ 456147 h 1784400"/>
                <a:gd name="connsiteX19" fmla="*/ 459356 w 1778809"/>
                <a:gd name="connsiteY19" fmla="*/ 479348 h 1784400"/>
                <a:gd name="connsiteX20" fmla="*/ 450657 w 1778809"/>
                <a:gd name="connsiteY20" fmla="*/ 503584 h 1784400"/>
                <a:gd name="connsiteX21" fmla="*/ 446929 w 1778809"/>
                <a:gd name="connsiteY21" fmla="*/ 515807 h 1784400"/>
                <a:gd name="connsiteX22" fmla="*/ 430568 w 1778809"/>
                <a:gd name="connsiteY22" fmla="*/ 575052 h 1784400"/>
                <a:gd name="connsiteX23" fmla="*/ 388526 w 1778809"/>
                <a:gd name="connsiteY23" fmla="*/ 718608 h 1784400"/>
                <a:gd name="connsiteX24" fmla="*/ 353318 w 1778809"/>
                <a:gd name="connsiteY24" fmla="*/ 830469 h 1784400"/>
                <a:gd name="connsiteX25" fmla="*/ 329501 w 1778809"/>
                <a:gd name="connsiteY25" fmla="*/ 901108 h 1784400"/>
                <a:gd name="connsiteX26" fmla="*/ 305892 w 1778809"/>
                <a:gd name="connsiteY26" fmla="*/ 964288 h 1784400"/>
                <a:gd name="connsiteX27" fmla="*/ 283525 w 1778809"/>
                <a:gd name="connsiteY27" fmla="*/ 1017527 h 1784400"/>
                <a:gd name="connsiteX28" fmla="*/ 273169 w 1778809"/>
                <a:gd name="connsiteY28" fmla="*/ 1038242 h 1784400"/>
                <a:gd name="connsiteX29" fmla="*/ 0 w 1778809"/>
                <a:gd name="connsiteY29" fmla="*/ 1311474 h 1784400"/>
                <a:gd name="connsiteX30" fmla="*/ 473025 w 1778809"/>
                <a:gd name="connsiteY30" fmla="*/ 1784400 h 1784400"/>
                <a:gd name="connsiteX31" fmla="*/ 604534 w 1778809"/>
                <a:gd name="connsiteY31" fmla="*/ 1652859 h 1784400"/>
                <a:gd name="connsiteX32" fmla="*/ 614061 w 1778809"/>
                <a:gd name="connsiteY32" fmla="*/ 1643952 h 1784400"/>
                <a:gd name="connsiteX33" fmla="*/ 634564 w 1778809"/>
                <a:gd name="connsiteY33" fmla="*/ 1627793 h 1784400"/>
                <a:gd name="connsiteX34" fmla="*/ 656932 w 1778809"/>
                <a:gd name="connsiteY34" fmla="*/ 1614536 h 1784400"/>
                <a:gd name="connsiteX35" fmla="*/ 680748 w 1778809"/>
                <a:gd name="connsiteY35" fmla="*/ 1604179 h 1784400"/>
                <a:gd name="connsiteX36" fmla="*/ 693381 w 1778809"/>
                <a:gd name="connsiteY36" fmla="*/ 1600243 h 1784400"/>
                <a:gd name="connsiteX37" fmla="*/ 968000 w 1778809"/>
                <a:gd name="connsiteY37" fmla="*/ 1507853 h 1784400"/>
                <a:gd name="connsiteX38" fmla="*/ 984154 w 1778809"/>
                <a:gd name="connsiteY38" fmla="*/ 1502260 h 1784400"/>
                <a:gd name="connsiteX39" fmla="*/ 1015427 w 1778809"/>
                <a:gd name="connsiteY39" fmla="*/ 1488796 h 1784400"/>
                <a:gd name="connsiteX40" fmla="*/ 1045457 w 1778809"/>
                <a:gd name="connsiteY40" fmla="*/ 1473259 h 1784400"/>
                <a:gd name="connsiteX41" fmla="*/ 1074451 w 1778809"/>
                <a:gd name="connsiteY41" fmla="*/ 1455651 h 1784400"/>
                <a:gd name="connsiteX42" fmla="*/ 1102203 w 1778809"/>
                <a:gd name="connsiteY42" fmla="*/ 1436179 h 1784400"/>
                <a:gd name="connsiteX43" fmla="*/ 1128505 w 1778809"/>
                <a:gd name="connsiteY43" fmla="*/ 1414428 h 1784400"/>
                <a:gd name="connsiteX44" fmla="*/ 1152943 w 1778809"/>
                <a:gd name="connsiteY44" fmla="*/ 1391227 h 1784400"/>
                <a:gd name="connsiteX45" fmla="*/ 1176139 w 1778809"/>
                <a:gd name="connsiteY45" fmla="*/ 1366162 h 1784400"/>
                <a:gd name="connsiteX46" fmla="*/ 1186908 w 1778809"/>
                <a:gd name="connsiteY46" fmla="*/ 1352698 h 1784400"/>
                <a:gd name="connsiteX47" fmla="*/ 1325874 w 1778809"/>
                <a:gd name="connsiteY47" fmla="*/ 1177033 h 1784400"/>
                <a:gd name="connsiteX48" fmla="*/ 1732211 w 1778809"/>
                <a:gd name="connsiteY48" fmla="*/ 770395 h 1784400"/>
                <a:gd name="connsiteX49" fmla="*/ 1740701 w 1778809"/>
                <a:gd name="connsiteY49" fmla="*/ 761488 h 1784400"/>
                <a:gd name="connsiteX50" fmla="*/ 1755613 w 1778809"/>
                <a:gd name="connsiteY50" fmla="*/ 743258 h 1784400"/>
                <a:gd name="connsiteX51" fmla="*/ 1767211 w 1778809"/>
                <a:gd name="connsiteY51" fmla="*/ 724615 h 1784400"/>
                <a:gd name="connsiteX52" fmla="*/ 1774874 w 1778809"/>
                <a:gd name="connsiteY52" fmla="*/ 705143 h 1784400"/>
                <a:gd name="connsiteX53" fmla="*/ 1778809 w 1778809"/>
                <a:gd name="connsiteY53" fmla="*/ 686085 h 1784400"/>
                <a:gd name="connsiteX54" fmla="*/ 1777980 w 1778809"/>
                <a:gd name="connsiteY54" fmla="*/ 666613 h 1784400"/>
                <a:gd name="connsiteX55" fmla="*/ 1771974 w 1778809"/>
                <a:gd name="connsiteY55" fmla="*/ 647762 h 1784400"/>
                <a:gd name="connsiteX56" fmla="*/ 1760376 w 1778809"/>
                <a:gd name="connsiteY56" fmla="*/ 629740 h 1784400"/>
                <a:gd name="connsiteX57" fmla="*/ 1751885 w 1778809"/>
                <a:gd name="connsiteY57" fmla="*/ 620625 h 1784400"/>
                <a:gd name="connsiteX58" fmla="*/ 1748365 w 1778809"/>
                <a:gd name="connsiteY58" fmla="*/ 616482 h 1784400"/>
                <a:gd name="connsiteX59" fmla="*/ 1740702 w 1778809"/>
                <a:gd name="connsiteY59" fmla="*/ 608817 h 1784400"/>
                <a:gd name="connsiteX60" fmla="*/ 1726619 w 1778809"/>
                <a:gd name="connsiteY60" fmla="*/ 598874 h 1784400"/>
                <a:gd name="connsiteX61" fmla="*/ 1704459 w 1778809"/>
                <a:gd name="connsiteY61" fmla="*/ 589345 h 1784400"/>
                <a:gd name="connsiteX62" fmla="*/ 1679192 w 1778809"/>
                <a:gd name="connsiteY62" fmla="*/ 583130 h 1784400"/>
                <a:gd name="connsiteX63" fmla="*/ 1650819 w 1778809"/>
                <a:gd name="connsiteY63" fmla="*/ 579817 h 1784400"/>
                <a:gd name="connsiteX64" fmla="*/ 1620375 w 1778809"/>
                <a:gd name="connsiteY64" fmla="*/ 580231 h 1784400"/>
                <a:gd name="connsiteX65" fmla="*/ 1587860 w 1778809"/>
                <a:gd name="connsiteY65" fmla="*/ 583131 h 1784400"/>
                <a:gd name="connsiteX66" fmla="*/ 1554309 w 1778809"/>
                <a:gd name="connsiteY66" fmla="*/ 589138 h 1784400"/>
                <a:gd name="connsiteX67" fmla="*/ 1519309 w 1778809"/>
                <a:gd name="connsiteY67" fmla="*/ 597839 h 1784400"/>
                <a:gd name="connsiteX68" fmla="*/ 1484102 w 1778809"/>
                <a:gd name="connsiteY68" fmla="*/ 608817 h 1784400"/>
                <a:gd name="connsiteX69" fmla="*/ 1449308 w 1778809"/>
                <a:gd name="connsiteY69" fmla="*/ 622282 h 1784400"/>
                <a:gd name="connsiteX70" fmla="*/ 1414929 w 1778809"/>
                <a:gd name="connsiteY70" fmla="*/ 637818 h 1784400"/>
                <a:gd name="connsiteX71" fmla="*/ 1381585 w 1778809"/>
                <a:gd name="connsiteY71" fmla="*/ 655220 h 1784400"/>
                <a:gd name="connsiteX72" fmla="*/ 1349899 w 1778809"/>
                <a:gd name="connsiteY72" fmla="*/ 674691 h 1784400"/>
                <a:gd name="connsiteX73" fmla="*/ 1320076 w 1778809"/>
                <a:gd name="connsiteY73" fmla="*/ 695821 h 1784400"/>
                <a:gd name="connsiteX74" fmla="*/ 1293359 w 1778809"/>
                <a:gd name="connsiteY74" fmla="*/ 718607 h 1784400"/>
                <a:gd name="connsiteX75" fmla="*/ 1281140 w 1778809"/>
                <a:gd name="connsiteY75" fmla="*/ 730415 h 1784400"/>
                <a:gd name="connsiteX76" fmla="*/ 1183802 w 1778809"/>
                <a:gd name="connsiteY76" fmla="*/ 827776 h 1784400"/>
                <a:gd name="connsiteX77" fmla="*/ 1109866 w 1778809"/>
                <a:gd name="connsiteY77" fmla="*/ 901729 h 1784400"/>
                <a:gd name="connsiteX78" fmla="*/ 1102410 w 1778809"/>
                <a:gd name="connsiteY78" fmla="*/ 908565 h 1784400"/>
                <a:gd name="connsiteX79" fmla="*/ 1086049 w 1778809"/>
                <a:gd name="connsiteY79" fmla="*/ 919545 h 1784400"/>
                <a:gd name="connsiteX80" fmla="*/ 1067824 w 1778809"/>
                <a:gd name="connsiteY80" fmla="*/ 927001 h 1784400"/>
                <a:gd name="connsiteX81" fmla="*/ 1048149 w 1778809"/>
                <a:gd name="connsiteY81" fmla="*/ 930937 h 1784400"/>
                <a:gd name="connsiteX82" fmla="*/ 1038001 w 1778809"/>
                <a:gd name="connsiteY82" fmla="*/ 931145 h 1784400"/>
                <a:gd name="connsiteX83" fmla="*/ 1036551 w 1778809"/>
                <a:gd name="connsiteY83" fmla="*/ 931145 h 1784400"/>
                <a:gd name="connsiteX84" fmla="*/ 1028268 w 1778809"/>
                <a:gd name="connsiteY84" fmla="*/ 930937 h 1784400"/>
                <a:gd name="connsiteX85" fmla="*/ 1010871 w 1778809"/>
                <a:gd name="connsiteY85" fmla="*/ 927001 h 1784400"/>
                <a:gd name="connsiteX86" fmla="*/ 993681 w 1778809"/>
                <a:gd name="connsiteY86" fmla="*/ 919958 h 1784400"/>
                <a:gd name="connsiteX87" fmla="*/ 977320 w 1778809"/>
                <a:gd name="connsiteY87" fmla="*/ 910015 h 1784400"/>
                <a:gd name="connsiteX88" fmla="*/ 962408 w 1778809"/>
                <a:gd name="connsiteY88" fmla="*/ 897793 h 1784400"/>
                <a:gd name="connsiteX89" fmla="*/ 948947 w 1778809"/>
                <a:gd name="connsiteY89" fmla="*/ 883914 h 1784400"/>
                <a:gd name="connsiteX90" fmla="*/ 938178 w 1778809"/>
                <a:gd name="connsiteY90" fmla="*/ 868585 h 1784400"/>
                <a:gd name="connsiteX91" fmla="*/ 930100 w 1778809"/>
                <a:gd name="connsiteY91" fmla="*/ 852842 h 1784400"/>
                <a:gd name="connsiteX92" fmla="*/ 927822 w 1778809"/>
                <a:gd name="connsiteY92" fmla="*/ 844348 h 1784400"/>
                <a:gd name="connsiteX93" fmla="*/ 927822 w 1778809"/>
                <a:gd name="connsiteY93" fmla="*/ 452211 h 1784400"/>
                <a:gd name="connsiteX94" fmla="*/ 1071966 w 1778809"/>
                <a:gd name="connsiteY94" fmla="*/ 333099 h 1784400"/>
                <a:gd name="connsiteX95" fmla="*/ 1216179 w 1778809"/>
                <a:gd name="connsiteY95" fmla="*/ 311117 h 178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778809" h="1784400">
                  <a:moveTo>
                    <a:pt x="1374607" y="36711"/>
                  </a:moveTo>
                  <a:lnTo>
                    <a:pt x="1149630" y="10979"/>
                  </a:lnTo>
                  <a:lnTo>
                    <a:pt x="1066788" y="1243"/>
                  </a:lnTo>
                  <a:lnTo>
                    <a:pt x="1056848" y="207"/>
                  </a:lnTo>
                  <a:lnTo>
                    <a:pt x="1037380" y="0"/>
                  </a:lnTo>
                  <a:lnTo>
                    <a:pt x="1018326" y="1450"/>
                  </a:lnTo>
                  <a:lnTo>
                    <a:pt x="999687" y="4972"/>
                  </a:lnTo>
                  <a:lnTo>
                    <a:pt x="981462" y="10358"/>
                  </a:lnTo>
                  <a:lnTo>
                    <a:pt x="963444" y="17609"/>
                  </a:lnTo>
                  <a:lnTo>
                    <a:pt x="946876" y="26516"/>
                  </a:lnTo>
                  <a:lnTo>
                    <a:pt x="930722" y="37288"/>
                  </a:lnTo>
                  <a:lnTo>
                    <a:pt x="923059" y="43502"/>
                  </a:lnTo>
                  <a:lnTo>
                    <a:pt x="556073" y="346978"/>
                  </a:lnTo>
                  <a:lnTo>
                    <a:pt x="546339" y="355264"/>
                  </a:lnTo>
                  <a:lnTo>
                    <a:pt x="528114" y="373079"/>
                  </a:lnTo>
                  <a:lnTo>
                    <a:pt x="511131" y="392137"/>
                  </a:lnTo>
                  <a:lnTo>
                    <a:pt x="495598" y="412438"/>
                  </a:lnTo>
                  <a:lnTo>
                    <a:pt x="481929" y="433775"/>
                  </a:lnTo>
                  <a:lnTo>
                    <a:pt x="469710" y="456147"/>
                  </a:lnTo>
                  <a:lnTo>
                    <a:pt x="459356" y="479348"/>
                  </a:lnTo>
                  <a:lnTo>
                    <a:pt x="450657" y="503584"/>
                  </a:lnTo>
                  <a:lnTo>
                    <a:pt x="446929" y="515807"/>
                  </a:lnTo>
                  <a:lnTo>
                    <a:pt x="430568" y="575052"/>
                  </a:lnTo>
                  <a:lnTo>
                    <a:pt x="388526" y="718608"/>
                  </a:lnTo>
                  <a:lnTo>
                    <a:pt x="353318" y="830469"/>
                  </a:lnTo>
                  <a:lnTo>
                    <a:pt x="329501" y="901108"/>
                  </a:lnTo>
                  <a:lnTo>
                    <a:pt x="305892" y="964288"/>
                  </a:lnTo>
                  <a:lnTo>
                    <a:pt x="283525" y="1017527"/>
                  </a:lnTo>
                  <a:lnTo>
                    <a:pt x="273169" y="1038242"/>
                  </a:lnTo>
                  <a:lnTo>
                    <a:pt x="0" y="1311474"/>
                  </a:lnTo>
                  <a:lnTo>
                    <a:pt x="473025" y="1784400"/>
                  </a:lnTo>
                  <a:lnTo>
                    <a:pt x="604534" y="1652859"/>
                  </a:lnTo>
                  <a:lnTo>
                    <a:pt x="614061" y="1643952"/>
                  </a:lnTo>
                  <a:lnTo>
                    <a:pt x="634564" y="1627793"/>
                  </a:lnTo>
                  <a:lnTo>
                    <a:pt x="656932" y="1614536"/>
                  </a:lnTo>
                  <a:lnTo>
                    <a:pt x="680748" y="1604179"/>
                  </a:lnTo>
                  <a:lnTo>
                    <a:pt x="693381" y="1600243"/>
                  </a:lnTo>
                  <a:lnTo>
                    <a:pt x="968000" y="1507853"/>
                  </a:lnTo>
                  <a:lnTo>
                    <a:pt x="984154" y="1502260"/>
                  </a:lnTo>
                  <a:lnTo>
                    <a:pt x="1015427" y="1488796"/>
                  </a:lnTo>
                  <a:lnTo>
                    <a:pt x="1045457" y="1473259"/>
                  </a:lnTo>
                  <a:lnTo>
                    <a:pt x="1074451" y="1455651"/>
                  </a:lnTo>
                  <a:lnTo>
                    <a:pt x="1102203" y="1436179"/>
                  </a:lnTo>
                  <a:lnTo>
                    <a:pt x="1128505" y="1414428"/>
                  </a:lnTo>
                  <a:lnTo>
                    <a:pt x="1152943" y="1391227"/>
                  </a:lnTo>
                  <a:lnTo>
                    <a:pt x="1176139" y="1366162"/>
                  </a:lnTo>
                  <a:lnTo>
                    <a:pt x="1186908" y="1352698"/>
                  </a:lnTo>
                  <a:lnTo>
                    <a:pt x="1325874" y="1177033"/>
                  </a:lnTo>
                  <a:lnTo>
                    <a:pt x="1732211" y="770395"/>
                  </a:lnTo>
                  <a:lnTo>
                    <a:pt x="1740701" y="761488"/>
                  </a:lnTo>
                  <a:lnTo>
                    <a:pt x="1755613" y="743258"/>
                  </a:lnTo>
                  <a:lnTo>
                    <a:pt x="1767211" y="724615"/>
                  </a:lnTo>
                  <a:lnTo>
                    <a:pt x="1774874" y="705143"/>
                  </a:lnTo>
                  <a:lnTo>
                    <a:pt x="1778809" y="686085"/>
                  </a:lnTo>
                  <a:lnTo>
                    <a:pt x="1777980" y="666613"/>
                  </a:lnTo>
                  <a:lnTo>
                    <a:pt x="1771974" y="647762"/>
                  </a:lnTo>
                  <a:lnTo>
                    <a:pt x="1760376" y="629740"/>
                  </a:lnTo>
                  <a:lnTo>
                    <a:pt x="1751885" y="620625"/>
                  </a:lnTo>
                  <a:lnTo>
                    <a:pt x="1748365" y="616482"/>
                  </a:lnTo>
                  <a:lnTo>
                    <a:pt x="1740702" y="608817"/>
                  </a:lnTo>
                  <a:lnTo>
                    <a:pt x="1726619" y="598874"/>
                  </a:lnTo>
                  <a:lnTo>
                    <a:pt x="1704459" y="589345"/>
                  </a:lnTo>
                  <a:lnTo>
                    <a:pt x="1679192" y="583130"/>
                  </a:lnTo>
                  <a:lnTo>
                    <a:pt x="1650819" y="579817"/>
                  </a:lnTo>
                  <a:lnTo>
                    <a:pt x="1620375" y="580231"/>
                  </a:lnTo>
                  <a:lnTo>
                    <a:pt x="1587860" y="583131"/>
                  </a:lnTo>
                  <a:lnTo>
                    <a:pt x="1554309" y="589138"/>
                  </a:lnTo>
                  <a:lnTo>
                    <a:pt x="1519309" y="597839"/>
                  </a:lnTo>
                  <a:lnTo>
                    <a:pt x="1484102" y="608817"/>
                  </a:lnTo>
                  <a:lnTo>
                    <a:pt x="1449308" y="622282"/>
                  </a:lnTo>
                  <a:lnTo>
                    <a:pt x="1414929" y="637818"/>
                  </a:lnTo>
                  <a:lnTo>
                    <a:pt x="1381585" y="655220"/>
                  </a:lnTo>
                  <a:lnTo>
                    <a:pt x="1349899" y="674691"/>
                  </a:lnTo>
                  <a:lnTo>
                    <a:pt x="1320076" y="695821"/>
                  </a:lnTo>
                  <a:lnTo>
                    <a:pt x="1293359" y="718607"/>
                  </a:lnTo>
                  <a:lnTo>
                    <a:pt x="1281140" y="730415"/>
                  </a:lnTo>
                  <a:lnTo>
                    <a:pt x="1183802" y="827776"/>
                  </a:lnTo>
                  <a:lnTo>
                    <a:pt x="1109866" y="901729"/>
                  </a:lnTo>
                  <a:lnTo>
                    <a:pt x="1102410" y="908565"/>
                  </a:lnTo>
                  <a:lnTo>
                    <a:pt x="1086049" y="919545"/>
                  </a:lnTo>
                  <a:lnTo>
                    <a:pt x="1067824" y="927001"/>
                  </a:lnTo>
                  <a:lnTo>
                    <a:pt x="1048149" y="930937"/>
                  </a:lnTo>
                  <a:lnTo>
                    <a:pt x="1038001" y="931145"/>
                  </a:lnTo>
                  <a:lnTo>
                    <a:pt x="1036551" y="931145"/>
                  </a:lnTo>
                  <a:lnTo>
                    <a:pt x="1028268" y="930937"/>
                  </a:lnTo>
                  <a:lnTo>
                    <a:pt x="1010871" y="927001"/>
                  </a:lnTo>
                  <a:lnTo>
                    <a:pt x="993681" y="919958"/>
                  </a:lnTo>
                  <a:lnTo>
                    <a:pt x="977320" y="910015"/>
                  </a:lnTo>
                  <a:lnTo>
                    <a:pt x="962408" y="897793"/>
                  </a:lnTo>
                  <a:lnTo>
                    <a:pt x="948947" y="883914"/>
                  </a:lnTo>
                  <a:lnTo>
                    <a:pt x="938178" y="868585"/>
                  </a:lnTo>
                  <a:lnTo>
                    <a:pt x="930100" y="852842"/>
                  </a:lnTo>
                  <a:lnTo>
                    <a:pt x="927822" y="844348"/>
                  </a:lnTo>
                  <a:lnTo>
                    <a:pt x="927822" y="452211"/>
                  </a:lnTo>
                  <a:lnTo>
                    <a:pt x="1071966" y="333099"/>
                  </a:lnTo>
                  <a:lnTo>
                    <a:pt x="1216179" y="311117"/>
                  </a:lnTo>
                  <a:close/>
                </a:path>
              </a:pathLst>
            </a:custGeom>
            <a:solidFill>
              <a:srgbClr val="FBC3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dirty="0"/>
            </a:p>
          </p:txBody>
        </p:sp>
        <p:sp>
          <p:nvSpPr>
            <p:cNvPr id="30" name="Freeform 11"/>
            <p:cNvSpPr>
              <a:spLocks/>
            </p:cNvSpPr>
            <p:nvPr/>
          </p:nvSpPr>
          <p:spPr bwMode="auto">
            <a:xfrm rot="1800000" flipH="1">
              <a:off x="4857883" y="5657462"/>
              <a:ext cx="1778808" cy="1202855"/>
            </a:xfrm>
            <a:custGeom>
              <a:avLst/>
              <a:gdLst>
                <a:gd name="T0" fmla="*/ 8436 w 8589"/>
                <a:gd name="T1" fmla="*/ 161 h 5806"/>
                <a:gd name="T2" fmla="*/ 8315 w 8589"/>
                <a:gd name="T3" fmla="*/ 73 h 5806"/>
                <a:gd name="T4" fmla="*/ 8202 w 8589"/>
                <a:gd name="T5" fmla="*/ 29 h 5806"/>
                <a:gd name="T6" fmla="*/ 8046 w 8589"/>
                <a:gd name="T7" fmla="*/ 0 h 5806"/>
                <a:gd name="T8" fmla="*/ 7840 w 8589"/>
                <a:gd name="T9" fmla="*/ 14 h 5806"/>
                <a:gd name="T10" fmla="*/ 7644 w 8589"/>
                <a:gd name="T11" fmla="*/ 82 h 5806"/>
                <a:gd name="T12" fmla="*/ 7472 w 8589"/>
                <a:gd name="T13" fmla="*/ 200 h 5806"/>
                <a:gd name="T14" fmla="*/ 6252 w 8589"/>
                <a:gd name="T15" fmla="*/ 1424 h 5806"/>
                <a:gd name="T16" fmla="*/ 4932 w 8589"/>
                <a:gd name="T17" fmla="*/ 2923 h 5806"/>
                <a:gd name="T18" fmla="*/ 4769 w 8589"/>
                <a:gd name="T19" fmla="*/ 3109 h 5806"/>
                <a:gd name="T20" fmla="*/ 4523 w 8589"/>
                <a:gd name="T21" fmla="*/ 3326 h 5806"/>
                <a:gd name="T22" fmla="*/ 4249 w 8589"/>
                <a:gd name="T23" fmla="*/ 3505 h 5806"/>
                <a:gd name="T24" fmla="*/ 3953 w 8589"/>
                <a:gd name="T25" fmla="*/ 3644 h 5806"/>
                <a:gd name="T26" fmla="*/ 2549 w 8589"/>
                <a:gd name="T27" fmla="*/ 4118 h 5806"/>
                <a:gd name="T28" fmla="*/ 2544 w 8589"/>
                <a:gd name="T29" fmla="*/ 4120 h 5806"/>
                <a:gd name="T30" fmla="*/ 2416 w 8589"/>
                <a:gd name="T31" fmla="*/ 4144 h 5806"/>
                <a:gd name="T32" fmla="*/ 2245 w 8589"/>
                <a:gd name="T33" fmla="*/ 4138 h 5806"/>
                <a:gd name="T34" fmla="*/ 2082 w 8589"/>
                <a:gd name="T35" fmla="*/ 4086 h 5806"/>
                <a:gd name="T36" fmla="*/ 1938 w 8589"/>
                <a:gd name="T37" fmla="*/ 3993 h 5806"/>
                <a:gd name="T38" fmla="*/ 733 w 8589"/>
                <a:gd name="T39" fmla="*/ 2789 h 5806"/>
                <a:gd name="T40" fmla="*/ 2284 w 8589"/>
                <a:gd name="T41" fmla="*/ 5806 h 5806"/>
                <a:gd name="T42" fmla="*/ 2943 w 8589"/>
                <a:gd name="T43" fmla="*/ 5146 h 5806"/>
                <a:gd name="T44" fmla="*/ 2971 w 8589"/>
                <a:gd name="T45" fmla="*/ 5123 h 5806"/>
                <a:gd name="T46" fmla="*/ 2996 w 8589"/>
                <a:gd name="T47" fmla="*/ 5100 h 5806"/>
                <a:gd name="T48" fmla="*/ 3060 w 8589"/>
                <a:gd name="T49" fmla="*/ 5053 h 5806"/>
                <a:gd name="T50" fmla="*/ 3220 w 8589"/>
                <a:gd name="T51" fmla="*/ 4965 h 5806"/>
                <a:gd name="T52" fmla="*/ 3348 w 8589"/>
                <a:gd name="T53" fmla="*/ 4917 h 5806"/>
                <a:gd name="T54" fmla="*/ 4752 w 8589"/>
                <a:gd name="T55" fmla="*/ 4444 h 5806"/>
                <a:gd name="T56" fmla="*/ 5048 w 8589"/>
                <a:gd name="T57" fmla="*/ 4304 h 5806"/>
                <a:gd name="T58" fmla="*/ 5322 w 8589"/>
                <a:gd name="T59" fmla="*/ 4125 h 5806"/>
                <a:gd name="T60" fmla="*/ 5568 w 8589"/>
                <a:gd name="T61" fmla="*/ 3908 h 5806"/>
                <a:gd name="T62" fmla="*/ 5731 w 8589"/>
                <a:gd name="T63" fmla="*/ 3722 h 5806"/>
                <a:gd name="T64" fmla="*/ 8364 w 8589"/>
                <a:gd name="T65" fmla="*/ 911 h 5806"/>
                <a:gd name="T66" fmla="*/ 8477 w 8589"/>
                <a:gd name="T67" fmla="*/ 780 h 5806"/>
                <a:gd name="T68" fmla="*/ 8570 w 8589"/>
                <a:gd name="T69" fmla="*/ 596 h 5806"/>
                <a:gd name="T70" fmla="*/ 8585 w 8589"/>
                <a:gd name="T71" fmla="*/ 410 h 5806"/>
                <a:gd name="T72" fmla="*/ 8500 w 8589"/>
                <a:gd name="T73" fmla="*/ 232 h 5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589" h="5806">
                  <a:moveTo>
                    <a:pt x="8459" y="188"/>
                  </a:moveTo>
                  <a:lnTo>
                    <a:pt x="8436" y="161"/>
                  </a:lnTo>
                  <a:lnTo>
                    <a:pt x="8380" y="112"/>
                  </a:lnTo>
                  <a:lnTo>
                    <a:pt x="8315" y="73"/>
                  </a:lnTo>
                  <a:lnTo>
                    <a:pt x="8242" y="42"/>
                  </a:lnTo>
                  <a:lnTo>
                    <a:pt x="8202" y="29"/>
                  </a:lnTo>
                  <a:lnTo>
                    <a:pt x="8151" y="16"/>
                  </a:lnTo>
                  <a:lnTo>
                    <a:pt x="8046" y="0"/>
                  </a:lnTo>
                  <a:lnTo>
                    <a:pt x="7942" y="0"/>
                  </a:lnTo>
                  <a:lnTo>
                    <a:pt x="7840" y="14"/>
                  </a:lnTo>
                  <a:lnTo>
                    <a:pt x="7741" y="42"/>
                  </a:lnTo>
                  <a:lnTo>
                    <a:pt x="7644" y="82"/>
                  </a:lnTo>
                  <a:lnTo>
                    <a:pt x="7555" y="135"/>
                  </a:lnTo>
                  <a:lnTo>
                    <a:pt x="7472" y="200"/>
                  </a:lnTo>
                  <a:lnTo>
                    <a:pt x="7433" y="236"/>
                  </a:lnTo>
                  <a:lnTo>
                    <a:pt x="6252" y="1424"/>
                  </a:lnTo>
                  <a:lnTo>
                    <a:pt x="5603" y="2075"/>
                  </a:lnTo>
                  <a:lnTo>
                    <a:pt x="4932" y="2923"/>
                  </a:lnTo>
                  <a:lnTo>
                    <a:pt x="4880" y="2988"/>
                  </a:lnTo>
                  <a:lnTo>
                    <a:pt x="4769" y="3109"/>
                  </a:lnTo>
                  <a:lnTo>
                    <a:pt x="4649" y="3222"/>
                  </a:lnTo>
                  <a:lnTo>
                    <a:pt x="4523" y="3326"/>
                  </a:lnTo>
                  <a:lnTo>
                    <a:pt x="4389" y="3420"/>
                  </a:lnTo>
                  <a:lnTo>
                    <a:pt x="4249" y="3505"/>
                  </a:lnTo>
                  <a:lnTo>
                    <a:pt x="4104" y="3580"/>
                  </a:lnTo>
                  <a:lnTo>
                    <a:pt x="3953" y="3644"/>
                  </a:lnTo>
                  <a:lnTo>
                    <a:pt x="3875" y="3672"/>
                  </a:lnTo>
                  <a:lnTo>
                    <a:pt x="2549" y="4118"/>
                  </a:lnTo>
                  <a:lnTo>
                    <a:pt x="2547" y="4120"/>
                  </a:lnTo>
                  <a:lnTo>
                    <a:pt x="2544" y="4120"/>
                  </a:lnTo>
                  <a:lnTo>
                    <a:pt x="2503" y="4131"/>
                  </a:lnTo>
                  <a:lnTo>
                    <a:pt x="2416" y="4144"/>
                  </a:lnTo>
                  <a:lnTo>
                    <a:pt x="2330" y="4147"/>
                  </a:lnTo>
                  <a:lnTo>
                    <a:pt x="2245" y="4138"/>
                  </a:lnTo>
                  <a:lnTo>
                    <a:pt x="2161" y="4118"/>
                  </a:lnTo>
                  <a:lnTo>
                    <a:pt x="2082" y="4086"/>
                  </a:lnTo>
                  <a:lnTo>
                    <a:pt x="2007" y="4045"/>
                  </a:lnTo>
                  <a:lnTo>
                    <a:pt x="1938" y="3993"/>
                  </a:lnTo>
                  <a:lnTo>
                    <a:pt x="1907" y="3963"/>
                  </a:lnTo>
                  <a:lnTo>
                    <a:pt x="733" y="2789"/>
                  </a:lnTo>
                  <a:lnTo>
                    <a:pt x="0" y="3523"/>
                  </a:lnTo>
                  <a:lnTo>
                    <a:pt x="2284" y="5806"/>
                  </a:lnTo>
                  <a:lnTo>
                    <a:pt x="2919" y="5171"/>
                  </a:lnTo>
                  <a:lnTo>
                    <a:pt x="2943" y="5146"/>
                  </a:lnTo>
                  <a:lnTo>
                    <a:pt x="2969" y="5125"/>
                  </a:lnTo>
                  <a:lnTo>
                    <a:pt x="2971" y="5123"/>
                  </a:lnTo>
                  <a:lnTo>
                    <a:pt x="2971" y="5122"/>
                  </a:lnTo>
                  <a:lnTo>
                    <a:pt x="2996" y="5100"/>
                  </a:lnTo>
                  <a:lnTo>
                    <a:pt x="3024" y="5080"/>
                  </a:lnTo>
                  <a:lnTo>
                    <a:pt x="3060" y="5053"/>
                  </a:lnTo>
                  <a:lnTo>
                    <a:pt x="3138" y="5005"/>
                  </a:lnTo>
                  <a:lnTo>
                    <a:pt x="3220" y="4965"/>
                  </a:lnTo>
                  <a:lnTo>
                    <a:pt x="3303" y="4930"/>
                  </a:lnTo>
                  <a:lnTo>
                    <a:pt x="3348" y="4917"/>
                  </a:lnTo>
                  <a:lnTo>
                    <a:pt x="4674" y="4471"/>
                  </a:lnTo>
                  <a:lnTo>
                    <a:pt x="4752" y="4444"/>
                  </a:lnTo>
                  <a:lnTo>
                    <a:pt x="4903" y="4379"/>
                  </a:lnTo>
                  <a:lnTo>
                    <a:pt x="5048" y="4304"/>
                  </a:lnTo>
                  <a:lnTo>
                    <a:pt x="5188" y="4219"/>
                  </a:lnTo>
                  <a:lnTo>
                    <a:pt x="5322" y="4125"/>
                  </a:lnTo>
                  <a:lnTo>
                    <a:pt x="5449" y="4022"/>
                  </a:lnTo>
                  <a:lnTo>
                    <a:pt x="5568" y="3908"/>
                  </a:lnTo>
                  <a:lnTo>
                    <a:pt x="5679" y="3787"/>
                  </a:lnTo>
                  <a:lnTo>
                    <a:pt x="5731" y="3722"/>
                  </a:lnTo>
                  <a:lnTo>
                    <a:pt x="6402" y="2874"/>
                  </a:lnTo>
                  <a:lnTo>
                    <a:pt x="8364" y="911"/>
                  </a:lnTo>
                  <a:lnTo>
                    <a:pt x="8405" y="868"/>
                  </a:lnTo>
                  <a:lnTo>
                    <a:pt x="8477" y="780"/>
                  </a:lnTo>
                  <a:lnTo>
                    <a:pt x="8533" y="690"/>
                  </a:lnTo>
                  <a:lnTo>
                    <a:pt x="8570" y="596"/>
                  </a:lnTo>
                  <a:lnTo>
                    <a:pt x="8589" y="504"/>
                  </a:lnTo>
                  <a:lnTo>
                    <a:pt x="8585" y="410"/>
                  </a:lnTo>
                  <a:lnTo>
                    <a:pt x="8556" y="319"/>
                  </a:lnTo>
                  <a:lnTo>
                    <a:pt x="8500" y="232"/>
                  </a:lnTo>
                  <a:lnTo>
                    <a:pt x="8459" y="188"/>
                  </a:lnTo>
                  <a:close/>
                </a:path>
              </a:pathLst>
            </a:custGeom>
            <a:solidFill>
              <a:srgbClr val="F9B1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31" name="Freeform 12"/>
            <p:cNvSpPr>
              <a:spLocks/>
            </p:cNvSpPr>
            <p:nvPr/>
          </p:nvSpPr>
          <p:spPr bwMode="auto">
            <a:xfrm rot="1800000" flipH="1">
              <a:off x="5169123" y="5403496"/>
              <a:ext cx="292015" cy="264056"/>
            </a:xfrm>
            <a:custGeom>
              <a:avLst/>
              <a:gdLst>
                <a:gd name="T0" fmla="*/ 1339 w 1408"/>
                <a:gd name="T1" fmla="*/ 195 h 1275"/>
                <a:gd name="T2" fmla="*/ 1314 w 1408"/>
                <a:gd name="T3" fmla="*/ 170 h 1275"/>
                <a:gd name="T4" fmla="*/ 1261 w 1408"/>
                <a:gd name="T5" fmla="*/ 127 h 1275"/>
                <a:gd name="T6" fmla="*/ 1177 w 1408"/>
                <a:gd name="T7" fmla="*/ 74 h 1275"/>
                <a:gd name="T8" fmla="*/ 1056 w 1408"/>
                <a:gd name="T9" fmla="*/ 25 h 1275"/>
                <a:gd name="T10" fmla="*/ 931 w 1408"/>
                <a:gd name="T11" fmla="*/ 0 h 1275"/>
                <a:gd name="T12" fmla="*/ 803 w 1408"/>
                <a:gd name="T13" fmla="*/ 0 h 1275"/>
                <a:gd name="T14" fmla="*/ 676 w 1408"/>
                <a:gd name="T15" fmla="*/ 25 h 1275"/>
                <a:gd name="T16" fmla="*/ 557 w 1408"/>
                <a:gd name="T17" fmla="*/ 74 h 1275"/>
                <a:gd name="T18" fmla="*/ 472 w 1408"/>
                <a:gd name="T19" fmla="*/ 127 h 1275"/>
                <a:gd name="T20" fmla="*/ 420 w 1408"/>
                <a:gd name="T21" fmla="*/ 170 h 1275"/>
                <a:gd name="T22" fmla="*/ 395 w 1408"/>
                <a:gd name="T23" fmla="*/ 195 h 1275"/>
                <a:gd name="T24" fmla="*/ 99 w 1408"/>
                <a:gd name="T25" fmla="*/ 490 h 1275"/>
                <a:gd name="T26" fmla="*/ 74 w 1408"/>
                <a:gd name="T27" fmla="*/ 516 h 1275"/>
                <a:gd name="T28" fmla="*/ 37 w 1408"/>
                <a:gd name="T29" fmla="*/ 574 h 1275"/>
                <a:gd name="T30" fmla="*/ 12 w 1408"/>
                <a:gd name="T31" fmla="*/ 635 h 1275"/>
                <a:gd name="T32" fmla="*/ 0 w 1408"/>
                <a:gd name="T33" fmla="*/ 700 h 1275"/>
                <a:gd name="T34" fmla="*/ 0 w 1408"/>
                <a:gd name="T35" fmla="*/ 767 h 1275"/>
                <a:gd name="T36" fmla="*/ 12 w 1408"/>
                <a:gd name="T37" fmla="*/ 831 h 1275"/>
                <a:gd name="T38" fmla="*/ 37 w 1408"/>
                <a:gd name="T39" fmla="*/ 893 h 1275"/>
                <a:gd name="T40" fmla="*/ 74 w 1408"/>
                <a:gd name="T41" fmla="*/ 951 h 1275"/>
                <a:gd name="T42" fmla="*/ 99 w 1408"/>
                <a:gd name="T43" fmla="*/ 977 h 1275"/>
                <a:gd name="T44" fmla="*/ 397 w 1408"/>
                <a:gd name="T45" fmla="*/ 1275 h 1275"/>
                <a:gd name="T46" fmla="*/ 1408 w 1408"/>
                <a:gd name="T47" fmla="*/ 264 h 1275"/>
                <a:gd name="T48" fmla="*/ 1339 w 1408"/>
                <a:gd name="T49" fmla="*/ 195 h 1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08" h="1275">
                  <a:moveTo>
                    <a:pt x="1339" y="195"/>
                  </a:moveTo>
                  <a:lnTo>
                    <a:pt x="1314" y="170"/>
                  </a:lnTo>
                  <a:lnTo>
                    <a:pt x="1261" y="127"/>
                  </a:lnTo>
                  <a:lnTo>
                    <a:pt x="1177" y="74"/>
                  </a:lnTo>
                  <a:lnTo>
                    <a:pt x="1056" y="25"/>
                  </a:lnTo>
                  <a:lnTo>
                    <a:pt x="931" y="0"/>
                  </a:lnTo>
                  <a:lnTo>
                    <a:pt x="803" y="0"/>
                  </a:lnTo>
                  <a:lnTo>
                    <a:pt x="676" y="25"/>
                  </a:lnTo>
                  <a:lnTo>
                    <a:pt x="557" y="74"/>
                  </a:lnTo>
                  <a:lnTo>
                    <a:pt x="472" y="127"/>
                  </a:lnTo>
                  <a:lnTo>
                    <a:pt x="420" y="170"/>
                  </a:lnTo>
                  <a:lnTo>
                    <a:pt x="395" y="195"/>
                  </a:lnTo>
                  <a:lnTo>
                    <a:pt x="99" y="490"/>
                  </a:lnTo>
                  <a:lnTo>
                    <a:pt x="74" y="516"/>
                  </a:lnTo>
                  <a:lnTo>
                    <a:pt x="37" y="574"/>
                  </a:lnTo>
                  <a:lnTo>
                    <a:pt x="12" y="635"/>
                  </a:lnTo>
                  <a:lnTo>
                    <a:pt x="0" y="700"/>
                  </a:lnTo>
                  <a:lnTo>
                    <a:pt x="0" y="767"/>
                  </a:lnTo>
                  <a:lnTo>
                    <a:pt x="12" y="831"/>
                  </a:lnTo>
                  <a:lnTo>
                    <a:pt x="37" y="893"/>
                  </a:lnTo>
                  <a:lnTo>
                    <a:pt x="74" y="951"/>
                  </a:lnTo>
                  <a:lnTo>
                    <a:pt x="99" y="977"/>
                  </a:lnTo>
                  <a:lnTo>
                    <a:pt x="397" y="1275"/>
                  </a:lnTo>
                  <a:lnTo>
                    <a:pt x="1408" y="264"/>
                  </a:lnTo>
                  <a:lnTo>
                    <a:pt x="1339" y="195"/>
                  </a:lnTo>
                  <a:close/>
                </a:path>
              </a:pathLst>
            </a:custGeom>
            <a:solidFill>
              <a:srgbClr val="FCD9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32" name="Freeform 13"/>
            <p:cNvSpPr>
              <a:spLocks/>
            </p:cNvSpPr>
            <p:nvPr/>
          </p:nvSpPr>
          <p:spPr bwMode="auto">
            <a:xfrm rot="20700000" flipH="1">
              <a:off x="6275814" y="6854503"/>
              <a:ext cx="887230" cy="4498217"/>
            </a:xfrm>
            <a:prstGeom prst="rect">
              <a:avLst/>
            </a:prstGeom>
            <a:solidFill>
              <a:srgbClr val="2C55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33" name="Freeform 14"/>
            <p:cNvSpPr>
              <a:spLocks/>
            </p:cNvSpPr>
            <p:nvPr/>
          </p:nvSpPr>
          <p:spPr bwMode="auto">
            <a:xfrm rot="1800000" flipH="1">
              <a:off x="5757750" y="6531874"/>
              <a:ext cx="746814" cy="747435"/>
            </a:xfrm>
            <a:custGeom>
              <a:avLst/>
              <a:gdLst>
                <a:gd name="T0" fmla="*/ 3534 w 3607"/>
                <a:gd name="T1" fmla="*/ 2716 h 3607"/>
                <a:gd name="T2" fmla="*/ 892 w 3607"/>
                <a:gd name="T3" fmla="*/ 73 h 3607"/>
                <a:gd name="T4" fmla="*/ 873 w 3607"/>
                <a:gd name="T5" fmla="*/ 55 h 3607"/>
                <a:gd name="T6" fmla="*/ 831 w 3607"/>
                <a:gd name="T7" fmla="*/ 27 h 3607"/>
                <a:gd name="T8" fmla="*/ 785 w 3607"/>
                <a:gd name="T9" fmla="*/ 10 h 3607"/>
                <a:gd name="T10" fmla="*/ 739 w 3607"/>
                <a:gd name="T11" fmla="*/ 0 h 3607"/>
                <a:gd name="T12" fmla="*/ 690 w 3607"/>
                <a:gd name="T13" fmla="*/ 0 h 3607"/>
                <a:gd name="T14" fmla="*/ 643 w 3607"/>
                <a:gd name="T15" fmla="*/ 10 h 3607"/>
                <a:gd name="T16" fmla="*/ 598 w 3607"/>
                <a:gd name="T17" fmla="*/ 27 h 3607"/>
                <a:gd name="T18" fmla="*/ 556 w 3607"/>
                <a:gd name="T19" fmla="*/ 55 h 3607"/>
                <a:gd name="T20" fmla="*/ 537 w 3607"/>
                <a:gd name="T21" fmla="*/ 73 h 3607"/>
                <a:gd name="T22" fmla="*/ 0 w 3607"/>
                <a:gd name="T23" fmla="*/ 609 h 3607"/>
                <a:gd name="T24" fmla="*/ 19 w 3607"/>
                <a:gd name="T25" fmla="*/ 592 h 3607"/>
                <a:gd name="T26" fmla="*/ 61 w 3607"/>
                <a:gd name="T27" fmla="*/ 564 h 3607"/>
                <a:gd name="T28" fmla="*/ 107 w 3607"/>
                <a:gd name="T29" fmla="*/ 546 h 3607"/>
                <a:gd name="T30" fmla="*/ 154 w 3607"/>
                <a:gd name="T31" fmla="*/ 536 h 3607"/>
                <a:gd name="T32" fmla="*/ 202 w 3607"/>
                <a:gd name="T33" fmla="*/ 536 h 3607"/>
                <a:gd name="T34" fmla="*/ 249 w 3607"/>
                <a:gd name="T35" fmla="*/ 546 h 3607"/>
                <a:gd name="T36" fmla="*/ 296 w 3607"/>
                <a:gd name="T37" fmla="*/ 564 h 3607"/>
                <a:gd name="T38" fmla="*/ 337 w 3607"/>
                <a:gd name="T39" fmla="*/ 592 h 3607"/>
                <a:gd name="T40" fmla="*/ 356 w 3607"/>
                <a:gd name="T41" fmla="*/ 609 h 3607"/>
                <a:gd name="T42" fmla="*/ 2998 w 3607"/>
                <a:gd name="T43" fmla="*/ 3251 h 3607"/>
                <a:gd name="T44" fmla="*/ 3015 w 3607"/>
                <a:gd name="T45" fmla="*/ 3270 h 3607"/>
                <a:gd name="T46" fmla="*/ 3043 w 3607"/>
                <a:gd name="T47" fmla="*/ 3312 h 3607"/>
                <a:gd name="T48" fmla="*/ 3062 w 3607"/>
                <a:gd name="T49" fmla="*/ 3358 h 3607"/>
                <a:gd name="T50" fmla="*/ 3072 w 3607"/>
                <a:gd name="T51" fmla="*/ 3405 h 3607"/>
                <a:gd name="T52" fmla="*/ 3072 w 3607"/>
                <a:gd name="T53" fmla="*/ 3453 h 3607"/>
                <a:gd name="T54" fmla="*/ 3062 w 3607"/>
                <a:gd name="T55" fmla="*/ 3500 h 3607"/>
                <a:gd name="T56" fmla="*/ 3043 w 3607"/>
                <a:gd name="T57" fmla="*/ 3547 h 3607"/>
                <a:gd name="T58" fmla="*/ 3015 w 3607"/>
                <a:gd name="T59" fmla="*/ 3587 h 3607"/>
                <a:gd name="T60" fmla="*/ 2998 w 3607"/>
                <a:gd name="T61" fmla="*/ 3607 h 3607"/>
                <a:gd name="T62" fmla="*/ 3534 w 3607"/>
                <a:gd name="T63" fmla="*/ 3070 h 3607"/>
                <a:gd name="T64" fmla="*/ 3553 w 3607"/>
                <a:gd name="T65" fmla="*/ 3051 h 3607"/>
                <a:gd name="T66" fmla="*/ 3580 w 3607"/>
                <a:gd name="T67" fmla="*/ 3009 h 3607"/>
                <a:gd name="T68" fmla="*/ 3597 w 3607"/>
                <a:gd name="T69" fmla="*/ 2965 h 3607"/>
                <a:gd name="T70" fmla="*/ 3607 w 3607"/>
                <a:gd name="T71" fmla="*/ 2917 h 3607"/>
                <a:gd name="T72" fmla="*/ 3607 w 3607"/>
                <a:gd name="T73" fmla="*/ 2868 h 3607"/>
                <a:gd name="T74" fmla="*/ 3597 w 3607"/>
                <a:gd name="T75" fmla="*/ 2822 h 3607"/>
                <a:gd name="T76" fmla="*/ 3580 w 3607"/>
                <a:gd name="T77" fmla="*/ 2776 h 3607"/>
                <a:gd name="T78" fmla="*/ 3553 w 3607"/>
                <a:gd name="T79" fmla="*/ 2734 h 3607"/>
                <a:gd name="T80" fmla="*/ 3534 w 3607"/>
                <a:gd name="T81" fmla="*/ 2716 h 3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607" h="3607">
                  <a:moveTo>
                    <a:pt x="3534" y="2716"/>
                  </a:moveTo>
                  <a:lnTo>
                    <a:pt x="892" y="73"/>
                  </a:lnTo>
                  <a:lnTo>
                    <a:pt x="873" y="55"/>
                  </a:lnTo>
                  <a:lnTo>
                    <a:pt x="831" y="27"/>
                  </a:lnTo>
                  <a:lnTo>
                    <a:pt x="785" y="10"/>
                  </a:lnTo>
                  <a:lnTo>
                    <a:pt x="739" y="0"/>
                  </a:lnTo>
                  <a:lnTo>
                    <a:pt x="690" y="0"/>
                  </a:lnTo>
                  <a:lnTo>
                    <a:pt x="643" y="10"/>
                  </a:lnTo>
                  <a:lnTo>
                    <a:pt x="598" y="27"/>
                  </a:lnTo>
                  <a:lnTo>
                    <a:pt x="556" y="55"/>
                  </a:lnTo>
                  <a:lnTo>
                    <a:pt x="537" y="73"/>
                  </a:lnTo>
                  <a:lnTo>
                    <a:pt x="0" y="609"/>
                  </a:lnTo>
                  <a:lnTo>
                    <a:pt x="19" y="592"/>
                  </a:lnTo>
                  <a:lnTo>
                    <a:pt x="61" y="564"/>
                  </a:lnTo>
                  <a:lnTo>
                    <a:pt x="107" y="546"/>
                  </a:lnTo>
                  <a:lnTo>
                    <a:pt x="154" y="536"/>
                  </a:lnTo>
                  <a:lnTo>
                    <a:pt x="202" y="536"/>
                  </a:lnTo>
                  <a:lnTo>
                    <a:pt x="249" y="546"/>
                  </a:lnTo>
                  <a:lnTo>
                    <a:pt x="296" y="564"/>
                  </a:lnTo>
                  <a:lnTo>
                    <a:pt x="337" y="592"/>
                  </a:lnTo>
                  <a:lnTo>
                    <a:pt x="356" y="609"/>
                  </a:lnTo>
                  <a:lnTo>
                    <a:pt x="2998" y="3251"/>
                  </a:lnTo>
                  <a:lnTo>
                    <a:pt x="3015" y="3270"/>
                  </a:lnTo>
                  <a:lnTo>
                    <a:pt x="3043" y="3312"/>
                  </a:lnTo>
                  <a:lnTo>
                    <a:pt x="3062" y="3358"/>
                  </a:lnTo>
                  <a:lnTo>
                    <a:pt x="3072" y="3405"/>
                  </a:lnTo>
                  <a:lnTo>
                    <a:pt x="3072" y="3453"/>
                  </a:lnTo>
                  <a:lnTo>
                    <a:pt x="3062" y="3500"/>
                  </a:lnTo>
                  <a:lnTo>
                    <a:pt x="3043" y="3547"/>
                  </a:lnTo>
                  <a:lnTo>
                    <a:pt x="3015" y="3587"/>
                  </a:lnTo>
                  <a:lnTo>
                    <a:pt x="2998" y="3607"/>
                  </a:lnTo>
                  <a:lnTo>
                    <a:pt x="3534" y="3070"/>
                  </a:lnTo>
                  <a:lnTo>
                    <a:pt x="3553" y="3051"/>
                  </a:lnTo>
                  <a:lnTo>
                    <a:pt x="3580" y="3009"/>
                  </a:lnTo>
                  <a:lnTo>
                    <a:pt x="3597" y="2965"/>
                  </a:lnTo>
                  <a:lnTo>
                    <a:pt x="3607" y="2917"/>
                  </a:lnTo>
                  <a:lnTo>
                    <a:pt x="3607" y="2868"/>
                  </a:lnTo>
                  <a:lnTo>
                    <a:pt x="3597" y="2822"/>
                  </a:lnTo>
                  <a:lnTo>
                    <a:pt x="3580" y="2776"/>
                  </a:lnTo>
                  <a:lnTo>
                    <a:pt x="3553" y="2734"/>
                  </a:lnTo>
                  <a:lnTo>
                    <a:pt x="3534" y="2716"/>
                  </a:lnTo>
                  <a:close/>
                </a:path>
              </a:pathLst>
            </a:custGeom>
            <a:solidFill>
              <a:srgbClr val="274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34" name="Freeform 15"/>
            <p:cNvSpPr>
              <a:spLocks/>
            </p:cNvSpPr>
            <p:nvPr/>
          </p:nvSpPr>
          <p:spPr bwMode="auto">
            <a:xfrm rot="1800000" flipH="1">
              <a:off x="5826284" y="6929694"/>
              <a:ext cx="147872" cy="147872"/>
            </a:xfrm>
            <a:custGeom>
              <a:avLst/>
              <a:gdLst>
                <a:gd name="T0" fmla="*/ 356 w 713"/>
                <a:gd name="T1" fmla="*/ 0 h 713"/>
                <a:gd name="T2" fmla="*/ 394 w 713"/>
                <a:gd name="T3" fmla="*/ 1 h 713"/>
                <a:gd name="T4" fmla="*/ 463 w 713"/>
                <a:gd name="T5" fmla="*/ 16 h 713"/>
                <a:gd name="T6" fmla="*/ 526 w 713"/>
                <a:gd name="T7" fmla="*/ 43 h 713"/>
                <a:gd name="T8" fmla="*/ 584 w 713"/>
                <a:gd name="T9" fmla="*/ 82 h 713"/>
                <a:gd name="T10" fmla="*/ 633 w 713"/>
                <a:gd name="T11" fmla="*/ 129 h 713"/>
                <a:gd name="T12" fmla="*/ 670 w 713"/>
                <a:gd name="T13" fmla="*/ 187 h 713"/>
                <a:gd name="T14" fmla="*/ 697 w 713"/>
                <a:gd name="T15" fmla="*/ 250 h 713"/>
                <a:gd name="T16" fmla="*/ 712 w 713"/>
                <a:gd name="T17" fmla="*/ 319 h 713"/>
                <a:gd name="T18" fmla="*/ 713 w 713"/>
                <a:gd name="T19" fmla="*/ 357 h 713"/>
                <a:gd name="T20" fmla="*/ 712 w 713"/>
                <a:gd name="T21" fmla="*/ 393 h 713"/>
                <a:gd name="T22" fmla="*/ 697 w 713"/>
                <a:gd name="T23" fmla="*/ 463 h 713"/>
                <a:gd name="T24" fmla="*/ 670 w 713"/>
                <a:gd name="T25" fmla="*/ 527 h 713"/>
                <a:gd name="T26" fmla="*/ 633 w 713"/>
                <a:gd name="T27" fmla="*/ 583 h 713"/>
                <a:gd name="T28" fmla="*/ 584 w 713"/>
                <a:gd name="T29" fmla="*/ 632 h 713"/>
                <a:gd name="T30" fmla="*/ 526 w 713"/>
                <a:gd name="T31" fmla="*/ 671 h 713"/>
                <a:gd name="T32" fmla="*/ 463 w 713"/>
                <a:gd name="T33" fmla="*/ 697 h 713"/>
                <a:gd name="T34" fmla="*/ 394 w 713"/>
                <a:gd name="T35" fmla="*/ 711 h 713"/>
                <a:gd name="T36" fmla="*/ 356 w 713"/>
                <a:gd name="T37" fmla="*/ 713 h 713"/>
                <a:gd name="T38" fmla="*/ 320 w 713"/>
                <a:gd name="T39" fmla="*/ 711 h 713"/>
                <a:gd name="T40" fmla="*/ 251 w 713"/>
                <a:gd name="T41" fmla="*/ 697 h 713"/>
                <a:gd name="T42" fmla="*/ 186 w 713"/>
                <a:gd name="T43" fmla="*/ 671 h 713"/>
                <a:gd name="T44" fmla="*/ 130 w 713"/>
                <a:gd name="T45" fmla="*/ 632 h 713"/>
                <a:gd name="T46" fmla="*/ 81 w 713"/>
                <a:gd name="T47" fmla="*/ 583 h 713"/>
                <a:gd name="T48" fmla="*/ 42 w 713"/>
                <a:gd name="T49" fmla="*/ 527 h 713"/>
                <a:gd name="T50" fmla="*/ 16 w 713"/>
                <a:gd name="T51" fmla="*/ 463 h 713"/>
                <a:gd name="T52" fmla="*/ 2 w 713"/>
                <a:gd name="T53" fmla="*/ 393 h 713"/>
                <a:gd name="T54" fmla="*/ 0 w 713"/>
                <a:gd name="T55" fmla="*/ 357 h 713"/>
                <a:gd name="T56" fmla="*/ 2 w 713"/>
                <a:gd name="T57" fmla="*/ 319 h 713"/>
                <a:gd name="T58" fmla="*/ 16 w 713"/>
                <a:gd name="T59" fmla="*/ 250 h 713"/>
                <a:gd name="T60" fmla="*/ 42 w 713"/>
                <a:gd name="T61" fmla="*/ 187 h 713"/>
                <a:gd name="T62" fmla="*/ 81 w 713"/>
                <a:gd name="T63" fmla="*/ 129 h 713"/>
                <a:gd name="T64" fmla="*/ 130 w 713"/>
                <a:gd name="T65" fmla="*/ 82 h 713"/>
                <a:gd name="T66" fmla="*/ 186 w 713"/>
                <a:gd name="T67" fmla="*/ 43 h 713"/>
                <a:gd name="T68" fmla="*/ 251 w 713"/>
                <a:gd name="T69" fmla="*/ 16 h 713"/>
                <a:gd name="T70" fmla="*/ 320 w 713"/>
                <a:gd name="T71" fmla="*/ 1 h 713"/>
                <a:gd name="T72" fmla="*/ 356 w 713"/>
                <a:gd name="T73" fmla="*/ 0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3" h="713">
                  <a:moveTo>
                    <a:pt x="356" y="0"/>
                  </a:moveTo>
                  <a:lnTo>
                    <a:pt x="394" y="1"/>
                  </a:lnTo>
                  <a:lnTo>
                    <a:pt x="463" y="16"/>
                  </a:lnTo>
                  <a:lnTo>
                    <a:pt x="526" y="43"/>
                  </a:lnTo>
                  <a:lnTo>
                    <a:pt x="584" y="82"/>
                  </a:lnTo>
                  <a:lnTo>
                    <a:pt x="633" y="129"/>
                  </a:lnTo>
                  <a:lnTo>
                    <a:pt x="670" y="187"/>
                  </a:lnTo>
                  <a:lnTo>
                    <a:pt x="697" y="250"/>
                  </a:lnTo>
                  <a:lnTo>
                    <a:pt x="712" y="319"/>
                  </a:lnTo>
                  <a:lnTo>
                    <a:pt x="713" y="357"/>
                  </a:lnTo>
                  <a:lnTo>
                    <a:pt x="712" y="393"/>
                  </a:lnTo>
                  <a:lnTo>
                    <a:pt x="697" y="463"/>
                  </a:lnTo>
                  <a:lnTo>
                    <a:pt x="670" y="527"/>
                  </a:lnTo>
                  <a:lnTo>
                    <a:pt x="633" y="583"/>
                  </a:lnTo>
                  <a:lnTo>
                    <a:pt x="584" y="632"/>
                  </a:lnTo>
                  <a:lnTo>
                    <a:pt x="526" y="671"/>
                  </a:lnTo>
                  <a:lnTo>
                    <a:pt x="463" y="697"/>
                  </a:lnTo>
                  <a:lnTo>
                    <a:pt x="394" y="711"/>
                  </a:lnTo>
                  <a:lnTo>
                    <a:pt x="356" y="713"/>
                  </a:lnTo>
                  <a:lnTo>
                    <a:pt x="320" y="711"/>
                  </a:lnTo>
                  <a:lnTo>
                    <a:pt x="251" y="697"/>
                  </a:lnTo>
                  <a:lnTo>
                    <a:pt x="186" y="671"/>
                  </a:lnTo>
                  <a:lnTo>
                    <a:pt x="130" y="632"/>
                  </a:lnTo>
                  <a:lnTo>
                    <a:pt x="81" y="583"/>
                  </a:lnTo>
                  <a:lnTo>
                    <a:pt x="42" y="527"/>
                  </a:lnTo>
                  <a:lnTo>
                    <a:pt x="16" y="463"/>
                  </a:lnTo>
                  <a:lnTo>
                    <a:pt x="2" y="393"/>
                  </a:lnTo>
                  <a:lnTo>
                    <a:pt x="0" y="357"/>
                  </a:lnTo>
                  <a:lnTo>
                    <a:pt x="2" y="319"/>
                  </a:lnTo>
                  <a:lnTo>
                    <a:pt x="16" y="250"/>
                  </a:lnTo>
                  <a:lnTo>
                    <a:pt x="42" y="187"/>
                  </a:lnTo>
                  <a:lnTo>
                    <a:pt x="81" y="129"/>
                  </a:lnTo>
                  <a:lnTo>
                    <a:pt x="130" y="82"/>
                  </a:lnTo>
                  <a:lnTo>
                    <a:pt x="186" y="43"/>
                  </a:lnTo>
                  <a:lnTo>
                    <a:pt x="251" y="16"/>
                  </a:lnTo>
                  <a:lnTo>
                    <a:pt x="320" y="1"/>
                  </a:lnTo>
                  <a:lnTo>
                    <a:pt x="3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14200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04167E-6 -3.7037E-7 C 0.00625 -0.01898 0.01471 -0.03704 0.03138 -0.03704 C 0.05026 -0.03704 0.05664 -0.01898 0.06289 -3.7037E-7 C 0.07136 0.02107 0.07761 0.0419 0.0987 0.0419 C 0.11771 0.0419 0.12396 0.02107 0.13255 -3.7037E-7 C 0.13659 -0.01898 0.14505 -0.03704 0.16393 -0.03704 C 0.1806 -0.03704 0.18919 -0.01898 0.19544 -3.7037E-7 C 0.20169 0.02107 0.21016 0.0419 0.22917 0.0419 C 0.24805 0.0419 0.26276 -3.7037E-7 0.26276 0.00023 C 0.26914 -0.01898 0.27539 -0.03704 0.2944 -0.03704 C 0.31315 -0.03704 0.31953 -0.01898 0.32578 -3.7037E-7 C 0.33425 0.02107 0.3405 0.0419 0.36172 0.0419 C 0.3806 0.0419 0.38685 0.02107 0.3931 -3.7037E-7 C 0.40169 -0.01898 0.40794 -0.03704 0.42695 -0.03704 C 0.44362 -0.03704 0.45208 -0.01898 0.45846 -3.7037E-7 C 0.46471 0.02107 0.47318 0.0419 0.49206 0.0419 C 0.51094 0.0419 0.51732 0.02107 0.52591 -3.7037E-7 " pathEditMode="relative" rAng="0" ptsTypes="AAAAAAAAAAAAAAAAA">
                                      <p:cBhvr>
                                        <p:cTn id="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89" y="231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22" presetClass="exit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42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자유형 9"/>
          <p:cNvSpPr/>
          <p:nvPr/>
        </p:nvSpPr>
        <p:spPr>
          <a:xfrm>
            <a:off x="2422072" y="2097606"/>
            <a:ext cx="7305674" cy="1924050"/>
          </a:xfrm>
          <a:custGeom>
            <a:avLst/>
            <a:gdLst>
              <a:gd name="connsiteX0" fmla="*/ 0 w 5979886"/>
              <a:gd name="connsiteY0" fmla="*/ 1190624 h 1350298"/>
              <a:gd name="connsiteX1" fmla="*/ 1364343 w 5979886"/>
              <a:gd name="connsiteY1" fmla="*/ 452 h 1350298"/>
              <a:gd name="connsiteX2" fmla="*/ 841828 w 5979886"/>
              <a:gd name="connsiteY2" fmla="*/ 1306738 h 1350298"/>
              <a:gd name="connsiteX3" fmla="*/ 2307771 w 5979886"/>
              <a:gd name="connsiteY3" fmla="*/ 189138 h 1350298"/>
              <a:gd name="connsiteX4" fmla="*/ 1973943 w 5979886"/>
              <a:gd name="connsiteY4" fmla="*/ 1248681 h 1350298"/>
              <a:gd name="connsiteX5" fmla="*/ 3468914 w 5979886"/>
              <a:gd name="connsiteY5" fmla="*/ 174624 h 1350298"/>
              <a:gd name="connsiteX6" fmla="*/ 3381828 w 5979886"/>
              <a:gd name="connsiteY6" fmla="*/ 1306738 h 1350298"/>
              <a:gd name="connsiteX7" fmla="*/ 4572000 w 5979886"/>
              <a:gd name="connsiteY7" fmla="*/ 363309 h 1350298"/>
              <a:gd name="connsiteX8" fmla="*/ 4470400 w 5979886"/>
              <a:gd name="connsiteY8" fmla="*/ 1350281 h 1350298"/>
              <a:gd name="connsiteX9" fmla="*/ 5399314 w 5979886"/>
              <a:gd name="connsiteY9" fmla="*/ 334281 h 1350298"/>
              <a:gd name="connsiteX10" fmla="*/ 5631543 w 5979886"/>
              <a:gd name="connsiteY10" fmla="*/ 1001938 h 1350298"/>
              <a:gd name="connsiteX11" fmla="*/ 5979886 w 5979886"/>
              <a:gd name="connsiteY11" fmla="*/ 551995 h 1350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9886" h="1350298">
                <a:moveTo>
                  <a:pt x="0" y="1190624"/>
                </a:moveTo>
                <a:cubicBezTo>
                  <a:pt x="612019" y="585862"/>
                  <a:pt x="1224038" y="-18900"/>
                  <a:pt x="1364343" y="452"/>
                </a:cubicBezTo>
                <a:cubicBezTo>
                  <a:pt x="1504648" y="19804"/>
                  <a:pt x="684590" y="1275290"/>
                  <a:pt x="841828" y="1306738"/>
                </a:cubicBezTo>
                <a:cubicBezTo>
                  <a:pt x="999066" y="1338186"/>
                  <a:pt x="2119085" y="198814"/>
                  <a:pt x="2307771" y="189138"/>
                </a:cubicBezTo>
                <a:cubicBezTo>
                  <a:pt x="2496457" y="179462"/>
                  <a:pt x="1780419" y="1251100"/>
                  <a:pt x="1973943" y="1248681"/>
                </a:cubicBezTo>
                <a:cubicBezTo>
                  <a:pt x="2167467" y="1246262"/>
                  <a:pt x="3234267" y="164948"/>
                  <a:pt x="3468914" y="174624"/>
                </a:cubicBezTo>
                <a:cubicBezTo>
                  <a:pt x="3703561" y="184300"/>
                  <a:pt x="3197980" y="1275290"/>
                  <a:pt x="3381828" y="1306738"/>
                </a:cubicBezTo>
                <a:cubicBezTo>
                  <a:pt x="3565676" y="1338186"/>
                  <a:pt x="4390571" y="356052"/>
                  <a:pt x="4572000" y="363309"/>
                </a:cubicBezTo>
                <a:cubicBezTo>
                  <a:pt x="4753429" y="370566"/>
                  <a:pt x="4332514" y="1355119"/>
                  <a:pt x="4470400" y="1350281"/>
                </a:cubicBezTo>
                <a:cubicBezTo>
                  <a:pt x="4608286" y="1345443"/>
                  <a:pt x="5205790" y="392338"/>
                  <a:pt x="5399314" y="334281"/>
                </a:cubicBezTo>
                <a:cubicBezTo>
                  <a:pt x="5592838" y="276224"/>
                  <a:pt x="5534781" y="965652"/>
                  <a:pt x="5631543" y="1001938"/>
                </a:cubicBezTo>
                <a:cubicBezTo>
                  <a:pt x="5728305" y="1038224"/>
                  <a:pt x="5854095" y="795109"/>
                  <a:pt x="5979886" y="551995"/>
                </a:cubicBezTo>
              </a:path>
            </a:pathLst>
          </a:custGeom>
          <a:noFill/>
          <a:ln w="279400" cap="rnd">
            <a:solidFill>
              <a:schemeClr val="bg1">
                <a:alpha val="11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9" name="자유형 8"/>
          <p:cNvSpPr/>
          <p:nvPr/>
        </p:nvSpPr>
        <p:spPr>
          <a:xfrm>
            <a:off x="2670629" y="1866900"/>
            <a:ext cx="6342742" cy="1836087"/>
          </a:xfrm>
          <a:custGeom>
            <a:avLst/>
            <a:gdLst>
              <a:gd name="connsiteX0" fmla="*/ 0 w 6342742"/>
              <a:gd name="connsiteY0" fmla="*/ 1150824 h 1515525"/>
              <a:gd name="connsiteX1" fmla="*/ 2293257 w 6342742"/>
              <a:gd name="connsiteY1" fmla="*/ 4195 h 1515525"/>
              <a:gd name="connsiteX2" fmla="*/ 696685 w 6342742"/>
              <a:gd name="connsiteY2" fmla="*/ 1513681 h 1515525"/>
              <a:gd name="connsiteX3" fmla="*/ 3048000 w 6342742"/>
              <a:gd name="connsiteY3" fmla="*/ 338024 h 1515525"/>
              <a:gd name="connsiteX4" fmla="*/ 2119085 w 6342742"/>
              <a:gd name="connsiteY4" fmla="*/ 1455624 h 1515525"/>
              <a:gd name="connsiteX5" fmla="*/ 4426857 w 6342742"/>
              <a:gd name="connsiteY5" fmla="*/ 178367 h 1515525"/>
              <a:gd name="connsiteX6" fmla="*/ 3265714 w 6342742"/>
              <a:gd name="connsiteY6" fmla="*/ 1513681 h 1515525"/>
              <a:gd name="connsiteX7" fmla="*/ 5326742 w 6342742"/>
              <a:gd name="connsiteY7" fmla="*/ 163852 h 1515525"/>
              <a:gd name="connsiteX8" fmla="*/ 4484914 w 6342742"/>
              <a:gd name="connsiteY8" fmla="*/ 1324995 h 1515525"/>
              <a:gd name="connsiteX9" fmla="*/ 5776685 w 6342742"/>
              <a:gd name="connsiteY9" fmla="*/ 570252 h 1515525"/>
              <a:gd name="connsiteX10" fmla="*/ 5210628 w 6342742"/>
              <a:gd name="connsiteY10" fmla="*/ 1484652 h 1515525"/>
              <a:gd name="connsiteX11" fmla="*/ 6342742 w 6342742"/>
              <a:gd name="connsiteY11" fmla="*/ 758938 h 1515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342742" h="1515525">
                <a:moveTo>
                  <a:pt x="0" y="1150824"/>
                </a:moveTo>
                <a:cubicBezTo>
                  <a:pt x="1088571" y="547271"/>
                  <a:pt x="2177143" y="-56281"/>
                  <a:pt x="2293257" y="4195"/>
                </a:cubicBezTo>
                <a:cubicBezTo>
                  <a:pt x="2409371" y="64671"/>
                  <a:pt x="570895" y="1458043"/>
                  <a:pt x="696685" y="1513681"/>
                </a:cubicBezTo>
                <a:cubicBezTo>
                  <a:pt x="822475" y="1569319"/>
                  <a:pt x="2810933" y="347700"/>
                  <a:pt x="3048000" y="338024"/>
                </a:cubicBezTo>
                <a:cubicBezTo>
                  <a:pt x="3285067" y="328348"/>
                  <a:pt x="1889276" y="1482234"/>
                  <a:pt x="2119085" y="1455624"/>
                </a:cubicBezTo>
                <a:cubicBezTo>
                  <a:pt x="2348895" y="1429015"/>
                  <a:pt x="4235752" y="168691"/>
                  <a:pt x="4426857" y="178367"/>
                </a:cubicBezTo>
                <a:cubicBezTo>
                  <a:pt x="4617962" y="188043"/>
                  <a:pt x="3115733" y="1516100"/>
                  <a:pt x="3265714" y="1513681"/>
                </a:cubicBezTo>
                <a:cubicBezTo>
                  <a:pt x="3415695" y="1511262"/>
                  <a:pt x="5123542" y="195300"/>
                  <a:pt x="5326742" y="163852"/>
                </a:cubicBezTo>
                <a:cubicBezTo>
                  <a:pt x="5529942" y="132404"/>
                  <a:pt x="4409924" y="1257262"/>
                  <a:pt x="4484914" y="1324995"/>
                </a:cubicBezTo>
                <a:cubicBezTo>
                  <a:pt x="4559904" y="1392728"/>
                  <a:pt x="5655733" y="543643"/>
                  <a:pt x="5776685" y="570252"/>
                </a:cubicBezTo>
                <a:cubicBezTo>
                  <a:pt x="5897637" y="596861"/>
                  <a:pt x="5116285" y="1453204"/>
                  <a:pt x="5210628" y="1484652"/>
                </a:cubicBezTo>
                <a:cubicBezTo>
                  <a:pt x="5304971" y="1516100"/>
                  <a:pt x="5823856" y="1137519"/>
                  <a:pt x="6342742" y="758938"/>
                </a:cubicBezTo>
              </a:path>
            </a:pathLst>
          </a:custGeom>
          <a:noFill/>
          <a:ln w="254000" cap="rnd">
            <a:solidFill>
              <a:schemeClr val="bg1">
                <a:alpha val="17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897654" y="2097606"/>
            <a:ext cx="5431492" cy="1651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8000" dirty="0" smtClean="0">
                <a:solidFill>
                  <a:srgbClr val="FFC000"/>
                </a:solidFill>
                <a:latin typeface="HY얕은샘물M" panose="02030600000101010101" pitchFamily="18" charset="-127"/>
                <a:ea typeface="HY얕은샘물M" panose="02030600000101010101" pitchFamily="18" charset="-127"/>
              </a:rPr>
              <a:t>감사합니다</a:t>
            </a:r>
            <a:endParaRPr lang="en-US" altLang="ko-KR" sz="8000" b="1" dirty="0" smtClean="0">
              <a:solidFill>
                <a:prstClr val="white"/>
              </a:solidFill>
              <a:latin typeface="HY얕은샘물M" panose="02030600000101010101" pitchFamily="18" charset="-127"/>
              <a:ea typeface="HY얕은샘물M" panose="0203060000010101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078" y="2489457"/>
            <a:ext cx="1042022" cy="1025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63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자유형 8"/>
          <p:cNvSpPr/>
          <p:nvPr/>
        </p:nvSpPr>
        <p:spPr>
          <a:xfrm>
            <a:off x="-158748" y="3400271"/>
            <a:ext cx="8124825" cy="3286125"/>
          </a:xfrm>
          <a:custGeom>
            <a:avLst/>
            <a:gdLst>
              <a:gd name="connsiteX0" fmla="*/ 8115300 w 8115300"/>
              <a:gd name="connsiteY0" fmla="*/ 1866900 h 3295650"/>
              <a:gd name="connsiteX1" fmla="*/ 5410200 w 8115300"/>
              <a:gd name="connsiteY1" fmla="*/ 3276600 h 3295650"/>
              <a:gd name="connsiteX2" fmla="*/ 0 w 8115300"/>
              <a:gd name="connsiteY2" fmla="*/ 3295650 h 3295650"/>
              <a:gd name="connsiteX3" fmla="*/ 0 w 8115300"/>
              <a:gd name="connsiteY3" fmla="*/ 1828800 h 3295650"/>
              <a:gd name="connsiteX4" fmla="*/ 4076700 w 8115300"/>
              <a:gd name="connsiteY4" fmla="*/ 0 h 3295650"/>
              <a:gd name="connsiteX5" fmla="*/ 8115300 w 8115300"/>
              <a:gd name="connsiteY5" fmla="*/ 1866900 h 3295650"/>
              <a:gd name="connsiteX0" fmla="*/ 8115300 w 8115300"/>
              <a:gd name="connsiteY0" fmla="*/ 1866900 h 3295650"/>
              <a:gd name="connsiteX1" fmla="*/ 5410200 w 8115300"/>
              <a:gd name="connsiteY1" fmla="*/ 3276600 h 3295650"/>
              <a:gd name="connsiteX2" fmla="*/ 0 w 8115300"/>
              <a:gd name="connsiteY2" fmla="*/ 3295650 h 3295650"/>
              <a:gd name="connsiteX3" fmla="*/ 19050 w 8115300"/>
              <a:gd name="connsiteY3" fmla="*/ 1866900 h 3295650"/>
              <a:gd name="connsiteX4" fmla="*/ 4076700 w 8115300"/>
              <a:gd name="connsiteY4" fmla="*/ 0 h 3295650"/>
              <a:gd name="connsiteX5" fmla="*/ 8115300 w 8115300"/>
              <a:gd name="connsiteY5" fmla="*/ 1866900 h 3295650"/>
              <a:gd name="connsiteX0" fmla="*/ 8134350 w 8134350"/>
              <a:gd name="connsiteY0" fmla="*/ 1866900 h 3295650"/>
              <a:gd name="connsiteX1" fmla="*/ 5410200 w 8134350"/>
              <a:gd name="connsiteY1" fmla="*/ 3276600 h 3295650"/>
              <a:gd name="connsiteX2" fmla="*/ 0 w 8134350"/>
              <a:gd name="connsiteY2" fmla="*/ 3295650 h 3295650"/>
              <a:gd name="connsiteX3" fmla="*/ 19050 w 8134350"/>
              <a:gd name="connsiteY3" fmla="*/ 1866900 h 3295650"/>
              <a:gd name="connsiteX4" fmla="*/ 4076700 w 8134350"/>
              <a:gd name="connsiteY4" fmla="*/ 0 h 3295650"/>
              <a:gd name="connsiteX5" fmla="*/ 8134350 w 8134350"/>
              <a:gd name="connsiteY5" fmla="*/ 1866900 h 3295650"/>
              <a:gd name="connsiteX0" fmla="*/ 8115300 w 8115300"/>
              <a:gd name="connsiteY0" fmla="*/ 1866900 h 3295650"/>
              <a:gd name="connsiteX1" fmla="*/ 5391150 w 8115300"/>
              <a:gd name="connsiteY1" fmla="*/ 3276600 h 3295650"/>
              <a:gd name="connsiteX2" fmla="*/ 114300 w 8115300"/>
              <a:gd name="connsiteY2" fmla="*/ 3295650 h 3295650"/>
              <a:gd name="connsiteX3" fmla="*/ 0 w 8115300"/>
              <a:gd name="connsiteY3" fmla="*/ 1866900 h 3295650"/>
              <a:gd name="connsiteX4" fmla="*/ 4057650 w 8115300"/>
              <a:gd name="connsiteY4" fmla="*/ 0 h 3295650"/>
              <a:gd name="connsiteX5" fmla="*/ 8115300 w 8115300"/>
              <a:gd name="connsiteY5" fmla="*/ 1866900 h 3295650"/>
              <a:gd name="connsiteX0" fmla="*/ 8124825 w 8124825"/>
              <a:gd name="connsiteY0" fmla="*/ 1866900 h 3286125"/>
              <a:gd name="connsiteX1" fmla="*/ 5400675 w 8124825"/>
              <a:gd name="connsiteY1" fmla="*/ 3276600 h 3286125"/>
              <a:gd name="connsiteX2" fmla="*/ 0 w 8124825"/>
              <a:gd name="connsiteY2" fmla="*/ 3286125 h 3286125"/>
              <a:gd name="connsiteX3" fmla="*/ 9525 w 8124825"/>
              <a:gd name="connsiteY3" fmla="*/ 1866900 h 3286125"/>
              <a:gd name="connsiteX4" fmla="*/ 4067175 w 8124825"/>
              <a:gd name="connsiteY4" fmla="*/ 0 h 3286125"/>
              <a:gd name="connsiteX5" fmla="*/ 8124825 w 8124825"/>
              <a:gd name="connsiteY5" fmla="*/ 1866900 h 3286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124825" h="3286125">
                <a:moveTo>
                  <a:pt x="8124825" y="1866900"/>
                </a:moveTo>
                <a:lnTo>
                  <a:pt x="5400675" y="3276600"/>
                </a:lnTo>
                <a:lnTo>
                  <a:pt x="0" y="3286125"/>
                </a:lnTo>
                <a:lnTo>
                  <a:pt x="9525" y="1866900"/>
                </a:lnTo>
                <a:lnTo>
                  <a:pt x="4067175" y="0"/>
                </a:lnTo>
                <a:lnTo>
                  <a:pt x="8124825" y="186690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shade val="30000"/>
                  <a:satMod val="115000"/>
                  <a:alpha val="37000"/>
                </a:schemeClr>
              </a:gs>
              <a:gs pos="50000">
                <a:schemeClr val="bg1">
                  <a:shade val="67500"/>
                  <a:satMod val="115000"/>
                  <a:alpha val="62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4" name="평행 사변형 3"/>
          <p:cNvSpPr/>
          <p:nvPr/>
        </p:nvSpPr>
        <p:spPr>
          <a:xfrm rot="5400000">
            <a:off x="2133601" y="-546098"/>
            <a:ext cx="7600951" cy="4063999"/>
          </a:xfrm>
          <a:prstGeom prst="parallelogram">
            <a:avLst>
              <a:gd name="adj" fmla="val 45625"/>
            </a:avLst>
          </a:prstGeom>
          <a:gradFill flip="none" rotWithShape="1">
            <a:gsLst>
              <a:gs pos="0">
                <a:srgbClr val="164241"/>
              </a:gs>
              <a:gs pos="50000">
                <a:srgbClr val="164241"/>
              </a:gs>
              <a:gs pos="100000">
                <a:srgbClr val="2D5D38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5" name="평행 사변형 4"/>
          <p:cNvSpPr/>
          <p:nvPr/>
        </p:nvSpPr>
        <p:spPr>
          <a:xfrm rot="16200000" flipH="1">
            <a:off x="-1927224" y="-546099"/>
            <a:ext cx="7600951" cy="4063999"/>
          </a:xfrm>
          <a:prstGeom prst="parallelogram">
            <a:avLst>
              <a:gd name="adj" fmla="val 45625"/>
            </a:avLst>
          </a:prstGeom>
          <a:gradFill flip="none" rotWithShape="1">
            <a:gsLst>
              <a:gs pos="0">
                <a:srgbClr val="164241"/>
              </a:gs>
              <a:gs pos="50000">
                <a:srgbClr val="164241"/>
              </a:gs>
              <a:gs pos="100000">
                <a:srgbClr val="2D5D38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6" name="평행 사변형 5"/>
          <p:cNvSpPr/>
          <p:nvPr/>
        </p:nvSpPr>
        <p:spPr>
          <a:xfrm rot="16200000" flipH="1">
            <a:off x="6197601" y="-546098"/>
            <a:ext cx="7600951" cy="4063999"/>
          </a:xfrm>
          <a:prstGeom prst="parallelogram">
            <a:avLst>
              <a:gd name="adj" fmla="val 45625"/>
            </a:avLst>
          </a:prstGeom>
          <a:solidFill>
            <a:srgbClr val="164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649" y="817363"/>
            <a:ext cx="4193046" cy="2908489"/>
          </a:xfrm>
          <a:prstGeom prst="rect">
            <a:avLst/>
          </a:prstGeom>
          <a:noFill/>
          <a:scene3d>
            <a:camera prst="isometricRightUp">
              <a:rot lat="1500002" lon="18899995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2400" b="1" dirty="0" smtClean="0">
                <a:solidFill>
                  <a:prstClr val="white"/>
                </a:solidFill>
                <a:latin typeface="Segoe Script" panose="030B0504020000000003" pitchFamily="66" charset="0"/>
                <a:ea typeface="문체부 쓰기 흘림체" panose="02030609000101010101" pitchFamily="17" charset="-127"/>
              </a:rPr>
              <a:t>Step. 1 /</a:t>
            </a:r>
          </a:p>
          <a:p>
            <a:pPr algn="r">
              <a:lnSpc>
                <a:spcPct val="150000"/>
              </a:lnSpc>
            </a:pPr>
            <a:r>
              <a:rPr lang="ko-KR" altLang="en-US" sz="5400" b="1" dirty="0" smtClean="0">
                <a:solidFill>
                  <a:prstClr val="white"/>
                </a:solidFill>
                <a:ea typeface="문체부 쓰기 흘림체" panose="02030609000101010101" pitchFamily="17" charset="-127"/>
                <a:cs typeface="Aharoni" panose="02010803020104030203" pitchFamily="2" charset="-79"/>
              </a:rPr>
              <a:t>일본의 정당</a:t>
            </a:r>
            <a:endParaRPr lang="en-US" altLang="ko-KR" sz="5400" b="1" dirty="0" smtClean="0">
              <a:solidFill>
                <a:prstClr val="white"/>
              </a:solidFill>
              <a:ea typeface="문체부 쓰기 흘림체" panose="02030609000101010101" pitchFamily="17" charset="-127"/>
              <a:cs typeface="Aharoni" panose="02010803020104030203" pitchFamily="2" charset="-79"/>
            </a:endParaRPr>
          </a:p>
          <a:p>
            <a:pPr algn="r">
              <a:lnSpc>
                <a:spcPct val="150000"/>
              </a:lnSpc>
            </a:pPr>
            <a:endParaRPr lang="en-US" altLang="ko-KR" sz="2400" b="1" dirty="0" smtClean="0">
              <a:solidFill>
                <a:prstClr val="white"/>
              </a:solidFill>
              <a:cs typeface="Aharoni" panose="02010803020104030203" pitchFamily="2" charset="-79"/>
            </a:endParaRPr>
          </a:p>
          <a:p>
            <a:pPr algn="r">
              <a:lnSpc>
                <a:spcPct val="150000"/>
              </a:lnSpc>
            </a:pPr>
            <a:endParaRPr lang="en-US" altLang="ko-KR" sz="2000" b="1" dirty="0">
              <a:solidFill>
                <a:prstClr val="white"/>
              </a:solidFill>
              <a:cs typeface="Aharoni" panose="02010803020104030203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02077" y="730090"/>
            <a:ext cx="4244857" cy="2446824"/>
          </a:xfrm>
          <a:prstGeom prst="rect">
            <a:avLst/>
          </a:prstGeom>
          <a:noFill/>
          <a:scene3d>
            <a:camera prst="isometricOffAxis2Left">
              <a:rot lat="1312763" lon="2824074" rev="82981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prstClr val="white"/>
                </a:solidFill>
                <a:latin typeface="Segoe Script" panose="030B0504020000000003" pitchFamily="66" charset="0"/>
              </a:rPr>
              <a:t>Step. 2 /</a:t>
            </a:r>
          </a:p>
          <a:p>
            <a:pPr>
              <a:lnSpc>
                <a:spcPct val="150000"/>
              </a:lnSpc>
            </a:pPr>
            <a:r>
              <a:rPr lang="ko-KR" altLang="en-US" sz="5400" b="1" dirty="0" smtClean="0">
                <a:solidFill>
                  <a:prstClr val="white"/>
                </a:solidFill>
                <a:ea typeface="문체부 쓰기 흘림체" panose="02030609000101010101" pitchFamily="17" charset="-127"/>
                <a:cs typeface="Aharoni" panose="02010803020104030203" pitchFamily="2" charset="-79"/>
              </a:rPr>
              <a:t>일본의 선거</a:t>
            </a:r>
            <a:endParaRPr lang="en-US" altLang="ko-KR" sz="5400" b="1" dirty="0" smtClean="0">
              <a:solidFill>
                <a:prstClr val="white"/>
              </a:solidFill>
              <a:ea typeface="문체부 쓰기 흘림체" panose="02030609000101010101" pitchFamily="17" charset="-127"/>
              <a:cs typeface="Aharoni" panose="02010803020104030203" pitchFamily="2" charset="-79"/>
            </a:endParaRPr>
          </a:p>
          <a:p>
            <a:pPr>
              <a:lnSpc>
                <a:spcPct val="150000"/>
              </a:lnSpc>
            </a:pPr>
            <a:r>
              <a:rPr lang="ko-KR" altLang="en-US" sz="2400" dirty="0" smtClean="0">
                <a:solidFill>
                  <a:prstClr val="white"/>
                </a:solidFill>
                <a:ea typeface="문체부 쓰기 흘림체" panose="02030609000101010101" pitchFamily="17" charset="-127"/>
                <a:cs typeface="Aharoni" panose="02010803020104030203" pitchFamily="2" charset="-79"/>
              </a:rPr>
              <a:t> </a:t>
            </a:r>
            <a:endParaRPr lang="en-US" altLang="ko-KR" sz="2400" dirty="0">
              <a:solidFill>
                <a:prstClr val="white"/>
              </a:solidFill>
              <a:ea typeface="문체부 쓰기 흘림체" panose="02030609000101010101" pitchFamily="17" charset="-127"/>
              <a:cs typeface="Aharoni" panose="02010803020104030203" pitchFamily="2" charset="-79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18" r="35902"/>
          <a:stretch/>
        </p:blipFill>
        <p:spPr>
          <a:xfrm>
            <a:off x="4697550" y="2473845"/>
            <a:ext cx="799219" cy="2929649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6363544" y="813494"/>
            <a:ext cx="6495206" cy="1892826"/>
          </a:xfrm>
          <a:prstGeom prst="rect">
            <a:avLst/>
          </a:prstGeom>
          <a:noFill/>
          <a:scene3d>
            <a:camera prst="isometricRightUp">
              <a:rot lat="1500002" lon="18899995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2400" b="1" dirty="0" smtClean="0">
                <a:solidFill>
                  <a:prstClr val="white"/>
                </a:solidFill>
                <a:latin typeface="Segoe Script" panose="030B0504020000000003" pitchFamily="66" charset="0"/>
              </a:rPr>
              <a:t>Step. 3 </a:t>
            </a:r>
            <a:r>
              <a:rPr lang="en-US" altLang="ko-KR" sz="2400" b="1" dirty="0" smtClean="0">
                <a:solidFill>
                  <a:prstClr val="white"/>
                </a:solidFill>
                <a:latin typeface="Segoe Script" panose="030B0504020000000003" pitchFamily="66" charset="0"/>
              </a:rPr>
              <a:t>/</a:t>
            </a:r>
          </a:p>
          <a:p>
            <a:pPr algn="r">
              <a:lnSpc>
                <a:spcPct val="150000"/>
              </a:lnSpc>
            </a:pPr>
            <a:r>
              <a:rPr lang="ko-KR" altLang="en-US" sz="5400" b="1" dirty="0" smtClean="0">
                <a:solidFill>
                  <a:prstClr val="white"/>
                </a:solidFill>
                <a:ea typeface="문체부 쓰기 흘림체" panose="02030609000101010101" pitchFamily="17" charset="-127"/>
                <a:cs typeface="Aharoni" panose="02010803020104030203" pitchFamily="2" charset="-79"/>
              </a:rPr>
              <a:t>일본의 </a:t>
            </a:r>
            <a:r>
              <a:rPr lang="en-US" altLang="ko-KR" sz="5400" b="1" dirty="0" smtClean="0">
                <a:solidFill>
                  <a:prstClr val="white"/>
                </a:solidFill>
                <a:latin typeface="HY신명조" panose="02030600000101010101" pitchFamily="18" charset="-127"/>
                <a:ea typeface="HY신명조" panose="02030600000101010101" pitchFamily="18" charset="-127"/>
                <a:cs typeface="Aharoni" panose="02010803020104030203" pitchFamily="2" charset="-79"/>
              </a:rPr>
              <a:t>55</a:t>
            </a:r>
            <a:r>
              <a:rPr lang="ko-KR" altLang="en-US" sz="5400" b="1" dirty="0" smtClean="0">
                <a:solidFill>
                  <a:prstClr val="white"/>
                </a:solidFill>
                <a:ea typeface="문체부 쓰기 흘림체" panose="02030609000101010101" pitchFamily="17" charset="-127"/>
                <a:cs typeface="Aharoni" panose="02010803020104030203" pitchFamily="2" charset="-79"/>
              </a:rPr>
              <a:t>년 체제</a:t>
            </a:r>
            <a:endParaRPr lang="en-US" altLang="ko-KR" sz="5400" b="1" dirty="0" smtClean="0">
              <a:solidFill>
                <a:prstClr val="white"/>
              </a:solidFill>
              <a:ea typeface="문체부 쓰기 흘림체" panose="02030609000101010101" pitchFamily="17" charset="-127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4487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42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325483" y="55206"/>
            <a:ext cx="5431492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3600" dirty="0" smtClean="0">
                <a:solidFill>
                  <a:srgbClr val="FFC000"/>
                </a:solidFill>
                <a:latin typeface="HY얕은샘물M" panose="02030600000101010101" pitchFamily="18" charset="-127"/>
                <a:ea typeface="HY얕은샘물M" panose="02030600000101010101" pitchFamily="18" charset="-127"/>
              </a:rPr>
              <a:t>일본의 정당</a:t>
            </a:r>
            <a:r>
              <a:rPr lang="en-US" altLang="ko-KR" sz="3600" dirty="0" smtClean="0">
                <a:solidFill>
                  <a:srgbClr val="FFC000"/>
                </a:solidFill>
                <a:latin typeface="HY얕은샘물M" panose="02030600000101010101" pitchFamily="18" charset="-127"/>
                <a:ea typeface="HY얕은샘물M" panose="02030600000101010101" pitchFamily="18" charset="-127"/>
              </a:rPr>
              <a:t>-</a:t>
            </a:r>
            <a:r>
              <a:rPr lang="ko-KR" altLang="en-US" sz="3600" dirty="0" smtClean="0">
                <a:solidFill>
                  <a:srgbClr val="FFC000"/>
                </a:solidFill>
                <a:latin typeface="HY얕은샘물M" panose="02030600000101010101" pitchFamily="18" charset="-127"/>
                <a:ea typeface="HY얕은샘물M" panose="02030600000101010101" pitchFamily="18" charset="-127"/>
              </a:rPr>
              <a:t>여당</a:t>
            </a:r>
            <a:endParaRPr lang="en-US" altLang="ko-KR" sz="3600" b="1" dirty="0">
              <a:solidFill>
                <a:prstClr val="white"/>
              </a:solidFill>
              <a:latin typeface="HY얕은샘물M" panose="02030600000101010101" pitchFamily="18" charset="-127"/>
              <a:ea typeface="HY얕은샘물M" panose="02030600000101010101" pitchFamily="18" charset="-127"/>
            </a:endParaRPr>
          </a:p>
        </p:txBody>
      </p:sp>
      <p:sp>
        <p:nvSpPr>
          <p:cNvPr id="3" name="자유형 2"/>
          <p:cNvSpPr/>
          <p:nvPr/>
        </p:nvSpPr>
        <p:spPr>
          <a:xfrm>
            <a:off x="433116" y="558800"/>
            <a:ext cx="11341404" cy="6299200"/>
          </a:xfrm>
          <a:custGeom>
            <a:avLst/>
            <a:gdLst>
              <a:gd name="connsiteX0" fmla="*/ 843657 w 11341404"/>
              <a:gd name="connsiteY0" fmla="*/ 400196 h 5699027"/>
              <a:gd name="connsiteX1" fmla="*/ 151996 w 11341404"/>
              <a:gd name="connsiteY1" fmla="*/ 411919 h 5699027"/>
              <a:gd name="connsiteX2" fmla="*/ 116826 w 11341404"/>
              <a:gd name="connsiteY2" fmla="*/ 1080134 h 5699027"/>
              <a:gd name="connsiteX3" fmla="*/ 81657 w 11341404"/>
              <a:gd name="connsiteY3" fmla="*/ 3917119 h 5699027"/>
              <a:gd name="connsiteX4" fmla="*/ 69934 w 11341404"/>
              <a:gd name="connsiteY4" fmla="*/ 5452842 h 5699027"/>
              <a:gd name="connsiteX5" fmla="*/ 1042949 w 11341404"/>
              <a:gd name="connsiteY5" fmla="*/ 5652134 h 5699027"/>
              <a:gd name="connsiteX6" fmla="*/ 3762703 w 11341404"/>
              <a:gd name="connsiteY6" fmla="*/ 5534903 h 5699027"/>
              <a:gd name="connsiteX7" fmla="*/ 7068611 w 11341404"/>
              <a:gd name="connsiteY7" fmla="*/ 5699027 h 5699027"/>
              <a:gd name="connsiteX8" fmla="*/ 10573811 w 11341404"/>
              <a:gd name="connsiteY8" fmla="*/ 5652134 h 5699027"/>
              <a:gd name="connsiteX9" fmla="*/ 11242026 w 11341404"/>
              <a:gd name="connsiteY9" fmla="*/ 5534903 h 5699027"/>
              <a:gd name="connsiteX10" fmla="*/ 11324088 w 11341404"/>
              <a:gd name="connsiteY10" fmla="*/ 4292257 h 5699027"/>
              <a:gd name="connsiteX11" fmla="*/ 11101349 w 11341404"/>
              <a:gd name="connsiteY11" fmla="*/ 3049611 h 5699027"/>
              <a:gd name="connsiteX12" fmla="*/ 11054457 w 11341404"/>
              <a:gd name="connsiteY12" fmla="*/ 1279427 h 5699027"/>
              <a:gd name="connsiteX13" fmla="*/ 11253749 w 11341404"/>
              <a:gd name="connsiteY13" fmla="*/ 435365 h 5699027"/>
              <a:gd name="connsiteX14" fmla="*/ 10644149 w 11341404"/>
              <a:gd name="connsiteY14" fmla="*/ 36780 h 5699027"/>
              <a:gd name="connsiteX15" fmla="*/ 6728642 w 11341404"/>
              <a:gd name="connsiteY15" fmla="*/ 60227 h 5699027"/>
              <a:gd name="connsiteX16" fmla="*/ 4032334 w 11341404"/>
              <a:gd name="connsiteY16" fmla="*/ 411919 h 5699027"/>
              <a:gd name="connsiteX17" fmla="*/ 2191811 w 11341404"/>
              <a:gd name="connsiteY17" fmla="*/ 365027 h 5699027"/>
              <a:gd name="connsiteX18" fmla="*/ 843657 w 11341404"/>
              <a:gd name="connsiteY18" fmla="*/ 400196 h 5699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341404" h="5699027">
                <a:moveTo>
                  <a:pt x="843657" y="400196"/>
                </a:moveTo>
                <a:cubicBezTo>
                  <a:pt x="503688" y="408011"/>
                  <a:pt x="273134" y="298596"/>
                  <a:pt x="151996" y="411919"/>
                </a:cubicBezTo>
                <a:cubicBezTo>
                  <a:pt x="30858" y="525242"/>
                  <a:pt x="128549" y="495934"/>
                  <a:pt x="116826" y="1080134"/>
                </a:cubicBezTo>
                <a:cubicBezTo>
                  <a:pt x="105103" y="1664334"/>
                  <a:pt x="89472" y="3188334"/>
                  <a:pt x="81657" y="3917119"/>
                </a:cubicBezTo>
                <a:cubicBezTo>
                  <a:pt x="73842" y="4645904"/>
                  <a:pt x="-90281" y="5163673"/>
                  <a:pt x="69934" y="5452842"/>
                </a:cubicBezTo>
                <a:cubicBezTo>
                  <a:pt x="230149" y="5742011"/>
                  <a:pt x="427487" y="5638457"/>
                  <a:pt x="1042949" y="5652134"/>
                </a:cubicBezTo>
                <a:cubicBezTo>
                  <a:pt x="1658411" y="5665811"/>
                  <a:pt x="2758426" y="5527088"/>
                  <a:pt x="3762703" y="5534903"/>
                </a:cubicBezTo>
                <a:cubicBezTo>
                  <a:pt x="4766980" y="5542719"/>
                  <a:pt x="7068611" y="5699027"/>
                  <a:pt x="7068611" y="5699027"/>
                </a:cubicBezTo>
                <a:lnTo>
                  <a:pt x="10573811" y="5652134"/>
                </a:lnTo>
                <a:cubicBezTo>
                  <a:pt x="11269380" y="5624780"/>
                  <a:pt x="11116980" y="5761549"/>
                  <a:pt x="11242026" y="5534903"/>
                </a:cubicBezTo>
                <a:cubicBezTo>
                  <a:pt x="11367072" y="5308257"/>
                  <a:pt x="11347534" y="4706472"/>
                  <a:pt x="11324088" y="4292257"/>
                </a:cubicBezTo>
                <a:cubicBezTo>
                  <a:pt x="11300642" y="3878042"/>
                  <a:pt x="11146287" y="3551749"/>
                  <a:pt x="11101349" y="3049611"/>
                </a:cubicBezTo>
                <a:cubicBezTo>
                  <a:pt x="11056411" y="2547473"/>
                  <a:pt x="11029057" y="1715135"/>
                  <a:pt x="11054457" y="1279427"/>
                </a:cubicBezTo>
                <a:cubicBezTo>
                  <a:pt x="11079857" y="843719"/>
                  <a:pt x="11322134" y="642473"/>
                  <a:pt x="11253749" y="435365"/>
                </a:cubicBezTo>
                <a:cubicBezTo>
                  <a:pt x="11185364" y="228257"/>
                  <a:pt x="11398333" y="99303"/>
                  <a:pt x="10644149" y="36780"/>
                </a:cubicBezTo>
                <a:cubicBezTo>
                  <a:pt x="9889965" y="-25743"/>
                  <a:pt x="7830611" y="-2296"/>
                  <a:pt x="6728642" y="60227"/>
                </a:cubicBezTo>
                <a:cubicBezTo>
                  <a:pt x="5626673" y="122750"/>
                  <a:pt x="4788472" y="361119"/>
                  <a:pt x="4032334" y="411919"/>
                </a:cubicBezTo>
                <a:cubicBezTo>
                  <a:pt x="3276196" y="462719"/>
                  <a:pt x="2725211" y="365027"/>
                  <a:pt x="2191811" y="365027"/>
                </a:cubicBezTo>
                <a:cubicBezTo>
                  <a:pt x="1658411" y="365027"/>
                  <a:pt x="1183626" y="392381"/>
                  <a:pt x="843657" y="400196"/>
                </a:cubicBezTo>
                <a:close/>
              </a:path>
            </a:pathLst>
          </a:custGeom>
          <a:noFill/>
          <a:ln w="85725">
            <a:solidFill>
              <a:schemeClr val="bg1">
                <a:alpha val="3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12" name="자유형 11"/>
          <p:cNvSpPr/>
          <p:nvPr/>
        </p:nvSpPr>
        <p:spPr>
          <a:xfrm>
            <a:off x="176846" y="558800"/>
            <a:ext cx="11751543" cy="6146800"/>
          </a:xfrm>
          <a:custGeom>
            <a:avLst/>
            <a:gdLst>
              <a:gd name="connsiteX0" fmla="*/ 843657 w 11341404"/>
              <a:gd name="connsiteY0" fmla="*/ 400196 h 5699027"/>
              <a:gd name="connsiteX1" fmla="*/ 151996 w 11341404"/>
              <a:gd name="connsiteY1" fmla="*/ 411919 h 5699027"/>
              <a:gd name="connsiteX2" fmla="*/ 116826 w 11341404"/>
              <a:gd name="connsiteY2" fmla="*/ 1080134 h 5699027"/>
              <a:gd name="connsiteX3" fmla="*/ 81657 w 11341404"/>
              <a:gd name="connsiteY3" fmla="*/ 3917119 h 5699027"/>
              <a:gd name="connsiteX4" fmla="*/ 69934 w 11341404"/>
              <a:gd name="connsiteY4" fmla="*/ 5452842 h 5699027"/>
              <a:gd name="connsiteX5" fmla="*/ 1042949 w 11341404"/>
              <a:gd name="connsiteY5" fmla="*/ 5652134 h 5699027"/>
              <a:gd name="connsiteX6" fmla="*/ 3762703 w 11341404"/>
              <a:gd name="connsiteY6" fmla="*/ 5534903 h 5699027"/>
              <a:gd name="connsiteX7" fmla="*/ 7068611 w 11341404"/>
              <a:gd name="connsiteY7" fmla="*/ 5699027 h 5699027"/>
              <a:gd name="connsiteX8" fmla="*/ 10573811 w 11341404"/>
              <a:gd name="connsiteY8" fmla="*/ 5652134 h 5699027"/>
              <a:gd name="connsiteX9" fmla="*/ 11242026 w 11341404"/>
              <a:gd name="connsiteY9" fmla="*/ 5534903 h 5699027"/>
              <a:gd name="connsiteX10" fmla="*/ 11324088 w 11341404"/>
              <a:gd name="connsiteY10" fmla="*/ 4292257 h 5699027"/>
              <a:gd name="connsiteX11" fmla="*/ 11101349 w 11341404"/>
              <a:gd name="connsiteY11" fmla="*/ 3049611 h 5699027"/>
              <a:gd name="connsiteX12" fmla="*/ 11054457 w 11341404"/>
              <a:gd name="connsiteY12" fmla="*/ 1279427 h 5699027"/>
              <a:gd name="connsiteX13" fmla="*/ 11253749 w 11341404"/>
              <a:gd name="connsiteY13" fmla="*/ 435365 h 5699027"/>
              <a:gd name="connsiteX14" fmla="*/ 10644149 w 11341404"/>
              <a:gd name="connsiteY14" fmla="*/ 36780 h 5699027"/>
              <a:gd name="connsiteX15" fmla="*/ 6728642 w 11341404"/>
              <a:gd name="connsiteY15" fmla="*/ 60227 h 5699027"/>
              <a:gd name="connsiteX16" fmla="*/ 4032334 w 11341404"/>
              <a:gd name="connsiteY16" fmla="*/ 411919 h 5699027"/>
              <a:gd name="connsiteX17" fmla="*/ 2191811 w 11341404"/>
              <a:gd name="connsiteY17" fmla="*/ 365027 h 5699027"/>
              <a:gd name="connsiteX18" fmla="*/ 843657 w 11341404"/>
              <a:gd name="connsiteY18" fmla="*/ 400196 h 5699027"/>
              <a:gd name="connsiteX0" fmla="*/ 843657 w 11341404"/>
              <a:gd name="connsiteY0" fmla="*/ 400196 h 5699027"/>
              <a:gd name="connsiteX1" fmla="*/ 125363 w 11341404"/>
              <a:gd name="connsiteY1" fmla="*/ 323143 h 5699027"/>
              <a:gd name="connsiteX2" fmla="*/ 116826 w 11341404"/>
              <a:gd name="connsiteY2" fmla="*/ 1080134 h 5699027"/>
              <a:gd name="connsiteX3" fmla="*/ 81657 w 11341404"/>
              <a:gd name="connsiteY3" fmla="*/ 3917119 h 5699027"/>
              <a:gd name="connsiteX4" fmla="*/ 69934 w 11341404"/>
              <a:gd name="connsiteY4" fmla="*/ 5452842 h 5699027"/>
              <a:gd name="connsiteX5" fmla="*/ 1042949 w 11341404"/>
              <a:gd name="connsiteY5" fmla="*/ 5652134 h 5699027"/>
              <a:gd name="connsiteX6" fmla="*/ 3762703 w 11341404"/>
              <a:gd name="connsiteY6" fmla="*/ 5534903 h 5699027"/>
              <a:gd name="connsiteX7" fmla="*/ 7068611 w 11341404"/>
              <a:gd name="connsiteY7" fmla="*/ 5699027 h 5699027"/>
              <a:gd name="connsiteX8" fmla="*/ 10573811 w 11341404"/>
              <a:gd name="connsiteY8" fmla="*/ 5652134 h 5699027"/>
              <a:gd name="connsiteX9" fmla="*/ 11242026 w 11341404"/>
              <a:gd name="connsiteY9" fmla="*/ 5534903 h 5699027"/>
              <a:gd name="connsiteX10" fmla="*/ 11324088 w 11341404"/>
              <a:gd name="connsiteY10" fmla="*/ 4292257 h 5699027"/>
              <a:gd name="connsiteX11" fmla="*/ 11101349 w 11341404"/>
              <a:gd name="connsiteY11" fmla="*/ 3049611 h 5699027"/>
              <a:gd name="connsiteX12" fmla="*/ 11054457 w 11341404"/>
              <a:gd name="connsiteY12" fmla="*/ 1279427 h 5699027"/>
              <a:gd name="connsiteX13" fmla="*/ 11253749 w 11341404"/>
              <a:gd name="connsiteY13" fmla="*/ 435365 h 5699027"/>
              <a:gd name="connsiteX14" fmla="*/ 10644149 w 11341404"/>
              <a:gd name="connsiteY14" fmla="*/ 36780 h 5699027"/>
              <a:gd name="connsiteX15" fmla="*/ 6728642 w 11341404"/>
              <a:gd name="connsiteY15" fmla="*/ 60227 h 5699027"/>
              <a:gd name="connsiteX16" fmla="*/ 4032334 w 11341404"/>
              <a:gd name="connsiteY16" fmla="*/ 411919 h 5699027"/>
              <a:gd name="connsiteX17" fmla="*/ 2191811 w 11341404"/>
              <a:gd name="connsiteY17" fmla="*/ 365027 h 5699027"/>
              <a:gd name="connsiteX18" fmla="*/ 843657 w 11341404"/>
              <a:gd name="connsiteY18" fmla="*/ 400196 h 5699027"/>
              <a:gd name="connsiteX0" fmla="*/ 959067 w 11341404"/>
              <a:gd name="connsiteY0" fmla="*/ 338052 h 5699027"/>
              <a:gd name="connsiteX1" fmla="*/ 125363 w 11341404"/>
              <a:gd name="connsiteY1" fmla="*/ 323143 h 5699027"/>
              <a:gd name="connsiteX2" fmla="*/ 116826 w 11341404"/>
              <a:gd name="connsiteY2" fmla="*/ 1080134 h 5699027"/>
              <a:gd name="connsiteX3" fmla="*/ 81657 w 11341404"/>
              <a:gd name="connsiteY3" fmla="*/ 3917119 h 5699027"/>
              <a:gd name="connsiteX4" fmla="*/ 69934 w 11341404"/>
              <a:gd name="connsiteY4" fmla="*/ 5452842 h 5699027"/>
              <a:gd name="connsiteX5" fmla="*/ 1042949 w 11341404"/>
              <a:gd name="connsiteY5" fmla="*/ 5652134 h 5699027"/>
              <a:gd name="connsiteX6" fmla="*/ 3762703 w 11341404"/>
              <a:gd name="connsiteY6" fmla="*/ 5534903 h 5699027"/>
              <a:gd name="connsiteX7" fmla="*/ 7068611 w 11341404"/>
              <a:gd name="connsiteY7" fmla="*/ 5699027 h 5699027"/>
              <a:gd name="connsiteX8" fmla="*/ 10573811 w 11341404"/>
              <a:gd name="connsiteY8" fmla="*/ 5652134 h 5699027"/>
              <a:gd name="connsiteX9" fmla="*/ 11242026 w 11341404"/>
              <a:gd name="connsiteY9" fmla="*/ 5534903 h 5699027"/>
              <a:gd name="connsiteX10" fmla="*/ 11324088 w 11341404"/>
              <a:gd name="connsiteY10" fmla="*/ 4292257 h 5699027"/>
              <a:gd name="connsiteX11" fmla="*/ 11101349 w 11341404"/>
              <a:gd name="connsiteY11" fmla="*/ 3049611 h 5699027"/>
              <a:gd name="connsiteX12" fmla="*/ 11054457 w 11341404"/>
              <a:gd name="connsiteY12" fmla="*/ 1279427 h 5699027"/>
              <a:gd name="connsiteX13" fmla="*/ 11253749 w 11341404"/>
              <a:gd name="connsiteY13" fmla="*/ 435365 h 5699027"/>
              <a:gd name="connsiteX14" fmla="*/ 10644149 w 11341404"/>
              <a:gd name="connsiteY14" fmla="*/ 36780 h 5699027"/>
              <a:gd name="connsiteX15" fmla="*/ 6728642 w 11341404"/>
              <a:gd name="connsiteY15" fmla="*/ 60227 h 5699027"/>
              <a:gd name="connsiteX16" fmla="*/ 4032334 w 11341404"/>
              <a:gd name="connsiteY16" fmla="*/ 411919 h 5699027"/>
              <a:gd name="connsiteX17" fmla="*/ 2191811 w 11341404"/>
              <a:gd name="connsiteY17" fmla="*/ 365027 h 5699027"/>
              <a:gd name="connsiteX18" fmla="*/ 959067 w 11341404"/>
              <a:gd name="connsiteY18" fmla="*/ 338052 h 5699027"/>
              <a:gd name="connsiteX0" fmla="*/ 959067 w 11341404"/>
              <a:gd name="connsiteY0" fmla="*/ 338052 h 5699027"/>
              <a:gd name="connsiteX1" fmla="*/ 125363 w 11341404"/>
              <a:gd name="connsiteY1" fmla="*/ 323143 h 5699027"/>
              <a:gd name="connsiteX2" fmla="*/ 116826 w 11341404"/>
              <a:gd name="connsiteY2" fmla="*/ 1080134 h 5699027"/>
              <a:gd name="connsiteX3" fmla="*/ 81657 w 11341404"/>
              <a:gd name="connsiteY3" fmla="*/ 3917119 h 5699027"/>
              <a:gd name="connsiteX4" fmla="*/ 69934 w 11341404"/>
              <a:gd name="connsiteY4" fmla="*/ 5452842 h 5699027"/>
              <a:gd name="connsiteX5" fmla="*/ 1042949 w 11341404"/>
              <a:gd name="connsiteY5" fmla="*/ 5652134 h 5699027"/>
              <a:gd name="connsiteX6" fmla="*/ 3762703 w 11341404"/>
              <a:gd name="connsiteY6" fmla="*/ 5534903 h 5699027"/>
              <a:gd name="connsiteX7" fmla="*/ 7068611 w 11341404"/>
              <a:gd name="connsiteY7" fmla="*/ 5699027 h 5699027"/>
              <a:gd name="connsiteX8" fmla="*/ 10573811 w 11341404"/>
              <a:gd name="connsiteY8" fmla="*/ 5652134 h 5699027"/>
              <a:gd name="connsiteX9" fmla="*/ 11242026 w 11341404"/>
              <a:gd name="connsiteY9" fmla="*/ 5534903 h 5699027"/>
              <a:gd name="connsiteX10" fmla="*/ 11324088 w 11341404"/>
              <a:gd name="connsiteY10" fmla="*/ 4292257 h 5699027"/>
              <a:gd name="connsiteX11" fmla="*/ 11101349 w 11341404"/>
              <a:gd name="connsiteY11" fmla="*/ 3049611 h 5699027"/>
              <a:gd name="connsiteX12" fmla="*/ 11054457 w 11341404"/>
              <a:gd name="connsiteY12" fmla="*/ 1279427 h 5699027"/>
              <a:gd name="connsiteX13" fmla="*/ 11253749 w 11341404"/>
              <a:gd name="connsiteY13" fmla="*/ 435365 h 5699027"/>
              <a:gd name="connsiteX14" fmla="*/ 10644149 w 11341404"/>
              <a:gd name="connsiteY14" fmla="*/ 36780 h 5699027"/>
              <a:gd name="connsiteX15" fmla="*/ 6728642 w 11341404"/>
              <a:gd name="connsiteY15" fmla="*/ 60227 h 5699027"/>
              <a:gd name="connsiteX16" fmla="*/ 4032334 w 11341404"/>
              <a:gd name="connsiteY16" fmla="*/ 411919 h 5699027"/>
              <a:gd name="connsiteX17" fmla="*/ 2245077 w 11341404"/>
              <a:gd name="connsiteY17" fmla="*/ 498192 h 5699027"/>
              <a:gd name="connsiteX18" fmla="*/ 959067 w 11341404"/>
              <a:gd name="connsiteY18" fmla="*/ 338052 h 5699027"/>
              <a:gd name="connsiteX0" fmla="*/ 959067 w 11341404"/>
              <a:gd name="connsiteY0" fmla="*/ 333914 h 5694889"/>
              <a:gd name="connsiteX1" fmla="*/ 125363 w 11341404"/>
              <a:gd name="connsiteY1" fmla="*/ 319005 h 5694889"/>
              <a:gd name="connsiteX2" fmla="*/ 116826 w 11341404"/>
              <a:gd name="connsiteY2" fmla="*/ 1075996 h 5694889"/>
              <a:gd name="connsiteX3" fmla="*/ 81657 w 11341404"/>
              <a:gd name="connsiteY3" fmla="*/ 3912981 h 5694889"/>
              <a:gd name="connsiteX4" fmla="*/ 69934 w 11341404"/>
              <a:gd name="connsiteY4" fmla="*/ 5448704 h 5694889"/>
              <a:gd name="connsiteX5" fmla="*/ 1042949 w 11341404"/>
              <a:gd name="connsiteY5" fmla="*/ 5647996 h 5694889"/>
              <a:gd name="connsiteX6" fmla="*/ 3762703 w 11341404"/>
              <a:gd name="connsiteY6" fmla="*/ 5530765 h 5694889"/>
              <a:gd name="connsiteX7" fmla="*/ 7068611 w 11341404"/>
              <a:gd name="connsiteY7" fmla="*/ 5694889 h 5694889"/>
              <a:gd name="connsiteX8" fmla="*/ 10573811 w 11341404"/>
              <a:gd name="connsiteY8" fmla="*/ 5647996 h 5694889"/>
              <a:gd name="connsiteX9" fmla="*/ 11242026 w 11341404"/>
              <a:gd name="connsiteY9" fmla="*/ 5530765 h 5694889"/>
              <a:gd name="connsiteX10" fmla="*/ 11324088 w 11341404"/>
              <a:gd name="connsiteY10" fmla="*/ 4288119 h 5694889"/>
              <a:gd name="connsiteX11" fmla="*/ 11101349 w 11341404"/>
              <a:gd name="connsiteY11" fmla="*/ 3045473 h 5694889"/>
              <a:gd name="connsiteX12" fmla="*/ 11054457 w 11341404"/>
              <a:gd name="connsiteY12" fmla="*/ 1275289 h 5694889"/>
              <a:gd name="connsiteX13" fmla="*/ 11253749 w 11341404"/>
              <a:gd name="connsiteY13" fmla="*/ 431227 h 5694889"/>
              <a:gd name="connsiteX14" fmla="*/ 10644149 w 11341404"/>
              <a:gd name="connsiteY14" fmla="*/ 32642 h 5694889"/>
              <a:gd name="connsiteX15" fmla="*/ 6728642 w 11341404"/>
              <a:gd name="connsiteY15" fmla="*/ 56089 h 5694889"/>
              <a:gd name="connsiteX16" fmla="*/ 3774882 w 11341404"/>
              <a:gd name="connsiteY16" fmla="*/ 319005 h 5694889"/>
              <a:gd name="connsiteX17" fmla="*/ 2245077 w 11341404"/>
              <a:gd name="connsiteY17" fmla="*/ 494054 h 5694889"/>
              <a:gd name="connsiteX18" fmla="*/ 959067 w 11341404"/>
              <a:gd name="connsiteY18" fmla="*/ 333914 h 5694889"/>
              <a:gd name="connsiteX0" fmla="*/ 959067 w 11341404"/>
              <a:gd name="connsiteY0" fmla="*/ 301272 h 5662247"/>
              <a:gd name="connsiteX1" fmla="*/ 125363 w 11341404"/>
              <a:gd name="connsiteY1" fmla="*/ 286363 h 5662247"/>
              <a:gd name="connsiteX2" fmla="*/ 116826 w 11341404"/>
              <a:gd name="connsiteY2" fmla="*/ 1043354 h 5662247"/>
              <a:gd name="connsiteX3" fmla="*/ 81657 w 11341404"/>
              <a:gd name="connsiteY3" fmla="*/ 3880339 h 5662247"/>
              <a:gd name="connsiteX4" fmla="*/ 69934 w 11341404"/>
              <a:gd name="connsiteY4" fmla="*/ 5416062 h 5662247"/>
              <a:gd name="connsiteX5" fmla="*/ 1042949 w 11341404"/>
              <a:gd name="connsiteY5" fmla="*/ 5615354 h 5662247"/>
              <a:gd name="connsiteX6" fmla="*/ 3762703 w 11341404"/>
              <a:gd name="connsiteY6" fmla="*/ 5498123 h 5662247"/>
              <a:gd name="connsiteX7" fmla="*/ 7068611 w 11341404"/>
              <a:gd name="connsiteY7" fmla="*/ 5662247 h 5662247"/>
              <a:gd name="connsiteX8" fmla="*/ 10573811 w 11341404"/>
              <a:gd name="connsiteY8" fmla="*/ 5615354 h 5662247"/>
              <a:gd name="connsiteX9" fmla="*/ 11242026 w 11341404"/>
              <a:gd name="connsiteY9" fmla="*/ 5498123 h 5662247"/>
              <a:gd name="connsiteX10" fmla="*/ 11324088 w 11341404"/>
              <a:gd name="connsiteY10" fmla="*/ 4255477 h 5662247"/>
              <a:gd name="connsiteX11" fmla="*/ 11101349 w 11341404"/>
              <a:gd name="connsiteY11" fmla="*/ 3012831 h 5662247"/>
              <a:gd name="connsiteX12" fmla="*/ 11054457 w 11341404"/>
              <a:gd name="connsiteY12" fmla="*/ 1242647 h 5662247"/>
              <a:gd name="connsiteX13" fmla="*/ 11253749 w 11341404"/>
              <a:gd name="connsiteY13" fmla="*/ 398585 h 5662247"/>
              <a:gd name="connsiteX14" fmla="*/ 10644149 w 11341404"/>
              <a:gd name="connsiteY14" fmla="*/ 0 h 5662247"/>
              <a:gd name="connsiteX15" fmla="*/ 6941706 w 11341404"/>
              <a:gd name="connsiteY15" fmla="*/ 165490 h 5662247"/>
              <a:gd name="connsiteX16" fmla="*/ 3774882 w 11341404"/>
              <a:gd name="connsiteY16" fmla="*/ 286363 h 5662247"/>
              <a:gd name="connsiteX17" fmla="*/ 2245077 w 11341404"/>
              <a:gd name="connsiteY17" fmla="*/ 461412 h 5662247"/>
              <a:gd name="connsiteX18" fmla="*/ 959067 w 11341404"/>
              <a:gd name="connsiteY18" fmla="*/ 301272 h 5662247"/>
              <a:gd name="connsiteX0" fmla="*/ 959067 w 11341404"/>
              <a:gd name="connsiteY0" fmla="*/ 248006 h 5608981"/>
              <a:gd name="connsiteX1" fmla="*/ 125363 w 11341404"/>
              <a:gd name="connsiteY1" fmla="*/ 233097 h 5608981"/>
              <a:gd name="connsiteX2" fmla="*/ 116826 w 11341404"/>
              <a:gd name="connsiteY2" fmla="*/ 990088 h 5608981"/>
              <a:gd name="connsiteX3" fmla="*/ 81657 w 11341404"/>
              <a:gd name="connsiteY3" fmla="*/ 3827073 h 5608981"/>
              <a:gd name="connsiteX4" fmla="*/ 69934 w 11341404"/>
              <a:gd name="connsiteY4" fmla="*/ 5362796 h 5608981"/>
              <a:gd name="connsiteX5" fmla="*/ 1042949 w 11341404"/>
              <a:gd name="connsiteY5" fmla="*/ 5562088 h 5608981"/>
              <a:gd name="connsiteX6" fmla="*/ 3762703 w 11341404"/>
              <a:gd name="connsiteY6" fmla="*/ 5444857 h 5608981"/>
              <a:gd name="connsiteX7" fmla="*/ 7068611 w 11341404"/>
              <a:gd name="connsiteY7" fmla="*/ 5608981 h 5608981"/>
              <a:gd name="connsiteX8" fmla="*/ 10573811 w 11341404"/>
              <a:gd name="connsiteY8" fmla="*/ 5562088 h 5608981"/>
              <a:gd name="connsiteX9" fmla="*/ 11242026 w 11341404"/>
              <a:gd name="connsiteY9" fmla="*/ 5444857 h 5608981"/>
              <a:gd name="connsiteX10" fmla="*/ 11324088 w 11341404"/>
              <a:gd name="connsiteY10" fmla="*/ 4202211 h 5608981"/>
              <a:gd name="connsiteX11" fmla="*/ 11101349 w 11341404"/>
              <a:gd name="connsiteY11" fmla="*/ 2959565 h 5608981"/>
              <a:gd name="connsiteX12" fmla="*/ 11054457 w 11341404"/>
              <a:gd name="connsiteY12" fmla="*/ 1189381 h 5608981"/>
              <a:gd name="connsiteX13" fmla="*/ 11253749 w 11341404"/>
              <a:gd name="connsiteY13" fmla="*/ 345319 h 5608981"/>
              <a:gd name="connsiteX14" fmla="*/ 10297920 w 11341404"/>
              <a:gd name="connsiteY14" fmla="*/ 0 h 5608981"/>
              <a:gd name="connsiteX15" fmla="*/ 6941706 w 11341404"/>
              <a:gd name="connsiteY15" fmla="*/ 112224 h 5608981"/>
              <a:gd name="connsiteX16" fmla="*/ 3774882 w 11341404"/>
              <a:gd name="connsiteY16" fmla="*/ 233097 h 5608981"/>
              <a:gd name="connsiteX17" fmla="*/ 2245077 w 11341404"/>
              <a:gd name="connsiteY17" fmla="*/ 408146 h 5608981"/>
              <a:gd name="connsiteX18" fmla="*/ 959067 w 11341404"/>
              <a:gd name="connsiteY18" fmla="*/ 248006 h 5608981"/>
              <a:gd name="connsiteX0" fmla="*/ 959067 w 11453575"/>
              <a:gd name="connsiteY0" fmla="*/ 255984 h 5616959"/>
              <a:gd name="connsiteX1" fmla="*/ 125363 w 11453575"/>
              <a:gd name="connsiteY1" fmla="*/ 241075 h 5616959"/>
              <a:gd name="connsiteX2" fmla="*/ 116826 w 11453575"/>
              <a:gd name="connsiteY2" fmla="*/ 998066 h 5616959"/>
              <a:gd name="connsiteX3" fmla="*/ 81657 w 11453575"/>
              <a:gd name="connsiteY3" fmla="*/ 3835051 h 5616959"/>
              <a:gd name="connsiteX4" fmla="*/ 69934 w 11453575"/>
              <a:gd name="connsiteY4" fmla="*/ 5370774 h 5616959"/>
              <a:gd name="connsiteX5" fmla="*/ 1042949 w 11453575"/>
              <a:gd name="connsiteY5" fmla="*/ 5570066 h 5616959"/>
              <a:gd name="connsiteX6" fmla="*/ 3762703 w 11453575"/>
              <a:gd name="connsiteY6" fmla="*/ 5452835 h 5616959"/>
              <a:gd name="connsiteX7" fmla="*/ 7068611 w 11453575"/>
              <a:gd name="connsiteY7" fmla="*/ 5616959 h 5616959"/>
              <a:gd name="connsiteX8" fmla="*/ 10573811 w 11453575"/>
              <a:gd name="connsiteY8" fmla="*/ 5570066 h 5616959"/>
              <a:gd name="connsiteX9" fmla="*/ 11242026 w 11453575"/>
              <a:gd name="connsiteY9" fmla="*/ 5452835 h 5616959"/>
              <a:gd name="connsiteX10" fmla="*/ 11324088 w 11453575"/>
              <a:gd name="connsiteY10" fmla="*/ 4210189 h 5616959"/>
              <a:gd name="connsiteX11" fmla="*/ 11101349 w 11453575"/>
              <a:gd name="connsiteY11" fmla="*/ 2967543 h 5616959"/>
              <a:gd name="connsiteX12" fmla="*/ 11054457 w 11453575"/>
              <a:gd name="connsiteY12" fmla="*/ 1197359 h 5616959"/>
              <a:gd name="connsiteX13" fmla="*/ 11431302 w 11453575"/>
              <a:gd name="connsiteY13" fmla="*/ 353297 h 5616959"/>
              <a:gd name="connsiteX14" fmla="*/ 10297920 w 11453575"/>
              <a:gd name="connsiteY14" fmla="*/ 7978 h 5616959"/>
              <a:gd name="connsiteX15" fmla="*/ 6941706 w 11453575"/>
              <a:gd name="connsiteY15" fmla="*/ 120202 h 5616959"/>
              <a:gd name="connsiteX16" fmla="*/ 3774882 w 11453575"/>
              <a:gd name="connsiteY16" fmla="*/ 241075 h 5616959"/>
              <a:gd name="connsiteX17" fmla="*/ 2245077 w 11453575"/>
              <a:gd name="connsiteY17" fmla="*/ 416124 h 5616959"/>
              <a:gd name="connsiteX18" fmla="*/ 959067 w 11453575"/>
              <a:gd name="connsiteY18" fmla="*/ 255984 h 5616959"/>
              <a:gd name="connsiteX0" fmla="*/ 959067 w 11471327"/>
              <a:gd name="connsiteY0" fmla="*/ 255984 h 5616959"/>
              <a:gd name="connsiteX1" fmla="*/ 125363 w 11471327"/>
              <a:gd name="connsiteY1" fmla="*/ 241075 h 5616959"/>
              <a:gd name="connsiteX2" fmla="*/ 116826 w 11471327"/>
              <a:gd name="connsiteY2" fmla="*/ 998066 h 5616959"/>
              <a:gd name="connsiteX3" fmla="*/ 81657 w 11471327"/>
              <a:gd name="connsiteY3" fmla="*/ 3835051 h 5616959"/>
              <a:gd name="connsiteX4" fmla="*/ 69934 w 11471327"/>
              <a:gd name="connsiteY4" fmla="*/ 5370774 h 5616959"/>
              <a:gd name="connsiteX5" fmla="*/ 1042949 w 11471327"/>
              <a:gd name="connsiteY5" fmla="*/ 5570066 h 5616959"/>
              <a:gd name="connsiteX6" fmla="*/ 3762703 w 11471327"/>
              <a:gd name="connsiteY6" fmla="*/ 5452835 h 5616959"/>
              <a:gd name="connsiteX7" fmla="*/ 7068611 w 11471327"/>
              <a:gd name="connsiteY7" fmla="*/ 5616959 h 5616959"/>
              <a:gd name="connsiteX8" fmla="*/ 10573811 w 11471327"/>
              <a:gd name="connsiteY8" fmla="*/ 5570066 h 5616959"/>
              <a:gd name="connsiteX9" fmla="*/ 11242026 w 11471327"/>
              <a:gd name="connsiteY9" fmla="*/ 5452835 h 5616959"/>
              <a:gd name="connsiteX10" fmla="*/ 11324088 w 11471327"/>
              <a:gd name="connsiteY10" fmla="*/ 4210189 h 5616959"/>
              <a:gd name="connsiteX11" fmla="*/ 11101349 w 11471327"/>
              <a:gd name="connsiteY11" fmla="*/ 2967543 h 5616959"/>
              <a:gd name="connsiteX12" fmla="*/ 11205378 w 11471327"/>
              <a:gd name="connsiteY12" fmla="*/ 1250625 h 5616959"/>
              <a:gd name="connsiteX13" fmla="*/ 11431302 w 11471327"/>
              <a:gd name="connsiteY13" fmla="*/ 353297 h 5616959"/>
              <a:gd name="connsiteX14" fmla="*/ 10297920 w 11471327"/>
              <a:gd name="connsiteY14" fmla="*/ 7978 h 5616959"/>
              <a:gd name="connsiteX15" fmla="*/ 6941706 w 11471327"/>
              <a:gd name="connsiteY15" fmla="*/ 120202 h 5616959"/>
              <a:gd name="connsiteX16" fmla="*/ 3774882 w 11471327"/>
              <a:gd name="connsiteY16" fmla="*/ 241075 h 5616959"/>
              <a:gd name="connsiteX17" fmla="*/ 2245077 w 11471327"/>
              <a:gd name="connsiteY17" fmla="*/ 416124 h 5616959"/>
              <a:gd name="connsiteX18" fmla="*/ 959067 w 11471327"/>
              <a:gd name="connsiteY18" fmla="*/ 255984 h 5616959"/>
              <a:gd name="connsiteX0" fmla="*/ 959067 w 11472627"/>
              <a:gd name="connsiteY0" fmla="*/ 255984 h 5616959"/>
              <a:gd name="connsiteX1" fmla="*/ 125363 w 11472627"/>
              <a:gd name="connsiteY1" fmla="*/ 241075 h 5616959"/>
              <a:gd name="connsiteX2" fmla="*/ 116826 w 11472627"/>
              <a:gd name="connsiteY2" fmla="*/ 998066 h 5616959"/>
              <a:gd name="connsiteX3" fmla="*/ 81657 w 11472627"/>
              <a:gd name="connsiteY3" fmla="*/ 3835051 h 5616959"/>
              <a:gd name="connsiteX4" fmla="*/ 69934 w 11472627"/>
              <a:gd name="connsiteY4" fmla="*/ 5370774 h 5616959"/>
              <a:gd name="connsiteX5" fmla="*/ 1042949 w 11472627"/>
              <a:gd name="connsiteY5" fmla="*/ 5570066 h 5616959"/>
              <a:gd name="connsiteX6" fmla="*/ 3762703 w 11472627"/>
              <a:gd name="connsiteY6" fmla="*/ 5452835 h 5616959"/>
              <a:gd name="connsiteX7" fmla="*/ 7068611 w 11472627"/>
              <a:gd name="connsiteY7" fmla="*/ 5616959 h 5616959"/>
              <a:gd name="connsiteX8" fmla="*/ 10573811 w 11472627"/>
              <a:gd name="connsiteY8" fmla="*/ 5570066 h 5616959"/>
              <a:gd name="connsiteX9" fmla="*/ 11242026 w 11472627"/>
              <a:gd name="connsiteY9" fmla="*/ 5452835 h 5616959"/>
              <a:gd name="connsiteX10" fmla="*/ 11324088 w 11472627"/>
              <a:gd name="connsiteY10" fmla="*/ 4210189 h 5616959"/>
              <a:gd name="connsiteX11" fmla="*/ 11012572 w 11472627"/>
              <a:gd name="connsiteY11" fmla="*/ 3003054 h 5616959"/>
              <a:gd name="connsiteX12" fmla="*/ 11205378 w 11472627"/>
              <a:gd name="connsiteY12" fmla="*/ 1250625 h 5616959"/>
              <a:gd name="connsiteX13" fmla="*/ 11431302 w 11472627"/>
              <a:gd name="connsiteY13" fmla="*/ 353297 h 5616959"/>
              <a:gd name="connsiteX14" fmla="*/ 10297920 w 11472627"/>
              <a:gd name="connsiteY14" fmla="*/ 7978 h 5616959"/>
              <a:gd name="connsiteX15" fmla="*/ 6941706 w 11472627"/>
              <a:gd name="connsiteY15" fmla="*/ 120202 h 5616959"/>
              <a:gd name="connsiteX16" fmla="*/ 3774882 w 11472627"/>
              <a:gd name="connsiteY16" fmla="*/ 241075 h 5616959"/>
              <a:gd name="connsiteX17" fmla="*/ 2245077 w 11472627"/>
              <a:gd name="connsiteY17" fmla="*/ 416124 h 5616959"/>
              <a:gd name="connsiteX18" fmla="*/ 959067 w 11472627"/>
              <a:gd name="connsiteY18" fmla="*/ 255984 h 5616959"/>
              <a:gd name="connsiteX0" fmla="*/ 959067 w 11472627"/>
              <a:gd name="connsiteY0" fmla="*/ 255984 h 5616959"/>
              <a:gd name="connsiteX1" fmla="*/ 125363 w 11472627"/>
              <a:gd name="connsiteY1" fmla="*/ 241075 h 5616959"/>
              <a:gd name="connsiteX2" fmla="*/ 116826 w 11472627"/>
              <a:gd name="connsiteY2" fmla="*/ 998066 h 5616959"/>
              <a:gd name="connsiteX3" fmla="*/ 81657 w 11472627"/>
              <a:gd name="connsiteY3" fmla="*/ 3835051 h 5616959"/>
              <a:gd name="connsiteX4" fmla="*/ 69934 w 11472627"/>
              <a:gd name="connsiteY4" fmla="*/ 5370774 h 5616959"/>
              <a:gd name="connsiteX5" fmla="*/ 1042949 w 11472627"/>
              <a:gd name="connsiteY5" fmla="*/ 5570066 h 5616959"/>
              <a:gd name="connsiteX6" fmla="*/ 3762703 w 11472627"/>
              <a:gd name="connsiteY6" fmla="*/ 5452835 h 5616959"/>
              <a:gd name="connsiteX7" fmla="*/ 7068611 w 11472627"/>
              <a:gd name="connsiteY7" fmla="*/ 5616959 h 5616959"/>
              <a:gd name="connsiteX8" fmla="*/ 10573811 w 11472627"/>
              <a:gd name="connsiteY8" fmla="*/ 5570066 h 5616959"/>
              <a:gd name="connsiteX9" fmla="*/ 11242026 w 11472627"/>
              <a:gd name="connsiteY9" fmla="*/ 5452835 h 5616959"/>
              <a:gd name="connsiteX10" fmla="*/ 11261945 w 11472627"/>
              <a:gd name="connsiteY10" fmla="*/ 4334476 h 5616959"/>
              <a:gd name="connsiteX11" fmla="*/ 11012572 w 11472627"/>
              <a:gd name="connsiteY11" fmla="*/ 3003054 h 5616959"/>
              <a:gd name="connsiteX12" fmla="*/ 11205378 w 11472627"/>
              <a:gd name="connsiteY12" fmla="*/ 1250625 h 5616959"/>
              <a:gd name="connsiteX13" fmla="*/ 11431302 w 11472627"/>
              <a:gd name="connsiteY13" fmla="*/ 353297 h 5616959"/>
              <a:gd name="connsiteX14" fmla="*/ 10297920 w 11472627"/>
              <a:gd name="connsiteY14" fmla="*/ 7978 h 5616959"/>
              <a:gd name="connsiteX15" fmla="*/ 6941706 w 11472627"/>
              <a:gd name="connsiteY15" fmla="*/ 120202 h 5616959"/>
              <a:gd name="connsiteX16" fmla="*/ 3774882 w 11472627"/>
              <a:gd name="connsiteY16" fmla="*/ 241075 h 5616959"/>
              <a:gd name="connsiteX17" fmla="*/ 2245077 w 11472627"/>
              <a:gd name="connsiteY17" fmla="*/ 416124 h 5616959"/>
              <a:gd name="connsiteX18" fmla="*/ 959067 w 11472627"/>
              <a:gd name="connsiteY18" fmla="*/ 255984 h 5616959"/>
              <a:gd name="connsiteX0" fmla="*/ 959067 w 11468711"/>
              <a:gd name="connsiteY0" fmla="*/ 255984 h 5616959"/>
              <a:gd name="connsiteX1" fmla="*/ 125363 w 11468711"/>
              <a:gd name="connsiteY1" fmla="*/ 241075 h 5616959"/>
              <a:gd name="connsiteX2" fmla="*/ 116826 w 11468711"/>
              <a:gd name="connsiteY2" fmla="*/ 998066 h 5616959"/>
              <a:gd name="connsiteX3" fmla="*/ 81657 w 11468711"/>
              <a:gd name="connsiteY3" fmla="*/ 3835051 h 5616959"/>
              <a:gd name="connsiteX4" fmla="*/ 69934 w 11468711"/>
              <a:gd name="connsiteY4" fmla="*/ 5370774 h 5616959"/>
              <a:gd name="connsiteX5" fmla="*/ 1042949 w 11468711"/>
              <a:gd name="connsiteY5" fmla="*/ 5570066 h 5616959"/>
              <a:gd name="connsiteX6" fmla="*/ 3762703 w 11468711"/>
              <a:gd name="connsiteY6" fmla="*/ 5452835 h 5616959"/>
              <a:gd name="connsiteX7" fmla="*/ 7068611 w 11468711"/>
              <a:gd name="connsiteY7" fmla="*/ 5616959 h 5616959"/>
              <a:gd name="connsiteX8" fmla="*/ 10573811 w 11468711"/>
              <a:gd name="connsiteY8" fmla="*/ 5570066 h 5616959"/>
              <a:gd name="connsiteX9" fmla="*/ 11242026 w 11468711"/>
              <a:gd name="connsiteY9" fmla="*/ 5452835 h 5616959"/>
              <a:gd name="connsiteX10" fmla="*/ 11261945 w 11468711"/>
              <a:gd name="connsiteY10" fmla="*/ 4334476 h 5616959"/>
              <a:gd name="connsiteX11" fmla="*/ 11296658 w 11468711"/>
              <a:gd name="connsiteY11" fmla="*/ 2985299 h 5616959"/>
              <a:gd name="connsiteX12" fmla="*/ 11205378 w 11468711"/>
              <a:gd name="connsiteY12" fmla="*/ 1250625 h 5616959"/>
              <a:gd name="connsiteX13" fmla="*/ 11431302 w 11468711"/>
              <a:gd name="connsiteY13" fmla="*/ 353297 h 5616959"/>
              <a:gd name="connsiteX14" fmla="*/ 10297920 w 11468711"/>
              <a:gd name="connsiteY14" fmla="*/ 7978 h 5616959"/>
              <a:gd name="connsiteX15" fmla="*/ 6941706 w 11468711"/>
              <a:gd name="connsiteY15" fmla="*/ 120202 h 5616959"/>
              <a:gd name="connsiteX16" fmla="*/ 3774882 w 11468711"/>
              <a:gd name="connsiteY16" fmla="*/ 241075 h 5616959"/>
              <a:gd name="connsiteX17" fmla="*/ 2245077 w 11468711"/>
              <a:gd name="connsiteY17" fmla="*/ 416124 h 5616959"/>
              <a:gd name="connsiteX18" fmla="*/ 959067 w 11468711"/>
              <a:gd name="connsiteY18" fmla="*/ 255984 h 5616959"/>
              <a:gd name="connsiteX0" fmla="*/ 959067 w 11468711"/>
              <a:gd name="connsiteY0" fmla="*/ 255984 h 5631387"/>
              <a:gd name="connsiteX1" fmla="*/ 125363 w 11468711"/>
              <a:gd name="connsiteY1" fmla="*/ 241075 h 5631387"/>
              <a:gd name="connsiteX2" fmla="*/ 116826 w 11468711"/>
              <a:gd name="connsiteY2" fmla="*/ 998066 h 5631387"/>
              <a:gd name="connsiteX3" fmla="*/ 81657 w 11468711"/>
              <a:gd name="connsiteY3" fmla="*/ 3835051 h 5631387"/>
              <a:gd name="connsiteX4" fmla="*/ 69934 w 11468711"/>
              <a:gd name="connsiteY4" fmla="*/ 5370774 h 5631387"/>
              <a:gd name="connsiteX5" fmla="*/ 1042949 w 11468711"/>
              <a:gd name="connsiteY5" fmla="*/ 5570066 h 5631387"/>
              <a:gd name="connsiteX6" fmla="*/ 3762703 w 11468711"/>
              <a:gd name="connsiteY6" fmla="*/ 5452835 h 5631387"/>
              <a:gd name="connsiteX7" fmla="*/ 7068611 w 11468711"/>
              <a:gd name="connsiteY7" fmla="*/ 5616959 h 5631387"/>
              <a:gd name="connsiteX8" fmla="*/ 10573811 w 11468711"/>
              <a:gd name="connsiteY8" fmla="*/ 5570066 h 5631387"/>
              <a:gd name="connsiteX9" fmla="*/ 11295292 w 11468711"/>
              <a:gd name="connsiteY9" fmla="*/ 5532734 h 5631387"/>
              <a:gd name="connsiteX10" fmla="*/ 11261945 w 11468711"/>
              <a:gd name="connsiteY10" fmla="*/ 4334476 h 5631387"/>
              <a:gd name="connsiteX11" fmla="*/ 11296658 w 11468711"/>
              <a:gd name="connsiteY11" fmla="*/ 2985299 h 5631387"/>
              <a:gd name="connsiteX12" fmla="*/ 11205378 w 11468711"/>
              <a:gd name="connsiteY12" fmla="*/ 1250625 h 5631387"/>
              <a:gd name="connsiteX13" fmla="*/ 11431302 w 11468711"/>
              <a:gd name="connsiteY13" fmla="*/ 353297 h 5631387"/>
              <a:gd name="connsiteX14" fmla="*/ 10297920 w 11468711"/>
              <a:gd name="connsiteY14" fmla="*/ 7978 h 5631387"/>
              <a:gd name="connsiteX15" fmla="*/ 6941706 w 11468711"/>
              <a:gd name="connsiteY15" fmla="*/ 120202 h 5631387"/>
              <a:gd name="connsiteX16" fmla="*/ 3774882 w 11468711"/>
              <a:gd name="connsiteY16" fmla="*/ 241075 h 5631387"/>
              <a:gd name="connsiteX17" fmla="*/ 2245077 w 11468711"/>
              <a:gd name="connsiteY17" fmla="*/ 416124 h 5631387"/>
              <a:gd name="connsiteX18" fmla="*/ 959067 w 11468711"/>
              <a:gd name="connsiteY18" fmla="*/ 255984 h 5631387"/>
              <a:gd name="connsiteX0" fmla="*/ 959067 w 11468711"/>
              <a:gd name="connsiteY0" fmla="*/ 255984 h 5696808"/>
              <a:gd name="connsiteX1" fmla="*/ 125363 w 11468711"/>
              <a:gd name="connsiteY1" fmla="*/ 241075 h 5696808"/>
              <a:gd name="connsiteX2" fmla="*/ 116826 w 11468711"/>
              <a:gd name="connsiteY2" fmla="*/ 998066 h 5696808"/>
              <a:gd name="connsiteX3" fmla="*/ 81657 w 11468711"/>
              <a:gd name="connsiteY3" fmla="*/ 3835051 h 5696808"/>
              <a:gd name="connsiteX4" fmla="*/ 69934 w 11468711"/>
              <a:gd name="connsiteY4" fmla="*/ 5370774 h 5696808"/>
              <a:gd name="connsiteX5" fmla="*/ 1042949 w 11468711"/>
              <a:gd name="connsiteY5" fmla="*/ 5570066 h 5696808"/>
              <a:gd name="connsiteX6" fmla="*/ 3762703 w 11468711"/>
              <a:gd name="connsiteY6" fmla="*/ 5452835 h 5696808"/>
              <a:gd name="connsiteX7" fmla="*/ 7068611 w 11468711"/>
              <a:gd name="connsiteY7" fmla="*/ 5616959 h 5696808"/>
              <a:gd name="connsiteX8" fmla="*/ 10485034 w 11468711"/>
              <a:gd name="connsiteY8" fmla="*/ 5694353 h 5696808"/>
              <a:gd name="connsiteX9" fmla="*/ 11295292 w 11468711"/>
              <a:gd name="connsiteY9" fmla="*/ 5532734 h 5696808"/>
              <a:gd name="connsiteX10" fmla="*/ 11261945 w 11468711"/>
              <a:gd name="connsiteY10" fmla="*/ 4334476 h 5696808"/>
              <a:gd name="connsiteX11" fmla="*/ 11296658 w 11468711"/>
              <a:gd name="connsiteY11" fmla="*/ 2985299 h 5696808"/>
              <a:gd name="connsiteX12" fmla="*/ 11205378 w 11468711"/>
              <a:gd name="connsiteY12" fmla="*/ 1250625 h 5696808"/>
              <a:gd name="connsiteX13" fmla="*/ 11431302 w 11468711"/>
              <a:gd name="connsiteY13" fmla="*/ 353297 h 5696808"/>
              <a:gd name="connsiteX14" fmla="*/ 10297920 w 11468711"/>
              <a:gd name="connsiteY14" fmla="*/ 7978 h 5696808"/>
              <a:gd name="connsiteX15" fmla="*/ 6941706 w 11468711"/>
              <a:gd name="connsiteY15" fmla="*/ 120202 h 5696808"/>
              <a:gd name="connsiteX16" fmla="*/ 3774882 w 11468711"/>
              <a:gd name="connsiteY16" fmla="*/ 241075 h 5696808"/>
              <a:gd name="connsiteX17" fmla="*/ 2245077 w 11468711"/>
              <a:gd name="connsiteY17" fmla="*/ 416124 h 5696808"/>
              <a:gd name="connsiteX18" fmla="*/ 959067 w 11468711"/>
              <a:gd name="connsiteY18" fmla="*/ 255984 h 5696808"/>
              <a:gd name="connsiteX0" fmla="*/ 959067 w 11468711"/>
              <a:gd name="connsiteY0" fmla="*/ 255984 h 5705293"/>
              <a:gd name="connsiteX1" fmla="*/ 125363 w 11468711"/>
              <a:gd name="connsiteY1" fmla="*/ 241075 h 5705293"/>
              <a:gd name="connsiteX2" fmla="*/ 116826 w 11468711"/>
              <a:gd name="connsiteY2" fmla="*/ 998066 h 5705293"/>
              <a:gd name="connsiteX3" fmla="*/ 81657 w 11468711"/>
              <a:gd name="connsiteY3" fmla="*/ 3835051 h 5705293"/>
              <a:gd name="connsiteX4" fmla="*/ 69934 w 11468711"/>
              <a:gd name="connsiteY4" fmla="*/ 5370774 h 5705293"/>
              <a:gd name="connsiteX5" fmla="*/ 1042949 w 11468711"/>
              <a:gd name="connsiteY5" fmla="*/ 5570066 h 5705293"/>
              <a:gd name="connsiteX6" fmla="*/ 3762703 w 11468711"/>
              <a:gd name="connsiteY6" fmla="*/ 5452835 h 5705293"/>
              <a:gd name="connsiteX7" fmla="*/ 6979834 w 11468711"/>
              <a:gd name="connsiteY7" fmla="*/ 5501549 h 5705293"/>
              <a:gd name="connsiteX8" fmla="*/ 10485034 w 11468711"/>
              <a:gd name="connsiteY8" fmla="*/ 5694353 h 5705293"/>
              <a:gd name="connsiteX9" fmla="*/ 11295292 w 11468711"/>
              <a:gd name="connsiteY9" fmla="*/ 5532734 h 5705293"/>
              <a:gd name="connsiteX10" fmla="*/ 11261945 w 11468711"/>
              <a:gd name="connsiteY10" fmla="*/ 4334476 h 5705293"/>
              <a:gd name="connsiteX11" fmla="*/ 11296658 w 11468711"/>
              <a:gd name="connsiteY11" fmla="*/ 2985299 h 5705293"/>
              <a:gd name="connsiteX12" fmla="*/ 11205378 w 11468711"/>
              <a:gd name="connsiteY12" fmla="*/ 1250625 h 5705293"/>
              <a:gd name="connsiteX13" fmla="*/ 11431302 w 11468711"/>
              <a:gd name="connsiteY13" fmla="*/ 353297 h 5705293"/>
              <a:gd name="connsiteX14" fmla="*/ 10297920 w 11468711"/>
              <a:gd name="connsiteY14" fmla="*/ 7978 h 5705293"/>
              <a:gd name="connsiteX15" fmla="*/ 6941706 w 11468711"/>
              <a:gd name="connsiteY15" fmla="*/ 120202 h 5705293"/>
              <a:gd name="connsiteX16" fmla="*/ 3774882 w 11468711"/>
              <a:gd name="connsiteY16" fmla="*/ 241075 h 5705293"/>
              <a:gd name="connsiteX17" fmla="*/ 2245077 w 11468711"/>
              <a:gd name="connsiteY17" fmla="*/ 416124 h 5705293"/>
              <a:gd name="connsiteX18" fmla="*/ 959067 w 11468711"/>
              <a:gd name="connsiteY18" fmla="*/ 255984 h 5705293"/>
              <a:gd name="connsiteX0" fmla="*/ 959067 w 11468711"/>
              <a:gd name="connsiteY0" fmla="*/ 255984 h 5705293"/>
              <a:gd name="connsiteX1" fmla="*/ 125363 w 11468711"/>
              <a:gd name="connsiteY1" fmla="*/ 241075 h 5705293"/>
              <a:gd name="connsiteX2" fmla="*/ 116826 w 11468711"/>
              <a:gd name="connsiteY2" fmla="*/ 998066 h 5705293"/>
              <a:gd name="connsiteX3" fmla="*/ 81657 w 11468711"/>
              <a:gd name="connsiteY3" fmla="*/ 3835051 h 5705293"/>
              <a:gd name="connsiteX4" fmla="*/ 69934 w 11468711"/>
              <a:gd name="connsiteY4" fmla="*/ 5370774 h 5705293"/>
              <a:gd name="connsiteX5" fmla="*/ 1042949 w 11468711"/>
              <a:gd name="connsiteY5" fmla="*/ 5570066 h 5705293"/>
              <a:gd name="connsiteX6" fmla="*/ 3780458 w 11468711"/>
              <a:gd name="connsiteY6" fmla="*/ 5559367 h 5705293"/>
              <a:gd name="connsiteX7" fmla="*/ 6979834 w 11468711"/>
              <a:gd name="connsiteY7" fmla="*/ 5501549 h 5705293"/>
              <a:gd name="connsiteX8" fmla="*/ 10485034 w 11468711"/>
              <a:gd name="connsiteY8" fmla="*/ 5694353 h 5705293"/>
              <a:gd name="connsiteX9" fmla="*/ 11295292 w 11468711"/>
              <a:gd name="connsiteY9" fmla="*/ 5532734 h 5705293"/>
              <a:gd name="connsiteX10" fmla="*/ 11261945 w 11468711"/>
              <a:gd name="connsiteY10" fmla="*/ 4334476 h 5705293"/>
              <a:gd name="connsiteX11" fmla="*/ 11296658 w 11468711"/>
              <a:gd name="connsiteY11" fmla="*/ 2985299 h 5705293"/>
              <a:gd name="connsiteX12" fmla="*/ 11205378 w 11468711"/>
              <a:gd name="connsiteY12" fmla="*/ 1250625 h 5705293"/>
              <a:gd name="connsiteX13" fmla="*/ 11431302 w 11468711"/>
              <a:gd name="connsiteY13" fmla="*/ 353297 h 5705293"/>
              <a:gd name="connsiteX14" fmla="*/ 10297920 w 11468711"/>
              <a:gd name="connsiteY14" fmla="*/ 7978 h 5705293"/>
              <a:gd name="connsiteX15" fmla="*/ 6941706 w 11468711"/>
              <a:gd name="connsiteY15" fmla="*/ 120202 h 5705293"/>
              <a:gd name="connsiteX16" fmla="*/ 3774882 w 11468711"/>
              <a:gd name="connsiteY16" fmla="*/ 241075 h 5705293"/>
              <a:gd name="connsiteX17" fmla="*/ 2245077 w 11468711"/>
              <a:gd name="connsiteY17" fmla="*/ 416124 h 5705293"/>
              <a:gd name="connsiteX18" fmla="*/ 959067 w 11468711"/>
              <a:gd name="connsiteY18" fmla="*/ 255984 h 5705293"/>
              <a:gd name="connsiteX0" fmla="*/ 955125 w 11464769"/>
              <a:gd name="connsiteY0" fmla="*/ 255984 h 5705293"/>
              <a:gd name="connsiteX1" fmla="*/ 121421 w 11464769"/>
              <a:gd name="connsiteY1" fmla="*/ 241075 h 5705293"/>
              <a:gd name="connsiteX2" fmla="*/ 112884 w 11464769"/>
              <a:gd name="connsiteY2" fmla="*/ 998066 h 5705293"/>
              <a:gd name="connsiteX3" fmla="*/ 77715 w 11464769"/>
              <a:gd name="connsiteY3" fmla="*/ 3835051 h 5705293"/>
              <a:gd name="connsiteX4" fmla="*/ 65992 w 11464769"/>
              <a:gd name="connsiteY4" fmla="*/ 5370774 h 5705293"/>
              <a:gd name="connsiteX5" fmla="*/ 985741 w 11464769"/>
              <a:gd name="connsiteY5" fmla="*/ 5463534 h 5705293"/>
              <a:gd name="connsiteX6" fmla="*/ 3776516 w 11464769"/>
              <a:gd name="connsiteY6" fmla="*/ 5559367 h 5705293"/>
              <a:gd name="connsiteX7" fmla="*/ 6975892 w 11464769"/>
              <a:gd name="connsiteY7" fmla="*/ 5501549 h 5705293"/>
              <a:gd name="connsiteX8" fmla="*/ 10481092 w 11464769"/>
              <a:gd name="connsiteY8" fmla="*/ 5694353 h 5705293"/>
              <a:gd name="connsiteX9" fmla="*/ 11291350 w 11464769"/>
              <a:gd name="connsiteY9" fmla="*/ 5532734 h 5705293"/>
              <a:gd name="connsiteX10" fmla="*/ 11258003 w 11464769"/>
              <a:gd name="connsiteY10" fmla="*/ 4334476 h 5705293"/>
              <a:gd name="connsiteX11" fmla="*/ 11292716 w 11464769"/>
              <a:gd name="connsiteY11" fmla="*/ 2985299 h 5705293"/>
              <a:gd name="connsiteX12" fmla="*/ 11201436 w 11464769"/>
              <a:gd name="connsiteY12" fmla="*/ 1250625 h 5705293"/>
              <a:gd name="connsiteX13" fmla="*/ 11427360 w 11464769"/>
              <a:gd name="connsiteY13" fmla="*/ 353297 h 5705293"/>
              <a:gd name="connsiteX14" fmla="*/ 10293978 w 11464769"/>
              <a:gd name="connsiteY14" fmla="*/ 7978 h 5705293"/>
              <a:gd name="connsiteX15" fmla="*/ 6937764 w 11464769"/>
              <a:gd name="connsiteY15" fmla="*/ 120202 h 5705293"/>
              <a:gd name="connsiteX16" fmla="*/ 3770940 w 11464769"/>
              <a:gd name="connsiteY16" fmla="*/ 241075 h 5705293"/>
              <a:gd name="connsiteX17" fmla="*/ 2241135 w 11464769"/>
              <a:gd name="connsiteY17" fmla="*/ 416124 h 5705293"/>
              <a:gd name="connsiteX18" fmla="*/ 955125 w 11464769"/>
              <a:gd name="connsiteY18" fmla="*/ 255984 h 5705293"/>
              <a:gd name="connsiteX0" fmla="*/ 953153 w 11462797"/>
              <a:gd name="connsiteY0" fmla="*/ 255984 h 5705293"/>
              <a:gd name="connsiteX1" fmla="*/ 119449 w 11462797"/>
              <a:gd name="connsiteY1" fmla="*/ 241075 h 5705293"/>
              <a:gd name="connsiteX2" fmla="*/ 110912 w 11462797"/>
              <a:gd name="connsiteY2" fmla="*/ 998066 h 5705293"/>
              <a:gd name="connsiteX3" fmla="*/ 75743 w 11462797"/>
              <a:gd name="connsiteY3" fmla="*/ 3835051 h 5705293"/>
              <a:gd name="connsiteX4" fmla="*/ 64020 w 11462797"/>
              <a:gd name="connsiteY4" fmla="*/ 5370774 h 5705293"/>
              <a:gd name="connsiteX5" fmla="*/ 957135 w 11462797"/>
              <a:gd name="connsiteY5" fmla="*/ 5525677 h 5705293"/>
              <a:gd name="connsiteX6" fmla="*/ 3774544 w 11462797"/>
              <a:gd name="connsiteY6" fmla="*/ 5559367 h 5705293"/>
              <a:gd name="connsiteX7" fmla="*/ 6973920 w 11462797"/>
              <a:gd name="connsiteY7" fmla="*/ 5501549 h 5705293"/>
              <a:gd name="connsiteX8" fmla="*/ 10479120 w 11462797"/>
              <a:gd name="connsiteY8" fmla="*/ 5694353 h 5705293"/>
              <a:gd name="connsiteX9" fmla="*/ 11289378 w 11462797"/>
              <a:gd name="connsiteY9" fmla="*/ 5532734 h 5705293"/>
              <a:gd name="connsiteX10" fmla="*/ 11256031 w 11462797"/>
              <a:gd name="connsiteY10" fmla="*/ 4334476 h 5705293"/>
              <a:gd name="connsiteX11" fmla="*/ 11290744 w 11462797"/>
              <a:gd name="connsiteY11" fmla="*/ 2985299 h 5705293"/>
              <a:gd name="connsiteX12" fmla="*/ 11199464 w 11462797"/>
              <a:gd name="connsiteY12" fmla="*/ 1250625 h 5705293"/>
              <a:gd name="connsiteX13" fmla="*/ 11425388 w 11462797"/>
              <a:gd name="connsiteY13" fmla="*/ 353297 h 5705293"/>
              <a:gd name="connsiteX14" fmla="*/ 10292006 w 11462797"/>
              <a:gd name="connsiteY14" fmla="*/ 7978 h 5705293"/>
              <a:gd name="connsiteX15" fmla="*/ 6935792 w 11462797"/>
              <a:gd name="connsiteY15" fmla="*/ 120202 h 5705293"/>
              <a:gd name="connsiteX16" fmla="*/ 3768968 w 11462797"/>
              <a:gd name="connsiteY16" fmla="*/ 241075 h 5705293"/>
              <a:gd name="connsiteX17" fmla="*/ 2239163 w 11462797"/>
              <a:gd name="connsiteY17" fmla="*/ 416124 h 5705293"/>
              <a:gd name="connsiteX18" fmla="*/ 953153 w 11462797"/>
              <a:gd name="connsiteY18" fmla="*/ 255984 h 5705293"/>
              <a:gd name="connsiteX0" fmla="*/ 996818 w 11506462"/>
              <a:gd name="connsiteY0" fmla="*/ 255984 h 5705293"/>
              <a:gd name="connsiteX1" fmla="*/ 163114 w 11506462"/>
              <a:gd name="connsiteY1" fmla="*/ 241075 h 5705293"/>
              <a:gd name="connsiteX2" fmla="*/ 154577 w 11506462"/>
              <a:gd name="connsiteY2" fmla="*/ 998066 h 5705293"/>
              <a:gd name="connsiteX3" fmla="*/ 119408 w 11506462"/>
              <a:gd name="connsiteY3" fmla="*/ 3835051 h 5705293"/>
              <a:gd name="connsiteX4" fmla="*/ 54419 w 11506462"/>
              <a:gd name="connsiteY4" fmla="*/ 5495062 h 5705293"/>
              <a:gd name="connsiteX5" fmla="*/ 1000800 w 11506462"/>
              <a:gd name="connsiteY5" fmla="*/ 5525677 h 5705293"/>
              <a:gd name="connsiteX6" fmla="*/ 3818209 w 11506462"/>
              <a:gd name="connsiteY6" fmla="*/ 5559367 h 5705293"/>
              <a:gd name="connsiteX7" fmla="*/ 7017585 w 11506462"/>
              <a:gd name="connsiteY7" fmla="*/ 5501549 h 5705293"/>
              <a:gd name="connsiteX8" fmla="*/ 10522785 w 11506462"/>
              <a:gd name="connsiteY8" fmla="*/ 5694353 h 5705293"/>
              <a:gd name="connsiteX9" fmla="*/ 11333043 w 11506462"/>
              <a:gd name="connsiteY9" fmla="*/ 5532734 h 5705293"/>
              <a:gd name="connsiteX10" fmla="*/ 11299696 w 11506462"/>
              <a:gd name="connsiteY10" fmla="*/ 4334476 h 5705293"/>
              <a:gd name="connsiteX11" fmla="*/ 11334409 w 11506462"/>
              <a:gd name="connsiteY11" fmla="*/ 2985299 h 5705293"/>
              <a:gd name="connsiteX12" fmla="*/ 11243129 w 11506462"/>
              <a:gd name="connsiteY12" fmla="*/ 1250625 h 5705293"/>
              <a:gd name="connsiteX13" fmla="*/ 11469053 w 11506462"/>
              <a:gd name="connsiteY13" fmla="*/ 353297 h 5705293"/>
              <a:gd name="connsiteX14" fmla="*/ 10335671 w 11506462"/>
              <a:gd name="connsiteY14" fmla="*/ 7978 h 5705293"/>
              <a:gd name="connsiteX15" fmla="*/ 6979457 w 11506462"/>
              <a:gd name="connsiteY15" fmla="*/ 120202 h 5705293"/>
              <a:gd name="connsiteX16" fmla="*/ 3812633 w 11506462"/>
              <a:gd name="connsiteY16" fmla="*/ 241075 h 5705293"/>
              <a:gd name="connsiteX17" fmla="*/ 2282828 w 11506462"/>
              <a:gd name="connsiteY17" fmla="*/ 416124 h 5705293"/>
              <a:gd name="connsiteX18" fmla="*/ 996818 w 11506462"/>
              <a:gd name="connsiteY18" fmla="*/ 255984 h 5705293"/>
              <a:gd name="connsiteX0" fmla="*/ 973395 w 11483039"/>
              <a:gd name="connsiteY0" fmla="*/ 255984 h 5705293"/>
              <a:gd name="connsiteX1" fmla="*/ 139691 w 11483039"/>
              <a:gd name="connsiteY1" fmla="*/ 241075 h 5705293"/>
              <a:gd name="connsiteX2" fmla="*/ 131154 w 11483039"/>
              <a:gd name="connsiteY2" fmla="*/ 998066 h 5705293"/>
              <a:gd name="connsiteX3" fmla="*/ 220272 w 11483039"/>
              <a:gd name="connsiteY3" fmla="*/ 3835051 h 5705293"/>
              <a:gd name="connsiteX4" fmla="*/ 30996 w 11483039"/>
              <a:gd name="connsiteY4" fmla="*/ 5495062 h 5705293"/>
              <a:gd name="connsiteX5" fmla="*/ 977377 w 11483039"/>
              <a:gd name="connsiteY5" fmla="*/ 5525677 h 5705293"/>
              <a:gd name="connsiteX6" fmla="*/ 3794786 w 11483039"/>
              <a:gd name="connsiteY6" fmla="*/ 5559367 h 5705293"/>
              <a:gd name="connsiteX7" fmla="*/ 6994162 w 11483039"/>
              <a:gd name="connsiteY7" fmla="*/ 5501549 h 5705293"/>
              <a:gd name="connsiteX8" fmla="*/ 10499362 w 11483039"/>
              <a:gd name="connsiteY8" fmla="*/ 5694353 h 5705293"/>
              <a:gd name="connsiteX9" fmla="*/ 11309620 w 11483039"/>
              <a:gd name="connsiteY9" fmla="*/ 5532734 h 5705293"/>
              <a:gd name="connsiteX10" fmla="*/ 11276273 w 11483039"/>
              <a:gd name="connsiteY10" fmla="*/ 4334476 h 5705293"/>
              <a:gd name="connsiteX11" fmla="*/ 11310986 w 11483039"/>
              <a:gd name="connsiteY11" fmla="*/ 2985299 h 5705293"/>
              <a:gd name="connsiteX12" fmla="*/ 11219706 w 11483039"/>
              <a:gd name="connsiteY12" fmla="*/ 1250625 h 5705293"/>
              <a:gd name="connsiteX13" fmla="*/ 11445630 w 11483039"/>
              <a:gd name="connsiteY13" fmla="*/ 353297 h 5705293"/>
              <a:gd name="connsiteX14" fmla="*/ 10312248 w 11483039"/>
              <a:gd name="connsiteY14" fmla="*/ 7978 h 5705293"/>
              <a:gd name="connsiteX15" fmla="*/ 6956034 w 11483039"/>
              <a:gd name="connsiteY15" fmla="*/ 120202 h 5705293"/>
              <a:gd name="connsiteX16" fmla="*/ 3789210 w 11483039"/>
              <a:gd name="connsiteY16" fmla="*/ 241075 h 5705293"/>
              <a:gd name="connsiteX17" fmla="*/ 2259405 w 11483039"/>
              <a:gd name="connsiteY17" fmla="*/ 416124 h 5705293"/>
              <a:gd name="connsiteX18" fmla="*/ 973395 w 11483039"/>
              <a:gd name="connsiteY18" fmla="*/ 255984 h 5705293"/>
              <a:gd name="connsiteX0" fmla="*/ 972745 w 11482389"/>
              <a:gd name="connsiteY0" fmla="*/ 255984 h 5705293"/>
              <a:gd name="connsiteX1" fmla="*/ 139041 w 11482389"/>
              <a:gd name="connsiteY1" fmla="*/ 241075 h 5705293"/>
              <a:gd name="connsiteX2" fmla="*/ 77238 w 11482389"/>
              <a:gd name="connsiteY2" fmla="*/ 1095720 h 5705293"/>
              <a:gd name="connsiteX3" fmla="*/ 219622 w 11482389"/>
              <a:gd name="connsiteY3" fmla="*/ 3835051 h 5705293"/>
              <a:gd name="connsiteX4" fmla="*/ 30346 w 11482389"/>
              <a:gd name="connsiteY4" fmla="*/ 5495062 h 5705293"/>
              <a:gd name="connsiteX5" fmla="*/ 976727 w 11482389"/>
              <a:gd name="connsiteY5" fmla="*/ 5525677 h 5705293"/>
              <a:gd name="connsiteX6" fmla="*/ 3794136 w 11482389"/>
              <a:gd name="connsiteY6" fmla="*/ 5559367 h 5705293"/>
              <a:gd name="connsiteX7" fmla="*/ 6993512 w 11482389"/>
              <a:gd name="connsiteY7" fmla="*/ 5501549 h 5705293"/>
              <a:gd name="connsiteX8" fmla="*/ 10498712 w 11482389"/>
              <a:gd name="connsiteY8" fmla="*/ 5694353 h 5705293"/>
              <a:gd name="connsiteX9" fmla="*/ 11308970 w 11482389"/>
              <a:gd name="connsiteY9" fmla="*/ 5532734 h 5705293"/>
              <a:gd name="connsiteX10" fmla="*/ 11275623 w 11482389"/>
              <a:gd name="connsiteY10" fmla="*/ 4334476 h 5705293"/>
              <a:gd name="connsiteX11" fmla="*/ 11310336 w 11482389"/>
              <a:gd name="connsiteY11" fmla="*/ 2985299 h 5705293"/>
              <a:gd name="connsiteX12" fmla="*/ 11219056 w 11482389"/>
              <a:gd name="connsiteY12" fmla="*/ 1250625 h 5705293"/>
              <a:gd name="connsiteX13" fmla="*/ 11444980 w 11482389"/>
              <a:gd name="connsiteY13" fmla="*/ 353297 h 5705293"/>
              <a:gd name="connsiteX14" fmla="*/ 10311598 w 11482389"/>
              <a:gd name="connsiteY14" fmla="*/ 7978 h 5705293"/>
              <a:gd name="connsiteX15" fmla="*/ 6955384 w 11482389"/>
              <a:gd name="connsiteY15" fmla="*/ 120202 h 5705293"/>
              <a:gd name="connsiteX16" fmla="*/ 3788560 w 11482389"/>
              <a:gd name="connsiteY16" fmla="*/ 241075 h 5705293"/>
              <a:gd name="connsiteX17" fmla="*/ 2258755 w 11482389"/>
              <a:gd name="connsiteY17" fmla="*/ 416124 h 5705293"/>
              <a:gd name="connsiteX18" fmla="*/ 972745 w 11482389"/>
              <a:gd name="connsiteY18" fmla="*/ 255984 h 5705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482389" h="5705293">
                <a:moveTo>
                  <a:pt x="972745" y="255984"/>
                </a:moveTo>
                <a:cubicBezTo>
                  <a:pt x="619459" y="226809"/>
                  <a:pt x="288292" y="101119"/>
                  <a:pt x="139041" y="241075"/>
                </a:cubicBezTo>
                <a:cubicBezTo>
                  <a:pt x="-10210" y="381031"/>
                  <a:pt x="63808" y="496724"/>
                  <a:pt x="77238" y="1095720"/>
                </a:cubicBezTo>
                <a:cubicBezTo>
                  <a:pt x="90668" y="1694716"/>
                  <a:pt x="227437" y="3101827"/>
                  <a:pt x="219622" y="3835051"/>
                </a:cubicBezTo>
                <a:cubicBezTo>
                  <a:pt x="211807" y="4568275"/>
                  <a:pt x="-95838" y="5213291"/>
                  <a:pt x="30346" y="5495062"/>
                </a:cubicBezTo>
                <a:cubicBezTo>
                  <a:pt x="156530" y="5776833"/>
                  <a:pt x="349429" y="5514960"/>
                  <a:pt x="976727" y="5525677"/>
                </a:cubicBezTo>
                <a:lnTo>
                  <a:pt x="3794136" y="5559367"/>
                </a:lnTo>
                <a:cubicBezTo>
                  <a:pt x="4796933" y="5555346"/>
                  <a:pt x="5876083" y="5479051"/>
                  <a:pt x="6993512" y="5501549"/>
                </a:cubicBezTo>
                <a:cubicBezTo>
                  <a:pt x="8110941" y="5524047"/>
                  <a:pt x="9779469" y="5689156"/>
                  <a:pt x="10498712" y="5694353"/>
                </a:cubicBezTo>
                <a:cubicBezTo>
                  <a:pt x="11217955" y="5699551"/>
                  <a:pt x="11179485" y="5759380"/>
                  <a:pt x="11308970" y="5532734"/>
                </a:cubicBezTo>
                <a:cubicBezTo>
                  <a:pt x="11438455" y="5306088"/>
                  <a:pt x="11275395" y="4759048"/>
                  <a:pt x="11275623" y="4334476"/>
                </a:cubicBezTo>
                <a:cubicBezTo>
                  <a:pt x="11275851" y="3909904"/>
                  <a:pt x="11319764" y="3499274"/>
                  <a:pt x="11310336" y="2985299"/>
                </a:cubicBezTo>
                <a:cubicBezTo>
                  <a:pt x="11300908" y="2471324"/>
                  <a:pt x="11196615" y="1689292"/>
                  <a:pt x="11219056" y="1250625"/>
                </a:cubicBezTo>
                <a:cubicBezTo>
                  <a:pt x="11241497" y="811958"/>
                  <a:pt x="11596223" y="560405"/>
                  <a:pt x="11444980" y="353297"/>
                </a:cubicBezTo>
                <a:cubicBezTo>
                  <a:pt x="11293737" y="146189"/>
                  <a:pt x="11059864" y="46827"/>
                  <a:pt x="10311598" y="7978"/>
                </a:cubicBezTo>
                <a:cubicBezTo>
                  <a:pt x="9563332" y="-30871"/>
                  <a:pt x="8074122" y="82794"/>
                  <a:pt x="6955384" y="120202"/>
                </a:cubicBezTo>
                <a:lnTo>
                  <a:pt x="3788560" y="241075"/>
                </a:lnTo>
                <a:cubicBezTo>
                  <a:pt x="3032422" y="291875"/>
                  <a:pt x="2728057" y="413639"/>
                  <a:pt x="2258755" y="416124"/>
                </a:cubicBezTo>
                <a:cubicBezTo>
                  <a:pt x="1789453" y="418609"/>
                  <a:pt x="1326031" y="285159"/>
                  <a:pt x="972745" y="255984"/>
                </a:cubicBezTo>
                <a:close/>
              </a:path>
            </a:pathLst>
          </a:custGeom>
          <a:noFill/>
          <a:ln w="104775">
            <a:solidFill>
              <a:schemeClr val="bg1">
                <a:alpha val="1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343" y="1217140"/>
            <a:ext cx="9946789" cy="2611395"/>
          </a:xfrm>
          <a:prstGeom prst="rect">
            <a:avLst/>
          </a:prstGeom>
        </p:spPr>
      </p:pic>
      <p:sp>
        <p:nvSpPr>
          <p:cNvPr id="11" name="자유형 10"/>
          <p:cNvSpPr/>
          <p:nvPr/>
        </p:nvSpPr>
        <p:spPr>
          <a:xfrm>
            <a:off x="176845" y="105406"/>
            <a:ext cx="3406614" cy="693664"/>
          </a:xfrm>
          <a:custGeom>
            <a:avLst/>
            <a:gdLst>
              <a:gd name="connsiteX0" fmla="*/ 0 w 5979886"/>
              <a:gd name="connsiteY0" fmla="*/ 1190624 h 1350298"/>
              <a:gd name="connsiteX1" fmla="*/ 1364343 w 5979886"/>
              <a:gd name="connsiteY1" fmla="*/ 452 h 1350298"/>
              <a:gd name="connsiteX2" fmla="*/ 841828 w 5979886"/>
              <a:gd name="connsiteY2" fmla="*/ 1306738 h 1350298"/>
              <a:gd name="connsiteX3" fmla="*/ 2307771 w 5979886"/>
              <a:gd name="connsiteY3" fmla="*/ 189138 h 1350298"/>
              <a:gd name="connsiteX4" fmla="*/ 1973943 w 5979886"/>
              <a:gd name="connsiteY4" fmla="*/ 1248681 h 1350298"/>
              <a:gd name="connsiteX5" fmla="*/ 3468914 w 5979886"/>
              <a:gd name="connsiteY5" fmla="*/ 174624 h 1350298"/>
              <a:gd name="connsiteX6" fmla="*/ 3381828 w 5979886"/>
              <a:gd name="connsiteY6" fmla="*/ 1306738 h 1350298"/>
              <a:gd name="connsiteX7" fmla="*/ 4572000 w 5979886"/>
              <a:gd name="connsiteY7" fmla="*/ 363309 h 1350298"/>
              <a:gd name="connsiteX8" fmla="*/ 4470400 w 5979886"/>
              <a:gd name="connsiteY8" fmla="*/ 1350281 h 1350298"/>
              <a:gd name="connsiteX9" fmla="*/ 5399314 w 5979886"/>
              <a:gd name="connsiteY9" fmla="*/ 334281 h 1350298"/>
              <a:gd name="connsiteX10" fmla="*/ 5631543 w 5979886"/>
              <a:gd name="connsiteY10" fmla="*/ 1001938 h 1350298"/>
              <a:gd name="connsiteX11" fmla="*/ 5979886 w 5979886"/>
              <a:gd name="connsiteY11" fmla="*/ 551995 h 1350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9886" h="1350298">
                <a:moveTo>
                  <a:pt x="0" y="1190624"/>
                </a:moveTo>
                <a:cubicBezTo>
                  <a:pt x="612019" y="585862"/>
                  <a:pt x="1224038" y="-18900"/>
                  <a:pt x="1364343" y="452"/>
                </a:cubicBezTo>
                <a:cubicBezTo>
                  <a:pt x="1504648" y="19804"/>
                  <a:pt x="684590" y="1275290"/>
                  <a:pt x="841828" y="1306738"/>
                </a:cubicBezTo>
                <a:cubicBezTo>
                  <a:pt x="999066" y="1338186"/>
                  <a:pt x="2119085" y="198814"/>
                  <a:pt x="2307771" y="189138"/>
                </a:cubicBezTo>
                <a:cubicBezTo>
                  <a:pt x="2496457" y="179462"/>
                  <a:pt x="1780419" y="1251100"/>
                  <a:pt x="1973943" y="1248681"/>
                </a:cubicBezTo>
                <a:cubicBezTo>
                  <a:pt x="2167467" y="1246262"/>
                  <a:pt x="3234267" y="164948"/>
                  <a:pt x="3468914" y="174624"/>
                </a:cubicBezTo>
                <a:cubicBezTo>
                  <a:pt x="3703561" y="184300"/>
                  <a:pt x="3197980" y="1275290"/>
                  <a:pt x="3381828" y="1306738"/>
                </a:cubicBezTo>
                <a:cubicBezTo>
                  <a:pt x="3565676" y="1338186"/>
                  <a:pt x="4390571" y="356052"/>
                  <a:pt x="4572000" y="363309"/>
                </a:cubicBezTo>
                <a:cubicBezTo>
                  <a:pt x="4753429" y="370566"/>
                  <a:pt x="4332514" y="1355119"/>
                  <a:pt x="4470400" y="1350281"/>
                </a:cubicBezTo>
                <a:cubicBezTo>
                  <a:pt x="4608286" y="1345443"/>
                  <a:pt x="5205790" y="392338"/>
                  <a:pt x="5399314" y="334281"/>
                </a:cubicBezTo>
                <a:cubicBezTo>
                  <a:pt x="5592838" y="276224"/>
                  <a:pt x="5534781" y="965652"/>
                  <a:pt x="5631543" y="1001938"/>
                </a:cubicBezTo>
                <a:cubicBezTo>
                  <a:pt x="5728305" y="1038224"/>
                  <a:pt x="5854095" y="795109"/>
                  <a:pt x="5979886" y="551995"/>
                </a:cubicBezTo>
              </a:path>
            </a:pathLst>
          </a:custGeom>
          <a:noFill/>
          <a:ln w="279400" cap="rnd">
            <a:solidFill>
              <a:schemeClr val="bg1">
                <a:alpha val="11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885825" y="5130163"/>
            <a:ext cx="10989122" cy="2954655"/>
            <a:chOff x="652048" y="5410146"/>
            <a:chExt cx="10989122" cy="4090431"/>
          </a:xfrm>
        </p:grpSpPr>
        <p:sp>
          <p:nvSpPr>
            <p:cNvPr id="7" name="TextBox 6"/>
            <p:cNvSpPr txBox="1"/>
            <p:nvPr/>
          </p:nvSpPr>
          <p:spPr>
            <a:xfrm>
              <a:off x="652048" y="5410146"/>
              <a:ext cx="10989122" cy="4090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2400" b="1" u="sng" dirty="0" smtClean="0">
                  <a:solidFill>
                    <a:schemeClr val="bg1"/>
                  </a:solidFill>
                  <a:latin typeface="HY목각파임B" panose="02030600000101010101" pitchFamily="18" charset="-127"/>
                  <a:ea typeface="문체부 궁체 정자체" panose="02030609000101010101" pitchFamily="17" charset="-127"/>
                </a:rPr>
                <a:t>공명당</a:t>
              </a:r>
              <a:r>
                <a:rPr lang="ko-KR" altLang="en-US" sz="2400" b="1" dirty="0" smtClean="0">
                  <a:solidFill>
                    <a:schemeClr val="bg1"/>
                  </a:solidFill>
                  <a:latin typeface="HY목각파임B" panose="02030600000101010101" pitchFamily="18" charset="-127"/>
                  <a:ea typeface="문체부 궁체 정자체" panose="02030609000101010101" pitchFamily="17" charset="-127"/>
                </a:rPr>
                <a:t> </a:t>
              </a:r>
              <a:r>
                <a:rPr lang="ko-KR" altLang="en-US" sz="2500" b="1" dirty="0" smtClean="0">
                  <a:solidFill>
                    <a:schemeClr val="bg1"/>
                  </a:solidFill>
                  <a:latin typeface="HY목각파임B" panose="02030600000101010101" pitchFamily="18" charset="-127"/>
                  <a:ea typeface="문체부 궁체 정자체" panose="02030609000101010101" pitchFamily="17" charset="-127"/>
                </a:rPr>
                <a:t>  </a:t>
              </a:r>
              <a:r>
                <a:rPr lang="ko-KR" altLang="en-US" sz="2000" b="1" dirty="0" smtClean="0">
                  <a:solidFill>
                    <a:schemeClr val="bg1"/>
                  </a:solidFill>
                  <a:latin typeface="HY목각파임B" panose="02030600000101010101" pitchFamily="18" charset="-127"/>
                  <a:ea typeface="문체부 궁체 정자체" panose="02030609000101010101" pitchFamily="17" charset="-127"/>
                </a:rPr>
                <a:t>불교 </a:t>
              </a:r>
              <a:r>
                <a:rPr lang="ko-KR" altLang="en-US" sz="2000" b="1" dirty="0" smtClean="0">
                  <a:solidFill>
                    <a:schemeClr val="bg1"/>
                  </a:solidFill>
                  <a:latin typeface="HY목각파임B" panose="02030600000101010101" pitchFamily="18" charset="-127"/>
                  <a:ea typeface="문체부 궁체 정자체" panose="02030609000101010101" pitchFamily="17" charset="-127"/>
                </a:rPr>
                <a:t>보수주의  주장        </a:t>
              </a:r>
              <a:r>
                <a:rPr lang="ko-KR" altLang="en-US" sz="2000" b="1" dirty="0" smtClean="0">
                  <a:solidFill>
                    <a:schemeClr val="bg1"/>
                  </a:solidFill>
                  <a:latin typeface="HY목각파임B" panose="02030600000101010101" pitchFamily="18" charset="-127"/>
                  <a:ea typeface="문체부 궁체 정자체" panose="02030609000101010101" pitchFamily="17" charset="-127"/>
                </a:rPr>
                <a:t>평화지향</a:t>
              </a:r>
              <a:endParaRPr lang="en-US" altLang="ko-KR" sz="2000" b="1" dirty="0" smtClean="0">
                <a:solidFill>
                  <a:schemeClr val="bg1"/>
                </a:solidFill>
                <a:latin typeface="HY목각파임B" panose="02030600000101010101" pitchFamily="18" charset="-127"/>
                <a:ea typeface="문체부 궁체 정자체" panose="02030609000101010101" pitchFamily="17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2000" dirty="0" err="1" smtClean="0">
                  <a:solidFill>
                    <a:schemeClr val="bg1"/>
                  </a:solidFill>
                  <a:latin typeface="HY목각파임B" panose="02030600000101010101" pitchFamily="18" charset="-127"/>
                  <a:ea typeface="문체부 궁체 정자체" panose="02030609000101010101" pitchFamily="17" charset="-127"/>
                </a:rPr>
                <a:t>아베총리가</a:t>
              </a:r>
              <a:r>
                <a:rPr lang="ko-KR" altLang="en-US" sz="2000" dirty="0" smtClean="0">
                  <a:solidFill>
                    <a:schemeClr val="bg1"/>
                  </a:solidFill>
                  <a:latin typeface="HY목각파임B" panose="02030600000101010101" pitchFamily="18" charset="-127"/>
                  <a:ea typeface="문체부 궁체 정자체" panose="02030609000101010101" pitchFamily="17" charset="-127"/>
                </a:rPr>
                <a:t> </a:t>
              </a:r>
              <a:r>
                <a:rPr lang="ko-KR" altLang="en-US" sz="2000" dirty="0" err="1">
                  <a:solidFill>
                    <a:schemeClr val="bg1"/>
                  </a:solidFill>
                  <a:latin typeface="HY목각파임B" panose="02030600000101010101" pitchFamily="18" charset="-127"/>
                  <a:ea typeface="문체부 궁체 정자체" panose="02030609000101010101" pitchFamily="17" charset="-127"/>
                </a:rPr>
                <a:t>야스쿠니</a:t>
              </a:r>
              <a:r>
                <a:rPr lang="ko-KR" altLang="en-US" sz="2000" dirty="0">
                  <a:solidFill>
                    <a:schemeClr val="bg1"/>
                  </a:solidFill>
                  <a:latin typeface="HY목각파임B" panose="02030600000101010101" pitchFamily="18" charset="-127"/>
                  <a:ea typeface="문체부 궁체 정자체" panose="02030609000101010101" pitchFamily="17" charset="-127"/>
                </a:rPr>
                <a:t> 신사에 </a:t>
              </a:r>
              <a:r>
                <a:rPr lang="ko-KR" altLang="en-US" sz="2000" dirty="0" smtClean="0">
                  <a:solidFill>
                    <a:schemeClr val="bg1"/>
                  </a:solidFill>
                  <a:latin typeface="HY목각파임B" panose="02030600000101010101" pitchFamily="18" charset="-127"/>
                  <a:ea typeface="문체부 궁체 정자체" panose="02030609000101010101" pitchFamily="17" charset="-127"/>
                </a:rPr>
                <a:t>참배</a:t>
              </a:r>
              <a:r>
                <a:rPr lang="en-US" altLang="ko-KR" sz="2000" dirty="0">
                  <a:solidFill>
                    <a:schemeClr val="bg1"/>
                  </a:solidFill>
                  <a:latin typeface="HY목각파임B" panose="02030600000101010101" pitchFamily="18" charset="-127"/>
                  <a:ea typeface="문체부 궁체 정자체" panose="02030609000101010101" pitchFamily="17" charset="-127"/>
                </a:rPr>
                <a:t>,</a:t>
              </a:r>
              <a:r>
                <a:rPr lang="ko-KR" altLang="en-US" sz="2000" dirty="0" smtClean="0">
                  <a:solidFill>
                    <a:schemeClr val="bg1"/>
                  </a:solidFill>
                  <a:latin typeface="HY목각파임B" panose="02030600000101010101" pitchFamily="18" charset="-127"/>
                  <a:ea typeface="문체부 궁체 정자체" panose="02030609000101010101" pitchFamily="17" charset="-127"/>
                </a:rPr>
                <a:t> </a:t>
              </a:r>
              <a:r>
                <a:rPr lang="ko-KR" altLang="en-US" sz="2000" dirty="0">
                  <a:solidFill>
                    <a:schemeClr val="bg1"/>
                  </a:solidFill>
                  <a:latin typeface="HY목각파임B" panose="02030600000101010101" pitchFamily="18" charset="-127"/>
                  <a:ea typeface="문체부 궁체 정자체" panose="02030609000101010101" pitchFamily="17" charset="-127"/>
                </a:rPr>
                <a:t>자위대를 군대로 </a:t>
              </a:r>
              <a:r>
                <a:rPr lang="ko-KR" altLang="en-US" sz="2000" dirty="0" smtClean="0">
                  <a:solidFill>
                    <a:schemeClr val="bg1"/>
                  </a:solidFill>
                  <a:latin typeface="HY목각파임B" panose="02030600000101010101" pitchFamily="18" charset="-127"/>
                  <a:ea typeface="문체부 궁체 정자체" panose="02030609000101010101" pitchFamily="17" charset="-127"/>
                </a:rPr>
                <a:t>만들려고 했을 때 </a:t>
              </a:r>
              <a:r>
                <a:rPr lang="ko-KR" altLang="en-US" sz="2000" dirty="0">
                  <a:solidFill>
                    <a:schemeClr val="bg1"/>
                  </a:solidFill>
                  <a:latin typeface="HY목각파임B" panose="02030600000101010101" pitchFamily="18" charset="-127"/>
                  <a:ea typeface="문체부 궁체 정자체" panose="02030609000101010101" pitchFamily="17" charset="-127"/>
                </a:rPr>
                <a:t>공명당 </a:t>
              </a:r>
              <a:r>
                <a:rPr lang="ko-KR" altLang="en-US" sz="2000" dirty="0" smtClean="0">
                  <a:solidFill>
                    <a:schemeClr val="bg1"/>
                  </a:solidFill>
                  <a:latin typeface="HY목각파임B" panose="02030600000101010101" pitchFamily="18" charset="-127"/>
                  <a:ea typeface="문체부 궁체 정자체" panose="02030609000101010101" pitchFamily="17" charset="-127"/>
                </a:rPr>
                <a:t>대표가 결사반대</a:t>
              </a:r>
              <a:endParaRPr lang="ko-KR" altLang="en-US" sz="2000" dirty="0">
                <a:solidFill>
                  <a:schemeClr val="bg1"/>
                </a:solidFill>
                <a:latin typeface="HY목각파임B" panose="02030600000101010101" pitchFamily="18" charset="-127"/>
                <a:ea typeface="문체부 궁체 정자체" panose="02030609000101010101" pitchFamily="17" charset="-127"/>
              </a:endParaRPr>
            </a:p>
            <a:p>
              <a:endParaRPr lang="en-US" altLang="ko-KR" sz="2000" b="1" dirty="0" smtClean="0">
                <a:solidFill>
                  <a:schemeClr val="bg1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endParaRPr>
            </a:p>
            <a:p>
              <a:r>
                <a:rPr lang="en-US" altLang="ko-KR" sz="2000" b="1" dirty="0" smtClean="0">
                  <a:solidFill>
                    <a:schemeClr val="bg1"/>
                  </a:solidFill>
                  <a:latin typeface="+mn-ea"/>
                  <a:ea typeface="HY그래픽M" panose="02030600000101010101" pitchFamily="18" charset="-127"/>
                </a:rPr>
                <a:t>  </a:t>
              </a:r>
            </a:p>
            <a:p>
              <a:r>
                <a:rPr lang="en-US" altLang="ko-KR" sz="2000" b="1" dirty="0">
                  <a:solidFill>
                    <a:schemeClr val="bg1"/>
                  </a:solidFill>
                  <a:latin typeface="+mn-ea"/>
                  <a:ea typeface="HY그래픽M" panose="02030600000101010101" pitchFamily="18" charset="-127"/>
                </a:rPr>
                <a:t> </a:t>
              </a:r>
              <a:endParaRPr lang="en-US" altLang="ko-KR" b="1" dirty="0" smtClean="0">
                <a:solidFill>
                  <a:schemeClr val="bg1"/>
                </a:solidFill>
                <a:latin typeface="HY그래픽M" panose="02030600000101010101" pitchFamily="18" charset="-127"/>
                <a:ea typeface="HY그래픽M" panose="02030600000101010101" pitchFamily="18" charset="-127"/>
              </a:endParaRPr>
            </a:p>
            <a:p>
              <a:endParaRPr lang="en-US" altLang="ko-KR" dirty="0"/>
            </a:p>
            <a:p>
              <a:endParaRPr lang="en-US" altLang="ko-KR" dirty="0" smtClean="0"/>
            </a:p>
            <a:p>
              <a:endParaRPr lang="ko-KR" altLang="en-US" dirty="0"/>
            </a:p>
          </p:txBody>
        </p:sp>
        <p:sp>
          <p:nvSpPr>
            <p:cNvPr id="8" name="오른쪽 화살표 7"/>
            <p:cNvSpPr/>
            <p:nvPr/>
          </p:nvSpPr>
          <p:spPr>
            <a:xfrm>
              <a:off x="4439355" y="5789432"/>
              <a:ext cx="365594" cy="311686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85825" y="3828535"/>
            <a:ext cx="10071307" cy="1412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u="sng" dirty="0">
                <a:solidFill>
                  <a:schemeClr val="bg1"/>
                </a:solidFill>
                <a:latin typeface="HY목각파임B" panose="02030600000101010101" pitchFamily="18" charset="-127"/>
                <a:ea typeface="문체부 궁체 정자체" panose="02030609000101010101" pitchFamily="17" charset="-127"/>
              </a:rPr>
              <a:t>자유민주당</a:t>
            </a:r>
            <a:r>
              <a:rPr lang="en-US" altLang="ko-KR" sz="2000" b="1" dirty="0">
                <a:solidFill>
                  <a:schemeClr val="bg1"/>
                </a:solidFill>
                <a:latin typeface="HY목각파임B" panose="02030600000101010101" pitchFamily="18" charset="-127"/>
                <a:ea typeface="문체부 궁체 정자체" panose="02030609000101010101" pitchFamily="17" charset="-127"/>
              </a:rPr>
              <a:t>    </a:t>
            </a:r>
            <a:r>
              <a:rPr lang="ko-KR" altLang="en-US" b="1" dirty="0">
                <a:solidFill>
                  <a:schemeClr val="bg1"/>
                </a:solidFill>
                <a:latin typeface="HY목각파임B" panose="02030600000101010101" pitchFamily="18" charset="-127"/>
                <a:ea typeface="문체부 궁체 정자체" panose="02030609000101010101" pitchFamily="17" charset="-127"/>
              </a:rPr>
              <a:t>약칭 </a:t>
            </a:r>
            <a:r>
              <a:rPr lang="en-US" altLang="ko-KR" b="1" dirty="0">
                <a:solidFill>
                  <a:schemeClr val="bg1"/>
                </a:solidFill>
                <a:latin typeface="HY목각파임B" panose="02030600000101010101" pitchFamily="18" charset="-127"/>
                <a:ea typeface="문체부 궁체 정자체" panose="02030609000101010101" pitchFamily="17" charset="-127"/>
              </a:rPr>
              <a:t>‘ </a:t>
            </a:r>
            <a:r>
              <a:rPr lang="ko-KR" altLang="en-US" b="1" dirty="0" err="1">
                <a:solidFill>
                  <a:schemeClr val="bg1"/>
                </a:solidFill>
                <a:latin typeface="HY목각파임B" panose="02030600000101010101" pitchFamily="18" charset="-127"/>
                <a:ea typeface="문체부 궁체 정자체" panose="02030609000101010101" pitchFamily="17" charset="-127"/>
              </a:rPr>
              <a:t>자민당</a:t>
            </a:r>
            <a:r>
              <a:rPr lang="ko-KR" altLang="en-US" b="1" dirty="0">
                <a:solidFill>
                  <a:schemeClr val="bg1"/>
                </a:solidFill>
                <a:latin typeface="HY목각파임B" panose="02030600000101010101" pitchFamily="18" charset="-127"/>
                <a:ea typeface="문체부 궁체 정자체" panose="02030609000101010101" pitchFamily="17" charset="-127"/>
              </a:rPr>
              <a:t> </a:t>
            </a:r>
            <a:r>
              <a:rPr lang="en-US" altLang="ko-KR" b="1" dirty="0">
                <a:solidFill>
                  <a:schemeClr val="bg1"/>
                </a:solidFill>
                <a:latin typeface="HY목각파임B" panose="02030600000101010101" pitchFamily="18" charset="-127"/>
                <a:ea typeface="문체부 궁체 정자체" panose="02030609000101010101" pitchFamily="17" charset="-127"/>
              </a:rPr>
              <a:t>’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chemeClr val="bg1"/>
                </a:solidFill>
                <a:latin typeface="HY목각파임B" panose="02030600000101010101" pitchFamily="18" charset="-127"/>
                <a:ea typeface="문체부 궁체 정자체" panose="02030609000101010101" pitchFamily="17" charset="-127"/>
              </a:rPr>
              <a:t>우리나라 자유한국당과 </a:t>
            </a:r>
            <a:r>
              <a:rPr lang="ko-KR" altLang="en-US" dirty="0" err="1">
                <a:solidFill>
                  <a:schemeClr val="bg1"/>
                </a:solidFill>
                <a:latin typeface="HY목각파임B" panose="02030600000101010101" pitchFamily="18" charset="-127"/>
                <a:ea typeface="문체부 궁체 정자체" panose="02030609000101010101" pitchFamily="17" charset="-127"/>
              </a:rPr>
              <a:t>비슷</a:t>
            </a:r>
            <a:endParaRPr lang="en-US" altLang="ko-KR" dirty="0">
              <a:solidFill>
                <a:schemeClr val="bg1"/>
              </a:solidFill>
              <a:latin typeface="HY목각파임B" panose="02030600000101010101" pitchFamily="18" charset="-127"/>
              <a:ea typeface="문체부 궁체 정자체" panose="02030609000101010101" pitchFamily="17" charset="-127"/>
            </a:endParaRP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chemeClr val="bg1"/>
                </a:solidFill>
                <a:latin typeface="HY목각파임B" panose="02030600000101010101" pitchFamily="18" charset="-127"/>
                <a:ea typeface="문체부 궁체 정자체" panose="02030609000101010101" pitchFamily="17" charset="-127"/>
              </a:rPr>
              <a:t>경제 정책 같은 것은 우리나라보다 더욱 진보적</a:t>
            </a:r>
            <a:r>
              <a:rPr lang="ko-KR" altLang="en-US" b="1" dirty="0">
                <a:solidFill>
                  <a:schemeClr val="bg1"/>
                </a:solidFill>
                <a:latin typeface="HY목각파임B" panose="02030600000101010101" pitchFamily="18" charset="-127"/>
                <a:ea typeface="문체부 궁체 정자체" panose="02030609000101010101" pitchFamily="17" charset="-127"/>
              </a:rPr>
              <a:t>   </a:t>
            </a:r>
            <a:endParaRPr lang="en-US" altLang="ko-KR" b="1" dirty="0">
              <a:solidFill>
                <a:schemeClr val="bg1"/>
              </a:solidFill>
              <a:latin typeface="HY목각파임B" panose="02030600000101010101" pitchFamily="18" charset="-127"/>
              <a:ea typeface="문체부 궁체 정자체" panose="02030609000101010101" pitchFamily="17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4943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42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325483" y="55206"/>
            <a:ext cx="54314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3600" dirty="0" smtClean="0">
                <a:solidFill>
                  <a:srgbClr val="FFC000"/>
                </a:solidFill>
                <a:latin typeface="HY얕은샘물M" panose="02030600000101010101" pitchFamily="18" charset="-127"/>
                <a:ea typeface="HY얕은샘물M" panose="02030600000101010101" pitchFamily="18" charset="-127"/>
              </a:rPr>
              <a:t>일본의 정당</a:t>
            </a:r>
            <a:r>
              <a:rPr lang="en-US" altLang="ko-KR" sz="3600" dirty="0" smtClean="0">
                <a:solidFill>
                  <a:srgbClr val="FFC000"/>
                </a:solidFill>
                <a:latin typeface="HY얕은샘물M" panose="02030600000101010101" pitchFamily="18" charset="-127"/>
                <a:ea typeface="HY얕은샘물M" panose="02030600000101010101" pitchFamily="18" charset="-127"/>
              </a:rPr>
              <a:t>-</a:t>
            </a:r>
            <a:r>
              <a:rPr lang="ko-KR" altLang="en-US" sz="3600" dirty="0">
                <a:solidFill>
                  <a:srgbClr val="FFC000"/>
                </a:solidFill>
                <a:latin typeface="HY얕은샘물M" panose="02030600000101010101" pitchFamily="18" charset="-127"/>
                <a:ea typeface="HY얕은샘물M" panose="02030600000101010101" pitchFamily="18" charset="-127"/>
              </a:rPr>
              <a:t>야</a:t>
            </a:r>
            <a:r>
              <a:rPr lang="ko-KR" altLang="en-US" sz="3600" dirty="0" smtClean="0">
                <a:solidFill>
                  <a:srgbClr val="FFC000"/>
                </a:solidFill>
                <a:latin typeface="HY얕은샘물M" panose="02030600000101010101" pitchFamily="18" charset="-127"/>
                <a:ea typeface="HY얕은샘물M" panose="02030600000101010101" pitchFamily="18" charset="-127"/>
              </a:rPr>
              <a:t>당</a:t>
            </a:r>
            <a:endParaRPr lang="en-US" altLang="ko-KR" sz="3600" b="1" dirty="0">
              <a:solidFill>
                <a:prstClr val="white"/>
              </a:solidFill>
              <a:latin typeface="HY얕은샘물M" panose="02030600000101010101" pitchFamily="18" charset="-127"/>
              <a:ea typeface="HY얕은샘물M" panose="02030600000101010101" pitchFamily="18" charset="-127"/>
            </a:endParaRPr>
          </a:p>
        </p:txBody>
      </p:sp>
      <p:sp>
        <p:nvSpPr>
          <p:cNvPr id="3" name="자유형 2"/>
          <p:cNvSpPr/>
          <p:nvPr/>
        </p:nvSpPr>
        <p:spPr>
          <a:xfrm>
            <a:off x="168607" y="800959"/>
            <a:ext cx="11949252" cy="5891283"/>
          </a:xfrm>
          <a:custGeom>
            <a:avLst/>
            <a:gdLst>
              <a:gd name="connsiteX0" fmla="*/ 843657 w 11341404"/>
              <a:gd name="connsiteY0" fmla="*/ 400196 h 5699027"/>
              <a:gd name="connsiteX1" fmla="*/ 151996 w 11341404"/>
              <a:gd name="connsiteY1" fmla="*/ 411919 h 5699027"/>
              <a:gd name="connsiteX2" fmla="*/ 116826 w 11341404"/>
              <a:gd name="connsiteY2" fmla="*/ 1080134 h 5699027"/>
              <a:gd name="connsiteX3" fmla="*/ 81657 w 11341404"/>
              <a:gd name="connsiteY3" fmla="*/ 3917119 h 5699027"/>
              <a:gd name="connsiteX4" fmla="*/ 69934 w 11341404"/>
              <a:gd name="connsiteY4" fmla="*/ 5452842 h 5699027"/>
              <a:gd name="connsiteX5" fmla="*/ 1042949 w 11341404"/>
              <a:gd name="connsiteY5" fmla="*/ 5652134 h 5699027"/>
              <a:gd name="connsiteX6" fmla="*/ 3762703 w 11341404"/>
              <a:gd name="connsiteY6" fmla="*/ 5534903 h 5699027"/>
              <a:gd name="connsiteX7" fmla="*/ 7068611 w 11341404"/>
              <a:gd name="connsiteY7" fmla="*/ 5699027 h 5699027"/>
              <a:gd name="connsiteX8" fmla="*/ 10573811 w 11341404"/>
              <a:gd name="connsiteY8" fmla="*/ 5652134 h 5699027"/>
              <a:gd name="connsiteX9" fmla="*/ 11242026 w 11341404"/>
              <a:gd name="connsiteY9" fmla="*/ 5534903 h 5699027"/>
              <a:gd name="connsiteX10" fmla="*/ 11324088 w 11341404"/>
              <a:gd name="connsiteY10" fmla="*/ 4292257 h 5699027"/>
              <a:gd name="connsiteX11" fmla="*/ 11101349 w 11341404"/>
              <a:gd name="connsiteY11" fmla="*/ 3049611 h 5699027"/>
              <a:gd name="connsiteX12" fmla="*/ 11054457 w 11341404"/>
              <a:gd name="connsiteY12" fmla="*/ 1279427 h 5699027"/>
              <a:gd name="connsiteX13" fmla="*/ 11253749 w 11341404"/>
              <a:gd name="connsiteY13" fmla="*/ 435365 h 5699027"/>
              <a:gd name="connsiteX14" fmla="*/ 10644149 w 11341404"/>
              <a:gd name="connsiteY14" fmla="*/ 36780 h 5699027"/>
              <a:gd name="connsiteX15" fmla="*/ 6728642 w 11341404"/>
              <a:gd name="connsiteY15" fmla="*/ 60227 h 5699027"/>
              <a:gd name="connsiteX16" fmla="*/ 4032334 w 11341404"/>
              <a:gd name="connsiteY16" fmla="*/ 411919 h 5699027"/>
              <a:gd name="connsiteX17" fmla="*/ 2191811 w 11341404"/>
              <a:gd name="connsiteY17" fmla="*/ 365027 h 5699027"/>
              <a:gd name="connsiteX18" fmla="*/ 843657 w 11341404"/>
              <a:gd name="connsiteY18" fmla="*/ 400196 h 5699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341404" h="5699027">
                <a:moveTo>
                  <a:pt x="843657" y="400196"/>
                </a:moveTo>
                <a:cubicBezTo>
                  <a:pt x="503688" y="408011"/>
                  <a:pt x="273134" y="298596"/>
                  <a:pt x="151996" y="411919"/>
                </a:cubicBezTo>
                <a:cubicBezTo>
                  <a:pt x="30858" y="525242"/>
                  <a:pt x="128549" y="495934"/>
                  <a:pt x="116826" y="1080134"/>
                </a:cubicBezTo>
                <a:cubicBezTo>
                  <a:pt x="105103" y="1664334"/>
                  <a:pt x="89472" y="3188334"/>
                  <a:pt x="81657" y="3917119"/>
                </a:cubicBezTo>
                <a:cubicBezTo>
                  <a:pt x="73842" y="4645904"/>
                  <a:pt x="-90281" y="5163673"/>
                  <a:pt x="69934" y="5452842"/>
                </a:cubicBezTo>
                <a:cubicBezTo>
                  <a:pt x="230149" y="5742011"/>
                  <a:pt x="427487" y="5638457"/>
                  <a:pt x="1042949" y="5652134"/>
                </a:cubicBezTo>
                <a:cubicBezTo>
                  <a:pt x="1658411" y="5665811"/>
                  <a:pt x="2758426" y="5527088"/>
                  <a:pt x="3762703" y="5534903"/>
                </a:cubicBezTo>
                <a:cubicBezTo>
                  <a:pt x="4766980" y="5542719"/>
                  <a:pt x="7068611" y="5699027"/>
                  <a:pt x="7068611" y="5699027"/>
                </a:cubicBezTo>
                <a:lnTo>
                  <a:pt x="10573811" y="5652134"/>
                </a:lnTo>
                <a:cubicBezTo>
                  <a:pt x="11269380" y="5624780"/>
                  <a:pt x="11116980" y="5761549"/>
                  <a:pt x="11242026" y="5534903"/>
                </a:cubicBezTo>
                <a:cubicBezTo>
                  <a:pt x="11367072" y="5308257"/>
                  <a:pt x="11347534" y="4706472"/>
                  <a:pt x="11324088" y="4292257"/>
                </a:cubicBezTo>
                <a:cubicBezTo>
                  <a:pt x="11300642" y="3878042"/>
                  <a:pt x="11146287" y="3551749"/>
                  <a:pt x="11101349" y="3049611"/>
                </a:cubicBezTo>
                <a:cubicBezTo>
                  <a:pt x="11056411" y="2547473"/>
                  <a:pt x="11029057" y="1715135"/>
                  <a:pt x="11054457" y="1279427"/>
                </a:cubicBezTo>
                <a:cubicBezTo>
                  <a:pt x="11079857" y="843719"/>
                  <a:pt x="11322134" y="642473"/>
                  <a:pt x="11253749" y="435365"/>
                </a:cubicBezTo>
                <a:cubicBezTo>
                  <a:pt x="11185364" y="228257"/>
                  <a:pt x="11398333" y="99303"/>
                  <a:pt x="10644149" y="36780"/>
                </a:cubicBezTo>
                <a:cubicBezTo>
                  <a:pt x="9889965" y="-25743"/>
                  <a:pt x="7830611" y="-2296"/>
                  <a:pt x="6728642" y="60227"/>
                </a:cubicBezTo>
                <a:cubicBezTo>
                  <a:pt x="5626673" y="122750"/>
                  <a:pt x="4788472" y="361119"/>
                  <a:pt x="4032334" y="411919"/>
                </a:cubicBezTo>
                <a:cubicBezTo>
                  <a:pt x="3276196" y="462719"/>
                  <a:pt x="2725211" y="365027"/>
                  <a:pt x="2191811" y="365027"/>
                </a:cubicBezTo>
                <a:cubicBezTo>
                  <a:pt x="1658411" y="365027"/>
                  <a:pt x="1183626" y="392381"/>
                  <a:pt x="843657" y="400196"/>
                </a:cubicBezTo>
                <a:close/>
              </a:path>
            </a:pathLst>
          </a:custGeom>
          <a:noFill/>
          <a:ln w="85725">
            <a:solidFill>
              <a:schemeClr val="bg1">
                <a:alpha val="3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12" name="자유형 11"/>
          <p:cNvSpPr/>
          <p:nvPr/>
        </p:nvSpPr>
        <p:spPr>
          <a:xfrm>
            <a:off x="0" y="799070"/>
            <a:ext cx="12117859" cy="5861533"/>
          </a:xfrm>
          <a:custGeom>
            <a:avLst/>
            <a:gdLst>
              <a:gd name="connsiteX0" fmla="*/ 843657 w 11341404"/>
              <a:gd name="connsiteY0" fmla="*/ 400196 h 5699027"/>
              <a:gd name="connsiteX1" fmla="*/ 151996 w 11341404"/>
              <a:gd name="connsiteY1" fmla="*/ 411919 h 5699027"/>
              <a:gd name="connsiteX2" fmla="*/ 116826 w 11341404"/>
              <a:gd name="connsiteY2" fmla="*/ 1080134 h 5699027"/>
              <a:gd name="connsiteX3" fmla="*/ 81657 w 11341404"/>
              <a:gd name="connsiteY3" fmla="*/ 3917119 h 5699027"/>
              <a:gd name="connsiteX4" fmla="*/ 69934 w 11341404"/>
              <a:gd name="connsiteY4" fmla="*/ 5452842 h 5699027"/>
              <a:gd name="connsiteX5" fmla="*/ 1042949 w 11341404"/>
              <a:gd name="connsiteY5" fmla="*/ 5652134 h 5699027"/>
              <a:gd name="connsiteX6" fmla="*/ 3762703 w 11341404"/>
              <a:gd name="connsiteY6" fmla="*/ 5534903 h 5699027"/>
              <a:gd name="connsiteX7" fmla="*/ 7068611 w 11341404"/>
              <a:gd name="connsiteY7" fmla="*/ 5699027 h 5699027"/>
              <a:gd name="connsiteX8" fmla="*/ 10573811 w 11341404"/>
              <a:gd name="connsiteY8" fmla="*/ 5652134 h 5699027"/>
              <a:gd name="connsiteX9" fmla="*/ 11242026 w 11341404"/>
              <a:gd name="connsiteY9" fmla="*/ 5534903 h 5699027"/>
              <a:gd name="connsiteX10" fmla="*/ 11324088 w 11341404"/>
              <a:gd name="connsiteY10" fmla="*/ 4292257 h 5699027"/>
              <a:gd name="connsiteX11" fmla="*/ 11101349 w 11341404"/>
              <a:gd name="connsiteY11" fmla="*/ 3049611 h 5699027"/>
              <a:gd name="connsiteX12" fmla="*/ 11054457 w 11341404"/>
              <a:gd name="connsiteY12" fmla="*/ 1279427 h 5699027"/>
              <a:gd name="connsiteX13" fmla="*/ 11253749 w 11341404"/>
              <a:gd name="connsiteY13" fmla="*/ 435365 h 5699027"/>
              <a:gd name="connsiteX14" fmla="*/ 10644149 w 11341404"/>
              <a:gd name="connsiteY14" fmla="*/ 36780 h 5699027"/>
              <a:gd name="connsiteX15" fmla="*/ 6728642 w 11341404"/>
              <a:gd name="connsiteY15" fmla="*/ 60227 h 5699027"/>
              <a:gd name="connsiteX16" fmla="*/ 4032334 w 11341404"/>
              <a:gd name="connsiteY16" fmla="*/ 411919 h 5699027"/>
              <a:gd name="connsiteX17" fmla="*/ 2191811 w 11341404"/>
              <a:gd name="connsiteY17" fmla="*/ 365027 h 5699027"/>
              <a:gd name="connsiteX18" fmla="*/ 843657 w 11341404"/>
              <a:gd name="connsiteY18" fmla="*/ 400196 h 5699027"/>
              <a:gd name="connsiteX0" fmla="*/ 843657 w 11341404"/>
              <a:gd name="connsiteY0" fmla="*/ 400196 h 5699027"/>
              <a:gd name="connsiteX1" fmla="*/ 125363 w 11341404"/>
              <a:gd name="connsiteY1" fmla="*/ 323143 h 5699027"/>
              <a:gd name="connsiteX2" fmla="*/ 116826 w 11341404"/>
              <a:gd name="connsiteY2" fmla="*/ 1080134 h 5699027"/>
              <a:gd name="connsiteX3" fmla="*/ 81657 w 11341404"/>
              <a:gd name="connsiteY3" fmla="*/ 3917119 h 5699027"/>
              <a:gd name="connsiteX4" fmla="*/ 69934 w 11341404"/>
              <a:gd name="connsiteY4" fmla="*/ 5452842 h 5699027"/>
              <a:gd name="connsiteX5" fmla="*/ 1042949 w 11341404"/>
              <a:gd name="connsiteY5" fmla="*/ 5652134 h 5699027"/>
              <a:gd name="connsiteX6" fmla="*/ 3762703 w 11341404"/>
              <a:gd name="connsiteY6" fmla="*/ 5534903 h 5699027"/>
              <a:gd name="connsiteX7" fmla="*/ 7068611 w 11341404"/>
              <a:gd name="connsiteY7" fmla="*/ 5699027 h 5699027"/>
              <a:gd name="connsiteX8" fmla="*/ 10573811 w 11341404"/>
              <a:gd name="connsiteY8" fmla="*/ 5652134 h 5699027"/>
              <a:gd name="connsiteX9" fmla="*/ 11242026 w 11341404"/>
              <a:gd name="connsiteY9" fmla="*/ 5534903 h 5699027"/>
              <a:gd name="connsiteX10" fmla="*/ 11324088 w 11341404"/>
              <a:gd name="connsiteY10" fmla="*/ 4292257 h 5699027"/>
              <a:gd name="connsiteX11" fmla="*/ 11101349 w 11341404"/>
              <a:gd name="connsiteY11" fmla="*/ 3049611 h 5699027"/>
              <a:gd name="connsiteX12" fmla="*/ 11054457 w 11341404"/>
              <a:gd name="connsiteY12" fmla="*/ 1279427 h 5699027"/>
              <a:gd name="connsiteX13" fmla="*/ 11253749 w 11341404"/>
              <a:gd name="connsiteY13" fmla="*/ 435365 h 5699027"/>
              <a:gd name="connsiteX14" fmla="*/ 10644149 w 11341404"/>
              <a:gd name="connsiteY14" fmla="*/ 36780 h 5699027"/>
              <a:gd name="connsiteX15" fmla="*/ 6728642 w 11341404"/>
              <a:gd name="connsiteY15" fmla="*/ 60227 h 5699027"/>
              <a:gd name="connsiteX16" fmla="*/ 4032334 w 11341404"/>
              <a:gd name="connsiteY16" fmla="*/ 411919 h 5699027"/>
              <a:gd name="connsiteX17" fmla="*/ 2191811 w 11341404"/>
              <a:gd name="connsiteY17" fmla="*/ 365027 h 5699027"/>
              <a:gd name="connsiteX18" fmla="*/ 843657 w 11341404"/>
              <a:gd name="connsiteY18" fmla="*/ 400196 h 5699027"/>
              <a:gd name="connsiteX0" fmla="*/ 959067 w 11341404"/>
              <a:gd name="connsiteY0" fmla="*/ 338052 h 5699027"/>
              <a:gd name="connsiteX1" fmla="*/ 125363 w 11341404"/>
              <a:gd name="connsiteY1" fmla="*/ 323143 h 5699027"/>
              <a:gd name="connsiteX2" fmla="*/ 116826 w 11341404"/>
              <a:gd name="connsiteY2" fmla="*/ 1080134 h 5699027"/>
              <a:gd name="connsiteX3" fmla="*/ 81657 w 11341404"/>
              <a:gd name="connsiteY3" fmla="*/ 3917119 h 5699027"/>
              <a:gd name="connsiteX4" fmla="*/ 69934 w 11341404"/>
              <a:gd name="connsiteY4" fmla="*/ 5452842 h 5699027"/>
              <a:gd name="connsiteX5" fmla="*/ 1042949 w 11341404"/>
              <a:gd name="connsiteY5" fmla="*/ 5652134 h 5699027"/>
              <a:gd name="connsiteX6" fmla="*/ 3762703 w 11341404"/>
              <a:gd name="connsiteY6" fmla="*/ 5534903 h 5699027"/>
              <a:gd name="connsiteX7" fmla="*/ 7068611 w 11341404"/>
              <a:gd name="connsiteY7" fmla="*/ 5699027 h 5699027"/>
              <a:gd name="connsiteX8" fmla="*/ 10573811 w 11341404"/>
              <a:gd name="connsiteY8" fmla="*/ 5652134 h 5699027"/>
              <a:gd name="connsiteX9" fmla="*/ 11242026 w 11341404"/>
              <a:gd name="connsiteY9" fmla="*/ 5534903 h 5699027"/>
              <a:gd name="connsiteX10" fmla="*/ 11324088 w 11341404"/>
              <a:gd name="connsiteY10" fmla="*/ 4292257 h 5699027"/>
              <a:gd name="connsiteX11" fmla="*/ 11101349 w 11341404"/>
              <a:gd name="connsiteY11" fmla="*/ 3049611 h 5699027"/>
              <a:gd name="connsiteX12" fmla="*/ 11054457 w 11341404"/>
              <a:gd name="connsiteY12" fmla="*/ 1279427 h 5699027"/>
              <a:gd name="connsiteX13" fmla="*/ 11253749 w 11341404"/>
              <a:gd name="connsiteY13" fmla="*/ 435365 h 5699027"/>
              <a:gd name="connsiteX14" fmla="*/ 10644149 w 11341404"/>
              <a:gd name="connsiteY14" fmla="*/ 36780 h 5699027"/>
              <a:gd name="connsiteX15" fmla="*/ 6728642 w 11341404"/>
              <a:gd name="connsiteY15" fmla="*/ 60227 h 5699027"/>
              <a:gd name="connsiteX16" fmla="*/ 4032334 w 11341404"/>
              <a:gd name="connsiteY16" fmla="*/ 411919 h 5699027"/>
              <a:gd name="connsiteX17" fmla="*/ 2191811 w 11341404"/>
              <a:gd name="connsiteY17" fmla="*/ 365027 h 5699027"/>
              <a:gd name="connsiteX18" fmla="*/ 959067 w 11341404"/>
              <a:gd name="connsiteY18" fmla="*/ 338052 h 5699027"/>
              <a:gd name="connsiteX0" fmla="*/ 959067 w 11341404"/>
              <a:gd name="connsiteY0" fmla="*/ 338052 h 5699027"/>
              <a:gd name="connsiteX1" fmla="*/ 125363 w 11341404"/>
              <a:gd name="connsiteY1" fmla="*/ 323143 h 5699027"/>
              <a:gd name="connsiteX2" fmla="*/ 116826 w 11341404"/>
              <a:gd name="connsiteY2" fmla="*/ 1080134 h 5699027"/>
              <a:gd name="connsiteX3" fmla="*/ 81657 w 11341404"/>
              <a:gd name="connsiteY3" fmla="*/ 3917119 h 5699027"/>
              <a:gd name="connsiteX4" fmla="*/ 69934 w 11341404"/>
              <a:gd name="connsiteY4" fmla="*/ 5452842 h 5699027"/>
              <a:gd name="connsiteX5" fmla="*/ 1042949 w 11341404"/>
              <a:gd name="connsiteY5" fmla="*/ 5652134 h 5699027"/>
              <a:gd name="connsiteX6" fmla="*/ 3762703 w 11341404"/>
              <a:gd name="connsiteY6" fmla="*/ 5534903 h 5699027"/>
              <a:gd name="connsiteX7" fmla="*/ 7068611 w 11341404"/>
              <a:gd name="connsiteY7" fmla="*/ 5699027 h 5699027"/>
              <a:gd name="connsiteX8" fmla="*/ 10573811 w 11341404"/>
              <a:gd name="connsiteY8" fmla="*/ 5652134 h 5699027"/>
              <a:gd name="connsiteX9" fmla="*/ 11242026 w 11341404"/>
              <a:gd name="connsiteY9" fmla="*/ 5534903 h 5699027"/>
              <a:gd name="connsiteX10" fmla="*/ 11324088 w 11341404"/>
              <a:gd name="connsiteY10" fmla="*/ 4292257 h 5699027"/>
              <a:gd name="connsiteX11" fmla="*/ 11101349 w 11341404"/>
              <a:gd name="connsiteY11" fmla="*/ 3049611 h 5699027"/>
              <a:gd name="connsiteX12" fmla="*/ 11054457 w 11341404"/>
              <a:gd name="connsiteY12" fmla="*/ 1279427 h 5699027"/>
              <a:gd name="connsiteX13" fmla="*/ 11253749 w 11341404"/>
              <a:gd name="connsiteY13" fmla="*/ 435365 h 5699027"/>
              <a:gd name="connsiteX14" fmla="*/ 10644149 w 11341404"/>
              <a:gd name="connsiteY14" fmla="*/ 36780 h 5699027"/>
              <a:gd name="connsiteX15" fmla="*/ 6728642 w 11341404"/>
              <a:gd name="connsiteY15" fmla="*/ 60227 h 5699027"/>
              <a:gd name="connsiteX16" fmla="*/ 4032334 w 11341404"/>
              <a:gd name="connsiteY16" fmla="*/ 411919 h 5699027"/>
              <a:gd name="connsiteX17" fmla="*/ 2245077 w 11341404"/>
              <a:gd name="connsiteY17" fmla="*/ 498192 h 5699027"/>
              <a:gd name="connsiteX18" fmla="*/ 959067 w 11341404"/>
              <a:gd name="connsiteY18" fmla="*/ 338052 h 5699027"/>
              <a:gd name="connsiteX0" fmla="*/ 959067 w 11341404"/>
              <a:gd name="connsiteY0" fmla="*/ 333914 h 5694889"/>
              <a:gd name="connsiteX1" fmla="*/ 125363 w 11341404"/>
              <a:gd name="connsiteY1" fmla="*/ 319005 h 5694889"/>
              <a:gd name="connsiteX2" fmla="*/ 116826 w 11341404"/>
              <a:gd name="connsiteY2" fmla="*/ 1075996 h 5694889"/>
              <a:gd name="connsiteX3" fmla="*/ 81657 w 11341404"/>
              <a:gd name="connsiteY3" fmla="*/ 3912981 h 5694889"/>
              <a:gd name="connsiteX4" fmla="*/ 69934 w 11341404"/>
              <a:gd name="connsiteY4" fmla="*/ 5448704 h 5694889"/>
              <a:gd name="connsiteX5" fmla="*/ 1042949 w 11341404"/>
              <a:gd name="connsiteY5" fmla="*/ 5647996 h 5694889"/>
              <a:gd name="connsiteX6" fmla="*/ 3762703 w 11341404"/>
              <a:gd name="connsiteY6" fmla="*/ 5530765 h 5694889"/>
              <a:gd name="connsiteX7" fmla="*/ 7068611 w 11341404"/>
              <a:gd name="connsiteY7" fmla="*/ 5694889 h 5694889"/>
              <a:gd name="connsiteX8" fmla="*/ 10573811 w 11341404"/>
              <a:gd name="connsiteY8" fmla="*/ 5647996 h 5694889"/>
              <a:gd name="connsiteX9" fmla="*/ 11242026 w 11341404"/>
              <a:gd name="connsiteY9" fmla="*/ 5530765 h 5694889"/>
              <a:gd name="connsiteX10" fmla="*/ 11324088 w 11341404"/>
              <a:gd name="connsiteY10" fmla="*/ 4288119 h 5694889"/>
              <a:gd name="connsiteX11" fmla="*/ 11101349 w 11341404"/>
              <a:gd name="connsiteY11" fmla="*/ 3045473 h 5694889"/>
              <a:gd name="connsiteX12" fmla="*/ 11054457 w 11341404"/>
              <a:gd name="connsiteY12" fmla="*/ 1275289 h 5694889"/>
              <a:gd name="connsiteX13" fmla="*/ 11253749 w 11341404"/>
              <a:gd name="connsiteY13" fmla="*/ 431227 h 5694889"/>
              <a:gd name="connsiteX14" fmla="*/ 10644149 w 11341404"/>
              <a:gd name="connsiteY14" fmla="*/ 32642 h 5694889"/>
              <a:gd name="connsiteX15" fmla="*/ 6728642 w 11341404"/>
              <a:gd name="connsiteY15" fmla="*/ 56089 h 5694889"/>
              <a:gd name="connsiteX16" fmla="*/ 3774882 w 11341404"/>
              <a:gd name="connsiteY16" fmla="*/ 319005 h 5694889"/>
              <a:gd name="connsiteX17" fmla="*/ 2245077 w 11341404"/>
              <a:gd name="connsiteY17" fmla="*/ 494054 h 5694889"/>
              <a:gd name="connsiteX18" fmla="*/ 959067 w 11341404"/>
              <a:gd name="connsiteY18" fmla="*/ 333914 h 5694889"/>
              <a:gd name="connsiteX0" fmla="*/ 959067 w 11341404"/>
              <a:gd name="connsiteY0" fmla="*/ 301272 h 5662247"/>
              <a:gd name="connsiteX1" fmla="*/ 125363 w 11341404"/>
              <a:gd name="connsiteY1" fmla="*/ 286363 h 5662247"/>
              <a:gd name="connsiteX2" fmla="*/ 116826 w 11341404"/>
              <a:gd name="connsiteY2" fmla="*/ 1043354 h 5662247"/>
              <a:gd name="connsiteX3" fmla="*/ 81657 w 11341404"/>
              <a:gd name="connsiteY3" fmla="*/ 3880339 h 5662247"/>
              <a:gd name="connsiteX4" fmla="*/ 69934 w 11341404"/>
              <a:gd name="connsiteY4" fmla="*/ 5416062 h 5662247"/>
              <a:gd name="connsiteX5" fmla="*/ 1042949 w 11341404"/>
              <a:gd name="connsiteY5" fmla="*/ 5615354 h 5662247"/>
              <a:gd name="connsiteX6" fmla="*/ 3762703 w 11341404"/>
              <a:gd name="connsiteY6" fmla="*/ 5498123 h 5662247"/>
              <a:gd name="connsiteX7" fmla="*/ 7068611 w 11341404"/>
              <a:gd name="connsiteY7" fmla="*/ 5662247 h 5662247"/>
              <a:gd name="connsiteX8" fmla="*/ 10573811 w 11341404"/>
              <a:gd name="connsiteY8" fmla="*/ 5615354 h 5662247"/>
              <a:gd name="connsiteX9" fmla="*/ 11242026 w 11341404"/>
              <a:gd name="connsiteY9" fmla="*/ 5498123 h 5662247"/>
              <a:gd name="connsiteX10" fmla="*/ 11324088 w 11341404"/>
              <a:gd name="connsiteY10" fmla="*/ 4255477 h 5662247"/>
              <a:gd name="connsiteX11" fmla="*/ 11101349 w 11341404"/>
              <a:gd name="connsiteY11" fmla="*/ 3012831 h 5662247"/>
              <a:gd name="connsiteX12" fmla="*/ 11054457 w 11341404"/>
              <a:gd name="connsiteY12" fmla="*/ 1242647 h 5662247"/>
              <a:gd name="connsiteX13" fmla="*/ 11253749 w 11341404"/>
              <a:gd name="connsiteY13" fmla="*/ 398585 h 5662247"/>
              <a:gd name="connsiteX14" fmla="*/ 10644149 w 11341404"/>
              <a:gd name="connsiteY14" fmla="*/ 0 h 5662247"/>
              <a:gd name="connsiteX15" fmla="*/ 6941706 w 11341404"/>
              <a:gd name="connsiteY15" fmla="*/ 165490 h 5662247"/>
              <a:gd name="connsiteX16" fmla="*/ 3774882 w 11341404"/>
              <a:gd name="connsiteY16" fmla="*/ 286363 h 5662247"/>
              <a:gd name="connsiteX17" fmla="*/ 2245077 w 11341404"/>
              <a:gd name="connsiteY17" fmla="*/ 461412 h 5662247"/>
              <a:gd name="connsiteX18" fmla="*/ 959067 w 11341404"/>
              <a:gd name="connsiteY18" fmla="*/ 301272 h 5662247"/>
              <a:gd name="connsiteX0" fmla="*/ 959067 w 11341404"/>
              <a:gd name="connsiteY0" fmla="*/ 248006 h 5608981"/>
              <a:gd name="connsiteX1" fmla="*/ 125363 w 11341404"/>
              <a:gd name="connsiteY1" fmla="*/ 233097 h 5608981"/>
              <a:gd name="connsiteX2" fmla="*/ 116826 w 11341404"/>
              <a:gd name="connsiteY2" fmla="*/ 990088 h 5608981"/>
              <a:gd name="connsiteX3" fmla="*/ 81657 w 11341404"/>
              <a:gd name="connsiteY3" fmla="*/ 3827073 h 5608981"/>
              <a:gd name="connsiteX4" fmla="*/ 69934 w 11341404"/>
              <a:gd name="connsiteY4" fmla="*/ 5362796 h 5608981"/>
              <a:gd name="connsiteX5" fmla="*/ 1042949 w 11341404"/>
              <a:gd name="connsiteY5" fmla="*/ 5562088 h 5608981"/>
              <a:gd name="connsiteX6" fmla="*/ 3762703 w 11341404"/>
              <a:gd name="connsiteY6" fmla="*/ 5444857 h 5608981"/>
              <a:gd name="connsiteX7" fmla="*/ 7068611 w 11341404"/>
              <a:gd name="connsiteY7" fmla="*/ 5608981 h 5608981"/>
              <a:gd name="connsiteX8" fmla="*/ 10573811 w 11341404"/>
              <a:gd name="connsiteY8" fmla="*/ 5562088 h 5608981"/>
              <a:gd name="connsiteX9" fmla="*/ 11242026 w 11341404"/>
              <a:gd name="connsiteY9" fmla="*/ 5444857 h 5608981"/>
              <a:gd name="connsiteX10" fmla="*/ 11324088 w 11341404"/>
              <a:gd name="connsiteY10" fmla="*/ 4202211 h 5608981"/>
              <a:gd name="connsiteX11" fmla="*/ 11101349 w 11341404"/>
              <a:gd name="connsiteY11" fmla="*/ 2959565 h 5608981"/>
              <a:gd name="connsiteX12" fmla="*/ 11054457 w 11341404"/>
              <a:gd name="connsiteY12" fmla="*/ 1189381 h 5608981"/>
              <a:gd name="connsiteX13" fmla="*/ 11253749 w 11341404"/>
              <a:gd name="connsiteY13" fmla="*/ 345319 h 5608981"/>
              <a:gd name="connsiteX14" fmla="*/ 10297920 w 11341404"/>
              <a:gd name="connsiteY14" fmla="*/ 0 h 5608981"/>
              <a:gd name="connsiteX15" fmla="*/ 6941706 w 11341404"/>
              <a:gd name="connsiteY15" fmla="*/ 112224 h 5608981"/>
              <a:gd name="connsiteX16" fmla="*/ 3774882 w 11341404"/>
              <a:gd name="connsiteY16" fmla="*/ 233097 h 5608981"/>
              <a:gd name="connsiteX17" fmla="*/ 2245077 w 11341404"/>
              <a:gd name="connsiteY17" fmla="*/ 408146 h 5608981"/>
              <a:gd name="connsiteX18" fmla="*/ 959067 w 11341404"/>
              <a:gd name="connsiteY18" fmla="*/ 248006 h 5608981"/>
              <a:gd name="connsiteX0" fmla="*/ 959067 w 11453575"/>
              <a:gd name="connsiteY0" fmla="*/ 255984 h 5616959"/>
              <a:gd name="connsiteX1" fmla="*/ 125363 w 11453575"/>
              <a:gd name="connsiteY1" fmla="*/ 241075 h 5616959"/>
              <a:gd name="connsiteX2" fmla="*/ 116826 w 11453575"/>
              <a:gd name="connsiteY2" fmla="*/ 998066 h 5616959"/>
              <a:gd name="connsiteX3" fmla="*/ 81657 w 11453575"/>
              <a:gd name="connsiteY3" fmla="*/ 3835051 h 5616959"/>
              <a:gd name="connsiteX4" fmla="*/ 69934 w 11453575"/>
              <a:gd name="connsiteY4" fmla="*/ 5370774 h 5616959"/>
              <a:gd name="connsiteX5" fmla="*/ 1042949 w 11453575"/>
              <a:gd name="connsiteY5" fmla="*/ 5570066 h 5616959"/>
              <a:gd name="connsiteX6" fmla="*/ 3762703 w 11453575"/>
              <a:gd name="connsiteY6" fmla="*/ 5452835 h 5616959"/>
              <a:gd name="connsiteX7" fmla="*/ 7068611 w 11453575"/>
              <a:gd name="connsiteY7" fmla="*/ 5616959 h 5616959"/>
              <a:gd name="connsiteX8" fmla="*/ 10573811 w 11453575"/>
              <a:gd name="connsiteY8" fmla="*/ 5570066 h 5616959"/>
              <a:gd name="connsiteX9" fmla="*/ 11242026 w 11453575"/>
              <a:gd name="connsiteY9" fmla="*/ 5452835 h 5616959"/>
              <a:gd name="connsiteX10" fmla="*/ 11324088 w 11453575"/>
              <a:gd name="connsiteY10" fmla="*/ 4210189 h 5616959"/>
              <a:gd name="connsiteX11" fmla="*/ 11101349 w 11453575"/>
              <a:gd name="connsiteY11" fmla="*/ 2967543 h 5616959"/>
              <a:gd name="connsiteX12" fmla="*/ 11054457 w 11453575"/>
              <a:gd name="connsiteY12" fmla="*/ 1197359 h 5616959"/>
              <a:gd name="connsiteX13" fmla="*/ 11431302 w 11453575"/>
              <a:gd name="connsiteY13" fmla="*/ 353297 h 5616959"/>
              <a:gd name="connsiteX14" fmla="*/ 10297920 w 11453575"/>
              <a:gd name="connsiteY14" fmla="*/ 7978 h 5616959"/>
              <a:gd name="connsiteX15" fmla="*/ 6941706 w 11453575"/>
              <a:gd name="connsiteY15" fmla="*/ 120202 h 5616959"/>
              <a:gd name="connsiteX16" fmla="*/ 3774882 w 11453575"/>
              <a:gd name="connsiteY16" fmla="*/ 241075 h 5616959"/>
              <a:gd name="connsiteX17" fmla="*/ 2245077 w 11453575"/>
              <a:gd name="connsiteY17" fmla="*/ 416124 h 5616959"/>
              <a:gd name="connsiteX18" fmla="*/ 959067 w 11453575"/>
              <a:gd name="connsiteY18" fmla="*/ 255984 h 5616959"/>
              <a:gd name="connsiteX0" fmla="*/ 959067 w 11471327"/>
              <a:gd name="connsiteY0" fmla="*/ 255984 h 5616959"/>
              <a:gd name="connsiteX1" fmla="*/ 125363 w 11471327"/>
              <a:gd name="connsiteY1" fmla="*/ 241075 h 5616959"/>
              <a:gd name="connsiteX2" fmla="*/ 116826 w 11471327"/>
              <a:gd name="connsiteY2" fmla="*/ 998066 h 5616959"/>
              <a:gd name="connsiteX3" fmla="*/ 81657 w 11471327"/>
              <a:gd name="connsiteY3" fmla="*/ 3835051 h 5616959"/>
              <a:gd name="connsiteX4" fmla="*/ 69934 w 11471327"/>
              <a:gd name="connsiteY4" fmla="*/ 5370774 h 5616959"/>
              <a:gd name="connsiteX5" fmla="*/ 1042949 w 11471327"/>
              <a:gd name="connsiteY5" fmla="*/ 5570066 h 5616959"/>
              <a:gd name="connsiteX6" fmla="*/ 3762703 w 11471327"/>
              <a:gd name="connsiteY6" fmla="*/ 5452835 h 5616959"/>
              <a:gd name="connsiteX7" fmla="*/ 7068611 w 11471327"/>
              <a:gd name="connsiteY7" fmla="*/ 5616959 h 5616959"/>
              <a:gd name="connsiteX8" fmla="*/ 10573811 w 11471327"/>
              <a:gd name="connsiteY8" fmla="*/ 5570066 h 5616959"/>
              <a:gd name="connsiteX9" fmla="*/ 11242026 w 11471327"/>
              <a:gd name="connsiteY9" fmla="*/ 5452835 h 5616959"/>
              <a:gd name="connsiteX10" fmla="*/ 11324088 w 11471327"/>
              <a:gd name="connsiteY10" fmla="*/ 4210189 h 5616959"/>
              <a:gd name="connsiteX11" fmla="*/ 11101349 w 11471327"/>
              <a:gd name="connsiteY11" fmla="*/ 2967543 h 5616959"/>
              <a:gd name="connsiteX12" fmla="*/ 11205378 w 11471327"/>
              <a:gd name="connsiteY12" fmla="*/ 1250625 h 5616959"/>
              <a:gd name="connsiteX13" fmla="*/ 11431302 w 11471327"/>
              <a:gd name="connsiteY13" fmla="*/ 353297 h 5616959"/>
              <a:gd name="connsiteX14" fmla="*/ 10297920 w 11471327"/>
              <a:gd name="connsiteY14" fmla="*/ 7978 h 5616959"/>
              <a:gd name="connsiteX15" fmla="*/ 6941706 w 11471327"/>
              <a:gd name="connsiteY15" fmla="*/ 120202 h 5616959"/>
              <a:gd name="connsiteX16" fmla="*/ 3774882 w 11471327"/>
              <a:gd name="connsiteY16" fmla="*/ 241075 h 5616959"/>
              <a:gd name="connsiteX17" fmla="*/ 2245077 w 11471327"/>
              <a:gd name="connsiteY17" fmla="*/ 416124 h 5616959"/>
              <a:gd name="connsiteX18" fmla="*/ 959067 w 11471327"/>
              <a:gd name="connsiteY18" fmla="*/ 255984 h 5616959"/>
              <a:gd name="connsiteX0" fmla="*/ 959067 w 11472627"/>
              <a:gd name="connsiteY0" fmla="*/ 255984 h 5616959"/>
              <a:gd name="connsiteX1" fmla="*/ 125363 w 11472627"/>
              <a:gd name="connsiteY1" fmla="*/ 241075 h 5616959"/>
              <a:gd name="connsiteX2" fmla="*/ 116826 w 11472627"/>
              <a:gd name="connsiteY2" fmla="*/ 998066 h 5616959"/>
              <a:gd name="connsiteX3" fmla="*/ 81657 w 11472627"/>
              <a:gd name="connsiteY3" fmla="*/ 3835051 h 5616959"/>
              <a:gd name="connsiteX4" fmla="*/ 69934 w 11472627"/>
              <a:gd name="connsiteY4" fmla="*/ 5370774 h 5616959"/>
              <a:gd name="connsiteX5" fmla="*/ 1042949 w 11472627"/>
              <a:gd name="connsiteY5" fmla="*/ 5570066 h 5616959"/>
              <a:gd name="connsiteX6" fmla="*/ 3762703 w 11472627"/>
              <a:gd name="connsiteY6" fmla="*/ 5452835 h 5616959"/>
              <a:gd name="connsiteX7" fmla="*/ 7068611 w 11472627"/>
              <a:gd name="connsiteY7" fmla="*/ 5616959 h 5616959"/>
              <a:gd name="connsiteX8" fmla="*/ 10573811 w 11472627"/>
              <a:gd name="connsiteY8" fmla="*/ 5570066 h 5616959"/>
              <a:gd name="connsiteX9" fmla="*/ 11242026 w 11472627"/>
              <a:gd name="connsiteY9" fmla="*/ 5452835 h 5616959"/>
              <a:gd name="connsiteX10" fmla="*/ 11324088 w 11472627"/>
              <a:gd name="connsiteY10" fmla="*/ 4210189 h 5616959"/>
              <a:gd name="connsiteX11" fmla="*/ 11012572 w 11472627"/>
              <a:gd name="connsiteY11" fmla="*/ 3003054 h 5616959"/>
              <a:gd name="connsiteX12" fmla="*/ 11205378 w 11472627"/>
              <a:gd name="connsiteY12" fmla="*/ 1250625 h 5616959"/>
              <a:gd name="connsiteX13" fmla="*/ 11431302 w 11472627"/>
              <a:gd name="connsiteY13" fmla="*/ 353297 h 5616959"/>
              <a:gd name="connsiteX14" fmla="*/ 10297920 w 11472627"/>
              <a:gd name="connsiteY14" fmla="*/ 7978 h 5616959"/>
              <a:gd name="connsiteX15" fmla="*/ 6941706 w 11472627"/>
              <a:gd name="connsiteY15" fmla="*/ 120202 h 5616959"/>
              <a:gd name="connsiteX16" fmla="*/ 3774882 w 11472627"/>
              <a:gd name="connsiteY16" fmla="*/ 241075 h 5616959"/>
              <a:gd name="connsiteX17" fmla="*/ 2245077 w 11472627"/>
              <a:gd name="connsiteY17" fmla="*/ 416124 h 5616959"/>
              <a:gd name="connsiteX18" fmla="*/ 959067 w 11472627"/>
              <a:gd name="connsiteY18" fmla="*/ 255984 h 5616959"/>
              <a:gd name="connsiteX0" fmla="*/ 959067 w 11472627"/>
              <a:gd name="connsiteY0" fmla="*/ 255984 h 5616959"/>
              <a:gd name="connsiteX1" fmla="*/ 125363 w 11472627"/>
              <a:gd name="connsiteY1" fmla="*/ 241075 h 5616959"/>
              <a:gd name="connsiteX2" fmla="*/ 116826 w 11472627"/>
              <a:gd name="connsiteY2" fmla="*/ 998066 h 5616959"/>
              <a:gd name="connsiteX3" fmla="*/ 81657 w 11472627"/>
              <a:gd name="connsiteY3" fmla="*/ 3835051 h 5616959"/>
              <a:gd name="connsiteX4" fmla="*/ 69934 w 11472627"/>
              <a:gd name="connsiteY4" fmla="*/ 5370774 h 5616959"/>
              <a:gd name="connsiteX5" fmla="*/ 1042949 w 11472627"/>
              <a:gd name="connsiteY5" fmla="*/ 5570066 h 5616959"/>
              <a:gd name="connsiteX6" fmla="*/ 3762703 w 11472627"/>
              <a:gd name="connsiteY6" fmla="*/ 5452835 h 5616959"/>
              <a:gd name="connsiteX7" fmla="*/ 7068611 w 11472627"/>
              <a:gd name="connsiteY7" fmla="*/ 5616959 h 5616959"/>
              <a:gd name="connsiteX8" fmla="*/ 10573811 w 11472627"/>
              <a:gd name="connsiteY8" fmla="*/ 5570066 h 5616959"/>
              <a:gd name="connsiteX9" fmla="*/ 11242026 w 11472627"/>
              <a:gd name="connsiteY9" fmla="*/ 5452835 h 5616959"/>
              <a:gd name="connsiteX10" fmla="*/ 11261945 w 11472627"/>
              <a:gd name="connsiteY10" fmla="*/ 4334476 h 5616959"/>
              <a:gd name="connsiteX11" fmla="*/ 11012572 w 11472627"/>
              <a:gd name="connsiteY11" fmla="*/ 3003054 h 5616959"/>
              <a:gd name="connsiteX12" fmla="*/ 11205378 w 11472627"/>
              <a:gd name="connsiteY12" fmla="*/ 1250625 h 5616959"/>
              <a:gd name="connsiteX13" fmla="*/ 11431302 w 11472627"/>
              <a:gd name="connsiteY13" fmla="*/ 353297 h 5616959"/>
              <a:gd name="connsiteX14" fmla="*/ 10297920 w 11472627"/>
              <a:gd name="connsiteY14" fmla="*/ 7978 h 5616959"/>
              <a:gd name="connsiteX15" fmla="*/ 6941706 w 11472627"/>
              <a:gd name="connsiteY15" fmla="*/ 120202 h 5616959"/>
              <a:gd name="connsiteX16" fmla="*/ 3774882 w 11472627"/>
              <a:gd name="connsiteY16" fmla="*/ 241075 h 5616959"/>
              <a:gd name="connsiteX17" fmla="*/ 2245077 w 11472627"/>
              <a:gd name="connsiteY17" fmla="*/ 416124 h 5616959"/>
              <a:gd name="connsiteX18" fmla="*/ 959067 w 11472627"/>
              <a:gd name="connsiteY18" fmla="*/ 255984 h 5616959"/>
              <a:gd name="connsiteX0" fmla="*/ 959067 w 11468711"/>
              <a:gd name="connsiteY0" fmla="*/ 255984 h 5616959"/>
              <a:gd name="connsiteX1" fmla="*/ 125363 w 11468711"/>
              <a:gd name="connsiteY1" fmla="*/ 241075 h 5616959"/>
              <a:gd name="connsiteX2" fmla="*/ 116826 w 11468711"/>
              <a:gd name="connsiteY2" fmla="*/ 998066 h 5616959"/>
              <a:gd name="connsiteX3" fmla="*/ 81657 w 11468711"/>
              <a:gd name="connsiteY3" fmla="*/ 3835051 h 5616959"/>
              <a:gd name="connsiteX4" fmla="*/ 69934 w 11468711"/>
              <a:gd name="connsiteY4" fmla="*/ 5370774 h 5616959"/>
              <a:gd name="connsiteX5" fmla="*/ 1042949 w 11468711"/>
              <a:gd name="connsiteY5" fmla="*/ 5570066 h 5616959"/>
              <a:gd name="connsiteX6" fmla="*/ 3762703 w 11468711"/>
              <a:gd name="connsiteY6" fmla="*/ 5452835 h 5616959"/>
              <a:gd name="connsiteX7" fmla="*/ 7068611 w 11468711"/>
              <a:gd name="connsiteY7" fmla="*/ 5616959 h 5616959"/>
              <a:gd name="connsiteX8" fmla="*/ 10573811 w 11468711"/>
              <a:gd name="connsiteY8" fmla="*/ 5570066 h 5616959"/>
              <a:gd name="connsiteX9" fmla="*/ 11242026 w 11468711"/>
              <a:gd name="connsiteY9" fmla="*/ 5452835 h 5616959"/>
              <a:gd name="connsiteX10" fmla="*/ 11261945 w 11468711"/>
              <a:gd name="connsiteY10" fmla="*/ 4334476 h 5616959"/>
              <a:gd name="connsiteX11" fmla="*/ 11296658 w 11468711"/>
              <a:gd name="connsiteY11" fmla="*/ 2985299 h 5616959"/>
              <a:gd name="connsiteX12" fmla="*/ 11205378 w 11468711"/>
              <a:gd name="connsiteY12" fmla="*/ 1250625 h 5616959"/>
              <a:gd name="connsiteX13" fmla="*/ 11431302 w 11468711"/>
              <a:gd name="connsiteY13" fmla="*/ 353297 h 5616959"/>
              <a:gd name="connsiteX14" fmla="*/ 10297920 w 11468711"/>
              <a:gd name="connsiteY14" fmla="*/ 7978 h 5616959"/>
              <a:gd name="connsiteX15" fmla="*/ 6941706 w 11468711"/>
              <a:gd name="connsiteY15" fmla="*/ 120202 h 5616959"/>
              <a:gd name="connsiteX16" fmla="*/ 3774882 w 11468711"/>
              <a:gd name="connsiteY16" fmla="*/ 241075 h 5616959"/>
              <a:gd name="connsiteX17" fmla="*/ 2245077 w 11468711"/>
              <a:gd name="connsiteY17" fmla="*/ 416124 h 5616959"/>
              <a:gd name="connsiteX18" fmla="*/ 959067 w 11468711"/>
              <a:gd name="connsiteY18" fmla="*/ 255984 h 5616959"/>
              <a:gd name="connsiteX0" fmla="*/ 959067 w 11468711"/>
              <a:gd name="connsiteY0" fmla="*/ 255984 h 5631387"/>
              <a:gd name="connsiteX1" fmla="*/ 125363 w 11468711"/>
              <a:gd name="connsiteY1" fmla="*/ 241075 h 5631387"/>
              <a:gd name="connsiteX2" fmla="*/ 116826 w 11468711"/>
              <a:gd name="connsiteY2" fmla="*/ 998066 h 5631387"/>
              <a:gd name="connsiteX3" fmla="*/ 81657 w 11468711"/>
              <a:gd name="connsiteY3" fmla="*/ 3835051 h 5631387"/>
              <a:gd name="connsiteX4" fmla="*/ 69934 w 11468711"/>
              <a:gd name="connsiteY4" fmla="*/ 5370774 h 5631387"/>
              <a:gd name="connsiteX5" fmla="*/ 1042949 w 11468711"/>
              <a:gd name="connsiteY5" fmla="*/ 5570066 h 5631387"/>
              <a:gd name="connsiteX6" fmla="*/ 3762703 w 11468711"/>
              <a:gd name="connsiteY6" fmla="*/ 5452835 h 5631387"/>
              <a:gd name="connsiteX7" fmla="*/ 7068611 w 11468711"/>
              <a:gd name="connsiteY7" fmla="*/ 5616959 h 5631387"/>
              <a:gd name="connsiteX8" fmla="*/ 10573811 w 11468711"/>
              <a:gd name="connsiteY8" fmla="*/ 5570066 h 5631387"/>
              <a:gd name="connsiteX9" fmla="*/ 11295292 w 11468711"/>
              <a:gd name="connsiteY9" fmla="*/ 5532734 h 5631387"/>
              <a:gd name="connsiteX10" fmla="*/ 11261945 w 11468711"/>
              <a:gd name="connsiteY10" fmla="*/ 4334476 h 5631387"/>
              <a:gd name="connsiteX11" fmla="*/ 11296658 w 11468711"/>
              <a:gd name="connsiteY11" fmla="*/ 2985299 h 5631387"/>
              <a:gd name="connsiteX12" fmla="*/ 11205378 w 11468711"/>
              <a:gd name="connsiteY12" fmla="*/ 1250625 h 5631387"/>
              <a:gd name="connsiteX13" fmla="*/ 11431302 w 11468711"/>
              <a:gd name="connsiteY13" fmla="*/ 353297 h 5631387"/>
              <a:gd name="connsiteX14" fmla="*/ 10297920 w 11468711"/>
              <a:gd name="connsiteY14" fmla="*/ 7978 h 5631387"/>
              <a:gd name="connsiteX15" fmla="*/ 6941706 w 11468711"/>
              <a:gd name="connsiteY15" fmla="*/ 120202 h 5631387"/>
              <a:gd name="connsiteX16" fmla="*/ 3774882 w 11468711"/>
              <a:gd name="connsiteY16" fmla="*/ 241075 h 5631387"/>
              <a:gd name="connsiteX17" fmla="*/ 2245077 w 11468711"/>
              <a:gd name="connsiteY17" fmla="*/ 416124 h 5631387"/>
              <a:gd name="connsiteX18" fmla="*/ 959067 w 11468711"/>
              <a:gd name="connsiteY18" fmla="*/ 255984 h 5631387"/>
              <a:gd name="connsiteX0" fmla="*/ 959067 w 11468711"/>
              <a:gd name="connsiteY0" fmla="*/ 255984 h 5696808"/>
              <a:gd name="connsiteX1" fmla="*/ 125363 w 11468711"/>
              <a:gd name="connsiteY1" fmla="*/ 241075 h 5696808"/>
              <a:gd name="connsiteX2" fmla="*/ 116826 w 11468711"/>
              <a:gd name="connsiteY2" fmla="*/ 998066 h 5696808"/>
              <a:gd name="connsiteX3" fmla="*/ 81657 w 11468711"/>
              <a:gd name="connsiteY3" fmla="*/ 3835051 h 5696808"/>
              <a:gd name="connsiteX4" fmla="*/ 69934 w 11468711"/>
              <a:gd name="connsiteY4" fmla="*/ 5370774 h 5696808"/>
              <a:gd name="connsiteX5" fmla="*/ 1042949 w 11468711"/>
              <a:gd name="connsiteY5" fmla="*/ 5570066 h 5696808"/>
              <a:gd name="connsiteX6" fmla="*/ 3762703 w 11468711"/>
              <a:gd name="connsiteY6" fmla="*/ 5452835 h 5696808"/>
              <a:gd name="connsiteX7" fmla="*/ 7068611 w 11468711"/>
              <a:gd name="connsiteY7" fmla="*/ 5616959 h 5696808"/>
              <a:gd name="connsiteX8" fmla="*/ 10485034 w 11468711"/>
              <a:gd name="connsiteY8" fmla="*/ 5694353 h 5696808"/>
              <a:gd name="connsiteX9" fmla="*/ 11295292 w 11468711"/>
              <a:gd name="connsiteY9" fmla="*/ 5532734 h 5696808"/>
              <a:gd name="connsiteX10" fmla="*/ 11261945 w 11468711"/>
              <a:gd name="connsiteY10" fmla="*/ 4334476 h 5696808"/>
              <a:gd name="connsiteX11" fmla="*/ 11296658 w 11468711"/>
              <a:gd name="connsiteY11" fmla="*/ 2985299 h 5696808"/>
              <a:gd name="connsiteX12" fmla="*/ 11205378 w 11468711"/>
              <a:gd name="connsiteY12" fmla="*/ 1250625 h 5696808"/>
              <a:gd name="connsiteX13" fmla="*/ 11431302 w 11468711"/>
              <a:gd name="connsiteY13" fmla="*/ 353297 h 5696808"/>
              <a:gd name="connsiteX14" fmla="*/ 10297920 w 11468711"/>
              <a:gd name="connsiteY14" fmla="*/ 7978 h 5696808"/>
              <a:gd name="connsiteX15" fmla="*/ 6941706 w 11468711"/>
              <a:gd name="connsiteY15" fmla="*/ 120202 h 5696808"/>
              <a:gd name="connsiteX16" fmla="*/ 3774882 w 11468711"/>
              <a:gd name="connsiteY16" fmla="*/ 241075 h 5696808"/>
              <a:gd name="connsiteX17" fmla="*/ 2245077 w 11468711"/>
              <a:gd name="connsiteY17" fmla="*/ 416124 h 5696808"/>
              <a:gd name="connsiteX18" fmla="*/ 959067 w 11468711"/>
              <a:gd name="connsiteY18" fmla="*/ 255984 h 5696808"/>
              <a:gd name="connsiteX0" fmla="*/ 959067 w 11468711"/>
              <a:gd name="connsiteY0" fmla="*/ 255984 h 5705293"/>
              <a:gd name="connsiteX1" fmla="*/ 125363 w 11468711"/>
              <a:gd name="connsiteY1" fmla="*/ 241075 h 5705293"/>
              <a:gd name="connsiteX2" fmla="*/ 116826 w 11468711"/>
              <a:gd name="connsiteY2" fmla="*/ 998066 h 5705293"/>
              <a:gd name="connsiteX3" fmla="*/ 81657 w 11468711"/>
              <a:gd name="connsiteY3" fmla="*/ 3835051 h 5705293"/>
              <a:gd name="connsiteX4" fmla="*/ 69934 w 11468711"/>
              <a:gd name="connsiteY4" fmla="*/ 5370774 h 5705293"/>
              <a:gd name="connsiteX5" fmla="*/ 1042949 w 11468711"/>
              <a:gd name="connsiteY5" fmla="*/ 5570066 h 5705293"/>
              <a:gd name="connsiteX6" fmla="*/ 3762703 w 11468711"/>
              <a:gd name="connsiteY6" fmla="*/ 5452835 h 5705293"/>
              <a:gd name="connsiteX7" fmla="*/ 6979834 w 11468711"/>
              <a:gd name="connsiteY7" fmla="*/ 5501549 h 5705293"/>
              <a:gd name="connsiteX8" fmla="*/ 10485034 w 11468711"/>
              <a:gd name="connsiteY8" fmla="*/ 5694353 h 5705293"/>
              <a:gd name="connsiteX9" fmla="*/ 11295292 w 11468711"/>
              <a:gd name="connsiteY9" fmla="*/ 5532734 h 5705293"/>
              <a:gd name="connsiteX10" fmla="*/ 11261945 w 11468711"/>
              <a:gd name="connsiteY10" fmla="*/ 4334476 h 5705293"/>
              <a:gd name="connsiteX11" fmla="*/ 11296658 w 11468711"/>
              <a:gd name="connsiteY11" fmla="*/ 2985299 h 5705293"/>
              <a:gd name="connsiteX12" fmla="*/ 11205378 w 11468711"/>
              <a:gd name="connsiteY12" fmla="*/ 1250625 h 5705293"/>
              <a:gd name="connsiteX13" fmla="*/ 11431302 w 11468711"/>
              <a:gd name="connsiteY13" fmla="*/ 353297 h 5705293"/>
              <a:gd name="connsiteX14" fmla="*/ 10297920 w 11468711"/>
              <a:gd name="connsiteY14" fmla="*/ 7978 h 5705293"/>
              <a:gd name="connsiteX15" fmla="*/ 6941706 w 11468711"/>
              <a:gd name="connsiteY15" fmla="*/ 120202 h 5705293"/>
              <a:gd name="connsiteX16" fmla="*/ 3774882 w 11468711"/>
              <a:gd name="connsiteY16" fmla="*/ 241075 h 5705293"/>
              <a:gd name="connsiteX17" fmla="*/ 2245077 w 11468711"/>
              <a:gd name="connsiteY17" fmla="*/ 416124 h 5705293"/>
              <a:gd name="connsiteX18" fmla="*/ 959067 w 11468711"/>
              <a:gd name="connsiteY18" fmla="*/ 255984 h 5705293"/>
              <a:gd name="connsiteX0" fmla="*/ 959067 w 11468711"/>
              <a:gd name="connsiteY0" fmla="*/ 255984 h 5705293"/>
              <a:gd name="connsiteX1" fmla="*/ 125363 w 11468711"/>
              <a:gd name="connsiteY1" fmla="*/ 241075 h 5705293"/>
              <a:gd name="connsiteX2" fmla="*/ 116826 w 11468711"/>
              <a:gd name="connsiteY2" fmla="*/ 998066 h 5705293"/>
              <a:gd name="connsiteX3" fmla="*/ 81657 w 11468711"/>
              <a:gd name="connsiteY3" fmla="*/ 3835051 h 5705293"/>
              <a:gd name="connsiteX4" fmla="*/ 69934 w 11468711"/>
              <a:gd name="connsiteY4" fmla="*/ 5370774 h 5705293"/>
              <a:gd name="connsiteX5" fmla="*/ 1042949 w 11468711"/>
              <a:gd name="connsiteY5" fmla="*/ 5570066 h 5705293"/>
              <a:gd name="connsiteX6" fmla="*/ 3780458 w 11468711"/>
              <a:gd name="connsiteY6" fmla="*/ 5559367 h 5705293"/>
              <a:gd name="connsiteX7" fmla="*/ 6979834 w 11468711"/>
              <a:gd name="connsiteY7" fmla="*/ 5501549 h 5705293"/>
              <a:gd name="connsiteX8" fmla="*/ 10485034 w 11468711"/>
              <a:gd name="connsiteY8" fmla="*/ 5694353 h 5705293"/>
              <a:gd name="connsiteX9" fmla="*/ 11295292 w 11468711"/>
              <a:gd name="connsiteY9" fmla="*/ 5532734 h 5705293"/>
              <a:gd name="connsiteX10" fmla="*/ 11261945 w 11468711"/>
              <a:gd name="connsiteY10" fmla="*/ 4334476 h 5705293"/>
              <a:gd name="connsiteX11" fmla="*/ 11296658 w 11468711"/>
              <a:gd name="connsiteY11" fmla="*/ 2985299 h 5705293"/>
              <a:gd name="connsiteX12" fmla="*/ 11205378 w 11468711"/>
              <a:gd name="connsiteY12" fmla="*/ 1250625 h 5705293"/>
              <a:gd name="connsiteX13" fmla="*/ 11431302 w 11468711"/>
              <a:gd name="connsiteY13" fmla="*/ 353297 h 5705293"/>
              <a:gd name="connsiteX14" fmla="*/ 10297920 w 11468711"/>
              <a:gd name="connsiteY14" fmla="*/ 7978 h 5705293"/>
              <a:gd name="connsiteX15" fmla="*/ 6941706 w 11468711"/>
              <a:gd name="connsiteY15" fmla="*/ 120202 h 5705293"/>
              <a:gd name="connsiteX16" fmla="*/ 3774882 w 11468711"/>
              <a:gd name="connsiteY16" fmla="*/ 241075 h 5705293"/>
              <a:gd name="connsiteX17" fmla="*/ 2245077 w 11468711"/>
              <a:gd name="connsiteY17" fmla="*/ 416124 h 5705293"/>
              <a:gd name="connsiteX18" fmla="*/ 959067 w 11468711"/>
              <a:gd name="connsiteY18" fmla="*/ 255984 h 5705293"/>
              <a:gd name="connsiteX0" fmla="*/ 955125 w 11464769"/>
              <a:gd name="connsiteY0" fmla="*/ 255984 h 5705293"/>
              <a:gd name="connsiteX1" fmla="*/ 121421 w 11464769"/>
              <a:gd name="connsiteY1" fmla="*/ 241075 h 5705293"/>
              <a:gd name="connsiteX2" fmla="*/ 112884 w 11464769"/>
              <a:gd name="connsiteY2" fmla="*/ 998066 h 5705293"/>
              <a:gd name="connsiteX3" fmla="*/ 77715 w 11464769"/>
              <a:gd name="connsiteY3" fmla="*/ 3835051 h 5705293"/>
              <a:gd name="connsiteX4" fmla="*/ 65992 w 11464769"/>
              <a:gd name="connsiteY4" fmla="*/ 5370774 h 5705293"/>
              <a:gd name="connsiteX5" fmla="*/ 985741 w 11464769"/>
              <a:gd name="connsiteY5" fmla="*/ 5463534 h 5705293"/>
              <a:gd name="connsiteX6" fmla="*/ 3776516 w 11464769"/>
              <a:gd name="connsiteY6" fmla="*/ 5559367 h 5705293"/>
              <a:gd name="connsiteX7" fmla="*/ 6975892 w 11464769"/>
              <a:gd name="connsiteY7" fmla="*/ 5501549 h 5705293"/>
              <a:gd name="connsiteX8" fmla="*/ 10481092 w 11464769"/>
              <a:gd name="connsiteY8" fmla="*/ 5694353 h 5705293"/>
              <a:gd name="connsiteX9" fmla="*/ 11291350 w 11464769"/>
              <a:gd name="connsiteY9" fmla="*/ 5532734 h 5705293"/>
              <a:gd name="connsiteX10" fmla="*/ 11258003 w 11464769"/>
              <a:gd name="connsiteY10" fmla="*/ 4334476 h 5705293"/>
              <a:gd name="connsiteX11" fmla="*/ 11292716 w 11464769"/>
              <a:gd name="connsiteY11" fmla="*/ 2985299 h 5705293"/>
              <a:gd name="connsiteX12" fmla="*/ 11201436 w 11464769"/>
              <a:gd name="connsiteY12" fmla="*/ 1250625 h 5705293"/>
              <a:gd name="connsiteX13" fmla="*/ 11427360 w 11464769"/>
              <a:gd name="connsiteY13" fmla="*/ 353297 h 5705293"/>
              <a:gd name="connsiteX14" fmla="*/ 10293978 w 11464769"/>
              <a:gd name="connsiteY14" fmla="*/ 7978 h 5705293"/>
              <a:gd name="connsiteX15" fmla="*/ 6937764 w 11464769"/>
              <a:gd name="connsiteY15" fmla="*/ 120202 h 5705293"/>
              <a:gd name="connsiteX16" fmla="*/ 3770940 w 11464769"/>
              <a:gd name="connsiteY16" fmla="*/ 241075 h 5705293"/>
              <a:gd name="connsiteX17" fmla="*/ 2241135 w 11464769"/>
              <a:gd name="connsiteY17" fmla="*/ 416124 h 5705293"/>
              <a:gd name="connsiteX18" fmla="*/ 955125 w 11464769"/>
              <a:gd name="connsiteY18" fmla="*/ 255984 h 5705293"/>
              <a:gd name="connsiteX0" fmla="*/ 953153 w 11462797"/>
              <a:gd name="connsiteY0" fmla="*/ 255984 h 5705293"/>
              <a:gd name="connsiteX1" fmla="*/ 119449 w 11462797"/>
              <a:gd name="connsiteY1" fmla="*/ 241075 h 5705293"/>
              <a:gd name="connsiteX2" fmla="*/ 110912 w 11462797"/>
              <a:gd name="connsiteY2" fmla="*/ 998066 h 5705293"/>
              <a:gd name="connsiteX3" fmla="*/ 75743 w 11462797"/>
              <a:gd name="connsiteY3" fmla="*/ 3835051 h 5705293"/>
              <a:gd name="connsiteX4" fmla="*/ 64020 w 11462797"/>
              <a:gd name="connsiteY4" fmla="*/ 5370774 h 5705293"/>
              <a:gd name="connsiteX5" fmla="*/ 957135 w 11462797"/>
              <a:gd name="connsiteY5" fmla="*/ 5525677 h 5705293"/>
              <a:gd name="connsiteX6" fmla="*/ 3774544 w 11462797"/>
              <a:gd name="connsiteY6" fmla="*/ 5559367 h 5705293"/>
              <a:gd name="connsiteX7" fmla="*/ 6973920 w 11462797"/>
              <a:gd name="connsiteY7" fmla="*/ 5501549 h 5705293"/>
              <a:gd name="connsiteX8" fmla="*/ 10479120 w 11462797"/>
              <a:gd name="connsiteY8" fmla="*/ 5694353 h 5705293"/>
              <a:gd name="connsiteX9" fmla="*/ 11289378 w 11462797"/>
              <a:gd name="connsiteY9" fmla="*/ 5532734 h 5705293"/>
              <a:gd name="connsiteX10" fmla="*/ 11256031 w 11462797"/>
              <a:gd name="connsiteY10" fmla="*/ 4334476 h 5705293"/>
              <a:gd name="connsiteX11" fmla="*/ 11290744 w 11462797"/>
              <a:gd name="connsiteY11" fmla="*/ 2985299 h 5705293"/>
              <a:gd name="connsiteX12" fmla="*/ 11199464 w 11462797"/>
              <a:gd name="connsiteY12" fmla="*/ 1250625 h 5705293"/>
              <a:gd name="connsiteX13" fmla="*/ 11425388 w 11462797"/>
              <a:gd name="connsiteY13" fmla="*/ 353297 h 5705293"/>
              <a:gd name="connsiteX14" fmla="*/ 10292006 w 11462797"/>
              <a:gd name="connsiteY14" fmla="*/ 7978 h 5705293"/>
              <a:gd name="connsiteX15" fmla="*/ 6935792 w 11462797"/>
              <a:gd name="connsiteY15" fmla="*/ 120202 h 5705293"/>
              <a:gd name="connsiteX16" fmla="*/ 3768968 w 11462797"/>
              <a:gd name="connsiteY16" fmla="*/ 241075 h 5705293"/>
              <a:gd name="connsiteX17" fmla="*/ 2239163 w 11462797"/>
              <a:gd name="connsiteY17" fmla="*/ 416124 h 5705293"/>
              <a:gd name="connsiteX18" fmla="*/ 953153 w 11462797"/>
              <a:gd name="connsiteY18" fmla="*/ 255984 h 5705293"/>
              <a:gd name="connsiteX0" fmla="*/ 996818 w 11506462"/>
              <a:gd name="connsiteY0" fmla="*/ 255984 h 5705293"/>
              <a:gd name="connsiteX1" fmla="*/ 163114 w 11506462"/>
              <a:gd name="connsiteY1" fmla="*/ 241075 h 5705293"/>
              <a:gd name="connsiteX2" fmla="*/ 154577 w 11506462"/>
              <a:gd name="connsiteY2" fmla="*/ 998066 h 5705293"/>
              <a:gd name="connsiteX3" fmla="*/ 119408 w 11506462"/>
              <a:gd name="connsiteY3" fmla="*/ 3835051 h 5705293"/>
              <a:gd name="connsiteX4" fmla="*/ 54419 w 11506462"/>
              <a:gd name="connsiteY4" fmla="*/ 5495062 h 5705293"/>
              <a:gd name="connsiteX5" fmla="*/ 1000800 w 11506462"/>
              <a:gd name="connsiteY5" fmla="*/ 5525677 h 5705293"/>
              <a:gd name="connsiteX6" fmla="*/ 3818209 w 11506462"/>
              <a:gd name="connsiteY6" fmla="*/ 5559367 h 5705293"/>
              <a:gd name="connsiteX7" fmla="*/ 7017585 w 11506462"/>
              <a:gd name="connsiteY7" fmla="*/ 5501549 h 5705293"/>
              <a:gd name="connsiteX8" fmla="*/ 10522785 w 11506462"/>
              <a:gd name="connsiteY8" fmla="*/ 5694353 h 5705293"/>
              <a:gd name="connsiteX9" fmla="*/ 11333043 w 11506462"/>
              <a:gd name="connsiteY9" fmla="*/ 5532734 h 5705293"/>
              <a:gd name="connsiteX10" fmla="*/ 11299696 w 11506462"/>
              <a:gd name="connsiteY10" fmla="*/ 4334476 h 5705293"/>
              <a:gd name="connsiteX11" fmla="*/ 11334409 w 11506462"/>
              <a:gd name="connsiteY11" fmla="*/ 2985299 h 5705293"/>
              <a:gd name="connsiteX12" fmla="*/ 11243129 w 11506462"/>
              <a:gd name="connsiteY12" fmla="*/ 1250625 h 5705293"/>
              <a:gd name="connsiteX13" fmla="*/ 11469053 w 11506462"/>
              <a:gd name="connsiteY13" fmla="*/ 353297 h 5705293"/>
              <a:gd name="connsiteX14" fmla="*/ 10335671 w 11506462"/>
              <a:gd name="connsiteY14" fmla="*/ 7978 h 5705293"/>
              <a:gd name="connsiteX15" fmla="*/ 6979457 w 11506462"/>
              <a:gd name="connsiteY15" fmla="*/ 120202 h 5705293"/>
              <a:gd name="connsiteX16" fmla="*/ 3812633 w 11506462"/>
              <a:gd name="connsiteY16" fmla="*/ 241075 h 5705293"/>
              <a:gd name="connsiteX17" fmla="*/ 2282828 w 11506462"/>
              <a:gd name="connsiteY17" fmla="*/ 416124 h 5705293"/>
              <a:gd name="connsiteX18" fmla="*/ 996818 w 11506462"/>
              <a:gd name="connsiteY18" fmla="*/ 255984 h 5705293"/>
              <a:gd name="connsiteX0" fmla="*/ 973395 w 11483039"/>
              <a:gd name="connsiteY0" fmla="*/ 255984 h 5705293"/>
              <a:gd name="connsiteX1" fmla="*/ 139691 w 11483039"/>
              <a:gd name="connsiteY1" fmla="*/ 241075 h 5705293"/>
              <a:gd name="connsiteX2" fmla="*/ 131154 w 11483039"/>
              <a:gd name="connsiteY2" fmla="*/ 998066 h 5705293"/>
              <a:gd name="connsiteX3" fmla="*/ 220272 w 11483039"/>
              <a:gd name="connsiteY3" fmla="*/ 3835051 h 5705293"/>
              <a:gd name="connsiteX4" fmla="*/ 30996 w 11483039"/>
              <a:gd name="connsiteY4" fmla="*/ 5495062 h 5705293"/>
              <a:gd name="connsiteX5" fmla="*/ 977377 w 11483039"/>
              <a:gd name="connsiteY5" fmla="*/ 5525677 h 5705293"/>
              <a:gd name="connsiteX6" fmla="*/ 3794786 w 11483039"/>
              <a:gd name="connsiteY6" fmla="*/ 5559367 h 5705293"/>
              <a:gd name="connsiteX7" fmla="*/ 6994162 w 11483039"/>
              <a:gd name="connsiteY7" fmla="*/ 5501549 h 5705293"/>
              <a:gd name="connsiteX8" fmla="*/ 10499362 w 11483039"/>
              <a:gd name="connsiteY8" fmla="*/ 5694353 h 5705293"/>
              <a:gd name="connsiteX9" fmla="*/ 11309620 w 11483039"/>
              <a:gd name="connsiteY9" fmla="*/ 5532734 h 5705293"/>
              <a:gd name="connsiteX10" fmla="*/ 11276273 w 11483039"/>
              <a:gd name="connsiteY10" fmla="*/ 4334476 h 5705293"/>
              <a:gd name="connsiteX11" fmla="*/ 11310986 w 11483039"/>
              <a:gd name="connsiteY11" fmla="*/ 2985299 h 5705293"/>
              <a:gd name="connsiteX12" fmla="*/ 11219706 w 11483039"/>
              <a:gd name="connsiteY12" fmla="*/ 1250625 h 5705293"/>
              <a:gd name="connsiteX13" fmla="*/ 11445630 w 11483039"/>
              <a:gd name="connsiteY13" fmla="*/ 353297 h 5705293"/>
              <a:gd name="connsiteX14" fmla="*/ 10312248 w 11483039"/>
              <a:gd name="connsiteY14" fmla="*/ 7978 h 5705293"/>
              <a:gd name="connsiteX15" fmla="*/ 6956034 w 11483039"/>
              <a:gd name="connsiteY15" fmla="*/ 120202 h 5705293"/>
              <a:gd name="connsiteX16" fmla="*/ 3789210 w 11483039"/>
              <a:gd name="connsiteY16" fmla="*/ 241075 h 5705293"/>
              <a:gd name="connsiteX17" fmla="*/ 2259405 w 11483039"/>
              <a:gd name="connsiteY17" fmla="*/ 416124 h 5705293"/>
              <a:gd name="connsiteX18" fmla="*/ 973395 w 11483039"/>
              <a:gd name="connsiteY18" fmla="*/ 255984 h 5705293"/>
              <a:gd name="connsiteX0" fmla="*/ 972745 w 11482389"/>
              <a:gd name="connsiteY0" fmla="*/ 255984 h 5705293"/>
              <a:gd name="connsiteX1" fmla="*/ 139041 w 11482389"/>
              <a:gd name="connsiteY1" fmla="*/ 241075 h 5705293"/>
              <a:gd name="connsiteX2" fmla="*/ 77238 w 11482389"/>
              <a:gd name="connsiteY2" fmla="*/ 1095720 h 5705293"/>
              <a:gd name="connsiteX3" fmla="*/ 219622 w 11482389"/>
              <a:gd name="connsiteY3" fmla="*/ 3835051 h 5705293"/>
              <a:gd name="connsiteX4" fmla="*/ 30346 w 11482389"/>
              <a:gd name="connsiteY4" fmla="*/ 5495062 h 5705293"/>
              <a:gd name="connsiteX5" fmla="*/ 976727 w 11482389"/>
              <a:gd name="connsiteY5" fmla="*/ 5525677 h 5705293"/>
              <a:gd name="connsiteX6" fmla="*/ 3794136 w 11482389"/>
              <a:gd name="connsiteY6" fmla="*/ 5559367 h 5705293"/>
              <a:gd name="connsiteX7" fmla="*/ 6993512 w 11482389"/>
              <a:gd name="connsiteY7" fmla="*/ 5501549 h 5705293"/>
              <a:gd name="connsiteX8" fmla="*/ 10498712 w 11482389"/>
              <a:gd name="connsiteY8" fmla="*/ 5694353 h 5705293"/>
              <a:gd name="connsiteX9" fmla="*/ 11308970 w 11482389"/>
              <a:gd name="connsiteY9" fmla="*/ 5532734 h 5705293"/>
              <a:gd name="connsiteX10" fmla="*/ 11275623 w 11482389"/>
              <a:gd name="connsiteY10" fmla="*/ 4334476 h 5705293"/>
              <a:gd name="connsiteX11" fmla="*/ 11310336 w 11482389"/>
              <a:gd name="connsiteY11" fmla="*/ 2985299 h 5705293"/>
              <a:gd name="connsiteX12" fmla="*/ 11219056 w 11482389"/>
              <a:gd name="connsiteY12" fmla="*/ 1250625 h 5705293"/>
              <a:gd name="connsiteX13" fmla="*/ 11444980 w 11482389"/>
              <a:gd name="connsiteY13" fmla="*/ 353297 h 5705293"/>
              <a:gd name="connsiteX14" fmla="*/ 10311598 w 11482389"/>
              <a:gd name="connsiteY14" fmla="*/ 7978 h 5705293"/>
              <a:gd name="connsiteX15" fmla="*/ 6955384 w 11482389"/>
              <a:gd name="connsiteY15" fmla="*/ 120202 h 5705293"/>
              <a:gd name="connsiteX16" fmla="*/ 3788560 w 11482389"/>
              <a:gd name="connsiteY16" fmla="*/ 241075 h 5705293"/>
              <a:gd name="connsiteX17" fmla="*/ 2258755 w 11482389"/>
              <a:gd name="connsiteY17" fmla="*/ 416124 h 5705293"/>
              <a:gd name="connsiteX18" fmla="*/ 972745 w 11482389"/>
              <a:gd name="connsiteY18" fmla="*/ 255984 h 5705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482389" h="5705293">
                <a:moveTo>
                  <a:pt x="972745" y="255984"/>
                </a:moveTo>
                <a:cubicBezTo>
                  <a:pt x="619459" y="226809"/>
                  <a:pt x="288292" y="101119"/>
                  <a:pt x="139041" y="241075"/>
                </a:cubicBezTo>
                <a:cubicBezTo>
                  <a:pt x="-10210" y="381031"/>
                  <a:pt x="63808" y="496724"/>
                  <a:pt x="77238" y="1095720"/>
                </a:cubicBezTo>
                <a:cubicBezTo>
                  <a:pt x="90668" y="1694716"/>
                  <a:pt x="227437" y="3101827"/>
                  <a:pt x="219622" y="3835051"/>
                </a:cubicBezTo>
                <a:cubicBezTo>
                  <a:pt x="211807" y="4568275"/>
                  <a:pt x="-95838" y="5213291"/>
                  <a:pt x="30346" y="5495062"/>
                </a:cubicBezTo>
                <a:cubicBezTo>
                  <a:pt x="156530" y="5776833"/>
                  <a:pt x="349429" y="5514960"/>
                  <a:pt x="976727" y="5525677"/>
                </a:cubicBezTo>
                <a:lnTo>
                  <a:pt x="3794136" y="5559367"/>
                </a:lnTo>
                <a:cubicBezTo>
                  <a:pt x="4796933" y="5555346"/>
                  <a:pt x="5876083" y="5479051"/>
                  <a:pt x="6993512" y="5501549"/>
                </a:cubicBezTo>
                <a:cubicBezTo>
                  <a:pt x="8110941" y="5524047"/>
                  <a:pt x="9779469" y="5689156"/>
                  <a:pt x="10498712" y="5694353"/>
                </a:cubicBezTo>
                <a:cubicBezTo>
                  <a:pt x="11217955" y="5699551"/>
                  <a:pt x="11179485" y="5759380"/>
                  <a:pt x="11308970" y="5532734"/>
                </a:cubicBezTo>
                <a:cubicBezTo>
                  <a:pt x="11438455" y="5306088"/>
                  <a:pt x="11275395" y="4759048"/>
                  <a:pt x="11275623" y="4334476"/>
                </a:cubicBezTo>
                <a:cubicBezTo>
                  <a:pt x="11275851" y="3909904"/>
                  <a:pt x="11319764" y="3499274"/>
                  <a:pt x="11310336" y="2985299"/>
                </a:cubicBezTo>
                <a:cubicBezTo>
                  <a:pt x="11300908" y="2471324"/>
                  <a:pt x="11196615" y="1689292"/>
                  <a:pt x="11219056" y="1250625"/>
                </a:cubicBezTo>
                <a:cubicBezTo>
                  <a:pt x="11241497" y="811958"/>
                  <a:pt x="11596223" y="560405"/>
                  <a:pt x="11444980" y="353297"/>
                </a:cubicBezTo>
                <a:cubicBezTo>
                  <a:pt x="11293737" y="146189"/>
                  <a:pt x="11059864" y="46827"/>
                  <a:pt x="10311598" y="7978"/>
                </a:cubicBezTo>
                <a:cubicBezTo>
                  <a:pt x="9563332" y="-30871"/>
                  <a:pt x="8074122" y="82794"/>
                  <a:pt x="6955384" y="120202"/>
                </a:cubicBezTo>
                <a:lnTo>
                  <a:pt x="3788560" y="241075"/>
                </a:lnTo>
                <a:cubicBezTo>
                  <a:pt x="3032422" y="291875"/>
                  <a:pt x="2728057" y="413639"/>
                  <a:pt x="2258755" y="416124"/>
                </a:cubicBezTo>
                <a:cubicBezTo>
                  <a:pt x="1789453" y="418609"/>
                  <a:pt x="1326031" y="285159"/>
                  <a:pt x="972745" y="255984"/>
                </a:cubicBezTo>
                <a:close/>
              </a:path>
            </a:pathLst>
          </a:custGeom>
          <a:noFill/>
          <a:ln w="104775">
            <a:solidFill>
              <a:schemeClr val="bg1">
                <a:alpha val="1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11" name="자유형 10"/>
          <p:cNvSpPr/>
          <p:nvPr/>
        </p:nvSpPr>
        <p:spPr>
          <a:xfrm>
            <a:off x="168607" y="107295"/>
            <a:ext cx="3357185" cy="693664"/>
          </a:xfrm>
          <a:custGeom>
            <a:avLst/>
            <a:gdLst>
              <a:gd name="connsiteX0" fmla="*/ 0 w 5979886"/>
              <a:gd name="connsiteY0" fmla="*/ 1190624 h 1350298"/>
              <a:gd name="connsiteX1" fmla="*/ 1364343 w 5979886"/>
              <a:gd name="connsiteY1" fmla="*/ 452 h 1350298"/>
              <a:gd name="connsiteX2" fmla="*/ 841828 w 5979886"/>
              <a:gd name="connsiteY2" fmla="*/ 1306738 h 1350298"/>
              <a:gd name="connsiteX3" fmla="*/ 2307771 w 5979886"/>
              <a:gd name="connsiteY3" fmla="*/ 189138 h 1350298"/>
              <a:gd name="connsiteX4" fmla="*/ 1973943 w 5979886"/>
              <a:gd name="connsiteY4" fmla="*/ 1248681 h 1350298"/>
              <a:gd name="connsiteX5" fmla="*/ 3468914 w 5979886"/>
              <a:gd name="connsiteY5" fmla="*/ 174624 h 1350298"/>
              <a:gd name="connsiteX6" fmla="*/ 3381828 w 5979886"/>
              <a:gd name="connsiteY6" fmla="*/ 1306738 h 1350298"/>
              <a:gd name="connsiteX7" fmla="*/ 4572000 w 5979886"/>
              <a:gd name="connsiteY7" fmla="*/ 363309 h 1350298"/>
              <a:gd name="connsiteX8" fmla="*/ 4470400 w 5979886"/>
              <a:gd name="connsiteY8" fmla="*/ 1350281 h 1350298"/>
              <a:gd name="connsiteX9" fmla="*/ 5399314 w 5979886"/>
              <a:gd name="connsiteY9" fmla="*/ 334281 h 1350298"/>
              <a:gd name="connsiteX10" fmla="*/ 5631543 w 5979886"/>
              <a:gd name="connsiteY10" fmla="*/ 1001938 h 1350298"/>
              <a:gd name="connsiteX11" fmla="*/ 5979886 w 5979886"/>
              <a:gd name="connsiteY11" fmla="*/ 551995 h 1350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9886" h="1350298">
                <a:moveTo>
                  <a:pt x="0" y="1190624"/>
                </a:moveTo>
                <a:cubicBezTo>
                  <a:pt x="612019" y="585862"/>
                  <a:pt x="1224038" y="-18900"/>
                  <a:pt x="1364343" y="452"/>
                </a:cubicBezTo>
                <a:cubicBezTo>
                  <a:pt x="1504648" y="19804"/>
                  <a:pt x="684590" y="1275290"/>
                  <a:pt x="841828" y="1306738"/>
                </a:cubicBezTo>
                <a:cubicBezTo>
                  <a:pt x="999066" y="1338186"/>
                  <a:pt x="2119085" y="198814"/>
                  <a:pt x="2307771" y="189138"/>
                </a:cubicBezTo>
                <a:cubicBezTo>
                  <a:pt x="2496457" y="179462"/>
                  <a:pt x="1780419" y="1251100"/>
                  <a:pt x="1973943" y="1248681"/>
                </a:cubicBezTo>
                <a:cubicBezTo>
                  <a:pt x="2167467" y="1246262"/>
                  <a:pt x="3234267" y="164948"/>
                  <a:pt x="3468914" y="174624"/>
                </a:cubicBezTo>
                <a:cubicBezTo>
                  <a:pt x="3703561" y="184300"/>
                  <a:pt x="3197980" y="1275290"/>
                  <a:pt x="3381828" y="1306738"/>
                </a:cubicBezTo>
                <a:cubicBezTo>
                  <a:pt x="3565676" y="1338186"/>
                  <a:pt x="4390571" y="356052"/>
                  <a:pt x="4572000" y="363309"/>
                </a:cubicBezTo>
                <a:cubicBezTo>
                  <a:pt x="4753429" y="370566"/>
                  <a:pt x="4332514" y="1355119"/>
                  <a:pt x="4470400" y="1350281"/>
                </a:cubicBezTo>
                <a:cubicBezTo>
                  <a:pt x="4608286" y="1345443"/>
                  <a:pt x="5205790" y="392338"/>
                  <a:pt x="5399314" y="334281"/>
                </a:cubicBezTo>
                <a:cubicBezTo>
                  <a:pt x="5592838" y="276224"/>
                  <a:pt x="5534781" y="965652"/>
                  <a:pt x="5631543" y="1001938"/>
                </a:cubicBezTo>
                <a:cubicBezTo>
                  <a:pt x="5728305" y="1038224"/>
                  <a:pt x="5854095" y="795109"/>
                  <a:pt x="5979886" y="551995"/>
                </a:cubicBezTo>
              </a:path>
            </a:pathLst>
          </a:custGeom>
          <a:noFill/>
          <a:ln w="279400" cap="rnd">
            <a:solidFill>
              <a:schemeClr val="bg1">
                <a:alpha val="11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42" y="1364274"/>
            <a:ext cx="6013620" cy="494591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458462" y="978536"/>
            <a:ext cx="582243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800" b="1" u="sng" dirty="0" smtClean="0">
                <a:solidFill>
                  <a:schemeClr val="bg1"/>
                </a:solidFill>
                <a:latin typeface="+mn-ea"/>
                <a:ea typeface="문체부 궁체 정자체" panose="02030609000101010101" pitchFamily="17" charset="-127"/>
              </a:rPr>
              <a:t>입헌민주당 </a:t>
            </a:r>
            <a:r>
              <a:rPr lang="ko-KR" altLang="en-US" sz="1600" b="1" u="sng" dirty="0" smtClean="0">
                <a:solidFill>
                  <a:schemeClr val="bg1"/>
                </a:solidFill>
                <a:latin typeface="+mn-ea"/>
                <a:ea typeface="문체부 궁체 정자체" panose="02030609000101010101" pitchFamily="17" charset="-127"/>
              </a:rPr>
              <a:t> </a:t>
            </a:r>
            <a:endParaRPr lang="en-US" altLang="ko-KR" sz="1600" b="1" u="sng" dirty="0" smtClean="0">
              <a:solidFill>
                <a:schemeClr val="bg1"/>
              </a:solidFill>
              <a:latin typeface="+mn-ea"/>
              <a:ea typeface="문체부 궁체 정자체" panose="02030609000101010101" pitchFamily="17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bg1"/>
                </a:solidFill>
                <a:ea typeface="문체부 궁체 정자체" panose="02030609000101010101" pitchFamily="17" charset="-127"/>
              </a:rPr>
              <a:t>중도좌파</a:t>
            </a:r>
            <a:r>
              <a:rPr lang="ko-KR" altLang="en-US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 성향이며</a:t>
            </a:r>
            <a:r>
              <a:rPr lang="en-US" altLang="ko-KR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, </a:t>
            </a:r>
            <a:r>
              <a:rPr lang="ko-KR" altLang="en-US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입헌주의</a:t>
            </a:r>
            <a:r>
              <a:rPr lang="en-US" altLang="ko-KR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, </a:t>
            </a:r>
            <a:r>
              <a:rPr lang="ko-KR" altLang="en-US" sz="2000" dirty="0" smtClean="0">
                <a:solidFill>
                  <a:schemeClr val="bg1"/>
                </a:solidFill>
                <a:ea typeface="문체부 궁체 정자체" panose="02030609000101010101" pitchFamily="17" charset="-127"/>
              </a:rPr>
              <a:t>사회자유주의</a:t>
            </a:r>
            <a:endParaRPr lang="en-US" altLang="ko-KR" sz="2000" dirty="0" smtClean="0">
              <a:solidFill>
                <a:schemeClr val="bg1"/>
              </a:solidFill>
              <a:ea typeface="문체부 궁체 정자체" panose="02030609000101010101" pitchFamily="17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bg1"/>
                </a:solidFill>
                <a:ea typeface="문체부 궁체 정자체" panose="02030609000101010101" pitchFamily="17" charset="-127"/>
              </a:rPr>
              <a:t>이념을 표방</a:t>
            </a:r>
            <a:r>
              <a:rPr lang="en-US" altLang="ko-KR" sz="2000" b="1" dirty="0" smtClean="0">
                <a:solidFill>
                  <a:schemeClr val="bg1"/>
                </a:solidFill>
                <a:latin typeface="+mn-ea"/>
                <a:ea typeface="문체부 궁체 정자체" panose="02030609000101010101" pitchFamily="17" charset="-127"/>
              </a:rPr>
              <a:t>  </a:t>
            </a:r>
          </a:p>
          <a:p>
            <a:pPr>
              <a:lnSpc>
                <a:spcPct val="150000"/>
              </a:lnSpc>
            </a:pPr>
            <a:endParaRPr lang="en-US" altLang="ko-KR" sz="1600" b="1" u="sng" dirty="0" smtClean="0">
              <a:solidFill>
                <a:schemeClr val="bg1"/>
              </a:solidFill>
              <a:latin typeface="+mn-ea"/>
              <a:ea typeface="문체부 궁체 정자체" panose="02030609000101010101" pitchFamily="17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800" b="1" u="sng" dirty="0" smtClean="0">
                <a:solidFill>
                  <a:schemeClr val="bg1"/>
                </a:solidFill>
                <a:latin typeface="+mn-ea"/>
                <a:ea typeface="문체부 궁체 정자체" panose="02030609000101010101" pitchFamily="17" charset="-127"/>
              </a:rPr>
              <a:t>국민민주당  </a:t>
            </a:r>
            <a:endParaRPr lang="en-US" altLang="ko-KR" sz="2800" b="1" u="sng" dirty="0" smtClean="0">
              <a:solidFill>
                <a:schemeClr val="bg1"/>
              </a:solidFill>
              <a:latin typeface="+mn-ea"/>
              <a:ea typeface="문체부 궁체 정자체" panose="02030609000101010101" pitchFamily="17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bg1"/>
                </a:solidFill>
                <a:ea typeface="문체부 궁체 정자체" panose="02030609000101010101" pitchFamily="17" charset="-127"/>
              </a:rPr>
              <a:t>2018</a:t>
            </a:r>
            <a:r>
              <a:rPr lang="ko-KR" altLang="en-US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년 진행된 야권 재편 과정에서 </a:t>
            </a:r>
            <a:r>
              <a:rPr lang="ko-KR" altLang="en-US" sz="2000" dirty="0" err="1">
                <a:solidFill>
                  <a:schemeClr val="bg1"/>
                </a:solidFill>
                <a:ea typeface="문체부 궁체 정자체" panose="02030609000101010101" pitchFamily="17" charset="-127"/>
              </a:rPr>
              <a:t>민진당과</a:t>
            </a:r>
            <a:r>
              <a:rPr lang="ko-KR" altLang="en-US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 희망의 당이 합당하면서 </a:t>
            </a:r>
            <a:r>
              <a:rPr lang="ko-KR" altLang="en-US" sz="2000" dirty="0" smtClean="0">
                <a:solidFill>
                  <a:schemeClr val="bg1"/>
                </a:solidFill>
                <a:ea typeface="문체부 궁체 정자체" panose="02030609000101010101" pitchFamily="17" charset="-127"/>
              </a:rPr>
              <a:t>탄생</a:t>
            </a:r>
            <a:endParaRPr lang="en-US" altLang="ko-KR" sz="2000" u="sng" dirty="0">
              <a:solidFill>
                <a:schemeClr val="bg1"/>
              </a:solidFill>
              <a:latin typeface="+mn-ea"/>
              <a:ea typeface="문체부 궁체 정자체" panose="02030609000101010101" pitchFamily="17" charset="-127"/>
            </a:endParaRPr>
          </a:p>
          <a:p>
            <a:pPr>
              <a:lnSpc>
                <a:spcPct val="150000"/>
              </a:lnSpc>
            </a:pPr>
            <a:endParaRPr lang="en-US" altLang="ko-KR" sz="1600" b="1" u="sng" dirty="0" smtClean="0">
              <a:solidFill>
                <a:schemeClr val="bg1"/>
              </a:solidFill>
              <a:latin typeface="+mn-ea"/>
              <a:ea typeface="문체부 궁체 정자체" panose="02030609000101010101" pitchFamily="17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800" b="1" u="sng" dirty="0" smtClean="0">
                <a:solidFill>
                  <a:schemeClr val="bg1"/>
                </a:solidFill>
                <a:latin typeface="+mn-ea"/>
                <a:ea typeface="문체부 궁체 정자체" panose="02030609000101010101" pitchFamily="17" charset="-127"/>
              </a:rPr>
              <a:t>일본 공산당</a:t>
            </a:r>
            <a:r>
              <a:rPr lang="en-US" altLang="ko-KR" sz="2800" b="1" dirty="0">
                <a:solidFill>
                  <a:schemeClr val="bg1"/>
                </a:solidFill>
                <a:latin typeface="+mn-ea"/>
                <a:ea typeface="문체부 궁체 정자체" panose="02030609000101010101" pitchFamily="17" charset="-127"/>
              </a:rPr>
              <a:t> </a:t>
            </a:r>
            <a:r>
              <a:rPr lang="en-US" altLang="ko-KR" sz="2800" b="1" dirty="0" smtClean="0">
                <a:solidFill>
                  <a:schemeClr val="bg1"/>
                </a:solidFill>
                <a:latin typeface="+mn-ea"/>
                <a:ea typeface="문체부 궁체 정자체" panose="02030609000101010101" pitchFamily="17" charset="-127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bg1"/>
                </a:solidFill>
                <a:ea typeface="문체부 궁체 정자체" panose="02030609000101010101" pitchFamily="17" charset="-127"/>
              </a:rPr>
              <a:t>1922</a:t>
            </a:r>
            <a:r>
              <a:rPr lang="ko-KR" altLang="en-US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년 </a:t>
            </a:r>
            <a:r>
              <a:rPr lang="en-US" altLang="ko-KR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7</a:t>
            </a:r>
            <a:r>
              <a:rPr lang="ko-KR" altLang="en-US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월 </a:t>
            </a:r>
            <a:r>
              <a:rPr lang="en-US" altLang="ko-KR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15</a:t>
            </a:r>
            <a:r>
              <a:rPr lang="ko-KR" altLang="en-US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일 창당한 일본의 </a:t>
            </a:r>
            <a:r>
              <a:rPr lang="ko-KR" altLang="en-US" sz="2000" dirty="0" smtClean="0">
                <a:solidFill>
                  <a:schemeClr val="bg1"/>
                </a:solidFill>
                <a:ea typeface="문체부 궁체 정자체" panose="02030609000101010101" pitchFamily="17" charset="-127"/>
              </a:rPr>
              <a:t>정당</a:t>
            </a:r>
            <a:endParaRPr lang="en-US" altLang="ko-KR" sz="2000" dirty="0" smtClean="0">
              <a:solidFill>
                <a:schemeClr val="bg1"/>
              </a:solidFill>
              <a:ea typeface="문체부 궁체 정자체" panose="02030609000101010101" pitchFamily="17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bg1"/>
                </a:solidFill>
                <a:ea typeface="문체부 궁체 정자체" panose="02030609000101010101" pitchFamily="17" charset="-127"/>
              </a:rPr>
              <a:t>자본중심 </a:t>
            </a:r>
            <a:r>
              <a:rPr lang="ko-KR" altLang="en-US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정치 타파</a:t>
            </a:r>
            <a:r>
              <a:rPr lang="en-US" altLang="ko-KR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, </a:t>
            </a:r>
            <a:r>
              <a:rPr lang="ko-KR" altLang="en-US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민주주의 </a:t>
            </a:r>
            <a:r>
              <a:rPr lang="ko-KR" altLang="en-US" sz="2000" dirty="0" smtClean="0">
                <a:solidFill>
                  <a:schemeClr val="bg1"/>
                </a:solidFill>
                <a:ea typeface="문체부 궁체 정자체" panose="02030609000101010101" pitchFamily="17" charset="-127"/>
              </a:rPr>
              <a:t>확립의 이념 </a:t>
            </a:r>
            <a:r>
              <a:rPr lang="ko-KR" altLang="en-US" sz="2000" dirty="0" err="1" smtClean="0">
                <a:solidFill>
                  <a:schemeClr val="bg1"/>
                </a:solidFill>
                <a:ea typeface="문체부 궁체 정자체" panose="02030609000101010101" pitchFamily="17" charset="-127"/>
              </a:rPr>
              <a:t>뚜렷</a:t>
            </a:r>
            <a:endParaRPr lang="en-US" altLang="ko-KR" sz="2000" dirty="0" smtClean="0">
              <a:solidFill>
                <a:schemeClr val="bg1"/>
              </a:solidFill>
              <a:ea typeface="문체부 궁체 정자체" panose="02030609000101010101" pitchFamily="17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034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42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688261" y="90817"/>
            <a:ext cx="5431492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3600" dirty="0" smtClean="0">
                <a:solidFill>
                  <a:srgbClr val="FFC000"/>
                </a:solidFill>
                <a:latin typeface="HY얕은샘물M" panose="02030600000101010101" pitchFamily="18" charset="-127"/>
                <a:ea typeface="HY얕은샘물M" panose="02030600000101010101" pitchFamily="18" charset="-127"/>
              </a:rPr>
              <a:t>일본의 선거</a:t>
            </a:r>
            <a:endParaRPr lang="en-US" altLang="ko-KR" sz="3600" b="1" dirty="0">
              <a:solidFill>
                <a:prstClr val="white"/>
              </a:solidFill>
              <a:latin typeface="HY얕은샘물M" panose="02030600000101010101" pitchFamily="18" charset="-127"/>
              <a:ea typeface="HY얕은샘물M" panose="02030600000101010101" pitchFamily="18" charset="-127"/>
            </a:endParaRPr>
          </a:p>
        </p:txBody>
      </p:sp>
      <p:sp>
        <p:nvSpPr>
          <p:cNvPr id="3" name="자유형 2"/>
          <p:cNvSpPr/>
          <p:nvPr/>
        </p:nvSpPr>
        <p:spPr>
          <a:xfrm>
            <a:off x="539666" y="783835"/>
            <a:ext cx="11652334" cy="5699027"/>
          </a:xfrm>
          <a:custGeom>
            <a:avLst/>
            <a:gdLst>
              <a:gd name="connsiteX0" fmla="*/ 843657 w 11341404"/>
              <a:gd name="connsiteY0" fmla="*/ 400196 h 5699027"/>
              <a:gd name="connsiteX1" fmla="*/ 151996 w 11341404"/>
              <a:gd name="connsiteY1" fmla="*/ 411919 h 5699027"/>
              <a:gd name="connsiteX2" fmla="*/ 116826 w 11341404"/>
              <a:gd name="connsiteY2" fmla="*/ 1080134 h 5699027"/>
              <a:gd name="connsiteX3" fmla="*/ 81657 w 11341404"/>
              <a:gd name="connsiteY3" fmla="*/ 3917119 h 5699027"/>
              <a:gd name="connsiteX4" fmla="*/ 69934 w 11341404"/>
              <a:gd name="connsiteY4" fmla="*/ 5452842 h 5699027"/>
              <a:gd name="connsiteX5" fmla="*/ 1042949 w 11341404"/>
              <a:gd name="connsiteY5" fmla="*/ 5652134 h 5699027"/>
              <a:gd name="connsiteX6" fmla="*/ 3762703 w 11341404"/>
              <a:gd name="connsiteY6" fmla="*/ 5534903 h 5699027"/>
              <a:gd name="connsiteX7" fmla="*/ 7068611 w 11341404"/>
              <a:gd name="connsiteY7" fmla="*/ 5699027 h 5699027"/>
              <a:gd name="connsiteX8" fmla="*/ 10573811 w 11341404"/>
              <a:gd name="connsiteY8" fmla="*/ 5652134 h 5699027"/>
              <a:gd name="connsiteX9" fmla="*/ 11242026 w 11341404"/>
              <a:gd name="connsiteY9" fmla="*/ 5534903 h 5699027"/>
              <a:gd name="connsiteX10" fmla="*/ 11324088 w 11341404"/>
              <a:gd name="connsiteY10" fmla="*/ 4292257 h 5699027"/>
              <a:gd name="connsiteX11" fmla="*/ 11101349 w 11341404"/>
              <a:gd name="connsiteY11" fmla="*/ 3049611 h 5699027"/>
              <a:gd name="connsiteX12" fmla="*/ 11054457 w 11341404"/>
              <a:gd name="connsiteY12" fmla="*/ 1279427 h 5699027"/>
              <a:gd name="connsiteX13" fmla="*/ 11253749 w 11341404"/>
              <a:gd name="connsiteY13" fmla="*/ 435365 h 5699027"/>
              <a:gd name="connsiteX14" fmla="*/ 10644149 w 11341404"/>
              <a:gd name="connsiteY14" fmla="*/ 36780 h 5699027"/>
              <a:gd name="connsiteX15" fmla="*/ 6728642 w 11341404"/>
              <a:gd name="connsiteY15" fmla="*/ 60227 h 5699027"/>
              <a:gd name="connsiteX16" fmla="*/ 4032334 w 11341404"/>
              <a:gd name="connsiteY16" fmla="*/ 411919 h 5699027"/>
              <a:gd name="connsiteX17" fmla="*/ 2191811 w 11341404"/>
              <a:gd name="connsiteY17" fmla="*/ 365027 h 5699027"/>
              <a:gd name="connsiteX18" fmla="*/ 843657 w 11341404"/>
              <a:gd name="connsiteY18" fmla="*/ 400196 h 5699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341404" h="5699027">
                <a:moveTo>
                  <a:pt x="843657" y="400196"/>
                </a:moveTo>
                <a:cubicBezTo>
                  <a:pt x="503688" y="408011"/>
                  <a:pt x="273134" y="298596"/>
                  <a:pt x="151996" y="411919"/>
                </a:cubicBezTo>
                <a:cubicBezTo>
                  <a:pt x="30858" y="525242"/>
                  <a:pt x="128549" y="495934"/>
                  <a:pt x="116826" y="1080134"/>
                </a:cubicBezTo>
                <a:cubicBezTo>
                  <a:pt x="105103" y="1664334"/>
                  <a:pt x="89472" y="3188334"/>
                  <a:pt x="81657" y="3917119"/>
                </a:cubicBezTo>
                <a:cubicBezTo>
                  <a:pt x="73842" y="4645904"/>
                  <a:pt x="-90281" y="5163673"/>
                  <a:pt x="69934" y="5452842"/>
                </a:cubicBezTo>
                <a:cubicBezTo>
                  <a:pt x="230149" y="5742011"/>
                  <a:pt x="427487" y="5638457"/>
                  <a:pt x="1042949" y="5652134"/>
                </a:cubicBezTo>
                <a:cubicBezTo>
                  <a:pt x="1658411" y="5665811"/>
                  <a:pt x="2758426" y="5527088"/>
                  <a:pt x="3762703" y="5534903"/>
                </a:cubicBezTo>
                <a:cubicBezTo>
                  <a:pt x="4766980" y="5542719"/>
                  <a:pt x="7068611" y="5699027"/>
                  <a:pt x="7068611" y="5699027"/>
                </a:cubicBezTo>
                <a:lnTo>
                  <a:pt x="10573811" y="5652134"/>
                </a:lnTo>
                <a:cubicBezTo>
                  <a:pt x="11269380" y="5624780"/>
                  <a:pt x="11116980" y="5761549"/>
                  <a:pt x="11242026" y="5534903"/>
                </a:cubicBezTo>
                <a:cubicBezTo>
                  <a:pt x="11367072" y="5308257"/>
                  <a:pt x="11347534" y="4706472"/>
                  <a:pt x="11324088" y="4292257"/>
                </a:cubicBezTo>
                <a:cubicBezTo>
                  <a:pt x="11300642" y="3878042"/>
                  <a:pt x="11146287" y="3551749"/>
                  <a:pt x="11101349" y="3049611"/>
                </a:cubicBezTo>
                <a:cubicBezTo>
                  <a:pt x="11056411" y="2547473"/>
                  <a:pt x="11029057" y="1715135"/>
                  <a:pt x="11054457" y="1279427"/>
                </a:cubicBezTo>
                <a:cubicBezTo>
                  <a:pt x="11079857" y="843719"/>
                  <a:pt x="11322134" y="642473"/>
                  <a:pt x="11253749" y="435365"/>
                </a:cubicBezTo>
                <a:cubicBezTo>
                  <a:pt x="11185364" y="228257"/>
                  <a:pt x="11398333" y="99303"/>
                  <a:pt x="10644149" y="36780"/>
                </a:cubicBezTo>
                <a:cubicBezTo>
                  <a:pt x="9889965" y="-25743"/>
                  <a:pt x="7830611" y="-2296"/>
                  <a:pt x="6728642" y="60227"/>
                </a:cubicBezTo>
                <a:cubicBezTo>
                  <a:pt x="5626673" y="122750"/>
                  <a:pt x="4788472" y="361119"/>
                  <a:pt x="4032334" y="411919"/>
                </a:cubicBezTo>
                <a:cubicBezTo>
                  <a:pt x="3276196" y="462719"/>
                  <a:pt x="2725211" y="365027"/>
                  <a:pt x="2191811" y="365027"/>
                </a:cubicBezTo>
                <a:cubicBezTo>
                  <a:pt x="1658411" y="365027"/>
                  <a:pt x="1183626" y="392381"/>
                  <a:pt x="843657" y="400196"/>
                </a:cubicBezTo>
                <a:close/>
              </a:path>
            </a:pathLst>
          </a:custGeom>
          <a:noFill/>
          <a:ln w="85725">
            <a:solidFill>
              <a:schemeClr val="bg1">
                <a:alpha val="3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12" name="자유형 11"/>
          <p:cNvSpPr/>
          <p:nvPr/>
        </p:nvSpPr>
        <p:spPr>
          <a:xfrm>
            <a:off x="432845" y="783835"/>
            <a:ext cx="11758884" cy="5705293"/>
          </a:xfrm>
          <a:custGeom>
            <a:avLst/>
            <a:gdLst>
              <a:gd name="connsiteX0" fmla="*/ 843657 w 11341404"/>
              <a:gd name="connsiteY0" fmla="*/ 400196 h 5699027"/>
              <a:gd name="connsiteX1" fmla="*/ 151996 w 11341404"/>
              <a:gd name="connsiteY1" fmla="*/ 411919 h 5699027"/>
              <a:gd name="connsiteX2" fmla="*/ 116826 w 11341404"/>
              <a:gd name="connsiteY2" fmla="*/ 1080134 h 5699027"/>
              <a:gd name="connsiteX3" fmla="*/ 81657 w 11341404"/>
              <a:gd name="connsiteY3" fmla="*/ 3917119 h 5699027"/>
              <a:gd name="connsiteX4" fmla="*/ 69934 w 11341404"/>
              <a:gd name="connsiteY4" fmla="*/ 5452842 h 5699027"/>
              <a:gd name="connsiteX5" fmla="*/ 1042949 w 11341404"/>
              <a:gd name="connsiteY5" fmla="*/ 5652134 h 5699027"/>
              <a:gd name="connsiteX6" fmla="*/ 3762703 w 11341404"/>
              <a:gd name="connsiteY6" fmla="*/ 5534903 h 5699027"/>
              <a:gd name="connsiteX7" fmla="*/ 7068611 w 11341404"/>
              <a:gd name="connsiteY7" fmla="*/ 5699027 h 5699027"/>
              <a:gd name="connsiteX8" fmla="*/ 10573811 w 11341404"/>
              <a:gd name="connsiteY8" fmla="*/ 5652134 h 5699027"/>
              <a:gd name="connsiteX9" fmla="*/ 11242026 w 11341404"/>
              <a:gd name="connsiteY9" fmla="*/ 5534903 h 5699027"/>
              <a:gd name="connsiteX10" fmla="*/ 11324088 w 11341404"/>
              <a:gd name="connsiteY10" fmla="*/ 4292257 h 5699027"/>
              <a:gd name="connsiteX11" fmla="*/ 11101349 w 11341404"/>
              <a:gd name="connsiteY11" fmla="*/ 3049611 h 5699027"/>
              <a:gd name="connsiteX12" fmla="*/ 11054457 w 11341404"/>
              <a:gd name="connsiteY12" fmla="*/ 1279427 h 5699027"/>
              <a:gd name="connsiteX13" fmla="*/ 11253749 w 11341404"/>
              <a:gd name="connsiteY13" fmla="*/ 435365 h 5699027"/>
              <a:gd name="connsiteX14" fmla="*/ 10644149 w 11341404"/>
              <a:gd name="connsiteY14" fmla="*/ 36780 h 5699027"/>
              <a:gd name="connsiteX15" fmla="*/ 6728642 w 11341404"/>
              <a:gd name="connsiteY15" fmla="*/ 60227 h 5699027"/>
              <a:gd name="connsiteX16" fmla="*/ 4032334 w 11341404"/>
              <a:gd name="connsiteY16" fmla="*/ 411919 h 5699027"/>
              <a:gd name="connsiteX17" fmla="*/ 2191811 w 11341404"/>
              <a:gd name="connsiteY17" fmla="*/ 365027 h 5699027"/>
              <a:gd name="connsiteX18" fmla="*/ 843657 w 11341404"/>
              <a:gd name="connsiteY18" fmla="*/ 400196 h 5699027"/>
              <a:gd name="connsiteX0" fmla="*/ 843657 w 11341404"/>
              <a:gd name="connsiteY0" fmla="*/ 400196 h 5699027"/>
              <a:gd name="connsiteX1" fmla="*/ 125363 w 11341404"/>
              <a:gd name="connsiteY1" fmla="*/ 323143 h 5699027"/>
              <a:gd name="connsiteX2" fmla="*/ 116826 w 11341404"/>
              <a:gd name="connsiteY2" fmla="*/ 1080134 h 5699027"/>
              <a:gd name="connsiteX3" fmla="*/ 81657 w 11341404"/>
              <a:gd name="connsiteY3" fmla="*/ 3917119 h 5699027"/>
              <a:gd name="connsiteX4" fmla="*/ 69934 w 11341404"/>
              <a:gd name="connsiteY4" fmla="*/ 5452842 h 5699027"/>
              <a:gd name="connsiteX5" fmla="*/ 1042949 w 11341404"/>
              <a:gd name="connsiteY5" fmla="*/ 5652134 h 5699027"/>
              <a:gd name="connsiteX6" fmla="*/ 3762703 w 11341404"/>
              <a:gd name="connsiteY6" fmla="*/ 5534903 h 5699027"/>
              <a:gd name="connsiteX7" fmla="*/ 7068611 w 11341404"/>
              <a:gd name="connsiteY7" fmla="*/ 5699027 h 5699027"/>
              <a:gd name="connsiteX8" fmla="*/ 10573811 w 11341404"/>
              <a:gd name="connsiteY8" fmla="*/ 5652134 h 5699027"/>
              <a:gd name="connsiteX9" fmla="*/ 11242026 w 11341404"/>
              <a:gd name="connsiteY9" fmla="*/ 5534903 h 5699027"/>
              <a:gd name="connsiteX10" fmla="*/ 11324088 w 11341404"/>
              <a:gd name="connsiteY10" fmla="*/ 4292257 h 5699027"/>
              <a:gd name="connsiteX11" fmla="*/ 11101349 w 11341404"/>
              <a:gd name="connsiteY11" fmla="*/ 3049611 h 5699027"/>
              <a:gd name="connsiteX12" fmla="*/ 11054457 w 11341404"/>
              <a:gd name="connsiteY12" fmla="*/ 1279427 h 5699027"/>
              <a:gd name="connsiteX13" fmla="*/ 11253749 w 11341404"/>
              <a:gd name="connsiteY13" fmla="*/ 435365 h 5699027"/>
              <a:gd name="connsiteX14" fmla="*/ 10644149 w 11341404"/>
              <a:gd name="connsiteY14" fmla="*/ 36780 h 5699027"/>
              <a:gd name="connsiteX15" fmla="*/ 6728642 w 11341404"/>
              <a:gd name="connsiteY15" fmla="*/ 60227 h 5699027"/>
              <a:gd name="connsiteX16" fmla="*/ 4032334 w 11341404"/>
              <a:gd name="connsiteY16" fmla="*/ 411919 h 5699027"/>
              <a:gd name="connsiteX17" fmla="*/ 2191811 w 11341404"/>
              <a:gd name="connsiteY17" fmla="*/ 365027 h 5699027"/>
              <a:gd name="connsiteX18" fmla="*/ 843657 w 11341404"/>
              <a:gd name="connsiteY18" fmla="*/ 400196 h 5699027"/>
              <a:gd name="connsiteX0" fmla="*/ 959067 w 11341404"/>
              <a:gd name="connsiteY0" fmla="*/ 338052 h 5699027"/>
              <a:gd name="connsiteX1" fmla="*/ 125363 w 11341404"/>
              <a:gd name="connsiteY1" fmla="*/ 323143 h 5699027"/>
              <a:gd name="connsiteX2" fmla="*/ 116826 w 11341404"/>
              <a:gd name="connsiteY2" fmla="*/ 1080134 h 5699027"/>
              <a:gd name="connsiteX3" fmla="*/ 81657 w 11341404"/>
              <a:gd name="connsiteY3" fmla="*/ 3917119 h 5699027"/>
              <a:gd name="connsiteX4" fmla="*/ 69934 w 11341404"/>
              <a:gd name="connsiteY4" fmla="*/ 5452842 h 5699027"/>
              <a:gd name="connsiteX5" fmla="*/ 1042949 w 11341404"/>
              <a:gd name="connsiteY5" fmla="*/ 5652134 h 5699027"/>
              <a:gd name="connsiteX6" fmla="*/ 3762703 w 11341404"/>
              <a:gd name="connsiteY6" fmla="*/ 5534903 h 5699027"/>
              <a:gd name="connsiteX7" fmla="*/ 7068611 w 11341404"/>
              <a:gd name="connsiteY7" fmla="*/ 5699027 h 5699027"/>
              <a:gd name="connsiteX8" fmla="*/ 10573811 w 11341404"/>
              <a:gd name="connsiteY8" fmla="*/ 5652134 h 5699027"/>
              <a:gd name="connsiteX9" fmla="*/ 11242026 w 11341404"/>
              <a:gd name="connsiteY9" fmla="*/ 5534903 h 5699027"/>
              <a:gd name="connsiteX10" fmla="*/ 11324088 w 11341404"/>
              <a:gd name="connsiteY10" fmla="*/ 4292257 h 5699027"/>
              <a:gd name="connsiteX11" fmla="*/ 11101349 w 11341404"/>
              <a:gd name="connsiteY11" fmla="*/ 3049611 h 5699027"/>
              <a:gd name="connsiteX12" fmla="*/ 11054457 w 11341404"/>
              <a:gd name="connsiteY12" fmla="*/ 1279427 h 5699027"/>
              <a:gd name="connsiteX13" fmla="*/ 11253749 w 11341404"/>
              <a:gd name="connsiteY13" fmla="*/ 435365 h 5699027"/>
              <a:gd name="connsiteX14" fmla="*/ 10644149 w 11341404"/>
              <a:gd name="connsiteY14" fmla="*/ 36780 h 5699027"/>
              <a:gd name="connsiteX15" fmla="*/ 6728642 w 11341404"/>
              <a:gd name="connsiteY15" fmla="*/ 60227 h 5699027"/>
              <a:gd name="connsiteX16" fmla="*/ 4032334 w 11341404"/>
              <a:gd name="connsiteY16" fmla="*/ 411919 h 5699027"/>
              <a:gd name="connsiteX17" fmla="*/ 2191811 w 11341404"/>
              <a:gd name="connsiteY17" fmla="*/ 365027 h 5699027"/>
              <a:gd name="connsiteX18" fmla="*/ 959067 w 11341404"/>
              <a:gd name="connsiteY18" fmla="*/ 338052 h 5699027"/>
              <a:gd name="connsiteX0" fmla="*/ 959067 w 11341404"/>
              <a:gd name="connsiteY0" fmla="*/ 338052 h 5699027"/>
              <a:gd name="connsiteX1" fmla="*/ 125363 w 11341404"/>
              <a:gd name="connsiteY1" fmla="*/ 323143 h 5699027"/>
              <a:gd name="connsiteX2" fmla="*/ 116826 w 11341404"/>
              <a:gd name="connsiteY2" fmla="*/ 1080134 h 5699027"/>
              <a:gd name="connsiteX3" fmla="*/ 81657 w 11341404"/>
              <a:gd name="connsiteY3" fmla="*/ 3917119 h 5699027"/>
              <a:gd name="connsiteX4" fmla="*/ 69934 w 11341404"/>
              <a:gd name="connsiteY4" fmla="*/ 5452842 h 5699027"/>
              <a:gd name="connsiteX5" fmla="*/ 1042949 w 11341404"/>
              <a:gd name="connsiteY5" fmla="*/ 5652134 h 5699027"/>
              <a:gd name="connsiteX6" fmla="*/ 3762703 w 11341404"/>
              <a:gd name="connsiteY6" fmla="*/ 5534903 h 5699027"/>
              <a:gd name="connsiteX7" fmla="*/ 7068611 w 11341404"/>
              <a:gd name="connsiteY7" fmla="*/ 5699027 h 5699027"/>
              <a:gd name="connsiteX8" fmla="*/ 10573811 w 11341404"/>
              <a:gd name="connsiteY8" fmla="*/ 5652134 h 5699027"/>
              <a:gd name="connsiteX9" fmla="*/ 11242026 w 11341404"/>
              <a:gd name="connsiteY9" fmla="*/ 5534903 h 5699027"/>
              <a:gd name="connsiteX10" fmla="*/ 11324088 w 11341404"/>
              <a:gd name="connsiteY10" fmla="*/ 4292257 h 5699027"/>
              <a:gd name="connsiteX11" fmla="*/ 11101349 w 11341404"/>
              <a:gd name="connsiteY11" fmla="*/ 3049611 h 5699027"/>
              <a:gd name="connsiteX12" fmla="*/ 11054457 w 11341404"/>
              <a:gd name="connsiteY12" fmla="*/ 1279427 h 5699027"/>
              <a:gd name="connsiteX13" fmla="*/ 11253749 w 11341404"/>
              <a:gd name="connsiteY13" fmla="*/ 435365 h 5699027"/>
              <a:gd name="connsiteX14" fmla="*/ 10644149 w 11341404"/>
              <a:gd name="connsiteY14" fmla="*/ 36780 h 5699027"/>
              <a:gd name="connsiteX15" fmla="*/ 6728642 w 11341404"/>
              <a:gd name="connsiteY15" fmla="*/ 60227 h 5699027"/>
              <a:gd name="connsiteX16" fmla="*/ 4032334 w 11341404"/>
              <a:gd name="connsiteY16" fmla="*/ 411919 h 5699027"/>
              <a:gd name="connsiteX17" fmla="*/ 2245077 w 11341404"/>
              <a:gd name="connsiteY17" fmla="*/ 498192 h 5699027"/>
              <a:gd name="connsiteX18" fmla="*/ 959067 w 11341404"/>
              <a:gd name="connsiteY18" fmla="*/ 338052 h 5699027"/>
              <a:gd name="connsiteX0" fmla="*/ 959067 w 11341404"/>
              <a:gd name="connsiteY0" fmla="*/ 333914 h 5694889"/>
              <a:gd name="connsiteX1" fmla="*/ 125363 w 11341404"/>
              <a:gd name="connsiteY1" fmla="*/ 319005 h 5694889"/>
              <a:gd name="connsiteX2" fmla="*/ 116826 w 11341404"/>
              <a:gd name="connsiteY2" fmla="*/ 1075996 h 5694889"/>
              <a:gd name="connsiteX3" fmla="*/ 81657 w 11341404"/>
              <a:gd name="connsiteY3" fmla="*/ 3912981 h 5694889"/>
              <a:gd name="connsiteX4" fmla="*/ 69934 w 11341404"/>
              <a:gd name="connsiteY4" fmla="*/ 5448704 h 5694889"/>
              <a:gd name="connsiteX5" fmla="*/ 1042949 w 11341404"/>
              <a:gd name="connsiteY5" fmla="*/ 5647996 h 5694889"/>
              <a:gd name="connsiteX6" fmla="*/ 3762703 w 11341404"/>
              <a:gd name="connsiteY6" fmla="*/ 5530765 h 5694889"/>
              <a:gd name="connsiteX7" fmla="*/ 7068611 w 11341404"/>
              <a:gd name="connsiteY7" fmla="*/ 5694889 h 5694889"/>
              <a:gd name="connsiteX8" fmla="*/ 10573811 w 11341404"/>
              <a:gd name="connsiteY8" fmla="*/ 5647996 h 5694889"/>
              <a:gd name="connsiteX9" fmla="*/ 11242026 w 11341404"/>
              <a:gd name="connsiteY9" fmla="*/ 5530765 h 5694889"/>
              <a:gd name="connsiteX10" fmla="*/ 11324088 w 11341404"/>
              <a:gd name="connsiteY10" fmla="*/ 4288119 h 5694889"/>
              <a:gd name="connsiteX11" fmla="*/ 11101349 w 11341404"/>
              <a:gd name="connsiteY11" fmla="*/ 3045473 h 5694889"/>
              <a:gd name="connsiteX12" fmla="*/ 11054457 w 11341404"/>
              <a:gd name="connsiteY12" fmla="*/ 1275289 h 5694889"/>
              <a:gd name="connsiteX13" fmla="*/ 11253749 w 11341404"/>
              <a:gd name="connsiteY13" fmla="*/ 431227 h 5694889"/>
              <a:gd name="connsiteX14" fmla="*/ 10644149 w 11341404"/>
              <a:gd name="connsiteY14" fmla="*/ 32642 h 5694889"/>
              <a:gd name="connsiteX15" fmla="*/ 6728642 w 11341404"/>
              <a:gd name="connsiteY15" fmla="*/ 56089 h 5694889"/>
              <a:gd name="connsiteX16" fmla="*/ 3774882 w 11341404"/>
              <a:gd name="connsiteY16" fmla="*/ 319005 h 5694889"/>
              <a:gd name="connsiteX17" fmla="*/ 2245077 w 11341404"/>
              <a:gd name="connsiteY17" fmla="*/ 494054 h 5694889"/>
              <a:gd name="connsiteX18" fmla="*/ 959067 w 11341404"/>
              <a:gd name="connsiteY18" fmla="*/ 333914 h 5694889"/>
              <a:gd name="connsiteX0" fmla="*/ 959067 w 11341404"/>
              <a:gd name="connsiteY0" fmla="*/ 301272 h 5662247"/>
              <a:gd name="connsiteX1" fmla="*/ 125363 w 11341404"/>
              <a:gd name="connsiteY1" fmla="*/ 286363 h 5662247"/>
              <a:gd name="connsiteX2" fmla="*/ 116826 w 11341404"/>
              <a:gd name="connsiteY2" fmla="*/ 1043354 h 5662247"/>
              <a:gd name="connsiteX3" fmla="*/ 81657 w 11341404"/>
              <a:gd name="connsiteY3" fmla="*/ 3880339 h 5662247"/>
              <a:gd name="connsiteX4" fmla="*/ 69934 w 11341404"/>
              <a:gd name="connsiteY4" fmla="*/ 5416062 h 5662247"/>
              <a:gd name="connsiteX5" fmla="*/ 1042949 w 11341404"/>
              <a:gd name="connsiteY5" fmla="*/ 5615354 h 5662247"/>
              <a:gd name="connsiteX6" fmla="*/ 3762703 w 11341404"/>
              <a:gd name="connsiteY6" fmla="*/ 5498123 h 5662247"/>
              <a:gd name="connsiteX7" fmla="*/ 7068611 w 11341404"/>
              <a:gd name="connsiteY7" fmla="*/ 5662247 h 5662247"/>
              <a:gd name="connsiteX8" fmla="*/ 10573811 w 11341404"/>
              <a:gd name="connsiteY8" fmla="*/ 5615354 h 5662247"/>
              <a:gd name="connsiteX9" fmla="*/ 11242026 w 11341404"/>
              <a:gd name="connsiteY9" fmla="*/ 5498123 h 5662247"/>
              <a:gd name="connsiteX10" fmla="*/ 11324088 w 11341404"/>
              <a:gd name="connsiteY10" fmla="*/ 4255477 h 5662247"/>
              <a:gd name="connsiteX11" fmla="*/ 11101349 w 11341404"/>
              <a:gd name="connsiteY11" fmla="*/ 3012831 h 5662247"/>
              <a:gd name="connsiteX12" fmla="*/ 11054457 w 11341404"/>
              <a:gd name="connsiteY12" fmla="*/ 1242647 h 5662247"/>
              <a:gd name="connsiteX13" fmla="*/ 11253749 w 11341404"/>
              <a:gd name="connsiteY13" fmla="*/ 398585 h 5662247"/>
              <a:gd name="connsiteX14" fmla="*/ 10644149 w 11341404"/>
              <a:gd name="connsiteY14" fmla="*/ 0 h 5662247"/>
              <a:gd name="connsiteX15" fmla="*/ 6941706 w 11341404"/>
              <a:gd name="connsiteY15" fmla="*/ 165490 h 5662247"/>
              <a:gd name="connsiteX16" fmla="*/ 3774882 w 11341404"/>
              <a:gd name="connsiteY16" fmla="*/ 286363 h 5662247"/>
              <a:gd name="connsiteX17" fmla="*/ 2245077 w 11341404"/>
              <a:gd name="connsiteY17" fmla="*/ 461412 h 5662247"/>
              <a:gd name="connsiteX18" fmla="*/ 959067 w 11341404"/>
              <a:gd name="connsiteY18" fmla="*/ 301272 h 5662247"/>
              <a:gd name="connsiteX0" fmla="*/ 959067 w 11341404"/>
              <a:gd name="connsiteY0" fmla="*/ 248006 h 5608981"/>
              <a:gd name="connsiteX1" fmla="*/ 125363 w 11341404"/>
              <a:gd name="connsiteY1" fmla="*/ 233097 h 5608981"/>
              <a:gd name="connsiteX2" fmla="*/ 116826 w 11341404"/>
              <a:gd name="connsiteY2" fmla="*/ 990088 h 5608981"/>
              <a:gd name="connsiteX3" fmla="*/ 81657 w 11341404"/>
              <a:gd name="connsiteY3" fmla="*/ 3827073 h 5608981"/>
              <a:gd name="connsiteX4" fmla="*/ 69934 w 11341404"/>
              <a:gd name="connsiteY4" fmla="*/ 5362796 h 5608981"/>
              <a:gd name="connsiteX5" fmla="*/ 1042949 w 11341404"/>
              <a:gd name="connsiteY5" fmla="*/ 5562088 h 5608981"/>
              <a:gd name="connsiteX6" fmla="*/ 3762703 w 11341404"/>
              <a:gd name="connsiteY6" fmla="*/ 5444857 h 5608981"/>
              <a:gd name="connsiteX7" fmla="*/ 7068611 w 11341404"/>
              <a:gd name="connsiteY7" fmla="*/ 5608981 h 5608981"/>
              <a:gd name="connsiteX8" fmla="*/ 10573811 w 11341404"/>
              <a:gd name="connsiteY8" fmla="*/ 5562088 h 5608981"/>
              <a:gd name="connsiteX9" fmla="*/ 11242026 w 11341404"/>
              <a:gd name="connsiteY9" fmla="*/ 5444857 h 5608981"/>
              <a:gd name="connsiteX10" fmla="*/ 11324088 w 11341404"/>
              <a:gd name="connsiteY10" fmla="*/ 4202211 h 5608981"/>
              <a:gd name="connsiteX11" fmla="*/ 11101349 w 11341404"/>
              <a:gd name="connsiteY11" fmla="*/ 2959565 h 5608981"/>
              <a:gd name="connsiteX12" fmla="*/ 11054457 w 11341404"/>
              <a:gd name="connsiteY12" fmla="*/ 1189381 h 5608981"/>
              <a:gd name="connsiteX13" fmla="*/ 11253749 w 11341404"/>
              <a:gd name="connsiteY13" fmla="*/ 345319 h 5608981"/>
              <a:gd name="connsiteX14" fmla="*/ 10297920 w 11341404"/>
              <a:gd name="connsiteY14" fmla="*/ 0 h 5608981"/>
              <a:gd name="connsiteX15" fmla="*/ 6941706 w 11341404"/>
              <a:gd name="connsiteY15" fmla="*/ 112224 h 5608981"/>
              <a:gd name="connsiteX16" fmla="*/ 3774882 w 11341404"/>
              <a:gd name="connsiteY16" fmla="*/ 233097 h 5608981"/>
              <a:gd name="connsiteX17" fmla="*/ 2245077 w 11341404"/>
              <a:gd name="connsiteY17" fmla="*/ 408146 h 5608981"/>
              <a:gd name="connsiteX18" fmla="*/ 959067 w 11341404"/>
              <a:gd name="connsiteY18" fmla="*/ 248006 h 5608981"/>
              <a:gd name="connsiteX0" fmla="*/ 959067 w 11453575"/>
              <a:gd name="connsiteY0" fmla="*/ 255984 h 5616959"/>
              <a:gd name="connsiteX1" fmla="*/ 125363 w 11453575"/>
              <a:gd name="connsiteY1" fmla="*/ 241075 h 5616959"/>
              <a:gd name="connsiteX2" fmla="*/ 116826 w 11453575"/>
              <a:gd name="connsiteY2" fmla="*/ 998066 h 5616959"/>
              <a:gd name="connsiteX3" fmla="*/ 81657 w 11453575"/>
              <a:gd name="connsiteY3" fmla="*/ 3835051 h 5616959"/>
              <a:gd name="connsiteX4" fmla="*/ 69934 w 11453575"/>
              <a:gd name="connsiteY4" fmla="*/ 5370774 h 5616959"/>
              <a:gd name="connsiteX5" fmla="*/ 1042949 w 11453575"/>
              <a:gd name="connsiteY5" fmla="*/ 5570066 h 5616959"/>
              <a:gd name="connsiteX6" fmla="*/ 3762703 w 11453575"/>
              <a:gd name="connsiteY6" fmla="*/ 5452835 h 5616959"/>
              <a:gd name="connsiteX7" fmla="*/ 7068611 w 11453575"/>
              <a:gd name="connsiteY7" fmla="*/ 5616959 h 5616959"/>
              <a:gd name="connsiteX8" fmla="*/ 10573811 w 11453575"/>
              <a:gd name="connsiteY8" fmla="*/ 5570066 h 5616959"/>
              <a:gd name="connsiteX9" fmla="*/ 11242026 w 11453575"/>
              <a:gd name="connsiteY9" fmla="*/ 5452835 h 5616959"/>
              <a:gd name="connsiteX10" fmla="*/ 11324088 w 11453575"/>
              <a:gd name="connsiteY10" fmla="*/ 4210189 h 5616959"/>
              <a:gd name="connsiteX11" fmla="*/ 11101349 w 11453575"/>
              <a:gd name="connsiteY11" fmla="*/ 2967543 h 5616959"/>
              <a:gd name="connsiteX12" fmla="*/ 11054457 w 11453575"/>
              <a:gd name="connsiteY12" fmla="*/ 1197359 h 5616959"/>
              <a:gd name="connsiteX13" fmla="*/ 11431302 w 11453575"/>
              <a:gd name="connsiteY13" fmla="*/ 353297 h 5616959"/>
              <a:gd name="connsiteX14" fmla="*/ 10297920 w 11453575"/>
              <a:gd name="connsiteY14" fmla="*/ 7978 h 5616959"/>
              <a:gd name="connsiteX15" fmla="*/ 6941706 w 11453575"/>
              <a:gd name="connsiteY15" fmla="*/ 120202 h 5616959"/>
              <a:gd name="connsiteX16" fmla="*/ 3774882 w 11453575"/>
              <a:gd name="connsiteY16" fmla="*/ 241075 h 5616959"/>
              <a:gd name="connsiteX17" fmla="*/ 2245077 w 11453575"/>
              <a:gd name="connsiteY17" fmla="*/ 416124 h 5616959"/>
              <a:gd name="connsiteX18" fmla="*/ 959067 w 11453575"/>
              <a:gd name="connsiteY18" fmla="*/ 255984 h 5616959"/>
              <a:gd name="connsiteX0" fmla="*/ 959067 w 11471327"/>
              <a:gd name="connsiteY0" fmla="*/ 255984 h 5616959"/>
              <a:gd name="connsiteX1" fmla="*/ 125363 w 11471327"/>
              <a:gd name="connsiteY1" fmla="*/ 241075 h 5616959"/>
              <a:gd name="connsiteX2" fmla="*/ 116826 w 11471327"/>
              <a:gd name="connsiteY2" fmla="*/ 998066 h 5616959"/>
              <a:gd name="connsiteX3" fmla="*/ 81657 w 11471327"/>
              <a:gd name="connsiteY3" fmla="*/ 3835051 h 5616959"/>
              <a:gd name="connsiteX4" fmla="*/ 69934 w 11471327"/>
              <a:gd name="connsiteY4" fmla="*/ 5370774 h 5616959"/>
              <a:gd name="connsiteX5" fmla="*/ 1042949 w 11471327"/>
              <a:gd name="connsiteY5" fmla="*/ 5570066 h 5616959"/>
              <a:gd name="connsiteX6" fmla="*/ 3762703 w 11471327"/>
              <a:gd name="connsiteY6" fmla="*/ 5452835 h 5616959"/>
              <a:gd name="connsiteX7" fmla="*/ 7068611 w 11471327"/>
              <a:gd name="connsiteY7" fmla="*/ 5616959 h 5616959"/>
              <a:gd name="connsiteX8" fmla="*/ 10573811 w 11471327"/>
              <a:gd name="connsiteY8" fmla="*/ 5570066 h 5616959"/>
              <a:gd name="connsiteX9" fmla="*/ 11242026 w 11471327"/>
              <a:gd name="connsiteY9" fmla="*/ 5452835 h 5616959"/>
              <a:gd name="connsiteX10" fmla="*/ 11324088 w 11471327"/>
              <a:gd name="connsiteY10" fmla="*/ 4210189 h 5616959"/>
              <a:gd name="connsiteX11" fmla="*/ 11101349 w 11471327"/>
              <a:gd name="connsiteY11" fmla="*/ 2967543 h 5616959"/>
              <a:gd name="connsiteX12" fmla="*/ 11205378 w 11471327"/>
              <a:gd name="connsiteY12" fmla="*/ 1250625 h 5616959"/>
              <a:gd name="connsiteX13" fmla="*/ 11431302 w 11471327"/>
              <a:gd name="connsiteY13" fmla="*/ 353297 h 5616959"/>
              <a:gd name="connsiteX14" fmla="*/ 10297920 w 11471327"/>
              <a:gd name="connsiteY14" fmla="*/ 7978 h 5616959"/>
              <a:gd name="connsiteX15" fmla="*/ 6941706 w 11471327"/>
              <a:gd name="connsiteY15" fmla="*/ 120202 h 5616959"/>
              <a:gd name="connsiteX16" fmla="*/ 3774882 w 11471327"/>
              <a:gd name="connsiteY16" fmla="*/ 241075 h 5616959"/>
              <a:gd name="connsiteX17" fmla="*/ 2245077 w 11471327"/>
              <a:gd name="connsiteY17" fmla="*/ 416124 h 5616959"/>
              <a:gd name="connsiteX18" fmla="*/ 959067 w 11471327"/>
              <a:gd name="connsiteY18" fmla="*/ 255984 h 5616959"/>
              <a:gd name="connsiteX0" fmla="*/ 959067 w 11472627"/>
              <a:gd name="connsiteY0" fmla="*/ 255984 h 5616959"/>
              <a:gd name="connsiteX1" fmla="*/ 125363 w 11472627"/>
              <a:gd name="connsiteY1" fmla="*/ 241075 h 5616959"/>
              <a:gd name="connsiteX2" fmla="*/ 116826 w 11472627"/>
              <a:gd name="connsiteY2" fmla="*/ 998066 h 5616959"/>
              <a:gd name="connsiteX3" fmla="*/ 81657 w 11472627"/>
              <a:gd name="connsiteY3" fmla="*/ 3835051 h 5616959"/>
              <a:gd name="connsiteX4" fmla="*/ 69934 w 11472627"/>
              <a:gd name="connsiteY4" fmla="*/ 5370774 h 5616959"/>
              <a:gd name="connsiteX5" fmla="*/ 1042949 w 11472627"/>
              <a:gd name="connsiteY5" fmla="*/ 5570066 h 5616959"/>
              <a:gd name="connsiteX6" fmla="*/ 3762703 w 11472627"/>
              <a:gd name="connsiteY6" fmla="*/ 5452835 h 5616959"/>
              <a:gd name="connsiteX7" fmla="*/ 7068611 w 11472627"/>
              <a:gd name="connsiteY7" fmla="*/ 5616959 h 5616959"/>
              <a:gd name="connsiteX8" fmla="*/ 10573811 w 11472627"/>
              <a:gd name="connsiteY8" fmla="*/ 5570066 h 5616959"/>
              <a:gd name="connsiteX9" fmla="*/ 11242026 w 11472627"/>
              <a:gd name="connsiteY9" fmla="*/ 5452835 h 5616959"/>
              <a:gd name="connsiteX10" fmla="*/ 11324088 w 11472627"/>
              <a:gd name="connsiteY10" fmla="*/ 4210189 h 5616959"/>
              <a:gd name="connsiteX11" fmla="*/ 11012572 w 11472627"/>
              <a:gd name="connsiteY11" fmla="*/ 3003054 h 5616959"/>
              <a:gd name="connsiteX12" fmla="*/ 11205378 w 11472627"/>
              <a:gd name="connsiteY12" fmla="*/ 1250625 h 5616959"/>
              <a:gd name="connsiteX13" fmla="*/ 11431302 w 11472627"/>
              <a:gd name="connsiteY13" fmla="*/ 353297 h 5616959"/>
              <a:gd name="connsiteX14" fmla="*/ 10297920 w 11472627"/>
              <a:gd name="connsiteY14" fmla="*/ 7978 h 5616959"/>
              <a:gd name="connsiteX15" fmla="*/ 6941706 w 11472627"/>
              <a:gd name="connsiteY15" fmla="*/ 120202 h 5616959"/>
              <a:gd name="connsiteX16" fmla="*/ 3774882 w 11472627"/>
              <a:gd name="connsiteY16" fmla="*/ 241075 h 5616959"/>
              <a:gd name="connsiteX17" fmla="*/ 2245077 w 11472627"/>
              <a:gd name="connsiteY17" fmla="*/ 416124 h 5616959"/>
              <a:gd name="connsiteX18" fmla="*/ 959067 w 11472627"/>
              <a:gd name="connsiteY18" fmla="*/ 255984 h 5616959"/>
              <a:gd name="connsiteX0" fmla="*/ 959067 w 11472627"/>
              <a:gd name="connsiteY0" fmla="*/ 255984 h 5616959"/>
              <a:gd name="connsiteX1" fmla="*/ 125363 w 11472627"/>
              <a:gd name="connsiteY1" fmla="*/ 241075 h 5616959"/>
              <a:gd name="connsiteX2" fmla="*/ 116826 w 11472627"/>
              <a:gd name="connsiteY2" fmla="*/ 998066 h 5616959"/>
              <a:gd name="connsiteX3" fmla="*/ 81657 w 11472627"/>
              <a:gd name="connsiteY3" fmla="*/ 3835051 h 5616959"/>
              <a:gd name="connsiteX4" fmla="*/ 69934 w 11472627"/>
              <a:gd name="connsiteY4" fmla="*/ 5370774 h 5616959"/>
              <a:gd name="connsiteX5" fmla="*/ 1042949 w 11472627"/>
              <a:gd name="connsiteY5" fmla="*/ 5570066 h 5616959"/>
              <a:gd name="connsiteX6" fmla="*/ 3762703 w 11472627"/>
              <a:gd name="connsiteY6" fmla="*/ 5452835 h 5616959"/>
              <a:gd name="connsiteX7" fmla="*/ 7068611 w 11472627"/>
              <a:gd name="connsiteY7" fmla="*/ 5616959 h 5616959"/>
              <a:gd name="connsiteX8" fmla="*/ 10573811 w 11472627"/>
              <a:gd name="connsiteY8" fmla="*/ 5570066 h 5616959"/>
              <a:gd name="connsiteX9" fmla="*/ 11242026 w 11472627"/>
              <a:gd name="connsiteY9" fmla="*/ 5452835 h 5616959"/>
              <a:gd name="connsiteX10" fmla="*/ 11261945 w 11472627"/>
              <a:gd name="connsiteY10" fmla="*/ 4334476 h 5616959"/>
              <a:gd name="connsiteX11" fmla="*/ 11012572 w 11472627"/>
              <a:gd name="connsiteY11" fmla="*/ 3003054 h 5616959"/>
              <a:gd name="connsiteX12" fmla="*/ 11205378 w 11472627"/>
              <a:gd name="connsiteY12" fmla="*/ 1250625 h 5616959"/>
              <a:gd name="connsiteX13" fmla="*/ 11431302 w 11472627"/>
              <a:gd name="connsiteY13" fmla="*/ 353297 h 5616959"/>
              <a:gd name="connsiteX14" fmla="*/ 10297920 w 11472627"/>
              <a:gd name="connsiteY14" fmla="*/ 7978 h 5616959"/>
              <a:gd name="connsiteX15" fmla="*/ 6941706 w 11472627"/>
              <a:gd name="connsiteY15" fmla="*/ 120202 h 5616959"/>
              <a:gd name="connsiteX16" fmla="*/ 3774882 w 11472627"/>
              <a:gd name="connsiteY16" fmla="*/ 241075 h 5616959"/>
              <a:gd name="connsiteX17" fmla="*/ 2245077 w 11472627"/>
              <a:gd name="connsiteY17" fmla="*/ 416124 h 5616959"/>
              <a:gd name="connsiteX18" fmla="*/ 959067 w 11472627"/>
              <a:gd name="connsiteY18" fmla="*/ 255984 h 5616959"/>
              <a:gd name="connsiteX0" fmla="*/ 959067 w 11468711"/>
              <a:gd name="connsiteY0" fmla="*/ 255984 h 5616959"/>
              <a:gd name="connsiteX1" fmla="*/ 125363 w 11468711"/>
              <a:gd name="connsiteY1" fmla="*/ 241075 h 5616959"/>
              <a:gd name="connsiteX2" fmla="*/ 116826 w 11468711"/>
              <a:gd name="connsiteY2" fmla="*/ 998066 h 5616959"/>
              <a:gd name="connsiteX3" fmla="*/ 81657 w 11468711"/>
              <a:gd name="connsiteY3" fmla="*/ 3835051 h 5616959"/>
              <a:gd name="connsiteX4" fmla="*/ 69934 w 11468711"/>
              <a:gd name="connsiteY4" fmla="*/ 5370774 h 5616959"/>
              <a:gd name="connsiteX5" fmla="*/ 1042949 w 11468711"/>
              <a:gd name="connsiteY5" fmla="*/ 5570066 h 5616959"/>
              <a:gd name="connsiteX6" fmla="*/ 3762703 w 11468711"/>
              <a:gd name="connsiteY6" fmla="*/ 5452835 h 5616959"/>
              <a:gd name="connsiteX7" fmla="*/ 7068611 w 11468711"/>
              <a:gd name="connsiteY7" fmla="*/ 5616959 h 5616959"/>
              <a:gd name="connsiteX8" fmla="*/ 10573811 w 11468711"/>
              <a:gd name="connsiteY8" fmla="*/ 5570066 h 5616959"/>
              <a:gd name="connsiteX9" fmla="*/ 11242026 w 11468711"/>
              <a:gd name="connsiteY9" fmla="*/ 5452835 h 5616959"/>
              <a:gd name="connsiteX10" fmla="*/ 11261945 w 11468711"/>
              <a:gd name="connsiteY10" fmla="*/ 4334476 h 5616959"/>
              <a:gd name="connsiteX11" fmla="*/ 11296658 w 11468711"/>
              <a:gd name="connsiteY11" fmla="*/ 2985299 h 5616959"/>
              <a:gd name="connsiteX12" fmla="*/ 11205378 w 11468711"/>
              <a:gd name="connsiteY12" fmla="*/ 1250625 h 5616959"/>
              <a:gd name="connsiteX13" fmla="*/ 11431302 w 11468711"/>
              <a:gd name="connsiteY13" fmla="*/ 353297 h 5616959"/>
              <a:gd name="connsiteX14" fmla="*/ 10297920 w 11468711"/>
              <a:gd name="connsiteY14" fmla="*/ 7978 h 5616959"/>
              <a:gd name="connsiteX15" fmla="*/ 6941706 w 11468711"/>
              <a:gd name="connsiteY15" fmla="*/ 120202 h 5616959"/>
              <a:gd name="connsiteX16" fmla="*/ 3774882 w 11468711"/>
              <a:gd name="connsiteY16" fmla="*/ 241075 h 5616959"/>
              <a:gd name="connsiteX17" fmla="*/ 2245077 w 11468711"/>
              <a:gd name="connsiteY17" fmla="*/ 416124 h 5616959"/>
              <a:gd name="connsiteX18" fmla="*/ 959067 w 11468711"/>
              <a:gd name="connsiteY18" fmla="*/ 255984 h 5616959"/>
              <a:gd name="connsiteX0" fmla="*/ 959067 w 11468711"/>
              <a:gd name="connsiteY0" fmla="*/ 255984 h 5631387"/>
              <a:gd name="connsiteX1" fmla="*/ 125363 w 11468711"/>
              <a:gd name="connsiteY1" fmla="*/ 241075 h 5631387"/>
              <a:gd name="connsiteX2" fmla="*/ 116826 w 11468711"/>
              <a:gd name="connsiteY2" fmla="*/ 998066 h 5631387"/>
              <a:gd name="connsiteX3" fmla="*/ 81657 w 11468711"/>
              <a:gd name="connsiteY3" fmla="*/ 3835051 h 5631387"/>
              <a:gd name="connsiteX4" fmla="*/ 69934 w 11468711"/>
              <a:gd name="connsiteY4" fmla="*/ 5370774 h 5631387"/>
              <a:gd name="connsiteX5" fmla="*/ 1042949 w 11468711"/>
              <a:gd name="connsiteY5" fmla="*/ 5570066 h 5631387"/>
              <a:gd name="connsiteX6" fmla="*/ 3762703 w 11468711"/>
              <a:gd name="connsiteY6" fmla="*/ 5452835 h 5631387"/>
              <a:gd name="connsiteX7" fmla="*/ 7068611 w 11468711"/>
              <a:gd name="connsiteY7" fmla="*/ 5616959 h 5631387"/>
              <a:gd name="connsiteX8" fmla="*/ 10573811 w 11468711"/>
              <a:gd name="connsiteY8" fmla="*/ 5570066 h 5631387"/>
              <a:gd name="connsiteX9" fmla="*/ 11295292 w 11468711"/>
              <a:gd name="connsiteY9" fmla="*/ 5532734 h 5631387"/>
              <a:gd name="connsiteX10" fmla="*/ 11261945 w 11468711"/>
              <a:gd name="connsiteY10" fmla="*/ 4334476 h 5631387"/>
              <a:gd name="connsiteX11" fmla="*/ 11296658 w 11468711"/>
              <a:gd name="connsiteY11" fmla="*/ 2985299 h 5631387"/>
              <a:gd name="connsiteX12" fmla="*/ 11205378 w 11468711"/>
              <a:gd name="connsiteY12" fmla="*/ 1250625 h 5631387"/>
              <a:gd name="connsiteX13" fmla="*/ 11431302 w 11468711"/>
              <a:gd name="connsiteY13" fmla="*/ 353297 h 5631387"/>
              <a:gd name="connsiteX14" fmla="*/ 10297920 w 11468711"/>
              <a:gd name="connsiteY14" fmla="*/ 7978 h 5631387"/>
              <a:gd name="connsiteX15" fmla="*/ 6941706 w 11468711"/>
              <a:gd name="connsiteY15" fmla="*/ 120202 h 5631387"/>
              <a:gd name="connsiteX16" fmla="*/ 3774882 w 11468711"/>
              <a:gd name="connsiteY16" fmla="*/ 241075 h 5631387"/>
              <a:gd name="connsiteX17" fmla="*/ 2245077 w 11468711"/>
              <a:gd name="connsiteY17" fmla="*/ 416124 h 5631387"/>
              <a:gd name="connsiteX18" fmla="*/ 959067 w 11468711"/>
              <a:gd name="connsiteY18" fmla="*/ 255984 h 5631387"/>
              <a:gd name="connsiteX0" fmla="*/ 959067 w 11468711"/>
              <a:gd name="connsiteY0" fmla="*/ 255984 h 5696808"/>
              <a:gd name="connsiteX1" fmla="*/ 125363 w 11468711"/>
              <a:gd name="connsiteY1" fmla="*/ 241075 h 5696808"/>
              <a:gd name="connsiteX2" fmla="*/ 116826 w 11468711"/>
              <a:gd name="connsiteY2" fmla="*/ 998066 h 5696808"/>
              <a:gd name="connsiteX3" fmla="*/ 81657 w 11468711"/>
              <a:gd name="connsiteY3" fmla="*/ 3835051 h 5696808"/>
              <a:gd name="connsiteX4" fmla="*/ 69934 w 11468711"/>
              <a:gd name="connsiteY4" fmla="*/ 5370774 h 5696808"/>
              <a:gd name="connsiteX5" fmla="*/ 1042949 w 11468711"/>
              <a:gd name="connsiteY5" fmla="*/ 5570066 h 5696808"/>
              <a:gd name="connsiteX6" fmla="*/ 3762703 w 11468711"/>
              <a:gd name="connsiteY6" fmla="*/ 5452835 h 5696808"/>
              <a:gd name="connsiteX7" fmla="*/ 7068611 w 11468711"/>
              <a:gd name="connsiteY7" fmla="*/ 5616959 h 5696808"/>
              <a:gd name="connsiteX8" fmla="*/ 10485034 w 11468711"/>
              <a:gd name="connsiteY8" fmla="*/ 5694353 h 5696808"/>
              <a:gd name="connsiteX9" fmla="*/ 11295292 w 11468711"/>
              <a:gd name="connsiteY9" fmla="*/ 5532734 h 5696808"/>
              <a:gd name="connsiteX10" fmla="*/ 11261945 w 11468711"/>
              <a:gd name="connsiteY10" fmla="*/ 4334476 h 5696808"/>
              <a:gd name="connsiteX11" fmla="*/ 11296658 w 11468711"/>
              <a:gd name="connsiteY11" fmla="*/ 2985299 h 5696808"/>
              <a:gd name="connsiteX12" fmla="*/ 11205378 w 11468711"/>
              <a:gd name="connsiteY12" fmla="*/ 1250625 h 5696808"/>
              <a:gd name="connsiteX13" fmla="*/ 11431302 w 11468711"/>
              <a:gd name="connsiteY13" fmla="*/ 353297 h 5696808"/>
              <a:gd name="connsiteX14" fmla="*/ 10297920 w 11468711"/>
              <a:gd name="connsiteY14" fmla="*/ 7978 h 5696808"/>
              <a:gd name="connsiteX15" fmla="*/ 6941706 w 11468711"/>
              <a:gd name="connsiteY15" fmla="*/ 120202 h 5696808"/>
              <a:gd name="connsiteX16" fmla="*/ 3774882 w 11468711"/>
              <a:gd name="connsiteY16" fmla="*/ 241075 h 5696808"/>
              <a:gd name="connsiteX17" fmla="*/ 2245077 w 11468711"/>
              <a:gd name="connsiteY17" fmla="*/ 416124 h 5696808"/>
              <a:gd name="connsiteX18" fmla="*/ 959067 w 11468711"/>
              <a:gd name="connsiteY18" fmla="*/ 255984 h 5696808"/>
              <a:gd name="connsiteX0" fmla="*/ 959067 w 11468711"/>
              <a:gd name="connsiteY0" fmla="*/ 255984 h 5705293"/>
              <a:gd name="connsiteX1" fmla="*/ 125363 w 11468711"/>
              <a:gd name="connsiteY1" fmla="*/ 241075 h 5705293"/>
              <a:gd name="connsiteX2" fmla="*/ 116826 w 11468711"/>
              <a:gd name="connsiteY2" fmla="*/ 998066 h 5705293"/>
              <a:gd name="connsiteX3" fmla="*/ 81657 w 11468711"/>
              <a:gd name="connsiteY3" fmla="*/ 3835051 h 5705293"/>
              <a:gd name="connsiteX4" fmla="*/ 69934 w 11468711"/>
              <a:gd name="connsiteY4" fmla="*/ 5370774 h 5705293"/>
              <a:gd name="connsiteX5" fmla="*/ 1042949 w 11468711"/>
              <a:gd name="connsiteY5" fmla="*/ 5570066 h 5705293"/>
              <a:gd name="connsiteX6" fmla="*/ 3762703 w 11468711"/>
              <a:gd name="connsiteY6" fmla="*/ 5452835 h 5705293"/>
              <a:gd name="connsiteX7" fmla="*/ 6979834 w 11468711"/>
              <a:gd name="connsiteY7" fmla="*/ 5501549 h 5705293"/>
              <a:gd name="connsiteX8" fmla="*/ 10485034 w 11468711"/>
              <a:gd name="connsiteY8" fmla="*/ 5694353 h 5705293"/>
              <a:gd name="connsiteX9" fmla="*/ 11295292 w 11468711"/>
              <a:gd name="connsiteY9" fmla="*/ 5532734 h 5705293"/>
              <a:gd name="connsiteX10" fmla="*/ 11261945 w 11468711"/>
              <a:gd name="connsiteY10" fmla="*/ 4334476 h 5705293"/>
              <a:gd name="connsiteX11" fmla="*/ 11296658 w 11468711"/>
              <a:gd name="connsiteY11" fmla="*/ 2985299 h 5705293"/>
              <a:gd name="connsiteX12" fmla="*/ 11205378 w 11468711"/>
              <a:gd name="connsiteY12" fmla="*/ 1250625 h 5705293"/>
              <a:gd name="connsiteX13" fmla="*/ 11431302 w 11468711"/>
              <a:gd name="connsiteY13" fmla="*/ 353297 h 5705293"/>
              <a:gd name="connsiteX14" fmla="*/ 10297920 w 11468711"/>
              <a:gd name="connsiteY14" fmla="*/ 7978 h 5705293"/>
              <a:gd name="connsiteX15" fmla="*/ 6941706 w 11468711"/>
              <a:gd name="connsiteY15" fmla="*/ 120202 h 5705293"/>
              <a:gd name="connsiteX16" fmla="*/ 3774882 w 11468711"/>
              <a:gd name="connsiteY16" fmla="*/ 241075 h 5705293"/>
              <a:gd name="connsiteX17" fmla="*/ 2245077 w 11468711"/>
              <a:gd name="connsiteY17" fmla="*/ 416124 h 5705293"/>
              <a:gd name="connsiteX18" fmla="*/ 959067 w 11468711"/>
              <a:gd name="connsiteY18" fmla="*/ 255984 h 5705293"/>
              <a:gd name="connsiteX0" fmla="*/ 959067 w 11468711"/>
              <a:gd name="connsiteY0" fmla="*/ 255984 h 5705293"/>
              <a:gd name="connsiteX1" fmla="*/ 125363 w 11468711"/>
              <a:gd name="connsiteY1" fmla="*/ 241075 h 5705293"/>
              <a:gd name="connsiteX2" fmla="*/ 116826 w 11468711"/>
              <a:gd name="connsiteY2" fmla="*/ 998066 h 5705293"/>
              <a:gd name="connsiteX3" fmla="*/ 81657 w 11468711"/>
              <a:gd name="connsiteY3" fmla="*/ 3835051 h 5705293"/>
              <a:gd name="connsiteX4" fmla="*/ 69934 w 11468711"/>
              <a:gd name="connsiteY4" fmla="*/ 5370774 h 5705293"/>
              <a:gd name="connsiteX5" fmla="*/ 1042949 w 11468711"/>
              <a:gd name="connsiteY5" fmla="*/ 5570066 h 5705293"/>
              <a:gd name="connsiteX6" fmla="*/ 3780458 w 11468711"/>
              <a:gd name="connsiteY6" fmla="*/ 5559367 h 5705293"/>
              <a:gd name="connsiteX7" fmla="*/ 6979834 w 11468711"/>
              <a:gd name="connsiteY7" fmla="*/ 5501549 h 5705293"/>
              <a:gd name="connsiteX8" fmla="*/ 10485034 w 11468711"/>
              <a:gd name="connsiteY8" fmla="*/ 5694353 h 5705293"/>
              <a:gd name="connsiteX9" fmla="*/ 11295292 w 11468711"/>
              <a:gd name="connsiteY9" fmla="*/ 5532734 h 5705293"/>
              <a:gd name="connsiteX10" fmla="*/ 11261945 w 11468711"/>
              <a:gd name="connsiteY10" fmla="*/ 4334476 h 5705293"/>
              <a:gd name="connsiteX11" fmla="*/ 11296658 w 11468711"/>
              <a:gd name="connsiteY11" fmla="*/ 2985299 h 5705293"/>
              <a:gd name="connsiteX12" fmla="*/ 11205378 w 11468711"/>
              <a:gd name="connsiteY12" fmla="*/ 1250625 h 5705293"/>
              <a:gd name="connsiteX13" fmla="*/ 11431302 w 11468711"/>
              <a:gd name="connsiteY13" fmla="*/ 353297 h 5705293"/>
              <a:gd name="connsiteX14" fmla="*/ 10297920 w 11468711"/>
              <a:gd name="connsiteY14" fmla="*/ 7978 h 5705293"/>
              <a:gd name="connsiteX15" fmla="*/ 6941706 w 11468711"/>
              <a:gd name="connsiteY15" fmla="*/ 120202 h 5705293"/>
              <a:gd name="connsiteX16" fmla="*/ 3774882 w 11468711"/>
              <a:gd name="connsiteY16" fmla="*/ 241075 h 5705293"/>
              <a:gd name="connsiteX17" fmla="*/ 2245077 w 11468711"/>
              <a:gd name="connsiteY17" fmla="*/ 416124 h 5705293"/>
              <a:gd name="connsiteX18" fmla="*/ 959067 w 11468711"/>
              <a:gd name="connsiteY18" fmla="*/ 255984 h 5705293"/>
              <a:gd name="connsiteX0" fmla="*/ 955125 w 11464769"/>
              <a:gd name="connsiteY0" fmla="*/ 255984 h 5705293"/>
              <a:gd name="connsiteX1" fmla="*/ 121421 w 11464769"/>
              <a:gd name="connsiteY1" fmla="*/ 241075 h 5705293"/>
              <a:gd name="connsiteX2" fmla="*/ 112884 w 11464769"/>
              <a:gd name="connsiteY2" fmla="*/ 998066 h 5705293"/>
              <a:gd name="connsiteX3" fmla="*/ 77715 w 11464769"/>
              <a:gd name="connsiteY3" fmla="*/ 3835051 h 5705293"/>
              <a:gd name="connsiteX4" fmla="*/ 65992 w 11464769"/>
              <a:gd name="connsiteY4" fmla="*/ 5370774 h 5705293"/>
              <a:gd name="connsiteX5" fmla="*/ 985741 w 11464769"/>
              <a:gd name="connsiteY5" fmla="*/ 5463534 h 5705293"/>
              <a:gd name="connsiteX6" fmla="*/ 3776516 w 11464769"/>
              <a:gd name="connsiteY6" fmla="*/ 5559367 h 5705293"/>
              <a:gd name="connsiteX7" fmla="*/ 6975892 w 11464769"/>
              <a:gd name="connsiteY7" fmla="*/ 5501549 h 5705293"/>
              <a:gd name="connsiteX8" fmla="*/ 10481092 w 11464769"/>
              <a:gd name="connsiteY8" fmla="*/ 5694353 h 5705293"/>
              <a:gd name="connsiteX9" fmla="*/ 11291350 w 11464769"/>
              <a:gd name="connsiteY9" fmla="*/ 5532734 h 5705293"/>
              <a:gd name="connsiteX10" fmla="*/ 11258003 w 11464769"/>
              <a:gd name="connsiteY10" fmla="*/ 4334476 h 5705293"/>
              <a:gd name="connsiteX11" fmla="*/ 11292716 w 11464769"/>
              <a:gd name="connsiteY11" fmla="*/ 2985299 h 5705293"/>
              <a:gd name="connsiteX12" fmla="*/ 11201436 w 11464769"/>
              <a:gd name="connsiteY12" fmla="*/ 1250625 h 5705293"/>
              <a:gd name="connsiteX13" fmla="*/ 11427360 w 11464769"/>
              <a:gd name="connsiteY13" fmla="*/ 353297 h 5705293"/>
              <a:gd name="connsiteX14" fmla="*/ 10293978 w 11464769"/>
              <a:gd name="connsiteY14" fmla="*/ 7978 h 5705293"/>
              <a:gd name="connsiteX15" fmla="*/ 6937764 w 11464769"/>
              <a:gd name="connsiteY15" fmla="*/ 120202 h 5705293"/>
              <a:gd name="connsiteX16" fmla="*/ 3770940 w 11464769"/>
              <a:gd name="connsiteY16" fmla="*/ 241075 h 5705293"/>
              <a:gd name="connsiteX17" fmla="*/ 2241135 w 11464769"/>
              <a:gd name="connsiteY17" fmla="*/ 416124 h 5705293"/>
              <a:gd name="connsiteX18" fmla="*/ 955125 w 11464769"/>
              <a:gd name="connsiteY18" fmla="*/ 255984 h 5705293"/>
              <a:gd name="connsiteX0" fmla="*/ 953153 w 11462797"/>
              <a:gd name="connsiteY0" fmla="*/ 255984 h 5705293"/>
              <a:gd name="connsiteX1" fmla="*/ 119449 w 11462797"/>
              <a:gd name="connsiteY1" fmla="*/ 241075 h 5705293"/>
              <a:gd name="connsiteX2" fmla="*/ 110912 w 11462797"/>
              <a:gd name="connsiteY2" fmla="*/ 998066 h 5705293"/>
              <a:gd name="connsiteX3" fmla="*/ 75743 w 11462797"/>
              <a:gd name="connsiteY3" fmla="*/ 3835051 h 5705293"/>
              <a:gd name="connsiteX4" fmla="*/ 64020 w 11462797"/>
              <a:gd name="connsiteY4" fmla="*/ 5370774 h 5705293"/>
              <a:gd name="connsiteX5" fmla="*/ 957135 w 11462797"/>
              <a:gd name="connsiteY5" fmla="*/ 5525677 h 5705293"/>
              <a:gd name="connsiteX6" fmla="*/ 3774544 w 11462797"/>
              <a:gd name="connsiteY6" fmla="*/ 5559367 h 5705293"/>
              <a:gd name="connsiteX7" fmla="*/ 6973920 w 11462797"/>
              <a:gd name="connsiteY7" fmla="*/ 5501549 h 5705293"/>
              <a:gd name="connsiteX8" fmla="*/ 10479120 w 11462797"/>
              <a:gd name="connsiteY8" fmla="*/ 5694353 h 5705293"/>
              <a:gd name="connsiteX9" fmla="*/ 11289378 w 11462797"/>
              <a:gd name="connsiteY9" fmla="*/ 5532734 h 5705293"/>
              <a:gd name="connsiteX10" fmla="*/ 11256031 w 11462797"/>
              <a:gd name="connsiteY10" fmla="*/ 4334476 h 5705293"/>
              <a:gd name="connsiteX11" fmla="*/ 11290744 w 11462797"/>
              <a:gd name="connsiteY11" fmla="*/ 2985299 h 5705293"/>
              <a:gd name="connsiteX12" fmla="*/ 11199464 w 11462797"/>
              <a:gd name="connsiteY12" fmla="*/ 1250625 h 5705293"/>
              <a:gd name="connsiteX13" fmla="*/ 11425388 w 11462797"/>
              <a:gd name="connsiteY13" fmla="*/ 353297 h 5705293"/>
              <a:gd name="connsiteX14" fmla="*/ 10292006 w 11462797"/>
              <a:gd name="connsiteY14" fmla="*/ 7978 h 5705293"/>
              <a:gd name="connsiteX15" fmla="*/ 6935792 w 11462797"/>
              <a:gd name="connsiteY15" fmla="*/ 120202 h 5705293"/>
              <a:gd name="connsiteX16" fmla="*/ 3768968 w 11462797"/>
              <a:gd name="connsiteY16" fmla="*/ 241075 h 5705293"/>
              <a:gd name="connsiteX17" fmla="*/ 2239163 w 11462797"/>
              <a:gd name="connsiteY17" fmla="*/ 416124 h 5705293"/>
              <a:gd name="connsiteX18" fmla="*/ 953153 w 11462797"/>
              <a:gd name="connsiteY18" fmla="*/ 255984 h 5705293"/>
              <a:gd name="connsiteX0" fmla="*/ 996818 w 11506462"/>
              <a:gd name="connsiteY0" fmla="*/ 255984 h 5705293"/>
              <a:gd name="connsiteX1" fmla="*/ 163114 w 11506462"/>
              <a:gd name="connsiteY1" fmla="*/ 241075 h 5705293"/>
              <a:gd name="connsiteX2" fmla="*/ 154577 w 11506462"/>
              <a:gd name="connsiteY2" fmla="*/ 998066 h 5705293"/>
              <a:gd name="connsiteX3" fmla="*/ 119408 w 11506462"/>
              <a:gd name="connsiteY3" fmla="*/ 3835051 h 5705293"/>
              <a:gd name="connsiteX4" fmla="*/ 54419 w 11506462"/>
              <a:gd name="connsiteY4" fmla="*/ 5495062 h 5705293"/>
              <a:gd name="connsiteX5" fmla="*/ 1000800 w 11506462"/>
              <a:gd name="connsiteY5" fmla="*/ 5525677 h 5705293"/>
              <a:gd name="connsiteX6" fmla="*/ 3818209 w 11506462"/>
              <a:gd name="connsiteY6" fmla="*/ 5559367 h 5705293"/>
              <a:gd name="connsiteX7" fmla="*/ 7017585 w 11506462"/>
              <a:gd name="connsiteY7" fmla="*/ 5501549 h 5705293"/>
              <a:gd name="connsiteX8" fmla="*/ 10522785 w 11506462"/>
              <a:gd name="connsiteY8" fmla="*/ 5694353 h 5705293"/>
              <a:gd name="connsiteX9" fmla="*/ 11333043 w 11506462"/>
              <a:gd name="connsiteY9" fmla="*/ 5532734 h 5705293"/>
              <a:gd name="connsiteX10" fmla="*/ 11299696 w 11506462"/>
              <a:gd name="connsiteY10" fmla="*/ 4334476 h 5705293"/>
              <a:gd name="connsiteX11" fmla="*/ 11334409 w 11506462"/>
              <a:gd name="connsiteY11" fmla="*/ 2985299 h 5705293"/>
              <a:gd name="connsiteX12" fmla="*/ 11243129 w 11506462"/>
              <a:gd name="connsiteY12" fmla="*/ 1250625 h 5705293"/>
              <a:gd name="connsiteX13" fmla="*/ 11469053 w 11506462"/>
              <a:gd name="connsiteY13" fmla="*/ 353297 h 5705293"/>
              <a:gd name="connsiteX14" fmla="*/ 10335671 w 11506462"/>
              <a:gd name="connsiteY14" fmla="*/ 7978 h 5705293"/>
              <a:gd name="connsiteX15" fmla="*/ 6979457 w 11506462"/>
              <a:gd name="connsiteY15" fmla="*/ 120202 h 5705293"/>
              <a:gd name="connsiteX16" fmla="*/ 3812633 w 11506462"/>
              <a:gd name="connsiteY16" fmla="*/ 241075 h 5705293"/>
              <a:gd name="connsiteX17" fmla="*/ 2282828 w 11506462"/>
              <a:gd name="connsiteY17" fmla="*/ 416124 h 5705293"/>
              <a:gd name="connsiteX18" fmla="*/ 996818 w 11506462"/>
              <a:gd name="connsiteY18" fmla="*/ 255984 h 5705293"/>
              <a:gd name="connsiteX0" fmla="*/ 973395 w 11483039"/>
              <a:gd name="connsiteY0" fmla="*/ 255984 h 5705293"/>
              <a:gd name="connsiteX1" fmla="*/ 139691 w 11483039"/>
              <a:gd name="connsiteY1" fmla="*/ 241075 h 5705293"/>
              <a:gd name="connsiteX2" fmla="*/ 131154 w 11483039"/>
              <a:gd name="connsiteY2" fmla="*/ 998066 h 5705293"/>
              <a:gd name="connsiteX3" fmla="*/ 220272 w 11483039"/>
              <a:gd name="connsiteY3" fmla="*/ 3835051 h 5705293"/>
              <a:gd name="connsiteX4" fmla="*/ 30996 w 11483039"/>
              <a:gd name="connsiteY4" fmla="*/ 5495062 h 5705293"/>
              <a:gd name="connsiteX5" fmla="*/ 977377 w 11483039"/>
              <a:gd name="connsiteY5" fmla="*/ 5525677 h 5705293"/>
              <a:gd name="connsiteX6" fmla="*/ 3794786 w 11483039"/>
              <a:gd name="connsiteY6" fmla="*/ 5559367 h 5705293"/>
              <a:gd name="connsiteX7" fmla="*/ 6994162 w 11483039"/>
              <a:gd name="connsiteY7" fmla="*/ 5501549 h 5705293"/>
              <a:gd name="connsiteX8" fmla="*/ 10499362 w 11483039"/>
              <a:gd name="connsiteY8" fmla="*/ 5694353 h 5705293"/>
              <a:gd name="connsiteX9" fmla="*/ 11309620 w 11483039"/>
              <a:gd name="connsiteY9" fmla="*/ 5532734 h 5705293"/>
              <a:gd name="connsiteX10" fmla="*/ 11276273 w 11483039"/>
              <a:gd name="connsiteY10" fmla="*/ 4334476 h 5705293"/>
              <a:gd name="connsiteX11" fmla="*/ 11310986 w 11483039"/>
              <a:gd name="connsiteY11" fmla="*/ 2985299 h 5705293"/>
              <a:gd name="connsiteX12" fmla="*/ 11219706 w 11483039"/>
              <a:gd name="connsiteY12" fmla="*/ 1250625 h 5705293"/>
              <a:gd name="connsiteX13" fmla="*/ 11445630 w 11483039"/>
              <a:gd name="connsiteY13" fmla="*/ 353297 h 5705293"/>
              <a:gd name="connsiteX14" fmla="*/ 10312248 w 11483039"/>
              <a:gd name="connsiteY14" fmla="*/ 7978 h 5705293"/>
              <a:gd name="connsiteX15" fmla="*/ 6956034 w 11483039"/>
              <a:gd name="connsiteY15" fmla="*/ 120202 h 5705293"/>
              <a:gd name="connsiteX16" fmla="*/ 3789210 w 11483039"/>
              <a:gd name="connsiteY16" fmla="*/ 241075 h 5705293"/>
              <a:gd name="connsiteX17" fmla="*/ 2259405 w 11483039"/>
              <a:gd name="connsiteY17" fmla="*/ 416124 h 5705293"/>
              <a:gd name="connsiteX18" fmla="*/ 973395 w 11483039"/>
              <a:gd name="connsiteY18" fmla="*/ 255984 h 5705293"/>
              <a:gd name="connsiteX0" fmla="*/ 972745 w 11482389"/>
              <a:gd name="connsiteY0" fmla="*/ 255984 h 5705293"/>
              <a:gd name="connsiteX1" fmla="*/ 139041 w 11482389"/>
              <a:gd name="connsiteY1" fmla="*/ 241075 h 5705293"/>
              <a:gd name="connsiteX2" fmla="*/ 77238 w 11482389"/>
              <a:gd name="connsiteY2" fmla="*/ 1095720 h 5705293"/>
              <a:gd name="connsiteX3" fmla="*/ 219622 w 11482389"/>
              <a:gd name="connsiteY3" fmla="*/ 3835051 h 5705293"/>
              <a:gd name="connsiteX4" fmla="*/ 30346 w 11482389"/>
              <a:gd name="connsiteY4" fmla="*/ 5495062 h 5705293"/>
              <a:gd name="connsiteX5" fmla="*/ 976727 w 11482389"/>
              <a:gd name="connsiteY5" fmla="*/ 5525677 h 5705293"/>
              <a:gd name="connsiteX6" fmla="*/ 3794136 w 11482389"/>
              <a:gd name="connsiteY6" fmla="*/ 5559367 h 5705293"/>
              <a:gd name="connsiteX7" fmla="*/ 6993512 w 11482389"/>
              <a:gd name="connsiteY7" fmla="*/ 5501549 h 5705293"/>
              <a:gd name="connsiteX8" fmla="*/ 10498712 w 11482389"/>
              <a:gd name="connsiteY8" fmla="*/ 5694353 h 5705293"/>
              <a:gd name="connsiteX9" fmla="*/ 11308970 w 11482389"/>
              <a:gd name="connsiteY9" fmla="*/ 5532734 h 5705293"/>
              <a:gd name="connsiteX10" fmla="*/ 11275623 w 11482389"/>
              <a:gd name="connsiteY10" fmla="*/ 4334476 h 5705293"/>
              <a:gd name="connsiteX11" fmla="*/ 11310336 w 11482389"/>
              <a:gd name="connsiteY11" fmla="*/ 2985299 h 5705293"/>
              <a:gd name="connsiteX12" fmla="*/ 11219056 w 11482389"/>
              <a:gd name="connsiteY12" fmla="*/ 1250625 h 5705293"/>
              <a:gd name="connsiteX13" fmla="*/ 11444980 w 11482389"/>
              <a:gd name="connsiteY13" fmla="*/ 353297 h 5705293"/>
              <a:gd name="connsiteX14" fmla="*/ 10311598 w 11482389"/>
              <a:gd name="connsiteY14" fmla="*/ 7978 h 5705293"/>
              <a:gd name="connsiteX15" fmla="*/ 6955384 w 11482389"/>
              <a:gd name="connsiteY15" fmla="*/ 120202 h 5705293"/>
              <a:gd name="connsiteX16" fmla="*/ 3788560 w 11482389"/>
              <a:gd name="connsiteY16" fmla="*/ 241075 h 5705293"/>
              <a:gd name="connsiteX17" fmla="*/ 2258755 w 11482389"/>
              <a:gd name="connsiteY17" fmla="*/ 416124 h 5705293"/>
              <a:gd name="connsiteX18" fmla="*/ 972745 w 11482389"/>
              <a:gd name="connsiteY18" fmla="*/ 255984 h 5705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482389" h="5705293">
                <a:moveTo>
                  <a:pt x="972745" y="255984"/>
                </a:moveTo>
                <a:cubicBezTo>
                  <a:pt x="619459" y="226809"/>
                  <a:pt x="288292" y="101119"/>
                  <a:pt x="139041" y="241075"/>
                </a:cubicBezTo>
                <a:cubicBezTo>
                  <a:pt x="-10210" y="381031"/>
                  <a:pt x="63808" y="496724"/>
                  <a:pt x="77238" y="1095720"/>
                </a:cubicBezTo>
                <a:cubicBezTo>
                  <a:pt x="90668" y="1694716"/>
                  <a:pt x="227437" y="3101827"/>
                  <a:pt x="219622" y="3835051"/>
                </a:cubicBezTo>
                <a:cubicBezTo>
                  <a:pt x="211807" y="4568275"/>
                  <a:pt x="-95838" y="5213291"/>
                  <a:pt x="30346" y="5495062"/>
                </a:cubicBezTo>
                <a:cubicBezTo>
                  <a:pt x="156530" y="5776833"/>
                  <a:pt x="349429" y="5514960"/>
                  <a:pt x="976727" y="5525677"/>
                </a:cubicBezTo>
                <a:lnTo>
                  <a:pt x="3794136" y="5559367"/>
                </a:lnTo>
                <a:cubicBezTo>
                  <a:pt x="4796933" y="5555346"/>
                  <a:pt x="5876083" y="5479051"/>
                  <a:pt x="6993512" y="5501549"/>
                </a:cubicBezTo>
                <a:cubicBezTo>
                  <a:pt x="8110941" y="5524047"/>
                  <a:pt x="9779469" y="5689156"/>
                  <a:pt x="10498712" y="5694353"/>
                </a:cubicBezTo>
                <a:cubicBezTo>
                  <a:pt x="11217955" y="5699551"/>
                  <a:pt x="11179485" y="5759380"/>
                  <a:pt x="11308970" y="5532734"/>
                </a:cubicBezTo>
                <a:cubicBezTo>
                  <a:pt x="11438455" y="5306088"/>
                  <a:pt x="11275395" y="4759048"/>
                  <a:pt x="11275623" y="4334476"/>
                </a:cubicBezTo>
                <a:cubicBezTo>
                  <a:pt x="11275851" y="3909904"/>
                  <a:pt x="11319764" y="3499274"/>
                  <a:pt x="11310336" y="2985299"/>
                </a:cubicBezTo>
                <a:cubicBezTo>
                  <a:pt x="11300908" y="2471324"/>
                  <a:pt x="11196615" y="1689292"/>
                  <a:pt x="11219056" y="1250625"/>
                </a:cubicBezTo>
                <a:cubicBezTo>
                  <a:pt x="11241497" y="811958"/>
                  <a:pt x="11596223" y="560405"/>
                  <a:pt x="11444980" y="353297"/>
                </a:cubicBezTo>
                <a:cubicBezTo>
                  <a:pt x="11293737" y="146189"/>
                  <a:pt x="11059864" y="46827"/>
                  <a:pt x="10311598" y="7978"/>
                </a:cubicBezTo>
                <a:cubicBezTo>
                  <a:pt x="9563332" y="-30871"/>
                  <a:pt x="8074122" y="82794"/>
                  <a:pt x="6955384" y="120202"/>
                </a:cubicBezTo>
                <a:lnTo>
                  <a:pt x="3788560" y="241075"/>
                </a:lnTo>
                <a:cubicBezTo>
                  <a:pt x="3032422" y="291875"/>
                  <a:pt x="2728057" y="413639"/>
                  <a:pt x="2258755" y="416124"/>
                </a:cubicBezTo>
                <a:cubicBezTo>
                  <a:pt x="1789453" y="418609"/>
                  <a:pt x="1326031" y="285159"/>
                  <a:pt x="972745" y="255984"/>
                </a:cubicBezTo>
                <a:close/>
              </a:path>
            </a:pathLst>
          </a:custGeom>
          <a:noFill/>
          <a:ln w="104775">
            <a:solidFill>
              <a:schemeClr val="bg1">
                <a:alpha val="1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5" name="자유형 4"/>
          <p:cNvSpPr/>
          <p:nvPr/>
        </p:nvSpPr>
        <p:spPr>
          <a:xfrm>
            <a:off x="168606" y="206149"/>
            <a:ext cx="3357185" cy="693664"/>
          </a:xfrm>
          <a:custGeom>
            <a:avLst/>
            <a:gdLst>
              <a:gd name="connsiteX0" fmla="*/ 0 w 5979886"/>
              <a:gd name="connsiteY0" fmla="*/ 1190624 h 1350298"/>
              <a:gd name="connsiteX1" fmla="*/ 1364343 w 5979886"/>
              <a:gd name="connsiteY1" fmla="*/ 452 h 1350298"/>
              <a:gd name="connsiteX2" fmla="*/ 841828 w 5979886"/>
              <a:gd name="connsiteY2" fmla="*/ 1306738 h 1350298"/>
              <a:gd name="connsiteX3" fmla="*/ 2307771 w 5979886"/>
              <a:gd name="connsiteY3" fmla="*/ 189138 h 1350298"/>
              <a:gd name="connsiteX4" fmla="*/ 1973943 w 5979886"/>
              <a:gd name="connsiteY4" fmla="*/ 1248681 h 1350298"/>
              <a:gd name="connsiteX5" fmla="*/ 3468914 w 5979886"/>
              <a:gd name="connsiteY5" fmla="*/ 174624 h 1350298"/>
              <a:gd name="connsiteX6" fmla="*/ 3381828 w 5979886"/>
              <a:gd name="connsiteY6" fmla="*/ 1306738 h 1350298"/>
              <a:gd name="connsiteX7" fmla="*/ 4572000 w 5979886"/>
              <a:gd name="connsiteY7" fmla="*/ 363309 h 1350298"/>
              <a:gd name="connsiteX8" fmla="*/ 4470400 w 5979886"/>
              <a:gd name="connsiteY8" fmla="*/ 1350281 h 1350298"/>
              <a:gd name="connsiteX9" fmla="*/ 5399314 w 5979886"/>
              <a:gd name="connsiteY9" fmla="*/ 334281 h 1350298"/>
              <a:gd name="connsiteX10" fmla="*/ 5631543 w 5979886"/>
              <a:gd name="connsiteY10" fmla="*/ 1001938 h 1350298"/>
              <a:gd name="connsiteX11" fmla="*/ 5979886 w 5979886"/>
              <a:gd name="connsiteY11" fmla="*/ 551995 h 1350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9886" h="1350298">
                <a:moveTo>
                  <a:pt x="0" y="1190624"/>
                </a:moveTo>
                <a:cubicBezTo>
                  <a:pt x="612019" y="585862"/>
                  <a:pt x="1224038" y="-18900"/>
                  <a:pt x="1364343" y="452"/>
                </a:cubicBezTo>
                <a:cubicBezTo>
                  <a:pt x="1504648" y="19804"/>
                  <a:pt x="684590" y="1275290"/>
                  <a:pt x="841828" y="1306738"/>
                </a:cubicBezTo>
                <a:cubicBezTo>
                  <a:pt x="999066" y="1338186"/>
                  <a:pt x="2119085" y="198814"/>
                  <a:pt x="2307771" y="189138"/>
                </a:cubicBezTo>
                <a:cubicBezTo>
                  <a:pt x="2496457" y="179462"/>
                  <a:pt x="1780419" y="1251100"/>
                  <a:pt x="1973943" y="1248681"/>
                </a:cubicBezTo>
                <a:cubicBezTo>
                  <a:pt x="2167467" y="1246262"/>
                  <a:pt x="3234267" y="164948"/>
                  <a:pt x="3468914" y="174624"/>
                </a:cubicBezTo>
                <a:cubicBezTo>
                  <a:pt x="3703561" y="184300"/>
                  <a:pt x="3197980" y="1275290"/>
                  <a:pt x="3381828" y="1306738"/>
                </a:cubicBezTo>
                <a:cubicBezTo>
                  <a:pt x="3565676" y="1338186"/>
                  <a:pt x="4390571" y="356052"/>
                  <a:pt x="4572000" y="363309"/>
                </a:cubicBezTo>
                <a:cubicBezTo>
                  <a:pt x="4753429" y="370566"/>
                  <a:pt x="4332514" y="1355119"/>
                  <a:pt x="4470400" y="1350281"/>
                </a:cubicBezTo>
                <a:cubicBezTo>
                  <a:pt x="4608286" y="1345443"/>
                  <a:pt x="5205790" y="392338"/>
                  <a:pt x="5399314" y="334281"/>
                </a:cubicBezTo>
                <a:cubicBezTo>
                  <a:pt x="5592838" y="276224"/>
                  <a:pt x="5534781" y="965652"/>
                  <a:pt x="5631543" y="1001938"/>
                </a:cubicBezTo>
                <a:cubicBezTo>
                  <a:pt x="5728305" y="1038224"/>
                  <a:pt x="5854095" y="795109"/>
                  <a:pt x="5979886" y="551995"/>
                </a:cubicBezTo>
              </a:path>
            </a:pathLst>
          </a:custGeom>
          <a:noFill/>
          <a:ln w="279400" cap="rnd">
            <a:solidFill>
              <a:schemeClr val="bg1">
                <a:alpha val="11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761955" y="1225219"/>
            <a:ext cx="8372463" cy="2789383"/>
            <a:chOff x="688261" y="1225219"/>
            <a:chExt cx="8372463" cy="2789383"/>
          </a:xfrm>
        </p:grpSpPr>
        <p:sp>
          <p:nvSpPr>
            <p:cNvPr id="11" name="TextBox 10"/>
            <p:cNvSpPr txBox="1"/>
            <p:nvPr/>
          </p:nvSpPr>
          <p:spPr>
            <a:xfrm>
              <a:off x="1203355" y="1225219"/>
              <a:ext cx="232243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3600" dirty="0" smtClean="0">
                  <a:solidFill>
                    <a:schemeClr val="bg1"/>
                  </a:solidFill>
                  <a:ea typeface="문체부 궁체 정자체" panose="02030609000101010101" pitchFamily="17" charset="-127"/>
                </a:rPr>
                <a:t>대한민국</a:t>
              </a:r>
              <a:endParaRPr lang="ko-KR" altLang="en-US" sz="3600" dirty="0">
                <a:solidFill>
                  <a:schemeClr val="bg1"/>
                </a:solidFill>
                <a:ea typeface="문체부 궁체 정자체" panose="02030609000101010101" pitchFamily="17" charset="-127"/>
              </a:endParaRPr>
            </a:p>
          </p:txBody>
        </p:sp>
        <p:grpSp>
          <p:nvGrpSpPr>
            <p:cNvPr id="4" name="그룹 3"/>
            <p:cNvGrpSpPr/>
            <p:nvPr/>
          </p:nvGrpSpPr>
          <p:grpSpPr>
            <a:xfrm>
              <a:off x="688261" y="1225220"/>
              <a:ext cx="8372463" cy="2789382"/>
              <a:chOff x="688261" y="1225220"/>
              <a:chExt cx="8372463" cy="2789382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5833682" y="1225220"/>
                <a:ext cx="163933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3600" dirty="0" smtClean="0">
                    <a:solidFill>
                      <a:schemeClr val="bg1"/>
                    </a:solidFill>
                    <a:ea typeface="문체부 궁체 정자체" panose="02030609000101010101" pitchFamily="17" charset="-127"/>
                  </a:rPr>
                  <a:t>일본</a:t>
                </a:r>
                <a:endParaRPr lang="ko-KR" altLang="en-US" sz="3600" dirty="0">
                  <a:solidFill>
                    <a:schemeClr val="bg1"/>
                  </a:solidFill>
                  <a:ea typeface="문체부 궁체 정자체" panose="02030609000101010101" pitchFamily="17" charset="-127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985802" y="1260865"/>
                <a:ext cx="856735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4400" dirty="0" smtClean="0">
                    <a:solidFill>
                      <a:schemeClr val="bg1"/>
                    </a:solidFill>
                  </a:rPr>
                  <a:t>VS</a:t>
                </a:r>
                <a:endParaRPr lang="ko-KR" altLang="en-US" sz="4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309583" y="1879657"/>
                <a:ext cx="192393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000" dirty="0" smtClean="0">
                    <a:solidFill>
                      <a:schemeClr val="bg1"/>
                    </a:solidFill>
                  </a:rPr>
                  <a:t>  </a:t>
                </a:r>
                <a:r>
                  <a:rPr lang="ko-KR" altLang="en-US" sz="2800" dirty="0" smtClean="0">
                    <a:solidFill>
                      <a:schemeClr val="bg1"/>
                    </a:solidFill>
                    <a:ea typeface="문체부 궁체 정자체" panose="02030609000101010101" pitchFamily="17" charset="-127"/>
                  </a:rPr>
                  <a:t>대통령제</a:t>
                </a:r>
                <a:endParaRPr lang="ko-KR" altLang="en-US" sz="2800" dirty="0">
                  <a:solidFill>
                    <a:schemeClr val="bg1"/>
                  </a:solidFill>
                  <a:ea typeface="문체부 궁체 정자체" panose="02030609000101010101" pitchFamily="17" charset="-127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457003" y="1867014"/>
                <a:ext cx="21509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800" dirty="0" smtClean="0">
                    <a:solidFill>
                      <a:schemeClr val="bg1"/>
                    </a:solidFill>
                    <a:ea typeface="문체부 궁체 정자체" panose="02030609000101010101" pitchFamily="17" charset="-127"/>
                  </a:rPr>
                  <a:t>의원내각</a:t>
                </a:r>
                <a:r>
                  <a:rPr lang="ko-KR" altLang="en-US" sz="2800" dirty="0">
                    <a:solidFill>
                      <a:schemeClr val="bg1"/>
                    </a:solidFill>
                    <a:ea typeface="문체부 궁체 정자체" panose="02030609000101010101" pitchFamily="17" charset="-127"/>
                  </a:rPr>
                  <a:t>제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88261" y="2361667"/>
                <a:ext cx="402226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400" dirty="0" smtClean="0">
                    <a:solidFill>
                      <a:schemeClr val="bg1"/>
                    </a:solidFill>
                    <a:ea typeface="문체부 궁체 정자체" panose="02030609000101010101" pitchFamily="17" charset="-127"/>
                  </a:rPr>
                  <a:t>대통령</a:t>
                </a:r>
                <a:r>
                  <a:rPr lang="en-US" altLang="ko-KR" sz="2400" dirty="0" smtClean="0">
                    <a:solidFill>
                      <a:schemeClr val="bg1"/>
                    </a:solidFill>
                    <a:ea typeface="문체부 궁체 정자체" panose="02030609000101010101" pitchFamily="17" charset="-127"/>
                  </a:rPr>
                  <a:t>, </a:t>
                </a:r>
                <a:r>
                  <a:rPr lang="ko-KR" altLang="en-US" sz="2400" dirty="0" smtClean="0">
                    <a:solidFill>
                      <a:schemeClr val="bg1"/>
                    </a:solidFill>
                    <a:ea typeface="문체부 궁체 정자체" panose="02030609000101010101" pitchFamily="17" charset="-127"/>
                  </a:rPr>
                  <a:t>국회의원 선거 별도</a:t>
                </a:r>
                <a:endParaRPr lang="ko-KR" altLang="en-US" sz="2400" dirty="0">
                  <a:solidFill>
                    <a:schemeClr val="bg1"/>
                  </a:solidFill>
                  <a:ea typeface="문체부 궁체 정자체" panose="02030609000101010101" pitchFamily="17" charset="-127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679625" y="2379397"/>
                <a:ext cx="438109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dirty="0" smtClean="0">
                    <a:solidFill>
                      <a:schemeClr val="bg1"/>
                    </a:solidFill>
                  </a:rPr>
                  <a:t>  </a:t>
                </a:r>
                <a:r>
                  <a:rPr lang="ko-KR" altLang="en-US" sz="2400" dirty="0" smtClean="0">
                    <a:solidFill>
                      <a:schemeClr val="bg1"/>
                    </a:solidFill>
                    <a:ea typeface="문체부 궁체 정자체" panose="02030609000101010101" pitchFamily="17" charset="-127"/>
                  </a:rPr>
                  <a:t>국회의원선거</a:t>
                </a:r>
                <a:r>
                  <a:rPr lang="ko-KR" altLang="en-US" sz="2400" dirty="0" smtClean="0">
                    <a:ea typeface="문체부 궁체 정자체" panose="02030609000101010101" pitchFamily="17" charset="-127"/>
                  </a:rPr>
                  <a:t> </a:t>
                </a:r>
                <a:r>
                  <a:rPr lang="ko-KR" altLang="en-US" sz="2400" dirty="0" smtClean="0">
                    <a:solidFill>
                      <a:schemeClr val="bg1"/>
                    </a:solidFill>
                    <a:ea typeface="문체부 궁체 정자체" panose="02030609000101010101" pitchFamily="17" charset="-127"/>
                  </a:rPr>
                  <a:t>통해 총리 지목</a:t>
                </a:r>
                <a:endParaRPr lang="ko-KR" altLang="en-US" sz="2400" dirty="0">
                  <a:solidFill>
                    <a:schemeClr val="bg1"/>
                  </a:solidFill>
                  <a:ea typeface="문체부 궁체 정자체" panose="02030609000101010101" pitchFamily="17" charset="-127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714423" y="2921290"/>
                <a:ext cx="290472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800" dirty="0" smtClean="0">
                    <a:solidFill>
                      <a:schemeClr val="bg1"/>
                    </a:solidFill>
                    <a:ea typeface="문체부 궁체 정자체" panose="02030609000101010101" pitchFamily="17" charset="-127"/>
                  </a:rPr>
                  <a:t>만 </a:t>
                </a:r>
                <a:r>
                  <a:rPr lang="en-US" altLang="ko-KR" sz="2800" dirty="0" smtClean="0">
                    <a:solidFill>
                      <a:schemeClr val="bg1"/>
                    </a:solidFill>
                    <a:ea typeface="문체부 궁체 정자체" panose="02030609000101010101" pitchFamily="17" charset="-127"/>
                  </a:rPr>
                  <a:t>18</a:t>
                </a:r>
                <a:r>
                  <a:rPr lang="ko-KR" altLang="en-US" sz="2800" dirty="0" smtClean="0">
                    <a:solidFill>
                      <a:schemeClr val="bg1"/>
                    </a:solidFill>
                    <a:ea typeface="문체부 궁체 정자체" panose="02030609000101010101" pitchFamily="17" charset="-127"/>
                  </a:rPr>
                  <a:t>세</a:t>
                </a:r>
                <a:endParaRPr lang="ko-KR" altLang="en-US" sz="2800" dirty="0">
                  <a:solidFill>
                    <a:schemeClr val="bg1"/>
                  </a:solidFill>
                  <a:ea typeface="문체부 궁체 정자체" panose="02030609000101010101" pitchFamily="17" charset="-127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516526" y="2861699"/>
                <a:ext cx="204902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800" dirty="0" smtClean="0">
                    <a:solidFill>
                      <a:schemeClr val="bg1"/>
                    </a:solidFill>
                    <a:ea typeface="문체부 궁체 정자체" panose="02030609000101010101" pitchFamily="17" charset="-127"/>
                  </a:rPr>
                  <a:t>만 </a:t>
                </a:r>
                <a:r>
                  <a:rPr lang="en-US" altLang="ko-KR" sz="2800" dirty="0" smtClean="0">
                    <a:solidFill>
                      <a:schemeClr val="bg1"/>
                    </a:solidFill>
                    <a:ea typeface="문체부 궁체 정자체" panose="02030609000101010101" pitchFamily="17" charset="-127"/>
                  </a:rPr>
                  <a:t>19</a:t>
                </a:r>
                <a:r>
                  <a:rPr lang="ko-KR" altLang="en-US" sz="2800" dirty="0" smtClean="0">
                    <a:solidFill>
                      <a:schemeClr val="bg1"/>
                    </a:solidFill>
                    <a:ea typeface="문체부 궁체 정자체" panose="02030609000101010101" pitchFamily="17" charset="-127"/>
                  </a:rPr>
                  <a:t>세</a:t>
                </a:r>
                <a:endParaRPr lang="ko-KR" altLang="en-US" sz="2800" dirty="0">
                  <a:solidFill>
                    <a:schemeClr val="bg1"/>
                  </a:solidFill>
                  <a:ea typeface="문체부 궁체 정자체" panose="02030609000101010101" pitchFamily="17" charset="-127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353358" y="3471591"/>
                <a:ext cx="188016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800" dirty="0" smtClean="0">
                    <a:solidFill>
                      <a:schemeClr val="bg1"/>
                    </a:solidFill>
                    <a:ea typeface="문체부 궁체 정자체" panose="02030609000101010101" pitchFamily="17" charset="-127"/>
                  </a:rPr>
                  <a:t>기표방식</a:t>
                </a:r>
                <a:endParaRPr lang="ko-KR" altLang="en-US" sz="2800" dirty="0">
                  <a:solidFill>
                    <a:schemeClr val="bg1"/>
                  </a:solidFill>
                  <a:ea typeface="문체부 궁체 정자체" panose="02030609000101010101" pitchFamily="17" charset="-127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537232" y="3491382"/>
                <a:ext cx="239346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800" dirty="0" err="1" smtClean="0">
                    <a:solidFill>
                      <a:schemeClr val="bg1"/>
                    </a:solidFill>
                    <a:ea typeface="문체부 궁체 정자체" panose="02030609000101010101" pitchFamily="17" charset="-127"/>
                  </a:rPr>
                  <a:t>자서식</a:t>
                </a:r>
                <a:r>
                  <a:rPr lang="ko-KR" altLang="en-US" sz="2800" dirty="0" smtClean="0">
                    <a:solidFill>
                      <a:schemeClr val="bg1"/>
                    </a:solidFill>
                    <a:ea typeface="문체부 궁체 정자체" panose="02030609000101010101" pitchFamily="17" charset="-127"/>
                  </a:rPr>
                  <a:t> 투표</a:t>
                </a:r>
                <a:endParaRPr lang="ko-KR" altLang="en-US" sz="2800" dirty="0">
                  <a:solidFill>
                    <a:schemeClr val="bg1"/>
                  </a:solidFill>
                  <a:ea typeface="문체부 궁체 정자체" panose="02030609000101010101" pitchFamily="17" charset="-127"/>
                </a:endParaRPr>
              </a:p>
            </p:txBody>
          </p:sp>
        </p:grpSp>
      </p:grpSp>
      <p:grpSp>
        <p:nvGrpSpPr>
          <p:cNvPr id="2" name="그룹 1"/>
          <p:cNvGrpSpPr/>
          <p:nvPr/>
        </p:nvGrpSpPr>
        <p:grpSpPr>
          <a:xfrm>
            <a:off x="7930695" y="2926909"/>
            <a:ext cx="4138872" cy="2993876"/>
            <a:chOff x="7930695" y="2926909"/>
            <a:chExt cx="4138872" cy="2993876"/>
          </a:xfrm>
        </p:grpSpPr>
        <p:sp>
          <p:nvSpPr>
            <p:cNvPr id="19" name="정육면체 18"/>
            <p:cNvSpPr/>
            <p:nvPr/>
          </p:nvSpPr>
          <p:spPr>
            <a:xfrm>
              <a:off x="9367832" y="3557232"/>
              <a:ext cx="1311950" cy="1662266"/>
            </a:xfrm>
            <a:prstGeom prst="cube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>
              <a:off x="8028821" y="4091516"/>
              <a:ext cx="1186198" cy="1127982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>
              <a:off x="10810682" y="4055532"/>
              <a:ext cx="1101020" cy="1063262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091252" y="4235361"/>
              <a:ext cx="11177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 smtClean="0"/>
                <a:t>  </a:t>
              </a:r>
              <a:r>
                <a:rPr lang="ko-KR" altLang="en-US" sz="2400" b="1" dirty="0" smtClean="0"/>
                <a:t>개인</a:t>
              </a:r>
              <a:endParaRPr lang="en-US" altLang="ko-KR" sz="2400" b="1" dirty="0" smtClean="0"/>
            </a:p>
            <a:p>
              <a:r>
                <a:rPr lang="ko-KR" altLang="en-US" sz="2400" b="1" dirty="0" smtClean="0"/>
                <a:t>후보자</a:t>
              </a:r>
              <a:endParaRPr lang="ko-KR" altLang="en-US" sz="24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0920215" y="4325553"/>
              <a:ext cx="9611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800" b="1" dirty="0" smtClean="0"/>
                <a:t>정당</a:t>
              </a:r>
              <a:endParaRPr lang="ko-KR" altLang="en-US" sz="2800" b="1" dirty="0"/>
            </a:p>
          </p:txBody>
        </p:sp>
        <p:sp>
          <p:nvSpPr>
            <p:cNvPr id="30" name="모서리가 접힌 도형 29"/>
            <p:cNvSpPr/>
            <p:nvPr/>
          </p:nvSpPr>
          <p:spPr>
            <a:xfrm>
              <a:off x="8009417" y="5416037"/>
              <a:ext cx="1321232" cy="504748"/>
            </a:xfrm>
            <a:prstGeom prst="foldedCorner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모서리가 접힌 도형 30"/>
            <p:cNvSpPr/>
            <p:nvPr/>
          </p:nvSpPr>
          <p:spPr>
            <a:xfrm>
              <a:off x="10695471" y="5379927"/>
              <a:ext cx="1267378" cy="476652"/>
            </a:xfrm>
            <a:prstGeom prst="foldedCorner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930695" y="5458987"/>
              <a:ext cx="1376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 smtClean="0"/>
                <a:t>소선거구제</a:t>
              </a:r>
              <a:endParaRPr lang="ko-KR" alt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652817" y="5409174"/>
              <a:ext cx="14167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 smtClean="0"/>
                <a:t>비례대표제</a:t>
              </a:r>
              <a:endParaRPr lang="ko-KR" altLang="en-US" dirty="0"/>
            </a:p>
          </p:txBody>
        </p:sp>
        <p:pic>
          <p:nvPicPr>
            <p:cNvPr id="1026" name="Picture 2" descr="[ì¬ì£¼ë¡ ë³´ë ì¸ì] ì 19ë ëì  íë³´ì ì´ì ë¦¬ 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58661" y="4835938"/>
              <a:ext cx="335690" cy="2487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6" name="직사각형 35"/>
            <p:cNvSpPr/>
            <p:nvPr/>
          </p:nvSpPr>
          <p:spPr>
            <a:xfrm rot="19016801">
              <a:off x="9003043" y="2926909"/>
              <a:ext cx="273037" cy="376493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직사각형 36"/>
            <p:cNvSpPr/>
            <p:nvPr/>
          </p:nvSpPr>
          <p:spPr>
            <a:xfrm rot="20822272">
              <a:off x="9178309" y="3048973"/>
              <a:ext cx="273037" cy="376493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직사각형 37"/>
            <p:cNvSpPr/>
            <p:nvPr/>
          </p:nvSpPr>
          <p:spPr>
            <a:xfrm rot="20208955">
              <a:off x="9393734" y="3221444"/>
              <a:ext cx="273037" cy="376493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직사각형 38"/>
            <p:cNvSpPr/>
            <p:nvPr/>
          </p:nvSpPr>
          <p:spPr>
            <a:xfrm rot="18575773">
              <a:off x="9557439" y="3408402"/>
              <a:ext cx="259275" cy="376493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직사각형 39"/>
            <p:cNvSpPr/>
            <p:nvPr/>
          </p:nvSpPr>
          <p:spPr>
            <a:xfrm rot="2081831">
              <a:off x="10083773" y="3408401"/>
              <a:ext cx="273037" cy="376493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직사각형 40"/>
            <p:cNvSpPr/>
            <p:nvPr/>
          </p:nvSpPr>
          <p:spPr>
            <a:xfrm rot="3178085">
              <a:off x="10638971" y="2970885"/>
              <a:ext cx="273037" cy="33899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직사각형 41"/>
            <p:cNvSpPr/>
            <p:nvPr/>
          </p:nvSpPr>
          <p:spPr>
            <a:xfrm rot="2233813">
              <a:off x="10397294" y="3070655"/>
              <a:ext cx="273037" cy="376493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직사각형 43"/>
            <p:cNvSpPr/>
            <p:nvPr/>
          </p:nvSpPr>
          <p:spPr>
            <a:xfrm rot="1564014">
              <a:off x="10226018" y="3185151"/>
              <a:ext cx="253184" cy="41707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30" name="Picture 6" descr="ì¼ë³¸ì ììë´ê°ì ì ëí ì´ë¯¸ì§ ê²ìê²°ê³¼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91" y="4077278"/>
            <a:ext cx="6873688" cy="2014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840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42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자유형 107"/>
          <p:cNvSpPr>
            <a:spLocks/>
          </p:cNvSpPr>
          <p:nvPr/>
        </p:nvSpPr>
        <p:spPr bwMode="auto">
          <a:xfrm rot="20700000">
            <a:off x="5981292" y="757646"/>
            <a:ext cx="517948" cy="456875"/>
          </a:xfrm>
          <a:custGeom>
            <a:avLst/>
            <a:gdLst>
              <a:gd name="connsiteX0" fmla="*/ 76102 w 517948"/>
              <a:gd name="connsiteY0" fmla="*/ 0 h 456875"/>
              <a:gd name="connsiteX1" fmla="*/ 517948 w 517948"/>
              <a:gd name="connsiteY1" fmla="*/ 0 h 456875"/>
              <a:gd name="connsiteX2" fmla="*/ 510900 w 517948"/>
              <a:gd name="connsiteY2" fmla="*/ 8807 h 456875"/>
              <a:gd name="connsiteX3" fmla="*/ 495896 w 517948"/>
              <a:gd name="connsiteY3" fmla="*/ 23046 h 456875"/>
              <a:gd name="connsiteX4" fmla="*/ 487729 w 517948"/>
              <a:gd name="connsiteY4" fmla="*/ 29691 h 456875"/>
              <a:gd name="connsiteX5" fmla="*/ 474814 w 517948"/>
              <a:gd name="connsiteY5" fmla="*/ 38995 h 456875"/>
              <a:gd name="connsiteX6" fmla="*/ 448035 w 517948"/>
              <a:gd name="connsiteY6" fmla="*/ 55512 h 456875"/>
              <a:gd name="connsiteX7" fmla="*/ 420306 w 517948"/>
              <a:gd name="connsiteY7" fmla="*/ 70132 h 456875"/>
              <a:gd name="connsiteX8" fmla="*/ 392007 w 517948"/>
              <a:gd name="connsiteY8" fmla="*/ 81903 h 456875"/>
              <a:gd name="connsiteX9" fmla="*/ 377762 w 517948"/>
              <a:gd name="connsiteY9" fmla="*/ 86839 h 456875"/>
              <a:gd name="connsiteX10" fmla="*/ 365607 w 517948"/>
              <a:gd name="connsiteY10" fmla="*/ 92535 h 456875"/>
              <a:gd name="connsiteX11" fmla="*/ 343196 w 517948"/>
              <a:gd name="connsiteY11" fmla="*/ 104876 h 456875"/>
              <a:gd name="connsiteX12" fmla="*/ 322684 w 517948"/>
              <a:gd name="connsiteY12" fmla="*/ 118166 h 456875"/>
              <a:gd name="connsiteX13" fmla="*/ 304071 w 517948"/>
              <a:gd name="connsiteY13" fmla="*/ 132216 h 456875"/>
              <a:gd name="connsiteX14" fmla="*/ 287548 w 517948"/>
              <a:gd name="connsiteY14" fmla="*/ 146645 h 456875"/>
              <a:gd name="connsiteX15" fmla="*/ 272164 w 517948"/>
              <a:gd name="connsiteY15" fmla="*/ 161454 h 456875"/>
              <a:gd name="connsiteX16" fmla="*/ 252221 w 517948"/>
              <a:gd name="connsiteY16" fmla="*/ 184427 h 456875"/>
              <a:gd name="connsiteX17" fmla="*/ 230950 w 517948"/>
              <a:gd name="connsiteY17" fmla="*/ 214994 h 456875"/>
              <a:gd name="connsiteX18" fmla="*/ 214806 w 517948"/>
              <a:gd name="connsiteY18" fmla="*/ 244992 h 456875"/>
              <a:gd name="connsiteX19" fmla="*/ 203031 w 517948"/>
              <a:gd name="connsiteY19" fmla="*/ 272901 h 456875"/>
              <a:gd name="connsiteX20" fmla="*/ 195054 w 517948"/>
              <a:gd name="connsiteY20" fmla="*/ 297773 h 456875"/>
              <a:gd name="connsiteX21" fmla="*/ 192395 w 517948"/>
              <a:gd name="connsiteY21" fmla="*/ 308785 h 456875"/>
              <a:gd name="connsiteX22" fmla="*/ 188217 w 517948"/>
              <a:gd name="connsiteY22" fmla="*/ 335555 h 456875"/>
              <a:gd name="connsiteX23" fmla="*/ 180050 w 517948"/>
              <a:gd name="connsiteY23" fmla="*/ 373337 h 456875"/>
              <a:gd name="connsiteX24" fmla="*/ 172073 w 517948"/>
              <a:gd name="connsiteY24" fmla="*/ 395930 h 456875"/>
              <a:gd name="connsiteX25" fmla="*/ 166945 w 517948"/>
              <a:gd name="connsiteY25" fmla="*/ 406372 h 456875"/>
              <a:gd name="connsiteX26" fmla="*/ 162007 w 517948"/>
              <a:gd name="connsiteY26" fmla="*/ 414536 h 456875"/>
              <a:gd name="connsiteX27" fmla="*/ 151561 w 517948"/>
              <a:gd name="connsiteY27" fmla="*/ 428586 h 456875"/>
              <a:gd name="connsiteX28" fmla="*/ 139786 w 517948"/>
              <a:gd name="connsiteY28" fmla="*/ 439788 h 456875"/>
              <a:gd name="connsiteX29" fmla="*/ 127440 w 517948"/>
              <a:gd name="connsiteY29" fmla="*/ 447952 h 456875"/>
              <a:gd name="connsiteX30" fmla="*/ 114335 w 517948"/>
              <a:gd name="connsiteY30" fmla="*/ 453458 h 456875"/>
              <a:gd name="connsiteX31" fmla="*/ 101041 w 517948"/>
              <a:gd name="connsiteY31" fmla="*/ 456495 h 456875"/>
              <a:gd name="connsiteX32" fmla="*/ 87366 w 517948"/>
              <a:gd name="connsiteY32" fmla="*/ 456875 h 456875"/>
              <a:gd name="connsiteX33" fmla="*/ 73881 w 517948"/>
              <a:gd name="connsiteY33" fmla="*/ 454976 h 456875"/>
              <a:gd name="connsiteX34" fmla="*/ 60776 w 517948"/>
              <a:gd name="connsiteY34" fmla="*/ 450989 h 456875"/>
              <a:gd name="connsiteX35" fmla="*/ 48431 w 517948"/>
              <a:gd name="connsiteY35" fmla="*/ 444724 h 456875"/>
              <a:gd name="connsiteX36" fmla="*/ 37036 w 517948"/>
              <a:gd name="connsiteY36" fmla="*/ 436180 h 456875"/>
              <a:gd name="connsiteX37" fmla="*/ 26590 w 517948"/>
              <a:gd name="connsiteY37" fmla="*/ 425738 h 456875"/>
              <a:gd name="connsiteX38" fmla="*/ 17473 w 517948"/>
              <a:gd name="connsiteY38" fmla="*/ 413207 h 456875"/>
              <a:gd name="connsiteX39" fmla="*/ 10256 w 517948"/>
              <a:gd name="connsiteY39" fmla="*/ 399348 h 456875"/>
              <a:gd name="connsiteX40" fmla="*/ 4748 w 517948"/>
              <a:gd name="connsiteY40" fmla="*/ 383210 h 456875"/>
              <a:gd name="connsiteX41" fmla="*/ 1140 w 517948"/>
              <a:gd name="connsiteY41" fmla="*/ 365553 h 456875"/>
              <a:gd name="connsiteX42" fmla="*/ 570 w 517948"/>
              <a:gd name="connsiteY42" fmla="*/ 356439 h 456875"/>
              <a:gd name="connsiteX43" fmla="*/ 0 w 517948"/>
              <a:gd name="connsiteY43" fmla="*/ 347136 h 456875"/>
              <a:gd name="connsiteX44" fmla="*/ 380 w 517948"/>
              <a:gd name="connsiteY44" fmla="*/ 321315 h 456875"/>
              <a:gd name="connsiteX45" fmla="*/ 2279 w 517948"/>
              <a:gd name="connsiteY45" fmla="*/ 288090 h 456875"/>
              <a:gd name="connsiteX46" fmla="*/ 7407 w 517948"/>
              <a:gd name="connsiteY46" fmla="*/ 247840 h 456875"/>
              <a:gd name="connsiteX47" fmla="*/ 15954 w 517948"/>
              <a:gd name="connsiteY47" fmla="*/ 202653 h 456875"/>
              <a:gd name="connsiteX48" fmla="*/ 29249 w 517948"/>
              <a:gd name="connsiteY48" fmla="*/ 153670 h 456875"/>
              <a:gd name="connsiteX49" fmla="*/ 42923 w 517948"/>
              <a:gd name="connsiteY49" fmla="*/ 115508 h 456875"/>
              <a:gd name="connsiteX50" fmla="*/ 53939 w 517948"/>
              <a:gd name="connsiteY50" fmla="*/ 89497 h 456875"/>
              <a:gd name="connsiteX51" fmla="*/ 66474 w 517948"/>
              <a:gd name="connsiteY51" fmla="*/ 63486 h 456875"/>
              <a:gd name="connsiteX52" fmla="*/ 81098 w 517948"/>
              <a:gd name="connsiteY52" fmla="*/ 37476 h 456875"/>
              <a:gd name="connsiteX53" fmla="*/ 88885 w 517948"/>
              <a:gd name="connsiteY53" fmla="*/ 24375 h 456875"/>
              <a:gd name="connsiteX54" fmla="*/ 90785 w 517948"/>
              <a:gd name="connsiteY54" fmla="*/ 20388 h 456875"/>
              <a:gd name="connsiteX55" fmla="*/ 90785 w 517948"/>
              <a:gd name="connsiteY55" fmla="*/ 11845 h 456875"/>
              <a:gd name="connsiteX56" fmla="*/ 86986 w 517948"/>
              <a:gd name="connsiteY56" fmla="*/ 4820 h 456875"/>
              <a:gd name="connsiteX57" fmla="*/ 79579 w 517948"/>
              <a:gd name="connsiteY57" fmla="*/ 453 h 456875"/>
              <a:gd name="connsiteX58" fmla="*/ 76102 w 517948"/>
              <a:gd name="connsiteY58" fmla="*/ 0 h 45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517948" h="456875">
                <a:moveTo>
                  <a:pt x="76102" y="0"/>
                </a:moveTo>
                <a:lnTo>
                  <a:pt x="517948" y="0"/>
                </a:lnTo>
                <a:lnTo>
                  <a:pt x="510900" y="8807"/>
                </a:lnTo>
                <a:lnTo>
                  <a:pt x="495896" y="23046"/>
                </a:lnTo>
                <a:lnTo>
                  <a:pt x="487729" y="29691"/>
                </a:lnTo>
                <a:lnTo>
                  <a:pt x="474814" y="38995"/>
                </a:lnTo>
                <a:lnTo>
                  <a:pt x="448035" y="55512"/>
                </a:lnTo>
                <a:lnTo>
                  <a:pt x="420306" y="70132"/>
                </a:lnTo>
                <a:lnTo>
                  <a:pt x="392007" y="81903"/>
                </a:lnTo>
                <a:lnTo>
                  <a:pt x="377762" y="86839"/>
                </a:lnTo>
                <a:lnTo>
                  <a:pt x="365607" y="92535"/>
                </a:lnTo>
                <a:lnTo>
                  <a:pt x="343196" y="104876"/>
                </a:lnTo>
                <a:lnTo>
                  <a:pt x="322684" y="118166"/>
                </a:lnTo>
                <a:lnTo>
                  <a:pt x="304071" y="132216"/>
                </a:lnTo>
                <a:lnTo>
                  <a:pt x="287548" y="146645"/>
                </a:lnTo>
                <a:lnTo>
                  <a:pt x="272164" y="161454"/>
                </a:lnTo>
                <a:lnTo>
                  <a:pt x="252221" y="184427"/>
                </a:lnTo>
                <a:lnTo>
                  <a:pt x="230950" y="214994"/>
                </a:lnTo>
                <a:lnTo>
                  <a:pt x="214806" y="244992"/>
                </a:lnTo>
                <a:lnTo>
                  <a:pt x="203031" y="272901"/>
                </a:lnTo>
                <a:lnTo>
                  <a:pt x="195054" y="297773"/>
                </a:lnTo>
                <a:lnTo>
                  <a:pt x="192395" y="308785"/>
                </a:lnTo>
                <a:lnTo>
                  <a:pt x="188217" y="335555"/>
                </a:lnTo>
                <a:lnTo>
                  <a:pt x="180050" y="373337"/>
                </a:lnTo>
                <a:lnTo>
                  <a:pt x="172073" y="395930"/>
                </a:lnTo>
                <a:lnTo>
                  <a:pt x="166945" y="406372"/>
                </a:lnTo>
                <a:lnTo>
                  <a:pt x="162007" y="414536"/>
                </a:lnTo>
                <a:lnTo>
                  <a:pt x="151561" y="428586"/>
                </a:lnTo>
                <a:lnTo>
                  <a:pt x="139786" y="439788"/>
                </a:lnTo>
                <a:lnTo>
                  <a:pt x="127440" y="447952"/>
                </a:lnTo>
                <a:lnTo>
                  <a:pt x="114335" y="453458"/>
                </a:lnTo>
                <a:lnTo>
                  <a:pt x="101041" y="456495"/>
                </a:lnTo>
                <a:lnTo>
                  <a:pt x="87366" y="456875"/>
                </a:lnTo>
                <a:lnTo>
                  <a:pt x="73881" y="454976"/>
                </a:lnTo>
                <a:lnTo>
                  <a:pt x="60776" y="450989"/>
                </a:lnTo>
                <a:lnTo>
                  <a:pt x="48431" y="444724"/>
                </a:lnTo>
                <a:lnTo>
                  <a:pt x="37036" y="436180"/>
                </a:lnTo>
                <a:lnTo>
                  <a:pt x="26590" y="425738"/>
                </a:lnTo>
                <a:lnTo>
                  <a:pt x="17473" y="413207"/>
                </a:lnTo>
                <a:lnTo>
                  <a:pt x="10256" y="399348"/>
                </a:lnTo>
                <a:lnTo>
                  <a:pt x="4748" y="383210"/>
                </a:lnTo>
                <a:lnTo>
                  <a:pt x="1140" y="365553"/>
                </a:lnTo>
                <a:lnTo>
                  <a:pt x="570" y="356439"/>
                </a:lnTo>
                <a:lnTo>
                  <a:pt x="0" y="347136"/>
                </a:lnTo>
                <a:lnTo>
                  <a:pt x="380" y="321315"/>
                </a:lnTo>
                <a:lnTo>
                  <a:pt x="2279" y="288090"/>
                </a:lnTo>
                <a:lnTo>
                  <a:pt x="7407" y="247840"/>
                </a:lnTo>
                <a:lnTo>
                  <a:pt x="15954" y="202653"/>
                </a:lnTo>
                <a:lnTo>
                  <a:pt x="29249" y="153670"/>
                </a:lnTo>
                <a:lnTo>
                  <a:pt x="42923" y="115508"/>
                </a:lnTo>
                <a:lnTo>
                  <a:pt x="53939" y="89497"/>
                </a:lnTo>
                <a:lnTo>
                  <a:pt x="66474" y="63486"/>
                </a:lnTo>
                <a:lnTo>
                  <a:pt x="81098" y="37476"/>
                </a:lnTo>
                <a:lnTo>
                  <a:pt x="88885" y="24375"/>
                </a:lnTo>
                <a:lnTo>
                  <a:pt x="90785" y="20388"/>
                </a:lnTo>
                <a:lnTo>
                  <a:pt x="90785" y="11845"/>
                </a:lnTo>
                <a:lnTo>
                  <a:pt x="86986" y="4820"/>
                </a:lnTo>
                <a:lnTo>
                  <a:pt x="79579" y="453"/>
                </a:lnTo>
                <a:lnTo>
                  <a:pt x="76102" y="0"/>
                </a:lnTo>
                <a:close/>
              </a:path>
            </a:pathLst>
          </a:custGeom>
          <a:solidFill>
            <a:srgbClr val="FAB9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 dirty="0"/>
          </a:p>
        </p:txBody>
      </p:sp>
      <p:sp>
        <p:nvSpPr>
          <p:cNvPr id="3" name="사다리꼴 2"/>
          <p:cNvSpPr/>
          <p:nvPr/>
        </p:nvSpPr>
        <p:spPr>
          <a:xfrm>
            <a:off x="4176775" y="1582099"/>
            <a:ext cx="3051811" cy="4144456"/>
          </a:xfrm>
          <a:prstGeom prst="trapezoid">
            <a:avLst>
              <a:gd name="adj" fmla="val 36141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10" name="타원 9"/>
          <p:cNvSpPr/>
          <p:nvPr/>
        </p:nvSpPr>
        <p:spPr>
          <a:xfrm>
            <a:off x="4176775" y="5221924"/>
            <a:ext cx="3051811" cy="100926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grpSp>
        <p:nvGrpSpPr>
          <p:cNvPr id="23" name="그룹 22"/>
          <p:cNvGrpSpPr/>
          <p:nvPr/>
        </p:nvGrpSpPr>
        <p:grpSpPr>
          <a:xfrm>
            <a:off x="5285850" y="3877"/>
            <a:ext cx="833662" cy="1895238"/>
            <a:chOff x="4304326" y="1186187"/>
            <a:chExt cx="757766" cy="1722697"/>
          </a:xfrm>
          <a:effectLst>
            <a:outerShdw blurRad="241300" dist="1016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 rot="13500000">
              <a:off x="4497798" y="2452698"/>
              <a:ext cx="370822" cy="371378"/>
            </a:xfrm>
            <a:custGeom>
              <a:avLst/>
              <a:gdLst>
                <a:gd name="T0" fmla="*/ 2001 w 2001"/>
                <a:gd name="T1" fmla="*/ 131 h 2002"/>
                <a:gd name="T2" fmla="*/ 1952 w 2001"/>
                <a:gd name="T3" fmla="*/ 110 h 2002"/>
                <a:gd name="T4" fmla="*/ 1852 w 2001"/>
                <a:gd name="T5" fmla="*/ 72 h 2002"/>
                <a:gd name="T6" fmla="*/ 1750 w 2001"/>
                <a:gd name="T7" fmla="*/ 42 h 2002"/>
                <a:gd name="T8" fmla="*/ 1646 w 2001"/>
                <a:gd name="T9" fmla="*/ 21 h 2002"/>
                <a:gd name="T10" fmla="*/ 1541 w 2001"/>
                <a:gd name="T11" fmla="*/ 6 h 2002"/>
                <a:gd name="T12" fmla="*/ 1436 w 2001"/>
                <a:gd name="T13" fmla="*/ 0 h 2002"/>
                <a:gd name="T14" fmla="*/ 1330 w 2001"/>
                <a:gd name="T15" fmla="*/ 2 h 2002"/>
                <a:gd name="T16" fmla="*/ 1224 w 2001"/>
                <a:gd name="T17" fmla="*/ 12 h 2002"/>
                <a:gd name="T18" fmla="*/ 1121 w 2001"/>
                <a:gd name="T19" fmla="*/ 29 h 2002"/>
                <a:gd name="T20" fmla="*/ 1017 w 2001"/>
                <a:gd name="T21" fmla="*/ 55 h 2002"/>
                <a:gd name="T22" fmla="*/ 916 w 2001"/>
                <a:gd name="T23" fmla="*/ 88 h 2002"/>
                <a:gd name="T24" fmla="*/ 817 w 2001"/>
                <a:gd name="T25" fmla="*/ 130 h 2002"/>
                <a:gd name="T26" fmla="*/ 720 w 2001"/>
                <a:gd name="T27" fmla="*/ 179 h 2002"/>
                <a:gd name="T28" fmla="*/ 627 w 2001"/>
                <a:gd name="T29" fmla="*/ 235 h 2002"/>
                <a:gd name="T30" fmla="*/ 537 w 2001"/>
                <a:gd name="T31" fmla="*/ 300 h 2002"/>
                <a:gd name="T32" fmla="*/ 452 w 2001"/>
                <a:gd name="T33" fmla="*/ 373 h 2002"/>
                <a:gd name="T34" fmla="*/ 412 w 2001"/>
                <a:gd name="T35" fmla="*/ 412 h 2002"/>
                <a:gd name="T36" fmla="*/ 372 w 2001"/>
                <a:gd name="T37" fmla="*/ 454 h 2002"/>
                <a:gd name="T38" fmla="*/ 300 w 2001"/>
                <a:gd name="T39" fmla="*/ 539 h 2002"/>
                <a:gd name="T40" fmla="*/ 235 w 2001"/>
                <a:gd name="T41" fmla="*/ 628 h 2002"/>
                <a:gd name="T42" fmla="*/ 177 w 2001"/>
                <a:gd name="T43" fmla="*/ 720 h 2002"/>
                <a:gd name="T44" fmla="*/ 128 w 2001"/>
                <a:gd name="T45" fmla="*/ 817 h 2002"/>
                <a:gd name="T46" fmla="*/ 88 w 2001"/>
                <a:gd name="T47" fmla="*/ 916 h 2002"/>
                <a:gd name="T48" fmla="*/ 55 w 2001"/>
                <a:gd name="T49" fmla="*/ 1017 h 2002"/>
                <a:gd name="T50" fmla="*/ 29 w 2001"/>
                <a:gd name="T51" fmla="*/ 1121 h 2002"/>
                <a:gd name="T52" fmla="*/ 12 w 2001"/>
                <a:gd name="T53" fmla="*/ 1226 h 2002"/>
                <a:gd name="T54" fmla="*/ 2 w 2001"/>
                <a:gd name="T55" fmla="*/ 1331 h 2002"/>
                <a:gd name="T56" fmla="*/ 0 w 2001"/>
                <a:gd name="T57" fmla="*/ 1436 h 2002"/>
                <a:gd name="T58" fmla="*/ 6 w 2001"/>
                <a:gd name="T59" fmla="*/ 1541 h 2002"/>
                <a:gd name="T60" fmla="*/ 20 w 2001"/>
                <a:gd name="T61" fmla="*/ 1647 h 2002"/>
                <a:gd name="T62" fmla="*/ 42 w 2001"/>
                <a:gd name="T63" fmla="*/ 1750 h 2002"/>
                <a:gd name="T64" fmla="*/ 72 w 2001"/>
                <a:gd name="T65" fmla="*/ 1852 h 2002"/>
                <a:gd name="T66" fmla="*/ 110 w 2001"/>
                <a:gd name="T67" fmla="*/ 1953 h 2002"/>
                <a:gd name="T68" fmla="*/ 131 w 2001"/>
                <a:gd name="T69" fmla="*/ 2002 h 2002"/>
                <a:gd name="T70" fmla="*/ 2001 w 2001"/>
                <a:gd name="T71" fmla="*/ 131 h 2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01" h="2002">
                  <a:moveTo>
                    <a:pt x="2001" y="131"/>
                  </a:moveTo>
                  <a:lnTo>
                    <a:pt x="1952" y="110"/>
                  </a:lnTo>
                  <a:lnTo>
                    <a:pt x="1852" y="72"/>
                  </a:lnTo>
                  <a:lnTo>
                    <a:pt x="1750" y="42"/>
                  </a:lnTo>
                  <a:lnTo>
                    <a:pt x="1646" y="21"/>
                  </a:lnTo>
                  <a:lnTo>
                    <a:pt x="1541" y="6"/>
                  </a:lnTo>
                  <a:lnTo>
                    <a:pt x="1436" y="0"/>
                  </a:lnTo>
                  <a:lnTo>
                    <a:pt x="1330" y="2"/>
                  </a:lnTo>
                  <a:lnTo>
                    <a:pt x="1224" y="12"/>
                  </a:lnTo>
                  <a:lnTo>
                    <a:pt x="1121" y="29"/>
                  </a:lnTo>
                  <a:lnTo>
                    <a:pt x="1017" y="55"/>
                  </a:lnTo>
                  <a:lnTo>
                    <a:pt x="916" y="88"/>
                  </a:lnTo>
                  <a:lnTo>
                    <a:pt x="817" y="130"/>
                  </a:lnTo>
                  <a:lnTo>
                    <a:pt x="720" y="179"/>
                  </a:lnTo>
                  <a:lnTo>
                    <a:pt x="627" y="235"/>
                  </a:lnTo>
                  <a:lnTo>
                    <a:pt x="537" y="300"/>
                  </a:lnTo>
                  <a:lnTo>
                    <a:pt x="452" y="373"/>
                  </a:lnTo>
                  <a:lnTo>
                    <a:pt x="412" y="412"/>
                  </a:lnTo>
                  <a:lnTo>
                    <a:pt x="372" y="454"/>
                  </a:lnTo>
                  <a:lnTo>
                    <a:pt x="300" y="539"/>
                  </a:lnTo>
                  <a:lnTo>
                    <a:pt x="235" y="628"/>
                  </a:lnTo>
                  <a:lnTo>
                    <a:pt x="177" y="720"/>
                  </a:lnTo>
                  <a:lnTo>
                    <a:pt x="128" y="817"/>
                  </a:lnTo>
                  <a:lnTo>
                    <a:pt x="88" y="916"/>
                  </a:lnTo>
                  <a:lnTo>
                    <a:pt x="55" y="1017"/>
                  </a:lnTo>
                  <a:lnTo>
                    <a:pt x="29" y="1121"/>
                  </a:lnTo>
                  <a:lnTo>
                    <a:pt x="12" y="1226"/>
                  </a:lnTo>
                  <a:lnTo>
                    <a:pt x="2" y="1331"/>
                  </a:lnTo>
                  <a:lnTo>
                    <a:pt x="0" y="1436"/>
                  </a:lnTo>
                  <a:lnTo>
                    <a:pt x="6" y="1541"/>
                  </a:lnTo>
                  <a:lnTo>
                    <a:pt x="20" y="1647"/>
                  </a:lnTo>
                  <a:lnTo>
                    <a:pt x="42" y="1750"/>
                  </a:lnTo>
                  <a:lnTo>
                    <a:pt x="72" y="1852"/>
                  </a:lnTo>
                  <a:lnTo>
                    <a:pt x="110" y="1953"/>
                  </a:lnTo>
                  <a:lnTo>
                    <a:pt x="131" y="2002"/>
                  </a:lnTo>
                  <a:lnTo>
                    <a:pt x="2001" y="131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15" name="Freeform 7"/>
            <p:cNvSpPr>
              <a:spLocks/>
            </p:cNvSpPr>
            <p:nvPr/>
          </p:nvSpPr>
          <p:spPr bwMode="auto">
            <a:xfrm rot="13500000">
              <a:off x="4304604" y="2151396"/>
              <a:ext cx="757210" cy="757766"/>
            </a:xfrm>
            <a:custGeom>
              <a:avLst/>
              <a:gdLst>
                <a:gd name="T0" fmla="*/ 0 w 4087"/>
                <a:gd name="T1" fmla="*/ 3358 h 4087"/>
                <a:gd name="T2" fmla="*/ 3359 w 4087"/>
                <a:gd name="T3" fmla="*/ 0 h 4087"/>
                <a:gd name="T4" fmla="*/ 4087 w 4087"/>
                <a:gd name="T5" fmla="*/ 728 h 4087"/>
                <a:gd name="T6" fmla="*/ 727 w 4087"/>
                <a:gd name="T7" fmla="*/ 4087 h 4087"/>
                <a:gd name="T8" fmla="*/ 0 w 4087"/>
                <a:gd name="T9" fmla="*/ 3358 h 4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87" h="4087">
                  <a:moveTo>
                    <a:pt x="0" y="3358"/>
                  </a:moveTo>
                  <a:lnTo>
                    <a:pt x="3359" y="0"/>
                  </a:lnTo>
                  <a:lnTo>
                    <a:pt x="4087" y="728"/>
                  </a:lnTo>
                  <a:lnTo>
                    <a:pt x="727" y="4087"/>
                  </a:lnTo>
                  <a:lnTo>
                    <a:pt x="0" y="3358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16" name="Freeform 8"/>
            <p:cNvSpPr>
              <a:spLocks/>
            </p:cNvSpPr>
            <p:nvPr/>
          </p:nvSpPr>
          <p:spPr bwMode="auto">
            <a:xfrm rot="13500000">
              <a:off x="4323031" y="2005778"/>
              <a:ext cx="719961" cy="719961"/>
            </a:xfrm>
            <a:custGeom>
              <a:avLst/>
              <a:gdLst>
                <a:gd name="T0" fmla="*/ 3886 w 3886"/>
                <a:gd name="T1" fmla="*/ 2266 h 3886"/>
                <a:gd name="T2" fmla="*/ 2263 w 3886"/>
                <a:gd name="T3" fmla="*/ 3886 h 3886"/>
                <a:gd name="T4" fmla="*/ 0 w 3886"/>
                <a:gd name="T5" fmla="*/ 3359 h 3886"/>
                <a:gd name="T6" fmla="*/ 3357 w 3886"/>
                <a:gd name="T7" fmla="*/ 0 h 3886"/>
                <a:gd name="T8" fmla="*/ 3886 w 3886"/>
                <a:gd name="T9" fmla="*/ 2266 h 3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86" h="3886">
                  <a:moveTo>
                    <a:pt x="3886" y="2266"/>
                  </a:moveTo>
                  <a:lnTo>
                    <a:pt x="2263" y="3886"/>
                  </a:lnTo>
                  <a:lnTo>
                    <a:pt x="0" y="3359"/>
                  </a:lnTo>
                  <a:lnTo>
                    <a:pt x="3357" y="0"/>
                  </a:lnTo>
                  <a:lnTo>
                    <a:pt x="3886" y="2266"/>
                  </a:lnTo>
                  <a:close/>
                </a:path>
              </a:pathLst>
            </a:custGeom>
            <a:solidFill>
              <a:srgbClr val="1431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17" name="Freeform 9"/>
            <p:cNvSpPr>
              <a:spLocks/>
            </p:cNvSpPr>
            <p:nvPr/>
          </p:nvSpPr>
          <p:spPr bwMode="auto">
            <a:xfrm>
              <a:off x="4460868" y="1186187"/>
              <a:ext cx="430063" cy="9019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21" name="Freeform 10"/>
            <p:cNvSpPr>
              <a:spLocks/>
            </p:cNvSpPr>
            <p:nvPr/>
          </p:nvSpPr>
          <p:spPr bwMode="auto">
            <a:xfrm rot="13500000">
              <a:off x="4579998" y="1780313"/>
              <a:ext cx="206815" cy="206815"/>
            </a:xfrm>
            <a:custGeom>
              <a:avLst/>
              <a:gdLst>
                <a:gd name="T0" fmla="*/ 0 w 1116"/>
                <a:gd name="T1" fmla="*/ 350 h 1117"/>
                <a:gd name="T2" fmla="*/ 349 w 1116"/>
                <a:gd name="T3" fmla="*/ 0 h 1117"/>
                <a:gd name="T4" fmla="*/ 1116 w 1116"/>
                <a:gd name="T5" fmla="*/ 767 h 1117"/>
                <a:gd name="T6" fmla="*/ 766 w 1116"/>
                <a:gd name="T7" fmla="*/ 1117 h 1117"/>
                <a:gd name="T8" fmla="*/ 0 w 1116"/>
                <a:gd name="T9" fmla="*/ 350 h 1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6" h="1117">
                  <a:moveTo>
                    <a:pt x="0" y="350"/>
                  </a:moveTo>
                  <a:lnTo>
                    <a:pt x="349" y="0"/>
                  </a:lnTo>
                  <a:lnTo>
                    <a:pt x="1116" y="767"/>
                  </a:lnTo>
                  <a:lnTo>
                    <a:pt x="766" y="1117"/>
                  </a:lnTo>
                  <a:lnTo>
                    <a:pt x="0" y="350"/>
                  </a:lnTo>
                  <a:close/>
                </a:path>
              </a:pathLst>
            </a:custGeom>
            <a:solidFill>
              <a:srgbClr val="F256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</p:grpSp>
      <p:grpSp>
        <p:nvGrpSpPr>
          <p:cNvPr id="111" name="그룹 110"/>
          <p:cNvGrpSpPr/>
          <p:nvPr/>
        </p:nvGrpSpPr>
        <p:grpSpPr>
          <a:xfrm>
            <a:off x="5544045" y="-94739"/>
            <a:ext cx="2756040" cy="962962"/>
            <a:chOff x="2524620" y="-100123"/>
            <a:chExt cx="2756040" cy="962962"/>
          </a:xfrm>
        </p:grpSpPr>
        <p:sp>
          <p:nvSpPr>
            <p:cNvPr id="110" name="직각 삼각형 109"/>
            <p:cNvSpPr/>
            <p:nvPr/>
          </p:nvSpPr>
          <p:spPr>
            <a:xfrm flipV="1">
              <a:off x="3601511" y="-3"/>
              <a:ext cx="1679149" cy="522690"/>
            </a:xfrm>
            <a:prstGeom prst="rtTriangle">
              <a:avLst/>
            </a:prstGeom>
            <a:solidFill>
              <a:srgbClr val="74C5C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7" name="자유형 106"/>
            <p:cNvSpPr>
              <a:spLocks/>
            </p:cNvSpPr>
            <p:nvPr/>
          </p:nvSpPr>
          <p:spPr bwMode="auto">
            <a:xfrm rot="20700000">
              <a:off x="2524620" y="31004"/>
              <a:ext cx="998059" cy="740568"/>
            </a:xfrm>
            <a:custGeom>
              <a:avLst/>
              <a:gdLst>
                <a:gd name="connsiteX0" fmla="*/ 147952 w 998059"/>
                <a:gd name="connsiteY0" fmla="*/ 0 h 740568"/>
                <a:gd name="connsiteX1" fmla="*/ 341866 w 998059"/>
                <a:gd name="connsiteY1" fmla="*/ 0 h 740568"/>
                <a:gd name="connsiteX2" fmla="*/ 598076 w 998059"/>
                <a:gd name="connsiteY2" fmla="*/ 0 h 740568"/>
                <a:gd name="connsiteX3" fmla="*/ 610041 w 998059"/>
                <a:gd name="connsiteY3" fmla="*/ 190 h 740568"/>
                <a:gd name="connsiteX4" fmla="*/ 634731 w 998059"/>
                <a:gd name="connsiteY4" fmla="*/ 2278 h 740568"/>
                <a:gd name="connsiteX5" fmla="*/ 660182 w 998059"/>
                <a:gd name="connsiteY5" fmla="*/ 6645 h 740568"/>
                <a:gd name="connsiteX6" fmla="*/ 685442 w 998059"/>
                <a:gd name="connsiteY6" fmla="*/ 12910 h 740568"/>
                <a:gd name="connsiteX7" fmla="*/ 710892 w 998059"/>
                <a:gd name="connsiteY7" fmla="*/ 21264 h 740568"/>
                <a:gd name="connsiteX8" fmla="*/ 736342 w 998059"/>
                <a:gd name="connsiteY8" fmla="*/ 31896 h 740568"/>
                <a:gd name="connsiteX9" fmla="*/ 761032 w 998059"/>
                <a:gd name="connsiteY9" fmla="*/ 44617 h 740568"/>
                <a:gd name="connsiteX10" fmla="*/ 784773 w 998059"/>
                <a:gd name="connsiteY10" fmla="*/ 59236 h 740568"/>
                <a:gd name="connsiteX11" fmla="*/ 796358 w 998059"/>
                <a:gd name="connsiteY11" fmla="*/ 67590 h 740568"/>
                <a:gd name="connsiteX12" fmla="*/ 808893 w 998059"/>
                <a:gd name="connsiteY12" fmla="*/ 76323 h 740568"/>
                <a:gd name="connsiteX13" fmla="*/ 833394 w 998059"/>
                <a:gd name="connsiteY13" fmla="*/ 88854 h 740568"/>
                <a:gd name="connsiteX14" fmla="*/ 858084 w 998059"/>
                <a:gd name="connsiteY14" fmla="*/ 96449 h 740568"/>
                <a:gd name="connsiteX15" fmla="*/ 882774 w 998059"/>
                <a:gd name="connsiteY15" fmla="*/ 100436 h 740568"/>
                <a:gd name="connsiteX16" fmla="*/ 919810 w 998059"/>
                <a:gd name="connsiteY16" fmla="*/ 101765 h 740568"/>
                <a:gd name="connsiteX17" fmla="*/ 958175 w 998059"/>
                <a:gd name="connsiteY17" fmla="*/ 100436 h 740568"/>
                <a:gd name="connsiteX18" fmla="*/ 984764 w 998059"/>
                <a:gd name="connsiteY18" fmla="*/ 100436 h 740568"/>
                <a:gd name="connsiteX19" fmla="*/ 998059 w 998059"/>
                <a:gd name="connsiteY19" fmla="*/ 101195 h 740568"/>
                <a:gd name="connsiteX20" fmla="*/ 996920 w 998059"/>
                <a:gd name="connsiteY20" fmla="*/ 106891 h 740568"/>
                <a:gd name="connsiteX21" fmla="*/ 996160 w 998059"/>
                <a:gd name="connsiteY21" fmla="*/ 133091 h 740568"/>
                <a:gd name="connsiteX22" fmla="*/ 996540 w 998059"/>
                <a:gd name="connsiteY22" fmla="*/ 298839 h 740568"/>
                <a:gd name="connsiteX23" fmla="*/ 996160 w 998059"/>
                <a:gd name="connsiteY23" fmla="*/ 627485 h 740568"/>
                <a:gd name="connsiteX24" fmla="*/ 996730 w 998059"/>
                <a:gd name="connsiteY24" fmla="*/ 637358 h 740568"/>
                <a:gd name="connsiteX25" fmla="*/ 998059 w 998059"/>
                <a:gd name="connsiteY25" fmla="*/ 646661 h 740568"/>
                <a:gd name="connsiteX26" fmla="*/ 922089 w 998059"/>
                <a:gd name="connsiteY26" fmla="*/ 646661 h 740568"/>
                <a:gd name="connsiteX27" fmla="*/ 914492 w 998059"/>
                <a:gd name="connsiteY27" fmla="*/ 646851 h 740568"/>
                <a:gd name="connsiteX28" fmla="*/ 899678 w 998059"/>
                <a:gd name="connsiteY28" fmla="*/ 649129 h 740568"/>
                <a:gd name="connsiteX29" fmla="*/ 885623 w 998059"/>
                <a:gd name="connsiteY29" fmla="*/ 653116 h 740568"/>
                <a:gd name="connsiteX30" fmla="*/ 872328 w 998059"/>
                <a:gd name="connsiteY30" fmla="*/ 659192 h 740568"/>
                <a:gd name="connsiteX31" fmla="*/ 859983 w 998059"/>
                <a:gd name="connsiteY31" fmla="*/ 666786 h 740568"/>
                <a:gd name="connsiteX32" fmla="*/ 849157 w 998059"/>
                <a:gd name="connsiteY32" fmla="*/ 676469 h 740568"/>
                <a:gd name="connsiteX33" fmla="*/ 839281 w 998059"/>
                <a:gd name="connsiteY33" fmla="*/ 687291 h 740568"/>
                <a:gd name="connsiteX34" fmla="*/ 830925 w 998059"/>
                <a:gd name="connsiteY34" fmla="*/ 699632 h 740568"/>
                <a:gd name="connsiteX35" fmla="*/ 827506 w 998059"/>
                <a:gd name="connsiteY35" fmla="*/ 706467 h 740568"/>
                <a:gd name="connsiteX36" fmla="*/ 822758 w 998059"/>
                <a:gd name="connsiteY36" fmla="*/ 715770 h 740568"/>
                <a:gd name="connsiteX37" fmla="*/ 811932 w 998059"/>
                <a:gd name="connsiteY37" fmla="*/ 733237 h 740568"/>
                <a:gd name="connsiteX38" fmla="*/ 806065 w 998059"/>
                <a:gd name="connsiteY38" fmla="*/ 740568 h 740568"/>
                <a:gd name="connsiteX39" fmla="*/ 364219 w 998059"/>
                <a:gd name="connsiteY39" fmla="*/ 740568 h 740568"/>
                <a:gd name="connsiteX40" fmla="*/ 363328 w 998059"/>
                <a:gd name="connsiteY40" fmla="*/ 740452 h 740568"/>
                <a:gd name="connsiteX41" fmla="*/ 92304 w 998059"/>
                <a:gd name="connsiteY41" fmla="*/ 740452 h 740568"/>
                <a:gd name="connsiteX42" fmla="*/ 82808 w 998059"/>
                <a:gd name="connsiteY42" fmla="*/ 740072 h 740568"/>
                <a:gd name="connsiteX43" fmla="*/ 64765 w 998059"/>
                <a:gd name="connsiteY43" fmla="*/ 736275 h 740568"/>
                <a:gd name="connsiteX44" fmla="*/ 48431 w 998059"/>
                <a:gd name="connsiteY44" fmla="*/ 729440 h 740568"/>
                <a:gd name="connsiteX45" fmla="*/ 33617 w 998059"/>
                <a:gd name="connsiteY45" fmla="*/ 719377 h 740568"/>
                <a:gd name="connsiteX46" fmla="*/ 21082 w 998059"/>
                <a:gd name="connsiteY46" fmla="*/ 707036 h 740568"/>
                <a:gd name="connsiteX47" fmla="*/ 11206 w 998059"/>
                <a:gd name="connsiteY47" fmla="*/ 692227 h 740568"/>
                <a:gd name="connsiteX48" fmla="*/ 3989 w 998059"/>
                <a:gd name="connsiteY48" fmla="*/ 675520 h 740568"/>
                <a:gd name="connsiteX49" fmla="*/ 570 w 998059"/>
                <a:gd name="connsiteY49" fmla="*/ 657483 h 740568"/>
                <a:gd name="connsiteX50" fmla="*/ 0 w 998059"/>
                <a:gd name="connsiteY50" fmla="*/ 648180 h 740568"/>
                <a:gd name="connsiteX51" fmla="*/ 570 w 998059"/>
                <a:gd name="connsiteY51" fmla="*/ 638687 h 740568"/>
                <a:gd name="connsiteX52" fmla="*/ 3989 w 998059"/>
                <a:gd name="connsiteY52" fmla="*/ 620650 h 740568"/>
                <a:gd name="connsiteX53" fmla="*/ 11206 w 998059"/>
                <a:gd name="connsiteY53" fmla="*/ 603943 h 740568"/>
                <a:gd name="connsiteX54" fmla="*/ 21082 w 998059"/>
                <a:gd name="connsiteY54" fmla="*/ 589134 h 740568"/>
                <a:gd name="connsiteX55" fmla="*/ 33617 w 998059"/>
                <a:gd name="connsiteY55" fmla="*/ 576983 h 740568"/>
                <a:gd name="connsiteX56" fmla="*/ 48431 w 998059"/>
                <a:gd name="connsiteY56" fmla="*/ 566730 h 740568"/>
                <a:gd name="connsiteX57" fmla="*/ 64765 w 998059"/>
                <a:gd name="connsiteY57" fmla="*/ 559895 h 740568"/>
                <a:gd name="connsiteX58" fmla="*/ 82808 w 998059"/>
                <a:gd name="connsiteY58" fmla="*/ 556098 h 740568"/>
                <a:gd name="connsiteX59" fmla="*/ 92304 w 998059"/>
                <a:gd name="connsiteY59" fmla="*/ 555908 h 740568"/>
                <a:gd name="connsiteX60" fmla="*/ 129909 w 998059"/>
                <a:gd name="connsiteY60" fmla="*/ 555529 h 740568"/>
                <a:gd name="connsiteX61" fmla="*/ 128390 w 998059"/>
                <a:gd name="connsiteY61" fmla="*/ 555339 h 740568"/>
                <a:gd name="connsiteX62" fmla="*/ 98951 w 998059"/>
                <a:gd name="connsiteY62" fmla="*/ 555339 h 740568"/>
                <a:gd name="connsiteX63" fmla="*/ 93823 w 998059"/>
                <a:gd name="connsiteY63" fmla="*/ 554959 h 740568"/>
                <a:gd name="connsiteX64" fmla="*/ 83947 w 998059"/>
                <a:gd name="connsiteY64" fmla="*/ 553060 h 740568"/>
                <a:gd name="connsiteX65" fmla="*/ 74261 w 998059"/>
                <a:gd name="connsiteY65" fmla="*/ 549643 h 740568"/>
                <a:gd name="connsiteX66" fmla="*/ 65335 w 998059"/>
                <a:gd name="connsiteY66" fmla="*/ 544327 h 740568"/>
                <a:gd name="connsiteX67" fmla="*/ 52799 w 998059"/>
                <a:gd name="connsiteY67" fmla="*/ 534454 h 740568"/>
                <a:gd name="connsiteX68" fmla="*/ 37605 w 998059"/>
                <a:gd name="connsiteY68" fmla="*/ 518316 h 740568"/>
                <a:gd name="connsiteX69" fmla="*/ 25070 w 998059"/>
                <a:gd name="connsiteY69" fmla="*/ 501419 h 740568"/>
                <a:gd name="connsiteX70" fmla="*/ 15194 w 998059"/>
                <a:gd name="connsiteY70" fmla="*/ 485281 h 740568"/>
                <a:gd name="connsiteX71" fmla="*/ 5698 w 998059"/>
                <a:gd name="connsiteY71" fmla="*/ 467054 h 740568"/>
                <a:gd name="connsiteX72" fmla="*/ 4368 w 998059"/>
                <a:gd name="connsiteY72" fmla="*/ 464016 h 740568"/>
                <a:gd name="connsiteX73" fmla="*/ 4558 w 998059"/>
                <a:gd name="connsiteY73" fmla="*/ 455852 h 740568"/>
                <a:gd name="connsiteX74" fmla="*/ 7407 w 998059"/>
                <a:gd name="connsiteY74" fmla="*/ 439335 h 740568"/>
                <a:gd name="connsiteX75" fmla="*/ 13105 w 998059"/>
                <a:gd name="connsiteY75" fmla="*/ 423766 h 740568"/>
                <a:gd name="connsiteX76" fmla="*/ 21272 w 998059"/>
                <a:gd name="connsiteY76" fmla="*/ 409337 h 740568"/>
                <a:gd name="connsiteX77" fmla="*/ 26780 w 998059"/>
                <a:gd name="connsiteY77" fmla="*/ 402692 h 740568"/>
                <a:gd name="connsiteX78" fmla="*/ 32667 w 998059"/>
                <a:gd name="connsiteY78" fmla="*/ 395857 h 740568"/>
                <a:gd name="connsiteX79" fmla="*/ 45392 w 998059"/>
                <a:gd name="connsiteY79" fmla="*/ 385415 h 740568"/>
                <a:gd name="connsiteX80" fmla="*/ 58117 w 998059"/>
                <a:gd name="connsiteY80" fmla="*/ 378390 h 740568"/>
                <a:gd name="connsiteX81" fmla="*/ 71412 w 998059"/>
                <a:gd name="connsiteY81" fmla="*/ 373833 h 740568"/>
                <a:gd name="connsiteX82" fmla="*/ 90974 w 998059"/>
                <a:gd name="connsiteY82" fmla="*/ 370416 h 740568"/>
                <a:gd name="connsiteX83" fmla="*/ 116425 w 998059"/>
                <a:gd name="connsiteY83" fmla="*/ 369846 h 740568"/>
                <a:gd name="connsiteX84" fmla="*/ 128390 w 998059"/>
                <a:gd name="connsiteY84" fmla="*/ 370226 h 740568"/>
                <a:gd name="connsiteX85" fmla="*/ 121553 w 998059"/>
                <a:gd name="connsiteY85" fmla="*/ 369846 h 740568"/>
                <a:gd name="connsiteX86" fmla="*/ 108258 w 998059"/>
                <a:gd name="connsiteY86" fmla="*/ 368327 h 740568"/>
                <a:gd name="connsiteX87" fmla="*/ 95913 w 998059"/>
                <a:gd name="connsiteY87" fmla="*/ 364530 h 740568"/>
                <a:gd name="connsiteX88" fmla="*/ 84517 w 998059"/>
                <a:gd name="connsiteY88" fmla="*/ 359214 h 740568"/>
                <a:gd name="connsiteX89" fmla="*/ 74071 w 998059"/>
                <a:gd name="connsiteY89" fmla="*/ 352759 h 740568"/>
                <a:gd name="connsiteX90" fmla="*/ 64765 w 998059"/>
                <a:gd name="connsiteY90" fmla="*/ 344974 h 740568"/>
                <a:gd name="connsiteX91" fmla="*/ 56598 w 998059"/>
                <a:gd name="connsiteY91" fmla="*/ 336051 h 740568"/>
                <a:gd name="connsiteX92" fmla="*/ 49761 w 998059"/>
                <a:gd name="connsiteY92" fmla="*/ 326178 h 740568"/>
                <a:gd name="connsiteX93" fmla="*/ 44063 w 998059"/>
                <a:gd name="connsiteY93" fmla="*/ 315167 h 740568"/>
                <a:gd name="connsiteX94" fmla="*/ 39885 w 998059"/>
                <a:gd name="connsiteY94" fmla="*/ 303965 h 740568"/>
                <a:gd name="connsiteX95" fmla="*/ 37226 w 998059"/>
                <a:gd name="connsiteY95" fmla="*/ 292194 h 740568"/>
                <a:gd name="connsiteX96" fmla="*/ 35706 w 998059"/>
                <a:gd name="connsiteY96" fmla="*/ 280232 h 740568"/>
                <a:gd name="connsiteX97" fmla="*/ 36276 w 998059"/>
                <a:gd name="connsiteY97" fmla="*/ 267892 h 740568"/>
                <a:gd name="connsiteX98" fmla="*/ 38555 w 998059"/>
                <a:gd name="connsiteY98" fmla="*/ 255551 h 740568"/>
                <a:gd name="connsiteX99" fmla="*/ 42354 w 998059"/>
                <a:gd name="connsiteY99" fmla="*/ 243400 h 740568"/>
                <a:gd name="connsiteX100" fmla="*/ 48051 w 998059"/>
                <a:gd name="connsiteY100" fmla="*/ 231628 h 740568"/>
                <a:gd name="connsiteX101" fmla="*/ 51660 w 998059"/>
                <a:gd name="connsiteY101" fmla="*/ 225743 h 740568"/>
                <a:gd name="connsiteX102" fmla="*/ 55268 w 998059"/>
                <a:gd name="connsiteY102" fmla="*/ 220996 h 740568"/>
                <a:gd name="connsiteX103" fmla="*/ 62865 w 998059"/>
                <a:gd name="connsiteY103" fmla="*/ 212073 h 740568"/>
                <a:gd name="connsiteX104" fmla="*/ 71602 w 998059"/>
                <a:gd name="connsiteY104" fmla="*/ 204858 h 740568"/>
                <a:gd name="connsiteX105" fmla="*/ 80908 w 998059"/>
                <a:gd name="connsiteY105" fmla="*/ 198213 h 740568"/>
                <a:gd name="connsiteX106" fmla="*/ 90785 w 998059"/>
                <a:gd name="connsiteY106" fmla="*/ 193087 h 740568"/>
                <a:gd name="connsiteX107" fmla="*/ 101041 w 998059"/>
                <a:gd name="connsiteY107" fmla="*/ 189290 h 740568"/>
                <a:gd name="connsiteX108" fmla="*/ 111866 w 998059"/>
                <a:gd name="connsiteY108" fmla="*/ 186442 h 740568"/>
                <a:gd name="connsiteX109" fmla="*/ 123072 w 998059"/>
                <a:gd name="connsiteY109" fmla="*/ 185113 h 740568"/>
                <a:gd name="connsiteX110" fmla="*/ 128390 w 998059"/>
                <a:gd name="connsiteY110" fmla="*/ 185113 h 740568"/>
                <a:gd name="connsiteX111" fmla="*/ 139975 w 998059"/>
                <a:gd name="connsiteY111" fmla="*/ 185113 h 740568"/>
                <a:gd name="connsiteX112" fmla="*/ 145673 w 998059"/>
                <a:gd name="connsiteY112" fmla="*/ 185113 h 740568"/>
                <a:gd name="connsiteX113" fmla="*/ 137506 w 998059"/>
                <a:gd name="connsiteY113" fmla="*/ 184733 h 740568"/>
                <a:gd name="connsiteX114" fmla="*/ 122122 w 998059"/>
                <a:gd name="connsiteY114" fmla="*/ 182075 h 740568"/>
                <a:gd name="connsiteX115" fmla="*/ 107498 w 998059"/>
                <a:gd name="connsiteY115" fmla="*/ 176949 h 740568"/>
                <a:gd name="connsiteX116" fmla="*/ 94013 w 998059"/>
                <a:gd name="connsiteY116" fmla="*/ 169165 h 740568"/>
                <a:gd name="connsiteX117" fmla="*/ 82048 w 998059"/>
                <a:gd name="connsiteY117" fmla="*/ 159672 h 740568"/>
                <a:gd name="connsiteX118" fmla="*/ 71792 w 998059"/>
                <a:gd name="connsiteY118" fmla="*/ 148280 h 740568"/>
                <a:gd name="connsiteX119" fmla="*/ 63625 w 998059"/>
                <a:gd name="connsiteY119" fmla="*/ 134990 h 740568"/>
                <a:gd name="connsiteX120" fmla="*/ 57738 w 998059"/>
                <a:gd name="connsiteY120" fmla="*/ 120371 h 740568"/>
                <a:gd name="connsiteX121" fmla="*/ 55458 w 998059"/>
                <a:gd name="connsiteY121" fmla="*/ 112397 h 740568"/>
                <a:gd name="connsiteX122" fmla="*/ 53749 w 998059"/>
                <a:gd name="connsiteY122" fmla="*/ 101765 h 740568"/>
                <a:gd name="connsiteX123" fmla="*/ 53749 w 998059"/>
                <a:gd name="connsiteY123" fmla="*/ 80880 h 740568"/>
                <a:gd name="connsiteX124" fmla="*/ 58687 w 998059"/>
                <a:gd name="connsiteY124" fmla="*/ 61325 h 740568"/>
                <a:gd name="connsiteX125" fmla="*/ 67424 w 998059"/>
                <a:gd name="connsiteY125" fmla="*/ 42908 h 740568"/>
                <a:gd name="connsiteX126" fmla="*/ 80149 w 998059"/>
                <a:gd name="connsiteY126" fmla="*/ 27340 h 740568"/>
                <a:gd name="connsiteX127" fmla="*/ 95913 w 998059"/>
                <a:gd name="connsiteY127" fmla="*/ 14429 h 740568"/>
                <a:gd name="connsiteX128" fmla="*/ 114715 w 998059"/>
                <a:gd name="connsiteY128" fmla="*/ 5506 h 740568"/>
                <a:gd name="connsiteX129" fmla="*/ 136367 w 998059"/>
                <a:gd name="connsiteY129" fmla="*/ 570 h 740568"/>
                <a:gd name="connsiteX130" fmla="*/ 147952 w 998059"/>
                <a:gd name="connsiteY130" fmla="*/ 0 h 740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</a:cxnLst>
              <a:rect l="l" t="t" r="r" b="b"/>
              <a:pathLst>
                <a:path w="998059" h="740568">
                  <a:moveTo>
                    <a:pt x="147952" y="0"/>
                  </a:moveTo>
                  <a:lnTo>
                    <a:pt x="341866" y="0"/>
                  </a:lnTo>
                  <a:lnTo>
                    <a:pt x="598076" y="0"/>
                  </a:lnTo>
                  <a:lnTo>
                    <a:pt x="610041" y="190"/>
                  </a:lnTo>
                  <a:lnTo>
                    <a:pt x="634731" y="2278"/>
                  </a:lnTo>
                  <a:lnTo>
                    <a:pt x="660182" y="6645"/>
                  </a:lnTo>
                  <a:lnTo>
                    <a:pt x="685442" y="12910"/>
                  </a:lnTo>
                  <a:lnTo>
                    <a:pt x="710892" y="21264"/>
                  </a:lnTo>
                  <a:lnTo>
                    <a:pt x="736342" y="31896"/>
                  </a:lnTo>
                  <a:lnTo>
                    <a:pt x="761032" y="44617"/>
                  </a:lnTo>
                  <a:lnTo>
                    <a:pt x="784773" y="59236"/>
                  </a:lnTo>
                  <a:lnTo>
                    <a:pt x="796358" y="67590"/>
                  </a:lnTo>
                  <a:lnTo>
                    <a:pt x="808893" y="76323"/>
                  </a:lnTo>
                  <a:lnTo>
                    <a:pt x="833394" y="88854"/>
                  </a:lnTo>
                  <a:lnTo>
                    <a:pt x="858084" y="96449"/>
                  </a:lnTo>
                  <a:lnTo>
                    <a:pt x="882774" y="100436"/>
                  </a:lnTo>
                  <a:lnTo>
                    <a:pt x="919810" y="101765"/>
                  </a:lnTo>
                  <a:lnTo>
                    <a:pt x="958175" y="100436"/>
                  </a:lnTo>
                  <a:lnTo>
                    <a:pt x="984764" y="100436"/>
                  </a:lnTo>
                  <a:lnTo>
                    <a:pt x="998059" y="101195"/>
                  </a:lnTo>
                  <a:lnTo>
                    <a:pt x="996920" y="106891"/>
                  </a:lnTo>
                  <a:lnTo>
                    <a:pt x="996160" y="133091"/>
                  </a:lnTo>
                  <a:lnTo>
                    <a:pt x="996540" y="298839"/>
                  </a:lnTo>
                  <a:lnTo>
                    <a:pt x="996160" y="627485"/>
                  </a:lnTo>
                  <a:lnTo>
                    <a:pt x="996730" y="637358"/>
                  </a:lnTo>
                  <a:lnTo>
                    <a:pt x="998059" y="646661"/>
                  </a:lnTo>
                  <a:lnTo>
                    <a:pt x="922089" y="646661"/>
                  </a:lnTo>
                  <a:lnTo>
                    <a:pt x="914492" y="646851"/>
                  </a:lnTo>
                  <a:lnTo>
                    <a:pt x="899678" y="649129"/>
                  </a:lnTo>
                  <a:lnTo>
                    <a:pt x="885623" y="653116"/>
                  </a:lnTo>
                  <a:lnTo>
                    <a:pt x="872328" y="659192"/>
                  </a:lnTo>
                  <a:lnTo>
                    <a:pt x="859983" y="666786"/>
                  </a:lnTo>
                  <a:lnTo>
                    <a:pt x="849157" y="676469"/>
                  </a:lnTo>
                  <a:lnTo>
                    <a:pt x="839281" y="687291"/>
                  </a:lnTo>
                  <a:lnTo>
                    <a:pt x="830925" y="699632"/>
                  </a:lnTo>
                  <a:lnTo>
                    <a:pt x="827506" y="706467"/>
                  </a:lnTo>
                  <a:lnTo>
                    <a:pt x="822758" y="715770"/>
                  </a:lnTo>
                  <a:lnTo>
                    <a:pt x="811932" y="733237"/>
                  </a:lnTo>
                  <a:lnTo>
                    <a:pt x="806065" y="740568"/>
                  </a:lnTo>
                  <a:lnTo>
                    <a:pt x="364219" y="740568"/>
                  </a:lnTo>
                  <a:lnTo>
                    <a:pt x="363328" y="740452"/>
                  </a:lnTo>
                  <a:lnTo>
                    <a:pt x="92304" y="740452"/>
                  </a:lnTo>
                  <a:lnTo>
                    <a:pt x="82808" y="740072"/>
                  </a:lnTo>
                  <a:lnTo>
                    <a:pt x="64765" y="736275"/>
                  </a:lnTo>
                  <a:lnTo>
                    <a:pt x="48431" y="729440"/>
                  </a:lnTo>
                  <a:lnTo>
                    <a:pt x="33617" y="719377"/>
                  </a:lnTo>
                  <a:lnTo>
                    <a:pt x="21082" y="707036"/>
                  </a:lnTo>
                  <a:lnTo>
                    <a:pt x="11206" y="692227"/>
                  </a:lnTo>
                  <a:lnTo>
                    <a:pt x="3989" y="675520"/>
                  </a:lnTo>
                  <a:lnTo>
                    <a:pt x="570" y="657483"/>
                  </a:lnTo>
                  <a:lnTo>
                    <a:pt x="0" y="648180"/>
                  </a:lnTo>
                  <a:lnTo>
                    <a:pt x="570" y="638687"/>
                  </a:lnTo>
                  <a:lnTo>
                    <a:pt x="3989" y="620650"/>
                  </a:lnTo>
                  <a:lnTo>
                    <a:pt x="11206" y="603943"/>
                  </a:lnTo>
                  <a:lnTo>
                    <a:pt x="21082" y="589134"/>
                  </a:lnTo>
                  <a:lnTo>
                    <a:pt x="33617" y="576983"/>
                  </a:lnTo>
                  <a:lnTo>
                    <a:pt x="48431" y="566730"/>
                  </a:lnTo>
                  <a:lnTo>
                    <a:pt x="64765" y="559895"/>
                  </a:lnTo>
                  <a:lnTo>
                    <a:pt x="82808" y="556098"/>
                  </a:lnTo>
                  <a:lnTo>
                    <a:pt x="92304" y="555908"/>
                  </a:lnTo>
                  <a:lnTo>
                    <a:pt x="129909" y="555529"/>
                  </a:lnTo>
                  <a:lnTo>
                    <a:pt x="128390" y="555339"/>
                  </a:lnTo>
                  <a:lnTo>
                    <a:pt x="98951" y="555339"/>
                  </a:lnTo>
                  <a:lnTo>
                    <a:pt x="93823" y="554959"/>
                  </a:lnTo>
                  <a:lnTo>
                    <a:pt x="83947" y="553060"/>
                  </a:lnTo>
                  <a:lnTo>
                    <a:pt x="74261" y="549643"/>
                  </a:lnTo>
                  <a:lnTo>
                    <a:pt x="65335" y="544327"/>
                  </a:lnTo>
                  <a:lnTo>
                    <a:pt x="52799" y="534454"/>
                  </a:lnTo>
                  <a:lnTo>
                    <a:pt x="37605" y="518316"/>
                  </a:lnTo>
                  <a:lnTo>
                    <a:pt x="25070" y="501419"/>
                  </a:lnTo>
                  <a:lnTo>
                    <a:pt x="15194" y="485281"/>
                  </a:lnTo>
                  <a:lnTo>
                    <a:pt x="5698" y="467054"/>
                  </a:lnTo>
                  <a:lnTo>
                    <a:pt x="4368" y="464016"/>
                  </a:lnTo>
                  <a:lnTo>
                    <a:pt x="4558" y="455852"/>
                  </a:lnTo>
                  <a:lnTo>
                    <a:pt x="7407" y="439335"/>
                  </a:lnTo>
                  <a:lnTo>
                    <a:pt x="13105" y="423766"/>
                  </a:lnTo>
                  <a:lnTo>
                    <a:pt x="21272" y="409337"/>
                  </a:lnTo>
                  <a:lnTo>
                    <a:pt x="26780" y="402692"/>
                  </a:lnTo>
                  <a:lnTo>
                    <a:pt x="32667" y="395857"/>
                  </a:lnTo>
                  <a:lnTo>
                    <a:pt x="45392" y="385415"/>
                  </a:lnTo>
                  <a:lnTo>
                    <a:pt x="58117" y="378390"/>
                  </a:lnTo>
                  <a:lnTo>
                    <a:pt x="71412" y="373833"/>
                  </a:lnTo>
                  <a:lnTo>
                    <a:pt x="90974" y="370416"/>
                  </a:lnTo>
                  <a:lnTo>
                    <a:pt x="116425" y="369846"/>
                  </a:lnTo>
                  <a:lnTo>
                    <a:pt x="128390" y="370226"/>
                  </a:lnTo>
                  <a:lnTo>
                    <a:pt x="121553" y="369846"/>
                  </a:lnTo>
                  <a:lnTo>
                    <a:pt x="108258" y="368327"/>
                  </a:lnTo>
                  <a:lnTo>
                    <a:pt x="95913" y="364530"/>
                  </a:lnTo>
                  <a:lnTo>
                    <a:pt x="84517" y="359214"/>
                  </a:lnTo>
                  <a:lnTo>
                    <a:pt x="74071" y="352759"/>
                  </a:lnTo>
                  <a:lnTo>
                    <a:pt x="64765" y="344974"/>
                  </a:lnTo>
                  <a:lnTo>
                    <a:pt x="56598" y="336051"/>
                  </a:lnTo>
                  <a:lnTo>
                    <a:pt x="49761" y="326178"/>
                  </a:lnTo>
                  <a:lnTo>
                    <a:pt x="44063" y="315167"/>
                  </a:lnTo>
                  <a:lnTo>
                    <a:pt x="39885" y="303965"/>
                  </a:lnTo>
                  <a:lnTo>
                    <a:pt x="37226" y="292194"/>
                  </a:lnTo>
                  <a:lnTo>
                    <a:pt x="35706" y="280232"/>
                  </a:lnTo>
                  <a:lnTo>
                    <a:pt x="36276" y="267892"/>
                  </a:lnTo>
                  <a:lnTo>
                    <a:pt x="38555" y="255551"/>
                  </a:lnTo>
                  <a:lnTo>
                    <a:pt x="42354" y="243400"/>
                  </a:lnTo>
                  <a:lnTo>
                    <a:pt x="48051" y="231628"/>
                  </a:lnTo>
                  <a:lnTo>
                    <a:pt x="51660" y="225743"/>
                  </a:lnTo>
                  <a:lnTo>
                    <a:pt x="55268" y="220996"/>
                  </a:lnTo>
                  <a:lnTo>
                    <a:pt x="62865" y="212073"/>
                  </a:lnTo>
                  <a:lnTo>
                    <a:pt x="71602" y="204858"/>
                  </a:lnTo>
                  <a:lnTo>
                    <a:pt x="80908" y="198213"/>
                  </a:lnTo>
                  <a:lnTo>
                    <a:pt x="90785" y="193087"/>
                  </a:lnTo>
                  <a:lnTo>
                    <a:pt x="101041" y="189290"/>
                  </a:lnTo>
                  <a:lnTo>
                    <a:pt x="111866" y="186442"/>
                  </a:lnTo>
                  <a:lnTo>
                    <a:pt x="123072" y="185113"/>
                  </a:lnTo>
                  <a:lnTo>
                    <a:pt x="128390" y="185113"/>
                  </a:lnTo>
                  <a:lnTo>
                    <a:pt x="139975" y="185113"/>
                  </a:lnTo>
                  <a:lnTo>
                    <a:pt x="145673" y="185113"/>
                  </a:lnTo>
                  <a:lnTo>
                    <a:pt x="137506" y="184733"/>
                  </a:lnTo>
                  <a:lnTo>
                    <a:pt x="122122" y="182075"/>
                  </a:lnTo>
                  <a:lnTo>
                    <a:pt x="107498" y="176949"/>
                  </a:lnTo>
                  <a:lnTo>
                    <a:pt x="94013" y="169165"/>
                  </a:lnTo>
                  <a:lnTo>
                    <a:pt x="82048" y="159672"/>
                  </a:lnTo>
                  <a:lnTo>
                    <a:pt x="71792" y="148280"/>
                  </a:lnTo>
                  <a:lnTo>
                    <a:pt x="63625" y="134990"/>
                  </a:lnTo>
                  <a:lnTo>
                    <a:pt x="57738" y="120371"/>
                  </a:lnTo>
                  <a:lnTo>
                    <a:pt x="55458" y="112397"/>
                  </a:lnTo>
                  <a:lnTo>
                    <a:pt x="53749" y="101765"/>
                  </a:lnTo>
                  <a:lnTo>
                    <a:pt x="53749" y="80880"/>
                  </a:lnTo>
                  <a:lnTo>
                    <a:pt x="58687" y="61325"/>
                  </a:lnTo>
                  <a:lnTo>
                    <a:pt x="67424" y="42908"/>
                  </a:lnTo>
                  <a:lnTo>
                    <a:pt x="80149" y="27340"/>
                  </a:lnTo>
                  <a:lnTo>
                    <a:pt x="95913" y="14429"/>
                  </a:lnTo>
                  <a:lnTo>
                    <a:pt x="114715" y="5506"/>
                  </a:lnTo>
                  <a:lnTo>
                    <a:pt x="136367" y="570"/>
                  </a:lnTo>
                  <a:lnTo>
                    <a:pt x="147952" y="0"/>
                  </a:lnTo>
                  <a:close/>
                </a:path>
              </a:pathLst>
            </a:custGeom>
            <a:solidFill>
              <a:srgbClr val="FAB9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dirty="0"/>
            </a:p>
          </p:txBody>
        </p:sp>
        <p:sp>
          <p:nvSpPr>
            <p:cNvPr id="98" name="Freeform 65"/>
            <p:cNvSpPr>
              <a:spLocks/>
            </p:cNvSpPr>
            <p:nvPr/>
          </p:nvSpPr>
          <p:spPr bwMode="auto">
            <a:xfrm rot="20700000">
              <a:off x="3478506" y="-100123"/>
              <a:ext cx="206220" cy="712655"/>
            </a:xfrm>
            <a:custGeom>
              <a:avLst/>
              <a:gdLst>
                <a:gd name="T0" fmla="*/ 545 w 1087"/>
                <a:gd name="T1" fmla="*/ 3753 h 3753"/>
                <a:gd name="T2" fmla="*/ 601 w 1087"/>
                <a:gd name="T3" fmla="*/ 3751 h 3753"/>
                <a:gd name="T4" fmla="*/ 706 w 1087"/>
                <a:gd name="T5" fmla="*/ 3730 h 3753"/>
                <a:gd name="T6" fmla="*/ 804 w 1087"/>
                <a:gd name="T7" fmla="*/ 3688 h 3753"/>
                <a:gd name="T8" fmla="*/ 890 w 1087"/>
                <a:gd name="T9" fmla="*/ 3629 h 3753"/>
                <a:gd name="T10" fmla="*/ 965 w 1087"/>
                <a:gd name="T11" fmla="*/ 3556 h 3753"/>
                <a:gd name="T12" fmla="*/ 1023 w 1087"/>
                <a:gd name="T13" fmla="*/ 3469 h 3753"/>
                <a:gd name="T14" fmla="*/ 1064 w 1087"/>
                <a:gd name="T15" fmla="*/ 3371 h 3753"/>
                <a:gd name="T16" fmla="*/ 1086 w 1087"/>
                <a:gd name="T17" fmla="*/ 3265 h 3753"/>
                <a:gd name="T18" fmla="*/ 1087 w 1087"/>
                <a:gd name="T19" fmla="*/ 3210 h 3753"/>
                <a:gd name="T20" fmla="*/ 1087 w 1087"/>
                <a:gd name="T21" fmla="*/ 543 h 3753"/>
                <a:gd name="T22" fmla="*/ 1086 w 1087"/>
                <a:gd name="T23" fmla="*/ 487 h 3753"/>
                <a:gd name="T24" fmla="*/ 1064 w 1087"/>
                <a:gd name="T25" fmla="*/ 382 h 3753"/>
                <a:gd name="T26" fmla="*/ 1023 w 1087"/>
                <a:gd name="T27" fmla="*/ 284 h 3753"/>
                <a:gd name="T28" fmla="*/ 965 w 1087"/>
                <a:gd name="T29" fmla="*/ 197 h 3753"/>
                <a:gd name="T30" fmla="*/ 890 w 1087"/>
                <a:gd name="T31" fmla="*/ 122 h 3753"/>
                <a:gd name="T32" fmla="*/ 804 w 1087"/>
                <a:gd name="T33" fmla="*/ 65 h 3753"/>
                <a:gd name="T34" fmla="*/ 706 w 1087"/>
                <a:gd name="T35" fmla="*/ 23 h 3753"/>
                <a:gd name="T36" fmla="*/ 601 w 1087"/>
                <a:gd name="T37" fmla="*/ 1 h 3753"/>
                <a:gd name="T38" fmla="*/ 545 w 1087"/>
                <a:gd name="T39" fmla="*/ 0 h 3753"/>
                <a:gd name="T40" fmla="*/ 488 w 1087"/>
                <a:gd name="T41" fmla="*/ 1 h 3753"/>
                <a:gd name="T42" fmla="*/ 382 w 1087"/>
                <a:gd name="T43" fmla="*/ 23 h 3753"/>
                <a:gd name="T44" fmla="*/ 285 w 1087"/>
                <a:gd name="T45" fmla="*/ 65 h 3753"/>
                <a:gd name="T46" fmla="*/ 198 w 1087"/>
                <a:gd name="T47" fmla="*/ 122 h 3753"/>
                <a:gd name="T48" fmla="*/ 124 w 1087"/>
                <a:gd name="T49" fmla="*/ 197 h 3753"/>
                <a:gd name="T50" fmla="*/ 67 w 1087"/>
                <a:gd name="T51" fmla="*/ 284 h 3753"/>
                <a:gd name="T52" fmla="*/ 25 w 1087"/>
                <a:gd name="T53" fmla="*/ 382 h 3753"/>
                <a:gd name="T54" fmla="*/ 3 w 1087"/>
                <a:gd name="T55" fmla="*/ 487 h 3753"/>
                <a:gd name="T56" fmla="*/ 0 w 1087"/>
                <a:gd name="T57" fmla="*/ 543 h 3753"/>
                <a:gd name="T58" fmla="*/ 0 w 1087"/>
                <a:gd name="T59" fmla="*/ 3210 h 3753"/>
                <a:gd name="T60" fmla="*/ 3 w 1087"/>
                <a:gd name="T61" fmla="*/ 3265 h 3753"/>
                <a:gd name="T62" fmla="*/ 25 w 1087"/>
                <a:gd name="T63" fmla="*/ 3371 h 3753"/>
                <a:gd name="T64" fmla="*/ 67 w 1087"/>
                <a:gd name="T65" fmla="*/ 3469 h 3753"/>
                <a:gd name="T66" fmla="*/ 124 w 1087"/>
                <a:gd name="T67" fmla="*/ 3556 h 3753"/>
                <a:gd name="T68" fmla="*/ 198 w 1087"/>
                <a:gd name="T69" fmla="*/ 3629 h 3753"/>
                <a:gd name="T70" fmla="*/ 285 w 1087"/>
                <a:gd name="T71" fmla="*/ 3688 h 3753"/>
                <a:gd name="T72" fmla="*/ 382 w 1087"/>
                <a:gd name="T73" fmla="*/ 3730 h 3753"/>
                <a:gd name="T74" fmla="*/ 488 w 1087"/>
                <a:gd name="T75" fmla="*/ 3751 h 3753"/>
                <a:gd name="T76" fmla="*/ 545 w 1087"/>
                <a:gd name="T77" fmla="*/ 3753 h 3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87" h="3753">
                  <a:moveTo>
                    <a:pt x="545" y="3753"/>
                  </a:moveTo>
                  <a:lnTo>
                    <a:pt x="601" y="3751"/>
                  </a:lnTo>
                  <a:lnTo>
                    <a:pt x="706" y="3730"/>
                  </a:lnTo>
                  <a:lnTo>
                    <a:pt x="804" y="3688"/>
                  </a:lnTo>
                  <a:lnTo>
                    <a:pt x="890" y="3629"/>
                  </a:lnTo>
                  <a:lnTo>
                    <a:pt x="965" y="3556"/>
                  </a:lnTo>
                  <a:lnTo>
                    <a:pt x="1023" y="3469"/>
                  </a:lnTo>
                  <a:lnTo>
                    <a:pt x="1064" y="3371"/>
                  </a:lnTo>
                  <a:lnTo>
                    <a:pt x="1086" y="3265"/>
                  </a:lnTo>
                  <a:lnTo>
                    <a:pt x="1087" y="3210"/>
                  </a:lnTo>
                  <a:lnTo>
                    <a:pt x="1087" y="543"/>
                  </a:lnTo>
                  <a:lnTo>
                    <a:pt x="1086" y="487"/>
                  </a:lnTo>
                  <a:lnTo>
                    <a:pt x="1064" y="382"/>
                  </a:lnTo>
                  <a:lnTo>
                    <a:pt x="1023" y="284"/>
                  </a:lnTo>
                  <a:lnTo>
                    <a:pt x="965" y="197"/>
                  </a:lnTo>
                  <a:lnTo>
                    <a:pt x="890" y="122"/>
                  </a:lnTo>
                  <a:lnTo>
                    <a:pt x="804" y="65"/>
                  </a:lnTo>
                  <a:lnTo>
                    <a:pt x="706" y="23"/>
                  </a:lnTo>
                  <a:lnTo>
                    <a:pt x="601" y="1"/>
                  </a:lnTo>
                  <a:lnTo>
                    <a:pt x="545" y="0"/>
                  </a:lnTo>
                  <a:lnTo>
                    <a:pt x="488" y="1"/>
                  </a:lnTo>
                  <a:lnTo>
                    <a:pt x="382" y="23"/>
                  </a:lnTo>
                  <a:lnTo>
                    <a:pt x="285" y="65"/>
                  </a:lnTo>
                  <a:lnTo>
                    <a:pt x="198" y="122"/>
                  </a:lnTo>
                  <a:lnTo>
                    <a:pt x="124" y="197"/>
                  </a:lnTo>
                  <a:lnTo>
                    <a:pt x="67" y="284"/>
                  </a:lnTo>
                  <a:lnTo>
                    <a:pt x="25" y="382"/>
                  </a:lnTo>
                  <a:lnTo>
                    <a:pt x="3" y="487"/>
                  </a:lnTo>
                  <a:lnTo>
                    <a:pt x="0" y="543"/>
                  </a:lnTo>
                  <a:lnTo>
                    <a:pt x="0" y="3210"/>
                  </a:lnTo>
                  <a:lnTo>
                    <a:pt x="3" y="3265"/>
                  </a:lnTo>
                  <a:lnTo>
                    <a:pt x="25" y="3371"/>
                  </a:lnTo>
                  <a:lnTo>
                    <a:pt x="67" y="3469"/>
                  </a:lnTo>
                  <a:lnTo>
                    <a:pt x="124" y="3556"/>
                  </a:lnTo>
                  <a:lnTo>
                    <a:pt x="198" y="3629"/>
                  </a:lnTo>
                  <a:lnTo>
                    <a:pt x="285" y="3688"/>
                  </a:lnTo>
                  <a:lnTo>
                    <a:pt x="382" y="3730"/>
                  </a:lnTo>
                  <a:lnTo>
                    <a:pt x="488" y="3751"/>
                  </a:lnTo>
                  <a:lnTo>
                    <a:pt x="545" y="3753"/>
                  </a:lnTo>
                  <a:close/>
                </a:path>
              </a:pathLst>
            </a:custGeom>
            <a:solidFill>
              <a:srgbClr val="EAE7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100" name="Freeform 67"/>
            <p:cNvSpPr>
              <a:spLocks/>
            </p:cNvSpPr>
            <p:nvPr/>
          </p:nvSpPr>
          <p:spPr bwMode="auto">
            <a:xfrm rot="20700000">
              <a:off x="3516693" y="189939"/>
              <a:ext cx="206220" cy="417567"/>
            </a:xfrm>
            <a:custGeom>
              <a:avLst/>
              <a:gdLst>
                <a:gd name="T0" fmla="*/ 545 w 1087"/>
                <a:gd name="T1" fmla="*/ 543 h 2199"/>
                <a:gd name="T2" fmla="*/ 488 w 1087"/>
                <a:gd name="T3" fmla="*/ 541 h 2199"/>
                <a:gd name="T4" fmla="*/ 382 w 1087"/>
                <a:gd name="T5" fmla="*/ 520 h 2199"/>
                <a:gd name="T6" fmla="*/ 285 w 1087"/>
                <a:gd name="T7" fmla="*/ 478 h 2199"/>
                <a:gd name="T8" fmla="*/ 198 w 1087"/>
                <a:gd name="T9" fmla="*/ 419 h 2199"/>
                <a:gd name="T10" fmla="*/ 124 w 1087"/>
                <a:gd name="T11" fmla="*/ 345 h 2199"/>
                <a:gd name="T12" fmla="*/ 67 w 1087"/>
                <a:gd name="T13" fmla="*/ 259 h 2199"/>
                <a:gd name="T14" fmla="*/ 25 w 1087"/>
                <a:gd name="T15" fmla="*/ 161 h 2199"/>
                <a:gd name="T16" fmla="*/ 3 w 1087"/>
                <a:gd name="T17" fmla="*/ 56 h 2199"/>
                <a:gd name="T18" fmla="*/ 0 w 1087"/>
                <a:gd name="T19" fmla="*/ 0 h 2199"/>
                <a:gd name="T20" fmla="*/ 0 w 1087"/>
                <a:gd name="T21" fmla="*/ 1656 h 2199"/>
                <a:gd name="T22" fmla="*/ 3 w 1087"/>
                <a:gd name="T23" fmla="*/ 1711 h 2199"/>
                <a:gd name="T24" fmla="*/ 25 w 1087"/>
                <a:gd name="T25" fmla="*/ 1817 h 2199"/>
                <a:gd name="T26" fmla="*/ 67 w 1087"/>
                <a:gd name="T27" fmla="*/ 1915 h 2199"/>
                <a:gd name="T28" fmla="*/ 124 w 1087"/>
                <a:gd name="T29" fmla="*/ 2002 h 2199"/>
                <a:gd name="T30" fmla="*/ 198 w 1087"/>
                <a:gd name="T31" fmla="*/ 2075 h 2199"/>
                <a:gd name="T32" fmla="*/ 285 w 1087"/>
                <a:gd name="T33" fmla="*/ 2134 h 2199"/>
                <a:gd name="T34" fmla="*/ 382 w 1087"/>
                <a:gd name="T35" fmla="*/ 2176 h 2199"/>
                <a:gd name="T36" fmla="*/ 488 w 1087"/>
                <a:gd name="T37" fmla="*/ 2197 h 2199"/>
                <a:gd name="T38" fmla="*/ 545 w 1087"/>
                <a:gd name="T39" fmla="*/ 2199 h 2199"/>
                <a:gd name="T40" fmla="*/ 601 w 1087"/>
                <a:gd name="T41" fmla="*/ 2197 h 2199"/>
                <a:gd name="T42" fmla="*/ 706 w 1087"/>
                <a:gd name="T43" fmla="*/ 2176 h 2199"/>
                <a:gd name="T44" fmla="*/ 804 w 1087"/>
                <a:gd name="T45" fmla="*/ 2134 h 2199"/>
                <a:gd name="T46" fmla="*/ 890 w 1087"/>
                <a:gd name="T47" fmla="*/ 2075 h 2199"/>
                <a:gd name="T48" fmla="*/ 965 w 1087"/>
                <a:gd name="T49" fmla="*/ 2002 h 2199"/>
                <a:gd name="T50" fmla="*/ 1023 w 1087"/>
                <a:gd name="T51" fmla="*/ 1915 h 2199"/>
                <a:gd name="T52" fmla="*/ 1064 w 1087"/>
                <a:gd name="T53" fmla="*/ 1817 h 2199"/>
                <a:gd name="T54" fmla="*/ 1086 w 1087"/>
                <a:gd name="T55" fmla="*/ 1711 h 2199"/>
                <a:gd name="T56" fmla="*/ 1087 w 1087"/>
                <a:gd name="T57" fmla="*/ 1656 h 2199"/>
                <a:gd name="T58" fmla="*/ 1087 w 1087"/>
                <a:gd name="T59" fmla="*/ 0 h 2199"/>
                <a:gd name="T60" fmla="*/ 1086 w 1087"/>
                <a:gd name="T61" fmla="*/ 56 h 2199"/>
                <a:gd name="T62" fmla="*/ 1064 w 1087"/>
                <a:gd name="T63" fmla="*/ 161 h 2199"/>
                <a:gd name="T64" fmla="*/ 1023 w 1087"/>
                <a:gd name="T65" fmla="*/ 259 h 2199"/>
                <a:gd name="T66" fmla="*/ 965 w 1087"/>
                <a:gd name="T67" fmla="*/ 345 h 2199"/>
                <a:gd name="T68" fmla="*/ 890 w 1087"/>
                <a:gd name="T69" fmla="*/ 419 h 2199"/>
                <a:gd name="T70" fmla="*/ 804 w 1087"/>
                <a:gd name="T71" fmla="*/ 478 h 2199"/>
                <a:gd name="T72" fmla="*/ 706 w 1087"/>
                <a:gd name="T73" fmla="*/ 520 h 2199"/>
                <a:gd name="T74" fmla="*/ 601 w 1087"/>
                <a:gd name="T75" fmla="*/ 541 h 2199"/>
                <a:gd name="T76" fmla="*/ 545 w 1087"/>
                <a:gd name="T77" fmla="*/ 543 h 2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87" h="2199">
                  <a:moveTo>
                    <a:pt x="545" y="543"/>
                  </a:moveTo>
                  <a:lnTo>
                    <a:pt x="488" y="541"/>
                  </a:lnTo>
                  <a:lnTo>
                    <a:pt x="382" y="520"/>
                  </a:lnTo>
                  <a:lnTo>
                    <a:pt x="285" y="478"/>
                  </a:lnTo>
                  <a:lnTo>
                    <a:pt x="198" y="419"/>
                  </a:lnTo>
                  <a:lnTo>
                    <a:pt x="124" y="345"/>
                  </a:lnTo>
                  <a:lnTo>
                    <a:pt x="67" y="259"/>
                  </a:lnTo>
                  <a:lnTo>
                    <a:pt x="25" y="161"/>
                  </a:lnTo>
                  <a:lnTo>
                    <a:pt x="3" y="56"/>
                  </a:lnTo>
                  <a:lnTo>
                    <a:pt x="0" y="0"/>
                  </a:lnTo>
                  <a:lnTo>
                    <a:pt x="0" y="1656"/>
                  </a:lnTo>
                  <a:lnTo>
                    <a:pt x="3" y="1711"/>
                  </a:lnTo>
                  <a:lnTo>
                    <a:pt x="25" y="1817"/>
                  </a:lnTo>
                  <a:lnTo>
                    <a:pt x="67" y="1915"/>
                  </a:lnTo>
                  <a:lnTo>
                    <a:pt x="124" y="2002"/>
                  </a:lnTo>
                  <a:lnTo>
                    <a:pt x="198" y="2075"/>
                  </a:lnTo>
                  <a:lnTo>
                    <a:pt x="285" y="2134"/>
                  </a:lnTo>
                  <a:lnTo>
                    <a:pt x="382" y="2176"/>
                  </a:lnTo>
                  <a:lnTo>
                    <a:pt x="488" y="2197"/>
                  </a:lnTo>
                  <a:lnTo>
                    <a:pt x="545" y="2199"/>
                  </a:lnTo>
                  <a:lnTo>
                    <a:pt x="601" y="2197"/>
                  </a:lnTo>
                  <a:lnTo>
                    <a:pt x="706" y="2176"/>
                  </a:lnTo>
                  <a:lnTo>
                    <a:pt x="804" y="2134"/>
                  </a:lnTo>
                  <a:lnTo>
                    <a:pt x="890" y="2075"/>
                  </a:lnTo>
                  <a:lnTo>
                    <a:pt x="965" y="2002"/>
                  </a:lnTo>
                  <a:lnTo>
                    <a:pt x="1023" y="1915"/>
                  </a:lnTo>
                  <a:lnTo>
                    <a:pt x="1064" y="1817"/>
                  </a:lnTo>
                  <a:lnTo>
                    <a:pt x="1086" y="1711"/>
                  </a:lnTo>
                  <a:lnTo>
                    <a:pt x="1087" y="1656"/>
                  </a:lnTo>
                  <a:lnTo>
                    <a:pt x="1087" y="0"/>
                  </a:lnTo>
                  <a:lnTo>
                    <a:pt x="1086" y="56"/>
                  </a:lnTo>
                  <a:lnTo>
                    <a:pt x="1064" y="161"/>
                  </a:lnTo>
                  <a:lnTo>
                    <a:pt x="1023" y="259"/>
                  </a:lnTo>
                  <a:lnTo>
                    <a:pt x="965" y="345"/>
                  </a:lnTo>
                  <a:lnTo>
                    <a:pt x="890" y="419"/>
                  </a:lnTo>
                  <a:lnTo>
                    <a:pt x="804" y="478"/>
                  </a:lnTo>
                  <a:lnTo>
                    <a:pt x="706" y="520"/>
                  </a:lnTo>
                  <a:lnTo>
                    <a:pt x="601" y="541"/>
                  </a:lnTo>
                  <a:lnTo>
                    <a:pt x="545" y="543"/>
                  </a:lnTo>
                  <a:close/>
                </a:path>
              </a:pathLst>
            </a:custGeom>
            <a:solidFill>
              <a:srgbClr val="D6D4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102" name="Freeform 69"/>
            <p:cNvSpPr>
              <a:spLocks/>
            </p:cNvSpPr>
            <p:nvPr/>
          </p:nvSpPr>
          <p:spPr bwMode="auto">
            <a:xfrm rot="20700000">
              <a:off x="2536635" y="122270"/>
              <a:ext cx="292810" cy="740569"/>
            </a:xfrm>
            <a:custGeom>
              <a:avLst/>
              <a:gdLst>
                <a:gd name="T0" fmla="*/ 1268 w 1542"/>
                <a:gd name="T1" fmla="*/ 909 h 3900"/>
                <a:gd name="T2" fmla="*/ 1146 w 1542"/>
                <a:gd name="T3" fmla="*/ 773 h 3900"/>
                <a:gd name="T4" fmla="*/ 1077 w 1542"/>
                <a:gd name="T5" fmla="*/ 635 h 3900"/>
                <a:gd name="T6" fmla="*/ 1055 w 1542"/>
                <a:gd name="T7" fmla="*/ 446 h 3900"/>
                <a:gd name="T8" fmla="*/ 1106 w 1542"/>
                <a:gd name="T9" fmla="*/ 271 h 3900"/>
                <a:gd name="T10" fmla="*/ 1216 w 1542"/>
                <a:gd name="T11" fmla="*/ 124 h 3900"/>
                <a:gd name="T12" fmla="*/ 1376 w 1542"/>
                <a:gd name="T13" fmla="*/ 27 h 3900"/>
                <a:gd name="T14" fmla="*/ 1542 w 1542"/>
                <a:gd name="T15" fmla="*/ 0 h 3900"/>
                <a:gd name="T16" fmla="*/ 616 w 1542"/>
                <a:gd name="T17" fmla="*/ 24 h 3900"/>
                <a:gd name="T18" fmla="*/ 373 w 1542"/>
                <a:gd name="T19" fmla="*/ 202 h 3900"/>
                <a:gd name="T20" fmla="*/ 280 w 1542"/>
                <a:gd name="T21" fmla="*/ 490 h 3900"/>
                <a:gd name="T22" fmla="*/ 311 w 1542"/>
                <a:gd name="T23" fmla="*/ 654 h 3900"/>
                <a:gd name="T24" fmla="*/ 430 w 1542"/>
                <a:gd name="T25" fmla="*/ 840 h 3900"/>
                <a:gd name="T26" fmla="*/ 622 w 1542"/>
                <a:gd name="T27" fmla="*/ 953 h 3900"/>
                <a:gd name="T28" fmla="*/ 771 w 1542"/>
                <a:gd name="T29" fmla="*/ 975 h 3900"/>
                <a:gd name="T30" fmla="*/ 531 w 1542"/>
                <a:gd name="T31" fmla="*/ 997 h 3900"/>
                <a:gd name="T32" fmla="*/ 299 w 1542"/>
                <a:gd name="T33" fmla="*/ 1152 h 3900"/>
                <a:gd name="T34" fmla="*/ 191 w 1542"/>
                <a:gd name="T35" fmla="*/ 1413 h 3900"/>
                <a:gd name="T36" fmla="*/ 210 w 1542"/>
                <a:gd name="T37" fmla="*/ 1607 h 3900"/>
                <a:gd name="T38" fmla="*/ 365 w 1542"/>
                <a:gd name="T39" fmla="*/ 1839 h 3900"/>
                <a:gd name="T40" fmla="*/ 626 w 1542"/>
                <a:gd name="T41" fmla="*/ 1948 h 3900"/>
                <a:gd name="T42" fmla="*/ 414 w 1542"/>
                <a:gd name="T43" fmla="*/ 1958 h 3900"/>
                <a:gd name="T44" fmla="*/ 230 w 1542"/>
                <a:gd name="T45" fmla="*/ 2038 h 3900"/>
                <a:gd name="T46" fmla="*/ 67 w 1542"/>
                <a:gd name="T47" fmla="*/ 2235 h 3900"/>
                <a:gd name="T48" fmla="*/ 27 w 1542"/>
                <a:gd name="T49" fmla="*/ 2373 h 3900"/>
                <a:gd name="T50" fmla="*/ 26 w 1542"/>
                <a:gd name="T51" fmla="*/ 2481 h 3900"/>
                <a:gd name="T52" fmla="*/ 90 w 1542"/>
                <a:gd name="T53" fmla="*/ 2684 h 3900"/>
                <a:gd name="T54" fmla="*/ 269 w 1542"/>
                <a:gd name="T55" fmla="*/ 2861 h 3900"/>
                <a:gd name="T56" fmla="*/ 475 w 1542"/>
                <a:gd name="T57" fmla="*/ 2923 h 3900"/>
                <a:gd name="T58" fmla="*/ 332 w 1542"/>
                <a:gd name="T59" fmla="*/ 2952 h 3900"/>
                <a:gd name="T60" fmla="*/ 108 w 1542"/>
                <a:gd name="T61" fmla="*/ 3108 h 3900"/>
                <a:gd name="T62" fmla="*/ 1 w 1542"/>
                <a:gd name="T63" fmla="*/ 3364 h 3900"/>
                <a:gd name="T64" fmla="*/ 21 w 1542"/>
                <a:gd name="T65" fmla="*/ 3558 h 3900"/>
                <a:gd name="T66" fmla="*/ 177 w 1542"/>
                <a:gd name="T67" fmla="*/ 3789 h 3900"/>
                <a:gd name="T68" fmla="*/ 436 w 1542"/>
                <a:gd name="T69" fmla="*/ 3898 h 3900"/>
                <a:gd name="T70" fmla="*/ 1209 w 1542"/>
                <a:gd name="T71" fmla="*/ 3898 h 3900"/>
                <a:gd name="T72" fmla="*/ 950 w 1542"/>
                <a:gd name="T73" fmla="*/ 3789 h 3900"/>
                <a:gd name="T74" fmla="*/ 795 w 1542"/>
                <a:gd name="T75" fmla="*/ 3558 h 3900"/>
                <a:gd name="T76" fmla="*/ 774 w 1542"/>
                <a:gd name="T77" fmla="*/ 3374 h 3900"/>
                <a:gd name="T78" fmla="*/ 843 w 1542"/>
                <a:gd name="T79" fmla="*/ 3161 h 3900"/>
                <a:gd name="T80" fmla="*/ 996 w 1542"/>
                <a:gd name="T81" fmla="*/ 3005 h 3900"/>
                <a:gd name="T82" fmla="*/ 1095 w 1542"/>
                <a:gd name="T83" fmla="*/ 2956 h 3900"/>
                <a:gd name="T84" fmla="*/ 1123 w 1542"/>
                <a:gd name="T85" fmla="*/ 2929 h 3900"/>
                <a:gd name="T86" fmla="*/ 1098 w 1542"/>
                <a:gd name="T87" fmla="*/ 2889 h 3900"/>
                <a:gd name="T88" fmla="*/ 1057 w 1542"/>
                <a:gd name="T89" fmla="*/ 2869 h 3900"/>
                <a:gd name="T90" fmla="*/ 882 w 1542"/>
                <a:gd name="T91" fmla="*/ 2717 h 3900"/>
                <a:gd name="T92" fmla="*/ 802 w 1542"/>
                <a:gd name="T93" fmla="*/ 2516 h 3900"/>
                <a:gd name="T94" fmla="*/ 815 w 1542"/>
                <a:gd name="T95" fmla="*/ 2301 h 3900"/>
                <a:gd name="T96" fmla="*/ 918 w 1542"/>
                <a:gd name="T97" fmla="*/ 2111 h 3900"/>
                <a:gd name="T98" fmla="*/ 1110 w 1542"/>
                <a:gd name="T99" fmla="*/ 1982 h 3900"/>
                <a:gd name="T100" fmla="*/ 1179 w 1542"/>
                <a:gd name="T101" fmla="*/ 1951 h 3900"/>
                <a:gd name="T102" fmla="*/ 1192 w 1542"/>
                <a:gd name="T103" fmla="*/ 1901 h 3900"/>
                <a:gd name="T104" fmla="*/ 1169 w 1542"/>
                <a:gd name="T105" fmla="*/ 1861 h 3900"/>
                <a:gd name="T106" fmla="*/ 1093 w 1542"/>
                <a:gd name="T107" fmla="*/ 1796 h 3900"/>
                <a:gd name="T108" fmla="*/ 993 w 1542"/>
                <a:gd name="T109" fmla="*/ 1636 h 3900"/>
                <a:gd name="T110" fmla="*/ 962 w 1542"/>
                <a:gd name="T111" fmla="*/ 1457 h 3900"/>
                <a:gd name="T112" fmla="*/ 996 w 1542"/>
                <a:gd name="T113" fmla="*/ 1280 h 3900"/>
                <a:gd name="T114" fmla="*/ 1097 w 1542"/>
                <a:gd name="T115" fmla="*/ 1125 h 3900"/>
                <a:gd name="T116" fmla="*/ 1229 w 1542"/>
                <a:gd name="T117" fmla="*/ 1028 h 3900"/>
                <a:gd name="T118" fmla="*/ 1235 w 1542"/>
                <a:gd name="T119" fmla="*/ 1024 h 3900"/>
                <a:gd name="T120" fmla="*/ 1277 w 1542"/>
                <a:gd name="T121" fmla="*/ 948 h 3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542" h="3900">
                  <a:moveTo>
                    <a:pt x="1277" y="948"/>
                  </a:moveTo>
                  <a:lnTo>
                    <a:pt x="1275" y="933"/>
                  </a:lnTo>
                  <a:lnTo>
                    <a:pt x="1268" y="909"/>
                  </a:lnTo>
                  <a:lnTo>
                    <a:pt x="1247" y="878"/>
                  </a:lnTo>
                  <a:lnTo>
                    <a:pt x="1202" y="837"/>
                  </a:lnTo>
                  <a:lnTo>
                    <a:pt x="1146" y="773"/>
                  </a:lnTo>
                  <a:lnTo>
                    <a:pt x="1117" y="727"/>
                  </a:lnTo>
                  <a:lnTo>
                    <a:pt x="1101" y="697"/>
                  </a:lnTo>
                  <a:lnTo>
                    <a:pt x="1077" y="635"/>
                  </a:lnTo>
                  <a:lnTo>
                    <a:pt x="1061" y="572"/>
                  </a:lnTo>
                  <a:lnTo>
                    <a:pt x="1054" y="510"/>
                  </a:lnTo>
                  <a:lnTo>
                    <a:pt x="1055" y="446"/>
                  </a:lnTo>
                  <a:lnTo>
                    <a:pt x="1065" y="386"/>
                  </a:lnTo>
                  <a:lnTo>
                    <a:pt x="1081" y="327"/>
                  </a:lnTo>
                  <a:lnTo>
                    <a:pt x="1106" y="271"/>
                  </a:lnTo>
                  <a:lnTo>
                    <a:pt x="1136" y="217"/>
                  </a:lnTo>
                  <a:lnTo>
                    <a:pt x="1173" y="168"/>
                  </a:lnTo>
                  <a:lnTo>
                    <a:pt x="1216" y="124"/>
                  </a:lnTo>
                  <a:lnTo>
                    <a:pt x="1265" y="85"/>
                  </a:lnTo>
                  <a:lnTo>
                    <a:pt x="1319" y="53"/>
                  </a:lnTo>
                  <a:lnTo>
                    <a:pt x="1376" y="27"/>
                  </a:lnTo>
                  <a:lnTo>
                    <a:pt x="1440" y="10"/>
                  </a:lnTo>
                  <a:lnTo>
                    <a:pt x="1507" y="1"/>
                  </a:lnTo>
                  <a:lnTo>
                    <a:pt x="1542" y="0"/>
                  </a:lnTo>
                  <a:lnTo>
                    <a:pt x="779" y="0"/>
                  </a:lnTo>
                  <a:lnTo>
                    <a:pt x="723" y="1"/>
                  </a:lnTo>
                  <a:lnTo>
                    <a:pt x="616" y="24"/>
                  </a:lnTo>
                  <a:lnTo>
                    <a:pt x="521" y="68"/>
                  </a:lnTo>
                  <a:lnTo>
                    <a:pt x="439" y="127"/>
                  </a:lnTo>
                  <a:lnTo>
                    <a:pt x="373" y="202"/>
                  </a:lnTo>
                  <a:lnTo>
                    <a:pt x="322" y="289"/>
                  </a:lnTo>
                  <a:lnTo>
                    <a:pt x="291" y="386"/>
                  </a:lnTo>
                  <a:lnTo>
                    <a:pt x="280" y="490"/>
                  </a:lnTo>
                  <a:lnTo>
                    <a:pt x="285" y="544"/>
                  </a:lnTo>
                  <a:lnTo>
                    <a:pt x="291" y="582"/>
                  </a:lnTo>
                  <a:lnTo>
                    <a:pt x="311" y="654"/>
                  </a:lnTo>
                  <a:lnTo>
                    <a:pt x="341" y="723"/>
                  </a:lnTo>
                  <a:lnTo>
                    <a:pt x="381" y="785"/>
                  </a:lnTo>
                  <a:lnTo>
                    <a:pt x="430" y="840"/>
                  </a:lnTo>
                  <a:lnTo>
                    <a:pt x="488" y="887"/>
                  </a:lnTo>
                  <a:lnTo>
                    <a:pt x="551" y="925"/>
                  </a:lnTo>
                  <a:lnTo>
                    <a:pt x="622" y="953"/>
                  </a:lnTo>
                  <a:lnTo>
                    <a:pt x="659" y="962"/>
                  </a:lnTo>
                  <a:lnTo>
                    <a:pt x="721" y="972"/>
                  </a:lnTo>
                  <a:lnTo>
                    <a:pt x="771" y="975"/>
                  </a:lnTo>
                  <a:lnTo>
                    <a:pt x="676" y="975"/>
                  </a:lnTo>
                  <a:lnTo>
                    <a:pt x="626" y="976"/>
                  </a:lnTo>
                  <a:lnTo>
                    <a:pt x="531" y="997"/>
                  </a:lnTo>
                  <a:lnTo>
                    <a:pt x="443" y="1033"/>
                  </a:lnTo>
                  <a:lnTo>
                    <a:pt x="365" y="1086"/>
                  </a:lnTo>
                  <a:lnTo>
                    <a:pt x="299" y="1152"/>
                  </a:lnTo>
                  <a:lnTo>
                    <a:pt x="247" y="1230"/>
                  </a:lnTo>
                  <a:lnTo>
                    <a:pt x="210" y="1318"/>
                  </a:lnTo>
                  <a:lnTo>
                    <a:pt x="191" y="1413"/>
                  </a:lnTo>
                  <a:lnTo>
                    <a:pt x="190" y="1463"/>
                  </a:lnTo>
                  <a:lnTo>
                    <a:pt x="191" y="1512"/>
                  </a:lnTo>
                  <a:lnTo>
                    <a:pt x="210" y="1607"/>
                  </a:lnTo>
                  <a:lnTo>
                    <a:pt x="247" y="1695"/>
                  </a:lnTo>
                  <a:lnTo>
                    <a:pt x="299" y="1773"/>
                  </a:lnTo>
                  <a:lnTo>
                    <a:pt x="365" y="1839"/>
                  </a:lnTo>
                  <a:lnTo>
                    <a:pt x="443" y="1892"/>
                  </a:lnTo>
                  <a:lnTo>
                    <a:pt x="531" y="1928"/>
                  </a:lnTo>
                  <a:lnTo>
                    <a:pt x="626" y="1948"/>
                  </a:lnTo>
                  <a:lnTo>
                    <a:pt x="676" y="1950"/>
                  </a:lnTo>
                  <a:lnTo>
                    <a:pt x="563" y="1948"/>
                  </a:lnTo>
                  <a:lnTo>
                    <a:pt x="414" y="1958"/>
                  </a:lnTo>
                  <a:lnTo>
                    <a:pt x="318" y="1989"/>
                  </a:lnTo>
                  <a:lnTo>
                    <a:pt x="268" y="2016"/>
                  </a:lnTo>
                  <a:lnTo>
                    <a:pt x="230" y="2038"/>
                  </a:lnTo>
                  <a:lnTo>
                    <a:pt x="164" y="2094"/>
                  </a:lnTo>
                  <a:lnTo>
                    <a:pt x="109" y="2160"/>
                  </a:lnTo>
                  <a:lnTo>
                    <a:pt x="67" y="2235"/>
                  </a:lnTo>
                  <a:lnTo>
                    <a:pt x="52" y="2275"/>
                  </a:lnTo>
                  <a:lnTo>
                    <a:pt x="40" y="2307"/>
                  </a:lnTo>
                  <a:lnTo>
                    <a:pt x="27" y="2373"/>
                  </a:lnTo>
                  <a:lnTo>
                    <a:pt x="24" y="2406"/>
                  </a:lnTo>
                  <a:lnTo>
                    <a:pt x="23" y="2445"/>
                  </a:lnTo>
                  <a:lnTo>
                    <a:pt x="26" y="2481"/>
                  </a:lnTo>
                  <a:lnTo>
                    <a:pt x="30" y="2524"/>
                  </a:lnTo>
                  <a:lnTo>
                    <a:pt x="53" y="2608"/>
                  </a:lnTo>
                  <a:lnTo>
                    <a:pt x="90" y="2684"/>
                  </a:lnTo>
                  <a:lnTo>
                    <a:pt x="139" y="2753"/>
                  </a:lnTo>
                  <a:lnTo>
                    <a:pt x="198" y="2812"/>
                  </a:lnTo>
                  <a:lnTo>
                    <a:pt x="269" y="2861"/>
                  </a:lnTo>
                  <a:lnTo>
                    <a:pt x="347" y="2897"/>
                  </a:lnTo>
                  <a:lnTo>
                    <a:pt x="430" y="2919"/>
                  </a:lnTo>
                  <a:lnTo>
                    <a:pt x="475" y="2923"/>
                  </a:lnTo>
                  <a:lnTo>
                    <a:pt x="475" y="2928"/>
                  </a:lnTo>
                  <a:lnTo>
                    <a:pt x="426" y="2931"/>
                  </a:lnTo>
                  <a:lnTo>
                    <a:pt x="332" y="2952"/>
                  </a:lnTo>
                  <a:lnTo>
                    <a:pt x="247" y="2990"/>
                  </a:lnTo>
                  <a:lnTo>
                    <a:pt x="172" y="3043"/>
                  </a:lnTo>
                  <a:lnTo>
                    <a:pt x="108" y="3108"/>
                  </a:lnTo>
                  <a:lnTo>
                    <a:pt x="57" y="3185"/>
                  </a:lnTo>
                  <a:lnTo>
                    <a:pt x="21" y="3270"/>
                  </a:lnTo>
                  <a:lnTo>
                    <a:pt x="1" y="3364"/>
                  </a:lnTo>
                  <a:lnTo>
                    <a:pt x="0" y="3414"/>
                  </a:lnTo>
                  <a:lnTo>
                    <a:pt x="3" y="3463"/>
                  </a:lnTo>
                  <a:lnTo>
                    <a:pt x="21" y="3558"/>
                  </a:lnTo>
                  <a:lnTo>
                    <a:pt x="59" y="3646"/>
                  </a:lnTo>
                  <a:lnTo>
                    <a:pt x="111" y="3724"/>
                  </a:lnTo>
                  <a:lnTo>
                    <a:pt x="177" y="3789"/>
                  </a:lnTo>
                  <a:lnTo>
                    <a:pt x="255" y="3842"/>
                  </a:lnTo>
                  <a:lnTo>
                    <a:pt x="341" y="3878"/>
                  </a:lnTo>
                  <a:lnTo>
                    <a:pt x="436" y="3898"/>
                  </a:lnTo>
                  <a:lnTo>
                    <a:pt x="486" y="3900"/>
                  </a:lnTo>
                  <a:lnTo>
                    <a:pt x="1260" y="3900"/>
                  </a:lnTo>
                  <a:lnTo>
                    <a:pt x="1209" y="3898"/>
                  </a:lnTo>
                  <a:lnTo>
                    <a:pt x="1114" y="3878"/>
                  </a:lnTo>
                  <a:lnTo>
                    <a:pt x="1026" y="3842"/>
                  </a:lnTo>
                  <a:lnTo>
                    <a:pt x="950" y="3789"/>
                  </a:lnTo>
                  <a:lnTo>
                    <a:pt x="884" y="3724"/>
                  </a:lnTo>
                  <a:lnTo>
                    <a:pt x="831" y="3646"/>
                  </a:lnTo>
                  <a:lnTo>
                    <a:pt x="795" y="3558"/>
                  </a:lnTo>
                  <a:lnTo>
                    <a:pt x="774" y="3463"/>
                  </a:lnTo>
                  <a:lnTo>
                    <a:pt x="773" y="3414"/>
                  </a:lnTo>
                  <a:lnTo>
                    <a:pt x="774" y="3374"/>
                  </a:lnTo>
                  <a:lnTo>
                    <a:pt x="786" y="3299"/>
                  </a:lnTo>
                  <a:lnTo>
                    <a:pt x="809" y="3227"/>
                  </a:lnTo>
                  <a:lnTo>
                    <a:pt x="843" y="3161"/>
                  </a:lnTo>
                  <a:lnTo>
                    <a:pt x="885" y="3102"/>
                  </a:lnTo>
                  <a:lnTo>
                    <a:pt x="937" y="3050"/>
                  </a:lnTo>
                  <a:lnTo>
                    <a:pt x="996" y="3005"/>
                  </a:lnTo>
                  <a:lnTo>
                    <a:pt x="1061" y="2969"/>
                  </a:lnTo>
                  <a:lnTo>
                    <a:pt x="1095" y="2956"/>
                  </a:lnTo>
                  <a:lnTo>
                    <a:pt x="1095" y="2956"/>
                  </a:lnTo>
                  <a:lnTo>
                    <a:pt x="1098" y="2955"/>
                  </a:lnTo>
                  <a:lnTo>
                    <a:pt x="1114" y="2942"/>
                  </a:lnTo>
                  <a:lnTo>
                    <a:pt x="1123" y="2929"/>
                  </a:lnTo>
                  <a:lnTo>
                    <a:pt x="1123" y="2919"/>
                  </a:lnTo>
                  <a:lnTo>
                    <a:pt x="1120" y="2905"/>
                  </a:lnTo>
                  <a:lnTo>
                    <a:pt x="1098" y="2889"/>
                  </a:lnTo>
                  <a:lnTo>
                    <a:pt x="1095" y="2887"/>
                  </a:lnTo>
                  <a:lnTo>
                    <a:pt x="1095" y="2887"/>
                  </a:lnTo>
                  <a:lnTo>
                    <a:pt x="1057" y="2869"/>
                  </a:lnTo>
                  <a:lnTo>
                    <a:pt x="987" y="2827"/>
                  </a:lnTo>
                  <a:lnTo>
                    <a:pt x="930" y="2775"/>
                  </a:lnTo>
                  <a:lnTo>
                    <a:pt x="882" y="2717"/>
                  </a:lnTo>
                  <a:lnTo>
                    <a:pt x="845" y="2654"/>
                  </a:lnTo>
                  <a:lnTo>
                    <a:pt x="818" y="2586"/>
                  </a:lnTo>
                  <a:lnTo>
                    <a:pt x="802" y="2516"/>
                  </a:lnTo>
                  <a:lnTo>
                    <a:pt x="796" y="2444"/>
                  </a:lnTo>
                  <a:lnTo>
                    <a:pt x="800" y="2372"/>
                  </a:lnTo>
                  <a:lnTo>
                    <a:pt x="815" y="2301"/>
                  </a:lnTo>
                  <a:lnTo>
                    <a:pt x="839" y="2234"/>
                  </a:lnTo>
                  <a:lnTo>
                    <a:pt x="874" y="2170"/>
                  </a:lnTo>
                  <a:lnTo>
                    <a:pt x="918" y="2111"/>
                  </a:lnTo>
                  <a:lnTo>
                    <a:pt x="972" y="2059"/>
                  </a:lnTo>
                  <a:lnTo>
                    <a:pt x="1036" y="2016"/>
                  </a:lnTo>
                  <a:lnTo>
                    <a:pt x="1110" y="1982"/>
                  </a:lnTo>
                  <a:lnTo>
                    <a:pt x="1150" y="1969"/>
                  </a:lnTo>
                  <a:lnTo>
                    <a:pt x="1156" y="1967"/>
                  </a:lnTo>
                  <a:lnTo>
                    <a:pt x="1179" y="1951"/>
                  </a:lnTo>
                  <a:lnTo>
                    <a:pt x="1190" y="1930"/>
                  </a:lnTo>
                  <a:lnTo>
                    <a:pt x="1192" y="1915"/>
                  </a:lnTo>
                  <a:lnTo>
                    <a:pt x="1192" y="1901"/>
                  </a:lnTo>
                  <a:lnTo>
                    <a:pt x="1185" y="1879"/>
                  </a:lnTo>
                  <a:lnTo>
                    <a:pt x="1172" y="1862"/>
                  </a:lnTo>
                  <a:lnTo>
                    <a:pt x="1169" y="1861"/>
                  </a:lnTo>
                  <a:lnTo>
                    <a:pt x="1169" y="1861"/>
                  </a:lnTo>
                  <a:lnTo>
                    <a:pt x="1142" y="1840"/>
                  </a:lnTo>
                  <a:lnTo>
                    <a:pt x="1093" y="1796"/>
                  </a:lnTo>
                  <a:lnTo>
                    <a:pt x="1052" y="1745"/>
                  </a:lnTo>
                  <a:lnTo>
                    <a:pt x="1019" y="1692"/>
                  </a:lnTo>
                  <a:lnTo>
                    <a:pt x="993" y="1636"/>
                  </a:lnTo>
                  <a:lnTo>
                    <a:pt x="976" y="1578"/>
                  </a:lnTo>
                  <a:lnTo>
                    <a:pt x="964" y="1518"/>
                  </a:lnTo>
                  <a:lnTo>
                    <a:pt x="962" y="1457"/>
                  </a:lnTo>
                  <a:lnTo>
                    <a:pt x="966" y="1398"/>
                  </a:lnTo>
                  <a:lnTo>
                    <a:pt x="977" y="1338"/>
                  </a:lnTo>
                  <a:lnTo>
                    <a:pt x="996" y="1280"/>
                  </a:lnTo>
                  <a:lnTo>
                    <a:pt x="1023" y="1225"/>
                  </a:lnTo>
                  <a:lnTo>
                    <a:pt x="1057" y="1174"/>
                  </a:lnTo>
                  <a:lnTo>
                    <a:pt x="1097" y="1125"/>
                  </a:lnTo>
                  <a:lnTo>
                    <a:pt x="1144" y="1081"/>
                  </a:lnTo>
                  <a:lnTo>
                    <a:pt x="1199" y="1044"/>
                  </a:lnTo>
                  <a:lnTo>
                    <a:pt x="1229" y="1028"/>
                  </a:lnTo>
                  <a:lnTo>
                    <a:pt x="1229" y="1028"/>
                  </a:lnTo>
                  <a:lnTo>
                    <a:pt x="1229" y="1028"/>
                  </a:lnTo>
                  <a:lnTo>
                    <a:pt x="1235" y="1024"/>
                  </a:lnTo>
                  <a:lnTo>
                    <a:pt x="1262" y="995"/>
                  </a:lnTo>
                  <a:lnTo>
                    <a:pt x="1275" y="965"/>
                  </a:lnTo>
                  <a:lnTo>
                    <a:pt x="1277" y="948"/>
                  </a:lnTo>
                  <a:close/>
                </a:path>
              </a:pathLst>
            </a:custGeom>
            <a:solidFill>
              <a:srgbClr val="F4A1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</p:grpSp>
      <p:sp>
        <p:nvSpPr>
          <p:cNvPr id="6" name="직사각형 5">
            <a:hlinkClick r:id="rId2"/>
          </p:cNvPr>
          <p:cNvSpPr/>
          <p:nvPr/>
        </p:nvSpPr>
        <p:spPr>
          <a:xfrm>
            <a:off x="4320451" y="4047262"/>
            <a:ext cx="29546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일본 </a:t>
            </a:r>
            <a:endParaRPr lang="en-US" altLang="ko-KR" sz="5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ko-KR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선거제</a:t>
            </a:r>
            <a:r>
              <a:rPr lang="ko-KR" alt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도</a:t>
            </a:r>
          </a:p>
        </p:txBody>
      </p:sp>
    </p:spTree>
    <p:extLst>
      <p:ext uri="{BB962C8B-B14F-4D97-AF65-F5344CB8AC3E}">
        <p14:creationId xmlns:p14="http://schemas.microsoft.com/office/powerpoint/2010/main" val="299653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42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688261" y="90817"/>
            <a:ext cx="5431492" cy="1625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3600" dirty="0" smtClean="0">
                <a:solidFill>
                  <a:srgbClr val="FFC000"/>
                </a:solidFill>
                <a:latin typeface="HY얕은샘물M" panose="02030600000101010101" pitchFamily="18" charset="-127"/>
                <a:ea typeface="HY얕은샘물M" panose="02030600000101010101" pitchFamily="18" charset="-127"/>
              </a:rPr>
              <a:t>일본의 </a:t>
            </a:r>
            <a:r>
              <a:rPr lang="en-US" altLang="ko-KR" sz="3600" dirty="0" smtClean="0">
                <a:solidFill>
                  <a:srgbClr val="FFC000"/>
                </a:solidFill>
                <a:latin typeface="HY얕은샘물M" panose="02030600000101010101" pitchFamily="18" charset="-127"/>
                <a:ea typeface="HY얕은샘물M" panose="02030600000101010101" pitchFamily="18" charset="-127"/>
              </a:rPr>
              <a:t>55</a:t>
            </a:r>
            <a:r>
              <a:rPr lang="ko-KR" altLang="en-US" sz="3600" dirty="0" smtClean="0">
                <a:solidFill>
                  <a:srgbClr val="FFC000"/>
                </a:solidFill>
                <a:latin typeface="HY얕은샘물M" panose="02030600000101010101" pitchFamily="18" charset="-127"/>
                <a:ea typeface="HY얕은샘물M" panose="02030600000101010101" pitchFamily="18" charset="-127"/>
              </a:rPr>
              <a:t>년 체제</a:t>
            </a:r>
            <a:endParaRPr lang="en-US" altLang="ko-KR" sz="3600" dirty="0" smtClean="0">
              <a:solidFill>
                <a:srgbClr val="FFC000"/>
              </a:solidFill>
              <a:latin typeface="HY얕은샘물M" panose="02030600000101010101" pitchFamily="18" charset="-127"/>
              <a:ea typeface="HY얕은샘물M" panose="02030600000101010101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3600" b="1" dirty="0">
              <a:solidFill>
                <a:prstClr val="white"/>
              </a:solidFill>
              <a:latin typeface="HY얕은샘물M" panose="02030600000101010101" pitchFamily="18" charset="-127"/>
              <a:ea typeface="HY얕은샘물M" panose="02030600000101010101" pitchFamily="18" charset="-127"/>
            </a:endParaRPr>
          </a:p>
        </p:txBody>
      </p:sp>
      <p:sp>
        <p:nvSpPr>
          <p:cNvPr id="3" name="자유형 2"/>
          <p:cNvSpPr/>
          <p:nvPr/>
        </p:nvSpPr>
        <p:spPr>
          <a:xfrm>
            <a:off x="539666" y="783835"/>
            <a:ext cx="11341404" cy="5699027"/>
          </a:xfrm>
          <a:custGeom>
            <a:avLst/>
            <a:gdLst>
              <a:gd name="connsiteX0" fmla="*/ 843657 w 11341404"/>
              <a:gd name="connsiteY0" fmla="*/ 400196 h 5699027"/>
              <a:gd name="connsiteX1" fmla="*/ 151996 w 11341404"/>
              <a:gd name="connsiteY1" fmla="*/ 411919 h 5699027"/>
              <a:gd name="connsiteX2" fmla="*/ 116826 w 11341404"/>
              <a:gd name="connsiteY2" fmla="*/ 1080134 h 5699027"/>
              <a:gd name="connsiteX3" fmla="*/ 81657 w 11341404"/>
              <a:gd name="connsiteY3" fmla="*/ 3917119 h 5699027"/>
              <a:gd name="connsiteX4" fmla="*/ 69934 w 11341404"/>
              <a:gd name="connsiteY4" fmla="*/ 5452842 h 5699027"/>
              <a:gd name="connsiteX5" fmla="*/ 1042949 w 11341404"/>
              <a:gd name="connsiteY5" fmla="*/ 5652134 h 5699027"/>
              <a:gd name="connsiteX6" fmla="*/ 3762703 w 11341404"/>
              <a:gd name="connsiteY6" fmla="*/ 5534903 h 5699027"/>
              <a:gd name="connsiteX7" fmla="*/ 7068611 w 11341404"/>
              <a:gd name="connsiteY7" fmla="*/ 5699027 h 5699027"/>
              <a:gd name="connsiteX8" fmla="*/ 10573811 w 11341404"/>
              <a:gd name="connsiteY8" fmla="*/ 5652134 h 5699027"/>
              <a:gd name="connsiteX9" fmla="*/ 11242026 w 11341404"/>
              <a:gd name="connsiteY9" fmla="*/ 5534903 h 5699027"/>
              <a:gd name="connsiteX10" fmla="*/ 11324088 w 11341404"/>
              <a:gd name="connsiteY10" fmla="*/ 4292257 h 5699027"/>
              <a:gd name="connsiteX11" fmla="*/ 11101349 w 11341404"/>
              <a:gd name="connsiteY11" fmla="*/ 3049611 h 5699027"/>
              <a:gd name="connsiteX12" fmla="*/ 11054457 w 11341404"/>
              <a:gd name="connsiteY12" fmla="*/ 1279427 h 5699027"/>
              <a:gd name="connsiteX13" fmla="*/ 11253749 w 11341404"/>
              <a:gd name="connsiteY13" fmla="*/ 435365 h 5699027"/>
              <a:gd name="connsiteX14" fmla="*/ 10644149 w 11341404"/>
              <a:gd name="connsiteY14" fmla="*/ 36780 h 5699027"/>
              <a:gd name="connsiteX15" fmla="*/ 6728642 w 11341404"/>
              <a:gd name="connsiteY15" fmla="*/ 60227 h 5699027"/>
              <a:gd name="connsiteX16" fmla="*/ 4032334 w 11341404"/>
              <a:gd name="connsiteY16" fmla="*/ 411919 h 5699027"/>
              <a:gd name="connsiteX17" fmla="*/ 2191811 w 11341404"/>
              <a:gd name="connsiteY17" fmla="*/ 365027 h 5699027"/>
              <a:gd name="connsiteX18" fmla="*/ 843657 w 11341404"/>
              <a:gd name="connsiteY18" fmla="*/ 400196 h 5699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341404" h="5699027">
                <a:moveTo>
                  <a:pt x="843657" y="400196"/>
                </a:moveTo>
                <a:cubicBezTo>
                  <a:pt x="503688" y="408011"/>
                  <a:pt x="273134" y="298596"/>
                  <a:pt x="151996" y="411919"/>
                </a:cubicBezTo>
                <a:cubicBezTo>
                  <a:pt x="30858" y="525242"/>
                  <a:pt x="128549" y="495934"/>
                  <a:pt x="116826" y="1080134"/>
                </a:cubicBezTo>
                <a:cubicBezTo>
                  <a:pt x="105103" y="1664334"/>
                  <a:pt x="89472" y="3188334"/>
                  <a:pt x="81657" y="3917119"/>
                </a:cubicBezTo>
                <a:cubicBezTo>
                  <a:pt x="73842" y="4645904"/>
                  <a:pt x="-90281" y="5163673"/>
                  <a:pt x="69934" y="5452842"/>
                </a:cubicBezTo>
                <a:cubicBezTo>
                  <a:pt x="230149" y="5742011"/>
                  <a:pt x="427487" y="5638457"/>
                  <a:pt x="1042949" y="5652134"/>
                </a:cubicBezTo>
                <a:cubicBezTo>
                  <a:pt x="1658411" y="5665811"/>
                  <a:pt x="2758426" y="5527088"/>
                  <a:pt x="3762703" y="5534903"/>
                </a:cubicBezTo>
                <a:cubicBezTo>
                  <a:pt x="4766980" y="5542719"/>
                  <a:pt x="7068611" y="5699027"/>
                  <a:pt x="7068611" y="5699027"/>
                </a:cubicBezTo>
                <a:lnTo>
                  <a:pt x="10573811" y="5652134"/>
                </a:lnTo>
                <a:cubicBezTo>
                  <a:pt x="11269380" y="5624780"/>
                  <a:pt x="11116980" y="5761549"/>
                  <a:pt x="11242026" y="5534903"/>
                </a:cubicBezTo>
                <a:cubicBezTo>
                  <a:pt x="11367072" y="5308257"/>
                  <a:pt x="11347534" y="4706472"/>
                  <a:pt x="11324088" y="4292257"/>
                </a:cubicBezTo>
                <a:cubicBezTo>
                  <a:pt x="11300642" y="3878042"/>
                  <a:pt x="11146287" y="3551749"/>
                  <a:pt x="11101349" y="3049611"/>
                </a:cubicBezTo>
                <a:cubicBezTo>
                  <a:pt x="11056411" y="2547473"/>
                  <a:pt x="11029057" y="1715135"/>
                  <a:pt x="11054457" y="1279427"/>
                </a:cubicBezTo>
                <a:cubicBezTo>
                  <a:pt x="11079857" y="843719"/>
                  <a:pt x="11322134" y="642473"/>
                  <a:pt x="11253749" y="435365"/>
                </a:cubicBezTo>
                <a:cubicBezTo>
                  <a:pt x="11185364" y="228257"/>
                  <a:pt x="11398333" y="99303"/>
                  <a:pt x="10644149" y="36780"/>
                </a:cubicBezTo>
                <a:cubicBezTo>
                  <a:pt x="9889965" y="-25743"/>
                  <a:pt x="7830611" y="-2296"/>
                  <a:pt x="6728642" y="60227"/>
                </a:cubicBezTo>
                <a:cubicBezTo>
                  <a:pt x="5626673" y="122750"/>
                  <a:pt x="4788472" y="361119"/>
                  <a:pt x="4032334" y="411919"/>
                </a:cubicBezTo>
                <a:cubicBezTo>
                  <a:pt x="3276196" y="462719"/>
                  <a:pt x="2725211" y="365027"/>
                  <a:pt x="2191811" y="365027"/>
                </a:cubicBezTo>
                <a:cubicBezTo>
                  <a:pt x="1658411" y="365027"/>
                  <a:pt x="1183626" y="392381"/>
                  <a:pt x="843657" y="400196"/>
                </a:cubicBezTo>
                <a:close/>
              </a:path>
            </a:pathLst>
          </a:custGeom>
          <a:noFill/>
          <a:ln w="85725">
            <a:solidFill>
              <a:schemeClr val="bg1">
                <a:alpha val="3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12" name="자유형 11"/>
          <p:cNvSpPr/>
          <p:nvPr/>
        </p:nvSpPr>
        <p:spPr>
          <a:xfrm>
            <a:off x="433116" y="832115"/>
            <a:ext cx="11482389" cy="5705293"/>
          </a:xfrm>
          <a:custGeom>
            <a:avLst/>
            <a:gdLst>
              <a:gd name="connsiteX0" fmla="*/ 843657 w 11341404"/>
              <a:gd name="connsiteY0" fmla="*/ 400196 h 5699027"/>
              <a:gd name="connsiteX1" fmla="*/ 151996 w 11341404"/>
              <a:gd name="connsiteY1" fmla="*/ 411919 h 5699027"/>
              <a:gd name="connsiteX2" fmla="*/ 116826 w 11341404"/>
              <a:gd name="connsiteY2" fmla="*/ 1080134 h 5699027"/>
              <a:gd name="connsiteX3" fmla="*/ 81657 w 11341404"/>
              <a:gd name="connsiteY3" fmla="*/ 3917119 h 5699027"/>
              <a:gd name="connsiteX4" fmla="*/ 69934 w 11341404"/>
              <a:gd name="connsiteY4" fmla="*/ 5452842 h 5699027"/>
              <a:gd name="connsiteX5" fmla="*/ 1042949 w 11341404"/>
              <a:gd name="connsiteY5" fmla="*/ 5652134 h 5699027"/>
              <a:gd name="connsiteX6" fmla="*/ 3762703 w 11341404"/>
              <a:gd name="connsiteY6" fmla="*/ 5534903 h 5699027"/>
              <a:gd name="connsiteX7" fmla="*/ 7068611 w 11341404"/>
              <a:gd name="connsiteY7" fmla="*/ 5699027 h 5699027"/>
              <a:gd name="connsiteX8" fmla="*/ 10573811 w 11341404"/>
              <a:gd name="connsiteY8" fmla="*/ 5652134 h 5699027"/>
              <a:gd name="connsiteX9" fmla="*/ 11242026 w 11341404"/>
              <a:gd name="connsiteY9" fmla="*/ 5534903 h 5699027"/>
              <a:gd name="connsiteX10" fmla="*/ 11324088 w 11341404"/>
              <a:gd name="connsiteY10" fmla="*/ 4292257 h 5699027"/>
              <a:gd name="connsiteX11" fmla="*/ 11101349 w 11341404"/>
              <a:gd name="connsiteY11" fmla="*/ 3049611 h 5699027"/>
              <a:gd name="connsiteX12" fmla="*/ 11054457 w 11341404"/>
              <a:gd name="connsiteY12" fmla="*/ 1279427 h 5699027"/>
              <a:gd name="connsiteX13" fmla="*/ 11253749 w 11341404"/>
              <a:gd name="connsiteY13" fmla="*/ 435365 h 5699027"/>
              <a:gd name="connsiteX14" fmla="*/ 10644149 w 11341404"/>
              <a:gd name="connsiteY14" fmla="*/ 36780 h 5699027"/>
              <a:gd name="connsiteX15" fmla="*/ 6728642 w 11341404"/>
              <a:gd name="connsiteY15" fmla="*/ 60227 h 5699027"/>
              <a:gd name="connsiteX16" fmla="*/ 4032334 w 11341404"/>
              <a:gd name="connsiteY16" fmla="*/ 411919 h 5699027"/>
              <a:gd name="connsiteX17" fmla="*/ 2191811 w 11341404"/>
              <a:gd name="connsiteY17" fmla="*/ 365027 h 5699027"/>
              <a:gd name="connsiteX18" fmla="*/ 843657 w 11341404"/>
              <a:gd name="connsiteY18" fmla="*/ 400196 h 5699027"/>
              <a:gd name="connsiteX0" fmla="*/ 843657 w 11341404"/>
              <a:gd name="connsiteY0" fmla="*/ 400196 h 5699027"/>
              <a:gd name="connsiteX1" fmla="*/ 125363 w 11341404"/>
              <a:gd name="connsiteY1" fmla="*/ 323143 h 5699027"/>
              <a:gd name="connsiteX2" fmla="*/ 116826 w 11341404"/>
              <a:gd name="connsiteY2" fmla="*/ 1080134 h 5699027"/>
              <a:gd name="connsiteX3" fmla="*/ 81657 w 11341404"/>
              <a:gd name="connsiteY3" fmla="*/ 3917119 h 5699027"/>
              <a:gd name="connsiteX4" fmla="*/ 69934 w 11341404"/>
              <a:gd name="connsiteY4" fmla="*/ 5452842 h 5699027"/>
              <a:gd name="connsiteX5" fmla="*/ 1042949 w 11341404"/>
              <a:gd name="connsiteY5" fmla="*/ 5652134 h 5699027"/>
              <a:gd name="connsiteX6" fmla="*/ 3762703 w 11341404"/>
              <a:gd name="connsiteY6" fmla="*/ 5534903 h 5699027"/>
              <a:gd name="connsiteX7" fmla="*/ 7068611 w 11341404"/>
              <a:gd name="connsiteY7" fmla="*/ 5699027 h 5699027"/>
              <a:gd name="connsiteX8" fmla="*/ 10573811 w 11341404"/>
              <a:gd name="connsiteY8" fmla="*/ 5652134 h 5699027"/>
              <a:gd name="connsiteX9" fmla="*/ 11242026 w 11341404"/>
              <a:gd name="connsiteY9" fmla="*/ 5534903 h 5699027"/>
              <a:gd name="connsiteX10" fmla="*/ 11324088 w 11341404"/>
              <a:gd name="connsiteY10" fmla="*/ 4292257 h 5699027"/>
              <a:gd name="connsiteX11" fmla="*/ 11101349 w 11341404"/>
              <a:gd name="connsiteY11" fmla="*/ 3049611 h 5699027"/>
              <a:gd name="connsiteX12" fmla="*/ 11054457 w 11341404"/>
              <a:gd name="connsiteY12" fmla="*/ 1279427 h 5699027"/>
              <a:gd name="connsiteX13" fmla="*/ 11253749 w 11341404"/>
              <a:gd name="connsiteY13" fmla="*/ 435365 h 5699027"/>
              <a:gd name="connsiteX14" fmla="*/ 10644149 w 11341404"/>
              <a:gd name="connsiteY14" fmla="*/ 36780 h 5699027"/>
              <a:gd name="connsiteX15" fmla="*/ 6728642 w 11341404"/>
              <a:gd name="connsiteY15" fmla="*/ 60227 h 5699027"/>
              <a:gd name="connsiteX16" fmla="*/ 4032334 w 11341404"/>
              <a:gd name="connsiteY16" fmla="*/ 411919 h 5699027"/>
              <a:gd name="connsiteX17" fmla="*/ 2191811 w 11341404"/>
              <a:gd name="connsiteY17" fmla="*/ 365027 h 5699027"/>
              <a:gd name="connsiteX18" fmla="*/ 843657 w 11341404"/>
              <a:gd name="connsiteY18" fmla="*/ 400196 h 5699027"/>
              <a:gd name="connsiteX0" fmla="*/ 959067 w 11341404"/>
              <a:gd name="connsiteY0" fmla="*/ 338052 h 5699027"/>
              <a:gd name="connsiteX1" fmla="*/ 125363 w 11341404"/>
              <a:gd name="connsiteY1" fmla="*/ 323143 h 5699027"/>
              <a:gd name="connsiteX2" fmla="*/ 116826 w 11341404"/>
              <a:gd name="connsiteY2" fmla="*/ 1080134 h 5699027"/>
              <a:gd name="connsiteX3" fmla="*/ 81657 w 11341404"/>
              <a:gd name="connsiteY3" fmla="*/ 3917119 h 5699027"/>
              <a:gd name="connsiteX4" fmla="*/ 69934 w 11341404"/>
              <a:gd name="connsiteY4" fmla="*/ 5452842 h 5699027"/>
              <a:gd name="connsiteX5" fmla="*/ 1042949 w 11341404"/>
              <a:gd name="connsiteY5" fmla="*/ 5652134 h 5699027"/>
              <a:gd name="connsiteX6" fmla="*/ 3762703 w 11341404"/>
              <a:gd name="connsiteY6" fmla="*/ 5534903 h 5699027"/>
              <a:gd name="connsiteX7" fmla="*/ 7068611 w 11341404"/>
              <a:gd name="connsiteY7" fmla="*/ 5699027 h 5699027"/>
              <a:gd name="connsiteX8" fmla="*/ 10573811 w 11341404"/>
              <a:gd name="connsiteY8" fmla="*/ 5652134 h 5699027"/>
              <a:gd name="connsiteX9" fmla="*/ 11242026 w 11341404"/>
              <a:gd name="connsiteY9" fmla="*/ 5534903 h 5699027"/>
              <a:gd name="connsiteX10" fmla="*/ 11324088 w 11341404"/>
              <a:gd name="connsiteY10" fmla="*/ 4292257 h 5699027"/>
              <a:gd name="connsiteX11" fmla="*/ 11101349 w 11341404"/>
              <a:gd name="connsiteY11" fmla="*/ 3049611 h 5699027"/>
              <a:gd name="connsiteX12" fmla="*/ 11054457 w 11341404"/>
              <a:gd name="connsiteY12" fmla="*/ 1279427 h 5699027"/>
              <a:gd name="connsiteX13" fmla="*/ 11253749 w 11341404"/>
              <a:gd name="connsiteY13" fmla="*/ 435365 h 5699027"/>
              <a:gd name="connsiteX14" fmla="*/ 10644149 w 11341404"/>
              <a:gd name="connsiteY14" fmla="*/ 36780 h 5699027"/>
              <a:gd name="connsiteX15" fmla="*/ 6728642 w 11341404"/>
              <a:gd name="connsiteY15" fmla="*/ 60227 h 5699027"/>
              <a:gd name="connsiteX16" fmla="*/ 4032334 w 11341404"/>
              <a:gd name="connsiteY16" fmla="*/ 411919 h 5699027"/>
              <a:gd name="connsiteX17" fmla="*/ 2191811 w 11341404"/>
              <a:gd name="connsiteY17" fmla="*/ 365027 h 5699027"/>
              <a:gd name="connsiteX18" fmla="*/ 959067 w 11341404"/>
              <a:gd name="connsiteY18" fmla="*/ 338052 h 5699027"/>
              <a:gd name="connsiteX0" fmla="*/ 959067 w 11341404"/>
              <a:gd name="connsiteY0" fmla="*/ 338052 h 5699027"/>
              <a:gd name="connsiteX1" fmla="*/ 125363 w 11341404"/>
              <a:gd name="connsiteY1" fmla="*/ 323143 h 5699027"/>
              <a:gd name="connsiteX2" fmla="*/ 116826 w 11341404"/>
              <a:gd name="connsiteY2" fmla="*/ 1080134 h 5699027"/>
              <a:gd name="connsiteX3" fmla="*/ 81657 w 11341404"/>
              <a:gd name="connsiteY3" fmla="*/ 3917119 h 5699027"/>
              <a:gd name="connsiteX4" fmla="*/ 69934 w 11341404"/>
              <a:gd name="connsiteY4" fmla="*/ 5452842 h 5699027"/>
              <a:gd name="connsiteX5" fmla="*/ 1042949 w 11341404"/>
              <a:gd name="connsiteY5" fmla="*/ 5652134 h 5699027"/>
              <a:gd name="connsiteX6" fmla="*/ 3762703 w 11341404"/>
              <a:gd name="connsiteY6" fmla="*/ 5534903 h 5699027"/>
              <a:gd name="connsiteX7" fmla="*/ 7068611 w 11341404"/>
              <a:gd name="connsiteY7" fmla="*/ 5699027 h 5699027"/>
              <a:gd name="connsiteX8" fmla="*/ 10573811 w 11341404"/>
              <a:gd name="connsiteY8" fmla="*/ 5652134 h 5699027"/>
              <a:gd name="connsiteX9" fmla="*/ 11242026 w 11341404"/>
              <a:gd name="connsiteY9" fmla="*/ 5534903 h 5699027"/>
              <a:gd name="connsiteX10" fmla="*/ 11324088 w 11341404"/>
              <a:gd name="connsiteY10" fmla="*/ 4292257 h 5699027"/>
              <a:gd name="connsiteX11" fmla="*/ 11101349 w 11341404"/>
              <a:gd name="connsiteY11" fmla="*/ 3049611 h 5699027"/>
              <a:gd name="connsiteX12" fmla="*/ 11054457 w 11341404"/>
              <a:gd name="connsiteY12" fmla="*/ 1279427 h 5699027"/>
              <a:gd name="connsiteX13" fmla="*/ 11253749 w 11341404"/>
              <a:gd name="connsiteY13" fmla="*/ 435365 h 5699027"/>
              <a:gd name="connsiteX14" fmla="*/ 10644149 w 11341404"/>
              <a:gd name="connsiteY14" fmla="*/ 36780 h 5699027"/>
              <a:gd name="connsiteX15" fmla="*/ 6728642 w 11341404"/>
              <a:gd name="connsiteY15" fmla="*/ 60227 h 5699027"/>
              <a:gd name="connsiteX16" fmla="*/ 4032334 w 11341404"/>
              <a:gd name="connsiteY16" fmla="*/ 411919 h 5699027"/>
              <a:gd name="connsiteX17" fmla="*/ 2245077 w 11341404"/>
              <a:gd name="connsiteY17" fmla="*/ 498192 h 5699027"/>
              <a:gd name="connsiteX18" fmla="*/ 959067 w 11341404"/>
              <a:gd name="connsiteY18" fmla="*/ 338052 h 5699027"/>
              <a:gd name="connsiteX0" fmla="*/ 959067 w 11341404"/>
              <a:gd name="connsiteY0" fmla="*/ 333914 h 5694889"/>
              <a:gd name="connsiteX1" fmla="*/ 125363 w 11341404"/>
              <a:gd name="connsiteY1" fmla="*/ 319005 h 5694889"/>
              <a:gd name="connsiteX2" fmla="*/ 116826 w 11341404"/>
              <a:gd name="connsiteY2" fmla="*/ 1075996 h 5694889"/>
              <a:gd name="connsiteX3" fmla="*/ 81657 w 11341404"/>
              <a:gd name="connsiteY3" fmla="*/ 3912981 h 5694889"/>
              <a:gd name="connsiteX4" fmla="*/ 69934 w 11341404"/>
              <a:gd name="connsiteY4" fmla="*/ 5448704 h 5694889"/>
              <a:gd name="connsiteX5" fmla="*/ 1042949 w 11341404"/>
              <a:gd name="connsiteY5" fmla="*/ 5647996 h 5694889"/>
              <a:gd name="connsiteX6" fmla="*/ 3762703 w 11341404"/>
              <a:gd name="connsiteY6" fmla="*/ 5530765 h 5694889"/>
              <a:gd name="connsiteX7" fmla="*/ 7068611 w 11341404"/>
              <a:gd name="connsiteY7" fmla="*/ 5694889 h 5694889"/>
              <a:gd name="connsiteX8" fmla="*/ 10573811 w 11341404"/>
              <a:gd name="connsiteY8" fmla="*/ 5647996 h 5694889"/>
              <a:gd name="connsiteX9" fmla="*/ 11242026 w 11341404"/>
              <a:gd name="connsiteY9" fmla="*/ 5530765 h 5694889"/>
              <a:gd name="connsiteX10" fmla="*/ 11324088 w 11341404"/>
              <a:gd name="connsiteY10" fmla="*/ 4288119 h 5694889"/>
              <a:gd name="connsiteX11" fmla="*/ 11101349 w 11341404"/>
              <a:gd name="connsiteY11" fmla="*/ 3045473 h 5694889"/>
              <a:gd name="connsiteX12" fmla="*/ 11054457 w 11341404"/>
              <a:gd name="connsiteY12" fmla="*/ 1275289 h 5694889"/>
              <a:gd name="connsiteX13" fmla="*/ 11253749 w 11341404"/>
              <a:gd name="connsiteY13" fmla="*/ 431227 h 5694889"/>
              <a:gd name="connsiteX14" fmla="*/ 10644149 w 11341404"/>
              <a:gd name="connsiteY14" fmla="*/ 32642 h 5694889"/>
              <a:gd name="connsiteX15" fmla="*/ 6728642 w 11341404"/>
              <a:gd name="connsiteY15" fmla="*/ 56089 h 5694889"/>
              <a:gd name="connsiteX16" fmla="*/ 3774882 w 11341404"/>
              <a:gd name="connsiteY16" fmla="*/ 319005 h 5694889"/>
              <a:gd name="connsiteX17" fmla="*/ 2245077 w 11341404"/>
              <a:gd name="connsiteY17" fmla="*/ 494054 h 5694889"/>
              <a:gd name="connsiteX18" fmla="*/ 959067 w 11341404"/>
              <a:gd name="connsiteY18" fmla="*/ 333914 h 5694889"/>
              <a:gd name="connsiteX0" fmla="*/ 959067 w 11341404"/>
              <a:gd name="connsiteY0" fmla="*/ 301272 h 5662247"/>
              <a:gd name="connsiteX1" fmla="*/ 125363 w 11341404"/>
              <a:gd name="connsiteY1" fmla="*/ 286363 h 5662247"/>
              <a:gd name="connsiteX2" fmla="*/ 116826 w 11341404"/>
              <a:gd name="connsiteY2" fmla="*/ 1043354 h 5662247"/>
              <a:gd name="connsiteX3" fmla="*/ 81657 w 11341404"/>
              <a:gd name="connsiteY3" fmla="*/ 3880339 h 5662247"/>
              <a:gd name="connsiteX4" fmla="*/ 69934 w 11341404"/>
              <a:gd name="connsiteY4" fmla="*/ 5416062 h 5662247"/>
              <a:gd name="connsiteX5" fmla="*/ 1042949 w 11341404"/>
              <a:gd name="connsiteY5" fmla="*/ 5615354 h 5662247"/>
              <a:gd name="connsiteX6" fmla="*/ 3762703 w 11341404"/>
              <a:gd name="connsiteY6" fmla="*/ 5498123 h 5662247"/>
              <a:gd name="connsiteX7" fmla="*/ 7068611 w 11341404"/>
              <a:gd name="connsiteY7" fmla="*/ 5662247 h 5662247"/>
              <a:gd name="connsiteX8" fmla="*/ 10573811 w 11341404"/>
              <a:gd name="connsiteY8" fmla="*/ 5615354 h 5662247"/>
              <a:gd name="connsiteX9" fmla="*/ 11242026 w 11341404"/>
              <a:gd name="connsiteY9" fmla="*/ 5498123 h 5662247"/>
              <a:gd name="connsiteX10" fmla="*/ 11324088 w 11341404"/>
              <a:gd name="connsiteY10" fmla="*/ 4255477 h 5662247"/>
              <a:gd name="connsiteX11" fmla="*/ 11101349 w 11341404"/>
              <a:gd name="connsiteY11" fmla="*/ 3012831 h 5662247"/>
              <a:gd name="connsiteX12" fmla="*/ 11054457 w 11341404"/>
              <a:gd name="connsiteY12" fmla="*/ 1242647 h 5662247"/>
              <a:gd name="connsiteX13" fmla="*/ 11253749 w 11341404"/>
              <a:gd name="connsiteY13" fmla="*/ 398585 h 5662247"/>
              <a:gd name="connsiteX14" fmla="*/ 10644149 w 11341404"/>
              <a:gd name="connsiteY14" fmla="*/ 0 h 5662247"/>
              <a:gd name="connsiteX15" fmla="*/ 6941706 w 11341404"/>
              <a:gd name="connsiteY15" fmla="*/ 165490 h 5662247"/>
              <a:gd name="connsiteX16" fmla="*/ 3774882 w 11341404"/>
              <a:gd name="connsiteY16" fmla="*/ 286363 h 5662247"/>
              <a:gd name="connsiteX17" fmla="*/ 2245077 w 11341404"/>
              <a:gd name="connsiteY17" fmla="*/ 461412 h 5662247"/>
              <a:gd name="connsiteX18" fmla="*/ 959067 w 11341404"/>
              <a:gd name="connsiteY18" fmla="*/ 301272 h 5662247"/>
              <a:gd name="connsiteX0" fmla="*/ 959067 w 11341404"/>
              <a:gd name="connsiteY0" fmla="*/ 248006 h 5608981"/>
              <a:gd name="connsiteX1" fmla="*/ 125363 w 11341404"/>
              <a:gd name="connsiteY1" fmla="*/ 233097 h 5608981"/>
              <a:gd name="connsiteX2" fmla="*/ 116826 w 11341404"/>
              <a:gd name="connsiteY2" fmla="*/ 990088 h 5608981"/>
              <a:gd name="connsiteX3" fmla="*/ 81657 w 11341404"/>
              <a:gd name="connsiteY3" fmla="*/ 3827073 h 5608981"/>
              <a:gd name="connsiteX4" fmla="*/ 69934 w 11341404"/>
              <a:gd name="connsiteY4" fmla="*/ 5362796 h 5608981"/>
              <a:gd name="connsiteX5" fmla="*/ 1042949 w 11341404"/>
              <a:gd name="connsiteY5" fmla="*/ 5562088 h 5608981"/>
              <a:gd name="connsiteX6" fmla="*/ 3762703 w 11341404"/>
              <a:gd name="connsiteY6" fmla="*/ 5444857 h 5608981"/>
              <a:gd name="connsiteX7" fmla="*/ 7068611 w 11341404"/>
              <a:gd name="connsiteY7" fmla="*/ 5608981 h 5608981"/>
              <a:gd name="connsiteX8" fmla="*/ 10573811 w 11341404"/>
              <a:gd name="connsiteY8" fmla="*/ 5562088 h 5608981"/>
              <a:gd name="connsiteX9" fmla="*/ 11242026 w 11341404"/>
              <a:gd name="connsiteY9" fmla="*/ 5444857 h 5608981"/>
              <a:gd name="connsiteX10" fmla="*/ 11324088 w 11341404"/>
              <a:gd name="connsiteY10" fmla="*/ 4202211 h 5608981"/>
              <a:gd name="connsiteX11" fmla="*/ 11101349 w 11341404"/>
              <a:gd name="connsiteY11" fmla="*/ 2959565 h 5608981"/>
              <a:gd name="connsiteX12" fmla="*/ 11054457 w 11341404"/>
              <a:gd name="connsiteY12" fmla="*/ 1189381 h 5608981"/>
              <a:gd name="connsiteX13" fmla="*/ 11253749 w 11341404"/>
              <a:gd name="connsiteY13" fmla="*/ 345319 h 5608981"/>
              <a:gd name="connsiteX14" fmla="*/ 10297920 w 11341404"/>
              <a:gd name="connsiteY14" fmla="*/ 0 h 5608981"/>
              <a:gd name="connsiteX15" fmla="*/ 6941706 w 11341404"/>
              <a:gd name="connsiteY15" fmla="*/ 112224 h 5608981"/>
              <a:gd name="connsiteX16" fmla="*/ 3774882 w 11341404"/>
              <a:gd name="connsiteY16" fmla="*/ 233097 h 5608981"/>
              <a:gd name="connsiteX17" fmla="*/ 2245077 w 11341404"/>
              <a:gd name="connsiteY17" fmla="*/ 408146 h 5608981"/>
              <a:gd name="connsiteX18" fmla="*/ 959067 w 11341404"/>
              <a:gd name="connsiteY18" fmla="*/ 248006 h 5608981"/>
              <a:gd name="connsiteX0" fmla="*/ 959067 w 11453575"/>
              <a:gd name="connsiteY0" fmla="*/ 255984 h 5616959"/>
              <a:gd name="connsiteX1" fmla="*/ 125363 w 11453575"/>
              <a:gd name="connsiteY1" fmla="*/ 241075 h 5616959"/>
              <a:gd name="connsiteX2" fmla="*/ 116826 w 11453575"/>
              <a:gd name="connsiteY2" fmla="*/ 998066 h 5616959"/>
              <a:gd name="connsiteX3" fmla="*/ 81657 w 11453575"/>
              <a:gd name="connsiteY3" fmla="*/ 3835051 h 5616959"/>
              <a:gd name="connsiteX4" fmla="*/ 69934 w 11453575"/>
              <a:gd name="connsiteY4" fmla="*/ 5370774 h 5616959"/>
              <a:gd name="connsiteX5" fmla="*/ 1042949 w 11453575"/>
              <a:gd name="connsiteY5" fmla="*/ 5570066 h 5616959"/>
              <a:gd name="connsiteX6" fmla="*/ 3762703 w 11453575"/>
              <a:gd name="connsiteY6" fmla="*/ 5452835 h 5616959"/>
              <a:gd name="connsiteX7" fmla="*/ 7068611 w 11453575"/>
              <a:gd name="connsiteY7" fmla="*/ 5616959 h 5616959"/>
              <a:gd name="connsiteX8" fmla="*/ 10573811 w 11453575"/>
              <a:gd name="connsiteY8" fmla="*/ 5570066 h 5616959"/>
              <a:gd name="connsiteX9" fmla="*/ 11242026 w 11453575"/>
              <a:gd name="connsiteY9" fmla="*/ 5452835 h 5616959"/>
              <a:gd name="connsiteX10" fmla="*/ 11324088 w 11453575"/>
              <a:gd name="connsiteY10" fmla="*/ 4210189 h 5616959"/>
              <a:gd name="connsiteX11" fmla="*/ 11101349 w 11453575"/>
              <a:gd name="connsiteY11" fmla="*/ 2967543 h 5616959"/>
              <a:gd name="connsiteX12" fmla="*/ 11054457 w 11453575"/>
              <a:gd name="connsiteY12" fmla="*/ 1197359 h 5616959"/>
              <a:gd name="connsiteX13" fmla="*/ 11431302 w 11453575"/>
              <a:gd name="connsiteY13" fmla="*/ 353297 h 5616959"/>
              <a:gd name="connsiteX14" fmla="*/ 10297920 w 11453575"/>
              <a:gd name="connsiteY14" fmla="*/ 7978 h 5616959"/>
              <a:gd name="connsiteX15" fmla="*/ 6941706 w 11453575"/>
              <a:gd name="connsiteY15" fmla="*/ 120202 h 5616959"/>
              <a:gd name="connsiteX16" fmla="*/ 3774882 w 11453575"/>
              <a:gd name="connsiteY16" fmla="*/ 241075 h 5616959"/>
              <a:gd name="connsiteX17" fmla="*/ 2245077 w 11453575"/>
              <a:gd name="connsiteY17" fmla="*/ 416124 h 5616959"/>
              <a:gd name="connsiteX18" fmla="*/ 959067 w 11453575"/>
              <a:gd name="connsiteY18" fmla="*/ 255984 h 5616959"/>
              <a:gd name="connsiteX0" fmla="*/ 959067 w 11471327"/>
              <a:gd name="connsiteY0" fmla="*/ 255984 h 5616959"/>
              <a:gd name="connsiteX1" fmla="*/ 125363 w 11471327"/>
              <a:gd name="connsiteY1" fmla="*/ 241075 h 5616959"/>
              <a:gd name="connsiteX2" fmla="*/ 116826 w 11471327"/>
              <a:gd name="connsiteY2" fmla="*/ 998066 h 5616959"/>
              <a:gd name="connsiteX3" fmla="*/ 81657 w 11471327"/>
              <a:gd name="connsiteY3" fmla="*/ 3835051 h 5616959"/>
              <a:gd name="connsiteX4" fmla="*/ 69934 w 11471327"/>
              <a:gd name="connsiteY4" fmla="*/ 5370774 h 5616959"/>
              <a:gd name="connsiteX5" fmla="*/ 1042949 w 11471327"/>
              <a:gd name="connsiteY5" fmla="*/ 5570066 h 5616959"/>
              <a:gd name="connsiteX6" fmla="*/ 3762703 w 11471327"/>
              <a:gd name="connsiteY6" fmla="*/ 5452835 h 5616959"/>
              <a:gd name="connsiteX7" fmla="*/ 7068611 w 11471327"/>
              <a:gd name="connsiteY7" fmla="*/ 5616959 h 5616959"/>
              <a:gd name="connsiteX8" fmla="*/ 10573811 w 11471327"/>
              <a:gd name="connsiteY8" fmla="*/ 5570066 h 5616959"/>
              <a:gd name="connsiteX9" fmla="*/ 11242026 w 11471327"/>
              <a:gd name="connsiteY9" fmla="*/ 5452835 h 5616959"/>
              <a:gd name="connsiteX10" fmla="*/ 11324088 w 11471327"/>
              <a:gd name="connsiteY10" fmla="*/ 4210189 h 5616959"/>
              <a:gd name="connsiteX11" fmla="*/ 11101349 w 11471327"/>
              <a:gd name="connsiteY11" fmla="*/ 2967543 h 5616959"/>
              <a:gd name="connsiteX12" fmla="*/ 11205378 w 11471327"/>
              <a:gd name="connsiteY12" fmla="*/ 1250625 h 5616959"/>
              <a:gd name="connsiteX13" fmla="*/ 11431302 w 11471327"/>
              <a:gd name="connsiteY13" fmla="*/ 353297 h 5616959"/>
              <a:gd name="connsiteX14" fmla="*/ 10297920 w 11471327"/>
              <a:gd name="connsiteY14" fmla="*/ 7978 h 5616959"/>
              <a:gd name="connsiteX15" fmla="*/ 6941706 w 11471327"/>
              <a:gd name="connsiteY15" fmla="*/ 120202 h 5616959"/>
              <a:gd name="connsiteX16" fmla="*/ 3774882 w 11471327"/>
              <a:gd name="connsiteY16" fmla="*/ 241075 h 5616959"/>
              <a:gd name="connsiteX17" fmla="*/ 2245077 w 11471327"/>
              <a:gd name="connsiteY17" fmla="*/ 416124 h 5616959"/>
              <a:gd name="connsiteX18" fmla="*/ 959067 w 11471327"/>
              <a:gd name="connsiteY18" fmla="*/ 255984 h 5616959"/>
              <a:gd name="connsiteX0" fmla="*/ 959067 w 11472627"/>
              <a:gd name="connsiteY0" fmla="*/ 255984 h 5616959"/>
              <a:gd name="connsiteX1" fmla="*/ 125363 w 11472627"/>
              <a:gd name="connsiteY1" fmla="*/ 241075 h 5616959"/>
              <a:gd name="connsiteX2" fmla="*/ 116826 w 11472627"/>
              <a:gd name="connsiteY2" fmla="*/ 998066 h 5616959"/>
              <a:gd name="connsiteX3" fmla="*/ 81657 w 11472627"/>
              <a:gd name="connsiteY3" fmla="*/ 3835051 h 5616959"/>
              <a:gd name="connsiteX4" fmla="*/ 69934 w 11472627"/>
              <a:gd name="connsiteY4" fmla="*/ 5370774 h 5616959"/>
              <a:gd name="connsiteX5" fmla="*/ 1042949 w 11472627"/>
              <a:gd name="connsiteY5" fmla="*/ 5570066 h 5616959"/>
              <a:gd name="connsiteX6" fmla="*/ 3762703 w 11472627"/>
              <a:gd name="connsiteY6" fmla="*/ 5452835 h 5616959"/>
              <a:gd name="connsiteX7" fmla="*/ 7068611 w 11472627"/>
              <a:gd name="connsiteY7" fmla="*/ 5616959 h 5616959"/>
              <a:gd name="connsiteX8" fmla="*/ 10573811 w 11472627"/>
              <a:gd name="connsiteY8" fmla="*/ 5570066 h 5616959"/>
              <a:gd name="connsiteX9" fmla="*/ 11242026 w 11472627"/>
              <a:gd name="connsiteY9" fmla="*/ 5452835 h 5616959"/>
              <a:gd name="connsiteX10" fmla="*/ 11324088 w 11472627"/>
              <a:gd name="connsiteY10" fmla="*/ 4210189 h 5616959"/>
              <a:gd name="connsiteX11" fmla="*/ 11012572 w 11472627"/>
              <a:gd name="connsiteY11" fmla="*/ 3003054 h 5616959"/>
              <a:gd name="connsiteX12" fmla="*/ 11205378 w 11472627"/>
              <a:gd name="connsiteY12" fmla="*/ 1250625 h 5616959"/>
              <a:gd name="connsiteX13" fmla="*/ 11431302 w 11472627"/>
              <a:gd name="connsiteY13" fmla="*/ 353297 h 5616959"/>
              <a:gd name="connsiteX14" fmla="*/ 10297920 w 11472627"/>
              <a:gd name="connsiteY14" fmla="*/ 7978 h 5616959"/>
              <a:gd name="connsiteX15" fmla="*/ 6941706 w 11472627"/>
              <a:gd name="connsiteY15" fmla="*/ 120202 h 5616959"/>
              <a:gd name="connsiteX16" fmla="*/ 3774882 w 11472627"/>
              <a:gd name="connsiteY16" fmla="*/ 241075 h 5616959"/>
              <a:gd name="connsiteX17" fmla="*/ 2245077 w 11472627"/>
              <a:gd name="connsiteY17" fmla="*/ 416124 h 5616959"/>
              <a:gd name="connsiteX18" fmla="*/ 959067 w 11472627"/>
              <a:gd name="connsiteY18" fmla="*/ 255984 h 5616959"/>
              <a:gd name="connsiteX0" fmla="*/ 959067 w 11472627"/>
              <a:gd name="connsiteY0" fmla="*/ 255984 h 5616959"/>
              <a:gd name="connsiteX1" fmla="*/ 125363 w 11472627"/>
              <a:gd name="connsiteY1" fmla="*/ 241075 h 5616959"/>
              <a:gd name="connsiteX2" fmla="*/ 116826 w 11472627"/>
              <a:gd name="connsiteY2" fmla="*/ 998066 h 5616959"/>
              <a:gd name="connsiteX3" fmla="*/ 81657 w 11472627"/>
              <a:gd name="connsiteY3" fmla="*/ 3835051 h 5616959"/>
              <a:gd name="connsiteX4" fmla="*/ 69934 w 11472627"/>
              <a:gd name="connsiteY4" fmla="*/ 5370774 h 5616959"/>
              <a:gd name="connsiteX5" fmla="*/ 1042949 w 11472627"/>
              <a:gd name="connsiteY5" fmla="*/ 5570066 h 5616959"/>
              <a:gd name="connsiteX6" fmla="*/ 3762703 w 11472627"/>
              <a:gd name="connsiteY6" fmla="*/ 5452835 h 5616959"/>
              <a:gd name="connsiteX7" fmla="*/ 7068611 w 11472627"/>
              <a:gd name="connsiteY7" fmla="*/ 5616959 h 5616959"/>
              <a:gd name="connsiteX8" fmla="*/ 10573811 w 11472627"/>
              <a:gd name="connsiteY8" fmla="*/ 5570066 h 5616959"/>
              <a:gd name="connsiteX9" fmla="*/ 11242026 w 11472627"/>
              <a:gd name="connsiteY9" fmla="*/ 5452835 h 5616959"/>
              <a:gd name="connsiteX10" fmla="*/ 11261945 w 11472627"/>
              <a:gd name="connsiteY10" fmla="*/ 4334476 h 5616959"/>
              <a:gd name="connsiteX11" fmla="*/ 11012572 w 11472627"/>
              <a:gd name="connsiteY11" fmla="*/ 3003054 h 5616959"/>
              <a:gd name="connsiteX12" fmla="*/ 11205378 w 11472627"/>
              <a:gd name="connsiteY12" fmla="*/ 1250625 h 5616959"/>
              <a:gd name="connsiteX13" fmla="*/ 11431302 w 11472627"/>
              <a:gd name="connsiteY13" fmla="*/ 353297 h 5616959"/>
              <a:gd name="connsiteX14" fmla="*/ 10297920 w 11472627"/>
              <a:gd name="connsiteY14" fmla="*/ 7978 h 5616959"/>
              <a:gd name="connsiteX15" fmla="*/ 6941706 w 11472627"/>
              <a:gd name="connsiteY15" fmla="*/ 120202 h 5616959"/>
              <a:gd name="connsiteX16" fmla="*/ 3774882 w 11472627"/>
              <a:gd name="connsiteY16" fmla="*/ 241075 h 5616959"/>
              <a:gd name="connsiteX17" fmla="*/ 2245077 w 11472627"/>
              <a:gd name="connsiteY17" fmla="*/ 416124 h 5616959"/>
              <a:gd name="connsiteX18" fmla="*/ 959067 w 11472627"/>
              <a:gd name="connsiteY18" fmla="*/ 255984 h 5616959"/>
              <a:gd name="connsiteX0" fmla="*/ 959067 w 11468711"/>
              <a:gd name="connsiteY0" fmla="*/ 255984 h 5616959"/>
              <a:gd name="connsiteX1" fmla="*/ 125363 w 11468711"/>
              <a:gd name="connsiteY1" fmla="*/ 241075 h 5616959"/>
              <a:gd name="connsiteX2" fmla="*/ 116826 w 11468711"/>
              <a:gd name="connsiteY2" fmla="*/ 998066 h 5616959"/>
              <a:gd name="connsiteX3" fmla="*/ 81657 w 11468711"/>
              <a:gd name="connsiteY3" fmla="*/ 3835051 h 5616959"/>
              <a:gd name="connsiteX4" fmla="*/ 69934 w 11468711"/>
              <a:gd name="connsiteY4" fmla="*/ 5370774 h 5616959"/>
              <a:gd name="connsiteX5" fmla="*/ 1042949 w 11468711"/>
              <a:gd name="connsiteY5" fmla="*/ 5570066 h 5616959"/>
              <a:gd name="connsiteX6" fmla="*/ 3762703 w 11468711"/>
              <a:gd name="connsiteY6" fmla="*/ 5452835 h 5616959"/>
              <a:gd name="connsiteX7" fmla="*/ 7068611 w 11468711"/>
              <a:gd name="connsiteY7" fmla="*/ 5616959 h 5616959"/>
              <a:gd name="connsiteX8" fmla="*/ 10573811 w 11468711"/>
              <a:gd name="connsiteY8" fmla="*/ 5570066 h 5616959"/>
              <a:gd name="connsiteX9" fmla="*/ 11242026 w 11468711"/>
              <a:gd name="connsiteY9" fmla="*/ 5452835 h 5616959"/>
              <a:gd name="connsiteX10" fmla="*/ 11261945 w 11468711"/>
              <a:gd name="connsiteY10" fmla="*/ 4334476 h 5616959"/>
              <a:gd name="connsiteX11" fmla="*/ 11296658 w 11468711"/>
              <a:gd name="connsiteY11" fmla="*/ 2985299 h 5616959"/>
              <a:gd name="connsiteX12" fmla="*/ 11205378 w 11468711"/>
              <a:gd name="connsiteY12" fmla="*/ 1250625 h 5616959"/>
              <a:gd name="connsiteX13" fmla="*/ 11431302 w 11468711"/>
              <a:gd name="connsiteY13" fmla="*/ 353297 h 5616959"/>
              <a:gd name="connsiteX14" fmla="*/ 10297920 w 11468711"/>
              <a:gd name="connsiteY14" fmla="*/ 7978 h 5616959"/>
              <a:gd name="connsiteX15" fmla="*/ 6941706 w 11468711"/>
              <a:gd name="connsiteY15" fmla="*/ 120202 h 5616959"/>
              <a:gd name="connsiteX16" fmla="*/ 3774882 w 11468711"/>
              <a:gd name="connsiteY16" fmla="*/ 241075 h 5616959"/>
              <a:gd name="connsiteX17" fmla="*/ 2245077 w 11468711"/>
              <a:gd name="connsiteY17" fmla="*/ 416124 h 5616959"/>
              <a:gd name="connsiteX18" fmla="*/ 959067 w 11468711"/>
              <a:gd name="connsiteY18" fmla="*/ 255984 h 5616959"/>
              <a:gd name="connsiteX0" fmla="*/ 959067 w 11468711"/>
              <a:gd name="connsiteY0" fmla="*/ 255984 h 5631387"/>
              <a:gd name="connsiteX1" fmla="*/ 125363 w 11468711"/>
              <a:gd name="connsiteY1" fmla="*/ 241075 h 5631387"/>
              <a:gd name="connsiteX2" fmla="*/ 116826 w 11468711"/>
              <a:gd name="connsiteY2" fmla="*/ 998066 h 5631387"/>
              <a:gd name="connsiteX3" fmla="*/ 81657 w 11468711"/>
              <a:gd name="connsiteY3" fmla="*/ 3835051 h 5631387"/>
              <a:gd name="connsiteX4" fmla="*/ 69934 w 11468711"/>
              <a:gd name="connsiteY4" fmla="*/ 5370774 h 5631387"/>
              <a:gd name="connsiteX5" fmla="*/ 1042949 w 11468711"/>
              <a:gd name="connsiteY5" fmla="*/ 5570066 h 5631387"/>
              <a:gd name="connsiteX6" fmla="*/ 3762703 w 11468711"/>
              <a:gd name="connsiteY6" fmla="*/ 5452835 h 5631387"/>
              <a:gd name="connsiteX7" fmla="*/ 7068611 w 11468711"/>
              <a:gd name="connsiteY7" fmla="*/ 5616959 h 5631387"/>
              <a:gd name="connsiteX8" fmla="*/ 10573811 w 11468711"/>
              <a:gd name="connsiteY8" fmla="*/ 5570066 h 5631387"/>
              <a:gd name="connsiteX9" fmla="*/ 11295292 w 11468711"/>
              <a:gd name="connsiteY9" fmla="*/ 5532734 h 5631387"/>
              <a:gd name="connsiteX10" fmla="*/ 11261945 w 11468711"/>
              <a:gd name="connsiteY10" fmla="*/ 4334476 h 5631387"/>
              <a:gd name="connsiteX11" fmla="*/ 11296658 w 11468711"/>
              <a:gd name="connsiteY11" fmla="*/ 2985299 h 5631387"/>
              <a:gd name="connsiteX12" fmla="*/ 11205378 w 11468711"/>
              <a:gd name="connsiteY12" fmla="*/ 1250625 h 5631387"/>
              <a:gd name="connsiteX13" fmla="*/ 11431302 w 11468711"/>
              <a:gd name="connsiteY13" fmla="*/ 353297 h 5631387"/>
              <a:gd name="connsiteX14" fmla="*/ 10297920 w 11468711"/>
              <a:gd name="connsiteY14" fmla="*/ 7978 h 5631387"/>
              <a:gd name="connsiteX15" fmla="*/ 6941706 w 11468711"/>
              <a:gd name="connsiteY15" fmla="*/ 120202 h 5631387"/>
              <a:gd name="connsiteX16" fmla="*/ 3774882 w 11468711"/>
              <a:gd name="connsiteY16" fmla="*/ 241075 h 5631387"/>
              <a:gd name="connsiteX17" fmla="*/ 2245077 w 11468711"/>
              <a:gd name="connsiteY17" fmla="*/ 416124 h 5631387"/>
              <a:gd name="connsiteX18" fmla="*/ 959067 w 11468711"/>
              <a:gd name="connsiteY18" fmla="*/ 255984 h 5631387"/>
              <a:gd name="connsiteX0" fmla="*/ 959067 w 11468711"/>
              <a:gd name="connsiteY0" fmla="*/ 255984 h 5696808"/>
              <a:gd name="connsiteX1" fmla="*/ 125363 w 11468711"/>
              <a:gd name="connsiteY1" fmla="*/ 241075 h 5696808"/>
              <a:gd name="connsiteX2" fmla="*/ 116826 w 11468711"/>
              <a:gd name="connsiteY2" fmla="*/ 998066 h 5696808"/>
              <a:gd name="connsiteX3" fmla="*/ 81657 w 11468711"/>
              <a:gd name="connsiteY3" fmla="*/ 3835051 h 5696808"/>
              <a:gd name="connsiteX4" fmla="*/ 69934 w 11468711"/>
              <a:gd name="connsiteY4" fmla="*/ 5370774 h 5696808"/>
              <a:gd name="connsiteX5" fmla="*/ 1042949 w 11468711"/>
              <a:gd name="connsiteY5" fmla="*/ 5570066 h 5696808"/>
              <a:gd name="connsiteX6" fmla="*/ 3762703 w 11468711"/>
              <a:gd name="connsiteY6" fmla="*/ 5452835 h 5696808"/>
              <a:gd name="connsiteX7" fmla="*/ 7068611 w 11468711"/>
              <a:gd name="connsiteY7" fmla="*/ 5616959 h 5696808"/>
              <a:gd name="connsiteX8" fmla="*/ 10485034 w 11468711"/>
              <a:gd name="connsiteY8" fmla="*/ 5694353 h 5696808"/>
              <a:gd name="connsiteX9" fmla="*/ 11295292 w 11468711"/>
              <a:gd name="connsiteY9" fmla="*/ 5532734 h 5696808"/>
              <a:gd name="connsiteX10" fmla="*/ 11261945 w 11468711"/>
              <a:gd name="connsiteY10" fmla="*/ 4334476 h 5696808"/>
              <a:gd name="connsiteX11" fmla="*/ 11296658 w 11468711"/>
              <a:gd name="connsiteY11" fmla="*/ 2985299 h 5696808"/>
              <a:gd name="connsiteX12" fmla="*/ 11205378 w 11468711"/>
              <a:gd name="connsiteY12" fmla="*/ 1250625 h 5696808"/>
              <a:gd name="connsiteX13" fmla="*/ 11431302 w 11468711"/>
              <a:gd name="connsiteY13" fmla="*/ 353297 h 5696808"/>
              <a:gd name="connsiteX14" fmla="*/ 10297920 w 11468711"/>
              <a:gd name="connsiteY14" fmla="*/ 7978 h 5696808"/>
              <a:gd name="connsiteX15" fmla="*/ 6941706 w 11468711"/>
              <a:gd name="connsiteY15" fmla="*/ 120202 h 5696808"/>
              <a:gd name="connsiteX16" fmla="*/ 3774882 w 11468711"/>
              <a:gd name="connsiteY16" fmla="*/ 241075 h 5696808"/>
              <a:gd name="connsiteX17" fmla="*/ 2245077 w 11468711"/>
              <a:gd name="connsiteY17" fmla="*/ 416124 h 5696808"/>
              <a:gd name="connsiteX18" fmla="*/ 959067 w 11468711"/>
              <a:gd name="connsiteY18" fmla="*/ 255984 h 5696808"/>
              <a:gd name="connsiteX0" fmla="*/ 959067 w 11468711"/>
              <a:gd name="connsiteY0" fmla="*/ 255984 h 5705293"/>
              <a:gd name="connsiteX1" fmla="*/ 125363 w 11468711"/>
              <a:gd name="connsiteY1" fmla="*/ 241075 h 5705293"/>
              <a:gd name="connsiteX2" fmla="*/ 116826 w 11468711"/>
              <a:gd name="connsiteY2" fmla="*/ 998066 h 5705293"/>
              <a:gd name="connsiteX3" fmla="*/ 81657 w 11468711"/>
              <a:gd name="connsiteY3" fmla="*/ 3835051 h 5705293"/>
              <a:gd name="connsiteX4" fmla="*/ 69934 w 11468711"/>
              <a:gd name="connsiteY4" fmla="*/ 5370774 h 5705293"/>
              <a:gd name="connsiteX5" fmla="*/ 1042949 w 11468711"/>
              <a:gd name="connsiteY5" fmla="*/ 5570066 h 5705293"/>
              <a:gd name="connsiteX6" fmla="*/ 3762703 w 11468711"/>
              <a:gd name="connsiteY6" fmla="*/ 5452835 h 5705293"/>
              <a:gd name="connsiteX7" fmla="*/ 6979834 w 11468711"/>
              <a:gd name="connsiteY7" fmla="*/ 5501549 h 5705293"/>
              <a:gd name="connsiteX8" fmla="*/ 10485034 w 11468711"/>
              <a:gd name="connsiteY8" fmla="*/ 5694353 h 5705293"/>
              <a:gd name="connsiteX9" fmla="*/ 11295292 w 11468711"/>
              <a:gd name="connsiteY9" fmla="*/ 5532734 h 5705293"/>
              <a:gd name="connsiteX10" fmla="*/ 11261945 w 11468711"/>
              <a:gd name="connsiteY10" fmla="*/ 4334476 h 5705293"/>
              <a:gd name="connsiteX11" fmla="*/ 11296658 w 11468711"/>
              <a:gd name="connsiteY11" fmla="*/ 2985299 h 5705293"/>
              <a:gd name="connsiteX12" fmla="*/ 11205378 w 11468711"/>
              <a:gd name="connsiteY12" fmla="*/ 1250625 h 5705293"/>
              <a:gd name="connsiteX13" fmla="*/ 11431302 w 11468711"/>
              <a:gd name="connsiteY13" fmla="*/ 353297 h 5705293"/>
              <a:gd name="connsiteX14" fmla="*/ 10297920 w 11468711"/>
              <a:gd name="connsiteY14" fmla="*/ 7978 h 5705293"/>
              <a:gd name="connsiteX15" fmla="*/ 6941706 w 11468711"/>
              <a:gd name="connsiteY15" fmla="*/ 120202 h 5705293"/>
              <a:gd name="connsiteX16" fmla="*/ 3774882 w 11468711"/>
              <a:gd name="connsiteY16" fmla="*/ 241075 h 5705293"/>
              <a:gd name="connsiteX17" fmla="*/ 2245077 w 11468711"/>
              <a:gd name="connsiteY17" fmla="*/ 416124 h 5705293"/>
              <a:gd name="connsiteX18" fmla="*/ 959067 w 11468711"/>
              <a:gd name="connsiteY18" fmla="*/ 255984 h 5705293"/>
              <a:gd name="connsiteX0" fmla="*/ 959067 w 11468711"/>
              <a:gd name="connsiteY0" fmla="*/ 255984 h 5705293"/>
              <a:gd name="connsiteX1" fmla="*/ 125363 w 11468711"/>
              <a:gd name="connsiteY1" fmla="*/ 241075 h 5705293"/>
              <a:gd name="connsiteX2" fmla="*/ 116826 w 11468711"/>
              <a:gd name="connsiteY2" fmla="*/ 998066 h 5705293"/>
              <a:gd name="connsiteX3" fmla="*/ 81657 w 11468711"/>
              <a:gd name="connsiteY3" fmla="*/ 3835051 h 5705293"/>
              <a:gd name="connsiteX4" fmla="*/ 69934 w 11468711"/>
              <a:gd name="connsiteY4" fmla="*/ 5370774 h 5705293"/>
              <a:gd name="connsiteX5" fmla="*/ 1042949 w 11468711"/>
              <a:gd name="connsiteY5" fmla="*/ 5570066 h 5705293"/>
              <a:gd name="connsiteX6" fmla="*/ 3780458 w 11468711"/>
              <a:gd name="connsiteY6" fmla="*/ 5559367 h 5705293"/>
              <a:gd name="connsiteX7" fmla="*/ 6979834 w 11468711"/>
              <a:gd name="connsiteY7" fmla="*/ 5501549 h 5705293"/>
              <a:gd name="connsiteX8" fmla="*/ 10485034 w 11468711"/>
              <a:gd name="connsiteY8" fmla="*/ 5694353 h 5705293"/>
              <a:gd name="connsiteX9" fmla="*/ 11295292 w 11468711"/>
              <a:gd name="connsiteY9" fmla="*/ 5532734 h 5705293"/>
              <a:gd name="connsiteX10" fmla="*/ 11261945 w 11468711"/>
              <a:gd name="connsiteY10" fmla="*/ 4334476 h 5705293"/>
              <a:gd name="connsiteX11" fmla="*/ 11296658 w 11468711"/>
              <a:gd name="connsiteY11" fmla="*/ 2985299 h 5705293"/>
              <a:gd name="connsiteX12" fmla="*/ 11205378 w 11468711"/>
              <a:gd name="connsiteY12" fmla="*/ 1250625 h 5705293"/>
              <a:gd name="connsiteX13" fmla="*/ 11431302 w 11468711"/>
              <a:gd name="connsiteY13" fmla="*/ 353297 h 5705293"/>
              <a:gd name="connsiteX14" fmla="*/ 10297920 w 11468711"/>
              <a:gd name="connsiteY14" fmla="*/ 7978 h 5705293"/>
              <a:gd name="connsiteX15" fmla="*/ 6941706 w 11468711"/>
              <a:gd name="connsiteY15" fmla="*/ 120202 h 5705293"/>
              <a:gd name="connsiteX16" fmla="*/ 3774882 w 11468711"/>
              <a:gd name="connsiteY16" fmla="*/ 241075 h 5705293"/>
              <a:gd name="connsiteX17" fmla="*/ 2245077 w 11468711"/>
              <a:gd name="connsiteY17" fmla="*/ 416124 h 5705293"/>
              <a:gd name="connsiteX18" fmla="*/ 959067 w 11468711"/>
              <a:gd name="connsiteY18" fmla="*/ 255984 h 5705293"/>
              <a:gd name="connsiteX0" fmla="*/ 955125 w 11464769"/>
              <a:gd name="connsiteY0" fmla="*/ 255984 h 5705293"/>
              <a:gd name="connsiteX1" fmla="*/ 121421 w 11464769"/>
              <a:gd name="connsiteY1" fmla="*/ 241075 h 5705293"/>
              <a:gd name="connsiteX2" fmla="*/ 112884 w 11464769"/>
              <a:gd name="connsiteY2" fmla="*/ 998066 h 5705293"/>
              <a:gd name="connsiteX3" fmla="*/ 77715 w 11464769"/>
              <a:gd name="connsiteY3" fmla="*/ 3835051 h 5705293"/>
              <a:gd name="connsiteX4" fmla="*/ 65992 w 11464769"/>
              <a:gd name="connsiteY4" fmla="*/ 5370774 h 5705293"/>
              <a:gd name="connsiteX5" fmla="*/ 985741 w 11464769"/>
              <a:gd name="connsiteY5" fmla="*/ 5463534 h 5705293"/>
              <a:gd name="connsiteX6" fmla="*/ 3776516 w 11464769"/>
              <a:gd name="connsiteY6" fmla="*/ 5559367 h 5705293"/>
              <a:gd name="connsiteX7" fmla="*/ 6975892 w 11464769"/>
              <a:gd name="connsiteY7" fmla="*/ 5501549 h 5705293"/>
              <a:gd name="connsiteX8" fmla="*/ 10481092 w 11464769"/>
              <a:gd name="connsiteY8" fmla="*/ 5694353 h 5705293"/>
              <a:gd name="connsiteX9" fmla="*/ 11291350 w 11464769"/>
              <a:gd name="connsiteY9" fmla="*/ 5532734 h 5705293"/>
              <a:gd name="connsiteX10" fmla="*/ 11258003 w 11464769"/>
              <a:gd name="connsiteY10" fmla="*/ 4334476 h 5705293"/>
              <a:gd name="connsiteX11" fmla="*/ 11292716 w 11464769"/>
              <a:gd name="connsiteY11" fmla="*/ 2985299 h 5705293"/>
              <a:gd name="connsiteX12" fmla="*/ 11201436 w 11464769"/>
              <a:gd name="connsiteY12" fmla="*/ 1250625 h 5705293"/>
              <a:gd name="connsiteX13" fmla="*/ 11427360 w 11464769"/>
              <a:gd name="connsiteY13" fmla="*/ 353297 h 5705293"/>
              <a:gd name="connsiteX14" fmla="*/ 10293978 w 11464769"/>
              <a:gd name="connsiteY14" fmla="*/ 7978 h 5705293"/>
              <a:gd name="connsiteX15" fmla="*/ 6937764 w 11464769"/>
              <a:gd name="connsiteY15" fmla="*/ 120202 h 5705293"/>
              <a:gd name="connsiteX16" fmla="*/ 3770940 w 11464769"/>
              <a:gd name="connsiteY16" fmla="*/ 241075 h 5705293"/>
              <a:gd name="connsiteX17" fmla="*/ 2241135 w 11464769"/>
              <a:gd name="connsiteY17" fmla="*/ 416124 h 5705293"/>
              <a:gd name="connsiteX18" fmla="*/ 955125 w 11464769"/>
              <a:gd name="connsiteY18" fmla="*/ 255984 h 5705293"/>
              <a:gd name="connsiteX0" fmla="*/ 953153 w 11462797"/>
              <a:gd name="connsiteY0" fmla="*/ 255984 h 5705293"/>
              <a:gd name="connsiteX1" fmla="*/ 119449 w 11462797"/>
              <a:gd name="connsiteY1" fmla="*/ 241075 h 5705293"/>
              <a:gd name="connsiteX2" fmla="*/ 110912 w 11462797"/>
              <a:gd name="connsiteY2" fmla="*/ 998066 h 5705293"/>
              <a:gd name="connsiteX3" fmla="*/ 75743 w 11462797"/>
              <a:gd name="connsiteY3" fmla="*/ 3835051 h 5705293"/>
              <a:gd name="connsiteX4" fmla="*/ 64020 w 11462797"/>
              <a:gd name="connsiteY4" fmla="*/ 5370774 h 5705293"/>
              <a:gd name="connsiteX5" fmla="*/ 957135 w 11462797"/>
              <a:gd name="connsiteY5" fmla="*/ 5525677 h 5705293"/>
              <a:gd name="connsiteX6" fmla="*/ 3774544 w 11462797"/>
              <a:gd name="connsiteY6" fmla="*/ 5559367 h 5705293"/>
              <a:gd name="connsiteX7" fmla="*/ 6973920 w 11462797"/>
              <a:gd name="connsiteY7" fmla="*/ 5501549 h 5705293"/>
              <a:gd name="connsiteX8" fmla="*/ 10479120 w 11462797"/>
              <a:gd name="connsiteY8" fmla="*/ 5694353 h 5705293"/>
              <a:gd name="connsiteX9" fmla="*/ 11289378 w 11462797"/>
              <a:gd name="connsiteY9" fmla="*/ 5532734 h 5705293"/>
              <a:gd name="connsiteX10" fmla="*/ 11256031 w 11462797"/>
              <a:gd name="connsiteY10" fmla="*/ 4334476 h 5705293"/>
              <a:gd name="connsiteX11" fmla="*/ 11290744 w 11462797"/>
              <a:gd name="connsiteY11" fmla="*/ 2985299 h 5705293"/>
              <a:gd name="connsiteX12" fmla="*/ 11199464 w 11462797"/>
              <a:gd name="connsiteY12" fmla="*/ 1250625 h 5705293"/>
              <a:gd name="connsiteX13" fmla="*/ 11425388 w 11462797"/>
              <a:gd name="connsiteY13" fmla="*/ 353297 h 5705293"/>
              <a:gd name="connsiteX14" fmla="*/ 10292006 w 11462797"/>
              <a:gd name="connsiteY14" fmla="*/ 7978 h 5705293"/>
              <a:gd name="connsiteX15" fmla="*/ 6935792 w 11462797"/>
              <a:gd name="connsiteY15" fmla="*/ 120202 h 5705293"/>
              <a:gd name="connsiteX16" fmla="*/ 3768968 w 11462797"/>
              <a:gd name="connsiteY16" fmla="*/ 241075 h 5705293"/>
              <a:gd name="connsiteX17" fmla="*/ 2239163 w 11462797"/>
              <a:gd name="connsiteY17" fmla="*/ 416124 h 5705293"/>
              <a:gd name="connsiteX18" fmla="*/ 953153 w 11462797"/>
              <a:gd name="connsiteY18" fmla="*/ 255984 h 5705293"/>
              <a:gd name="connsiteX0" fmla="*/ 996818 w 11506462"/>
              <a:gd name="connsiteY0" fmla="*/ 255984 h 5705293"/>
              <a:gd name="connsiteX1" fmla="*/ 163114 w 11506462"/>
              <a:gd name="connsiteY1" fmla="*/ 241075 h 5705293"/>
              <a:gd name="connsiteX2" fmla="*/ 154577 w 11506462"/>
              <a:gd name="connsiteY2" fmla="*/ 998066 h 5705293"/>
              <a:gd name="connsiteX3" fmla="*/ 119408 w 11506462"/>
              <a:gd name="connsiteY3" fmla="*/ 3835051 h 5705293"/>
              <a:gd name="connsiteX4" fmla="*/ 54419 w 11506462"/>
              <a:gd name="connsiteY4" fmla="*/ 5495062 h 5705293"/>
              <a:gd name="connsiteX5" fmla="*/ 1000800 w 11506462"/>
              <a:gd name="connsiteY5" fmla="*/ 5525677 h 5705293"/>
              <a:gd name="connsiteX6" fmla="*/ 3818209 w 11506462"/>
              <a:gd name="connsiteY6" fmla="*/ 5559367 h 5705293"/>
              <a:gd name="connsiteX7" fmla="*/ 7017585 w 11506462"/>
              <a:gd name="connsiteY7" fmla="*/ 5501549 h 5705293"/>
              <a:gd name="connsiteX8" fmla="*/ 10522785 w 11506462"/>
              <a:gd name="connsiteY8" fmla="*/ 5694353 h 5705293"/>
              <a:gd name="connsiteX9" fmla="*/ 11333043 w 11506462"/>
              <a:gd name="connsiteY9" fmla="*/ 5532734 h 5705293"/>
              <a:gd name="connsiteX10" fmla="*/ 11299696 w 11506462"/>
              <a:gd name="connsiteY10" fmla="*/ 4334476 h 5705293"/>
              <a:gd name="connsiteX11" fmla="*/ 11334409 w 11506462"/>
              <a:gd name="connsiteY11" fmla="*/ 2985299 h 5705293"/>
              <a:gd name="connsiteX12" fmla="*/ 11243129 w 11506462"/>
              <a:gd name="connsiteY12" fmla="*/ 1250625 h 5705293"/>
              <a:gd name="connsiteX13" fmla="*/ 11469053 w 11506462"/>
              <a:gd name="connsiteY13" fmla="*/ 353297 h 5705293"/>
              <a:gd name="connsiteX14" fmla="*/ 10335671 w 11506462"/>
              <a:gd name="connsiteY14" fmla="*/ 7978 h 5705293"/>
              <a:gd name="connsiteX15" fmla="*/ 6979457 w 11506462"/>
              <a:gd name="connsiteY15" fmla="*/ 120202 h 5705293"/>
              <a:gd name="connsiteX16" fmla="*/ 3812633 w 11506462"/>
              <a:gd name="connsiteY16" fmla="*/ 241075 h 5705293"/>
              <a:gd name="connsiteX17" fmla="*/ 2282828 w 11506462"/>
              <a:gd name="connsiteY17" fmla="*/ 416124 h 5705293"/>
              <a:gd name="connsiteX18" fmla="*/ 996818 w 11506462"/>
              <a:gd name="connsiteY18" fmla="*/ 255984 h 5705293"/>
              <a:gd name="connsiteX0" fmla="*/ 973395 w 11483039"/>
              <a:gd name="connsiteY0" fmla="*/ 255984 h 5705293"/>
              <a:gd name="connsiteX1" fmla="*/ 139691 w 11483039"/>
              <a:gd name="connsiteY1" fmla="*/ 241075 h 5705293"/>
              <a:gd name="connsiteX2" fmla="*/ 131154 w 11483039"/>
              <a:gd name="connsiteY2" fmla="*/ 998066 h 5705293"/>
              <a:gd name="connsiteX3" fmla="*/ 220272 w 11483039"/>
              <a:gd name="connsiteY3" fmla="*/ 3835051 h 5705293"/>
              <a:gd name="connsiteX4" fmla="*/ 30996 w 11483039"/>
              <a:gd name="connsiteY4" fmla="*/ 5495062 h 5705293"/>
              <a:gd name="connsiteX5" fmla="*/ 977377 w 11483039"/>
              <a:gd name="connsiteY5" fmla="*/ 5525677 h 5705293"/>
              <a:gd name="connsiteX6" fmla="*/ 3794786 w 11483039"/>
              <a:gd name="connsiteY6" fmla="*/ 5559367 h 5705293"/>
              <a:gd name="connsiteX7" fmla="*/ 6994162 w 11483039"/>
              <a:gd name="connsiteY7" fmla="*/ 5501549 h 5705293"/>
              <a:gd name="connsiteX8" fmla="*/ 10499362 w 11483039"/>
              <a:gd name="connsiteY8" fmla="*/ 5694353 h 5705293"/>
              <a:gd name="connsiteX9" fmla="*/ 11309620 w 11483039"/>
              <a:gd name="connsiteY9" fmla="*/ 5532734 h 5705293"/>
              <a:gd name="connsiteX10" fmla="*/ 11276273 w 11483039"/>
              <a:gd name="connsiteY10" fmla="*/ 4334476 h 5705293"/>
              <a:gd name="connsiteX11" fmla="*/ 11310986 w 11483039"/>
              <a:gd name="connsiteY11" fmla="*/ 2985299 h 5705293"/>
              <a:gd name="connsiteX12" fmla="*/ 11219706 w 11483039"/>
              <a:gd name="connsiteY12" fmla="*/ 1250625 h 5705293"/>
              <a:gd name="connsiteX13" fmla="*/ 11445630 w 11483039"/>
              <a:gd name="connsiteY13" fmla="*/ 353297 h 5705293"/>
              <a:gd name="connsiteX14" fmla="*/ 10312248 w 11483039"/>
              <a:gd name="connsiteY14" fmla="*/ 7978 h 5705293"/>
              <a:gd name="connsiteX15" fmla="*/ 6956034 w 11483039"/>
              <a:gd name="connsiteY15" fmla="*/ 120202 h 5705293"/>
              <a:gd name="connsiteX16" fmla="*/ 3789210 w 11483039"/>
              <a:gd name="connsiteY16" fmla="*/ 241075 h 5705293"/>
              <a:gd name="connsiteX17" fmla="*/ 2259405 w 11483039"/>
              <a:gd name="connsiteY17" fmla="*/ 416124 h 5705293"/>
              <a:gd name="connsiteX18" fmla="*/ 973395 w 11483039"/>
              <a:gd name="connsiteY18" fmla="*/ 255984 h 5705293"/>
              <a:gd name="connsiteX0" fmla="*/ 972745 w 11482389"/>
              <a:gd name="connsiteY0" fmla="*/ 255984 h 5705293"/>
              <a:gd name="connsiteX1" fmla="*/ 139041 w 11482389"/>
              <a:gd name="connsiteY1" fmla="*/ 241075 h 5705293"/>
              <a:gd name="connsiteX2" fmla="*/ 77238 w 11482389"/>
              <a:gd name="connsiteY2" fmla="*/ 1095720 h 5705293"/>
              <a:gd name="connsiteX3" fmla="*/ 219622 w 11482389"/>
              <a:gd name="connsiteY3" fmla="*/ 3835051 h 5705293"/>
              <a:gd name="connsiteX4" fmla="*/ 30346 w 11482389"/>
              <a:gd name="connsiteY4" fmla="*/ 5495062 h 5705293"/>
              <a:gd name="connsiteX5" fmla="*/ 976727 w 11482389"/>
              <a:gd name="connsiteY5" fmla="*/ 5525677 h 5705293"/>
              <a:gd name="connsiteX6" fmla="*/ 3794136 w 11482389"/>
              <a:gd name="connsiteY6" fmla="*/ 5559367 h 5705293"/>
              <a:gd name="connsiteX7" fmla="*/ 6993512 w 11482389"/>
              <a:gd name="connsiteY7" fmla="*/ 5501549 h 5705293"/>
              <a:gd name="connsiteX8" fmla="*/ 10498712 w 11482389"/>
              <a:gd name="connsiteY8" fmla="*/ 5694353 h 5705293"/>
              <a:gd name="connsiteX9" fmla="*/ 11308970 w 11482389"/>
              <a:gd name="connsiteY9" fmla="*/ 5532734 h 5705293"/>
              <a:gd name="connsiteX10" fmla="*/ 11275623 w 11482389"/>
              <a:gd name="connsiteY10" fmla="*/ 4334476 h 5705293"/>
              <a:gd name="connsiteX11" fmla="*/ 11310336 w 11482389"/>
              <a:gd name="connsiteY11" fmla="*/ 2985299 h 5705293"/>
              <a:gd name="connsiteX12" fmla="*/ 11219056 w 11482389"/>
              <a:gd name="connsiteY12" fmla="*/ 1250625 h 5705293"/>
              <a:gd name="connsiteX13" fmla="*/ 11444980 w 11482389"/>
              <a:gd name="connsiteY13" fmla="*/ 353297 h 5705293"/>
              <a:gd name="connsiteX14" fmla="*/ 10311598 w 11482389"/>
              <a:gd name="connsiteY14" fmla="*/ 7978 h 5705293"/>
              <a:gd name="connsiteX15" fmla="*/ 6955384 w 11482389"/>
              <a:gd name="connsiteY15" fmla="*/ 120202 h 5705293"/>
              <a:gd name="connsiteX16" fmla="*/ 3788560 w 11482389"/>
              <a:gd name="connsiteY16" fmla="*/ 241075 h 5705293"/>
              <a:gd name="connsiteX17" fmla="*/ 2258755 w 11482389"/>
              <a:gd name="connsiteY17" fmla="*/ 416124 h 5705293"/>
              <a:gd name="connsiteX18" fmla="*/ 972745 w 11482389"/>
              <a:gd name="connsiteY18" fmla="*/ 255984 h 5705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482389" h="5705293">
                <a:moveTo>
                  <a:pt x="972745" y="255984"/>
                </a:moveTo>
                <a:cubicBezTo>
                  <a:pt x="619459" y="226809"/>
                  <a:pt x="288292" y="101119"/>
                  <a:pt x="139041" y="241075"/>
                </a:cubicBezTo>
                <a:cubicBezTo>
                  <a:pt x="-10210" y="381031"/>
                  <a:pt x="63808" y="496724"/>
                  <a:pt x="77238" y="1095720"/>
                </a:cubicBezTo>
                <a:cubicBezTo>
                  <a:pt x="90668" y="1694716"/>
                  <a:pt x="227437" y="3101827"/>
                  <a:pt x="219622" y="3835051"/>
                </a:cubicBezTo>
                <a:cubicBezTo>
                  <a:pt x="211807" y="4568275"/>
                  <a:pt x="-95838" y="5213291"/>
                  <a:pt x="30346" y="5495062"/>
                </a:cubicBezTo>
                <a:cubicBezTo>
                  <a:pt x="156530" y="5776833"/>
                  <a:pt x="349429" y="5514960"/>
                  <a:pt x="976727" y="5525677"/>
                </a:cubicBezTo>
                <a:lnTo>
                  <a:pt x="3794136" y="5559367"/>
                </a:lnTo>
                <a:cubicBezTo>
                  <a:pt x="4796933" y="5555346"/>
                  <a:pt x="5876083" y="5479051"/>
                  <a:pt x="6993512" y="5501549"/>
                </a:cubicBezTo>
                <a:cubicBezTo>
                  <a:pt x="8110941" y="5524047"/>
                  <a:pt x="9779469" y="5689156"/>
                  <a:pt x="10498712" y="5694353"/>
                </a:cubicBezTo>
                <a:cubicBezTo>
                  <a:pt x="11217955" y="5699551"/>
                  <a:pt x="11179485" y="5759380"/>
                  <a:pt x="11308970" y="5532734"/>
                </a:cubicBezTo>
                <a:cubicBezTo>
                  <a:pt x="11438455" y="5306088"/>
                  <a:pt x="11275395" y="4759048"/>
                  <a:pt x="11275623" y="4334476"/>
                </a:cubicBezTo>
                <a:cubicBezTo>
                  <a:pt x="11275851" y="3909904"/>
                  <a:pt x="11319764" y="3499274"/>
                  <a:pt x="11310336" y="2985299"/>
                </a:cubicBezTo>
                <a:cubicBezTo>
                  <a:pt x="11300908" y="2471324"/>
                  <a:pt x="11196615" y="1689292"/>
                  <a:pt x="11219056" y="1250625"/>
                </a:cubicBezTo>
                <a:cubicBezTo>
                  <a:pt x="11241497" y="811958"/>
                  <a:pt x="11596223" y="560405"/>
                  <a:pt x="11444980" y="353297"/>
                </a:cubicBezTo>
                <a:cubicBezTo>
                  <a:pt x="11293737" y="146189"/>
                  <a:pt x="11059864" y="46827"/>
                  <a:pt x="10311598" y="7978"/>
                </a:cubicBezTo>
                <a:cubicBezTo>
                  <a:pt x="9563332" y="-30871"/>
                  <a:pt x="8074122" y="82794"/>
                  <a:pt x="6955384" y="120202"/>
                </a:cubicBezTo>
                <a:lnTo>
                  <a:pt x="3788560" y="241075"/>
                </a:lnTo>
                <a:cubicBezTo>
                  <a:pt x="3032422" y="291875"/>
                  <a:pt x="2728057" y="413639"/>
                  <a:pt x="2258755" y="416124"/>
                </a:cubicBezTo>
                <a:cubicBezTo>
                  <a:pt x="1789453" y="418609"/>
                  <a:pt x="1326031" y="285159"/>
                  <a:pt x="972745" y="255984"/>
                </a:cubicBezTo>
                <a:close/>
              </a:path>
            </a:pathLst>
          </a:custGeom>
          <a:noFill/>
          <a:ln w="104775">
            <a:solidFill>
              <a:schemeClr val="bg1">
                <a:alpha val="1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5" name="자유형 4"/>
          <p:cNvSpPr/>
          <p:nvPr/>
        </p:nvSpPr>
        <p:spPr>
          <a:xfrm>
            <a:off x="168605" y="191490"/>
            <a:ext cx="3357185" cy="693664"/>
          </a:xfrm>
          <a:custGeom>
            <a:avLst/>
            <a:gdLst>
              <a:gd name="connsiteX0" fmla="*/ 0 w 5979886"/>
              <a:gd name="connsiteY0" fmla="*/ 1190624 h 1350298"/>
              <a:gd name="connsiteX1" fmla="*/ 1364343 w 5979886"/>
              <a:gd name="connsiteY1" fmla="*/ 452 h 1350298"/>
              <a:gd name="connsiteX2" fmla="*/ 841828 w 5979886"/>
              <a:gd name="connsiteY2" fmla="*/ 1306738 h 1350298"/>
              <a:gd name="connsiteX3" fmla="*/ 2307771 w 5979886"/>
              <a:gd name="connsiteY3" fmla="*/ 189138 h 1350298"/>
              <a:gd name="connsiteX4" fmla="*/ 1973943 w 5979886"/>
              <a:gd name="connsiteY4" fmla="*/ 1248681 h 1350298"/>
              <a:gd name="connsiteX5" fmla="*/ 3468914 w 5979886"/>
              <a:gd name="connsiteY5" fmla="*/ 174624 h 1350298"/>
              <a:gd name="connsiteX6" fmla="*/ 3381828 w 5979886"/>
              <a:gd name="connsiteY6" fmla="*/ 1306738 h 1350298"/>
              <a:gd name="connsiteX7" fmla="*/ 4572000 w 5979886"/>
              <a:gd name="connsiteY7" fmla="*/ 363309 h 1350298"/>
              <a:gd name="connsiteX8" fmla="*/ 4470400 w 5979886"/>
              <a:gd name="connsiteY8" fmla="*/ 1350281 h 1350298"/>
              <a:gd name="connsiteX9" fmla="*/ 5399314 w 5979886"/>
              <a:gd name="connsiteY9" fmla="*/ 334281 h 1350298"/>
              <a:gd name="connsiteX10" fmla="*/ 5631543 w 5979886"/>
              <a:gd name="connsiteY10" fmla="*/ 1001938 h 1350298"/>
              <a:gd name="connsiteX11" fmla="*/ 5979886 w 5979886"/>
              <a:gd name="connsiteY11" fmla="*/ 551995 h 1350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9886" h="1350298">
                <a:moveTo>
                  <a:pt x="0" y="1190624"/>
                </a:moveTo>
                <a:cubicBezTo>
                  <a:pt x="612019" y="585862"/>
                  <a:pt x="1224038" y="-18900"/>
                  <a:pt x="1364343" y="452"/>
                </a:cubicBezTo>
                <a:cubicBezTo>
                  <a:pt x="1504648" y="19804"/>
                  <a:pt x="684590" y="1275290"/>
                  <a:pt x="841828" y="1306738"/>
                </a:cubicBezTo>
                <a:cubicBezTo>
                  <a:pt x="999066" y="1338186"/>
                  <a:pt x="2119085" y="198814"/>
                  <a:pt x="2307771" y="189138"/>
                </a:cubicBezTo>
                <a:cubicBezTo>
                  <a:pt x="2496457" y="179462"/>
                  <a:pt x="1780419" y="1251100"/>
                  <a:pt x="1973943" y="1248681"/>
                </a:cubicBezTo>
                <a:cubicBezTo>
                  <a:pt x="2167467" y="1246262"/>
                  <a:pt x="3234267" y="164948"/>
                  <a:pt x="3468914" y="174624"/>
                </a:cubicBezTo>
                <a:cubicBezTo>
                  <a:pt x="3703561" y="184300"/>
                  <a:pt x="3197980" y="1275290"/>
                  <a:pt x="3381828" y="1306738"/>
                </a:cubicBezTo>
                <a:cubicBezTo>
                  <a:pt x="3565676" y="1338186"/>
                  <a:pt x="4390571" y="356052"/>
                  <a:pt x="4572000" y="363309"/>
                </a:cubicBezTo>
                <a:cubicBezTo>
                  <a:pt x="4753429" y="370566"/>
                  <a:pt x="4332514" y="1355119"/>
                  <a:pt x="4470400" y="1350281"/>
                </a:cubicBezTo>
                <a:cubicBezTo>
                  <a:pt x="4608286" y="1345443"/>
                  <a:pt x="5205790" y="392338"/>
                  <a:pt x="5399314" y="334281"/>
                </a:cubicBezTo>
                <a:cubicBezTo>
                  <a:pt x="5592838" y="276224"/>
                  <a:pt x="5534781" y="965652"/>
                  <a:pt x="5631543" y="1001938"/>
                </a:cubicBezTo>
                <a:cubicBezTo>
                  <a:pt x="5728305" y="1038224"/>
                  <a:pt x="5854095" y="795109"/>
                  <a:pt x="5979886" y="551995"/>
                </a:cubicBezTo>
              </a:path>
            </a:pathLst>
          </a:custGeom>
          <a:noFill/>
          <a:ln w="279400" cap="rnd">
            <a:solidFill>
              <a:schemeClr val="bg1">
                <a:alpha val="11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" name="AutoShape 2" descr="ì¼ë³¸ì ëëë¶í ìì ì´ì ëí ì´ë¯¸ì§ ê²ìê²°ê³¼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8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079" name="_x360701008" descr="EMB000032a04ea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799" y="1394552"/>
            <a:ext cx="5304361" cy="25678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s://ph.sisain.co.kr/news/photo/200804/1789_3591_193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405" y="1394552"/>
            <a:ext cx="5178695" cy="25678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TextBox 58"/>
          <p:cNvSpPr txBox="1"/>
          <p:nvPr/>
        </p:nvSpPr>
        <p:spPr>
          <a:xfrm>
            <a:off x="688973" y="4114800"/>
            <a:ext cx="1064577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1955</a:t>
            </a:r>
            <a:r>
              <a:rPr lang="ko-KR" altLang="en-US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년에 만들어진 일본의 </a:t>
            </a:r>
            <a:r>
              <a:rPr lang="ko-KR" altLang="en-US" sz="2000" dirty="0" err="1">
                <a:solidFill>
                  <a:schemeClr val="bg1"/>
                </a:solidFill>
                <a:ea typeface="문체부 궁체 정자체" panose="02030609000101010101" pitchFamily="17" charset="-127"/>
              </a:rPr>
              <a:t>자민당</a:t>
            </a:r>
            <a:r>
              <a:rPr lang="ko-KR" altLang="en-US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 장기집권 </a:t>
            </a:r>
            <a:r>
              <a:rPr lang="ko-KR" altLang="en-US" sz="2000" dirty="0" smtClean="0">
                <a:solidFill>
                  <a:schemeClr val="bg1"/>
                </a:solidFill>
                <a:ea typeface="문체부 궁체 정자체" panose="02030609000101010101" pitchFamily="17" charset="-127"/>
              </a:rPr>
              <a:t>체제를 말한다</a:t>
            </a:r>
            <a:r>
              <a:rPr lang="en-US" altLang="ko-KR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. </a:t>
            </a:r>
            <a:endParaRPr lang="en-US" altLang="ko-KR" sz="2000" dirty="0" smtClean="0">
              <a:solidFill>
                <a:schemeClr val="bg1"/>
              </a:solidFill>
              <a:ea typeface="문체부 궁체 정자체" panose="02030609000101010101" pitchFamily="17" charset="-127"/>
            </a:endParaRPr>
          </a:p>
          <a:p>
            <a:pPr algn="ctr"/>
            <a:r>
              <a:rPr lang="ko-KR" altLang="en-US" sz="2000" dirty="0" err="1" smtClean="0">
                <a:solidFill>
                  <a:schemeClr val="bg1"/>
                </a:solidFill>
                <a:ea typeface="문체부 궁체 정자체" panose="02030609000101010101" pitchFamily="17" charset="-127"/>
              </a:rPr>
              <a:t>자민당은</a:t>
            </a:r>
            <a:r>
              <a:rPr lang="ko-KR" altLang="en-US" sz="2000" dirty="0" smtClean="0">
                <a:solidFill>
                  <a:schemeClr val="bg1"/>
                </a:solidFill>
                <a:ea typeface="문체부 궁체 정자체" panose="02030609000101010101" pitchFamily="17" charset="-127"/>
              </a:rPr>
              <a:t> </a:t>
            </a:r>
            <a:r>
              <a:rPr lang="en-US" altLang="ko-KR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1955</a:t>
            </a:r>
            <a:r>
              <a:rPr lang="ko-KR" altLang="en-US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년 창당 이래 제</a:t>
            </a:r>
            <a:r>
              <a:rPr lang="en-US" altLang="ko-KR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1</a:t>
            </a:r>
            <a:r>
              <a:rPr lang="ko-KR" altLang="en-US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당을 유지해 오면서 일당 지배체제를 공고히 </a:t>
            </a:r>
            <a:endParaRPr lang="en-US" altLang="ko-KR" sz="2000" dirty="0" smtClean="0">
              <a:solidFill>
                <a:schemeClr val="bg1"/>
              </a:solidFill>
              <a:ea typeface="문체부 궁체 정자체" panose="02030609000101010101" pitchFamily="17" charset="-127"/>
            </a:endParaRPr>
          </a:p>
          <a:p>
            <a:pPr algn="ctr"/>
            <a:r>
              <a:rPr lang="ko-KR" altLang="en-US" sz="2000" dirty="0" smtClean="0">
                <a:solidFill>
                  <a:schemeClr val="bg1"/>
                </a:solidFill>
                <a:ea typeface="문체부 궁체 정자체" panose="02030609000101010101" pitchFamily="17" charset="-127"/>
              </a:rPr>
              <a:t>해 </a:t>
            </a:r>
            <a:r>
              <a:rPr lang="ko-KR" altLang="en-US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왔으나</a:t>
            </a:r>
            <a:r>
              <a:rPr lang="en-US" altLang="ko-KR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, 2009</a:t>
            </a:r>
            <a:r>
              <a:rPr lang="ko-KR" altLang="en-US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년 민주당으로의 정권 교체로 인해 장기집권 체제가 종료됐다</a:t>
            </a:r>
            <a:r>
              <a:rPr lang="en-US" altLang="ko-KR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. </a:t>
            </a:r>
            <a:endParaRPr lang="en-US" altLang="ko-KR" sz="2000" dirty="0" smtClean="0">
              <a:solidFill>
                <a:schemeClr val="bg1"/>
              </a:solidFill>
              <a:ea typeface="문체부 궁체 정자체" panose="02030609000101010101" pitchFamily="17" charset="-127"/>
            </a:endParaRPr>
          </a:p>
          <a:p>
            <a:pPr algn="ctr"/>
            <a:endParaRPr lang="en-US" altLang="ko-KR" sz="2000" dirty="0" smtClean="0">
              <a:solidFill>
                <a:schemeClr val="bg1"/>
              </a:solidFill>
              <a:ea typeface="문체부 궁체 정자체" panose="02030609000101010101" pitchFamily="17" charset="-127"/>
            </a:endParaRPr>
          </a:p>
          <a:p>
            <a:pPr algn="ctr"/>
            <a:r>
              <a:rPr lang="ko-KR" altLang="en-US" sz="2000" b="1" u="sng" dirty="0" smtClean="0">
                <a:solidFill>
                  <a:schemeClr val="bg1"/>
                </a:solidFill>
                <a:ea typeface="문체부 궁체 정자체" panose="02030609000101010101" pitchFamily="17" charset="-127"/>
              </a:rPr>
              <a:t>그러나</a:t>
            </a:r>
            <a:r>
              <a:rPr lang="ko-KR" altLang="en-US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 </a:t>
            </a:r>
            <a:r>
              <a:rPr lang="en-US" altLang="ko-KR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2012</a:t>
            </a:r>
            <a:r>
              <a:rPr lang="ko-KR" altLang="en-US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년 총선에서 단독 과반을 </a:t>
            </a:r>
            <a:r>
              <a:rPr lang="ko-KR" altLang="en-US" sz="2000" dirty="0" smtClean="0">
                <a:solidFill>
                  <a:schemeClr val="bg1"/>
                </a:solidFill>
                <a:ea typeface="문체부 궁체 정자체" panose="02030609000101010101" pitchFamily="17" charset="-127"/>
              </a:rPr>
              <a:t>확보하게 되면서 </a:t>
            </a:r>
            <a:r>
              <a:rPr lang="en-US" altLang="ko-KR" sz="2000" dirty="0" smtClean="0">
                <a:solidFill>
                  <a:schemeClr val="bg1"/>
                </a:solidFill>
                <a:ea typeface="문체부 궁체 정자체" panose="02030609000101010101" pitchFamily="17" charset="-127"/>
              </a:rPr>
              <a:t>3</a:t>
            </a:r>
            <a:r>
              <a:rPr lang="ko-KR" altLang="en-US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년 </a:t>
            </a:r>
            <a:r>
              <a:rPr lang="en-US" altLang="ko-KR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4</a:t>
            </a:r>
            <a:r>
              <a:rPr lang="ko-KR" altLang="en-US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개월 만에 정권을 </a:t>
            </a:r>
            <a:r>
              <a:rPr lang="ko-KR" altLang="en-US" sz="2000" dirty="0" smtClean="0">
                <a:solidFill>
                  <a:schemeClr val="bg1"/>
                </a:solidFill>
                <a:ea typeface="문체부 궁체 정자체" panose="02030609000101010101" pitchFamily="17" charset="-127"/>
              </a:rPr>
              <a:t>탈환하였다</a:t>
            </a:r>
            <a:r>
              <a:rPr lang="en-US" altLang="ko-KR" sz="2000" dirty="0">
                <a:solidFill>
                  <a:schemeClr val="bg1"/>
                </a:solidFill>
                <a:ea typeface="문체부 궁체 정자체" panose="02030609000101010101" pitchFamily="17" charset="-127"/>
              </a:rPr>
              <a:t>.</a:t>
            </a: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376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-9525" y="0"/>
            <a:ext cx="12192000" cy="5706092"/>
            <a:chOff x="0" y="0"/>
            <a:chExt cx="12192000" cy="5706092"/>
          </a:xfrm>
        </p:grpSpPr>
        <p:sp>
          <p:nvSpPr>
            <p:cNvPr id="85" name="직사각형 84"/>
            <p:cNvSpPr/>
            <p:nvPr/>
          </p:nvSpPr>
          <p:spPr>
            <a:xfrm>
              <a:off x="165100" y="139700"/>
              <a:ext cx="12026900" cy="5431674"/>
            </a:xfrm>
            <a:prstGeom prst="rect">
              <a:avLst/>
            </a:prstGeom>
            <a:solidFill>
              <a:srgbClr val="1642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6" name="액자 85"/>
            <p:cNvSpPr/>
            <p:nvPr/>
          </p:nvSpPr>
          <p:spPr>
            <a:xfrm>
              <a:off x="0" y="0"/>
              <a:ext cx="12192000" cy="5706092"/>
            </a:xfrm>
            <a:prstGeom prst="frame">
              <a:avLst>
                <a:gd name="adj1" fmla="val 3336"/>
              </a:avLst>
            </a:prstGeom>
            <a:solidFill>
              <a:srgbClr val="9D8A69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56" name="그룹 55"/>
          <p:cNvGrpSpPr/>
          <p:nvPr/>
        </p:nvGrpSpPr>
        <p:grpSpPr>
          <a:xfrm>
            <a:off x="8498248" y="4636804"/>
            <a:ext cx="2483023" cy="2371151"/>
            <a:chOff x="3030326" y="4018153"/>
            <a:chExt cx="2973832" cy="2839847"/>
          </a:xfrm>
        </p:grpSpPr>
        <p:sp>
          <p:nvSpPr>
            <p:cNvPr id="57" name="직사각형 56"/>
            <p:cNvSpPr/>
            <p:nvPr/>
          </p:nvSpPr>
          <p:spPr>
            <a:xfrm>
              <a:off x="3378202" y="5429720"/>
              <a:ext cx="83901" cy="141990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8" name="직사각형 57"/>
            <p:cNvSpPr/>
            <p:nvPr/>
          </p:nvSpPr>
          <p:spPr>
            <a:xfrm>
              <a:off x="5558713" y="5438092"/>
              <a:ext cx="83901" cy="141990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5904089" y="6064414"/>
              <a:ext cx="100069" cy="785213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0" name="직사각형 59"/>
            <p:cNvSpPr/>
            <p:nvPr/>
          </p:nvSpPr>
          <p:spPr>
            <a:xfrm>
              <a:off x="3043145" y="6044062"/>
              <a:ext cx="90906" cy="81393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61" name="그룹 60"/>
            <p:cNvGrpSpPr/>
            <p:nvPr/>
          </p:nvGrpSpPr>
          <p:grpSpPr>
            <a:xfrm>
              <a:off x="3030326" y="4018153"/>
              <a:ext cx="2971228" cy="2388577"/>
              <a:chOff x="3191879" y="4937231"/>
              <a:chExt cx="2971228" cy="2388577"/>
            </a:xfrm>
          </p:grpSpPr>
          <p:sp>
            <p:nvSpPr>
              <p:cNvPr id="62" name="사다리꼴 61"/>
              <p:cNvSpPr/>
              <p:nvPr/>
            </p:nvSpPr>
            <p:spPr>
              <a:xfrm>
                <a:off x="3191879" y="6367333"/>
                <a:ext cx="2971228" cy="643067"/>
              </a:xfrm>
              <a:prstGeom prst="trapezoid">
                <a:avLst>
                  <a:gd name="adj" fmla="val 58286"/>
                </a:avLst>
              </a:prstGeom>
              <a:blipFill>
                <a:blip r:embed="rId3"/>
                <a:tile tx="0" ty="0" sx="100000" sy="100000" flip="none" algn="tl"/>
              </a:blipFill>
              <a:ln w="209550" cap="sq">
                <a:noFill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3" name="그룹 62"/>
              <p:cNvGrpSpPr/>
              <p:nvPr/>
            </p:nvGrpSpPr>
            <p:grpSpPr>
              <a:xfrm>
                <a:off x="3913187" y="4937231"/>
                <a:ext cx="1613286" cy="2378639"/>
                <a:chOff x="1651848" y="3342092"/>
                <a:chExt cx="2667000" cy="3932241"/>
              </a:xfrm>
            </p:grpSpPr>
            <p:grpSp>
              <p:nvGrpSpPr>
                <p:cNvPr id="65" name="그룹 64"/>
                <p:cNvGrpSpPr/>
                <p:nvPr/>
              </p:nvGrpSpPr>
              <p:grpSpPr>
                <a:xfrm>
                  <a:off x="1782925" y="3342092"/>
                  <a:ext cx="2430245" cy="3039905"/>
                  <a:chOff x="2142187" y="1379695"/>
                  <a:chExt cx="2430245" cy="3039905"/>
                </a:xfrm>
              </p:grpSpPr>
              <p:sp>
                <p:nvSpPr>
                  <p:cNvPr id="67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2938518" y="3290027"/>
                    <a:ext cx="672206" cy="752450"/>
                  </a:xfrm>
                  <a:prstGeom prst="rect">
                    <a:avLst/>
                  </a:prstGeom>
                  <a:solidFill>
                    <a:srgbClr val="FDCC9B"/>
                  </a:solidFill>
                  <a:ln w="0">
                    <a:noFill/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 sz="11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68" name="자유형 67"/>
                  <p:cNvSpPr>
                    <a:spLocks/>
                  </p:cNvSpPr>
                  <p:nvPr/>
                </p:nvSpPr>
                <p:spPr bwMode="auto">
                  <a:xfrm>
                    <a:off x="2142187" y="3592586"/>
                    <a:ext cx="2430245" cy="827014"/>
                  </a:xfrm>
                  <a:custGeom>
                    <a:avLst/>
                    <a:gdLst>
                      <a:gd name="connsiteX0" fmla="*/ 1133091 w 2430245"/>
                      <a:gd name="connsiteY0" fmla="*/ 0 h 827014"/>
                      <a:gd name="connsiteX1" fmla="*/ 1133092 w 2430245"/>
                      <a:gd name="connsiteY1" fmla="*/ 0 h 827014"/>
                      <a:gd name="connsiteX2" fmla="*/ 1215136 w 2430245"/>
                      <a:gd name="connsiteY2" fmla="*/ 3447 h 827014"/>
                      <a:gd name="connsiteX3" fmla="*/ 1297180 w 2430245"/>
                      <a:gd name="connsiteY3" fmla="*/ 13787 h 827014"/>
                      <a:gd name="connsiteX4" fmla="*/ 1378116 w 2430245"/>
                      <a:gd name="connsiteY4" fmla="*/ 29297 h 827014"/>
                      <a:gd name="connsiteX5" fmla="*/ 1461270 w 2430245"/>
                      <a:gd name="connsiteY5" fmla="*/ 49977 h 827014"/>
                      <a:gd name="connsiteX6" fmla="*/ 1542206 w 2430245"/>
                      <a:gd name="connsiteY6" fmla="*/ 77551 h 827014"/>
                      <a:gd name="connsiteX7" fmla="*/ 1623142 w 2430245"/>
                      <a:gd name="connsiteY7" fmla="*/ 110295 h 827014"/>
                      <a:gd name="connsiteX8" fmla="*/ 1701860 w 2430245"/>
                      <a:gd name="connsiteY8" fmla="*/ 146485 h 827014"/>
                      <a:gd name="connsiteX9" fmla="*/ 1779470 w 2430245"/>
                      <a:gd name="connsiteY9" fmla="*/ 189569 h 827014"/>
                      <a:gd name="connsiteX10" fmla="*/ 1854862 w 2430245"/>
                      <a:gd name="connsiteY10" fmla="*/ 232653 h 827014"/>
                      <a:gd name="connsiteX11" fmla="*/ 1928037 w 2430245"/>
                      <a:gd name="connsiteY11" fmla="*/ 280906 h 827014"/>
                      <a:gd name="connsiteX12" fmla="*/ 1997886 w 2430245"/>
                      <a:gd name="connsiteY12" fmla="*/ 332607 h 827014"/>
                      <a:gd name="connsiteX13" fmla="*/ 2065518 w 2430245"/>
                      <a:gd name="connsiteY13" fmla="*/ 386031 h 827014"/>
                      <a:gd name="connsiteX14" fmla="*/ 2129823 w 2430245"/>
                      <a:gd name="connsiteY14" fmla="*/ 442901 h 827014"/>
                      <a:gd name="connsiteX15" fmla="*/ 2189693 w 2430245"/>
                      <a:gd name="connsiteY15" fmla="*/ 501495 h 827014"/>
                      <a:gd name="connsiteX16" fmla="*/ 2245129 w 2430245"/>
                      <a:gd name="connsiteY16" fmla="*/ 561813 h 827014"/>
                      <a:gd name="connsiteX17" fmla="*/ 2298347 w 2430245"/>
                      <a:gd name="connsiteY17" fmla="*/ 622130 h 827014"/>
                      <a:gd name="connsiteX18" fmla="*/ 2344913 w 2430245"/>
                      <a:gd name="connsiteY18" fmla="*/ 684171 h 827014"/>
                      <a:gd name="connsiteX19" fmla="*/ 2385935 w 2430245"/>
                      <a:gd name="connsiteY19" fmla="*/ 747935 h 827014"/>
                      <a:gd name="connsiteX20" fmla="*/ 2421414 w 2430245"/>
                      <a:gd name="connsiteY20" fmla="*/ 809975 h 827014"/>
                      <a:gd name="connsiteX21" fmla="*/ 2430245 w 2430245"/>
                      <a:gd name="connsiteY21" fmla="*/ 827014 h 827014"/>
                      <a:gd name="connsiteX22" fmla="*/ 0 w 2430245"/>
                      <a:gd name="connsiteY22" fmla="*/ 827014 h 827014"/>
                      <a:gd name="connsiteX23" fmla="*/ 1468 w 2430245"/>
                      <a:gd name="connsiteY23" fmla="*/ 803754 h 827014"/>
                      <a:gd name="connsiteX24" fmla="*/ 11515 w 2430245"/>
                      <a:gd name="connsiteY24" fmla="*/ 757712 h 827014"/>
                      <a:gd name="connsiteX25" fmla="*/ 25215 w 2430245"/>
                      <a:gd name="connsiteY25" fmla="*/ 712986 h 827014"/>
                      <a:gd name="connsiteX26" fmla="*/ 46221 w 2430245"/>
                      <a:gd name="connsiteY26" fmla="*/ 665629 h 827014"/>
                      <a:gd name="connsiteX27" fmla="*/ 70882 w 2430245"/>
                      <a:gd name="connsiteY27" fmla="*/ 618272 h 827014"/>
                      <a:gd name="connsiteX28" fmla="*/ 101022 w 2430245"/>
                      <a:gd name="connsiteY28" fmla="*/ 570915 h 827014"/>
                      <a:gd name="connsiteX29" fmla="*/ 135728 w 2430245"/>
                      <a:gd name="connsiteY29" fmla="*/ 522243 h 827014"/>
                      <a:gd name="connsiteX30" fmla="*/ 174089 w 2430245"/>
                      <a:gd name="connsiteY30" fmla="*/ 474886 h 827014"/>
                      <a:gd name="connsiteX31" fmla="*/ 216102 w 2430245"/>
                      <a:gd name="connsiteY31" fmla="*/ 428844 h 827014"/>
                      <a:gd name="connsiteX32" fmla="*/ 262682 w 2430245"/>
                      <a:gd name="connsiteY32" fmla="*/ 382803 h 827014"/>
                      <a:gd name="connsiteX33" fmla="*/ 311089 w 2430245"/>
                      <a:gd name="connsiteY33" fmla="*/ 338077 h 827014"/>
                      <a:gd name="connsiteX34" fmla="*/ 364063 w 2430245"/>
                      <a:gd name="connsiteY34" fmla="*/ 294666 h 827014"/>
                      <a:gd name="connsiteX35" fmla="*/ 419776 w 2430245"/>
                      <a:gd name="connsiteY35" fmla="*/ 253886 h 827014"/>
                      <a:gd name="connsiteX36" fmla="*/ 478230 w 2430245"/>
                      <a:gd name="connsiteY36" fmla="*/ 214422 h 827014"/>
                      <a:gd name="connsiteX37" fmla="*/ 538510 w 2430245"/>
                      <a:gd name="connsiteY37" fmla="*/ 177589 h 827014"/>
                      <a:gd name="connsiteX38" fmla="*/ 599703 w 2430245"/>
                      <a:gd name="connsiteY38" fmla="*/ 144702 h 827014"/>
                      <a:gd name="connsiteX39" fmla="*/ 663637 w 2430245"/>
                      <a:gd name="connsiteY39" fmla="*/ 111815 h 827014"/>
                      <a:gd name="connsiteX40" fmla="*/ 729397 w 2430245"/>
                      <a:gd name="connsiteY40" fmla="*/ 84190 h 827014"/>
                      <a:gd name="connsiteX41" fmla="*/ 795157 w 2430245"/>
                      <a:gd name="connsiteY41" fmla="*/ 59196 h 827014"/>
                      <a:gd name="connsiteX42" fmla="*/ 862744 w 2430245"/>
                      <a:gd name="connsiteY42" fmla="*/ 38149 h 827014"/>
                      <a:gd name="connsiteX43" fmla="*/ 930331 w 2430245"/>
                      <a:gd name="connsiteY43" fmla="*/ 22363 h 827014"/>
                      <a:gd name="connsiteX44" fmla="*/ 997918 w 2430245"/>
                      <a:gd name="connsiteY44" fmla="*/ 10524 h 827014"/>
                      <a:gd name="connsiteX45" fmla="*/ 1065505 w 2430245"/>
                      <a:gd name="connsiteY45" fmla="*/ 2631 h 8270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</a:cxnLst>
                    <a:rect l="l" t="t" r="r" b="b"/>
                    <a:pathLst>
                      <a:path w="2430245" h="827014">
                        <a:moveTo>
                          <a:pt x="1133091" y="0"/>
                        </a:moveTo>
                        <a:lnTo>
                          <a:pt x="1133092" y="0"/>
                        </a:lnTo>
                        <a:lnTo>
                          <a:pt x="1215136" y="3447"/>
                        </a:lnTo>
                        <a:lnTo>
                          <a:pt x="1297180" y="13787"/>
                        </a:lnTo>
                        <a:lnTo>
                          <a:pt x="1378116" y="29297"/>
                        </a:lnTo>
                        <a:lnTo>
                          <a:pt x="1461270" y="49977"/>
                        </a:lnTo>
                        <a:lnTo>
                          <a:pt x="1542206" y="77551"/>
                        </a:lnTo>
                        <a:lnTo>
                          <a:pt x="1623142" y="110295"/>
                        </a:lnTo>
                        <a:lnTo>
                          <a:pt x="1701860" y="146485"/>
                        </a:lnTo>
                        <a:lnTo>
                          <a:pt x="1779470" y="189569"/>
                        </a:lnTo>
                        <a:lnTo>
                          <a:pt x="1854862" y="232653"/>
                        </a:lnTo>
                        <a:lnTo>
                          <a:pt x="1928037" y="280906"/>
                        </a:lnTo>
                        <a:lnTo>
                          <a:pt x="1997886" y="332607"/>
                        </a:lnTo>
                        <a:lnTo>
                          <a:pt x="2065518" y="386031"/>
                        </a:lnTo>
                        <a:lnTo>
                          <a:pt x="2129823" y="442901"/>
                        </a:lnTo>
                        <a:lnTo>
                          <a:pt x="2189693" y="501495"/>
                        </a:lnTo>
                        <a:lnTo>
                          <a:pt x="2245129" y="561813"/>
                        </a:lnTo>
                        <a:lnTo>
                          <a:pt x="2298347" y="622130"/>
                        </a:lnTo>
                        <a:lnTo>
                          <a:pt x="2344913" y="684171"/>
                        </a:lnTo>
                        <a:lnTo>
                          <a:pt x="2385935" y="747935"/>
                        </a:lnTo>
                        <a:lnTo>
                          <a:pt x="2421414" y="809975"/>
                        </a:lnTo>
                        <a:lnTo>
                          <a:pt x="2430245" y="827014"/>
                        </a:lnTo>
                        <a:lnTo>
                          <a:pt x="0" y="827014"/>
                        </a:lnTo>
                        <a:lnTo>
                          <a:pt x="1468" y="803754"/>
                        </a:lnTo>
                        <a:lnTo>
                          <a:pt x="11515" y="757712"/>
                        </a:lnTo>
                        <a:lnTo>
                          <a:pt x="25215" y="712986"/>
                        </a:lnTo>
                        <a:lnTo>
                          <a:pt x="46221" y="665629"/>
                        </a:lnTo>
                        <a:lnTo>
                          <a:pt x="70882" y="618272"/>
                        </a:lnTo>
                        <a:lnTo>
                          <a:pt x="101022" y="570915"/>
                        </a:lnTo>
                        <a:lnTo>
                          <a:pt x="135728" y="522243"/>
                        </a:lnTo>
                        <a:lnTo>
                          <a:pt x="174089" y="474886"/>
                        </a:lnTo>
                        <a:lnTo>
                          <a:pt x="216102" y="428844"/>
                        </a:lnTo>
                        <a:lnTo>
                          <a:pt x="262682" y="382803"/>
                        </a:lnTo>
                        <a:lnTo>
                          <a:pt x="311089" y="338077"/>
                        </a:lnTo>
                        <a:lnTo>
                          <a:pt x="364063" y="294666"/>
                        </a:lnTo>
                        <a:lnTo>
                          <a:pt x="419776" y="253886"/>
                        </a:lnTo>
                        <a:lnTo>
                          <a:pt x="478230" y="214422"/>
                        </a:lnTo>
                        <a:lnTo>
                          <a:pt x="538510" y="177589"/>
                        </a:lnTo>
                        <a:lnTo>
                          <a:pt x="599703" y="144702"/>
                        </a:lnTo>
                        <a:lnTo>
                          <a:pt x="663637" y="111815"/>
                        </a:lnTo>
                        <a:lnTo>
                          <a:pt x="729397" y="84190"/>
                        </a:lnTo>
                        <a:lnTo>
                          <a:pt x="795157" y="59196"/>
                        </a:lnTo>
                        <a:lnTo>
                          <a:pt x="862744" y="38149"/>
                        </a:lnTo>
                        <a:lnTo>
                          <a:pt x="930331" y="22363"/>
                        </a:lnTo>
                        <a:lnTo>
                          <a:pt x="997918" y="10524"/>
                        </a:lnTo>
                        <a:lnTo>
                          <a:pt x="1065505" y="2631"/>
                        </a:lnTo>
                        <a:close/>
                      </a:path>
                    </a:pathLst>
                  </a:custGeom>
                  <a:solidFill>
                    <a:schemeClr val="tx2">
                      <a:lumMod val="5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ko-KR" altLang="en-US" sz="11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69" name="Freeform 52"/>
                  <p:cNvSpPr>
                    <a:spLocks/>
                  </p:cNvSpPr>
                  <p:nvPr/>
                </p:nvSpPr>
                <p:spPr bwMode="auto">
                  <a:xfrm>
                    <a:off x="2847116" y="3623878"/>
                    <a:ext cx="880649" cy="258339"/>
                  </a:xfrm>
                  <a:custGeom>
                    <a:avLst/>
                    <a:gdLst>
                      <a:gd name="T0" fmla="*/ 377 w 767"/>
                      <a:gd name="T1" fmla="*/ 0 h 225"/>
                      <a:gd name="T2" fmla="*/ 474 w 767"/>
                      <a:gd name="T3" fmla="*/ 3 h 225"/>
                      <a:gd name="T4" fmla="*/ 572 w 767"/>
                      <a:gd name="T5" fmla="*/ 14 h 225"/>
                      <a:gd name="T6" fmla="*/ 670 w 767"/>
                      <a:gd name="T7" fmla="*/ 29 h 225"/>
                      <a:gd name="T8" fmla="*/ 767 w 767"/>
                      <a:gd name="T9" fmla="*/ 50 h 225"/>
                      <a:gd name="T10" fmla="*/ 761 w 767"/>
                      <a:gd name="T11" fmla="*/ 58 h 225"/>
                      <a:gd name="T12" fmla="*/ 750 w 767"/>
                      <a:gd name="T13" fmla="*/ 67 h 225"/>
                      <a:gd name="T14" fmla="*/ 736 w 767"/>
                      <a:gd name="T15" fmla="*/ 80 h 225"/>
                      <a:gd name="T16" fmla="*/ 720 w 767"/>
                      <a:gd name="T17" fmla="*/ 96 h 225"/>
                      <a:gd name="T18" fmla="*/ 698 w 767"/>
                      <a:gd name="T19" fmla="*/ 112 h 225"/>
                      <a:gd name="T20" fmla="*/ 674 w 767"/>
                      <a:gd name="T21" fmla="*/ 130 h 225"/>
                      <a:gd name="T22" fmla="*/ 647 w 767"/>
                      <a:gd name="T23" fmla="*/ 146 h 225"/>
                      <a:gd name="T24" fmla="*/ 616 w 767"/>
                      <a:gd name="T25" fmla="*/ 163 h 225"/>
                      <a:gd name="T26" fmla="*/ 584 w 767"/>
                      <a:gd name="T27" fmla="*/ 180 h 225"/>
                      <a:gd name="T28" fmla="*/ 548 w 767"/>
                      <a:gd name="T29" fmla="*/ 195 h 225"/>
                      <a:gd name="T30" fmla="*/ 509 w 767"/>
                      <a:gd name="T31" fmla="*/ 206 h 225"/>
                      <a:gd name="T32" fmla="*/ 467 w 767"/>
                      <a:gd name="T33" fmla="*/ 217 h 225"/>
                      <a:gd name="T34" fmla="*/ 423 w 767"/>
                      <a:gd name="T35" fmla="*/ 223 h 225"/>
                      <a:gd name="T36" fmla="*/ 377 w 767"/>
                      <a:gd name="T37" fmla="*/ 225 h 225"/>
                      <a:gd name="T38" fmla="*/ 330 w 767"/>
                      <a:gd name="T39" fmla="*/ 223 h 225"/>
                      <a:gd name="T40" fmla="*/ 286 w 767"/>
                      <a:gd name="T41" fmla="*/ 217 h 225"/>
                      <a:gd name="T42" fmla="*/ 245 w 767"/>
                      <a:gd name="T43" fmla="*/ 206 h 225"/>
                      <a:gd name="T44" fmla="*/ 207 w 767"/>
                      <a:gd name="T45" fmla="*/ 194 h 225"/>
                      <a:gd name="T46" fmla="*/ 173 w 767"/>
                      <a:gd name="T47" fmla="*/ 179 h 225"/>
                      <a:gd name="T48" fmla="*/ 141 w 767"/>
                      <a:gd name="T49" fmla="*/ 163 h 225"/>
                      <a:gd name="T50" fmla="*/ 112 w 767"/>
                      <a:gd name="T51" fmla="*/ 145 h 225"/>
                      <a:gd name="T52" fmla="*/ 86 w 767"/>
                      <a:gd name="T53" fmla="*/ 127 h 225"/>
                      <a:gd name="T54" fmla="*/ 64 w 767"/>
                      <a:gd name="T55" fmla="*/ 111 h 225"/>
                      <a:gd name="T56" fmla="*/ 44 w 767"/>
                      <a:gd name="T57" fmla="*/ 94 h 225"/>
                      <a:gd name="T58" fmla="*/ 28 w 767"/>
                      <a:gd name="T59" fmla="*/ 79 h 225"/>
                      <a:gd name="T60" fmla="*/ 16 w 767"/>
                      <a:gd name="T61" fmla="*/ 66 h 225"/>
                      <a:gd name="T62" fmla="*/ 7 w 767"/>
                      <a:gd name="T63" fmla="*/ 57 h 225"/>
                      <a:gd name="T64" fmla="*/ 2 w 767"/>
                      <a:gd name="T65" fmla="*/ 49 h 225"/>
                      <a:gd name="T66" fmla="*/ 0 w 767"/>
                      <a:gd name="T67" fmla="*/ 47 h 225"/>
                      <a:gd name="T68" fmla="*/ 94 w 767"/>
                      <a:gd name="T69" fmla="*/ 27 h 225"/>
                      <a:gd name="T70" fmla="*/ 187 w 767"/>
                      <a:gd name="T71" fmla="*/ 13 h 225"/>
                      <a:gd name="T72" fmla="*/ 282 w 767"/>
                      <a:gd name="T73" fmla="*/ 3 h 225"/>
                      <a:gd name="T74" fmla="*/ 377 w 767"/>
                      <a:gd name="T75" fmla="*/ 0 h 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767" h="225">
                        <a:moveTo>
                          <a:pt x="377" y="0"/>
                        </a:moveTo>
                        <a:lnTo>
                          <a:pt x="474" y="3"/>
                        </a:lnTo>
                        <a:lnTo>
                          <a:pt x="572" y="14"/>
                        </a:lnTo>
                        <a:lnTo>
                          <a:pt x="670" y="29"/>
                        </a:lnTo>
                        <a:lnTo>
                          <a:pt x="767" y="50"/>
                        </a:lnTo>
                        <a:lnTo>
                          <a:pt x="761" y="58"/>
                        </a:lnTo>
                        <a:lnTo>
                          <a:pt x="750" y="67"/>
                        </a:lnTo>
                        <a:lnTo>
                          <a:pt x="736" y="80"/>
                        </a:lnTo>
                        <a:lnTo>
                          <a:pt x="720" y="96"/>
                        </a:lnTo>
                        <a:lnTo>
                          <a:pt x="698" y="112"/>
                        </a:lnTo>
                        <a:lnTo>
                          <a:pt x="674" y="130"/>
                        </a:lnTo>
                        <a:lnTo>
                          <a:pt x="647" y="146"/>
                        </a:lnTo>
                        <a:lnTo>
                          <a:pt x="616" y="163"/>
                        </a:lnTo>
                        <a:lnTo>
                          <a:pt x="584" y="180"/>
                        </a:lnTo>
                        <a:lnTo>
                          <a:pt x="548" y="195"/>
                        </a:lnTo>
                        <a:lnTo>
                          <a:pt x="509" y="206"/>
                        </a:lnTo>
                        <a:lnTo>
                          <a:pt x="467" y="217"/>
                        </a:lnTo>
                        <a:lnTo>
                          <a:pt x="423" y="223"/>
                        </a:lnTo>
                        <a:lnTo>
                          <a:pt x="377" y="225"/>
                        </a:lnTo>
                        <a:lnTo>
                          <a:pt x="330" y="223"/>
                        </a:lnTo>
                        <a:lnTo>
                          <a:pt x="286" y="217"/>
                        </a:lnTo>
                        <a:lnTo>
                          <a:pt x="245" y="206"/>
                        </a:lnTo>
                        <a:lnTo>
                          <a:pt x="207" y="194"/>
                        </a:lnTo>
                        <a:lnTo>
                          <a:pt x="173" y="179"/>
                        </a:lnTo>
                        <a:lnTo>
                          <a:pt x="141" y="163"/>
                        </a:lnTo>
                        <a:lnTo>
                          <a:pt x="112" y="145"/>
                        </a:lnTo>
                        <a:lnTo>
                          <a:pt x="86" y="127"/>
                        </a:lnTo>
                        <a:lnTo>
                          <a:pt x="64" y="111"/>
                        </a:lnTo>
                        <a:lnTo>
                          <a:pt x="44" y="94"/>
                        </a:lnTo>
                        <a:lnTo>
                          <a:pt x="28" y="79"/>
                        </a:lnTo>
                        <a:lnTo>
                          <a:pt x="16" y="66"/>
                        </a:lnTo>
                        <a:lnTo>
                          <a:pt x="7" y="57"/>
                        </a:lnTo>
                        <a:lnTo>
                          <a:pt x="2" y="49"/>
                        </a:lnTo>
                        <a:lnTo>
                          <a:pt x="0" y="47"/>
                        </a:lnTo>
                        <a:lnTo>
                          <a:pt x="94" y="27"/>
                        </a:lnTo>
                        <a:lnTo>
                          <a:pt x="187" y="13"/>
                        </a:lnTo>
                        <a:lnTo>
                          <a:pt x="282" y="3"/>
                        </a:lnTo>
                        <a:lnTo>
                          <a:pt x="377" y="0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85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 sz="11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0" name="Freeform 53"/>
                  <p:cNvSpPr>
                    <a:spLocks/>
                  </p:cNvSpPr>
                  <p:nvPr/>
                </p:nvSpPr>
                <p:spPr bwMode="auto">
                  <a:xfrm>
                    <a:off x="2938518" y="3566276"/>
                    <a:ext cx="672206" cy="177589"/>
                  </a:xfrm>
                  <a:custGeom>
                    <a:avLst/>
                    <a:gdLst>
                      <a:gd name="T0" fmla="*/ 255 w 511"/>
                      <a:gd name="T1" fmla="*/ 0 h 135"/>
                      <a:gd name="T2" fmla="*/ 294 w 511"/>
                      <a:gd name="T3" fmla="*/ 1 h 135"/>
                      <a:gd name="T4" fmla="*/ 331 w 511"/>
                      <a:gd name="T5" fmla="*/ 4 h 135"/>
                      <a:gd name="T6" fmla="*/ 365 w 511"/>
                      <a:gd name="T7" fmla="*/ 8 h 135"/>
                      <a:gd name="T8" fmla="*/ 396 w 511"/>
                      <a:gd name="T9" fmla="*/ 14 h 135"/>
                      <a:gd name="T10" fmla="*/ 425 w 511"/>
                      <a:gd name="T11" fmla="*/ 19 h 135"/>
                      <a:gd name="T12" fmla="*/ 450 w 511"/>
                      <a:gd name="T13" fmla="*/ 25 h 135"/>
                      <a:gd name="T14" fmla="*/ 471 w 511"/>
                      <a:gd name="T15" fmla="*/ 30 h 135"/>
                      <a:gd name="T16" fmla="*/ 488 w 511"/>
                      <a:gd name="T17" fmla="*/ 35 h 135"/>
                      <a:gd name="T18" fmla="*/ 501 w 511"/>
                      <a:gd name="T19" fmla="*/ 39 h 135"/>
                      <a:gd name="T20" fmla="*/ 509 w 511"/>
                      <a:gd name="T21" fmla="*/ 42 h 135"/>
                      <a:gd name="T22" fmla="*/ 511 w 511"/>
                      <a:gd name="T23" fmla="*/ 42 h 135"/>
                      <a:gd name="T24" fmla="*/ 510 w 511"/>
                      <a:gd name="T25" fmla="*/ 44 h 135"/>
                      <a:gd name="T26" fmla="*/ 505 w 511"/>
                      <a:gd name="T27" fmla="*/ 49 h 135"/>
                      <a:gd name="T28" fmla="*/ 496 w 511"/>
                      <a:gd name="T29" fmla="*/ 57 h 135"/>
                      <a:gd name="T30" fmla="*/ 485 w 511"/>
                      <a:gd name="T31" fmla="*/ 66 h 135"/>
                      <a:gd name="T32" fmla="*/ 470 w 511"/>
                      <a:gd name="T33" fmla="*/ 77 h 135"/>
                      <a:gd name="T34" fmla="*/ 451 w 511"/>
                      <a:gd name="T35" fmla="*/ 88 h 135"/>
                      <a:gd name="T36" fmla="*/ 429 w 511"/>
                      <a:gd name="T37" fmla="*/ 100 h 135"/>
                      <a:gd name="T38" fmla="*/ 403 w 511"/>
                      <a:gd name="T39" fmla="*/ 112 h 135"/>
                      <a:gd name="T40" fmla="*/ 372 w 511"/>
                      <a:gd name="T41" fmla="*/ 121 h 135"/>
                      <a:gd name="T42" fmla="*/ 337 w 511"/>
                      <a:gd name="T43" fmla="*/ 128 h 135"/>
                      <a:gd name="T44" fmla="*/ 298 w 511"/>
                      <a:gd name="T45" fmla="*/ 134 h 135"/>
                      <a:gd name="T46" fmla="*/ 256 w 511"/>
                      <a:gd name="T47" fmla="*/ 135 h 135"/>
                      <a:gd name="T48" fmla="*/ 213 w 511"/>
                      <a:gd name="T49" fmla="*/ 134 h 135"/>
                      <a:gd name="T50" fmla="*/ 174 w 511"/>
                      <a:gd name="T51" fmla="*/ 128 h 135"/>
                      <a:gd name="T52" fmla="*/ 139 w 511"/>
                      <a:gd name="T53" fmla="*/ 121 h 135"/>
                      <a:gd name="T54" fmla="*/ 109 w 511"/>
                      <a:gd name="T55" fmla="*/ 112 h 135"/>
                      <a:gd name="T56" fmla="*/ 82 w 511"/>
                      <a:gd name="T57" fmla="*/ 100 h 135"/>
                      <a:gd name="T58" fmla="*/ 60 w 511"/>
                      <a:gd name="T59" fmla="*/ 88 h 135"/>
                      <a:gd name="T60" fmla="*/ 41 w 511"/>
                      <a:gd name="T61" fmla="*/ 77 h 135"/>
                      <a:gd name="T62" fmla="*/ 26 w 511"/>
                      <a:gd name="T63" fmla="*/ 66 h 135"/>
                      <a:gd name="T64" fmla="*/ 15 w 511"/>
                      <a:gd name="T65" fmla="*/ 57 h 135"/>
                      <a:gd name="T66" fmla="*/ 6 w 511"/>
                      <a:gd name="T67" fmla="*/ 49 h 135"/>
                      <a:gd name="T68" fmla="*/ 2 w 511"/>
                      <a:gd name="T69" fmla="*/ 44 h 135"/>
                      <a:gd name="T70" fmla="*/ 0 w 511"/>
                      <a:gd name="T71" fmla="*/ 42 h 135"/>
                      <a:gd name="T72" fmla="*/ 43 w 511"/>
                      <a:gd name="T73" fmla="*/ 27 h 135"/>
                      <a:gd name="T74" fmla="*/ 88 w 511"/>
                      <a:gd name="T75" fmla="*/ 16 h 135"/>
                      <a:gd name="T76" fmla="*/ 131 w 511"/>
                      <a:gd name="T77" fmla="*/ 8 h 135"/>
                      <a:gd name="T78" fmla="*/ 173 w 511"/>
                      <a:gd name="T79" fmla="*/ 3 h 135"/>
                      <a:gd name="T80" fmla="*/ 215 w 511"/>
                      <a:gd name="T81" fmla="*/ 0 h 135"/>
                      <a:gd name="T82" fmla="*/ 255 w 511"/>
                      <a:gd name="T83" fmla="*/ 0 h 1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</a:cxnLst>
                    <a:rect l="0" t="0" r="r" b="b"/>
                    <a:pathLst>
                      <a:path w="511" h="135">
                        <a:moveTo>
                          <a:pt x="255" y="0"/>
                        </a:moveTo>
                        <a:lnTo>
                          <a:pt x="294" y="1"/>
                        </a:lnTo>
                        <a:lnTo>
                          <a:pt x="331" y="4"/>
                        </a:lnTo>
                        <a:lnTo>
                          <a:pt x="365" y="8"/>
                        </a:lnTo>
                        <a:lnTo>
                          <a:pt x="396" y="14"/>
                        </a:lnTo>
                        <a:lnTo>
                          <a:pt x="425" y="19"/>
                        </a:lnTo>
                        <a:lnTo>
                          <a:pt x="450" y="25"/>
                        </a:lnTo>
                        <a:lnTo>
                          <a:pt x="471" y="30"/>
                        </a:lnTo>
                        <a:lnTo>
                          <a:pt x="488" y="35"/>
                        </a:lnTo>
                        <a:lnTo>
                          <a:pt x="501" y="39"/>
                        </a:lnTo>
                        <a:lnTo>
                          <a:pt x="509" y="42"/>
                        </a:lnTo>
                        <a:lnTo>
                          <a:pt x="511" y="42"/>
                        </a:lnTo>
                        <a:lnTo>
                          <a:pt x="510" y="44"/>
                        </a:lnTo>
                        <a:lnTo>
                          <a:pt x="505" y="49"/>
                        </a:lnTo>
                        <a:lnTo>
                          <a:pt x="496" y="57"/>
                        </a:lnTo>
                        <a:lnTo>
                          <a:pt x="485" y="66"/>
                        </a:lnTo>
                        <a:lnTo>
                          <a:pt x="470" y="77"/>
                        </a:lnTo>
                        <a:lnTo>
                          <a:pt x="451" y="88"/>
                        </a:lnTo>
                        <a:lnTo>
                          <a:pt x="429" y="100"/>
                        </a:lnTo>
                        <a:lnTo>
                          <a:pt x="403" y="112"/>
                        </a:lnTo>
                        <a:lnTo>
                          <a:pt x="372" y="121"/>
                        </a:lnTo>
                        <a:lnTo>
                          <a:pt x="337" y="128"/>
                        </a:lnTo>
                        <a:lnTo>
                          <a:pt x="298" y="134"/>
                        </a:lnTo>
                        <a:lnTo>
                          <a:pt x="256" y="135"/>
                        </a:lnTo>
                        <a:lnTo>
                          <a:pt x="213" y="134"/>
                        </a:lnTo>
                        <a:lnTo>
                          <a:pt x="174" y="128"/>
                        </a:lnTo>
                        <a:lnTo>
                          <a:pt x="139" y="121"/>
                        </a:lnTo>
                        <a:lnTo>
                          <a:pt x="109" y="112"/>
                        </a:lnTo>
                        <a:lnTo>
                          <a:pt x="82" y="100"/>
                        </a:lnTo>
                        <a:lnTo>
                          <a:pt x="60" y="88"/>
                        </a:lnTo>
                        <a:lnTo>
                          <a:pt x="41" y="77"/>
                        </a:lnTo>
                        <a:lnTo>
                          <a:pt x="26" y="66"/>
                        </a:lnTo>
                        <a:lnTo>
                          <a:pt x="15" y="57"/>
                        </a:lnTo>
                        <a:lnTo>
                          <a:pt x="6" y="49"/>
                        </a:lnTo>
                        <a:lnTo>
                          <a:pt x="2" y="44"/>
                        </a:lnTo>
                        <a:lnTo>
                          <a:pt x="0" y="42"/>
                        </a:lnTo>
                        <a:lnTo>
                          <a:pt x="43" y="27"/>
                        </a:lnTo>
                        <a:lnTo>
                          <a:pt x="88" y="16"/>
                        </a:lnTo>
                        <a:lnTo>
                          <a:pt x="131" y="8"/>
                        </a:lnTo>
                        <a:lnTo>
                          <a:pt x="173" y="3"/>
                        </a:lnTo>
                        <a:lnTo>
                          <a:pt x="215" y="0"/>
                        </a:lnTo>
                        <a:lnTo>
                          <a:pt x="255" y="0"/>
                        </a:lnTo>
                        <a:close/>
                      </a:path>
                    </a:pathLst>
                  </a:custGeom>
                  <a:solidFill>
                    <a:srgbClr val="FDCC9B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 sz="11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1" name="Freeform 33"/>
                  <p:cNvSpPr>
                    <a:spLocks/>
                  </p:cNvSpPr>
                  <p:nvPr/>
                </p:nvSpPr>
                <p:spPr bwMode="auto">
                  <a:xfrm>
                    <a:off x="2882653" y="3021531"/>
                    <a:ext cx="786052" cy="587426"/>
                  </a:xfrm>
                  <a:custGeom>
                    <a:avLst/>
                    <a:gdLst>
                      <a:gd name="T0" fmla="*/ 118 w 1117"/>
                      <a:gd name="T1" fmla="*/ 0 h 834"/>
                      <a:gd name="T2" fmla="*/ 999 w 1117"/>
                      <a:gd name="T3" fmla="*/ 0 h 834"/>
                      <a:gd name="T4" fmla="*/ 1006 w 1117"/>
                      <a:gd name="T5" fmla="*/ 21 h 834"/>
                      <a:gd name="T6" fmla="*/ 1011 w 1117"/>
                      <a:gd name="T7" fmla="*/ 50 h 834"/>
                      <a:gd name="T8" fmla="*/ 1015 w 1117"/>
                      <a:gd name="T9" fmla="*/ 85 h 834"/>
                      <a:gd name="T10" fmla="*/ 1018 w 1117"/>
                      <a:gd name="T11" fmla="*/ 126 h 834"/>
                      <a:gd name="T12" fmla="*/ 1021 w 1117"/>
                      <a:gd name="T13" fmla="*/ 171 h 834"/>
                      <a:gd name="T14" fmla="*/ 1025 w 1117"/>
                      <a:gd name="T15" fmla="*/ 222 h 834"/>
                      <a:gd name="T16" fmla="*/ 1031 w 1117"/>
                      <a:gd name="T17" fmla="*/ 274 h 834"/>
                      <a:gd name="T18" fmla="*/ 1040 w 1117"/>
                      <a:gd name="T19" fmla="*/ 330 h 834"/>
                      <a:gd name="T20" fmla="*/ 1051 w 1117"/>
                      <a:gd name="T21" fmla="*/ 387 h 834"/>
                      <a:gd name="T22" fmla="*/ 1067 w 1117"/>
                      <a:gd name="T23" fmla="*/ 445 h 834"/>
                      <a:gd name="T24" fmla="*/ 1089 w 1117"/>
                      <a:gd name="T25" fmla="*/ 503 h 834"/>
                      <a:gd name="T26" fmla="*/ 1117 w 1117"/>
                      <a:gd name="T27" fmla="*/ 560 h 834"/>
                      <a:gd name="T28" fmla="*/ 1067 w 1117"/>
                      <a:gd name="T29" fmla="*/ 600 h 834"/>
                      <a:gd name="T30" fmla="*/ 1015 w 1117"/>
                      <a:gd name="T31" fmla="*/ 639 h 834"/>
                      <a:gd name="T32" fmla="*/ 961 w 1117"/>
                      <a:gd name="T33" fmla="*/ 677 h 834"/>
                      <a:gd name="T34" fmla="*/ 903 w 1117"/>
                      <a:gd name="T35" fmla="*/ 712 h 834"/>
                      <a:gd name="T36" fmla="*/ 842 w 1117"/>
                      <a:gd name="T37" fmla="*/ 745 h 834"/>
                      <a:gd name="T38" fmla="*/ 778 w 1117"/>
                      <a:gd name="T39" fmla="*/ 775 h 834"/>
                      <a:gd name="T40" fmla="*/ 709 w 1117"/>
                      <a:gd name="T41" fmla="*/ 799 h 834"/>
                      <a:gd name="T42" fmla="*/ 636 w 1117"/>
                      <a:gd name="T43" fmla="*/ 820 h 834"/>
                      <a:gd name="T44" fmla="*/ 558 w 1117"/>
                      <a:gd name="T45" fmla="*/ 834 h 834"/>
                      <a:gd name="T46" fmla="*/ 480 w 1117"/>
                      <a:gd name="T47" fmla="*/ 820 h 834"/>
                      <a:gd name="T48" fmla="*/ 408 w 1117"/>
                      <a:gd name="T49" fmla="*/ 801 h 834"/>
                      <a:gd name="T50" fmla="*/ 338 w 1117"/>
                      <a:gd name="T51" fmla="*/ 776 h 834"/>
                      <a:gd name="T52" fmla="*/ 274 w 1117"/>
                      <a:gd name="T53" fmla="*/ 747 h 834"/>
                      <a:gd name="T54" fmla="*/ 212 w 1117"/>
                      <a:gd name="T55" fmla="*/ 713 h 834"/>
                      <a:gd name="T56" fmla="*/ 156 w 1117"/>
                      <a:gd name="T57" fmla="*/ 678 h 834"/>
                      <a:gd name="T58" fmla="*/ 100 w 1117"/>
                      <a:gd name="T59" fmla="*/ 642 h 834"/>
                      <a:gd name="T60" fmla="*/ 49 w 1117"/>
                      <a:gd name="T61" fmla="*/ 602 h 834"/>
                      <a:gd name="T62" fmla="*/ 0 w 1117"/>
                      <a:gd name="T63" fmla="*/ 563 h 834"/>
                      <a:gd name="T64" fmla="*/ 26 w 1117"/>
                      <a:gd name="T65" fmla="*/ 506 h 834"/>
                      <a:gd name="T66" fmla="*/ 48 w 1117"/>
                      <a:gd name="T67" fmla="*/ 448 h 834"/>
                      <a:gd name="T68" fmla="*/ 65 w 1117"/>
                      <a:gd name="T69" fmla="*/ 390 h 834"/>
                      <a:gd name="T70" fmla="*/ 77 w 1117"/>
                      <a:gd name="T71" fmla="*/ 333 h 834"/>
                      <a:gd name="T72" fmla="*/ 86 w 1117"/>
                      <a:gd name="T73" fmla="*/ 276 h 834"/>
                      <a:gd name="T74" fmla="*/ 91 w 1117"/>
                      <a:gd name="T75" fmla="*/ 223 h 834"/>
                      <a:gd name="T76" fmla="*/ 96 w 1117"/>
                      <a:gd name="T77" fmla="*/ 172 h 834"/>
                      <a:gd name="T78" fmla="*/ 99 w 1117"/>
                      <a:gd name="T79" fmla="*/ 126 h 834"/>
                      <a:gd name="T80" fmla="*/ 103 w 1117"/>
                      <a:gd name="T81" fmla="*/ 85 h 834"/>
                      <a:gd name="T82" fmla="*/ 106 w 1117"/>
                      <a:gd name="T83" fmla="*/ 50 h 834"/>
                      <a:gd name="T84" fmla="*/ 110 w 1117"/>
                      <a:gd name="T85" fmla="*/ 21 h 834"/>
                      <a:gd name="T86" fmla="*/ 118 w 1117"/>
                      <a:gd name="T87" fmla="*/ 0 h 8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</a:cxnLst>
                    <a:rect l="0" t="0" r="r" b="b"/>
                    <a:pathLst>
                      <a:path w="1117" h="834">
                        <a:moveTo>
                          <a:pt x="118" y="0"/>
                        </a:moveTo>
                        <a:lnTo>
                          <a:pt x="999" y="0"/>
                        </a:lnTo>
                        <a:lnTo>
                          <a:pt x="1006" y="21"/>
                        </a:lnTo>
                        <a:lnTo>
                          <a:pt x="1011" y="50"/>
                        </a:lnTo>
                        <a:lnTo>
                          <a:pt x="1015" y="85"/>
                        </a:lnTo>
                        <a:lnTo>
                          <a:pt x="1018" y="126"/>
                        </a:lnTo>
                        <a:lnTo>
                          <a:pt x="1021" y="171"/>
                        </a:lnTo>
                        <a:lnTo>
                          <a:pt x="1025" y="222"/>
                        </a:lnTo>
                        <a:lnTo>
                          <a:pt x="1031" y="274"/>
                        </a:lnTo>
                        <a:lnTo>
                          <a:pt x="1040" y="330"/>
                        </a:lnTo>
                        <a:lnTo>
                          <a:pt x="1051" y="387"/>
                        </a:lnTo>
                        <a:lnTo>
                          <a:pt x="1067" y="445"/>
                        </a:lnTo>
                        <a:lnTo>
                          <a:pt x="1089" y="503"/>
                        </a:lnTo>
                        <a:lnTo>
                          <a:pt x="1117" y="560"/>
                        </a:lnTo>
                        <a:lnTo>
                          <a:pt x="1067" y="600"/>
                        </a:lnTo>
                        <a:lnTo>
                          <a:pt x="1015" y="639"/>
                        </a:lnTo>
                        <a:lnTo>
                          <a:pt x="961" y="677"/>
                        </a:lnTo>
                        <a:lnTo>
                          <a:pt x="903" y="712"/>
                        </a:lnTo>
                        <a:lnTo>
                          <a:pt x="842" y="745"/>
                        </a:lnTo>
                        <a:lnTo>
                          <a:pt x="778" y="775"/>
                        </a:lnTo>
                        <a:lnTo>
                          <a:pt x="709" y="799"/>
                        </a:lnTo>
                        <a:lnTo>
                          <a:pt x="636" y="820"/>
                        </a:lnTo>
                        <a:lnTo>
                          <a:pt x="558" y="834"/>
                        </a:lnTo>
                        <a:lnTo>
                          <a:pt x="480" y="820"/>
                        </a:lnTo>
                        <a:lnTo>
                          <a:pt x="408" y="801"/>
                        </a:lnTo>
                        <a:lnTo>
                          <a:pt x="338" y="776"/>
                        </a:lnTo>
                        <a:lnTo>
                          <a:pt x="274" y="747"/>
                        </a:lnTo>
                        <a:lnTo>
                          <a:pt x="212" y="713"/>
                        </a:lnTo>
                        <a:lnTo>
                          <a:pt x="156" y="678"/>
                        </a:lnTo>
                        <a:lnTo>
                          <a:pt x="100" y="642"/>
                        </a:lnTo>
                        <a:lnTo>
                          <a:pt x="49" y="602"/>
                        </a:lnTo>
                        <a:lnTo>
                          <a:pt x="0" y="563"/>
                        </a:lnTo>
                        <a:lnTo>
                          <a:pt x="26" y="506"/>
                        </a:lnTo>
                        <a:lnTo>
                          <a:pt x="48" y="448"/>
                        </a:lnTo>
                        <a:lnTo>
                          <a:pt x="65" y="390"/>
                        </a:lnTo>
                        <a:lnTo>
                          <a:pt x="77" y="333"/>
                        </a:lnTo>
                        <a:lnTo>
                          <a:pt x="86" y="276"/>
                        </a:lnTo>
                        <a:lnTo>
                          <a:pt x="91" y="223"/>
                        </a:lnTo>
                        <a:lnTo>
                          <a:pt x="96" y="172"/>
                        </a:lnTo>
                        <a:lnTo>
                          <a:pt x="99" y="126"/>
                        </a:lnTo>
                        <a:lnTo>
                          <a:pt x="103" y="85"/>
                        </a:lnTo>
                        <a:lnTo>
                          <a:pt x="106" y="50"/>
                        </a:lnTo>
                        <a:lnTo>
                          <a:pt x="110" y="21"/>
                        </a:lnTo>
                        <a:lnTo>
                          <a:pt x="118" y="0"/>
                        </a:lnTo>
                        <a:close/>
                      </a:path>
                    </a:pathLst>
                  </a:custGeom>
                  <a:solidFill>
                    <a:srgbClr val="C69E7F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 sz="20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2" name="Freeform 42"/>
                  <p:cNvSpPr>
                    <a:spLocks/>
                  </p:cNvSpPr>
                  <p:nvPr/>
                </p:nvSpPr>
                <p:spPr bwMode="auto">
                  <a:xfrm>
                    <a:off x="3875784" y="2408748"/>
                    <a:ext cx="255678" cy="443739"/>
                  </a:xfrm>
                  <a:custGeom>
                    <a:avLst/>
                    <a:gdLst>
                      <a:gd name="T0" fmla="*/ 206 w 362"/>
                      <a:gd name="T1" fmla="*/ 0 h 631"/>
                      <a:gd name="T2" fmla="*/ 238 w 362"/>
                      <a:gd name="T3" fmla="*/ 0 h 631"/>
                      <a:gd name="T4" fmla="*/ 264 w 362"/>
                      <a:gd name="T5" fmla="*/ 10 h 631"/>
                      <a:gd name="T6" fmla="*/ 289 w 362"/>
                      <a:gd name="T7" fmla="*/ 26 h 631"/>
                      <a:gd name="T8" fmla="*/ 311 w 362"/>
                      <a:gd name="T9" fmla="*/ 49 h 631"/>
                      <a:gd name="T10" fmla="*/ 328 w 362"/>
                      <a:gd name="T11" fmla="*/ 78 h 631"/>
                      <a:gd name="T12" fmla="*/ 343 w 362"/>
                      <a:gd name="T13" fmla="*/ 115 h 631"/>
                      <a:gd name="T14" fmla="*/ 353 w 362"/>
                      <a:gd name="T15" fmla="*/ 154 h 631"/>
                      <a:gd name="T16" fmla="*/ 359 w 362"/>
                      <a:gd name="T17" fmla="*/ 198 h 631"/>
                      <a:gd name="T18" fmla="*/ 362 w 362"/>
                      <a:gd name="T19" fmla="*/ 245 h 631"/>
                      <a:gd name="T20" fmla="*/ 359 w 362"/>
                      <a:gd name="T21" fmla="*/ 294 h 631"/>
                      <a:gd name="T22" fmla="*/ 353 w 362"/>
                      <a:gd name="T23" fmla="*/ 347 h 631"/>
                      <a:gd name="T24" fmla="*/ 340 w 362"/>
                      <a:gd name="T25" fmla="*/ 402 h 631"/>
                      <a:gd name="T26" fmla="*/ 322 w 362"/>
                      <a:gd name="T27" fmla="*/ 455 h 631"/>
                      <a:gd name="T28" fmla="*/ 300 w 362"/>
                      <a:gd name="T29" fmla="*/ 501 h 631"/>
                      <a:gd name="T30" fmla="*/ 276 w 362"/>
                      <a:gd name="T31" fmla="*/ 542 h 631"/>
                      <a:gd name="T32" fmla="*/ 248 w 362"/>
                      <a:gd name="T33" fmla="*/ 576 h 631"/>
                      <a:gd name="T34" fmla="*/ 219 w 362"/>
                      <a:gd name="T35" fmla="*/ 603 h 631"/>
                      <a:gd name="T36" fmla="*/ 188 w 362"/>
                      <a:gd name="T37" fmla="*/ 622 h 631"/>
                      <a:gd name="T38" fmla="*/ 156 w 362"/>
                      <a:gd name="T39" fmla="*/ 631 h 631"/>
                      <a:gd name="T40" fmla="*/ 124 w 362"/>
                      <a:gd name="T41" fmla="*/ 631 h 631"/>
                      <a:gd name="T42" fmla="*/ 96 w 362"/>
                      <a:gd name="T43" fmla="*/ 621 h 631"/>
                      <a:gd name="T44" fmla="*/ 73 w 362"/>
                      <a:gd name="T45" fmla="*/ 605 h 631"/>
                      <a:gd name="T46" fmla="*/ 51 w 362"/>
                      <a:gd name="T47" fmla="*/ 581 h 631"/>
                      <a:gd name="T48" fmla="*/ 34 w 362"/>
                      <a:gd name="T49" fmla="*/ 551 h 631"/>
                      <a:gd name="T50" fmla="*/ 19 w 362"/>
                      <a:gd name="T51" fmla="*/ 516 h 631"/>
                      <a:gd name="T52" fmla="*/ 9 w 362"/>
                      <a:gd name="T53" fmla="*/ 477 h 631"/>
                      <a:gd name="T54" fmla="*/ 3 w 362"/>
                      <a:gd name="T55" fmla="*/ 433 h 631"/>
                      <a:gd name="T56" fmla="*/ 0 w 362"/>
                      <a:gd name="T57" fmla="*/ 386 h 631"/>
                      <a:gd name="T58" fmla="*/ 3 w 362"/>
                      <a:gd name="T59" fmla="*/ 337 h 631"/>
                      <a:gd name="T60" fmla="*/ 9 w 362"/>
                      <a:gd name="T61" fmla="*/ 284 h 631"/>
                      <a:gd name="T62" fmla="*/ 22 w 362"/>
                      <a:gd name="T63" fmla="*/ 229 h 631"/>
                      <a:gd name="T64" fmla="*/ 40 w 362"/>
                      <a:gd name="T65" fmla="*/ 176 h 631"/>
                      <a:gd name="T66" fmla="*/ 61 w 362"/>
                      <a:gd name="T67" fmla="*/ 129 h 631"/>
                      <a:gd name="T68" fmla="*/ 86 w 362"/>
                      <a:gd name="T69" fmla="*/ 89 h 631"/>
                      <a:gd name="T70" fmla="*/ 114 w 362"/>
                      <a:gd name="T71" fmla="*/ 54 h 631"/>
                      <a:gd name="T72" fmla="*/ 143 w 362"/>
                      <a:gd name="T73" fmla="*/ 27 h 631"/>
                      <a:gd name="T74" fmla="*/ 174 w 362"/>
                      <a:gd name="T75" fmla="*/ 8 h 631"/>
                      <a:gd name="T76" fmla="*/ 206 w 362"/>
                      <a:gd name="T77" fmla="*/ 0 h 63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</a:cxnLst>
                    <a:rect l="0" t="0" r="r" b="b"/>
                    <a:pathLst>
                      <a:path w="362" h="631">
                        <a:moveTo>
                          <a:pt x="206" y="0"/>
                        </a:moveTo>
                        <a:lnTo>
                          <a:pt x="238" y="0"/>
                        </a:lnTo>
                        <a:lnTo>
                          <a:pt x="264" y="10"/>
                        </a:lnTo>
                        <a:lnTo>
                          <a:pt x="289" y="26"/>
                        </a:lnTo>
                        <a:lnTo>
                          <a:pt x="311" y="49"/>
                        </a:lnTo>
                        <a:lnTo>
                          <a:pt x="328" y="78"/>
                        </a:lnTo>
                        <a:lnTo>
                          <a:pt x="343" y="115"/>
                        </a:lnTo>
                        <a:lnTo>
                          <a:pt x="353" y="154"/>
                        </a:lnTo>
                        <a:lnTo>
                          <a:pt x="359" y="198"/>
                        </a:lnTo>
                        <a:lnTo>
                          <a:pt x="362" y="245"/>
                        </a:lnTo>
                        <a:lnTo>
                          <a:pt x="359" y="294"/>
                        </a:lnTo>
                        <a:lnTo>
                          <a:pt x="353" y="347"/>
                        </a:lnTo>
                        <a:lnTo>
                          <a:pt x="340" y="402"/>
                        </a:lnTo>
                        <a:lnTo>
                          <a:pt x="322" y="455"/>
                        </a:lnTo>
                        <a:lnTo>
                          <a:pt x="300" y="501"/>
                        </a:lnTo>
                        <a:lnTo>
                          <a:pt x="276" y="542"/>
                        </a:lnTo>
                        <a:lnTo>
                          <a:pt x="248" y="576"/>
                        </a:lnTo>
                        <a:lnTo>
                          <a:pt x="219" y="603"/>
                        </a:lnTo>
                        <a:lnTo>
                          <a:pt x="188" y="622"/>
                        </a:lnTo>
                        <a:lnTo>
                          <a:pt x="156" y="631"/>
                        </a:lnTo>
                        <a:lnTo>
                          <a:pt x="124" y="631"/>
                        </a:lnTo>
                        <a:lnTo>
                          <a:pt x="96" y="621"/>
                        </a:lnTo>
                        <a:lnTo>
                          <a:pt x="73" y="605"/>
                        </a:lnTo>
                        <a:lnTo>
                          <a:pt x="51" y="581"/>
                        </a:lnTo>
                        <a:lnTo>
                          <a:pt x="34" y="551"/>
                        </a:lnTo>
                        <a:lnTo>
                          <a:pt x="19" y="516"/>
                        </a:lnTo>
                        <a:lnTo>
                          <a:pt x="9" y="477"/>
                        </a:lnTo>
                        <a:lnTo>
                          <a:pt x="3" y="433"/>
                        </a:lnTo>
                        <a:lnTo>
                          <a:pt x="0" y="386"/>
                        </a:lnTo>
                        <a:lnTo>
                          <a:pt x="3" y="337"/>
                        </a:lnTo>
                        <a:lnTo>
                          <a:pt x="9" y="284"/>
                        </a:lnTo>
                        <a:lnTo>
                          <a:pt x="22" y="229"/>
                        </a:lnTo>
                        <a:lnTo>
                          <a:pt x="40" y="176"/>
                        </a:lnTo>
                        <a:lnTo>
                          <a:pt x="61" y="129"/>
                        </a:lnTo>
                        <a:lnTo>
                          <a:pt x="86" y="89"/>
                        </a:lnTo>
                        <a:lnTo>
                          <a:pt x="114" y="54"/>
                        </a:lnTo>
                        <a:lnTo>
                          <a:pt x="143" y="27"/>
                        </a:lnTo>
                        <a:lnTo>
                          <a:pt x="174" y="8"/>
                        </a:lnTo>
                        <a:lnTo>
                          <a:pt x="206" y="0"/>
                        </a:lnTo>
                        <a:close/>
                      </a:path>
                    </a:pathLst>
                  </a:custGeom>
                  <a:solidFill>
                    <a:srgbClr val="CCA483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 sz="20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3" name="Freeform 43"/>
                  <p:cNvSpPr>
                    <a:spLocks/>
                  </p:cNvSpPr>
                  <p:nvPr/>
                </p:nvSpPr>
                <p:spPr bwMode="auto">
                  <a:xfrm>
                    <a:off x="2419897" y="2408748"/>
                    <a:ext cx="253565" cy="443739"/>
                  </a:xfrm>
                  <a:custGeom>
                    <a:avLst/>
                    <a:gdLst>
                      <a:gd name="T0" fmla="*/ 156 w 361"/>
                      <a:gd name="T1" fmla="*/ 0 h 631"/>
                      <a:gd name="T2" fmla="*/ 186 w 361"/>
                      <a:gd name="T3" fmla="*/ 10 h 631"/>
                      <a:gd name="T4" fmla="*/ 217 w 361"/>
                      <a:gd name="T5" fmla="*/ 27 h 631"/>
                      <a:gd name="T6" fmla="*/ 247 w 361"/>
                      <a:gd name="T7" fmla="*/ 55 h 631"/>
                      <a:gd name="T8" fmla="*/ 275 w 361"/>
                      <a:gd name="T9" fmla="*/ 89 h 631"/>
                      <a:gd name="T10" fmla="*/ 300 w 361"/>
                      <a:gd name="T11" fmla="*/ 129 h 631"/>
                      <a:gd name="T12" fmla="*/ 320 w 361"/>
                      <a:gd name="T13" fmla="*/ 176 h 631"/>
                      <a:gd name="T14" fmla="*/ 338 w 361"/>
                      <a:gd name="T15" fmla="*/ 229 h 631"/>
                      <a:gd name="T16" fmla="*/ 351 w 361"/>
                      <a:gd name="T17" fmla="*/ 284 h 631"/>
                      <a:gd name="T18" fmla="*/ 358 w 361"/>
                      <a:gd name="T19" fmla="*/ 337 h 631"/>
                      <a:gd name="T20" fmla="*/ 361 w 361"/>
                      <a:gd name="T21" fmla="*/ 386 h 631"/>
                      <a:gd name="T22" fmla="*/ 358 w 361"/>
                      <a:gd name="T23" fmla="*/ 433 h 631"/>
                      <a:gd name="T24" fmla="*/ 352 w 361"/>
                      <a:gd name="T25" fmla="*/ 477 h 631"/>
                      <a:gd name="T26" fmla="*/ 341 w 361"/>
                      <a:gd name="T27" fmla="*/ 517 h 631"/>
                      <a:gd name="T28" fmla="*/ 327 w 361"/>
                      <a:gd name="T29" fmla="*/ 552 h 631"/>
                      <a:gd name="T30" fmla="*/ 309 w 361"/>
                      <a:gd name="T31" fmla="*/ 581 h 631"/>
                      <a:gd name="T32" fmla="*/ 288 w 361"/>
                      <a:gd name="T33" fmla="*/ 605 h 631"/>
                      <a:gd name="T34" fmla="*/ 263 w 361"/>
                      <a:gd name="T35" fmla="*/ 622 h 631"/>
                      <a:gd name="T36" fmla="*/ 237 w 361"/>
                      <a:gd name="T37" fmla="*/ 631 h 631"/>
                      <a:gd name="T38" fmla="*/ 205 w 361"/>
                      <a:gd name="T39" fmla="*/ 631 h 631"/>
                      <a:gd name="T40" fmla="*/ 173 w 361"/>
                      <a:gd name="T41" fmla="*/ 622 h 631"/>
                      <a:gd name="T42" fmla="*/ 142 w 361"/>
                      <a:gd name="T43" fmla="*/ 603 h 631"/>
                      <a:gd name="T44" fmla="*/ 113 w 361"/>
                      <a:gd name="T45" fmla="*/ 577 h 631"/>
                      <a:gd name="T46" fmla="*/ 86 w 361"/>
                      <a:gd name="T47" fmla="*/ 542 h 631"/>
                      <a:gd name="T48" fmla="*/ 61 w 361"/>
                      <a:gd name="T49" fmla="*/ 501 h 631"/>
                      <a:gd name="T50" fmla="*/ 39 w 361"/>
                      <a:gd name="T51" fmla="*/ 455 h 631"/>
                      <a:gd name="T52" fmla="*/ 22 w 361"/>
                      <a:gd name="T53" fmla="*/ 402 h 631"/>
                      <a:gd name="T54" fmla="*/ 8 w 361"/>
                      <a:gd name="T55" fmla="*/ 347 h 631"/>
                      <a:gd name="T56" fmla="*/ 1 w 361"/>
                      <a:gd name="T57" fmla="*/ 294 h 631"/>
                      <a:gd name="T58" fmla="*/ 0 w 361"/>
                      <a:gd name="T59" fmla="*/ 245 h 631"/>
                      <a:gd name="T60" fmla="*/ 1 w 361"/>
                      <a:gd name="T61" fmla="*/ 198 h 631"/>
                      <a:gd name="T62" fmla="*/ 8 w 361"/>
                      <a:gd name="T63" fmla="*/ 154 h 631"/>
                      <a:gd name="T64" fmla="*/ 19 w 361"/>
                      <a:gd name="T65" fmla="*/ 115 h 631"/>
                      <a:gd name="T66" fmla="*/ 33 w 361"/>
                      <a:gd name="T67" fmla="*/ 80 h 631"/>
                      <a:gd name="T68" fmla="*/ 51 w 361"/>
                      <a:gd name="T69" fmla="*/ 49 h 631"/>
                      <a:gd name="T70" fmla="*/ 73 w 361"/>
                      <a:gd name="T71" fmla="*/ 26 h 631"/>
                      <a:gd name="T72" fmla="*/ 96 w 361"/>
                      <a:gd name="T73" fmla="*/ 10 h 631"/>
                      <a:gd name="T74" fmla="*/ 123 w 361"/>
                      <a:gd name="T75" fmla="*/ 0 h 631"/>
                      <a:gd name="T76" fmla="*/ 156 w 361"/>
                      <a:gd name="T77" fmla="*/ 0 h 63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</a:cxnLst>
                    <a:rect l="0" t="0" r="r" b="b"/>
                    <a:pathLst>
                      <a:path w="361" h="631">
                        <a:moveTo>
                          <a:pt x="156" y="0"/>
                        </a:moveTo>
                        <a:lnTo>
                          <a:pt x="186" y="10"/>
                        </a:lnTo>
                        <a:lnTo>
                          <a:pt x="217" y="27"/>
                        </a:lnTo>
                        <a:lnTo>
                          <a:pt x="247" y="55"/>
                        </a:lnTo>
                        <a:lnTo>
                          <a:pt x="275" y="89"/>
                        </a:lnTo>
                        <a:lnTo>
                          <a:pt x="300" y="129"/>
                        </a:lnTo>
                        <a:lnTo>
                          <a:pt x="320" y="176"/>
                        </a:lnTo>
                        <a:lnTo>
                          <a:pt x="338" y="229"/>
                        </a:lnTo>
                        <a:lnTo>
                          <a:pt x="351" y="284"/>
                        </a:lnTo>
                        <a:lnTo>
                          <a:pt x="358" y="337"/>
                        </a:lnTo>
                        <a:lnTo>
                          <a:pt x="361" y="386"/>
                        </a:lnTo>
                        <a:lnTo>
                          <a:pt x="358" y="433"/>
                        </a:lnTo>
                        <a:lnTo>
                          <a:pt x="352" y="477"/>
                        </a:lnTo>
                        <a:lnTo>
                          <a:pt x="341" y="517"/>
                        </a:lnTo>
                        <a:lnTo>
                          <a:pt x="327" y="552"/>
                        </a:lnTo>
                        <a:lnTo>
                          <a:pt x="309" y="581"/>
                        </a:lnTo>
                        <a:lnTo>
                          <a:pt x="288" y="605"/>
                        </a:lnTo>
                        <a:lnTo>
                          <a:pt x="263" y="622"/>
                        </a:lnTo>
                        <a:lnTo>
                          <a:pt x="237" y="631"/>
                        </a:lnTo>
                        <a:lnTo>
                          <a:pt x="205" y="631"/>
                        </a:lnTo>
                        <a:lnTo>
                          <a:pt x="173" y="622"/>
                        </a:lnTo>
                        <a:lnTo>
                          <a:pt x="142" y="603"/>
                        </a:lnTo>
                        <a:lnTo>
                          <a:pt x="113" y="577"/>
                        </a:lnTo>
                        <a:lnTo>
                          <a:pt x="86" y="542"/>
                        </a:lnTo>
                        <a:lnTo>
                          <a:pt x="61" y="501"/>
                        </a:lnTo>
                        <a:lnTo>
                          <a:pt x="39" y="455"/>
                        </a:lnTo>
                        <a:lnTo>
                          <a:pt x="22" y="402"/>
                        </a:lnTo>
                        <a:lnTo>
                          <a:pt x="8" y="347"/>
                        </a:lnTo>
                        <a:lnTo>
                          <a:pt x="1" y="294"/>
                        </a:lnTo>
                        <a:lnTo>
                          <a:pt x="0" y="245"/>
                        </a:lnTo>
                        <a:lnTo>
                          <a:pt x="1" y="198"/>
                        </a:lnTo>
                        <a:lnTo>
                          <a:pt x="8" y="154"/>
                        </a:lnTo>
                        <a:lnTo>
                          <a:pt x="19" y="115"/>
                        </a:lnTo>
                        <a:lnTo>
                          <a:pt x="33" y="80"/>
                        </a:lnTo>
                        <a:lnTo>
                          <a:pt x="51" y="49"/>
                        </a:lnTo>
                        <a:lnTo>
                          <a:pt x="73" y="26"/>
                        </a:lnTo>
                        <a:lnTo>
                          <a:pt x="96" y="10"/>
                        </a:lnTo>
                        <a:lnTo>
                          <a:pt x="123" y="0"/>
                        </a:lnTo>
                        <a:lnTo>
                          <a:pt x="156" y="0"/>
                        </a:lnTo>
                        <a:close/>
                      </a:path>
                    </a:pathLst>
                  </a:custGeom>
                  <a:solidFill>
                    <a:srgbClr val="DBB491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 sz="20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4" name="자유형 73"/>
                  <p:cNvSpPr>
                    <a:spLocks/>
                  </p:cNvSpPr>
                  <p:nvPr/>
                </p:nvSpPr>
                <p:spPr bwMode="auto">
                  <a:xfrm>
                    <a:off x="2436801" y="1379695"/>
                    <a:ext cx="1675642" cy="2197567"/>
                  </a:xfrm>
                  <a:custGeom>
                    <a:avLst/>
                    <a:gdLst>
                      <a:gd name="connsiteX0" fmla="*/ 838174 w 1675643"/>
                      <a:gd name="connsiteY0" fmla="*/ 0 h 2197567"/>
                      <a:gd name="connsiteX1" fmla="*/ 910017 w 1675643"/>
                      <a:gd name="connsiteY1" fmla="*/ 2116 h 2197567"/>
                      <a:gd name="connsiteX2" fmla="*/ 979748 w 1675643"/>
                      <a:gd name="connsiteY2" fmla="*/ 9167 h 2197567"/>
                      <a:gd name="connsiteX3" fmla="*/ 1045252 w 1675643"/>
                      <a:gd name="connsiteY3" fmla="*/ 21860 h 2197567"/>
                      <a:gd name="connsiteX4" fmla="*/ 1110052 w 1675643"/>
                      <a:gd name="connsiteY4" fmla="*/ 37373 h 2197567"/>
                      <a:gd name="connsiteX5" fmla="*/ 1170626 w 1675643"/>
                      <a:gd name="connsiteY5" fmla="*/ 56412 h 2197567"/>
                      <a:gd name="connsiteX6" fmla="*/ 1228382 w 1675643"/>
                      <a:gd name="connsiteY6" fmla="*/ 78977 h 2197567"/>
                      <a:gd name="connsiteX7" fmla="*/ 1283322 w 1675643"/>
                      <a:gd name="connsiteY7" fmla="*/ 105773 h 2197567"/>
                      <a:gd name="connsiteX8" fmla="*/ 1334739 w 1675643"/>
                      <a:gd name="connsiteY8" fmla="*/ 134685 h 2197567"/>
                      <a:gd name="connsiteX9" fmla="*/ 1381930 w 1675643"/>
                      <a:gd name="connsiteY9" fmla="*/ 166417 h 2197567"/>
                      <a:gd name="connsiteX10" fmla="*/ 1427008 w 1675643"/>
                      <a:gd name="connsiteY10" fmla="*/ 200264 h 2197567"/>
                      <a:gd name="connsiteX11" fmla="*/ 1467156 w 1675643"/>
                      <a:gd name="connsiteY11" fmla="*/ 236227 h 2197567"/>
                      <a:gd name="connsiteX12" fmla="*/ 1503782 w 1675643"/>
                      <a:gd name="connsiteY12" fmla="*/ 274305 h 2197567"/>
                      <a:gd name="connsiteX13" fmla="*/ 1538295 w 1675643"/>
                      <a:gd name="connsiteY13" fmla="*/ 312384 h 2197567"/>
                      <a:gd name="connsiteX14" fmla="*/ 1566469 w 1675643"/>
                      <a:gd name="connsiteY14" fmla="*/ 352577 h 2197567"/>
                      <a:gd name="connsiteX15" fmla="*/ 1592530 w 1675643"/>
                      <a:gd name="connsiteY15" fmla="*/ 392771 h 2197567"/>
                      <a:gd name="connsiteX16" fmla="*/ 1612956 w 1675643"/>
                      <a:gd name="connsiteY16" fmla="*/ 432965 h 2197567"/>
                      <a:gd name="connsiteX17" fmla="*/ 1630565 w 1675643"/>
                      <a:gd name="connsiteY17" fmla="*/ 473864 h 2197567"/>
                      <a:gd name="connsiteX18" fmla="*/ 1642539 w 1675643"/>
                      <a:gd name="connsiteY18" fmla="*/ 514058 h 2197567"/>
                      <a:gd name="connsiteX19" fmla="*/ 1642539 w 1675643"/>
                      <a:gd name="connsiteY19" fmla="*/ 517584 h 2197567"/>
                      <a:gd name="connsiteX20" fmla="*/ 1644652 w 1675643"/>
                      <a:gd name="connsiteY20" fmla="*/ 526751 h 2197567"/>
                      <a:gd name="connsiteX21" fmla="*/ 1647469 w 1675643"/>
                      <a:gd name="connsiteY21" fmla="*/ 540149 h 2197567"/>
                      <a:gd name="connsiteX22" fmla="*/ 1650991 w 1675643"/>
                      <a:gd name="connsiteY22" fmla="*/ 559188 h 2197567"/>
                      <a:gd name="connsiteX23" fmla="*/ 1655217 w 1675643"/>
                      <a:gd name="connsiteY23" fmla="*/ 583163 h 2197567"/>
                      <a:gd name="connsiteX24" fmla="*/ 1658739 w 1675643"/>
                      <a:gd name="connsiteY24" fmla="*/ 609959 h 2197567"/>
                      <a:gd name="connsiteX25" fmla="*/ 1662965 w 1675643"/>
                      <a:gd name="connsiteY25" fmla="*/ 641691 h 2197567"/>
                      <a:gd name="connsiteX26" fmla="*/ 1667191 w 1675643"/>
                      <a:gd name="connsiteY26" fmla="*/ 675538 h 2197567"/>
                      <a:gd name="connsiteX27" fmla="*/ 1670008 w 1675643"/>
                      <a:gd name="connsiteY27" fmla="*/ 712911 h 2197567"/>
                      <a:gd name="connsiteX28" fmla="*/ 1673530 w 1675643"/>
                      <a:gd name="connsiteY28" fmla="*/ 751695 h 2197567"/>
                      <a:gd name="connsiteX29" fmla="*/ 1675643 w 1675643"/>
                      <a:gd name="connsiteY29" fmla="*/ 791889 h 2197567"/>
                      <a:gd name="connsiteX30" fmla="*/ 1675643 w 1675643"/>
                      <a:gd name="connsiteY30" fmla="*/ 834198 h 2197567"/>
                      <a:gd name="connsiteX31" fmla="*/ 1674234 w 1675643"/>
                      <a:gd name="connsiteY31" fmla="*/ 877212 h 2197567"/>
                      <a:gd name="connsiteX32" fmla="*/ 1672121 w 1675643"/>
                      <a:gd name="connsiteY32" fmla="*/ 920227 h 2197567"/>
                      <a:gd name="connsiteX33" fmla="*/ 1667191 w 1675643"/>
                      <a:gd name="connsiteY33" fmla="*/ 964652 h 2197567"/>
                      <a:gd name="connsiteX34" fmla="*/ 1660852 w 1675643"/>
                      <a:gd name="connsiteY34" fmla="*/ 1006961 h 2197567"/>
                      <a:gd name="connsiteX35" fmla="*/ 1651695 w 1675643"/>
                      <a:gd name="connsiteY35" fmla="*/ 1048565 h 2197567"/>
                      <a:gd name="connsiteX36" fmla="*/ 1639721 w 1675643"/>
                      <a:gd name="connsiteY36" fmla="*/ 1090169 h 2197567"/>
                      <a:gd name="connsiteX37" fmla="*/ 1624930 w 1675643"/>
                      <a:gd name="connsiteY37" fmla="*/ 1128953 h 2197567"/>
                      <a:gd name="connsiteX38" fmla="*/ 1608026 w 1675643"/>
                      <a:gd name="connsiteY38" fmla="*/ 1166326 h 2197567"/>
                      <a:gd name="connsiteX39" fmla="*/ 1586191 w 1675643"/>
                      <a:gd name="connsiteY39" fmla="*/ 1200173 h 2197567"/>
                      <a:gd name="connsiteX40" fmla="*/ 1578338 w 1675643"/>
                      <a:gd name="connsiteY40" fmla="*/ 1210281 h 2197567"/>
                      <a:gd name="connsiteX41" fmla="*/ 1576335 w 1675643"/>
                      <a:gd name="connsiteY41" fmla="*/ 1240358 h 2197567"/>
                      <a:gd name="connsiteX42" fmla="*/ 1572817 w 1675643"/>
                      <a:gd name="connsiteY42" fmla="*/ 1292480 h 2197567"/>
                      <a:gd name="connsiteX43" fmla="*/ 1567187 w 1675643"/>
                      <a:gd name="connsiteY43" fmla="*/ 1346010 h 2197567"/>
                      <a:gd name="connsiteX44" fmla="*/ 1559447 w 1675643"/>
                      <a:gd name="connsiteY44" fmla="*/ 1399541 h 2197567"/>
                      <a:gd name="connsiteX45" fmla="*/ 1551003 w 1675643"/>
                      <a:gd name="connsiteY45" fmla="*/ 1451662 h 2197567"/>
                      <a:gd name="connsiteX46" fmla="*/ 1539744 w 1675643"/>
                      <a:gd name="connsiteY46" fmla="*/ 1503784 h 2197567"/>
                      <a:gd name="connsiteX47" fmla="*/ 1527781 w 1675643"/>
                      <a:gd name="connsiteY47" fmla="*/ 1556610 h 2197567"/>
                      <a:gd name="connsiteX48" fmla="*/ 1512300 w 1675643"/>
                      <a:gd name="connsiteY48" fmla="*/ 1608028 h 2197567"/>
                      <a:gd name="connsiteX49" fmla="*/ 1495412 w 1675643"/>
                      <a:gd name="connsiteY49" fmla="*/ 1658036 h 2197567"/>
                      <a:gd name="connsiteX50" fmla="*/ 1476413 w 1675643"/>
                      <a:gd name="connsiteY50" fmla="*/ 1707341 h 2197567"/>
                      <a:gd name="connsiteX51" fmla="*/ 1454599 w 1675643"/>
                      <a:gd name="connsiteY51" fmla="*/ 1755941 h 2197567"/>
                      <a:gd name="connsiteX52" fmla="*/ 1431377 w 1675643"/>
                      <a:gd name="connsiteY52" fmla="*/ 1801723 h 2197567"/>
                      <a:gd name="connsiteX53" fmla="*/ 1403230 w 1675643"/>
                      <a:gd name="connsiteY53" fmla="*/ 1846802 h 2197567"/>
                      <a:gd name="connsiteX54" fmla="*/ 1374379 w 1675643"/>
                      <a:gd name="connsiteY54" fmla="*/ 1890471 h 2197567"/>
                      <a:gd name="connsiteX55" fmla="*/ 1342010 w 1675643"/>
                      <a:gd name="connsiteY55" fmla="*/ 1932028 h 2197567"/>
                      <a:gd name="connsiteX56" fmla="*/ 1306826 w 1675643"/>
                      <a:gd name="connsiteY56" fmla="*/ 1971471 h 2197567"/>
                      <a:gd name="connsiteX57" fmla="*/ 1268827 w 1675643"/>
                      <a:gd name="connsiteY57" fmla="*/ 2008098 h 2197567"/>
                      <a:gd name="connsiteX58" fmla="*/ 1227310 w 1675643"/>
                      <a:gd name="connsiteY58" fmla="*/ 2041906 h 2197567"/>
                      <a:gd name="connsiteX59" fmla="*/ 1182275 w 1675643"/>
                      <a:gd name="connsiteY59" fmla="*/ 2074306 h 2197567"/>
                      <a:gd name="connsiteX60" fmla="*/ 1133721 w 1675643"/>
                      <a:gd name="connsiteY60" fmla="*/ 2102480 h 2197567"/>
                      <a:gd name="connsiteX61" fmla="*/ 1082352 w 1675643"/>
                      <a:gd name="connsiteY61" fmla="*/ 2128541 h 2197567"/>
                      <a:gd name="connsiteX62" fmla="*/ 1027465 w 1675643"/>
                      <a:gd name="connsiteY62" fmla="*/ 2151080 h 2197567"/>
                      <a:gd name="connsiteX63" fmla="*/ 969060 w 1675643"/>
                      <a:gd name="connsiteY63" fmla="*/ 2170802 h 2197567"/>
                      <a:gd name="connsiteX64" fmla="*/ 905025 w 1675643"/>
                      <a:gd name="connsiteY64" fmla="*/ 2186298 h 2197567"/>
                      <a:gd name="connsiteX65" fmla="*/ 838879 w 1675643"/>
                      <a:gd name="connsiteY65" fmla="*/ 2197567 h 2197567"/>
                      <a:gd name="connsiteX66" fmla="*/ 839120 w 1675643"/>
                      <a:gd name="connsiteY66" fmla="*/ 2197406 h 2197567"/>
                      <a:gd name="connsiteX67" fmla="*/ 838174 w 1675643"/>
                      <a:gd name="connsiteY67" fmla="*/ 2197567 h 2197567"/>
                      <a:gd name="connsiteX68" fmla="*/ 771261 w 1675643"/>
                      <a:gd name="connsiteY68" fmla="*/ 2186298 h 2197567"/>
                      <a:gd name="connsiteX69" fmla="*/ 708574 w 1675643"/>
                      <a:gd name="connsiteY69" fmla="*/ 2170802 h 2197567"/>
                      <a:gd name="connsiteX70" fmla="*/ 649409 w 1675643"/>
                      <a:gd name="connsiteY70" fmla="*/ 2151080 h 2197567"/>
                      <a:gd name="connsiteX71" fmla="*/ 593765 w 1675643"/>
                      <a:gd name="connsiteY71" fmla="*/ 2128541 h 2197567"/>
                      <a:gd name="connsiteX72" fmla="*/ 542348 w 1675643"/>
                      <a:gd name="connsiteY72" fmla="*/ 2102480 h 2197567"/>
                      <a:gd name="connsiteX73" fmla="*/ 494452 w 1675643"/>
                      <a:gd name="connsiteY73" fmla="*/ 2074306 h 2197567"/>
                      <a:gd name="connsiteX74" fmla="*/ 448670 w 1675643"/>
                      <a:gd name="connsiteY74" fmla="*/ 2041906 h 2197567"/>
                      <a:gd name="connsiteX75" fmla="*/ 407817 w 1675643"/>
                      <a:gd name="connsiteY75" fmla="*/ 2008098 h 2197567"/>
                      <a:gd name="connsiteX76" fmla="*/ 369078 w 1675643"/>
                      <a:gd name="connsiteY76" fmla="*/ 1971471 h 2197567"/>
                      <a:gd name="connsiteX77" fmla="*/ 333861 w 1675643"/>
                      <a:gd name="connsiteY77" fmla="*/ 1932028 h 2197567"/>
                      <a:gd name="connsiteX78" fmla="*/ 302165 w 1675643"/>
                      <a:gd name="connsiteY78" fmla="*/ 1890471 h 2197567"/>
                      <a:gd name="connsiteX79" fmla="*/ 272583 w 1675643"/>
                      <a:gd name="connsiteY79" fmla="*/ 1846802 h 2197567"/>
                      <a:gd name="connsiteX80" fmla="*/ 245817 w 1675643"/>
                      <a:gd name="connsiteY80" fmla="*/ 1801723 h 2197567"/>
                      <a:gd name="connsiteX81" fmla="*/ 221165 w 1675643"/>
                      <a:gd name="connsiteY81" fmla="*/ 1755941 h 2197567"/>
                      <a:gd name="connsiteX82" fmla="*/ 200035 w 1675643"/>
                      <a:gd name="connsiteY82" fmla="*/ 1707341 h 2197567"/>
                      <a:gd name="connsiteX83" fmla="*/ 181017 w 1675643"/>
                      <a:gd name="connsiteY83" fmla="*/ 1658036 h 2197567"/>
                      <a:gd name="connsiteX84" fmla="*/ 164113 w 1675643"/>
                      <a:gd name="connsiteY84" fmla="*/ 1608028 h 2197567"/>
                      <a:gd name="connsiteX85" fmla="*/ 149322 w 1675643"/>
                      <a:gd name="connsiteY85" fmla="*/ 1556610 h 2197567"/>
                      <a:gd name="connsiteX86" fmla="*/ 135939 w 1675643"/>
                      <a:gd name="connsiteY86" fmla="*/ 1503784 h 2197567"/>
                      <a:gd name="connsiteX87" fmla="*/ 126078 w 1675643"/>
                      <a:gd name="connsiteY87" fmla="*/ 1451662 h 2197567"/>
                      <a:gd name="connsiteX88" fmla="*/ 116922 w 1675643"/>
                      <a:gd name="connsiteY88" fmla="*/ 1399541 h 2197567"/>
                      <a:gd name="connsiteX89" fmla="*/ 109174 w 1675643"/>
                      <a:gd name="connsiteY89" fmla="*/ 1346010 h 2197567"/>
                      <a:gd name="connsiteX90" fmla="*/ 104244 w 1675643"/>
                      <a:gd name="connsiteY90" fmla="*/ 1292480 h 2197567"/>
                      <a:gd name="connsiteX91" fmla="*/ 100017 w 1675643"/>
                      <a:gd name="connsiteY91" fmla="*/ 1240358 h 2197567"/>
                      <a:gd name="connsiteX92" fmla="*/ 98470 w 1675643"/>
                      <a:gd name="connsiteY92" fmla="*/ 1211341 h 2197567"/>
                      <a:gd name="connsiteX93" fmla="*/ 90157 w 1675643"/>
                      <a:gd name="connsiteY93" fmla="*/ 1200878 h 2197567"/>
                      <a:gd name="connsiteX94" fmla="*/ 68322 w 1675643"/>
                      <a:gd name="connsiteY94" fmla="*/ 1166326 h 2197567"/>
                      <a:gd name="connsiteX95" fmla="*/ 50009 w 1675643"/>
                      <a:gd name="connsiteY95" fmla="*/ 1130363 h 2197567"/>
                      <a:gd name="connsiteX96" fmla="*/ 35922 w 1675643"/>
                      <a:gd name="connsiteY96" fmla="*/ 1090874 h 2197567"/>
                      <a:gd name="connsiteX97" fmla="*/ 24652 w 1675643"/>
                      <a:gd name="connsiteY97" fmla="*/ 1049975 h 2197567"/>
                      <a:gd name="connsiteX98" fmla="*/ 15496 w 1675643"/>
                      <a:gd name="connsiteY98" fmla="*/ 1007666 h 2197567"/>
                      <a:gd name="connsiteX99" fmla="*/ 8452 w 1675643"/>
                      <a:gd name="connsiteY99" fmla="*/ 964652 h 2197567"/>
                      <a:gd name="connsiteX100" fmla="*/ 4226 w 1675643"/>
                      <a:gd name="connsiteY100" fmla="*/ 921637 h 2197567"/>
                      <a:gd name="connsiteX101" fmla="*/ 704 w 1675643"/>
                      <a:gd name="connsiteY101" fmla="*/ 877212 h 2197567"/>
                      <a:gd name="connsiteX102" fmla="*/ 0 w 1675643"/>
                      <a:gd name="connsiteY102" fmla="*/ 834198 h 2197567"/>
                      <a:gd name="connsiteX103" fmla="*/ 704 w 1675643"/>
                      <a:gd name="connsiteY103" fmla="*/ 791889 h 2197567"/>
                      <a:gd name="connsiteX104" fmla="*/ 2113 w 1675643"/>
                      <a:gd name="connsiteY104" fmla="*/ 751695 h 2197567"/>
                      <a:gd name="connsiteX105" fmla="*/ 4930 w 1675643"/>
                      <a:gd name="connsiteY105" fmla="*/ 712911 h 2197567"/>
                      <a:gd name="connsiteX106" fmla="*/ 8452 w 1675643"/>
                      <a:gd name="connsiteY106" fmla="*/ 675538 h 2197567"/>
                      <a:gd name="connsiteX107" fmla="*/ 11974 w 1675643"/>
                      <a:gd name="connsiteY107" fmla="*/ 641691 h 2197567"/>
                      <a:gd name="connsiteX108" fmla="*/ 16200 w 1675643"/>
                      <a:gd name="connsiteY108" fmla="*/ 610664 h 2197567"/>
                      <a:gd name="connsiteX109" fmla="*/ 20426 w 1675643"/>
                      <a:gd name="connsiteY109" fmla="*/ 583163 h 2197567"/>
                      <a:gd name="connsiteX110" fmla="*/ 24652 w 1675643"/>
                      <a:gd name="connsiteY110" fmla="*/ 559188 h 2197567"/>
                      <a:gd name="connsiteX111" fmla="*/ 28878 w 1675643"/>
                      <a:gd name="connsiteY111" fmla="*/ 540854 h 2197567"/>
                      <a:gd name="connsiteX112" fmla="*/ 30991 w 1675643"/>
                      <a:gd name="connsiteY112" fmla="*/ 526751 h 2197567"/>
                      <a:gd name="connsiteX113" fmla="*/ 33104 w 1675643"/>
                      <a:gd name="connsiteY113" fmla="*/ 517584 h 2197567"/>
                      <a:gd name="connsiteX114" fmla="*/ 33809 w 1675643"/>
                      <a:gd name="connsiteY114" fmla="*/ 514058 h 2197567"/>
                      <a:gd name="connsiteX115" fmla="*/ 40852 w 1675643"/>
                      <a:gd name="connsiteY115" fmla="*/ 488672 h 2197567"/>
                      <a:gd name="connsiteX116" fmla="*/ 51417 w 1675643"/>
                      <a:gd name="connsiteY116" fmla="*/ 466107 h 2197567"/>
                      <a:gd name="connsiteX117" fmla="*/ 63391 w 1675643"/>
                      <a:gd name="connsiteY117" fmla="*/ 444248 h 2197567"/>
                      <a:gd name="connsiteX118" fmla="*/ 76774 w 1675643"/>
                      <a:gd name="connsiteY118" fmla="*/ 424503 h 2197567"/>
                      <a:gd name="connsiteX119" fmla="*/ 91565 w 1675643"/>
                      <a:gd name="connsiteY119" fmla="*/ 408285 h 2197567"/>
                      <a:gd name="connsiteX120" fmla="*/ 104244 w 1675643"/>
                      <a:gd name="connsiteY120" fmla="*/ 394182 h 2197567"/>
                      <a:gd name="connsiteX121" fmla="*/ 117626 w 1675643"/>
                      <a:gd name="connsiteY121" fmla="*/ 382194 h 2197567"/>
                      <a:gd name="connsiteX122" fmla="*/ 128896 w 1675643"/>
                      <a:gd name="connsiteY122" fmla="*/ 373027 h 2197567"/>
                      <a:gd name="connsiteX123" fmla="*/ 138757 w 1675643"/>
                      <a:gd name="connsiteY123" fmla="*/ 365975 h 2197567"/>
                      <a:gd name="connsiteX124" fmla="*/ 144391 w 1675643"/>
                      <a:gd name="connsiteY124" fmla="*/ 361744 h 2197567"/>
                      <a:gd name="connsiteX125" fmla="*/ 146504 w 1675643"/>
                      <a:gd name="connsiteY125" fmla="*/ 361039 h 2197567"/>
                      <a:gd name="connsiteX126" fmla="*/ 146504 w 1675643"/>
                      <a:gd name="connsiteY126" fmla="*/ 357513 h 2197567"/>
                      <a:gd name="connsiteX127" fmla="*/ 150026 w 1675643"/>
                      <a:gd name="connsiteY127" fmla="*/ 349757 h 2197567"/>
                      <a:gd name="connsiteX128" fmla="*/ 153548 w 1675643"/>
                      <a:gd name="connsiteY128" fmla="*/ 337064 h 2197567"/>
                      <a:gd name="connsiteX129" fmla="*/ 161296 w 1675643"/>
                      <a:gd name="connsiteY129" fmla="*/ 320845 h 2197567"/>
                      <a:gd name="connsiteX130" fmla="*/ 171157 w 1675643"/>
                      <a:gd name="connsiteY130" fmla="*/ 301101 h 2197567"/>
                      <a:gd name="connsiteX131" fmla="*/ 184539 w 1675643"/>
                      <a:gd name="connsiteY131" fmla="*/ 279946 h 2197567"/>
                      <a:gd name="connsiteX132" fmla="*/ 200035 w 1675643"/>
                      <a:gd name="connsiteY132" fmla="*/ 255971 h 2197567"/>
                      <a:gd name="connsiteX133" fmla="*/ 220461 w 1675643"/>
                      <a:gd name="connsiteY133" fmla="*/ 231291 h 2197567"/>
                      <a:gd name="connsiteX134" fmla="*/ 244409 w 1675643"/>
                      <a:gd name="connsiteY134" fmla="*/ 206610 h 2197567"/>
                      <a:gd name="connsiteX135" fmla="*/ 272583 w 1675643"/>
                      <a:gd name="connsiteY135" fmla="*/ 181930 h 2197567"/>
                      <a:gd name="connsiteX136" fmla="*/ 321183 w 1675643"/>
                      <a:gd name="connsiteY136" fmla="*/ 147377 h 2197567"/>
                      <a:gd name="connsiteX137" fmla="*/ 373304 w 1675643"/>
                      <a:gd name="connsiteY137" fmla="*/ 114940 h 2197567"/>
                      <a:gd name="connsiteX138" fmla="*/ 429652 w 1675643"/>
                      <a:gd name="connsiteY138" fmla="*/ 86734 h 2197567"/>
                      <a:gd name="connsiteX139" fmla="*/ 489522 w 1675643"/>
                      <a:gd name="connsiteY139" fmla="*/ 62054 h 2197567"/>
                      <a:gd name="connsiteX140" fmla="*/ 552913 w 1675643"/>
                      <a:gd name="connsiteY140" fmla="*/ 40194 h 2197567"/>
                      <a:gd name="connsiteX141" fmla="*/ 619826 w 1675643"/>
                      <a:gd name="connsiteY141" fmla="*/ 22565 h 2197567"/>
                      <a:gd name="connsiteX142" fmla="*/ 689556 w 1675643"/>
                      <a:gd name="connsiteY142" fmla="*/ 10577 h 2197567"/>
                      <a:gd name="connsiteX143" fmla="*/ 762104 w 1675643"/>
                      <a:gd name="connsiteY143" fmla="*/ 2116 h 21975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  <a:cxn ang="0">
                        <a:pos x="connsiteX127" y="connsiteY127"/>
                      </a:cxn>
                      <a:cxn ang="0">
                        <a:pos x="connsiteX128" y="connsiteY128"/>
                      </a:cxn>
                      <a:cxn ang="0">
                        <a:pos x="connsiteX129" y="connsiteY129"/>
                      </a:cxn>
                      <a:cxn ang="0">
                        <a:pos x="connsiteX130" y="connsiteY130"/>
                      </a:cxn>
                      <a:cxn ang="0">
                        <a:pos x="connsiteX131" y="connsiteY131"/>
                      </a:cxn>
                      <a:cxn ang="0">
                        <a:pos x="connsiteX132" y="connsiteY132"/>
                      </a:cxn>
                      <a:cxn ang="0">
                        <a:pos x="connsiteX133" y="connsiteY133"/>
                      </a:cxn>
                      <a:cxn ang="0">
                        <a:pos x="connsiteX134" y="connsiteY134"/>
                      </a:cxn>
                      <a:cxn ang="0">
                        <a:pos x="connsiteX135" y="connsiteY135"/>
                      </a:cxn>
                      <a:cxn ang="0">
                        <a:pos x="connsiteX136" y="connsiteY136"/>
                      </a:cxn>
                      <a:cxn ang="0">
                        <a:pos x="connsiteX137" y="connsiteY137"/>
                      </a:cxn>
                      <a:cxn ang="0">
                        <a:pos x="connsiteX138" y="connsiteY138"/>
                      </a:cxn>
                      <a:cxn ang="0">
                        <a:pos x="connsiteX139" y="connsiteY139"/>
                      </a:cxn>
                      <a:cxn ang="0">
                        <a:pos x="connsiteX140" y="connsiteY140"/>
                      </a:cxn>
                      <a:cxn ang="0">
                        <a:pos x="connsiteX141" y="connsiteY141"/>
                      </a:cxn>
                      <a:cxn ang="0">
                        <a:pos x="connsiteX142" y="connsiteY142"/>
                      </a:cxn>
                      <a:cxn ang="0">
                        <a:pos x="connsiteX143" y="connsiteY143"/>
                      </a:cxn>
                    </a:cxnLst>
                    <a:rect l="l" t="t" r="r" b="b"/>
                    <a:pathLst>
                      <a:path w="1675643" h="2197567">
                        <a:moveTo>
                          <a:pt x="838174" y="0"/>
                        </a:moveTo>
                        <a:lnTo>
                          <a:pt x="910017" y="2116"/>
                        </a:lnTo>
                        <a:lnTo>
                          <a:pt x="979748" y="9167"/>
                        </a:lnTo>
                        <a:lnTo>
                          <a:pt x="1045252" y="21860"/>
                        </a:lnTo>
                        <a:lnTo>
                          <a:pt x="1110052" y="37373"/>
                        </a:lnTo>
                        <a:lnTo>
                          <a:pt x="1170626" y="56412"/>
                        </a:lnTo>
                        <a:lnTo>
                          <a:pt x="1228382" y="78977"/>
                        </a:lnTo>
                        <a:lnTo>
                          <a:pt x="1283322" y="105773"/>
                        </a:lnTo>
                        <a:lnTo>
                          <a:pt x="1334739" y="134685"/>
                        </a:lnTo>
                        <a:lnTo>
                          <a:pt x="1381930" y="166417"/>
                        </a:lnTo>
                        <a:lnTo>
                          <a:pt x="1427008" y="200264"/>
                        </a:lnTo>
                        <a:lnTo>
                          <a:pt x="1467156" y="236227"/>
                        </a:lnTo>
                        <a:lnTo>
                          <a:pt x="1503782" y="274305"/>
                        </a:lnTo>
                        <a:lnTo>
                          <a:pt x="1538295" y="312384"/>
                        </a:lnTo>
                        <a:lnTo>
                          <a:pt x="1566469" y="352577"/>
                        </a:lnTo>
                        <a:lnTo>
                          <a:pt x="1592530" y="392771"/>
                        </a:lnTo>
                        <a:lnTo>
                          <a:pt x="1612956" y="432965"/>
                        </a:lnTo>
                        <a:lnTo>
                          <a:pt x="1630565" y="473864"/>
                        </a:lnTo>
                        <a:lnTo>
                          <a:pt x="1642539" y="514058"/>
                        </a:lnTo>
                        <a:lnTo>
                          <a:pt x="1642539" y="517584"/>
                        </a:lnTo>
                        <a:lnTo>
                          <a:pt x="1644652" y="526751"/>
                        </a:lnTo>
                        <a:lnTo>
                          <a:pt x="1647469" y="540149"/>
                        </a:lnTo>
                        <a:lnTo>
                          <a:pt x="1650991" y="559188"/>
                        </a:lnTo>
                        <a:lnTo>
                          <a:pt x="1655217" y="583163"/>
                        </a:lnTo>
                        <a:lnTo>
                          <a:pt x="1658739" y="609959"/>
                        </a:lnTo>
                        <a:lnTo>
                          <a:pt x="1662965" y="641691"/>
                        </a:lnTo>
                        <a:lnTo>
                          <a:pt x="1667191" y="675538"/>
                        </a:lnTo>
                        <a:lnTo>
                          <a:pt x="1670008" y="712911"/>
                        </a:lnTo>
                        <a:lnTo>
                          <a:pt x="1673530" y="751695"/>
                        </a:lnTo>
                        <a:lnTo>
                          <a:pt x="1675643" y="791889"/>
                        </a:lnTo>
                        <a:lnTo>
                          <a:pt x="1675643" y="834198"/>
                        </a:lnTo>
                        <a:lnTo>
                          <a:pt x="1674234" y="877212"/>
                        </a:lnTo>
                        <a:lnTo>
                          <a:pt x="1672121" y="920227"/>
                        </a:lnTo>
                        <a:lnTo>
                          <a:pt x="1667191" y="964652"/>
                        </a:lnTo>
                        <a:lnTo>
                          <a:pt x="1660852" y="1006961"/>
                        </a:lnTo>
                        <a:lnTo>
                          <a:pt x="1651695" y="1048565"/>
                        </a:lnTo>
                        <a:lnTo>
                          <a:pt x="1639721" y="1090169"/>
                        </a:lnTo>
                        <a:lnTo>
                          <a:pt x="1624930" y="1128953"/>
                        </a:lnTo>
                        <a:lnTo>
                          <a:pt x="1608026" y="1166326"/>
                        </a:lnTo>
                        <a:lnTo>
                          <a:pt x="1586191" y="1200173"/>
                        </a:lnTo>
                        <a:lnTo>
                          <a:pt x="1578338" y="1210281"/>
                        </a:lnTo>
                        <a:lnTo>
                          <a:pt x="1576335" y="1240358"/>
                        </a:lnTo>
                        <a:lnTo>
                          <a:pt x="1572817" y="1292480"/>
                        </a:lnTo>
                        <a:lnTo>
                          <a:pt x="1567187" y="1346010"/>
                        </a:lnTo>
                        <a:lnTo>
                          <a:pt x="1559447" y="1399541"/>
                        </a:lnTo>
                        <a:lnTo>
                          <a:pt x="1551003" y="1451662"/>
                        </a:lnTo>
                        <a:lnTo>
                          <a:pt x="1539744" y="1503784"/>
                        </a:lnTo>
                        <a:lnTo>
                          <a:pt x="1527781" y="1556610"/>
                        </a:lnTo>
                        <a:lnTo>
                          <a:pt x="1512300" y="1608028"/>
                        </a:lnTo>
                        <a:lnTo>
                          <a:pt x="1495412" y="1658036"/>
                        </a:lnTo>
                        <a:lnTo>
                          <a:pt x="1476413" y="1707341"/>
                        </a:lnTo>
                        <a:lnTo>
                          <a:pt x="1454599" y="1755941"/>
                        </a:lnTo>
                        <a:lnTo>
                          <a:pt x="1431377" y="1801723"/>
                        </a:lnTo>
                        <a:lnTo>
                          <a:pt x="1403230" y="1846802"/>
                        </a:lnTo>
                        <a:lnTo>
                          <a:pt x="1374379" y="1890471"/>
                        </a:lnTo>
                        <a:lnTo>
                          <a:pt x="1342010" y="1932028"/>
                        </a:lnTo>
                        <a:lnTo>
                          <a:pt x="1306826" y="1971471"/>
                        </a:lnTo>
                        <a:lnTo>
                          <a:pt x="1268827" y="2008098"/>
                        </a:lnTo>
                        <a:lnTo>
                          <a:pt x="1227310" y="2041906"/>
                        </a:lnTo>
                        <a:lnTo>
                          <a:pt x="1182275" y="2074306"/>
                        </a:lnTo>
                        <a:lnTo>
                          <a:pt x="1133721" y="2102480"/>
                        </a:lnTo>
                        <a:lnTo>
                          <a:pt x="1082352" y="2128541"/>
                        </a:lnTo>
                        <a:lnTo>
                          <a:pt x="1027465" y="2151080"/>
                        </a:lnTo>
                        <a:lnTo>
                          <a:pt x="969060" y="2170802"/>
                        </a:lnTo>
                        <a:lnTo>
                          <a:pt x="905025" y="2186298"/>
                        </a:lnTo>
                        <a:lnTo>
                          <a:pt x="838879" y="2197567"/>
                        </a:lnTo>
                        <a:lnTo>
                          <a:pt x="839120" y="2197406"/>
                        </a:lnTo>
                        <a:lnTo>
                          <a:pt x="838174" y="2197567"/>
                        </a:lnTo>
                        <a:lnTo>
                          <a:pt x="771261" y="2186298"/>
                        </a:lnTo>
                        <a:lnTo>
                          <a:pt x="708574" y="2170802"/>
                        </a:lnTo>
                        <a:lnTo>
                          <a:pt x="649409" y="2151080"/>
                        </a:lnTo>
                        <a:lnTo>
                          <a:pt x="593765" y="2128541"/>
                        </a:lnTo>
                        <a:lnTo>
                          <a:pt x="542348" y="2102480"/>
                        </a:lnTo>
                        <a:lnTo>
                          <a:pt x="494452" y="2074306"/>
                        </a:lnTo>
                        <a:lnTo>
                          <a:pt x="448670" y="2041906"/>
                        </a:lnTo>
                        <a:lnTo>
                          <a:pt x="407817" y="2008098"/>
                        </a:lnTo>
                        <a:lnTo>
                          <a:pt x="369078" y="1971471"/>
                        </a:lnTo>
                        <a:lnTo>
                          <a:pt x="333861" y="1932028"/>
                        </a:lnTo>
                        <a:lnTo>
                          <a:pt x="302165" y="1890471"/>
                        </a:lnTo>
                        <a:lnTo>
                          <a:pt x="272583" y="1846802"/>
                        </a:lnTo>
                        <a:lnTo>
                          <a:pt x="245817" y="1801723"/>
                        </a:lnTo>
                        <a:lnTo>
                          <a:pt x="221165" y="1755941"/>
                        </a:lnTo>
                        <a:lnTo>
                          <a:pt x="200035" y="1707341"/>
                        </a:lnTo>
                        <a:lnTo>
                          <a:pt x="181017" y="1658036"/>
                        </a:lnTo>
                        <a:lnTo>
                          <a:pt x="164113" y="1608028"/>
                        </a:lnTo>
                        <a:lnTo>
                          <a:pt x="149322" y="1556610"/>
                        </a:lnTo>
                        <a:lnTo>
                          <a:pt x="135939" y="1503784"/>
                        </a:lnTo>
                        <a:lnTo>
                          <a:pt x="126078" y="1451662"/>
                        </a:lnTo>
                        <a:lnTo>
                          <a:pt x="116922" y="1399541"/>
                        </a:lnTo>
                        <a:lnTo>
                          <a:pt x="109174" y="1346010"/>
                        </a:lnTo>
                        <a:lnTo>
                          <a:pt x="104244" y="1292480"/>
                        </a:lnTo>
                        <a:lnTo>
                          <a:pt x="100017" y="1240358"/>
                        </a:lnTo>
                        <a:lnTo>
                          <a:pt x="98470" y="1211341"/>
                        </a:lnTo>
                        <a:lnTo>
                          <a:pt x="90157" y="1200878"/>
                        </a:lnTo>
                        <a:lnTo>
                          <a:pt x="68322" y="1166326"/>
                        </a:lnTo>
                        <a:lnTo>
                          <a:pt x="50009" y="1130363"/>
                        </a:lnTo>
                        <a:lnTo>
                          <a:pt x="35922" y="1090874"/>
                        </a:lnTo>
                        <a:lnTo>
                          <a:pt x="24652" y="1049975"/>
                        </a:lnTo>
                        <a:lnTo>
                          <a:pt x="15496" y="1007666"/>
                        </a:lnTo>
                        <a:lnTo>
                          <a:pt x="8452" y="964652"/>
                        </a:lnTo>
                        <a:lnTo>
                          <a:pt x="4226" y="921637"/>
                        </a:lnTo>
                        <a:lnTo>
                          <a:pt x="704" y="877212"/>
                        </a:lnTo>
                        <a:lnTo>
                          <a:pt x="0" y="834198"/>
                        </a:lnTo>
                        <a:lnTo>
                          <a:pt x="704" y="791889"/>
                        </a:lnTo>
                        <a:lnTo>
                          <a:pt x="2113" y="751695"/>
                        </a:lnTo>
                        <a:lnTo>
                          <a:pt x="4930" y="712911"/>
                        </a:lnTo>
                        <a:lnTo>
                          <a:pt x="8452" y="675538"/>
                        </a:lnTo>
                        <a:lnTo>
                          <a:pt x="11974" y="641691"/>
                        </a:lnTo>
                        <a:lnTo>
                          <a:pt x="16200" y="610664"/>
                        </a:lnTo>
                        <a:lnTo>
                          <a:pt x="20426" y="583163"/>
                        </a:lnTo>
                        <a:lnTo>
                          <a:pt x="24652" y="559188"/>
                        </a:lnTo>
                        <a:lnTo>
                          <a:pt x="28878" y="540854"/>
                        </a:lnTo>
                        <a:lnTo>
                          <a:pt x="30991" y="526751"/>
                        </a:lnTo>
                        <a:lnTo>
                          <a:pt x="33104" y="517584"/>
                        </a:lnTo>
                        <a:lnTo>
                          <a:pt x="33809" y="514058"/>
                        </a:lnTo>
                        <a:lnTo>
                          <a:pt x="40852" y="488672"/>
                        </a:lnTo>
                        <a:lnTo>
                          <a:pt x="51417" y="466107"/>
                        </a:lnTo>
                        <a:lnTo>
                          <a:pt x="63391" y="444248"/>
                        </a:lnTo>
                        <a:lnTo>
                          <a:pt x="76774" y="424503"/>
                        </a:lnTo>
                        <a:lnTo>
                          <a:pt x="91565" y="408285"/>
                        </a:lnTo>
                        <a:lnTo>
                          <a:pt x="104244" y="394182"/>
                        </a:lnTo>
                        <a:lnTo>
                          <a:pt x="117626" y="382194"/>
                        </a:lnTo>
                        <a:lnTo>
                          <a:pt x="128896" y="373027"/>
                        </a:lnTo>
                        <a:lnTo>
                          <a:pt x="138757" y="365975"/>
                        </a:lnTo>
                        <a:lnTo>
                          <a:pt x="144391" y="361744"/>
                        </a:lnTo>
                        <a:lnTo>
                          <a:pt x="146504" y="361039"/>
                        </a:lnTo>
                        <a:lnTo>
                          <a:pt x="146504" y="357513"/>
                        </a:lnTo>
                        <a:lnTo>
                          <a:pt x="150026" y="349757"/>
                        </a:lnTo>
                        <a:lnTo>
                          <a:pt x="153548" y="337064"/>
                        </a:lnTo>
                        <a:lnTo>
                          <a:pt x="161296" y="320845"/>
                        </a:lnTo>
                        <a:lnTo>
                          <a:pt x="171157" y="301101"/>
                        </a:lnTo>
                        <a:lnTo>
                          <a:pt x="184539" y="279946"/>
                        </a:lnTo>
                        <a:lnTo>
                          <a:pt x="200035" y="255971"/>
                        </a:lnTo>
                        <a:lnTo>
                          <a:pt x="220461" y="231291"/>
                        </a:lnTo>
                        <a:lnTo>
                          <a:pt x="244409" y="206610"/>
                        </a:lnTo>
                        <a:lnTo>
                          <a:pt x="272583" y="181930"/>
                        </a:lnTo>
                        <a:lnTo>
                          <a:pt x="321183" y="147377"/>
                        </a:lnTo>
                        <a:lnTo>
                          <a:pt x="373304" y="114940"/>
                        </a:lnTo>
                        <a:lnTo>
                          <a:pt x="429652" y="86734"/>
                        </a:lnTo>
                        <a:lnTo>
                          <a:pt x="489522" y="62054"/>
                        </a:lnTo>
                        <a:lnTo>
                          <a:pt x="552913" y="40194"/>
                        </a:lnTo>
                        <a:lnTo>
                          <a:pt x="619826" y="22565"/>
                        </a:lnTo>
                        <a:lnTo>
                          <a:pt x="689556" y="10577"/>
                        </a:lnTo>
                        <a:lnTo>
                          <a:pt x="762104" y="2116"/>
                        </a:lnTo>
                        <a:close/>
                      </a:path>
                    </a:pathLst>
                  </a:custGeom>
                  <a:solidFill>
                    <a:schemeClr val="tx1">
                      <a:lumMod val="95000"/>
                      <a:lumOff val="5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ko-KR" altLang="en-US" sz="200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66" name="양쪽 모서리가 둥근 사각형 65"/>
                <p:cNvSpPr/>
                <p:nvPr/>
              </p:nvSpPr>
              <p:spPr>
                <a:xfrm>
                  <a:off x="1651848" y="6381996"/>
                  <a:ext cx="2667000" cy="892337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64" name="양쪽 모서리가 둥근 사각형 63"/>
              <p:cNvSpPr/>
              <p:nvPr/>
            </p:nvSpPr>
            <p:spPr>
              <a:xfrm>
                <a:off x="3992475" y="6844513"/>
                <a:ext cx="1470071" cy="481295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94764A"/>
              </a:solidFill>
              <a:ln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75" name="그룹 74"/>
          <p:cNvGrpSpPr/>
          <p:nvPr/>
        </p:nvGrpSpPr>
        <p:grpSpPr>
          <a:xfrm>
            <a:off x="1033997" y="4581792"/>
            <a:ext cx="2950007" cy="2073169"/>
            <a:chOff x="3060699" y="4784831"/>
            <a:chExt cx="2950007" cy="2073169"/>
          </a:xfrm>
        </p:grpSpPr>
        <p:sp>
          <p:nvSpPr>
            <p:cNvPr id="76" name="사다리꼴 75"/>
            <p:cNvSpPr/>
            <p:nvPr/>
          </p:nvSpPr>
          <p:spPr>
            <a:xfrm>
              <a:off x="3060699" y="6214933"/>
              <a:ext cx="2950007" cy="643067"/>
            </a:xfrm>
            <a:prstGeom prst="trapezoid">
              <a:avLst>
                <a:gd name="adj" fmla="val 53842"/>
              </a:avLst>
            </a:prstGeom>
            <a:blipFill>
              <a:blip r:embed="rId3"/>
              <a:tile tx="0" ty="0" sx="100000" sy="100000" flip="none" algn="tl"/>
            </a:blipFill>
            <a:ln w="209550" cap="sq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77" name="그룹 76"/>
            <p:cNvGrpSpPr/>
            <p:nvPr/>
          </p:nvGrpSpPr>
          <p:grpSpPr>
            <a:xfrm>
              <a:off x="3760787" y="4784831"/>
              <a:ext cx="1613286" cy="2073169"/>
              <a:chOff x="1651848" y="3342092"/>
              <a:chExt cx="2667000" cy="3427255"/>
            </a:xfrm>
          </p:grpSpPr>
          <p:grpSp>
            <p:nvGrpSpPr>
              <p:cNvPr id="79" name="그룹 78"/>
              <p:cNvGrpSpPr/>
              <p:nvPr/>
            </p:nvGrpSpPr>
            <p:grpSpPr>
              <a:xfrm>
                <a:off x="1782925" y="3342092"/>
                <a:ext cx="2430245" cy="3039905"/>
                <a:chOff x="2142187" y="1379695"/>
                <a:chExt cx="2430245" cy="3039905"/>
              </a:xfrm>
            </p:grpSpPr>
            <p:sp>
              <p:nvSpPr>
                <p:cNvPr id="81" name="Rectangle 36"/>
                <p:cNvSpPr>
                  <a:spLocks noChangeArrowheads="1"/>
                </p:cNvSpPr>
                <p:nvPr/>
              </p:nvSpPr>
              <p:spPr bwMode="auto">
                <a:xfrm>
                  <a:off x="2938518" y="3290027"/>
                  <a:ext cx="672206" cy="752450"/>
                </a:xfrm>
                <a:prstGeom prst="rect">
                  <a:avLst/>
                </a:prstGeom>
                <a:solidFill>
                  <a:srgbClr val="FDCC9B"/>
                </a:solidFill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sz="11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2" name="자유형 81"/>
                <p:cNvSpPr>
                  <a:spLocks/>
                </p:cNvSpPr>
                <p:nvPr/>
              </p:nvSpPr>
              <p:spPr bwMode="auto">
                <a:xfrm>
                  <a:off x="2142187" y="3592586"/>
                  <a:ext cx="2430245" cy="827014"/>
                </a:xfrm>
                <a:custGeom>
                  <a:avLst/>
                  <a:gdLst>
                    <a:gd name="connsiteX0" fmla="*/ 1133091 w 2430245"/>
                    <a:gd name="connsiteY0" fmla="*/ 0 h 827014"/>
                    <a:gd name="connsiteX1" fmla="*/ 1133092 w 2430245"/>
                    <a:gd name="connsiteY1" fmla="*/ 0 h 827014"/>
                    <a:gd name="connsiteX2" fmla="*/ 1215136 w 2430245"/>
                    <a:gd name="connsiteY2" fmla="*/ 3447 h 827014"/>
                    <a:gd name="connsiteX3" fmla="*/ 1297180 w 2430245"/>
                    <a:gd name="connsiteY3" fmla="*/ 13787 h 827014"/>
                    <a:gd name="connsiteX4" fmla="*/ 1378116 w 2430245"/>
                    <a:gd name="connsiteY4" fmla="*/ 29297 h 827014"/>
                    <a:gd name="connsiteX5" fmla="*/ 1461270 w 2430245"/>
                    <a:gd name="connsiteY5" fmla="*/ 49977 h 827014"/>
                    <a:gd name="connsiteX6" fmla="*/ 1542206 w 2430245"/>
                    <a:gd name="connsiteY6" fmla="*/ 77551 h 827014"/>
                    <a:gd name="connsiteX7" fmla="*/ 1623142 w 2430245"/>
                    <a:gd name="connsiteY7" fmla="*/ 110295 h 827014"/>
                    <a:gd name="connsiteX8" fmla="*/ 1701860 w 2430245"/>
                    <a:gd name="connsiteY8" fmla="*/ 146485 h 827014"/>
                    <a:gd name="connsiteX9" fmla="*/ 1779470 w 2430245"/>
                    <a:gd name="connsiteY9" fmla="*/ 189569 h 827014"/>
                    <a:gd name="connsiteX10" fmla="*/ 1854862 w 2430245"/>
                    <a:gd name="connsiteY10" fmla="*/ 232653 h 827014"/>
                    <a:gd name="connsiteX11" fmla="*/ 1928037 w 2430245"/>
                    <a:gd name="connsiteY11" fmla="*/ 280906 h 827014"/>
                    <a:gd name="connsiteX12" fmla="*/ 1997886 w 2430245"/>
                    <a:gd name="connsiteY12" fmla="*/ 332607 h 827014"/>
                    <a:gd name="connsiteX13" fmla="*/ 2065518 w 2430245"/>
                    <a:gd name="connsiteY13" fmla="*/ 386031 h 827014"/>
                    <a:gd name="connsiteX14" fmla="*/ 2129823 w 2430245"/>
                    <a:gd name="connsiteY14" fmla="*/ 442901 h 827014"/>
                    <a:gd name="connsiteX15" fmla="*/ 2189693 w 2430245"/>
                    <a:gd name="connsiteY15" fmla="*/ 501495 h 827014"/>
                    <a:gd name="connsiteX16" fmla="*/ 2245129 w 2430245"/>
                    <a:gd name="connsiteY16" fmla="*/ 561813 h 827014"/>
                    <a:gd name="connsiteX17" fmla="*/ 2298347 w 2430245"/>
                    <a:gd name="connsiteY17" fmla="*/ 622130 h 827014"/>
                    <a:gd name="connsiteX18" fmla="*/ 2344913 w 2430245"/>
                    <a:gd name="connsiteY18" fmla="*/ 684171 h 827014"/>
                    <a:gd name="connsiteX19" fmla="*/ 2385935 w 2430245"/>
                    <a:gd name="connsiteY19" fmla="*/ 747935 h 827014"/>
                    <a:gd name="connsiteX20" fmla="*/ 2421414 w 2430245"/>
                    <a:gd name="connsiteY20" fmla="*/ 809975 h 827014"/>
                    <a:gd name="connsiteX21" fmla="*/ 2430245 w 2430245"/>
                    <a:gd name="connsiteY21" fmla="*/ 827014 h 827014"/>
                    <a:gd name="connsiteX22" fmla="*/ 0 w 2430245"/>
                    <a:gd name="connsiteY22" fmla="*/ 827014 h 827014"/>
                    <a:gd name="connsiteX23" fmla="*/ 1468 w 2430245"/>
                    <a:gd name="connsiteY23" fmla="*/ 803754 h 827014"/>
                    <a:gd name="connsiteX24" fmla="*/ 11515 w 2430245"/>
                    <a:gd name="connsiteY24" fmla="*/ 757712 h 827014"/>
                    <a:gd name="connsiteX25" fmla="*/ 25215 w 2430245"/>
                    <a:gd name="connsiteY25" fmla="*/ 712986 h 827014"/>
                    <a:gd name="connsiteX26" fmla="*/ 46221 w 2430245"/>
                    <a:gd name="connsiteY26" fmla="*/ 665629 h 827014"/>
                    <a:gd name="connsiteX27" fmla="*/ 70882 w 2430245"/>
                    <a:gd name="connsiteY27" fmla="*/ 618272 h 827014"/>
                    <a:gd name="connsiteX28" fmla="*/ 101022 w 2430245"/>
                    <a:gd name="connsiteY28" fmla="*/ 570915 h 827014"/>
                    <a:gd name="connsiteX29" fmla="*/ 135728 w 2430245"/>
                    <a:gd name="connsiteY29" fmla="*/ 522243 h 827014"/>
                    <a:gd name="connsiteX30" fmla="*/ 174089 w 2430245"/>
                    <a:gd name="connsiteY30" fmla="*/ 474886 h 827014"/>
                    <a:gd name="connsiteX31" fmla="*/ 216102 w 2430245"/>
                    <a:gd name="connsiteY31" fmla="*/ 428844 h 827014"/>
                    <a:gd name="connsiteX32" fmla="*/ 262682 w 2430245"/>
                    <a:gd name="connsiteY32" fmla="*/ 382803 h 827014"/>
                    <a:gd name="connsiteX33" fmla="*/ 311089 w 2430245"/>
                    <a:gd name="connsiteY33" fmla="*/ 338077 h 827014"/>
                    <a:gd name="connsiteX34" fmla="*/ 364063 w 2430245"/>
                    <a:gd name="connsiteY34" fmla="*/ 294666 h 827014"/>
                    <a:gd name="connsiteX35" fmla="*/ 419776 w 2430245"/>
                    <a:gd name="connsiteY35" fmla="*/ 253886 h 827014"/>
                    <a:gd name="connsiteX36" fmla="*/ 478230 w 2430245"/>
                    <a:gd name="connsiteY36" fmla="*/ 214422 h 827014"/>
                    <a:gd name="connsiteX37" fmla="*/ 538510 w 2430245"/>
                    <a:gd name="connsiteY37" fmla="*/ 177589 h 827014"/>
                    <a:gd name="connsiteX38" fmla="*/ 599703 w 2430245"/>
                    <a:gd name="connsiteY38" fmla="*/ 144702 h 827014"/>
                    <a:gd name="connsiteX39" fmla="*/ 663637 w 2430245"/>
                    <a:gd name="connsiteY39" fmla="*/ 111815 h 827014"/>
                    <a:gd name="connsiteX40" fmla="*/ 729397 w 2430245"/>
                    <a:gd name="connsiteY40" fmla="*/ 84190 h 827014"/>
                    <a:gd name="connsiteX41" fmla="*/ 795157 w 2430245"/>
                    <a:gd name="connsiteY41" fmla="*/ 59196 h 827014"/>
                    <a:gd name="connsiteX42" fmla="*/ 862744 w 2430245"/>
                    <a:gd name="connsiteY42" fmla="*/ 38149 h 827014"/>
                    <a:gd name="connsiteX43" fmla="*/ 930331 w 2430245"/>
                    <a:gd name="connsiteY43" fmla="*/ 22363 h 827014"/>
                    <a:gd name="connsiteX44" fmla="*/ 997918 w 2430245"/>
                    <a:gd name="connsiteY44" fmla="*/ 10524 h 827014"/>
                    <a:gd name="connsiteX45" fmla="*/ 1065505 w 2430245"/>
                    <a:gd name="connsiteY45" fmla="*/ 2631 h 827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</a:cxnLst>
                  <a:rect l="l" t="t" r="r" b="b"/>
                  <a:pathLst>
                    <a:path w="2430245" h="827014">
                      <a:moveTo>
                        <a:pt x="1133091" y="0"/>
                      </a:moveTo>
                      <a:lnTo>
                        <a:pt x="1133092" y="0"/>
                      </a:lnTo>
                      <a:lnTo>
                        <a:pt x="1215136" y="3447"/>
                      </a:lnTo>
                      <a:lnTo>
                        <a:pt x="1297180" y="13787"/>
                      </a:lnTo>
                      <a:lnTo>
                        <a:pt x="1378116" y="29297"/>
                      </a:lnTo>
                      <a:lnTo>
                        <a:pt x="1461270" y="49977"/>
                      </a:lnTo>
                      <a:lnTo>
                        <a:pt x="1542206" y="77551"/>
                      </a:lnTo>
                      <a:lnTo>
                        <a:pt x="1623142" y="110295"/>
                      </a:lnTo>
                      <a:lnTo>
                        <a:pt x="1701860" y="146485"/>
                      </a:lnTo>
                      <a:lnTo>
                        <a:pt x="1779470" y="189569"/>
                      </a:lnTo>
                      <a:lnTo>
                        <a:pt x="1854862" y="232653"/>
                      </a:lnTo>
                      <a:lnTo>
                        <a:pt x="1928037" y="280906"/>
                      </a:lnTo>
                      <a:lnTo>
                        <a:pt x="1997886" y="332607"/>
                      </a:lnTo>
                      <a:lnTo>
                        <a:pt x="2065518" y="386031"/>
                      </a:lnTo>
                      <a:lnTo>
                        <a:pt x="2129823" y="442901"/>
                      </a:lnTo>
                      <a:lnTo>
                        <a:pt x="2189693" y="501495"/>
                      </a:lnTo>
                      <a:lnTo>
                        <a:pt x="2245129" y="561813"/>
                      </a:lnTo>
                      <a:lnTo>
                        <a:pt x="2298347" y="622130"/>
                      </a:lnTo>
                      <a:lnTo>
                        <a:pt x="2344913" y="684171"/>
                      </a:lnTo>
                      <a:lnTo>
                        <a:pt x="2385935" y="747935"/>
                      </a:lnTo>
                      <a:lnTo>
                        <a:pt x="2421414" y="809975"/>
                      </a:lnTo>
                      <a:lnTo>
                        <a:pt x="2430245" y="827014"/>
                      </a:lnTo>
                      <a:lnTo>
                        <a:pt x="0" y="827014"/>
                      </a:lnTo>
                      <a:lnTo>
                        <a:pt x="1468" y="803754"/>
                      </a:lnTo>
                      <a:lnTo>
                        <a:pt x="11515" y="757712"/>
                      </a:lnTo>
                      <a:lnTo>
                        <a:pt x="25215" y="712986"/>
                      </a:lnTo>
                      <a:lnTo>
                        <a:pt x="46221" y="665629"/>
                      </a:lnTo>
                      <a:lnTo>
                        <a:pt x="70882" y="618272"/>
                      </a:lnTo>
                      <a:lnTo>
                        <a:pt x="101022" y="570915"/>
                      </a:lnTo>
                      <a:lnTo>
                        <a:pt x="135728" y="522243"/>
                      </a:lnTo>
                      <a:lnTo>
                        <a:pt x="174089" y="474886"/>
                      </a:lnTo>
                      <a:lnTo>
                        <a:pt x="216102" y="428844"/>
                      </a:lnTo>
                      <a:lnTo>
                        <a:pt x="262682" y="382803"/>
                      </a:lnTo>
                      <a:lnTo>
                        <a:pt x="311089" y="338077"/>
                      </a:lnTo>
                      <a:lnTo>
                        <a:pt x="364063" y="294666"/>
                      </a:lnTo>
                      <a:lnTo>
                        <a:pt x="419776" y="253886"/>
                      </a:lnTo>
                      <a:lnTo>
                        <a:pt x="478230" y="214422"/>
                      </a:lnTo>
                      <a:lnTo>
                        <a:pt x="538510" y="177589"/>
                      </a:lnTo>
                      <a:lnTo>
                        <a:pt x="599703" y="144702"/>
                      </a:lnTo>
                      <a:lnTo>
                        <a:pt x="663637" y="111815"/>
                      </a:lnTo>
                      <a:lnTo>
                        <a:pt x="729397" y="84190"/>
                      </a:lnTo>
                      <a:lnTo>
                        <a:pt x="795157" y="59196"/>
                      </a:lnTo>
                      <a:lnTo>
                        <a:pt x="862744" y="38149"/>
                      </a:lnTo>
                      <a:lnTo>
                        <a:pt x="930331" y="22363"/>
                      </a:lnTo>
                      <a:lnTo>
                        <a:pt x="997918" y="10524"/>
                      </a:lnTo>
                      <a:lnTo>
                        <a:pt x="1065505" y="2631"/>
                      </a:lnTo>
                      <a:close/>
                    </a:path>
                  </a:pathLst>
                </a:custGeom>
                <a:solidFill>
                  <a:schemeClr val="tx2">
                    <a:lumMod val="50000"/>
                  </a:scheme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ko-KR" altLang="en-US" sz="11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4" name="Freeform 52"/>
                <p:cNvSpPr>
                  <a:spLocks/>
                </p:cNvSpPr>
                <p:nvPr/>
              </p:nvSpPr>
              <p:spPr bwMode="auto">
                <a:xfrm>
                  <a:off x="2847116" y="3623878"/>
                  <a:ext cx="880649" cy="258339"/>
                </a:xfrm>
                <a:custGeom>
                  <a:avLst/>
                  <a:gdLst>
                    <a:gd name="T0" fmla="*/ 377 w 767"/>
                    <a:gd name="T1" fmla="*/ 0 h 225"/>
                    <a:gd name="T2" fmla="*/ 474 w 767"/>
                    <a:gd name="T3" fmla="*/ 3 h 225"/>
                    <a:gd name="T4" fmla="*/ 572 w 767"/>
                    <a:gd name="T5" fmla="*/ 14 h 225"/>
                    <a:gd name="T6" fmla="*/ 670 w 767"/>
                    <a:gd name="T7" fmla="*/ 29 h 225"/>
                    <a:gd name="T8" fmla="*/ 767 w 767"/>
                    <a:gd name="T9" fmla="*/ 50 h 225"/>
                    <a:gd name="T10" fmla="*/ 761 w 767"/>
                    <a:gd name="T11" fmla="*/ 58 h 225"/>
                    <a:gd name="T12" fmla="*/ 750 w 767"/>
                    <a:gd name="T13" fmla="*/ 67 h 225"/>
                    <a:gd name="T14" fmla="*/ 736 w 767"/>
                    <a:gd name="T15" fmla="*/ 80 h 225"/>
                    <a:gd name="T16" fmla="*/ 720 w 767"/>
                    <a:gd name="T17" fmla="*/ 96 h 225"/>
                    <a:gd name="T18" fmla="*/ 698 w 767"/>
                    <a:gd name="T19" fmla="*/ 112 h 225"/>
                    <a:gd name="T20" fmla="*/ 674 w 767"/>
                    <a:gd name="T21" fmla="*/ 130 h 225"/>
                    <a:gd name="T22" fmla="*/ 647 w 767"/>
                    <a:gd name="T23" fmla="*/ 146 h 225"/>
                    <a:gd name="T24" fmla="*/ 616 w 767"/>
                    <a:gd name="T25" fmla="*/ 163 h 225"/>
                    <a:gd name="T26" fmla="*/ 584 w 767"/>
                    <a:gd name="T27" fmla="*/ 180 h 225"/>
                    <a:gd name="T28" fmla="*/ 548 w 767"/>
                    <a:gd name="T29" fmla="*/ 195 h 225"/>
                    <a:gd name="T30" fmla="*/ 509 w 767"/>
                    <a:gd name="T31" fmla="*/ 206 h 225"/>
                    <a:gd name="T32" fmla="*/ 467 w 767"/>
                    <a:gd name="T33" fmla="*/ 217 h 225"/>
                    <a:gd name="T34" fmla="*/ 423 w 767"/>
                    <a:gd name="T35" fmla="*/ 223 h 225"/>
                    <a:gd name="T36" fmla="*/ 377 w 767"/>
                    <a:gd name="T37" fmla="*/ 225 h 225"/>
                    <a:gd name="T38" fmla="*/ 330 w 767"/>
                    <a:gd name="T39" fmla="*/ 223 h 225"/>
                    <a:gd name="T40" fmla="*/ 286 w 767"/>
                    <a:gd name="T41" fmla="*/ 217 h 225"/>
                    <a:gd name="T42" fmla="*/ 245 w 767"/>
                    <a:gd name="T43" fmla="*/ 206 h 225"/>
                    <a:gd name="T44" fmla="*/ 207 w 767"/>
                    <a:gd name="T45" fmla="*/ 194 h 225"/>
                    <a:gd name="T46" fmla="*/ 173 w 767"/>
                    <a:gd name="T47" fmla="*/ 179 h 225"/>
                    <a:gd name="T48" fmla="*/ 141 w 767"/>
                    <a:gd name="T49" fmla="*/ 163 h 225"/>
                    <a:gd name="T50" fmla="*/ 112 w 767"/>
                    <a:gd name="T51" fmla="*/ 145 h 225"/>
                    <a:gd name="T52" fmla="*/ 86 w 767"/>
                    <a:gd name="T53" fmla="*/ 127 h 225"/>
                    <a:gd name="T54" fmla="*/ 64 w 767"/>
                    <a:gd name="T55" fmla="*/ 111 h 225"/>
                    <a:gd name="T56" fmla="*/ 44 w 767"/>
                    <a:gd name="T57" fmla="*/ 94 h 225"/>
                    <a:gd name="T58" fmla="*/ 28 w 767"/>
                    <a:gd name="T59" fmla="*/ 79 h 225"/>
                    <a:gd name="T60" fmla="*/ 16 w 767"/>
                    <a:gd name="T61" fmla="*/ 66 h 225"/>
                    <a:gd name="T62" fmla="*/ 7 w 767"/>
                    <a:gd name="T63" fmla="*/ 57 h 225"/>
                    <a:gd name="T64" fmla="*/ 2 w 767"/>
                    <a:gd name="T65" fmla="*/ 49 h 225"/>
                    <a:gd name="T66" fmla="*/ 0 w 767"/>
                    <a:gd name="T67" fmla="*/ 47 h 225"/>
                    <a:gd name="T68" fmla="*/ 94 w 767"/>
                    <a:gd name="T69" fmla="*/ 27 h 225"/>
                    <a:gd name="T70" fmla="*/ 187 w 767"/>
                    <a:gd name="T71" fmla="*/ 13 h 225"/>
                    <a:gd name="T72" fmla="*/ 282 w 767"/>
                    <a:gd name="T73" fmla="*/ 3 h 225"/>
                    <a:gd name="T74" fmla="*/ 377 w 767"/>
                    <a:gd name="T75" fmla="*/ 0 h 2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767" h="225">
                      <a:moveTo>
                        <a:pt x="377" y="0"/>
                      </a:moveTo>
                      <a:lnTo>
                        <a:pt x="474" y="3"/>
                      </a:lnTo>
                      <a:lnTo>
                        <a:pt x="572" y="14"/>
                      </a:lnTo>
                      <a:lnTo>
                        <a:pt x="670" y="29"/>
                      </a:lnTo>
                      <a:lnTo>
                        <a:pt x="767" y="50"/>
                      </a:lnTo>
                      <a:lnTo>
                        <a:pt x="761" y="58"/>
                      </a:lnTo>
                      <a:lnTo>
                        <a:pt x="750" y="67"/>
                      </a:lnTo>
                      <a:lnTo>
                        <a:pt x="736" y="80"/>
                      </a:lnTo>
                      <a:lnTo>
                        <a:pt x="720" y="96"/>
                      </a:lnTo>
                      <a:lnTo>
                        <a:pt x="698" y="112"/>
                      </a:lnTo>
                      <a:lnTo>
                        <a:pt x="674" y="130"/>
                      </a:lnTo>
                      <a:lnTo>
                        <a:pt x="647" y="146"/>
                      </a:lnTo>
                      <a:lnTo>
                        <a:pt x="616" y="163"/>
                      </a:lnTo>
                      <a:lnTo>
                        <a:pt x="584" y="180"/>
                      </a:lnTo>
                      <a:lnTo>
                        <a:pt x="548" y="195"/>
                      </a:lnTo>
                      <a:lnTo>
                        <a:pt x="509" y="206"/>
                      </a:lnTo>
                      <a:lnTo>
                        <a:pt x="467" y="217"/>
                      </a:lnTo>
                      <a:lnTo>
                        <a:pt x="423" y="223"/>
                      </a:lnTo>
                      <a:lnTo>
                        <a:pt x="377" y="225"/>
                      </a:lnTo>
                      <a:lnTo>
                        <a:pt x="330" y="223"/>
                      </a:lnTo>
                      <a:lnTo>
                        <a:pt x="286" y="217"/>
                      </a:lnTo>
                      <a:lnTo>
                        <a:pt x="245" y="206"/>
                      </a:lnTo>
                      <a:lnTo>
                        <a:pt x="207" y="194"/>
                      </a:lnTo>
                      <a:lnTo>
                        <a:pt x="173" y="179"/>
                      </a:lnTo>
                      <a:lnTo>
                        <a:pt x="141" y="163"/>
                      </a:lnTo>
                      <a:lnTo>
                        <a:pt x="112" y="145"/>
                      </a:lnTo>
                      <a:lnTo>
                        <a:pt x="86" y="127"/>
                      </a:lnTo>
                      <a:lnTo>
                        <a:pt x="64" y="111"/>
                      </a:lnTo>
                      <a:lnTo>
                        <a:pt x="44" y="94"/>
                      </a:lnTo>
                      <a:lnTo>
                        <a:pt x="28" y="79"/>
                      </a:lnTo>
                      <a:lnTo>
                        <a:pt x="16" y="66"/>
                      </a:lnTo>
                      <a:lnTo>
                        <a:pt x="7" y="57"/>
                      </a:lnTo>
                      <a:lnTo>
                        <a:pt x="2" y="49"/>
                      </a:lnTo>
                      <a:lnTo>
                        <a:pt x="0" y="47"/>
                      </a:lnTo>
                      <a:lnTo>
                        <a:pt x="94" y="27"/>
                      </a:lnTo>
                      <a:lnTo>
                        <a:pt x="187" y="13"/>
                      </a:lnTo>
                      <a:lnTo>
                        <a:pt x="282" y="3"/>
                      </a:lnTo>
                      <a:lnTo>
                        <a:pt x="377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sz="11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7" name="Freeform 53"/>
                <p:cNvSpPr>
                  <a:spLocks/>
                </p:cNvSpPr>
                <p:nvPr/>
              </p:nvSpPr>
              <p:spPr bwMode="auto">
                <a:xfrm>
                  <a:off x="2938518" y="3566276"/>
                  <a:ext cx="672206" cy="177589"/>
                </a:xfrm>
                <a:custGeom>
                  <a:avLst/>
                  <a:gdLst>
                    <a:gd name="T0" fmla="*/ 255 w 511"/>
                    <a:gd name="T1" fmla="*/ 0 h 135"/>
                    <a:gd name="T2" fmla="*/ 294 w 511"/>
                    <a:gd name="T3" fmla="*/ 1 h 135"/>
                    <a:gd name="T4" fmla="*/ 331 w 511"/>
                    <a:gd name="T5" fmla="*/ 4 h 135"/>
                    <a:gd name="T6" fmla="*/ 365 w 511"/>
                    <a:gd name="T7" fmla="*/ 8 h 135"/>
                    <a:gd name="T8" fmla="*/ 396 w 511"/>
                    <a:gd name="T9" fmla="*/ 14 h 135"/>
                    <a:gd name="T10" fmla="*/ 425 w 511"/>
                    <a:gd name="T11" fmla="*/ 19 h 135"/>
                    <a:gd name="T12" fmla="*/ 450 w 511"/>
                    <a:gd name="T13" fmla="*/ 25 h 135"/>
                    <a:gd name="T14" fmla="*/ 471 w 511"/>
                    <a:gd name="T15" fmla="*/ 30 h 135"/>
                    <a:gd name="T16" fmla="*/ 488 w 511"/>
                    <a:gd name="T17" fmla="*/ 35 h 135"/>
                    <a:gd name="T18" fmla="*/ 501 w 511"/>
                    <a:gd name="T19" fmla="*/ 39 h 135"/>
                    <a:gd name="T20" fmla="*/ 509 w 511"/>
                    <a:gd name="T21" fmla="*/ 42 h 135"/>
                    <a:gd name="T22" fmla="*/ 511 w 511"/>
                    <a:gd name="T23" fmla="*/ 42 h 135"/>
                    <a:gd name="T24" fmla="*/ 510 w 511"/>
                    <a:gd name="T25" fmla="*/ 44 h 135"/>
                    <a:gd name="T26" fmla="*/ 505 w 511"/>
                    <a:gd name="T27" fmla="*/ 49 h 135"/>
                    <a:gd name="T28" fmla="*/ 496 w 511"/>
                    <a:gd name="T29" fmla="*/ 57 h 135"/>
                    <a:gd name="T30" fmla="*/ 485 w 511"/>
                    <a:gd name="T31" fmla="*/ 66 h 135"/>
                    <a:gd name="T32" fmla="*/ 470 w 511"/>
                    <a:gd name="T33" fmla="*/ 77 h 135"/>
                    <a:gd name="T34" fmla="*/ 451 w 511"/>
                    <a:gd name="T35" fmla="*/ 88 h 135"/>
                    <a:gd name="T36" fmla="*/ 429 w 511"/>
                    <a:gd name="T37" fmla="*/ 100 h 135"/>
                    <a:gd name="T38" fmla="*/ 403 w 511"/>
                    <a:gd name="T39" fmla="*/ 112 h 135"/>
                    <a:gd name="T40" fmla="*/ 372 w 511"/>
                    <a:gd name="T41" fmla="*/ 121 h 135"/>
                    <a:gd name="T42" fmla="*/ 337 w 511"/>
                    <a:gd name="T43" fmla="*/ 128 h 135"/>
                    <a:gd name="T44" fmla="*/ 298 w 511"/>
                    <a:gd name="T45" fmla="*/ 134 h 135"/>
                    <a:gd name="T46" fmla="*/ 256 w 511"/>
                    <a:gd name="T47" fmla="*/ 135 h 135"/>
                    <a:gd name="T48" fmla="*/ 213 w 511"/>
                    <a:gd name="T49" fmla="*/ 134 h 135"/>
                    <a:gd name="T50" fmla="*/ 174 w 511"/>
                    <a:gd name="T51" fmla="*/ 128 h 135"/>
                    <a:gd name="T52" fmla="*/ 139 w 511"/>
                    <a:gd name="T53" fmla="*/ 121 h 135"/>
                    <a:gd name="T54" fmla="*/ 109 w 511"/>
                    <a:gd name="T55" fmla="*/ 112 h 135"/>
                    <a:gd name="T56" fmla="*/ 82 w 511"/>
                    <a:gd name="T57" fmla="*/ 100 h 135"/>
                    <a:gd name="T58" fmla="*/ 60 w 511"/>
                    <a:gd name="T59" fmla="*/ 88 h 135"/>
                    <a:gd name="T60" fmla="*/ 41 w 511"/>
                    <a:gd name="T61" fmla="*/ 77 h 135"/>
                    <a:gd name="T62" fmla="*/ 26 w 511"/>
                    <a:gd name="T63" fmla="*/ 66 h 135"/>
                    <a:gd name="T64" fmla="*/ 15 w 511"/>
                    <a:gd name="T65" fmla="*/ 57 h 135"/>
                    <a:gd name="T66" fmla="*/ 6 w 511"/>
                    <a:gd name="T67" fmla="*/ 49 h 135"/>
                    <a:gd name="T68" fmla="*/ 2 w 511"/>
                    <a:gd name="T69" fmla="*/ 44 h 135"/>
                    <a:gd name="T70" fmla="*/ 0 w 511"/>
                    <a:gd name="T71" fmla="*/ 42 h 135"/>
                    <a:gd name="T72" fmla="*/ 43 w 511"/>
                    <a:gd name="T73" fmla="*/ 27 h 135"/>
                    <a:gd name="T74" fmla="*/ 88 w 511"/>
                    <a:gd name="T75" fmla="*/ 16 h 135"/>
                    <a:gd name="T76" fmla="*/ 131 w 511"/>
                    <a:gd name="T77" fmla="*/ 8 h 135"/>
                    <a:gd name="T78" fmla="*/ 173 w 511"/>
                    <a:gd name="T79" fmla="*/ 3 h 135"/>
                    <a:gd name="T80" fmla="*/ 215 w 511"/>
                    <a:gd name="T81" fmla="*/ 0 h 135"/>
                    <a:gd name="T82" fmla="*/ 255 w 511"/>
                    <a:gd name="T83" fmla="*/ 0 h 1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511" h="135">
                      <a:moveTo>
                        <a:pt x="255" y="0"/>
                      </a:moveTo>
                      <a:lnTo>
                        <a:pt x="294" y="1"/>
                      </a:lnTo>
                      <a:lnTo>
                        <a:pt x="331" y="4"/>
                      </a:lnTo>
                      <a:lnTo>
                        <a:pt x="365" y="8"/>
                      </a:lnTo>
                      <a:lnTo>
                        <a:pt x="396" y="14"/>
                      </a:lnTo>
                      <a:lnTo>
                        <a:pt x="425" y="19"/>
                      </a:lnTo>
                      <a:lnTo>
                        <a:pt x="450" y="25"/>
                      </a:lnTo>
                      <a:lnTo>
                        <a:pt x="471" y="30"/>
                      </a:lnTo>
                      <a:lnTo>
                        <a:pt x="488" y="35"/>
                      </a:lnTo>
                      <a:lnTo>
                        <a:pt x="501" y="39"/>
                      </a:lnTo>
                      <a:lnTo>
                        <a:pt x="509" y="42"/>
                      </a:lnTo>
                      <a:lnTo>
                        <a:pt x="511" y="42"/>
                      </a:lnTo>
                      <a:lnTo>
                        <a:pt x="510" y="44"/>
                      </a:lnTo>
                      <a:lnTo>
                        <a:pt x="505" y="49"/>
                      </a:lnTo>
                      <a:lnTo>
                        <a:pt x="496" y="57"/>
                      </a:lnTo>
                      <a:lnTo>
                        <a:pt x="485" y="66"/>
                      </a:lnTo>
                      <a:lnTo>
                        <a:pt x="470" y="77"/>
                      </a:lnTo>
                      <a:lnTo>
                        <a:pt x="451" y="88"/>
                      </a:lnTo>
                      <a:lnTo>
                        <a:pt x="429" y="100"/>
                      </a:lnTo>
                      <a:lnTo>
                        <a:pt x="403" y="112"/>
                      </a:lnTo>
                      <a:lnTo>
                        <a:pt x="372" y="121"/>
                      </a:lnTo>
                      <a:lnTo>
                        <a:pt x="337" y="128"/>
                      </a:lnTo>
                      <a:lnTo>
                        <a:pt x="298" y="134"/>
                      </a:lnTo>
                      <a:lnTo>
                        <a:pt x="256" y="135"/>
                      </a:lnTo>
                      <a:lnTo>
                        <a:pt x="213" y="134"/>
                      </a:lnTo>
                      <a:lnTo>
                        <a:pt x="174" y="128"/>
                      </a:lnTo>
                      <a:lnTo>
                        <a:pt x="139" y="121"/>
                      </a:lnTo>
                      <a:lnTo>
                        <a:pt x="109" y="112"/>
                      </a:lnTo>
                      <a:lnTo>
                        <a:pt x="82" y="100"/>
                      </a:lnTo>
                      <a:lnTo>
                        <a:pt x="60" y="88"/>
                      </a:lnTo>
                      <a:lnTo>
                        <a:pt x="41" y="77"/>
                      </a:lnTo>
                      <a:lnTo>
                        <a:pt x="26" y="66"/>
                      </a:lnTo>
                      <a:lnTo>
                        <a:pt x="15" y="57"/>
                      </a:lnTo>
                      <a:lnTo>
                        <a:pt x="6" y="49"/>
                      </a:lnTo>
                      <a:lnTo>
                        <a:pt x="2" y="44"/>
                      </a:lnTo>
                      <a:lnTo>
                        <a:pt x="0" y="42"/>
                      </a:lnTo>
                      <a:lnTo>
                        <a:pt x="43" y="27"/>
                      </a:lnTo>
                      <a:lnTo>
                        <a:pt x="88" y="16"/>
                      </a:lnTo>
                      <a:lnTo>
                        <a:pt x="131" y="8"/>
                      </a:lnTo>
                      <a:lnTo>
                        <a:pt x="173" y="3"/>
                      </a:lnTo>
                      <a:lnTo>
                        <a:pt x="215" y="0"/>
                      </a:lnTo>
                      <a:lnTo>
                        <a:pt x="255" y="0"/>
                      </a:lnTo>
                      <a:close/>
                    </a:path>
                  </a:pathLst>
                </a:custGeom>
                <a:solidFill>
                  <a:srgbClr val="FDCC9B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sz="11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2882653" y="3021531"/>
                  <a:ext cx="786052" cy="587426"/>
                </a:xfrm>
                <a:custGeom>
                  <a:avLst/>
                  <a:gdLst>
                    <a:gd name="T0" fmla="*/ 118 w 1117"/>
                    <a:gd name="T1" fmla="*/ 0 h 834"/>
                    <a:gd name="T2" fmla="*/ 999 w 1117"/>
                    <a:gd name="T3" fmla="*/ 0 h 834"/>
                    <a:gd name="T4" fmla="*/ 1006 w 1117"/>
                    <a:gd name="T5" fmla="*/ 21 h 834"/>
                    <a:gd name="T6" fmla="*/ 1011 w 1117"/>
                    <a:gd name="T7" fmla="*/ 50 h 834"/>
                    <a:gd name="T8" fmla="*/ 1015 w 1117"/>
                    <a:gd name="T9" fmla="*/ 85 h 834"/>
                    <a:gd name="T10" fmla="*/ 1018 w 1117"/>
                    <a:gd name="T11" fmla="*/ 126 h 834"/>
                    <a:gd name="T12" fmla="*/ 1021 w 1117"/>
                    <a:gd name="T13" fmla="*/ 171 h 834"/>
                    <a:gd name="T14" fmla="*/ 1025 w 1117"/>
                    <a:gd name="T15" fmla="*/ 222 h 834"/>
                    <a:gd name="T16" fmla="*/ 1031 w 1117"/>
                    <a:gd name="T17" fmla="*/ 274 h 834"/>
                    <a:gd name="T18" fmla="*/ 1040 w 1117"/>
                    <a:gd name="T19" fmla="*/ 330 h 834"/>
                    <a:gd name="T20" fmla="*/ 1051 w 1117"/>
                    <a:gd name="T21" fmla="*/ 387 h 834"/>
                    <a:gd name="T22" fmla="*/ 1067 w 1117"/>
                    <a:gd name="T23" fmla="*/ 445 h 834"/>
                    <a:gd name="T24" fmla="*/ 1089 w 1117"/>
                    <a:gd name="T25" fmla="*/ 503 h 834"/>
                    <a:gd name="T26" fmla="*/ 1117 w 1117"/>
                    <a:gd name="T27" fmla="*/ 560 h 834"/>
                    <a:gd name="T28" fmla="*/ 1067 w 1117"/>
                    <a:gd name="T29" fmla="*/ 600 h 834"/>
                    <a:gd name="T30" fmla="*/ 1015 w 1117"/>
                    <a:gd name="T31" fmla="*/ 639 h 834"/>
                    <a:gd name="T32" fmla="*/ 961 w 1117"/>
                    <a:gd name="T33" fmla="*/ 677 h 834"/>
                    <a:gd name="T34" fmla="*/ 903 w 1117"/>
                    <a:gd name="T35" fmla="*/ 712 h 834"/>
                    <a:gd name="T36" fmla="*/ 842 w 1117"/>
                    <a:gd name="T37" fmla="*/ 745 h 834"/>
                    <a:gd name="T38" fmla="*/ 778 w 1117"/>
                    <a:gd name="T39" fmla="*/ 775 h 834"/>
                    <a:gd name="T40" fmla="*/ 709 w 1117"/>
                    <a:gd name="T41" fmla="*/ 799 h 834"/>
                    <a:gd name="T42" fmla="*/ 636 w 1117"/>
                    <a:gd name="T43" fmla="*/ 820 h 834"/>
                    <a:gd name="T44" fmla="*/ 558 w 1117"/>
                    <a:gd name="T45" fmla="*/ 834 h 834"/>
                    <a:gd name="T46" fmla="*/ 480 w 1117"/>
                    <a:gd name="T47" fmla="*/ 820 h 834"/>
                    <a:gd name="T48" fmla="*/ 408 w 1117"/>
                    <a:gd name="T49" fmla="*/ 801 h 834"/>
                    <a:gd name="T50" fmla="*/ 338 w 1117"/>
                    <a:gd name="T51" fmla="*/ 776 h 834"/>
                    <a:gd name="T52" fmla="*/ 274 w 1117"/>
                    <a:gd name="T53" fmla="*/ 747 h 834"/>
                    <a:gd name="T54" fmla="*/ 212 w 1117"/>
                    <a:gd name="T55" fmla="*/ 713 h 834"/>
                    <a:gd name="T56" fmla="*/ 156 w 1117"/>
                    <a:gd name="T57" fmla="*/ 678 h 834"/>
                    <a:gd name="T58" fmla="*/ 100 w 1117"/>
                    <a:gd name="T59" fmla="*/ 642 h 834"/>
                    <a:gd name="T60" fmla="*/ 49 w 1117"/>
                    <a:gd name="T61" fmla="*/ 602 h 834"/>
                    <a:gd name="T62" fmla="*/ 0 w 1117"/>
                    <a:gd name="T63" fmla="*/ 563 h 834"/>
                    <a:gd name="T64" fmla="*/ 26 w 1117"/>
                    <a:gd name="T65" fmla="*/ 506 h 834"/>
                    <a:gd name="T66" fmla="*/ 48 w 1117"/>
                    <a:gd name="T67" fmla="*/ 448 h 834"/>
                    <a:gd name="T68" fmla="*/ 65 w 1117"/>
                    <a:gd name="T69" fmla="*/ 390 h 834"/>
                    <a:gd name="T70" fmla="*/ 77 w 1117"/>
                    <a:gd name="T71" fmla="*/ 333 h 834"/>
                    <a:gd name="T72" fmla="*/ 86 w 1117"/>
                    <a:gd name="T73" fmla="*/ 276 h 834"/>
                    <a:gd name="T74" fmla="*/ 91 w 1117"/>
                    <a:gd name="T75" fmla="*/ 223 h 834"/>
                    <a:gd name="T76" fmla="*/ 96 w 1117"/>
                    <a:gd name="T77" fmla="*/ 172 h 834"/>
                    <a:gd name="T78" fmla="*/ 99 w 1117"/>
                    <a:gd name="T79" fmla="*/ 126 h 834"/>
                    <a:gd name="T80" fmla="*/ 103 w 1117"/>
                    <a:gd name="T81" fmla="*/ 85 h 834"/>
                    <a:gd name="T82" fmla="*/ 106 w 1117"/>
                    <a:gd name="T83" fmla="*/ 50 h 834"/>
                    <a:gd name="T84" fmla="*/ 110 w 1117"/>
                    <a:gd name="T85" fmla="*/ 21 h 834"/>
                    <a:gd name="T86" fmla="*/ 118 w 1117"/>
                    <a:gd name="T87" fmla="*/ 0 h 8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1117" h="834">
                      <a:moveTo>
                        <a:pt x="118" y="0"/>
                      </a:moveTo>
                      <a:lnTo>
                        <a:pt x="999" y="0"/>
                      </a:lnTo>
                      <a:lnTo>
                        <a:pt x="1006" y="21"/>
                      </a:lnTo>
                      <a:lnTo>
                        <a:pt x="1011" y="50"/>
                      </a:lnTo>
                      <a:lnTo>
                        <a:pt x="1015" y="85"/>
                      </a:lnTo>
                      <a:lnTo>
                        <a:pt x="1018" y="126"/>
                      </a:lnTo>
                      <a:lnTo>
                        <a:pt x="1021" y="171"/>
                      </a:lnTo>
                      <a:lnTo>
                        <a:pt x="1025" y="222"/>
                      </a:lnTo>
                      <a:lnTo>
                        <a:pt x="1031" y="274"/>
                      </a:lnTo>
                      <a:lnTo>
                        <a:pt x="1040" y="330"/>
                      </a:lnTo>
                      <a:lnTo>
                        <a:pt x="1051" y="387"/>
                      </a:lnTo>
                      <a:lnTo>
                        <a:pt x="1067" y="445"/>
                      </a:lnTo>
                      <a:lnTo>
                        <a:pt x="1089" y="503"/>
                      </a:lnTo>
                      <a:lnTo>
                        <a:pt x="1117" y="560"/>
                      </a:lnTo>
                      <a:lnTo>
                        <a:pt x="1067" y="600"/>
                      </a:lnTo>
                      <a:lnTo>
                        <a:pt x="1015" y="639"/>
                      </a:lnTo>
                      <a:lnTo>
                        <a:pt x="961" y="677"/>
                      </a:lnTo>
                      <a:lnTo>
                        <a:pt x="903" y="712"/>
                      </a:lnTo>
                      <a:lnTo>
                        <a:pt x="842" y="745"/>
                      </a:lnTo>
                      <a:lnTo>
                        <a:pt x="778" y="775"/>
                      </a:lnTo>
                      <a:lnTo>
                        <a:pt x="709" y="799"/>
                      </a:lnTo>
                      <a:lnTo>
                        <a:pt x="636" y="820"/>
                      </a:lnTo>
                      <a:lnTo>
                        <a:pt x="558" y="834"/>
                      </a:lnTo>
                      <a:lnTo>
                        <a:pt x="480" y="820"/>
                      </a:lnTo>
                      <a:lnTo>
                        <a:pt x="408" y="801"/>
                      </a:lnTo>
                      <a:lnTo>
                        <a:pt x="338" y="776"/>
                      </a:lnTo>
                      <a:lnTo>
                        <a:pt x="274" y="747"/>
                      </a:lnTo>
                      <a:lnTo>
                        <a:pt x="212" y="713"/>
                      </a:lnTo>
                      <a:lnTo>
                        <a:pt x="156" y="678"/>
                      </a:lnTo>
                      <a:lnTo>
                        <a:pt x="100" y="642"/>
                      </a:lnTo>
                      <a:lnTo>
                        <a:pt x="49" y="602"/>
                      </a:lnTo>
                      <a:lnTo>
                        <a:pt x="0" y="563"/>
                      </a:lnTo>
                      <a:lnTo>
                        <a:pt x="26" y="506"/>
                      </a:lnTo>
                      <a:lnTo>
                        <a:pt x="48" y="448"/>
                      </a:lnTo>
                      <a:lnTo>
                        <a:pt x="65" y="390"/>
                      </a:lnTo>
                      <a:lnTo>
                        <a:pt x="77" y="333"/>
                      </a:lnTo>
                      <a:lnTo>
                        <a:pt x="86" y="276"/>
                      </a:lnTo>
                      <a:lnTo>
                        <a:pt x="91" y="223"/>
                      </a:lnTo>
                      <a:lnTo>
                        <a:pt x="96" y="172"/>
                      </a:lnTo>
                      <a:lnTo>
                        <a:pt x="99" y="126"/>
                      </a:lnTo>
                      <a:lnTo>
                        <a:pt x="103" y="85"/>
                      </a:lnTo>
                      <a:lnTo>
                        <a:pt x="106" y="50"/>
                      </a:lnTo>
                      <a:lnTo>
                        <a:pt x="110" y="21"/>
                      </a:lnTo>
                      <a:lnTo>
                        <a:pt x="118" y="0"/>
                      </a:lnTo>
                      <a:close/>
                    </a:path>
                  </a:pathLst>
                </a:custGeom>
                <a:solidFill>
                  <a:srgbClr val="C69E7F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sz="20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9" name="Freeform 42"/>
                <p:cNvSpPr>
                  <a:spLocks/>
                </p:cNvSpPr>
                <p:nvPr/>
              </p:nvSpPr>
              <p:spPr bwMode="auto">
                <a:xfrm>
                  <a:off x="3875784" y="2408748"/>
                  <a:ext cx="255678" cy="443739"/>
                </a:xfrm>
                <a:custGeom>
                  <a:avLst/>
                  <a:gdLst>
                    <a:gd name="T0" fmla="*/ 206 w 362"/>
                    <a:gd name="T1" fmla="*/ 0 h 631"/>
                    <a:gd name="T2" fmla="*/ 238 w 362"/>
                    <a:gd name="T3" fmla="*/ 0 h 631"/>
                    <a:gd name="T4" fmla="*/ 264 w 362"/>
                    <a:gd name="T5" fmla="*/ 10 h 631"/>
                    <a:gd name="T6" fmla="*/ 289 w 362"/>
                    <a:gd name="T7" fmla="*/ 26 h 631"/>
                    <a:gd name="T8" fmla="*/ 311 w 362"/>
                    <a:gd name="T9" fmla="*/ 49 h 631"/>
                    <a:gd name="T10" fmla="*/ 328 w 362"/>
                    <a:gd name="T11" fmla="*/ 78 h 631"/>
                    <a:gd name="T12" fmla="*/ 343 w 362"/>
                    <a:gd name="T13" fmla="*/ 115 h 631"/>
                    <a:gd name="T14" fmla="*/ 353 w 362"/>
                    <a:gd name="T15" fmla="*/ 154 h 631"/>
                    <a:gd name="T16" fmla="*/ 359 w 362"/>
                    <a:gd name="T17" fmla="*/ 198 h 631"/>
                    <a:gd name="T18" fmla="*/ 362 w 362"/>
                    <a:gd name="T19" fmla="*/ 245 h 631"/>
                    <a:gd name="T20" fmla="*/ 359 w 362"/>
                    <a:gd name="T21" fmla="*/ 294 h 631"/>
                    <a:gd name="T22" fmla="*/ 353 w 362"/>
                    <a:gd name="T23" fmla="*/ 347 h 631"/>
                    <a:gd name="T24" fmla="*/ 340 w 362"/>
                    <a:gd name="T25" fmla="*/ 402 h 631"/>
                    <a:gd name="T26" fmla="*/ 322 w 362"/>
                    <a:gd name="T27" fmla="*/ 455 h 631"/>
                    <a:gd name="T28" fmla="*/ 300 w 362"/>
                    <a:gd name="T29" fmla="*/ 501 h 631"/>
                    <a:gd name="T30" fmla="*/ 276 w 362"/>
                    <a:gd name="T31" fmla="*/ 542 h 631"/>
                    <a:gd name="T32" fmla="*/ 248 w 362"/>
                    <a:gd name="T33" fmla="*/ 576 h 631"/>
                    <a:gd name="T34" fmla="*/ 219 w 362"/>
                    <a:gd name="T35" fmla="*/ 603 h 631"/>
                    <a:gd name="T36" fmla="*/ 188 w 362"/>
                    <a:gd name="T37" fmla="*/ 622 h 631"/>
                    <a:gd name="T38" fmla="*/ 156 w 362"/>
                    <a:gd name="T39" fmla="*/ 631 h 631"/>
                    <a:gd name="T40" fmla="*/ 124 w 362"/>
                    <a:gd name="T41" fmla="*/ 631 h 631"/>
                    <a:gd name="T42" fmla="*/ 96 w 362"/>
                    <a:gd name="T43" fmla="*/ 621 h 631"/>
                    <a:gd name="T44" fmla="*/ 73 w 362"/>
                    <a:gd name="T45" fmla="*/ 605 h 631"/>
                    <a:gd name="T46" fmla="*/ 51 w 362"/>
                    <a:gd name="T47" fmla="*/ 581 h 631"/>
                    <a:gd name="T48" fmla="*/ 34 w 362"/>
                    <a:gd name="T49" fmla="*/ 551 h 631"/>
                    <a:gd name="T50" fmla="*/ 19 w 362"/>
                    <a:gd name="T51" fmla="*/ 516 h 631"/>
                    <a:gd name="T52" fmla="*/ 9 w 362"/>
                    <a:gd name="T53" fmla="*/ 477 h 631"/>
                    <a:gd name="T54" fmla="*/ 3 w 362"/>
                    <a:gd name="T55" fmla="*/ 433 h 631"/>
                    <a:gd name="T56" fmla="*/ 0 w 362"/>
                    <a:gd name="T57" fmla="*/ 386 h 631"/>
                    <a:gd name="T58" fmla="*/ 3 w 362"/>
                    <a:gd name="T59" fmla="*/ 337 h 631"/>
                    <a:gd name="T60" fmla="*/ 9 w 362"/>
                    <a:gd name="T61" fmla="*/ 284 h 631"/>
                    <a:gd name="T62" fmla="*/ 22 w 362"/>
                    <a:gd name="T63" fmla="*/ 229 h 631"/>
                    <a:gd name="T64" fmla="*/ 40 w 362"/>
                    <a:gd name="T65" fmla="*/ 176 h 631"/>
                    <a:gd name="T66" fmla="*/ 61 w 362"/>
                    <a:gd name="T67" fmla="*/ 129 h 631"/>
                    <a:gd name="T68" fmla="*/ 86 w 362"/>
                    <a:gd name="T69" fmla="*/ 89 h 631"/>
                    <a:gd name="T70" fmla="*/ 114 w 362"/>
                    <a:gd name="T71" fmla="*/ 54 h 631"/>
                    <a:gd name="T72" fmla="*/ 143 w 362"/>
                    <a:gd name="T73" fmla="*/ 27 h 631"/>
                    <a:gd name="T74" fmla="*/ 174 w 362"/>
                    <a:gd name="T75" fmla="*/ 8 h 631"/>
                    <a:gd name="T76" fmla="*/ 206 w 362"/>
                    <a:gd name="T77" fmla="*/ 0 h 6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362" h="631">
                      <a:moveTo>
                        <a:pt x="206" y="0"/>
                      </a:moveTo>
                      <a:lnTo>
                        <a:pt x="238" y="0"/>
                      </a:lnTo>
                      <a:lnTo>
                        <a:pt x="264" y="10"/>
                      </a:lnTo>
                      <a:lnTo>
                        <a:pt x="289" y="26"/>
                      </a:lnTo>
                      <a:lnTo>
                        <a:pt x="311" y="49"/>
                      </a:lnTo>
                      <a:lnTo>
                        <a:pt x="328" y="78"/>
                      </a:lnTo>
                      <a:lnTo>
                        <a:pt x="343" y="115"/>
                      </a:lnTo>
                      <a:lnTo>
                        <a:pt x="353" y="154"/>
                      </a:lnTo>
                      <a:lnTo>
                        <a:pt x="359" y="198"/>
                      </a:lnTo>
                      <a:lnTo>
                        <a:pt x="362" y="245"/>
                      </a:lnTo>
                      <a:lnTo>
                        <a:pt x="359" y="294"/>
                      </a:lnTo>
                      <a:lnTo>
                        <a:pt x="353" y="347"/>
                      </a:lnTo>
                      <a:lnTo>
                        <a:pt x="340" y="402"/>
                      </a:lnTo>
                      <a:lnTo>
                        <a:pt x="322" y="455"/>
                      </a:lnTo>
                      <a:lnTo>
                        <a:pt x="300" y="501"/>
                      </a:lnTo>
                      <a:lnTo>
                        <a:pt x="276" y="542"/>
                      </a:lnTo>
                      <a:lnTo>
                        <a:pt x="248" y="576"/>
                      </a:lnTo>
                      <a:lnTo>
                        <a:pt x="219" y="603"/>
                      </a:lnTo>
                      <a:lnTo>
                        <a:pt x="188" y="622"/>
                      </a:lnTo>
                      <a:lnTo>
                        <a:pt x="156" y="631"/>
                      </a:lnTo>
                      <a:lnTo>
                        <a:pt x="124" y="631"/>
                      </a:lnTo>
                      <a:lnTo>
                        <a:pt x="96" y="621"/>
                      </a:lnTo>
                      <a:lnTo>
                        <a:pt x="73" y="605"/>
                      </a:lnTo>
                      <a:lnTo>
                        <a:pt x="51" y="581"/>
                      </a:lnTo>
                      <a:lnTo>
                        <a:pt x="34" y="551"/>
                      </a:lnTo>
                      <a:lnTo>
                        <a:pt x="19" y="516"/>
                      </a:lnTo>
                      <a:lnTo>
                        <a:pt x="9" y="477"/>
                      </a:lnTo>
                      <a:lnTo>
                        <a:pt x="3" y="433"/>
                      </a:lnTo>
                      <a:lnTo>
                        <a:pt x="0" y="386"/>
                      </a:lnTo>
                      <a:lnTo>
                        <a:pt x="3" y="337"/>
                      </a:lnTo>
                      <a:lnTo>
                        <a:pt x="9" y="284"/>
                      </a:lnTo>
                      <a:lnTo>
                        <a:pt x="22" y="229"/>
                      </a:lnTo>
                      <a:lnTo>
                        <a:pt x="40" y="176"/>
                      </a:lnTo>
                      <a:lnTo>
                        <a:pt x="61" y="129"/>
                      </a:lnTo>
                      <a:lnTo>
                        <a:pt x="86" y="89"/>
                      </a:lnTo>
                      <a:lnTo>
                        <a:pt x="114" y="54"/>
                      </a:lnTo>
                      <a:lnTo>
                        <a:pt x="143" y="27"/>
                      </a:lnTo>
                      <a:lnTo>
                        <a:pt x="174" y="8"/>
                      </a:lnTo>
                      <a:lnTo>
                        <a:pt x="206" y="0"/>
                      </a:lnTo>
                      <a:close/>
                    </a:path>
                  </a:pathLst>
                </a:custGeom>
                <a:solidFill>
                  <a:srgbClr val="CCA483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sz="20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4" name="Freeform 43"/>
                <p:cNvSpPr>
                  <a:spLocks/>
                </p:cNvSpPr>
                <p:nvPr/>
              </p:nvSpPr>
              <p:spPr bwMode="auto">
                <a:xfrm>
                  <a:off x="2419897" y="2408748"/>
                  <a:ext cx="253565" cy="443739"/>
                </a:xfrm>
                <a:custGeom>
                  <a:avLst/>
                  <a:gdLst>
                    <a:gd name="T0" fmla="*/ 156 w 361"/>
                    <a:gd name="T1" fmla="*/ 0 h 631"/>
                    <a:gd name="T2" fmla="*/ 186 w 361"/>
                    <a:gd name="T3" fmla="*/ 10 h 631"/>
                    <a:gd name="T4" fmla="*/ 217 w 361"/>
                    <a:gd name="T5" fmla="*/ 27 h 631"/>
                    <a:gd name="T6" fmla="*/ 247 w 361"/>
                    <a:gd name="T7" fmla="*/ 55 h 631"/>
                    <a:gd name="T8" fmla="*/ 275 w 361"/>
                    <a:gd name="T9" fmla="*/ 89 h 631"/>
                    <a:gd name="T10" fmla="*/ 300 w 361"/>
                    <a:gd name="T11" fmla="*/ 129 h 631"/>
                    <a:gd name="T12" fmla="*/ 320 w 361"/>
                    <a:gd name="T13" fmla="*/ 176 h 631"/>
                    <a:gd name="T14" fmla="*/ 338 w 361"/>
                    <a:gd name="T15" fmla="*/ 229 h 631"/>
                    <a:gd name="T16" fmla="*/ 351 w 361"/>
                    <a:gd name="T17" fmla="*/ 284 h 631"/>
                    <a:gd name="T18" fmla="*/ 358 w 361"/>
                    <a:gd name="T19" fmla="*/ 337 h 631"/>
                    <a:gd name="T20" fmla="*/ 361 w 361"/>
                    <a:gd name="T21" fmla="*/ 386 h 631"/>
                    <a:gd name="T22" fmla="*/ 358 w 361"/>
                    <a:gd name="T23" fmla="*/ 433 h 631"/>
                    <a:gd name="T24" fmla="*/ 352 w 361"/>
                    <a:gd name="T25" fmla="*/ 477 h 631"/>
                    <a:gd name="T26" fmla="*/ 341 w 361"/>
                    <a:gd name="T27" fmla="*/ 517 h 631"/>
                    <a:gd name="T28" fmla="*/ 327 w 361"/>
                    <a:gd name="T29" fmla="*/ 552 h 631"/>
                    <a:gd name="T30" fmla="*/ 309 w 361"/>
                    <a:gd name="T31" fmla="*/ 581 h 631"/>
                    <a:gd name="T32" fmla="*/ 288 w 361"/>
                    <a:gd name="T33" fmla="*/ 605 h 631"/>
                    <a:gd name="T34" fmla="*/ 263 w 361"/>
                    <a:gd name="T35" fmla="*/ 622 h 631"/>
                    <a:gd name="T36" fmla="*/ 237 w 361"/>
                    <a:gd name="T37" fmla="*/ 631 h 631"/>
                    <a:gd name="T38" fmla="*/ 205 w 361"/>
                    <a:gd name="T39" fmla="*/ 631 h 631"/>
                    <a:gd name="T40" fmla="*/ 173 w 361"/>
                    <a:gd name="T41" fmla="*/ 622 h 631"/>
                    <a:gd name="T42" fmla="*/ 142 w 361"/>
                    <a:gd name="T43" fmla="*/ 603 h 631"/>
                    <a:gd name="T44" fmla="*/ 113 w 361"/>
                    <a:gd name="T45" fmla="*/ 577 h 631"/>
                    <a:gd name="T46" fmla="*/ 86 w 361"/>
                    <a:gd name="T47" fmla="*/ 542 h 631"/>
                    <a:gd name="T48" fmla="*/ 61 w 361"/>
                    <a:gd name="T49" fmla="*/ 501 h 631"/>
                    <a:gd name="T50" fmla="*/ 39 w 361"/>
                    <a:gd name="T51" fmla="*/ 455 h 631"/>
                    <a:gd name="T52" fmla="*/ 22 w 361"/>
                    <a:gd name="T53" fmla="*/ 402 h 631"/>
                    <a:gd name="T54" fmla="*/ 8 w 361"/>
                    <a:gd name="T55" fmla="*/ 347 h 631"/>
                    <a:gd name="T56" fmla="*/ 1 w 361"/>
                    <a:gd name="T57" fmla="*/ 294 h 631"/>
                    <a:gd name="T58" fmla="*/ 0 w 361"/>
                    <a:gd name="T59" fmla="*/ 245 h 631"/>
                    <a:gd name="T60" fmla="*/ 1 w 361"/>
                    <a:gd name="T61" fmla="*/ 198 h 631"/>
                    <a:gd name="T62" fmla="*/ 8 w 361"/>
                    <a:gd name="T63" fmla="*/ 154 h 631"/>
                    <a:gd name="T64" fmla="*/ 19 w 361"/>
                    <a:gd name="T65" fmla="*/ 115 h 631"/>
                    <a:gd name="T66" fmla="*/ 33 w 361"/>
                    <a:gd name="T67" fmla="*/ 80 h 631"/>
                    <a:gd name="T68" fmla="*/ 51 w 361"/>
                    <a:gd name="T69" fmla="*/ 49 h 631"/>
                    <a:gd name="T70" fmla="*/ 73 w 361"/>
                    <a:gd name="T71" fmla="*/ 26 h 631"/>
                    <a:gd name="T72" fmla="*/ 96 w 361"/>
                    <a:gd name="T73" fmla="*/ 10 h 631"/>
                    <a:gd name="T74" fmla="*/ 123 w 361"/>
                    <a:gd name="T75" fmla="*/ 0 h 631"/>
                    <a:gd name="T76" fmla="*/ 156 w 361"/>
                    <a:gd name="T77" fmla="*/ 0 h 6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361" h="631">
                      <a:moveTo>
                        <a:pt x="156" y="0"/>
                      </a:moveTo>
                      <a:lnTo>
                        <a:pt x="186" y="10"/>
                      </a:lnTo>
                      <a:lnTo>
                        <a:pt x="217" y="27"/>
                      </a:lnTo>
                      <a:lnTo>
                        <a:pt x="247" y="55"/>
                      </a:lnTo>
                      <a:lnTo>
                        <a:pt x="275" y="89"/>
                      </a:lnTo>
                      <a:lnTo>
                        <a:pt x="300" y="129"/>
                      </a:lnTo>
                      <a:lnTo>
                        <a:pt x="320" y="176"/>
                      </a:lnTo>
                      <a:lnTo>
                        <a:pt x="338" y="229"/>
                      </a:lnTo>
                      <a:lnTo>
                        <a:pt x="351" y="284"/>
                      </a:lnTo>
                      <a:lnTo>
                        <a:pt x="358" y="337"/>
                      </a:lnTo>
                      <a:lnTo>
                        <a:pt x="361" y="386"/>
                      </a:lnTo>
                      <a:lnTo>
                        <a:pt x="358" y="433"/>
                      </a:lnTo>
                      <a:lnTo>
                        <a:pt x="352" y="477"/>
                      </a:lnTo>
                      <a:lnTo>
                        <a:pt x="341" y="517"/>
                      </a:lnTo>
                      <a:lnTo>
                        <a:pt x="327" y="552"/>
                      </a:lnTo>
                      <a:lnTo>
                        <a:pt x="309" y="581"/>
                      </a:lnTo>
                      <a:lnTo>
                        <a:pt x="288" y="605"/>
                      </a:lnTo>
                      <a:lnTo>
                        <a:pt x="263" y="622"/>
                      </a:lnTo>
                      <a:lnTo>
                        <a:pt x="237" y="631"/>
                      </a:lnTo>
                      <a:lnTo>
                        <a:pt x="205" y="631"/>
                      </a:lnTo>
                      <a:lnTo>
                        <a:pt x="173" y="622"/>
                      </a:lnTo>
                      <a:lnTo>
                        <a:pt x="142" y="603"/>
                      </a:lnTo>
                      <a:lnTo>
                        <a:pt x="113" y="577"/>
                      </a:lnTo>
                      <a:lnTo>
                        <a:pt x="86" y="542"/>
                      </a:lnTo>
                      <a:lnTo>
                        <a:pt x="61" y="501"/>
                      </a:lnTo>
                      <a:lnTo>
                        <a:pt x="39" y="455"/>
                      </a:lnTo>
                      <a:lnTo>
                        <a:pt x="22" y="402"/>
                      </a:lnTo>
                      <a:lnTo>
                        <a:pt x="8" y="347"/>
                      </a:lnTo>
                      <a:lnTo>
                        <a:pt x="1" y="294"/>
                      </a:lnTo>
                      <a:lnTo>
                        <a:pt x="0" y="245"/>
                      </a:lnTo>
                      <a:lnTo>
                        <a:pt x="1" y="198"/>
                      </a:lnTo>
                      <a:lnTo>
                        <a:pt x="8" y="154"/>
                      </a:lnTo>
                      <a:lnTo>
                        <a:pt x="19" y="115"/>
                      </a:lnTo>
                      <a:lnTo>
                        <a:pt x="33" y="80"/>
                      </a:lnTo>
                      <a:lnTo>
                        <a:pt x="51" y="49"/>
                      </a:lnTo>
                      <a:lnTo>
                        <a:pt x="73" y="26"/>
                      </a:lnTo>
                      <a:lnTo>
                        <a:pt x="96" y="10"/>
                      </a:lnTo>
                      <a:lnTo>
                        <a:pt x="123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rgbClr val="DBB491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sz="20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5" name="자유형 94"/>
                <p:cNvSpPr>
                  <a:spLocks/>
                </p:cNvSpPr>
                <p:nvPr/>
              </p:nvSpPr>
              <p:spPr bwMode="auto">
                <a:xfrm>
                  <a:off x="2436801" y="1379695"/>
                  <a:ext cx="1675643" cy="2197567"/>
                </a:xfrm>
                <a:custGeom>
                  <a:avLst/>
                  <a:gdLst>
                    <a:gd name="connsiteX0" fmla="*/ 838174 w 1675643"/>
                    <a:gd name="connsiteY0" fmla="*/ 0 h 2197567"/>
                    <a:gd name="connsiteX1" fmla="*/ 910017 w 1675643"/>
                    <a:gd name="connsiteY1" fmla="*/ 2116 h 2197567"/>
                    <a:gd name="connsiteX2" fmla="*/ 979748 w 1675643"/>
                    <a:gd name="connsiteY2" fmla="*/ 9167 h 2197567"/>
                    <a:gd name="connsiteX3" fmla="*/ 1045252 w 1675643"/>
                    <a:gd name="connsiteY3" fmla="*/ 21860 h 2197567"/>
                    <a:gd name="connsiteX4" fmla="*/ 1110052 w 1675643"/>
                    <a:gd name="connsiteY4" fmla="*/ 37373 h 2197567"/>
                    <a:gd name="connsiteX5" fmla="*/ 1170626 w 1675643"/>
                    <a:gd name="connsiteY5" fmla="*/ 56412 h 2197567"/>
                    <a:gd name="connsiteX6" fmla="*/ 1228382 w 1675643"/>
                    <a:gd name="connsiteY6" fmla="*/ 78977 h 2197567"/>
                    <a:gd name="connsiteX7" fmla="*/ 1283322 w 1675643"/>
                    <a:gd name="connsiteY7" fmla="*/ 105773 h 2197567"/>
                    <a:gd name="connsiteX8" fmla="*/ 1334739 w 1675643"/>
                    <a:gd name="connsiteY8" fmla="*/ 134685 h 2197567"/>
                    <a:gd name="connsiteX9" fmla="*/ 1381930 w 1675643"/>
                    <a:gd name="connsiteY9" fmla="*/ 166417 h 2197567"/>
                    <a:gd name="connsiteX10" fmla="*/ 1427008 w 1675643"/>
                    <a:gd name="connsiteY10" fmla="*/ 200264 h 2197567"/>
                    <a:gd name="connsiteX11" fmla="*/ 1467156 w 1675643"/>
                    <a:gd name="connsiteY11" fmla="*/ 236227 h 2197567"/>
                    <a:gd name="connsiteX12" fmla="*/ 1503782 w 1675643"/>
                    <a:gd name="connsiteY12" fmla="*/ 274305 h 2197567"/>
                    <a:gd name="connsiteX13" fmla="*/ 1538295 w 1675643"/>
                    <a:gd name="connsiteY13" fmla="*/ 312384 h 2197567"/>
                    <a:gd name="connsiteX14" fmla="*/ 1566469 w 1675643"/>
                    <a:gd name="connsiteY14" fmla="*/ 352577 h 2197567"/>
                    <a:gd name="connsiteX15" fmla="*/ 1592530 w 1675643"/>
                    <a:gd name="connsiteY15" fmla="*/ 392771 h 2197567"/>
                    <a:gd name="connsiteX16" fmla="*/ 1612956 w 1675643"/>
                    <a:gd name="connsiteY16" fmla="*/ 432965 h 2197567"/>
                    <a:gd name="connsiteX17" fmla="*/ 1630565 w 1675643"/>
                    <a:gd name="connsiteY17" fmla="*/ 473864 h 2197567"/>
                    <a:gd name="connsiteX18" fmla="*/ 1642539 w 1675643"/>
                    <a:gd name="connsiteY18" fmla="*/ 514058 h 2197567"/>
                    <a:gd name="connsiteX19" fmla="*/ 1642539 w 1675643"/>
                    <a:gd name="connsiteY19" fmla="*/ 517584 h 2197567"/>
                    <a:gd name="connsiteX20" fmla="*/ 1644652 w 1675643"/>
                    <a:gd name="connsiteY20" fmla="*/ 526751 h 2197567"/>
                    <a:gd name="connsiteX21" fmla="*/ 1647469 w 1675643"/>
                    <a:gd name="connsiteY21" fmla="*/ 540149 h 2197567"/>
                    <a:gd name="connsiteX22" fmla="*/ 1650991 w 1675643"/>
                    <a:gd name="connsiteY22" fmla="*/ 559188 h 2197567"/>
                    <a:gd name="connsiteX23" fmla="*/ 1655217 w 1675643"/>
                    <a:gd name="connsiteY23" fmla="*/ 583163 h 2197567"/>
                    <a:gd name="connsiteX24" fmla="*/ 1658739 w 1675643"/>
                    <a:gd name="connsiteY24" fmla="*/ 609959 h 2197567"/>
                    <a:gd name="connsiteX25" fmla="*/ 1662965 w 1675643"/>
                    <a:gd name="connsiteY25" fmla="*/ 641691 h 2197567"/>
                    <a:gd name="connsiteX26" fmla="*/ 1667191 w 1675643"/>
                    <a:gd name="connsiteY26" fmla="*/ 675538 h 2197567"/>
                    <a:gd name="connsiteX27" fmla="*/ 1670008 w 1675643"/>
                    <a:gd name="connsiteY27" fmla="*/ 712911 h 2197567"/>
                    <a:gd name="connsiteX28" fmla="*/ 1673530 w 1675643"/>
                    <a:gd name="connsiteY28" fmla="*/ 751695 h 2197567"/>
                    <a:gd name="connsiteX29" fmla="*/ 1675643 w 1675643"/>
                    <a:gd name="connsiteY29" fmla="*/ 791889 h 2197567"/>
                    <a:gd name="connsiteX30" fmla="*/ 1675643 w 1675643"/>
                    <a:gd name="connsiteY30" fmla="*/ 834198 h 2197567"/>
                    <a:gd name="connsiteX31" fmla="*/ 1674234 w 1675643"/>
                    <a:gd name="connsiteY31" fmla="*/ 877212 h 2197567"/>
                    <a:gd name="connsiteX32" fmla="*/ 1672121 w 1675643"/>
                    <a:gd name="connsiteY32" fmla="*/ 920227 h 2197567"/>
                    <a:gd name="connsiteX33" fmla="*/ 1667191 w 1675643"/>
                    <a:gd name="connsiteY33" fmla="*/ 964652 h 2197567"/>
                    <a:gd name="connsiteX34" fmla="*/ 1660852 w 1675643"/>
                    <a:gd name="connsiteY34" fmla="*/ 1006961 h 2197567"/>
                    <a:gd name="connsiteX35" fmla="*/ 1651695 w 1675643"/>
                    <a:gd name="connsiteY35" fmla="*/ 1048565 h 2197567"/>
                    <a:gd name="connsiteX36" fmla="*/ 1639721 w 1675643"/>
                    <a:gd name="connsiteY36" fmla="*/ 1090169 h 2197567"/>
                    <a:gd name="connsiteX37" fmla="*/ 1624930 w 1675643"/>
                    <a:gd name="connsiteY37" fmla="*/ 1128953 h 2197567"/>
                    <a:gd name="connsiteX38" fmla="*/ 1608026 w 1675643"/>
                    <a:gd name="connsiteY38" fmla="*/ 1166326 h 2197567"/>
                    <a:gd name="connsiteX39" fmla="*/ 1586191 w 1675643"/>
                    <a:gd name="connsiteY39" fmla="*/ 1200173 h 2197567"/>
                    <a:gd name="connsiteX40" fmla="*/ 1578338 w 1675643"/>
                    <a:gd name="connsiteY40" fmla="*/ 1210281 h 2197567"/>
                    <a:gd name="connsiteX41" fmla="*/ 1576335 w 1675643"/>
                    <a:gd name="connsiteY41" fmla="*/ 1240358 h 2197567"/>
                    <a:gd name="connsiteX42" fmla="*/ 1572817 w 1675643"/>
                    <a:gd name="connsiteY42" fmla="*/ 1292480 h 2197567"/>
                    <a:gd name="connsiteX43" fmla="*/ 1567187 w 1675643"/>
                    <a:gd name="connsiteY43" fmla="*/ 1346010 h 2197567"/>
                    <a:gd name="connsiteX44" fmla="*/ 1559447 w 1675643"/>
                    <a:gd name="connsiteY44" fmla="*/ 1399541 h 2197567"/>
                    <a:gd name="connsiteX45" fmla="*/ 1551003 w 1675643"/>
                    <a:gd name="connsiteY45" fmla="*/ 1451662 h 2197567"/>
                    <a:gd name="connsiteX46" fmla="*/ 1539744 w 1675643"/>
                    <a:gd name="connsiteY46" fmla="*/ 1503784 h 2197567"/>
                    <a:gd name="connsiteX47" fmla="*/ 1527781 w 1675643"/>
                    <a:gd name="connsiteY47" fmla="*/ 1556610 h 2197567"/>
                    <a:gd name="connsiteX48" fmla="*/ 1512300 w 1675643"/>
                    <a:gd name="connsiteY48" fmla="*/ 1608028 h 2197567"/>
                    <a:gd name="connsiteX49" fmla="*/ 1495412 w 1675643"/>
                    <a:gd name="connsiteY49" fmla="*/ 1658036 h 2197567"/>
                    <a:gd name="connsiteX50" fmla="*/ 1476413 w 1675643"/>
                    <a:gd name="connsiteY50" fmla="*/ 1707341 h 2197567"/>
                    <a:gd name="connsiteX51" fmla="*/ 1454599 w 1675643"/>
                    <a:gd name="connsiteY51" fmla="*/ 1755941 h 2197567"/>
                    <a:gd name="connsiteX52" fmla="*/ 1431377 w 1675643"/>
                    <a:gd name="connsiteY52" fmla="*/ 1801723 h 2197567"/>
                    <a:gd name="connsiteX53" fmla="*/ 1403230 w 1675643"/>
                    <a:gd name="connsiteY53" fmla="*/ 1846802 h 2197567"/>
                    <a:gd name="connsiteX54" fmla="*/ 1374379 w 1675643"/>
                    <a:gd name="connsiteY54" fmla="*/ 1890471 h 2197567"/>
                    <a:gd name="connsiteX55" fmla="*/ 1342010 w 1675643"/>
                    <a:gd name="connsiteY55" fmla="*/ 1932028 h 2197567"/>
                    <a:gd name="connsiteX56" fmla="*/ 1306826 w 1675643"/>
                    <a:gd name="connsiteY56" fmla="*/ 1971471 h 2197567"/>
                    <a:gd name="connsiteX57" fmla="*/ 1268827 w 1675643"/>
                    <a:gd name="connsiteY57" fmla="*/ 2008098 h 2197567"/>
                    <a:gd name="connsiteX58" fmla="*/ 1227310 w 1675643"/>
                    <a:gd name="connsiteY58" fmla="*/ 2041906 h 2197567"/>
                    <a:gd name="connsiteX59" fmla="*/ 1182275 w 1675643"/>
                    <a:gd name="connsiteY59" fmla="*/ 2074306 h 2197567"/>
                    <a:gd name="connsiteX60" fmla="*/ 1133721 w 1675643"/>
                    <a:gd name="connsiteY60" fmla="*/ 2102480 h 2197567"/>
                    <a:gd name="connsiteX61" fmla="*/ 1082352 w 1675643"/>
                    <a:gd name="connsiteY61" fmla="*/ 2128541 h 2197567"/>
                    <a:gd name="connsiteX62" fmla="*/ 1027465 w 1675643"/>
                    <a:gd name="connsiteY62" fmla="*/ 2151080 h 2197567"/>
                    <a:gd name="connsiteX63" fmla="*/ 969060 w 1675643"/>
                    <a:gd name="connsiteY63" fmla="*/ 2170802 h 2197567"/>
                    <a:gd name="connsiteX64" fmla="*/ 905025 w 1675643"/>
                    <a:gd name="connsiteY64" fmla="*/ 2186298 h 2197567"/>
                    <a:gd name="connsiteX65" fmla="*/ 838879 w 1675643"/>
                    <a:gd name="connsiteY65" fmla="*/ 2197567 h 2197567"/>
                    <a:gd name="connsiteX66" fmla="*/ 839120 w 1675643"/>
                    <a:gd name="connsiteY66" fmla="*/ 2197406 h 2197567"/>
                    <a:gd name="connsiteX67" fmla="*/ 838174 w 1675643"/>
                    <a:gd name="connsiteY67" fmla="*/ 2197567 h 2197567"/>
                    <a:gd name="connsiteX68" fmla="*/ 771261 w 1675643"/>
                    <a:gd name="connsiteY68" fmla="*/ 2186298 h 2197567"/>
                    <a:gd name="connsiteX69" fmla="*/ 708574 w 1675643"/>
                    <a:gd name="connsiteY69" fmla="*/ 2170802 h 2197567"/>
                    <a:gd name="connsiteX70" fmla="*/ 649409 w 1675643"/>
                    <a:gd name="connsiteY70" fmla="*/ 2151080 h 2197567"/>
                    <a:gd name="connsiteX71" fmla="*/ 593765 w 1675643"/>
                    <a:gd name="connsiteY71" fmla="*/ 2128541 h 2197567"/>
                    <a:gd name="connsiteX72" fmla="*/ 542348 w 1675643"/>
                    <a:gd name="connsiteY72" fmla="*/ 2102480 h 2197567"/>
                    <a:gd name="connsiteX73" fmla="*/ 494452 w 1675643"/>
                    <a:gd name="connsiteY73" fmla="*/ 2074306 h 2197567"/>
                    <a:gd name="connsiteX74" fmla="*/ 448670 w 1675643"/>
                    <a:gd name="connsiteY74" fmla="*/ 2041906 h 2197567"/>
                    <a:gd name="connsiteX75" fmla="*/ 407817 w 1675643"/>
                    <a:gd name="connsiteY75" fmla="*/ 2008098 h 2197567"/>
                    <a:gd name="connsiteX76" fmla="*/ 369078 w 1675643"/>
                    <a:gd name="connsiteY76" fmla="*/ 1971471 h 2197567"/>
                    <a:gd name="connsiteX77" fmla="*/ 333861 w 1675643"/>
                    <a:gd name="connsiteY77" fmla="*/ 1932028 h 2197567"/>
                    <a:gd name="connsiteX78" fmla="*/ 302165 w 1675643"/>
                    <a:gd name="connsiteY78" fmla="*/ 1890471 h 2197567"/>
                    <a:gd name="connsiteX79" fmla="*/ 272583 w 1675643"/>
                    <a:gd name="connsiteY79" fmla="*/ 1846802 h 2197567"/>
                    <a:gd name="connsiteX80" fmla="*/ 245817 w 1675643"/>
                    <a:gd name="connsiteY80" fmla="*/ 1801723 h 2197567"/>
                    <a:gd name="connsiteX81" fmla="*/ 221165 w 1675643"/>
                    <a:gd name="connsiteY81" fmla="*/ 1755941 h 2197567"/>
                    <a:gd name="connsiteX82" fmla="*/ 200035 w 1675643"/>
                    <a:gd name="connsiteY82" fmla="*/ 1707341 h 2197567"/>
                    <a:gd name="connsiteX83" fmla="*/ 181017 w 1675643"/>
                    <a:gd name="connsiteY83" fmla="*/ 1658036 h 2197567"/>
                    <a:gd name="connsiteX84" fmla="*/ 164113 w 1675643"/>
                    <a:gd name="connsiteY84" fmla="*/ 1608028 h 2197567"/>
                    <a:gd name="connsiteX85" fmla="*/ 149322 w 1675643"/>
                    <a:gd name="connsiteY85" fmla="*/ 1556610 h 2197567"/>
                    <a:gd name="connsiteX86" fmla="*/ 135939 w 1675643"/>
                    <a:gd name="connsiteY86" fmla="*/ 1503784 h 2197567"/>
                    <a:gd name="connsiteX87" fmla="*/ 126078 w 1675643"/>
                    <a:gd name="connsiteY87" fmla="*/ 1451662 h 2197567"/>
                    <a:gd name="connsiteX88" fmla="*/ 116922 w 1675643"/>
                    <a:gd name="connsiteY88" fmla="*/ 1399541 h 2197567"/>
                    <a:gd name="connsiteX89" fmla="*/ 109174 w 1675643"/>
                    <a:gd name="connsiteY89" fmla="*/ 1346010 h 2197567"/>
                    <a:gd name="connsiteX90" fmla="*/ 104244 w 1675643"/>
                    <a:gd name="connsiteY90" fmla="*/ 1292480 h 2197567"/>
                    <a:gd name="connsiteX91" fmla="*/ 100017 w 1675643"/>
                    <a:gd name="connsiteY91" fmla="*/ 1240358 h 2197567"/>
                    <a:gd name="connsiteX92" fmla="*/ 98470 w 1675643"/>
                    <a:gd name="connsiteY92" fmla="*/ 1211341 h 2197567"/>
                    <a:gd name="connsiteX93" fmla="*/ 90157 w 1675643"/>
                    <a:gd name="connsiteY93" fmla="*/ 1200878 h 2197567"/>
                    <a:gd name="connsiteX94" fmla="*/ 68322 w 1675643"/>
                    <a:gd name="connsiteY94" fmla="*/ 1166326 h 2197567"/>
                    <a:gd name="connsiteX95" fmla="*/ 50009 w 1675643"/>
                    <a:gd name="connsiteY95" fmla="*/ 1130363 h 2197567"/>
                    <a:gd name="connsiteX96" fmla="*/ 35922 w 1675643"/>
                    <a:gd name="connsiteY96" fmla="*/ 1090874 h 2197567"/>
                    <a:gd name="connsiteX97" fmla="*/ 24652 w 1675643"/>
                    <a:gd name="connsiteY97" fmla="*/ 1049975 h 2197567"/>
                    <a:gd name="connsiteX98" fmla="*/ 15496 w 1675643"/>
                    <a:gd name="connsiteY98" fmla="*/ 1007666 h 2197567"/>
                    <a:gd name="connsiteX99" fmla="*/ 8452 w 1675643"/>
                    <a:gd name="connsiteY99" fmla="*/ 964652 h 2197567"/>
                    <a:gd name="connsiteX100" fmla="*/ 4226 w 1675643"/>
                    <a:gd name="connsiteY100" fmla="*/ 921637 h 2197567"/>
                    <a:gd name="connsiteX101" fmla="*/ 704 w 1675643"/>
                    <a:gd name="connsiteY101" fmla="*/ 877212 h 2197567"/>
                    <a:gd name="connsiteX102" fmla="*/ 0 w 1675643"/>
                    <a:gd name="connsiteY102" fmla="*/ 834198 h 2197567"/>
                    <a:gd name="connsiteX103" fmla="*/ 704 w 1675643"/>
                    <a:gd name="connsiteY103" fmla="*/ 791889 h 2197567"/>
                    <a:gd name="connsiteX104" fmla="*/ 2113 w 1675643"/>
                    <a:gd name="connsiteY104" fmla="*/ 751695 h 2197567"/>
                    <a:gd name="connsiteX105" fmla="*/ 4930 w 1675643"/>
                    <a:gd name="connsiteY105" fmla="*/ 712911 h 2197567"/>
                    <a:gd name="connsiteX106" fmla="*/ 8452 w 1675643"/>
                    <a:gd name="connsiteY106" fmla="*/ 675538 h 2197567"/>
                    <a:gd name="connsiteX107" fmla="*/ 11974 w 1675643"/>
                    <a:gd name="connsiteY107" fmla="*/ 641691 h 2197567"/>
                    <a:gd name="connsiteX108" fmla="*/ 16200 w 1675643"/>
                    <a:gd name="connsiteY108" fmla="*/ 610664 h 2197567"/>
                    <a:gd name="connsiteX109" fmla="*/ 20426 w 1675643"/>
                    <a:gd name="connsiteY109" fmla="*/ 583163 h 2197567"/>
                    <a:gd name="connsiteX110" fmla="*/ 24652 w 1675643"/>
                    <a:gd name="connsiteY110" fmla="*/ 559188 h 2197567"/>
                    <a:gd name="connsiteX111" fmla="*/ 28878 w 1675643"/>
                    <a:gd name="connsiteY111" fmla="*/ 540854 h 2197567"/>
                    <a:gd name="connsiteX112" fmla="*/ 30991 w 1675643"/>
                    <a:gd name="connsiteY112" fmla="*/ 526751 h 2197567"/>
                    <a:gd name="connsiteX113" fmla="*/ 33104 w 1675643"/>
                    <a:gd name="connsiteY113" fmla="*/ 517584 h 2197567"/>
                    <a:gd name="connsiteX114" fmla="*/ 33809 w 1675643"/>
                    <a:gd name="connsiteY114" fmla="*/ 514058 h 2197567"/>
                    <a:gd name="connsiteX115" fmla="*/ 40852 w 1675643"/>
                    <a:gd name="connsiteY115" fmla="*/ 488672 h 2197567"/>
                    <a:gd name="connsiteX116" fmla="*/ 51417 w 1675643"/>
                    <a:gd name="connsiteY116" fmla="*/ 466107 h 2197567"/>
                    <a:gd name="connsiteX117" fmla="*/ 63391 w 1675643"/>
                    <a:gd name="connsiteY117" fmla="*/ 444248 h 2197567"/>
                    <a:gd name="connsiteX118" fmla="*/ 76774 w 1675643"/>
                    <a:gd name="connsiteY118" fmla="*/ 424503 h 2197567"/>
                    <a:gd name="connsiteX119" fmla="*/ 91565 w 1675643"/>
                    <a:gd name="connsiteY119" fmla="*/ 408285 h 2197567"/>
                    <a:gd name="connsiteX120" fmla="*/ 104244 w 1675643"/>
                    <a:gd name="connsiteY120" fmla="*/ 394182 h 2197567"/>
                    <a:gd name="connsiteX121" fmla="*/ 117626 w 1675643"/>
                    <a:gd name="connsiteY121" fmla="*/ 382194 h 2197567"/>
                    <a:gd name="connsiteX122" fmla="*/ 128896 w 1675643"/>
                    <a:gd name="connsiteY122" fmla="*/ 373027 h 2197567"/>
                    <a:gd name="connsiteX123" fmla="*/ 138757 w 1675643"/>
                    <a:gd name="connsiteY123" fmla="*/ 365975 h 2197567"/>
                    <a:gd name="connsiteX124" fmla="*/ 144391 w 1675643"/>
                    <a:gd name="connsiteY124" fmla="*/ 361744 h 2197567"/>
                    <a:gd name="connsiteX125" fmla="*/ 146504 w 1675643"/>
                    <a:gd name="connsiteY125" fmla="*/ 361039 h 2197567"/>
                    <a:gd name="connsiteX126" fmla="*/ 146504 w 1675643"/>
                    <a:gd name="connsiteY126" fmla="*/ 357513 h 2197567"/>
                    <a:gd name="connsiteX127" fmla="*/ 150026 w 1675643"/>
                    <a:gd name="connsiteY127" fmla="*/ 349757 h 2197567"/>
                    <a:gd name="connsiteX128" fmla="*/ 153548 w 1675643"/>
                    <a:gd name="connsiteY128" fmla="*/ 337064 h 2197567"/>
                    <a:gd name="connsiteX129" fmla="*/ 161296 w 1675643"/>
                    <a:gd name="connsiteY129" fmla="*/ 320845 h 2197567"/>
                    <a:gd name="connsiteX130" fmla="*/ 171157 w 1675643"/>
                    <a:gd name="connsiteY130" fmla="*/ 301101 h 2197567"/>
                    <a:gd name="connsiteX131" fmla="*/ 184539 w 1675643"/>
                    <a:gd name="connsiteY131" fmla="*/ 279946 h 2197567"/>
                    <a:gd name="connsiteX132" fmla="*/ 200035 w 1675643"/>
                    <a:gd name="connsiteY132" fmla="*/ 255971 h 2197567"/>
                    <a:gd name="connsiteX133" fmla="*/ 220461 w 1675643"/>
                    <a:gd name="connsiteY133" fmla="*/ 231291 h 2197567"/>
                    <a:gd name="connsiteX134" fmla="*/ 244409 w 1675643"/>
                    <a:gd name="connsiteY134" fmla="*/ 206610 h 2197567"/>
                    <a:gd name="connsiteX135" fmla="*/ 272583 w 1675643"/>
                    <a:gd name="connsiteY135" fmla="*/ 181930 h 2197567"/>
                    <a:gd name="connsiteX136" fmla="*/ 321183 w 1675643"/>
                    <a:gd name="connsiteY136" fmla="*/ 147377 h 2197567"/>
                    <a:gd name="connsiteX137" fmla="*/ 373304 w 1675643"/>
                    <a:gd name="connsiteY137" fmla="*/ 114940 h 2197567"/>
                    <a:gd name="connsiteX138" fmla="*/ 429652 w 1675643"/>
                    <a:gd name="connsiteY138" fmla="*/ 86734 h 2197567"/>
                    <a:gd name="connsiteX139" fmla="*/ 489522 w 1675643"/>
                    <a:gd name="connsiteY139" fmla="*/ 62054 h 2197567"/>
                    <a:gd name="connsiteX140" fmla="*/ 552913 w 1675643"/>
                    <a:gd name="connsiteY140" fmla="*/ 40194 h 2197567"/>
                    <a:gd name="connsiteX141" fmla="*/ 619826 w 1675643"/>
                    <a:gd name="connsiteY141" fmla="*/ 22565 h 2197567"/>
                    <a:gd name="connsiteX142" fmla="*/ 689556 w 1675643"/>
                    <a:gd name="connsiteY142" fmla="*/ 10577 h 2197567"/>
                    <a:gd name="connsiteX143" fmla="*/ 762104 w 1675643"/>
                    <a:gd name="connsiteY143" fmla="*/ 2116 h 21975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675643" h="2197567">
                      <a:moveTo>
                        <a:pt x="838174" y="0"/>
                      </a:moveTo>
                      <a:lnTo>
                        <a:pt x="910017" y="2116"/>
                      </a:lnTo>
                      <a:lnTo>
                        <a:pt x="979748" y="9167"/>
                      </a:lnTo>
                      <a:lnTo>
                        <a:pt x="1045252" y="21860"/>
                      </a:lnTo>
                      <a:lnTo>
                        <a:pt x="1110052" y="37373"/>
                      </a:lnTo>
                      <a:lnTo>
                        <a:pt x="1170626" y="56412"/>
                      </a:lnTo>
                      <a:lnTo>
                        <a:pt x="1228382" y="78977"/>
                      </a:lnTo>
                      <a:lnTo>
                        <a:pt x="1283322" y="105773"/>
                      </a:lnTo>
                      <a:lnTo>
                        <a:pt x="1334739" y="134685"/>
                      </a:lnTo>
                      <a:lnTo>
                        <a:pt x="1381930" y="166417"/>
                      </a:lnTo>
                      <a:lnTo>
                        <a:pt x="1427008" y="200264"/>
                      </a:lnTo>
                      <a:lnTo>
                        <a:pt x="1467156" y="236227"/>
                      </a:lnTo>
                      <a:lnTo>
                        <a:pt x="1503782" y="274305"/>
                      </a:lnTo>
                      <a:lnTo>
                        <a:pt x="1538295" y="312384"/>
                      </a:lnTo>
                      <a:lnTo>
                        <a:pt x="1566469" y="352577"/>
                      </a:lnTo>
                      <a:lnTo>
                        <a:pt x="1592530" y="392771"/>
                      </a:lnTo>
                      <a:lnTo>
                        <a:pt x="1612956" y="432965"/>
                      </a:lnTo>
                      <a:lnTo>
                        <a:pt x="1630565" y="473864"/>
                      </a:lnTo>
                      <a:lnTo>
                        <a:pt x="1642539" y="514058"/>
                      </a:lnTo>
                      <a:lnTo>
                        <a:pt x="1642539" y="517584"/>
                      </a:lnTo>
                      <a:lnTo>
                        <a:pt x="1644652" y="526751"/>
                      </a:lnTo>
                      <a:lnTo>
                        <a:pt x="1647469" y="540149"/>
                      </a:lnTo>
                      <a:lnTo>
                        <a:pt x="1650991" y="559188"/>
                      </a:lnTo>
                      <a:lnTo>
                        <a:pt x="1655217" y="583163"/>
                      </a:lnTo>
                      <a:lnTo>
                        <a:pt x="1658739" y="609959"/>
                      </a:lnTo>
                      <a:lnTo>
                        <a:pt x="1662965" y="641691"/>
                      </a:lnTo>
                      <a:lnTo>
                        <a:pt x="1667191" y="675538"/>
                      </a:lnTo>
                      <a:lnTo>
                        <a:pt x="1670008" y="712911"/>
                      </a:lnTo>
                      <a:lnTo>
                        <a:pt x="1673530" y="751695"/>
                      </a:lnTo>
                      <a:lnTo>
                        <a:pt x="1675643" y="791889"/>
                      </a:lnTo>
                      <a:lnTo>
                        <a:pt x="1675643" y="834198"/>
                      </a:lnTo>
                      <a:lnTo>
                        <a:pt x="1674234" y="877212"/>
                      </a:lnTo>
                      <a:lnTo>
                        <a:pt x="1672121" y="920227"/>
                      </a:lnTo>
                      <a:lnTo>
                        <a:pt x="1667191" y="964652"/>
                      </a:lnTo>
                      <a:lnTo>
                        <a:pt x="1660852" y="1006961"/>
                      </a:lnTo>
                      <a:lnTo>
                        <a:pt x="1651695" y="1048565"/>
                      </a:lnTo>
                      <a:lnTo>
                        <a:pt x="1639721" y="1090169"/>
                      </a:lnTo>
                      <a:lnTo>
                        <a:pt x="1624930" y="1128953"/>
                      </a:lnTo>
                      <a:lnTo>
                        <a:pt x="1608026" y="1166326"/>
                      </a:lnTo>
                      <a:lnTo>
                        <a:pt x="1586191" y="1200173"/>
                      </a:lnTo>
                      <a:lnTo>
                        <a:pt x="1578338" y="1210281"/>
                      </a:lnTo>
                      <a:lnTo>
                        <a:pt x="1576335" y="1240358"/>
                      </a:lnTo>
                      <a:lnTo>
                        <a:pt x="1572817" y="1292480"/>
                      </a:lnTo>
                      <a:lnTo>
                        <a:pt x="1567187" y="1346010"/>
                      </a:lnTo>
                      <a:lnTo>
                        <a:pt x="1559447" y="1399541"/>
                      </a:lnTo>
                      <a:lnTo>
                        <a:pt x="1551003" y="1451662"/>
                      </a:lnTo>
                      <a:lnTo>
                        <a:pt x="1539744" y="1503784"/>
                      </a:lnTo>
                      <a:lnTo>
                        <a:pt x="1527781" y="1556610"/>
                      </a:lnTo>
                      <a:lnTo>
                        <a:pt x="1512300" y="1608028"/>
                      </a:lnTo>
                      <a:lnTo>
                        <a:pt x="1495412" y="1658036"/>
                      </a:lnTo>
                      <a:lnTo>
                        <a:pt x="1476413" y="1707341"/>
                      </a:lnTo>
                      <a:lnTo>
                        <a:pt x="1454599" y="1755941"/>
                      </a:lnTo>
                      <a:lnTo>
                        <a:pt x="1431377" y="1801723"/>
                      </a:lnTo>
                      <a:lnTo>
                        <a:pt x="1403230" y="1846802"/>
                      </a:lnTo>
                      <a:lnTo>
                        <a:pt x="1374379" y="1890471"/>
                      </a:lnTo>
                      <a:lnTo>
                        <a:pt x="1342010" y="1932028"/>
                      </a:lnTo>
                      <a:lnTo>
                        <a:pt x="1306826" y="1971471"/>
                      </a:lnTo>
                      <a:lnTo>
                        <a:pt x="1268827" y="2008098"/>
                      </a:lnTo>
                      <a:lnTo>
                        <a:pt x="1227310" y="2041906"/>
                      </a:lnTo>
                      <a:lnTo>
                        <a:pt x="1182275" y="2074306"/>
                      </a:lnTo>
                      <a:lnTo>
                        <a:pt x="1133721" y="2102480"/>
                      </a:lnTo>
                      <a:lnTo>
                        <a:pt x="1082352" y="2128541"/>
                      </a:lnTo>
                      <a:lnTo>
                        <a:pt x="1027465" y="2151080"/>
                      </a:lnTo>
                      <a:lnTo>
                        <a:pt x="969060" y="2170802"/>
                      </a:lnTo>
                      <a:lnTo>
                        <a:pt x="905025" y="2186298"/>
                      </a:lnTo>
                      <a:lnTo>
                        <a:pt x="838879" y="2197567"/>
                      </a:lnTo>
                      <a:lnTo>
                        <a:pt x="839120" y="2197406"/>
                      </a:lnTo>
                      <a:lnTo>
                        <a:pt x="838174" y="2197567"/>
                      </a:lnTo>
                      <a:lnTo>
                        <a:pt x="771261" y="2186298"/>
                      </a:lnTo>
                      <a:lnTo>
                        <a:pt x="708574" y="2170802"/>
                      </a:lnTo>
                      <a:lnTo>
                        <a:pt x="649409" y="2151080"/>
                      </a:lnTo>
                      <a:lnTo>
                        <a:pt x="593765" y="2128541"/>
                      </a:lnTo>
                      <a:lnTo>
                        <a:pt x="542348" y="2102480"/>
                      </a:lnTo>
                      <a:lnTo>
                        <a:pt x="494452" y="2074306"/>
                      </a:lnTo>
                      <a:lnTo>
                        <a:pt x="448670" y="2041906"/>
                      </a:lnTo>
                      <a:lnTo>
                        <a:pt x="407817" y="2008098"/>
                      </a:lnTo>
                      <a:lnTo>
                        <a:pt x="369078" y="1971471"/>
                      </a:lnTo>
                      <a:lnTo>
                        <a:pt x="333861" y="1932028"/>
                      </a:lnTo>
                      <a:lnTo>
                        <a:pt x="302165" y="1890471"/>
                      </a:lnTo>
                      <a:lnTo>
                        <a:pt x="272583" y="1846802"/>
                      </a:lnTo>
                      <a:lnTo>
                        <a:pt x="245817" y="1801723"/>
                      </a:lnTo>
                      <a:lnTo>
                        <a:pt x="221165" y="1755941"/>
                      </a:lnTo>
                      <a:lnTo>
                        <a:pt x="200035" y="1707341"/>
                      </a:lnTo>
                      <a:lnTo>
                        <a:pt x="181017" y="1658036"/>
                      </a:lnTo>
                      <a:lnTo>
                        <a:pt x="164113" y="1608028"/>
                      </a:lnTo>
                      <a:lnTo>
                        <a:pt x="149322" y="1556610"/>
                      </a:lnTo>
                      <a:lnTo>
                        <a:pt x="135939" y="1503784"/>
                      </a:lnTo>
                      <a:lnTo>
                        <a:pt x="126078" y="1451662"/>
                      </a:lnTo>
                      <a:lnTo>
                        <a:pt x="116922" y="1399541"/>
                      </a:lnTo>
                      <a:lnTo>
                        <a:pt x="109174" y="1346010"/>
                      </a:lnTo>
                      <a:lnTo>
                        <a:pt x="104244" y="1292480"/>
                      </a:lnTo>
                      <a:lnTo>
                        <a:pt x="100017" y="1240358"/>
                      </a:lnTo>
                      <a:lnTo>
                        <a:pt x="98470" y="1211341"/>
                      </a:lnTo>
                      <a:lnTo>
                        <a:pt x="90157" y="1200878"/>
                      </a:lnTo>
                      <a:lnTo>
                        <a:pt x="68322" y="1166326"/>
                      </a:lnTo>
                      <a:lnTo>
                        <a:pt x="50009" y="1130363"/>
                      </a:lnTo>
                      <a:lnTo>
                        <a:pt x="35922" y="1090874"/>
                      </a:lnTo>
                      <a:lnTo>
                        <a:pt x="24652" y="1049975"/>
                      </a:lnTo>
                      <a:lnTo>
                        <a:pt x="15496" y="1007666"/>
                      </a:lnTo>
                      <a:lnTo>
                        <a:pt x="8452" y="964652"/>
                      </a:lnTo>
                      <a:lnTo>
                        <a:pt x="4226" y="921637"/>
                      </a:lnTo>
                      <a:lnTo>
                        <a:pt x="704" y="877212"/>
                      </a:lnTo>
                      <a:lnTo>
                        <a:pt x="0" y="834198"/>
                      </a:lnTo>
                      <a:lnTo>
                        <a:pt x="704" y="791889"/>
                      </a:lnTo>
                      <a:lnTo>
                        <a:pt x="2113" y="751695"/>
                      </a:lnTo>
                      <a:lnTo>
                        <a:pt x="4930" y="712911"/>
                      </a:lnTo>
                      <a:lnTo>
                        <a:pt x="8452" y="675538"/>
                      </a:lnTo>
                      <a:lnTo>
                        <a:pt x="11974" y="641691"/>
                      </a:lnTo>
                      <a:lnTo>
                        <a:pt x="16200" y="610664"/>
                      </a:lnTo>
                      <a:lnTo>
                        <a:pt x="20426" y="583163"/>
                      </a:lnTo>
                      <a:lnTo>
                        <a:pt x="24652" y="559188"/>
                      </a:lnTo>
                      <a:lnTo>
                        <a:pt x="28878" y="540854"/>
                      </a:lnTo>
                      <a:lnTo>
                        <a:pt x="30991" y="526751"/>
                      </a:lnTo>
                      <a:lnTo>
                        <a:pt x="33104" y="517584"/>
                      </a:lnTo>
                      <a:lnTo>
                        <a:pt x="33809" y="514058"/>
                      </a:lnTo>
                      <a:lnTo>
                        <a:pt x="40852" y="488672"/>
                      </a:lnTo>
                      <a:lnTo>
                        <a:pt x="51417" y="466107"/>
                      </a:lnTo>
                      <a:lnTo>
                        <a:pt x="63391" y="444248"/>
                      </a:lnTo>
                      <a:lnTo>
                        <a:pt x="76774" y="424503"/>
                      </a:lnTo>
                      <a:lnTo>
                        <a:pt x="91565" y="408285"/>
                      </a:lnTo>
                      <a:lnTo>
                        <a:pt x="104244" y="394182"/>
                      </a:lnTo>
                      <a:lnTo>
                        <a:pt x="117626" y="382194"/>
                      </a:lnTo>
                      <a:lnTo>
                        <a:pt x="128896" y="373027"/>
                      </a:lnTo>
                      <a:lnTo>
                        <a:pt x="138757" y="365975"/>
                      </a:lnTo>
                      <a:lnTo>
                        <a:pt x="144391" y="361744"/>
                      </a:lnTo>
                      <a:lnTo>
                        <a:pt x="146504" y="361039"/>
                      </a:lnTo>
                      <a:lnTo>
                        <a:pt x="146504" y="357513"/>
                      </a:lnTo>
                      <a:lnTo>
                        <a:pt x="150026" y="349757"/>
                      </a:lnTo>
                      <a:lnTo>
                        <a:pt x="153548" y="337064"/>
                      </a:lnTo>
                      <a:lnTo>
                        <a:pt x="161296" y="320845"/>
                      </a:lnTo>
                      <a:lnTo>
                        <a:pt x="171157" y="301101"/>
                      </a:lnTo>
                      <a:lnTo>
                        <a:pt x="184539" y="279946"/>
                      </a:lnTo>
                      <a:lnTo>
                        <a:pt x="200035" y="255971"/>
                      </a:lnTo>
                      <a:lnTo>
                        <a:pt x="220461" y="231291"/>
                      </a:lnTo>
                      <a:lnTo>
                        <a:pt x="244409" y="206610"/>
                      </a:lnTo>
                      <a:lnTo>
                        <a:pt x="272583" y="181930"/>
                      </a:lnTo>
                      <a:lnTo>
                        <a:pt x="321183" y="147377"/>
                      </a:lnTo>
                      <a:lnTo>
                        <a:pt x="373304" y="114940"/>
                      </a:lnTo>
                      <a:lnTo>
                        <a:pt x="429652" y="86734"/>
                      </a:lnTo>
                      <a:lnTo>
                        <a:pt x="489522" y="62054"/>
                      </a:lnTo>
                      <a:lnTo>
                        <a:pt x="552913" y="40194"/>
                      </a:lnTo>
                      <a:lnTo>
                        <a:pt x="619826" y="22565"/>
                      </a:lnTo>
                      <a:lnTo>
                        <a:pt x="689556" y="10577"/>
                      </a:lnTo>
                      <a:lnTo>
                        <a:pt x="762104" y="2116"/>
                      </a:ln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ko-KR" altLang="en-US" sz="200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80" name="양쪽 모서리가 둥근 사각형 79"/>
              <p:cNvSpPr/>
              <p:nvPr/>
            </p:nvSpPr>
            <p:spPr>
              <a:xfrm>
                <a:off x="1651848" y="6381997"/>
                <a:ext cx="2667000" cy="38735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8" name="양쪽 모서리가 둥근 사각형 77"/>
            <p:cNvSpPr/>
            <p:nvPr/>
          </p:nvSpPr>
          <p:spPr>
            <a:xfrm>
              <a:off x="3840075" y="6692114"/>
              <a:ext cx="1470071" cy="16588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94764A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38" name="Picture 4" descr="ì¼ë³¸ ì ì¹ ì²´ì ì ë³í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457200"/>
            <a:ext cx="7400924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 descr="ìë²  ì ì¡° ì¼ë³¸ ì´ë¦¬ê° 15ì¼ ëì¿ìì ì´ë¦° ê¸°ìíê²¬ì¥ìì ì·¨ì¬ì§ ì§ë¬¸ì ëµíê³  ìë¤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8021">
            <a:off x="8606780" y="793676"/>
            <a:ext cx="3072004" cy="3552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2" descr="https://pds.joins.com/news/component/newsis/201710/23/NISI20171023_0000057790_web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2" y="433253"/>
            <a:ext cx="7558088" cy="40960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45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42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사다리꼴 74"/>
          <p:cNvSpPr/>
          <p:nvPr/>
        </p:nvSpPr>
        <p:spPr>
          <a:xfrm>
            <a:off x="3938311" y="1540395"/>
            <a:ext cx="3051811" cy="4144456"/>
          </a:xfrm>
          <a:prstGeom prst="trapezoid">
            <a:avLst>
              <a:gd name="adj" fmla="val 361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76" name="타원 75"/>
          <p:cNvSpPr/>
          <p:nvPr/>
        </p:nvSpPr>
        <p:spPr>
          <a:xfrm>
            <a:off x="3938311" y="5180220"/>
            <a:ext cx="3051811" cy="100926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grpSp>
        <p:nvGrpSpPr>
          <p:cNvPr id="74" name="그룹 73"/>
          <p:cNvGrpSpPr/>
          <p:nvPr/>
        </p:nvGrpSpPr>
        <p:grpSpPr>
          <a:xfrm rot="5400000">
            <a:off x="4427629" y="63822"/>
            <a:ext cx="1987238" cy="1682420"/>
            <a:chOff x="5415576" y="992797"/>
            <a:chExt cx="5139707" cy="4351338"/>
          </a:xfrm>
          <a:effectLst>
            <a:outerShdw blurRad="2667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72" name="한쪽 모서리가 둥근 사각형 71"/>
            <p:cNvSpPr/>
            <p:nvPr/>
          </p:nvSpPr>
          <p:spPr>
            <a:xfrm flipH="1">
              <a:off x="5921541" y="1749585"/>
              <a:ext cx="3223913" cy="1406504"/>
            </a:xfrm>
            <a:prstGeom prst="round1Rect">
              <a:avLst/>
            </a:prstGeom>
            <a:solidFill>
              <a:srgbClr val="74C5C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9" name="Freeform 16"/>
            <p:cNvSpPr>
              <a:spLocks/>
            </p:cNvSpPr>
            <p:nvPr/>
          </p:nvSpPr>
          <p:spPr bwMode="auto">
            <a:xfrm rot="2700000">
              <a:off x="6748091" y="1746910"/>
              <a:ext cx="1066800" cy="1068388"/>
            </a:xfrm>
            <a:custGeom>
              <a:avLst/>
              <a:gdLst>
                <a:gd name="T0" fmla="*/ 533 w 2018"/>
                <a:gd name="T1" fmla="*/ 1927 h 2018"/>
                <a:gd name="T2" fmla="*/ 510 w 2018"/>
                <a:gd name="T3" fmla="*/ 1950 h 2018"/>
                <a:gd name="T4" fmla="*/ 456 w 2018"/>
                <a:gd name="T5" fmla="*/ 1983 h 2018"/>
                <a:gd name="T6" fmla="*/ 400 w 2018"/>
                <a:gd name="T7" fmla="*/ 2006 h 2018"/>
                <a:gd name="T8" fmla="*/ 341 w 2018"/>
                <a:gd name="T9" fmla="*/ 2018 h 2018"/>
                <a:gd name="T10" fmla="*/ 281 w 2018"/>
                <a:gd name="T11" fmla="*/ 2018 h 2018"/>
                <a:gd name="T12" fmla="*/ 222 w 2018"/>
                <a:gd name="T13" fmla="*/ 2006 h 2018"/>
                <a:gd name="T14" fmla="*/ 165 w 2018"/>
                <a:gd name="T15" fmla="*/ 1983 h 2018"/>
                <a:gd name="T16" fmla="*/ 114 w 2018"/>
                <a:gd name="T17" fmla="*/ 1950 h 2018"/>
                <a:gd name="T18" fmla="*/ 91 w 2018"/>
                <a:gd name="T19" fmla="*/ 1927 h 2018"/>
                <a:gd name="T20" fmla="*/ 68 w 2018"/>
                <a:gd name="T21" fmla="*/ 1904 h 2018"/>
                <a:gd name="T22" fmla="*/ 34 w 2018"/>
                <a:gd name="T23" fmla="*/ 1852 h 2018"/>
                <a:gd name="T24" fmla="*/ 11 w 2018"/>
                <a:gd name="T25" fmla="*/ 1796 h 2018"/>
                <a:gd name="T26" fmla="*/ 0 w 2018"/>
                <a:gd name="T27" fmla="*/ 1737 h 2018"/>
                <a:gd name="T28" fmla="*/ 0 w 2018"/>
                <a:gd name="T29" fmla="*/ 1677 h 2018"/>
                <a:gd name="T30" fmla="*/ 11 w 2018"/>
                <a:gd name="T31" fmla="*/ 1617 h 2018"/>
                <a:gd name="T32" fmla="*/ 34 w 2018"/>
                <a:gd name="T33" fmla="*/ 1561 h 2018"/>
                <a:gd name="T34" fmla="*/ 68 w 2018"/>
                <a:gd name="T35" fmla="*/ 1509 h 2018"/>
                <a:gd name="T36" fmla="*/ 91 w 2018"/>
                <a:gd name="T37" fmla="*/ 1485 h 2018"/>
                <a:gd name="T38" fmla="*/ 1485 w 2018"/>
                <a:gd name="T39" fmla="*/ 91 h 2018"/>
                <a:gd name="T40" fmla="*/ 1509 w 2018"/>
                <a:gd name="T41" fmla="*/ 68 h 2018"/>
                <a:gd name="T42" fmla="*/ 1561 w 2018"/>
                <a:gd name="T43" fmla="*/ 35 h 2018"/>
                <a:gd name="T44" fmla="*/ 1617 w 2018"/>
                <a:gd name="T45" fmla="*/ 12 h 2018"/>
                <a:gd name="T46" fmla="*/ 1676 w 2018"/>
                <a:gd name="T47" fmla="*/ 0 h 2018"/>
                <a:gd name="T48" fmla="*/ 1737 w 2018"/>
                <a:gd name="T49" fmla="*/ 0 h 2018"/>
                <a:gd name="T50" fmla="*/ 1796 w 2018"/>
                <a:gd name="T51" fmla="*/ 12 h 2018"/>
                <a:gd name="T52" fmla="*/ 1852 w 2018"/>
                <a:gd name="T53" fmla="*/ 35 h 2018"/>
                <a:gd name="T54" fmla="*/ 1904 w 2018"/>
                <a:gd name="T55" fmla="*/ 68 h 2018"/>
                <a:gd name="T56" fmla="*/ 1927 w 2018"/>
                <a:gd name="T57" fmla="*/ 91 h 2018"/>
                <a:gd name="T58" fmla="*/ 1950 w 2018"/>
                <a:gd name="T59" fmla="*/ 114 h 2018"/>
                <a:gd name="T60" fmla="*/ 1984 w 2018"/>
                <a:gd name="T61" fmla="*/ 166 h 2018"/>
                <a:gd name="T62" fmla="*/ 2006 w 2018"/>
                <a:gd name="T63" fmla="*/ 222 h 2018"/>
                <a:gd name="T64" fmla="*/ 2018 w 2018"/>
                <a:gd name="T65" fmla="*/ 281 h 2018"/>
                <a:gd name="T66" fmla="*/ 2018 w 2018"/>
                <a:gd name="T67" fmla="*/ 341 h 2018"/>
                <a:gd name="T68" fmla="*/ 2006 w 2018"/>
                <a:gd name="T69" fmla="*/ 401 h 2018"/>
                <a:gd name="T70" fmla="*/ 1984 w 2018"/>
                <a:gd name="T71" fmla="*/ 457 h 2018"/>
                <a:gd name="T72" fmla="*/ 1950 w 2018"/>
                <a:gd name="T73" fmla="*/ 509 h 2018"/>
                <a:gd name="T74" fmla="*/ 1927 w 2018"/>
                <a:gd name="T75" fmla="*/ 533 h 2018"/>
                <a:gd name="T76" fmla="*/ 533 w 2018"/>
                <a:gd name="T77" fmla="*/ 1927 h 20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018" h="2018">
                  <a:moveTo>
                    <a:pt x="533" y="1927"/>
                  </a:moveTo>
                  <a:lnTo>
                    <a:pt x="510" y="1950"/>
                  </a:lnTo>
                  <a:lnTo>
                    <a:pt x="456" y="1983"/>
                  </a:lnTo>
                  <a:lnTo>
                    <a:pt x="400" y="2006"/>
                  </a:lnTo>
                  <a:lnTo>
                    <a:pt x="341" y="2018"/>
                  </a:lnTo>
                  <a:lnTo>
                    <a:pt x="281" y="2018"/>
                  </a:lnTo>
                  <a:lnTo>
                    <a:pt x="222" y="2006"/>
                  </a:lnTo>
                  <a:lnTo>
                    <a:pt x="165" y="1983"/>
                  </a:lnTo>
                  <a:lnTo>
                    <a:pt x="114" y="1950"/>
                  </a:lnTo>
                  <a:lnTo>
                    <a:pt x="91" y="1927"/>
                  </a:lnTo>
                  <a:lnTo>
                    <a:pt x="68" y="1904"/>
                  </a:lnTo>
                  <a:lnTo>
                    <a:pt x="34" y="1852"/>
                  </a:lnTo>
                  <a:lnTo>
                    <a:pt x="11" y="1796"/>
                  </a:lnTo>
                  <a:lnTo>
                    <a:pt x="0" y="1737"/>
                  </a:lnTo>
                  <a:lnTo>
                    <a:pt x="0" y="1677"/>
                  </a:lnTo>
                  <a:lnTo>
                    <a:pt x="11" y="1617"/>
                  </a:lnTo>
                  <a:lnTo>
                    <a:pt x="34" y="1561"/>
                  </a:lnTo>
                  <a:lnTo>
                    <a:pt x="68" y="1509"/>
                  </a:lnTo>
                  <a:lnTo>
                    <a:pt x="91" y="1485"/>
                  </a:lnTo>
                  <a:lnTo>
                    <a:pt x="1485" y="91"/>
                  </a:lnTo>
                  <a:lnTo>
                    <a:pt x="1509" y="68"/>
                  </a:lnTo>
                  <a:lnTo>
                    <a:pt x="1561" y="35"/>
                  </a:lnTo>
                  <a:lnTo>
                    <a:pt x="1617" y="12"/>
                  </a:lnTo>
                  <a:lnTo>
                    <a:pt x="1676" y="0"/>
                  </a:lnTo>
                  <a:lnTo>
                    <a:pt x="1737" y="0"/>
                  </a:lnTo>
                  <a:lnTo>
                    <a:pt x="1796" y="12"/>
                  </a:lnTo>
                  <a:lnTo>
                    <a:pt x="1852" y="35"/>
                  </a:lnTo>
                  <a:lnTo>
                    <a:pt x="1904" y="68"/>
                  </a:lnTo>
                  <a:lnTo>
                    <a:pt x="1927" y="91"/>
                  </a:lnTo>
                  <a:lnTo>
                    <a:pt x="1950" y="114"/>
                  </a:lnTo>
                  <a:lnTo>
                    <a:pt x="1984" y="166"/>
                  </a:lnTo>
                  <a:lnTo>
                    <a:pt x="2006" y="222"/>
                  </a:lnTo>
                  <a:lnTo>
                    <a:pt x="2018" y="281"/>
                  </a:lnTo>
                  <a:lnTo>
                    <a:pt x="2018" y="341"/>
                  </a:lnTo>
                  <a:lnTo>
                    <a:pt x="2006" y="401"/>
                  </a:lnTo>
                  <a:lnTo>
                    <a:pt x="1984" y="457"/>
                  </a:lnTo>
                  <a:lnTo>
                    <a:pt x="1950" y="509"/>
                  </a:lnTo>
                  <a:lnTo>
                    <a:pt x="1927" y="533"/>
                  </a:lnTo>
                  <a:lnTo>
                    <a:pt x="533" y="1927"/>
                  </a:lnTo>
                  <a:close/>
                </a:path>
              </a:pathLst>
            </a:custGeom>
            <a:solidFill>
              <a:srgbClr val="EFAA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30" name="Freeform 17"/>
            <p:cNvSpPr>
              <a:spLocks/>
            </p:cNvSpPr>
            <p:nvPr/>
          </p:nvSpPr>
          <p:spPr bwMode="auto">
            <a:xfrm rot="2700000">
              <a:off x="5764187" y="992797"/>
              <a:ext cx="4351338" cy="4351338"/>
            </a:xfrm>
            <a:custGeom>
              <a:avLst/>
              <a:gdLst>
                <a:gd name="T0" fmla="*/ 8222 w 8222"/>
                <a:gd name="T1" fmla="*/ 3738 h 8222"/>
                <a:gd name="T2" fmla="*/ 4486 w 8222"/>
                <a:gd name="T3" fmla="*/ 0 h 8222"/>
                <a:gd name="T4" fmla="*/ 4459 w 8222"/>
                <a:gd name="T5" fmla="*/ 22 h 8222"/>
                <a:gd name="T6" fmla="*/ 4431 w 8222"/>
                <a:gd name="T7" fmla="*/ 45 h 8222"/>
                <a:gd name="T8" fmla="*/ 2493 w 8222"/>
                <a:gd name="T9" fmla="*/ 1985 h 8222"/>
                <a:gd name="T10" fmla="*/ 1858 w 8222"/>
                <a:gd name="T11" fmla="*/ 2620 h 8222"/>
                <a:gd name="T12" fmla="*/ 1547 w 8222"/>
                <a:gd name="T13" fmla="*/ 2930 h 8222"/>
                <a:gd name="T14" fmla="*/ 471 w 8222"/>
                <a:gd name="T15" fmla="*/ 4005 h 8222"/>
                <a:gd name="T16" fmla="*/ 446 w 8222"/>
                <a:gd name="T17" fmla="*/ 4031 h 8222"/>
                <a:gd name="T18" fmla="*/ 402 w 8222"/>
                <a:gd name="T19" fmla="*/ 4086 h 8222"/>
                <a:gd name="T20" fmla="*/ 363 w 8222"/>
                <a:gd name="T21" fmla="*/ 4144 h 8222"/>
                <a:gd name="T22" fmla="*/ 331 w 8222"/>
                <a:gd name="T23" fmla="*/ 4206 h 8222"/>
                <a:gd name="T24" fmla="*/ 294 w 8222"/>
                <a:gd name="T25" fmla="*/ 4301 h 8222"/>
                <a:gd name="T26" fmla="*/ 269 w 8222"/>
                <a:gd name="T27" fmla="*/ 4433 h 8222"/>
                <a:gd name="T28" fmla="*/ 269 w 8222"/>
                <a:gd name="T29" fmla="*/ 4567 h 8222"/>
                <a:gd name="T30" fmla="*/ 294 w 8222"/>
                <a:gd name="T31" fmla="*/ 4700 h 8222"/>
                <a:gd name="T32" fmla="*/ 331 w 8222"/>
                <a:gd name="T33" fmla="*/ 4795 h 8222"/>
                <a:gd name="T34" fmla="*/ 363 w 8222"/>
                <a:gd name="T35" fmla="*/ 4857 h 8222"/>
                <a:gd name="T36" fmla="*/ 402 w 8222"/>
                <a:gd name="T37" fmla="*/ 4914 h 8222"/>
                <a:gd name="T38" fmla="*/ 446 w 8222"/>
                <a:gd name="T39" fmla="*/ 4969 h 8222"/>
                <a:gd name="T40" fmla="*/ 471 w 8222"/>
                <a:gd name="T41" fmla="*/ 4995 h 8222"/>
                <a:gd name="T42" fmla="*/ 495 w 8222"/>
                <a:gd name="T43" fmla="*/ 5017 h 8222"/>
                <a:gd name="T44" fmla="*/ 173 w 8222"/>
                <a:gd name="T45" fmla="*/ 5339 h 8222"/>
                <a:gd name="T46" fmla="*/ 131 w 8222"/>
                <a:gd name="T47" fmla="*/ 5384 h 8222"/>
                <a:gd name="T48" fmla="*/ 66 w 8222"/>
                <a:gd name="T49" fmla="*/ 5482 h 8222"/>
                <a:gd name="T50" fmla="*/ 21 w 8222"/>
                <a:gd name="T51" fmla="*/ 5590 h 8222"/>
                <a:gd name="T52" fmla="*/ 0 w 8222"/>
                <a:gd name="T53" fmla="*/ 5702 h 8222"/>
                <a:gd name="T54" fmla="*/ 0 w 8222"/>
                <a:gd name="T55" fmla="*/ 5816 h 8222"/>
                <a:gd name="T56" fmla="*/ 21 w 8222"/>
                <a:gd name="T57" fmla="*/ 5928 h 8222"/>
                <a:gd name="T58" fmla="*/ 66 w 8222"/>
                <a:gd name="T59" fmla="*/ 6036 h 8222"/>
                <a:gd name="T60" fmla="*/ 131 w 8222"/>
                <a:gd name="T61" fmla="*/ 6136 h 8222"/>
                <a:gd name="T62" fmla="*/ 173 w 8222"/>
                <a:gd name="T63" fmla="*/ 6180 h 8222"/>
                <a:gd name="T64" fmla="*/ 2044 w 8222"/>
                <a:gd name="T65" fmla="*/ 8050 h 8222"/>
                <a:gd name="T66" fmla="*/ 2088 w 8222"/>
                <a:gd name="T67" fmla="*/ 8091 h 8222"/>
                <a:gd name="T68" fmla="*/ 2186 w 8222"/>
                <a:gd name="T69" fmla="*/ 8158 h 8222"/>
                <a:gd name="T70" fmla="*/ 2294 w 8222"/>
                <a:gd name="T71" fmla="*/ 8201 h 8222"/>
                <a:gd name="T72" fmla="*/ 2406 w 8222"/>
                <a:gd name="T73" fmla="*/ 8222 h 8222"/>
                <a:gd name="T74" fmla="*/ 2520 w 8222"/>
                <a:gd name="T75" fmla="*/ 8222 h 8222"/>
                <a:gd name="T76" fmla="*/ 2634 w 8222"/>
                <a:gd name="T77" fmla="*/ 8201 h 8222"/>
                <a:gd name="T78" fmla="*/ 2741 w 8222"/>
                <a:gd name="T79" fmla="*/ 8158 h 8222"/>
                <a:gd name="T80" fmla="*/ 2840 w 8222"/>
                <a:gd name="T81" fmla="*/ 8091 h 8222"/>
                <a:gd name="T82" fmla="*/ 2885 w 8222"/>
                <a:gd name="T83" fmla="*/ 8050 h 8222"/>
                <a:gd name="T84" fmla="*/ 6142 w 8222"/>
                <a:gd name="T85" fmla="*/ 4793 h 8222"/>
                <a:gd name="T86" fmla="*/ 6239 w 8222"/>
                <a:gd name="T87" fmla="*/ 4890 h 8222"/>
                <a:gd name="T88" fmla="*/ 6284 w 8222"/>
                <a:gd name="T89" fmla="*/ 4932 h 8222"/>
                <a:gd name="T90" fmla="*/ 6383 w 8222"/>
                <a:gd name="T91" fmla="*/ 4996 h 8222"/>
                <a:gd name="T92" fmla="*/ 6490 w 8222"/>
                <a:gd name="T93" fmla="*/ 5040 h 8222"/>
                <a:gd name="T94" fmla="*/ 6603 w 8222"/>
                <a:gd name="T95" fmla="*/ 5063 h 8222"/>
                <a:gd name="T96" fmla="*/ 6717 w 8222"/>
                <a:gd name="T97" fmla="*/ 5063 h 8222"/>
                <a:gd name="T98" fmla="*/ 6829 w 8222"/>
                <a:gd name="T99" fmla="*/ 5040 h 8222"/>
                <a:gd name="T100" fmla="*/ 6937 w 8222"/>
                <a:gd name="T101" fmla="*/ 4996 h 8222"/>
                <a:gd name="T102" fmla="*/ 7035 w 8222"/>
                <a:gd name="T103" fmla="*/ 4932 h 8222"/>
                <a:gd name="T104" fmla="*/ 7080 w 8222"/>
                <a:gd name="T105" fmla="*/ 4890 h 8222"/>
                <a:gd name="T106" fmla="*/ 8179 w 8222"/>
                <a:gd name="T107" fmla="*/ 3791 h 8222"/>
                <a:gd name="T108" fmla="*/ 8202 w 8222"/>
                <a:gd name="T109" fmla="*/ 3765 h 8222"/>
                <a:gd name="T110" fmla="*/ 8222 w 8222"/>
                <a:gd name="T111" fmla="*/ 3738 h 8222"/>
                <a:gd name="T112" fmla="*/ 8222 w 8222"/>
                <a:gd name="T113" fmla="*/ 3738 h 8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222" h="8222">
                  <a:moveTo>
                    <a:pt x="8222" y="3738"/>
                  </a:moveTo>
                  <a:lnTo>
                    <a:pt x="4486" y="0"/>
                  </a:lnTo>
                  <a:lnTo>
                    <a:pt x="4459" y="22"/>
                  </a:lnTo>
                  <a:lnTo>
                    <a:pt x="4431" y="45"/>
                  </a:lnTo>
                  <a:lnTo>
                    <a:pt x="2493" y="1985"/>
                  </a:lnTo>
                  <a:lnTo>
                    <a:pt x="1858" y="2620"/>
                  </a:lnTo>
                  <a:lnTo>
                    <a:pt x="1547" y="2930"/>
                  </a:lnTo>
                  <a:lnTo>
                    <a:pt x="471" y="4005"/>
                  </a:lnTo>
                  <a:lnTo>
                    <a:pt x="446" y="4031"/>
                  </a:lnTo>
                  <a:lnTo>
                    <a:pt x="402" y="4086"/>
                  </a:lnTo>
                  <a:lnTo>
                    <a:pt x="363" y="4144"/>
                  </a:lnTo>
                  <a:lnTo>
                    <a:pt x="331" y="4206"/>
                  </a:lnTo>
                  <a:lnTo>
                    <a:pt x="294" y="4301"/>
                  </a:lnTo>
                  <a:lnTo>
                    <a:pt x="269" y="4433"/>
                  </a:lnTo>
                  <a:lnTo>
                    <a:pt x="269" y="4567"/>
                  </a:lnTo>
                  <a:lnTo>
                    <a:pt x="294" y="4700"/>
                  </a:lnTo>
                  <a:lnTo>
                    <a:pt x="331" y="4795"/>
                  </a:lnTo>
                  <a:lnTo>
                    <a:pt x="363" y="4857"/>
                  </a:lnTo>
                  <a:lnTo>
                    <a:pt x="402" y="4914"/>
                  </a:lnTo>
                  <a:lnTo>
                    <a:pt x="446" y="4969"/>
                  </a:lnTo>
                  <a:lnTo>
                    <a:pt x="471" y="4995"/>
                  </a:lnTo>
                  <a:lnTo>
                    <a:pt x="495" y="5017"/>
                  </a:lnTo>
                  <a:lnTo>
                    <a:pt x="173" y="5339"/>
                  </a:lnTo>
                  <a:lnTo>
                    <a:pt x="131" y="5384"/>
                  </a:lnTo>
                  <a:lnTo>
                    <a:pt x="66" y="5482"/>
                  </a:lnTo>
                  <a:lnTo>
                    <a:pt x="21" y="5590"/>
                  </a:lnTo>
                  <a:lnTo>
                    <a:pt x="0" y="5702"/>
                  </a:lnTo>
                  <a:lnTo>
                    <a:pt x="0" y="5816"/>
                  </a:lnTo>
                  <a:lnTo>
                    <a:pt x="21" y="5928"/>
                  </a:lnTo>
                  <a:lnTo>
                    <a:pt x="66" y="6036"/>
                  </a:lnTo>
                  <a:lnTo>
                    <a:pt x="131" y="6136"/>
                  </a:lnTo>
                  <a:lnTo>
                    <a:pt x="173" y="6180"/>
                  </a:lnTo>
                  <a:lnTo>
                    <a:pt x="2044" y="8050"/>
                  </a:lnTo>
                  <a:lnTo>
                    <a:pt x="2088" y="8091"/>
                  </a:lnTo>
                  <a:lnTo>
                    <a:pt x="2186" y="8158"/>
                  </a:lnTo>
                  <a:lnTo>
                    <a:pt x="2294" y="8201"/>
                  </a:lnTo>
                  <a:lnTo>
                    <a:pt x="2406" y="8222"/>
                  </a:lnTo>
                  <a:lnTo>
                    <a:pt x="2520" y="8222"/>
                  </a:lnTo>
                  <a:lnTo>
                    <a:pt x="2634" y="8201"/>
                  </a:lnTo>
                  <a:lnTo>
                    <a:pt x="2741" y="8158"/>
                  </a:lnTo>
                  <a:lnTo>
                    <a:pt x="2840" y="8091"/>
                  </a:lnTo>
                  <a:lnTo>
                    <a:pt x="2885" y="8050"/>
                  </a:lnTo>
                  <a:lnTo>
                    <a:pt x="6142" y="4793"/>
                  </a:lnTo>
                  <a:lnTo>
                    <a:pt x="6239" y="4890"/>
                  </a:lnTo>
                  <a:lnTo>
                    <a:pt x="6284" y="4932"/>
                  </a:lnTo>
                  <a:lnTo>
                    <a:pt x="6383" y="4996"/>
                  </a:lnTo>
                  <a:lnTo>
                    <a:pt x="6490" y="5040"/>
                  </a:lnTo>
                  <a:lnTo>
                    <a:pt x="6603" y="5063"/>
                  </a:lnTo>
                  <a:lnTo>
                    <a:pt x="6717" y="5063"/>
                  </a:lnTo>
                  <a:lnTo>
                    <a:pt x="6829" y="5040"/>
                  </a:lnTo>
                  <a:lnTo>
                    <a:pt x="6937" y="4996"/>
                  </a:lnTo>
                  <a:lnTo>
                    <a:pt x="7035" y="4932"/>
                  </a:lnTo>
                  <a:lnTo>
                    <a:pt x="7080" y="4890"/>
                  </a:lnTo>
                  <a:lnTo>
                    <a:pt x="8179" y="3791"/>
                  </a:lnTo>
                  <a:lnTo>
                    <a:pt x="8202" y="3765"/>
                  </a:lnTo>
                  <a:lnTo>
                    <a:pt x="8222" y="3738"/>
                  </a:lnTo>
                  <a:lnTo>
                    <a:pt x="8222" y="373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31" name="Freeform 18"/>
            <p:cNvSpPr>
              <a:spLocks/>
            </p:cNvSpPr>
            <p:nvPr/>
          </p:nvSpPr>
          <p:spPr bwMode="auto">
            <a:xfrm rot="2700000">
              <a:off x="7999205" y="1850468"/>
              <a:ext cx="1235075" cy="1235075"/>
            </a:xfrm>
            <a:custGeom>
              <a:avLst/>
              <a:gdLst>
                <a:gd name="T0" fmla="*/ 460 w 2334"/>
                <a:gd name="T1" fmla="*/ 0 h 2334"/>
                <a:gd name="T2" fmla="*/ 0 w 2334"/>
                <a:gd name="T3" fmla="*/ 461 h 2334"/>
                <a:gd name="T4" fmla="*/ 1873 w 2334"/>
                <a:gd name="T5" fmla="*/ 2334 h 2334"/>
                <a:gd name="T6" fmla="*/ 2334 w 2334"/>
                <a:gd name="T7" fmla="*/ 1874 h 2334"/>
                <a:gd name="T8" fmla="*/ 460 w 2334"/>
                <a:gd name="T9" fmla="*/ 0 h 2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4" h="2334">
                  <a:moveTo>
                    <a:pt x="460" y="0"/>
                  </a:moveTo>
                  <a:lnTo>
                    <a:pt x="0" y="461"/>
                  </a:lnTo>
                  <a:lnTo>
                    <a:pt x="1873" y="2334"/>
                  </a:lnTo>
                  <a:lnTo>
                    <a:pt x="2334" y="1874"/>
                  </a:lnTo>
                  <a:lnTo>
                    <a:pt x="460" y="0"/>
                  </a:lnTo>
                  <a:close/>
                </a:path>
              </a:pathLst>
            </a:custGeom>
            <a:solidFill>
              <a:srgbClr val="F08B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32" name="Freeform 19"/>
            <p:cNvSpPr>
              <a:spLocks/>
            </p:cNvSpPr>
            <p:nvPr/>
          </p:nvSpPr>
          <p:spPr bwMode="auto">
            <a:xfrm rot="2700000">
              <a:off x="8343069" y="3254331"/>
              <a:ext cx="1228725" cy="1230313"/>
            </a:xfrm>
            <a:custGeom>
              <a:avLst/>
              <a:gdLst>
                <a:gd name="T0" fmla="*/ 449 w 2323"/>
                <a:gd name="T1" fmla="*/ 0 h 2325"/>
                <a:gd name="T2" fmla="*/ 0 w 2323"/>
                <a:gd name="T3" fmla="*/ 451 h 2325"/>
                <a:gd name="T4" fmla="*/ 1872 w 2323"/>
                <a:gd name="T5" fmla="*/ 2325 h 2325"/>
                <a:gd name="T6" fmla="*/ 2323 w 2323"/>
                <a:gd name="T7" fmla="*/ 1874 h 2325"/>
                <a:gd name="T8" fmla="*/ 449 w 2323"/>
                <a:gd name="T9" fmla="*/ 0 h 2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3" h="2325">
                  <a:moveTo>
                    <a:pt x="449" y="0"/>
                  </a:moveTo>
                  <a:lnTo>
                    <a:pt x="0" y="451"/>
                  </a:lnTo>
                  <a:lnTo>
                    <a:pt x="1872" y="2325"/>
                  </a:lnTo>
                  <a:lnTo>
                    <a:pt x="2323" y="1874"/>
                  </a:lnTo>
                  <a:lnTo>
                    <a:pt x="449" y="0"/>
                  </a:lnTo>
                  <a:close/>
                </a:path>
              </a:pathLst>
            </a:custGeom>
            <a:solidFill>
              <a:srgbClr val="F08B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33" name="Freeform 20"/>
            <p:cNvSpPr>
              <a:spLocks/>
            </p:cNvSpPr>
            <p:nvPr/>
          </p:nvSpPr>
          <p:spPr bwMode="auto">
            <a:xfrm rot="2700000">
              <a:off x="5781760" y="2363002"/>
              <a:ext cx="2663825" cy="2533650"/>
            </a:xfrm>
            <a:custGeom>
              <a:avLst/>
              <a:gdLst>
                <a:gd name="T0" fmla="*/ 3679 w 5035"/>
                <a:gd name="T1" fmla="*/ 0 h 4788"/>
                <a:gd name="T2" fmla="*/ 320 w 5035"/>
                <a:gd name="T3" fmla="*/ 3360 h 4788"/>
                <a:gd name="T4" fmla="*/ 1662 w 5035"/>
                <a:gd name="T5" fmla="*/ 4702 h 4788"/>
                <a:gd name="T6" fmla="*/ 1626 w 5035"/>
                <a:gd name="T7" fmla="*/ 4722 h 4788"/>
                <a:gd name="T8" fmla="*/ 1552 w 5035"/>
                <a:gd name="T9" fmla="*/ 4754 h 4788"/>
                <a:gd name="T10" fmla="*/ 1474 w 5035"/>
                <a:gd name="T11" fmla="*/ 4775 h 4788"/>
                <a:gd name="T12" fmla="*/ 1395 w 5035"/>
                <a:gd name="T13" fmla="*/ 4785 h 4788"/>
                <a:gd name="T14" fmla="*/ 1354 w 5035"/>
                <a:gd name="T15" fmla="*/ 4787 h 4788"/>
                <a:gd name="T16" fmla="*/ 1298 w 5035"/>
                <a:gd name="T17" fmla="*/ 4785 h 4788"/>
                <a:gd name="T18" fmla="*/ 1186 w 5035"/>
                <a:gd name="T19" fmla="*/ 4764 h 4788"/>
                <a:gd name="T20" fmla="*/ 1079 w 5035"/>
                <a:gd name="T21" fmla="*/ 4721 h 4788"/>
                <a:gd name="T22" fmla="*/ 981 w 5035"/>
                <a:gd name="T23" fmla="*/ 4654 h 4788"/>
                <a:gd name="T24" fmla="*/ 937 w 5035"/>
                <a:gd name="T25" fmla="*/ 4614 h 4788"/>
                <a:gd name="T26" fmla="*/ 0 w 5035"/>
                <a:gd name="T27" fmla="*/ 3678 h 4788"/>
                <a:gd name="T28" fmla="*/ 937 w 5035"/>
                <a:gd name="T29" fmla="*/ 4614 h 4788"/>
                <a:gd name="T30" fmla="*/ 981 w 5035"/>
                <a:gd name="T31" fmla="*/ 4656 h 4788"/>
                <a:gd name="T32" fmla="*/ 1079 w 5035"/>
                <a:gd name="T33" fmla="*/ 4721 h 4788"/>
                <a:gd name="T34" fmla="*/ 1187 w 5035"/>
                <a:gd name="T35" fmla="*/ 4764 h 4788"/>
                <a:gd name="T36" fmla="*/ 1299 w 5035"/>
                <a:gd name="T37" fmla="*/ 4785 h 4788"/>
                <a:gd name="T38" fmla="*/ 1357 w 5035"/>
                <a:gd name="T39" fmla="*/ 4788 h 4788"/>
                <a:gd name="T40" fmla="*/ 1413 w 5035"/>
                <a:gd name="T41" fmla="*/ 4785 h 4788"/>
                <a:gd name="T42" fmla="*/ 1527 w 5035"/>
                <a:gd name="T43" fmla="*/ 4764 h 4788"/>
                <a:gd name="T44" fmla="*/ 1634 w 5035"/>
                <a:gd name="T45" fmla="*/ 4721 h 4788"/>
                <a:gd name="T46" fmla="*/ 1733 w 5035"/>
                <a:gd name="T47" fmla="*/ 4656 h 4788"/>
                <a:gd name="T48" fmla="*/ 1778 w 5035"/>
                <a:gd name="T49" fmla="*/ 4614 h 4788"/>
                <a:gd name="T50" fmla="*/ 5035 w 5035"/>
                <a:gd name="T51" fmla="*/ 1356 h 4788"/>
                <a:gd name="T52" fmla="*/ 3679 w 5035"/>
                <a:gd name="T53" fmla="*/ 0 h 4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035" h="4788">
                  <a:moveTo>
                    <a:pt x="3679" y="0"/>
                  </a:moveTo>
                  <a:lnTo>
                    <a:pt x="320" y="3360"/>
                  </a:lnTo>
                  <a:lnTo>
                    <a:pt x="1662" y="4702"/>
                  </a:lnTo>
                  <a:lnTo>
                    <a:pt x="1626" y="4722"/>
                  </a:lnTo>
                  <a:lnTo>
                    <a:pt x="1552" y="4754"/>
                  </a:lnTo>
                  <a:lnTo>
                    <a:pt x="1474" y="4775"/>
                  </a:lnTo>
                  <a:lnTo>
                    <a:pt x="1395" y="4785"/>
                  </a:lnTo>
                  <a:lnTo>
                    <a:pt x="1354" y="4787"/>
                  </a:lnTo>
                  <a:lnTo>
                    <a:pt x="1298" y="4785"/>
                  </a:lnTo>
                  <a:lnTo>
                    <a:pt x="1186" y="4764"/>
                  </a:lnTo>
                  <a:lnTo>
                    <a:pt x="1079" y="4721"/>
                  </a:lnTo>
                  <a:lnTo>
                    <a:pt x="981" y="4654"/>
                  </a:lnTo>
                  <a:lnTo>
                    <a:pt x="937" y="4614"/>
                  </a:lnTo>
                  <a:lnTo>
                    <a:pt x="0" y="3678"/>
                  </a:lnTo>
                  <a:lnTo>
                    <a:pt x="937" y="4614"/>
                  </a:lnTo>
                  <a:lnTo>
                    <a:pt x="981" y="4656"/>
                  </a:lnTo>
                  <a:lnTo>
                    <a:pt x="1079" y="4721"/>
                  </a:lnTo>
                  <a:lnTo>
                    <a:pt x="1187" y="4764"/>
                  </a:lnTo>
                  <a:lnTo>
                    <a:pt x="1299" y="4785"/>
                  </a:lnTo>
                  <a:lnTo>
                    <a:pt x="1357" y="4788"/>
                  </a:lnTo>
                  <a:lnTo>
                    <a:pt x="1413" y="4785"/>
                  </a:lnTo>
                  <a:lnTo>
                    <a:pt x="1527" y="4764"/>
                  </a:lnTo>
                  <a:lnTo>
                    <a:pt x="1634" y="4721"/>
                  </a:lnTo>
                  <a:lnTo>
                    <a:pt x="1733" y="4656"/>
                  </a:lnTo>
                  <a:lnTo>
                    <a:pt x="1778" y="4614"/>
                  </a:lnTo>
                  <a:lnTo>
                    <a:pt x="5035" y="1356"/>
                  </a:lnTo>
                  <a:lnTo>
                    <a:pt x="3679" y="0"/>
                  </a:lnTo>
                  <a:close/>
                </a:path>
              </a:pathLst>
            </a:custGeom>
            <a:solidFill>
              <a:srgbClr val="F08B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34" name="Freeform 21"/>
            <p:cNvSpPr>
              <a:spLocks/>
            </p:cNvSpPr>
            <p:nvPr/>
          </p:nvSpPr>
          <p:spPr bwMode="auto">
            <a:xfrm rot="2700000">
              <a:off x="9216274" y="4513359"/>
              <a:ext cx="114300" cy="114300"/>
            </a:xfrm>
            <a:custGeom>
              <a:avLst/>
              <a:gdLst>
                <a:gd name="T0" fmla="*/ 216 w 216"/>
                <a:gd name="T1" fmla="*/ 0 h 215"/>
                <a:gd name="T2" fmla="*/ 80 w 216"/>
                <a:gd name="T3" fmla="*/ 136 h 215"/>
                <a:gd name="T4" fmla="*/ 0 w 216"/>
                <a:gd name="T5" fmla="*/ 215 h 215"/>
                <a:gd name="T6" fmla="*/ 216 w 216"/>
                <a:gd name="T7" fmla="*/ 0 h 215"/>
                <a:gd name="T8" fmla="*/ 216 w 216"/>
                <a:gd name="T9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215">
                  <a:moveTo>
                    <a:pt x="216" y="0"/>
                  </a:moveTo>
                  <a:lnTo>
                    <a:pt x="80" y="136"/>
                  </a:lnTo>
                  <a:lnTo>
                    <a:pt x="0" y="215"/>
                  </a:lnTo>
                  <a:lnTo>
                    <a:pt x="216" y="0"/>
                  </a:lnTo>
                  <a:lnTo>
                    <a:pt x="21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35" name="Freeform 22"/>
            <p:cNvSpPr>
              <a:spLocks/>
            </p:cNvSpPr>
            <p:nvPr/>
          </p:nvSpPr>
          <p:spPr bwMode="auto">
            <a:xfrm rot="2700000">
              <a:off x="8045229" y="3270452"/>
              <a:ext cx="1235075" cy="1104900"/>
            </a:xfrm>
            <a:custGeom>
              <a:avLst/>
              <a:gdLst>
                <a:gd name="T0" fmla="*/ 461 w 2333"/>
                <a:gd name="T1" fmla="*/ 0 h 2087"/>
                <a:gd name="T2" fmla="*/ 0 w 2333"/>
                <a:gd name="T3" fmla="*/ 460 h 2087"/>
                <a:gd name="T4" fmla="*/ 1356 w 2333"/>
                <a:gd name="T5" fmla="*/ 1816 h 2087"/>
                <a:gd name="T6" fmla="*/ 1453 w 2333"/>
                <a:gd name="T7" fmla="*/ 1913 h 2087"/>
                <a:gd name="T8" fmla="*/ 1498 w 2333"/>
                <a:gd name="T9" fmla="*/ 1955 h 2087"/>
                <a:gd name="T10" fmla="*/ 1597 w 2333"/>
                <a:gd name="T11" fmla="*/ 2019 h 2087"/>
                <a:gd name="T12" fmla="*/ 1704 w 2333"/>
                <a:gd name="T13" fmla="*/ 2063 h 2087"/>
                <a:gd name="T14" fmla="*/ 1817 w 2333"/>
                <a:gd name="T15" fmla="*/ 2086 h 2087"/>
                <a:gd name="T16" fmla="*/ 1873 w 2333"/>
                <a:gd name="T17" fmla="*/ 2087 h 2087"/>
                <a:gd name="T18" fmla="*/ 1931 w 2333"/>
                <a:gd name="T19" fmla="*/ 2086 h 2087"/>
                <a:gd name="T20" fmla="*/ 2043 w 2333"/>
                <a:gd name="T21" fmla="*/ 2063 h 2087"/>
                <a:gd name="T22" fmla="*/ 2151 w 2333"/>
                <a:gd name="T23" fmla="*/ 2019 h 2087"/>
                <a:gd name="T24" fmla="*/ 2249 w 2333"/>
                <a:gd name="T25" fmla="*/ 1955 h 2087"/>
                <a:gd name="T26" fmla="*/ 2294 w 2333"/>
                <a:gd name="T27" fmla="*/ 1913 h 2087"/>
                <a:gd name="T28" fmla="*/ 2333 w 2333"/>
                <a:gd name="T29" fmla="*/ 1874 h 2087"/>
                <a:gd name="T30" fmla="*/ 461 w 2333"/>
                <a:gd name="T31" fmla="*/ 0 h 2087"/>
                <a:gd name="T32" fmla="*/ 461 w 2333"/>
                <a:gd name="T33" fmla="*/ 0 h 2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33" h="2087">
                  <a:moveTo>
                    <a:pt x="461" y="0"/>
                  </a:moveTo>
                  <a:lnTo>
                    <a:pt x="0" y="460"/>
                  </a:lnTo>
                  <a:lnTo>
                    <a:pt x="1356" y="1816"/>
                  </a:lnTo>
                  <a:lnTo>
                    <a:pt x="1453" y="1913"/>
                  </a:lnTo>
                  <a:lnTo>
                    <a:pt x="1498" y="1955"/>
                  </a:lnTo>
                  <a:lnTo>
                    <a:pt x="1597" y="2019"/>
                  </a:lnTo>
                  <a:lnTo>
                    <a:pt x="1704" y="2063"/>
                  </a:lnTo>
                  <a:lnTo>
                    <a:pt x="1817" y="2086"/>
                  </a:lnTo>
                  <a:lnTo>
                    <a:pt x="1873" y="2087"/>
                  </a:lnTo>
                  <a:lnTo>
                    <a:pt x="1931" y="2086"/>
                  </a:lnTo>
                  <a:lnTo>
                    <a:pt x="2043" y="2063"/>
                  </a:lnTo>
                  <a:lnTo>
                    <a:pt x="2151" y="2019"/>
                  </a:lnTo>
                  <a:lnTo>
                    <a:pt x="2249" y="1955"/>
                  </a:lnTo>
                  <a:lnTo>
                    <a:pt x="2294" y="1913"/>
                  </a:lnTo>
                  <a:lnTo>
                    <a:pt x="2333" y="1874"/>
                  </a:lnTo>
                  <a:lnTo>
                    <a:pt x="461" y="0"/>
                  </a:lnTo>
                  <a:lnTo>
                    <a:pt x="461" y="0"/>
                  </a:lnTo>
                  <a:close/>
                </a:path>
              </a:pathLst>
            </a:custGeom>
            <a:solidFill>
              <a:srgbClr val="EF70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36" name="Freeform 23"/>
            <p:cNvSpPr>
              <a:spLocks/>
            </p:cNvSpPr>
            <p:nvPr/>
          </p:nvSpPr>
          <p:spPr bwMode="auto">
            <a:xfrm rot="2700000">
              <a:off x="6784627" y="1458377"/>
              <a:ext cx="966788" cy="965200"/>
            </a:xfrm>
            <a:custGeom>
              <a:avLst/>
              <a:gdLst>
                <a:gd name="T0" fmla="*/ 467 w 1825"/>
                <a:gd name="T1" fmla="*/ 1825 h 1825"/>
                <a:gd name="T2" fmla="*/ 0 w 1825"/>
                <a:gd name="T3" fmla="*/ 1358 h 1825"/>
                <a:gd name="T4" fmla="*/ 1358 w 1825"/>
                <a:gd name="T5" fmla="*/ 0 h 1825"/>
                <a:gd name="T6" fmla="*/ 1825 w 1825"/>
                <a:gd name="T7" fmla="*/ 467 h 1825"/>
                <a:gd name="T8" fmla="*/ 467 w 1825"/>
                <a:gd name="T9" fmla="*/ 1825 h 1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25" h="1825">
                  <a:moveTo>
                    <a:pt x="467" y="1825"/>
                  </a:moveTo>
                  <a:lnTo>
                    <a:pt x="0" y="1358"/>
                  </a:lnTo>
                  <a:lnTo>
                    <a:pt x="1358" y="0"/>
                  </a:lnTo>
                  <a:lnTo>
                    <a:pt x="1825" y="467"/>
                  </a:lnTo>
                  <a:lnTo>
                    <a:pt x="467" y="1825"/>
                  </a:lnTo>
                  <a:close/>
                </a:path>
              </a:pathLst>
            </a:custGeom>
            <a:solidFill>
              <a:srgbClr val="E551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37" name="Freeform 24"/>
            <p:cNvSpPr>
              <a:spLocks/>
            </p:cNvSpPr>
            <p:nvPr/>
          </p:nvSpPr>
          <p:spPr bwMode="auto">
            <a:xfrm rot="2700000">
              <a:off x="7705693" y="1991201"/>
              <a:ext cx="514350" cy="258763"/>
            </a:xfrm>
            <a:custGeom>
              <a:avLst/>
              <a:gdLst>
                <a:gd name="T0" fmla="*/ 522 w 972"/>
                <a:gd name="T1" fmla="*/ 0 h 487"/>
                <a:gd name="T2" fmla="*/ 460 w 972"/>
                <a:gd name="T3" fmla="*/ 2 h 487"/>
                <a:gd name="T4" fmla="*/ 339 w 972"/>
                <a:gd name="T5" fmla="*/ 26 h 487"/>
                <a:gd name="T6" fmla="*/ 224 w 972"/>
                <a:gd name="T7" fmla="*/ 72 h 487"/>
                <a:gd name="T8" fmla="*/ 117 w 972"/>
                <a:gd name="T9" fmla="*/ 143 h 487"/>
                <a:gd name="T10" fmla="*/ 69 w 972"/>
                <a:gd name="T11" fmla="*/ 187 h 487"/>
                <a:gd name="T12" fmla="*/ 0 w 972"/>
                <a:gd name="T13" fmla="*/ 256 h 487"/>
                <a:gd name="T14" fmla="*/ 231 w 972"/>
                <a:gd name="T15" fmla="*/ 487 h 487"/>
                <a:gd name="T16" fmla="*/ 267 w 972"/>
                <a:gd name="T17" fmla="*/ 451 h 487"/>
                <a:gd name="T18" fmla="*/ 291 w 972"/>
                <a:gd name="T19" fmla="*/ 428 h 487"/>
                <a:gd name="T20" fmla="*/ 343 w 972"/>
                <a:gd name="T21" fmla="*/ 395 h 487"/>
                <a:gd name="T22" fmla="*/ 399 w 972"/>
                <a:gd name="T23" fmla="*/ 372 h 487"/>
                <a:gd name="T24" fmla="*/ 458 w 972"/>
                <a:gd name="T25" fmla="*/ 360 h 487"/>
                <a:gd name="T26" fmla="*/ 489 w 972"/>
                <a:gd name="T27" fmla="*/ 359 h 487"/>
                <a:gd name="T28" fmla="*/ 519 w 972"/>
                <a:gd name="T29" fmla="*/ 360 h 487"/>
                <a:gd name="T30" fmla="*/ 578 w 972"/>
                <a:gd name="T31" fmla="*/ 372 h 487"/>
                <a:gd name="T32" fmla="*/ 634 w 972"/>
                <a:gd name="T33" fmla="*/ 395 h 487"/>
                <a:gd name="T34" fmla="*/ 686 w 972"/>
                <a:gd name="T35" fmla="*/ 428 h 487"/>
                <a:gd name="T36" fmla="*/ 710 w 972"/>
                <a:gd name="T37" fmla="*/ 451 h 487"/>
                <a:gd name="T38" fmla="*/ 972 w 972"/>
                <a:gd name="T39" fmla="*/ 187 h 487"/>
                <a:gd name="T40" fmla="*/ 925 w 972"/>
                <a:gd name="T41" fmla="*/ 143 h 487"/>
                <a:gd name="T42" fmla="*/ 818 w 972"/>
                <a:gd name="T43" fmla="*/ 72 h 487"/>
                <a:gd name="T44" fmla="*/ 703 w 972"/>
                <a:gd name="T45" fmla="*/ 26 h 487"/>
                <a:gd name="T46" fmla="*/ 582 w 972"/>
                <a:gd name="T47" fmla="*/ 3 h 487"/>
                <a:gd name="T48" fmla="*/ 522 w 972"/>
                <a:gd name="T49" fmla="*/ 0 h 487"/>
                <a:gd name="T50" fmla="*/ 522 w 972"/>
                <a:gd name="T51" fmla="*/ 0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72" h="487">
                  <a:moveTo>
                    <a:pt x="522" y="0"/>
                  </a:moveTo>
                  <a:lnTo>
                    <a:pt x="460" y="2"/>
                  </a:lnTo>
                  <a:lnTo>
                    <a:pt x="339" y="26"/>
                  </a:lnTo>
                  <a:lnTo>
                    <a:pt x="224" y="72"/>
                  </a:lnTo>
                  <a:lnTo>
                    <a:pt x="117" y="143"/>
                  </a:lnTo>
                  <a:lnTo>
                    <a:pt x="69" y="187"/>
                  </a:lnTo>
                  <a:lnTo>
                    <a:pt x="0" y="256"/>
                  </a:lnTo>
                  <a:lnTo>
                    <a:pt x="231" y="487"/>
                  </a:lnTo>
                  <a:lnTo>
                    <a:pt x="267" y="451"/>
                  </a:lnTo>
                  <a:lnTo>
                    <a:pt x="291" y="428"/>
                  </a:lnTo>
                  <a:lnTo>
                    <a:pt x="343" y="395"/>
                  </a:lnTo>
                  <a:lnTo>
                    <a:pt x="399" y="372"/>
                  </a:lnTo>
                  <a:lnTo>
                    <a:pt x="458" y="360"/>
                  </a:lnTo>
                  <a:lnTo>
                    <a:pt x="489" y="359"/>
                  </a:lnTo>
                  <a:lnTo>
                    <a:pt x="519" y="360"/>
                  </a:lnTo>
                  <a:lnTo>
                    <a:pt x="578" y="372"/>
                  </a:lnTo>
                  <a:lnTo>
                    <a:pt x="634" y="395"/>
                  </a:lnTo>
                  <a:lnTo>
                    <a:pt x="686" y="428"/>
                  </a:lnTo>
                  <a:lnTo>
                    <a:pt x="710" y="451"/>
                  </a:lnTo>
                  <a:lnTo>
                    <a:pt x="972" y="187"/>
                  </a:lnTo>
                  <a:lnTo>
                    <a:pt x="925" y="143"/>
                  </a:lnTo>
                  <a:lnTo>
                    <a:pt x="818" y="72"/>
                  </a:lnTo>
                  <a:lnTo>
                    <a:pt x="703" y="26"/>
                  </a:lnTo>
                  <a:lnTo>
                    <a:pt x="582" y="3"/>
                  </a:lnTo>
                  <a:lnTo>
                    <a:pt x="522" y="0"/>
                  </a:lnTo>
                  <a:lnTo>
                    <a:pt x="522" y="0"/>
                  </a:lnTo>
                  <a:close/>
                </a:path>
              </a:pathLst>
            </a:custGeom>
            <a:solidFill>
              <a:srgbClr val="F08B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38" name="Freeform 25"/>
            <p:cNvSpPr>
              <a:spLocks/>
            </p:cNvSpPr>
            <p:nvPr/>
          </p:nvSpPr>
          <p:spPr bwMode="auto">
            <a:xfrm rot="2700000">
              <a:off x="6636357" y="2064285"/>
              <a:ext cx="47625" cy="234950"/>
            </a:xfrm>
            <a:custGeom>
              <a:avLst/>
              <a:gdLst>
                <a:gd name="T0" fmla="*/ 91 w 91"/>
                <a:gd name="T1" fmla="*/ 0 h 442"/>
                <a:gd name="T2" fmla="*/ 68 w 91"/>
                <a:gd name="T3" fmla="*/ 24 h 442"/>
                <a:gd name="T4" fmla="*/ 34 w 91"/>
                <a:gd name="T5" fmla="*/ 76 h 442"/>
                <a:gd name="T6" fmla="*/ 11 w 91"/>
                <a:gd name="T7" fmla="*/ 132 h 442"/>
                <a:gd name="T8" fmla="*/ 0 w 91"/>
                <a:gd name="T9" fmla="*/ 192 h 442"/>
                <a:gd name="T10" fmla="*/ 0 w 91"/>
                <a:gd name="T11" fmla="*/ 252 h 442"/>
                <a:gd name="T12" fmla="*/ 11 w 91"/>
                <a:gd name="T13" fmla="*/ 311 h 442"/>
                <a:gd name="T14" fmla="*/ 34 w 91"/>
                <a:gd name="T15" fmla="*/ 367 h 442"/>
                <a:gd name="T16" fmla="*/ 68 w 91"/>
                <a:gd name="T17" fmla="*/ 419 h 442"/>
                <a:gd name="T18" fmla="*/ 91 w 91"/>
                <a:gd name="T19" fmla="*/ 442 h 442"/>
                <a:gd name="T20" fmla="*/ 68 w 91"/>
                <a:gd name="T21" fmla="*/ 419 h 442"/>
                <a:gd name="T22" fmla="*/ 34 w 91"/>
                <a:gd name="T23" fmla="*/ 367 h 442"/>
                <a:gd name="T24" fmla="*/ 11 w 91"/>
                <a:gd name="T25" fmla="*/ 311 h 442"/>
                <a:gd name="T26" fmla="*/ 0 w 91"/>
                <a:gd name="T27" fmla="*/ 252 h 442"/>
                <a:gd name="T28" fmla="*/ 0 w 91"/>
                <a:gd name="T29" fmla="*/ 192 h 442"/>
                <a:gd name="T30" fmla="*/ 11 w 91"/>
                <a:gd name="T31" fmla="*/ 132 h 442"/>
                <a:gd name="T32" fmla="*/ 34 w 91"/>
                <a:gd name="T33" fmla="*/ 76 h 442"/>
                <a:gd name="T34" fmla="*/ 68 w 91"/>
                <a:gd name="T35" fmla="*/ 24 h 442"/>
                <a:gd name="T36" fmla="*/ 91 w 91"/>
                <a:gd name="T37" fmla="*/ 0 h 442"/>
                <a:gd name="T38" fmla="*/ 91 w 91"/>
                <a:gd name="T39" fmla="*/ 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1" h="442">
                  <a:moveTo>
                    <a:pt x="91" y="0"/>
                  </a:moveTo>
                  <a:lnTo>
                    <a:pt x="68" y="24"/>
                  </a:lnTo>
                  <a:lnTo>
                    <a:pt x="34" y="76"/>
                  </a:lnTo>
                  <a:lnTo>
                    <a:pt x="11" y="132"/>
                  </a:lnTo>
                  <a:lnTo>
                    <a:pt x="0" y="192"/>
                  </a:lnTo>
                  <a:lnTo>
                    <a:pt x="0" y="252"/>
                  </a:lnTo>
                  <a:lnTo>
                    <a:pt x="11" y="311"/>
                  </a:lnTo>
                  <a:lnTo>
                    <a:pt x="34" y="367"/>
                  </a:lnTo>
                  <a:lnTo>
                    <a:pt x="68" y="419"/>
                  </a:lnTo>
                  <a:lnTo>
                    <a:pt x="91" y="442"/>
                  </a:lnTo>
                  <a:lnTo>
                    <a:pt x="68" y="419"/>
                  </a:lnTo>
                  <a:lnTo>
                    <a:pt x="34" y="367"/>
                  </a:lnTo>
                  <a:lnTo>
                    <a:pt x="11" y="311"/>
                  </a:lnTo>
                  <a:lnTo>
                    <a:pt x="0" y="252"/>
                  </a:lnTo>
                  <a:lnTo>
                    <a:pt x="0" y="192"/>
                  </a:lnTo>
                  <a:lnTo>
                    <a:pt x="11" y="132"/>
                  </a:lnTo>
                  <a:lnTo>
                    <a:pt x="34" y="76"/>
                  </a:lnTo>
                  <a:lnTo>
                    <a:pt x="68" y="24"/>
                  </a:lnTo>
                  <a:lnTo>
                    <a:pt x="91" y="0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5B93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39" name="Freeform 26"/>
            <p:cNvSpPr>
              <a:spLocks/>
            </p:cNvSpPr>
            <p:nvPr/>
          </p:nvSpPr>
          <p:spPr bwMode="auto">
            <a:xfrm rot="2700000">
              <a:off x="6468375" y="1874055"/>
              <a:ext cx="236538" cy="495300"/>
            </a:xfrm>
            <a:custGeom>
              <a:avLst/>
              <a:gdLst>
                <a:gd name="T0" fmla="*/ 217 w 448"/>
                <a:gd name="T1" fmla="*/ 0 h 936"/>
                <a:gd name="T2" fmla="*/ 184 w 448"/>
                <a:gd name="T3" fmla="*/ 33 h 936"/>
                <a:gd name="T4" fmla="*/ 139 w 448"/>
                <a:gd name="T5" fmla="*/ 80 h 936"/>
                <a:gd name="T6" fmla="*/ 69 w 448"/>
                <a:gd name="T7" fmla="*/ 187 h 936"/>
                <a:gd name="T8" fmla="*/ 23 w 448"/>
                <a:gd name="T9" fmla="*/ 302 h 936"/>
                <a:gd name="T10" fmla="*/ 0 w 448"/>
                <a:gd name="T11" fmla="*/ 423 h 936"/>
                <a:gd name="T12" fmla="*/ 0 w 448"/>
                <a:gd name="T13" fmla="*/ 545 h 936"/>
                <a:gd name="T14" fmla="*/ 23 w 448"/>
                <a:gd name="T15" fmla="*/ 666 h 936"/>
                <a:gd name="T16" fmla="*/ 69 w 448"/>
                <a:gd name="T17" fmla="*/ 782 h 936"/>
                <a:gd name="T18" fmla="*/ 139 w 448"/>
                <a:gd name="T19" fmla="*/ 888 h 936"/>
                <a:gd name="T20" fmla="*/ 184 w 448"/>
                <a:gd name="T21" fmla="*/ 936 h 936"/>
                <a:gd name="T22" fmla="*/ 448 w 448"/>
                <a:gd name="T23" fmla="*/ 672 h 936"/>
                <a:gd name="T24" fmla="*/ 448 w 448"/>
                <a:gd name="T25" fmla="*/ 672 h 936"/>
                <a:gd name="T26" fmla="*/ 425 w 448"/>
                <a:gd name="T27" fmla="*/ 649 h 936"/>
                <a:gd name="T28" fmla="*/ 391 w 448"/>
                <a:gd name="T29" fmla="*/ 597 h 936"/>
                <a:gd name="T30" fmla="*/ 368 w 448"/>
                <a:gd name="T31" fmla="*/ 541 h 936"/>
                <a:gd name="T32" fmla="*/ 357 w 448"/>
                <a:gd name="T33" fmla="*/ 482 h 936"/>
                <a:gd name="T34" fmla="*/ 357 w 448"/>
                <a:gd name="T35" fmla="*/ 422 h 936"/>
                <a:gd name="T36" fmla="*/ 368 w 448"/>
                <a:gd name="T37" fmla="*/ 362 h 936"/>
                <a:gd name="T38" fmla="*/ 391 w 448"/>
                <a:gd name="T39" fmla="*/ 306 h 936"/>
                <a:gd name="T40" fmla="*/ 425 w 448"/>
                <a:gd name="T41" fmla="*/ 254 h 936"/>
                <a:gd name="T42" fmla="*/ 448 w 448"/>
                <a:gd name="T43" fmla="*/ 230 h 936"/>
                <a:gd name="T44" fmla="*/ 217 w 448"/>
                <a:gd name="T45" fmla="*/ 0 h 936"/>
                <a:gd name="T46" fmla="*/ 217 w 448"/>
                <a:gd name="T47" fmla="*/ 0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48" h="936">
                  <a:moveTo>
                    <a:pt x="217" y="0"/>
                  </a:moveTo>
                  <a:lnTo>
                    <a:pt x="184" y="33"/>
                  </a:lnTo>
                  <a:lnTo>
                    <a:pt x="139" y="80"/>
                  </a:lnTo>
                  <a:lnTo>
                    <a:pt x="69" y="187"/>
                  </a:lnTo>
                  <a:lnTo>
                    <a:pt x="23" y="302"/>
                  </a:lnTo>
                  <a:lnTo>
                    <a:pt x="0" y="423"/>
                  </a:lnTo>
                  <a:lnTo>
                    <a:pt x="0" y="545"/>
                  </a:lnTo>
                  <a:lnTo>
                    <a:pt x="23" y="666"/>
                  </a:lnTo>
                  <a:lnTo>
                    <a:pt x="69" y="782"/>
                  </a:lnTo>
                  <a:lnTo>
                    <a:pt x="139" y="888"/>
                  </a:lnTo>
                  <a:lnTo>
                    <a:pt x="184" y="936"/>
                  </a:lnTo>
                  <a:lnTo>
                    <a:pt x="448" y="672"/>
                  </a:lnTo>
                  <a:lnTo>
                    <a:pt x="448" y="672"/>
                  </a:lnTo>
                  <a:lnTo>
                    <a:pt x="425" y="649"/>
                  </a:lnTo>
                  <a:lnTo>
                    <a:pt x="391" y="597"/>
                  </a:lnTo>
                  <a:lnTo>
                    <a:pt x="368" y="541"/>
                  </a:lnTo>
                  <a:lnTo>
                    <a:pt x="357" y="482"/>
                  </a:lnTo>
                  <a:lnTo>
                    <a:pt x="357" y="422"/>
                  </a:lnTo>
                  <a:lnTo>
                    <a:pt x="368" y="362"/>
                  </a:lnTo>
                  <a:lnTo>
                    <a:pt x="391" y="306"/>
                  </a:lnTo>
                  <a:lnTo>
                    <a:pt x="425" y="254"/>
                  </a:lnTo>
                  <a:lnTo>
                    <a:pt x="448" y="230"/>
                  </a:lnTo>
                  <a:lnTo>
                    <a:pt x="217" y="0"/>
                  </a:lnTo>
                  <a:lnTo>
                    <a:pt x="217" y="0"/>
                  </a:lnTo>
                  <a:close/>
                </a:path>
              </a:pathLst>
            </a:custGeom>
            <a:solidFill>
              <a:srgbClr val="F08B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40" name="Freeform 27"/>
            <p:cNvSpPr>
              <a:spLocks/>
            </p:cNvSpPr>
            <p:nvPr/>
          </p:nvSpPr>
          <p:spPr bwMode="auto">
            <a:xfrm rot="2700000">
              <a:off x="6847333" y="1609763"/>
              <a:ext cx="841375" cy="839788"/>
            </a:xfrm>
            <a:custGeom>
              <a:avLst/>
              <a:gdLst>
                <a:gd name="T0" fmla="*/ 1358 w 1589"/>
                <a:gd name="T1" fmla="*/ 0 h 1589"/>
                <a:gd name="T2" fmla="*/ 0 w 1589"/>
                <a:gd name="T3" fmla="*/ 1359 h 1589"/>
                <a:gd name="T4" fmla="*/ 231 w 1589"/>
                <a:gd name="T5" fmla="*/ 1589 h 1589"/>
                <a:gd name="T6" fmla="*/ 1589 w 1589"/>
                <a:gd name="T7" fmla="*/ 231 h 1589"/>
                <a:gd name="T8" fmla="*/ 1358 w 1589"/>
                <a:gd name="T9" fmla="*/ 0 h 1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9" h="1589">
                  <a:moveTo>
                    <a:pt x="1358" y="0"/>
                  </a:moveTo>
                  <a:lnTo>
                    <a:pt x="0" y="1359"/>
                  </a:lnTo>
                  <a:lnTo>
                    <a:pt x="231" y="1589"/>
                  </a:lnTo>
                  <a:lnTo>
                    <a:pt x="1589" y="231"/>
                  </a:lnTo>
                  <a:lnTo>
                    <a:pt x="1358" y="0"/>
                  </a:lnTo>
                  <a:close/>
                </a:path>
              </a:pathLst>
            </a:custGeom>
            <a:solidFill>
              <a:srgbClr val="E444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41" name="Freeform 28"/>
            <p:cNvSpPr>
              <a:spLocks/>
            </p:cNvSpPr>
            <p:nvPr/>
          </p:nvSpPr>
          <p:spPr bwMode="auto">
            <a:xfrm rot="2700000">
              <a:off x="6846539" y="1607847"/>
              <a:ext cx="842963" cy="841375"/>
            </a:xfrm>
            <a:custGeom>
              <a:avLst/>
              <a:gdLst>
                <a:gd name="T0" fmla="*/ 1359 w 1593"/>
                <a:gd name="T1" fmla="*/ 0 h 1591"/>
                <a:gd name="T2" fmla="*/ 1593 w 1593"/>
                <a:gd name="T3" fmla="*/ 233 h 1591"/>
                <a:gd name="T4" fmla="*/ 233 w 1593"/>
                <a:gd name="T5" fmla="*/ 1591 h 1591"/>
                <a:gd name="T6" fmla="*/ 0 w 1593"/>
                <a:gd name="T7" fmla="*/ 1358 h 1591"/>
                <a:gd name="T8" fmla="*/ 1359 w 1593"/>
                <a:gd name="T9" fmla="*/ 0 h 1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3" h="1591">
                  <a:moveTo>
                    <a:pt x="1359" y="0"/>
                  </a:moveTo>
                  <a:lnTo>
                    <a:pt x="1593" y="233"/>
                  </a:lnTo>
                  <a:lnTo>
                    <a:pt x="233" y="1591"/>
                  </a:lnTo>
                  <a:lnTo>
                    <a:pt x="0" y="1358"/>
                  </a:lnTo>
                  <a:lnTo>
                    <a:pt x="1359" y="0"/>
                  </a:lnTo>
                  <a:close/>
                </a:path>
              </a:pathLst>
            </a:custGeom>
            <a:solidFill>
              <a:srgbClr val="D6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42" name="Freeform 29"/>
            <p:cNvSpPr>
              <a:spLocks noEditPoints="1"/>
            </p:cNvSpPr>
            <p:nvPr/>
          </p:nvSpPr>
          <p:spPr bwMode="auto">
            <a:xfrm rot="2700000">
              <a:off x="5690959" y="2465296"/>
              <a:ext cx="3175" cy="3175"/>
            </a:xfrm>
            <a:custGeom>
              <a:avLst/>
              <a:gdLst>
                <a:gd name="T0" fmla="*/ 0 w 6"/>
                <a:gd name="T1" fmla="*/ 0 h 6"/>
                <a:gd name="T2" fmla="*/ 0 w 6"/>
                <a:gd name="T3" fmla="*/ 0 h 6"/>
                <a:gd name="T4" fmla="*/ 1 w 6"/>
                <a:gd name="T5" fmla="*/ 0 h 6"/>
                <a:gd name="T6" fmla="*/ 1 w 6"/>
                <a:gd name="T7" fmla="*/ 2 h 6"/>
                <a:gd name="T8" fmla="*/ 1 w 6"/>
                <a:gd name="T9" fmla="*/ 0 h 6"/>
                <a:gd name="T10" fmla="*/ 1 w 6"/>
                <a:gd name="T11" fmla="*/ 2 h 6"/>
                <a:gd name="T12" fmla="*/ 3 w 6"/>
                <a:gd name="T13" fmla="*/ 3 h 6"/>
                <a:gd name="T14" fmla="*/ 1 w 6"/>
                <a:gd name="T15" fmla="*/ 2 h 6"/>
                <a:gd name="T16" fmla="*/ 3 w 6"/>
                <a:gd name="T17" fmla="*/ 3 h 6"/>
                <a:gd name="T18" fmla="*/ 4 w 6"/>
                <a:gd name="T19" fmla="*/ 5 h 6"/>
                <a:gd name="T20" fmla="*/ 3 w 6"/>
                <a:gd name="T21" fmla="*/ 3 h 6"/>
                <a:gd name="T22" fmla="*/ 4 w 6"/>
                <a:gd name="T23" fmla="*/ 5 h 6"/>
                <a:gd name="T24" fmla="*/ 6 w 6"/>
                <a:gd name="T25" fmla="*/ 6 h 6"/>
                <a:gd name="T26" fmla="*/ 4 w 6"/>
                <a:gd name="T2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0"/>
                  </a:lnTo>
                  <a:close/>
                  <a:moveTo>
                    <a:pt x="1" y="0"/>
                  </a:moveTo>
                  <a:lnTo>
                    <a:pt x="1" y="2"/>
                  </a:lnTo>
                  <a:lnTo>
                    <a:pt x="1" y="0"/>
                  </a:lnTo>
                  <a:close/>
                  <a:moveTo>
                    <a:pt x="1" y="2"/>
                  </a:moveTo>
                  <a:lnTo>
                    <a:pt x="3" y="3"/>
                  </a:lnTo>
                  <a:lnTo>
                    <a:pt x="1" y="2"/>
                  </a:lnTo>
                  <a:close/>
                  <a:moveTo>
                    <a:pt x="3" y="3"/>
                  </a:moveTo>
                  <a:lnTo>
                    <a:pt x="4" y="5"/>
                  </a:lnTo>
                  <a:lnTo>
                    <a:pt x="3" y="3"/>
                  </a:lnTo>
                  <a:close/>
                  <a:moveTo>
                    <a:pt x="4" y="5"/>
                  </a:moveTo>
                  <a:lnTo>
                    <a:pt x="6" y="6"/>
                  </a:lnTo>
                  <a:lnTo>
                    <a:pt x="4" y="5"/>
                  </a:lnTo>
                  <a:close/>
                </a:path>
              </a:pathLst>
            </a:custGeom>
            <a:solidFill>
              <a:srgbClr val="6BA4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700000">
              <a:off x="5477489" y="2270735"/>
              <a:ext cx="755650" cy="879475"/>
            </a:xfrm>
            <a:custGeom>
              <a:avLst/>
              <a:gdLst>
                <a:gd name="T0" fmla="*/ 85 w 1427"/>
                <a:gd name="T1" fmla="*/ 0 h 1661"/>
                <a:gd name="T2" fmla="*/ 60 w 1427"/>
                <a:gd name="T3" fmla="*/ 44 h 1661"/>
                <a:gd name="T4" fmla="*/ 24 w 1427"/>
                <a:gd name="T5" fmla="*/ 134 h 1661"/>
                <a:gd name="T6" fmla="*/ 4 w 1427"/>
                <a:gd name="T7" fmla="*/ 228 h 1661"/>
                <a:gd name="T8" fmla="*/ 0 w 1427"/>
                <a:gd name="T9" fmla="*/ 323 h 1661"/>
                <a:gd name="T10" fmla="*/ 10 w 1427"/>
                <a:gd name="T11" fmla="*/ 418 h 1661"/>
                <a:gd name="T12" fmla="*/ 34 w 1427"/>
                <a:gd name="T13" fmla="*/ 512 h 1661"/>
                <a:gd name="T14" fmla="*/ 76 w 1427"/>
                <a:gd name="T15" fmla="*/ 599 h 1661"/>
                <a:gd name="T16" fmla="*/ 132 w 1427"/>
                <a:gd name="T17" fmla="*/ 682 h 1661"/>
                <a:gd name="T18" fmla="*/ 167 w 1427"/>
                <a:gd name="T19" fmla="*/ 720 h 1661"/>
                <a:gd name="T20" fmla="*/ 167 w 1427"/>
                <a:gd name="T21" fmla="*/ 720 h 1661"/>
                <a:gd name="T22" fmla="*/ 168 w 1427"/>
                <a:gd name="T23" fmla="*/ 720 h 1661"/>
                <a:gd name="T24" fmla="*/ 168 w 1427"/>
                <a:gd name="T25" fmla="*/ 722 h 1661"/>
                <a:gd name="T26" fmla="*/ 168 w 1427"/>
                <a:gd name="T27" fmla="*/ 722 h 1661"/>
                <a:gd name="T28" fmla="*/ 170 w 1427"/>
                <a:gd name="T29" fmla="*/ 723 h 1661"/>
                <a:gd name="T30" fmla="*/ 170 w 1427"/>
                <a:gd name="T31" fmla="*/ 723 h 1661"/>
                <a:gd name="T32" fmla="*/ 171 w 1427"/>
                <a:gd name="T33" fmla="*/ 725 h 1661"/>
                <a:gd name="T34" fmla="*/ 171 w 1427"/>
                <a:gd name="T35" fmla="*/ 725 h 1661"/>
                <a:gd name="T36" fmla="*/ 173 w 1427"/>
                <a:gd name="T37" fmla="*/ 726 h 1661"/>
                <a:gd name="T38" fmla="*/ 1107 w 1427"/>
                <a:gd name="T39" fmla="*/ 1661 h 1661"/>
                <a:gd name="T40" fmla="*/ 1427 w 1427"/>
                <a:gd name="T41" fmla="*/ 1343 h 1661"/>
                <a:gd name="T42" fmla="*/ 85 w 1427"/>
                <a:gd name="T43" fmla="*/ 0 h 1661"/>
                <a:gd name="T44" fmla="*/ 85 w 1427"/>
                <a:gd name="T45" fmla="*/ 0 h 1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27" h="1661">
                  <a:moveTo>
                    <a:pt x="85" y="0"/>
                  </a:moveTo>
                  <a:lnTo>
                    <a:pt x="60" y="44"/>
                  </a:lnTo>
                  <a:lnTo>
                    <a:pt x="24" y="134"/>
                  </a:lnTo>
                  <a:lnTo>
                    <a:pt x="4" y="228"/>
                  </a:lnTo>
                  <a:lnTo>
                    <a:pt x="0" y="323"/>
                  </a:lnTo>
                  <a:lnTo>
                    <a:pt x="10" y="418"/>
                  </a:lnTo>
                  <a:lnTo>
                    <a:pt x="34" y="512"/>
                  </a:lnTo>
                  <a:lnTo>
                    <a:pt x="76" y="599"/>
                  </a:lnTo>
                  <a:lnTo>
                    <a:pt x="132" y="682"/>
                  </a:lnTo>
                  <a:lnTo>
                    <a:pt x="167" y="720"/>
                  </a:lnTo>
                  <a:lnTo>
                    <a:pt x="167" y="720"/>
                  </a:lnTo>
                  <a:lnTo>
                    <a:pt x="168" y="720"/>
                  </a:lnTo>
                  <a:lnTo>
                    <a:pt x="168" y="722"/>
                  </a:lnTo>
                  <a:lnTo>
                    <a:pt x="168" y="722"/>
                  </a:lnTo>
                  <a:lnTo>
                    <a:pt x="170" y="723"/>
                  </a:lnTo>
                  <a:lnTo>
                    <a:pt x="170" y="723"/>
                  </a:lnTo>
                  <a:lnTo>
                    <a:pt x="171" y="725"/>
                  </a:lnTo>
                  <a:lnTo>
                    <a:pt x="171" y="725"/>
                  </a:lnTo>
                  <a:lnTo>
                    <a:pt x="173" y="726"/>
                  </a:lnTo>
                  <a:lnTo>
                    <a:pt x="1107" y="1661"/>
                  </a:lnTo>
                  <a:lnTo>
                    <a:pt x="1427" y="1343"/>
                  </a:lnTo>
                  <a:lnTo>
                    <a:pt x="85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F08B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700000">
              <a:off x="5415015" y="3249989"/>
              <a:ext cx="879475" cy="754063"/>
            </a:xfrm>
            <a:custGeom>
              <a:avLst/>
              <a:gdLst>
                <a:gd name="T0" fmla="*/ 320 w 1662"/>
                <a:gd name="T1" fmla="*/ 0 h 1427"/>
                <a:gd name="T2" fmla="*/ 0 w 1662"/>
                <a:gd name="T3" fmla="*/ 318 h 1427"/>
                <a:gd name="T4" fmla="*/ 937 w 1662"/>
                <a:gd name="T5" fmla="*/ 1254 h 1427"/>
                <a:gd name="T6" fmla="*/ 981 w 1662"/>
                <a:gd name="T7" fmla="*/ 1294 h 1427"/>
                <a:gd name="T8" fmla="*/ 1079 w 1662"/>
                <a:gd name="T9" fmla="*/ 1361 h 1427"/>
                <a:gd name="T10" fmla="*/ 1186 w 1662"/>
                <a:gd name="T11" fmla="*/ 1404 h 1427"/>
                <a:gd name="T12" fmla="*/ 1298 w 1662"/>
                <a:gd name="T13" fmla="*/ 1425 h 1427"/>
                <a:gd name="T14" fmla="*/ 1354 w 1662"/>
                <a:gd name="T15" fmla="*/ 1427 h 1427"/>
                <a:gd name="T16" fmla="*/ 1395 w 1662"/>
                <a:gd name="T17" fmla="*/ 1425 h 1427"/>
                <a:gd name="T18" fmla="*/ 1474 w 1662"/>
                <a:gd name="T19" fmla="*/ 1415 h 1427"/>
                <a:gd name="T20" fmla="*/ 1552 w 1662"/>
                <a:gd name="T21" fmla="*/ 1394 h 1427"/>
                <a:gd name="T22" fmla="*/ 1626 w 1662"/>
                <a:gd name="T23" fmla="*/ 1362 h 1427"/>
                <a:gd name="T24" fmla="*/ 1662 w 1662"/>
                <a:gd name="T25" fmla="*/ 1342 h 1427"/>
                <a:gd name="T26" fmla="*/ 320 w 1662"/>
                <a:gd name="T27" fmla="*/ 0 h 1427"/>
                <a:gd name="T28" fmla="*/ 320 w 1662"/>
                <a:gd name="T29" fmla="*/ 0 h 1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62" h="1427">
                  <a:moveTo>
                    <a:pt x="320" y="0"/>
                  </a:moveTo>
                  <a:lnTo>
                    <a:pt x="0" y="318"/>
                  </a:lnTo>
                  <a:lnTo>
                    <a:pt x="937" y="1254"/>
                  </a:lnTo>
                  <a:lnTo>
                    <a:pt x="981" y="1294"/>
                  </a:lnTo>
                  <a:lnTo>
                    <a:pt x="1079" y="1361"/>
                  </a:lnTo>
                  <a:lnTo>
                    <a:pt x="1186" y="1404"/>
                  </a:lnTo>
                  <a:lnTo>
                    <a:pt x="1298" y="1425"/>
                  </a:lnTo>
                  <a:lnTo>
                    <a:pt x="1354" y="1427"/>
                  </a:lnTo>
                  <a:lnTo>
                    <a:pt x="1395" y="1425"/>
                  </a:lnTo>
                  <a:lnTo>
                    <a:pt x="1474" y="1415"/>
                  </a:lnTo>
                  <a:lnTo>
                    <a:pt x="1552" y="1394"/>
                  </a:lnTo>
                  <a:lnTo>
                    <a:pt x="1626" y="1362"/>
                  </a:lnTo>
                  <a:lnTo>
                    <a:pt x="1662" y="1342"/>
                  </a:lnTo>
                  <a:lnTo>
                    <a:pt x="320" y="0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rgbClr val="EF70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700000">
              <a:off x="8312939" y="2048252"/>
              <a:ext cx="2243138" cy="2241550"/>
            </a:xfrm>
            <a:custGeom>
              <a:avLst/>
              <a:gdLst>
                <a:gd name="T0" fmla="*/ 3747 w 4237"/>
                <a:gd name="T1" fmla="*/ 4236 h 4236"/>
                <a:gd name="T2" fmla="*/ 0 w 4237"/>
                <a:gd name="T3" fmla="*/ 490 h 4236"/>
                <a:gd name="T4" fmla="*/ 489 w 4237"/>
                <a:gd name="T5" fmla="*/ 0 h 4236"/>
                <a:gd name="T6" fmla="*/ 4237 w 4237"/>
                <a:gd name="T7" fmla="*/ 3746 h 4236"/>
                <a:gd name="T8" fmla="*/ 3747 w 4237"/>
                <a:gd name="T9" fmla="*/ 4236 h 4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37" h="4236">
                  <a:moveTo>
                    <a:pt x="3747" y="4236"/>
                  </a:moveTo>
                  <a:lnTo>
                    <a:pt x="0" y="490"/>
                  </a:lnTo>
                  <a:lnTo>
                    <a:pt x="489" y="0"/>
                  </a:lnTo>
                  <a:lnTo>
                    <a:pt x="4237" y="3746"/>
                  </a:lnTo>
                  <a:lnTo>
                    <a:pt x="3747" y="4236"/>
                  </a:lnTo>
                  <a:close/>
                </a:path>
              </a:pathLst>
            </a:custGeom>
            <a:solidFill>
              <a:srgbClr val="449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700000">
              <a:off x="8810387" y="3244245"/>
              <a:ext cx="1249363" cy="1249363"/>
            </a:xfrm>
            <a:custGeom>
              <a:avLst/>
              <a:gdLst>
                <a:gd name="T0" fmla="*/ 1871 w 2360"/>
                <a:gd name="T1" fmla="*/ 2360 h 2360"/>
                <a:gd name="T2" fmla="*/ 0 w 2360"/>
                <a:gd name="T3" fmla="*/ 489 h 2360"/>
                <a:gd name="T4" fmla="*/ 490 w 2360"/>
                <a:gd name="T5" fmla="*/ 0 h 2360"/>
                <a:gd name="T6" fmla="*/ 2360 w 2360"/>
                <a:gd name="T7" fmla="*/ 1870 h 2360"/>
                <a:gd name="T8" fmla="*/ 1871 w 2360"/>
                <a:gd name="T9" fmla="*/ 2360 h 2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0" h="2360">
                  <a:moveTo>
                    <a:pt x="1871" y="2360"/>
                  </a:moveTo>
                  <a:lnTo>
                    <a:pt x="0" y="489"/>
                  </a:lnTo>
                  <a:lnTo>
                    <a:pt x="490" y="0"/>
                  </a:lnTo>
                  <a:lnTo>
                    <a:pt x="2360" y="1870"/>
                  </a:lnTo>
                  <a:lnTo>
                    <a:pt x="1871" y="2360"/>
                  </a:lnTo>
                  <a:close/>
                </a:path>
              </a:pathLst>
            </a:custGeom>
            <a:solidFill>
              <a:srgbClr val="3B81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700000">
              <a:off x="8153623" y="2133183"/>
              <a:ext cx="2070100" cy="2071688"/>
            </a:xfrm>
            <a:custGeom>
              <a:avLst/>
              <a:gdLst>
                <a:gd name="T0" fmla="*/ 3746 w 3914"/>
                <a:gd name="T1" fmla="*/ 3914 h 3914"/>
                <a:gd name="T2" fmla="*/ 0 w 3914"/>
                <a:gd name="T3" fmla="*/ 168 h 3914"/>
                <a:gd name="T4" fmla="*/ 167 w 3914"/>
                <a:gd name="T5" fmla="*/ 0 h 3914"/>
                <a:gd name="T6" fmla="*/ 3914 w 3914"/>
                <a:gd name="T7" fmla="*/ 3746 h 3914"/>
                <a:gd name="T8" fmla="*/ 3746 w 3914"/>
                <a:gd name="T9" fmla="*/ 3914 h 3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14" h="3914">
                  <a:moveTo>
                    <a:pt x="3746" y="3914"/>
                  </a:moveTo>
                  <a:lnTo>
                    <a:pt x="0" y="168"/>
                  </a:lnTo>
                  <a:lnTo>
                    <a:pt x="167" y="0"/>
                  </a:lnTo>
                  <a:lnTo>
                    <a:pt x="3914" y="3746"/>
                  </a:lnTo>
                  <a:lnTo>
                    <a:pt x="3746" y="39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700000">
              <a:off x="8648923" y="3328943"/>
              <a:ext cx="1079500" cy="1081088"/>
            </a:xfrm>
            <a:custGeom>
              <a:avLst/>
              <a:gdLst>
                <a:gd name="T0" fmla="*/ 1874 w 2042"/>
                <a:gd name="T1" fmla="*/ 2042 h 2042"/>
                <a:gd name="T2" fmla="*/ 0 w 2042"/>
                <a:gd name="T3" fmla="*/ 168 h 2042"/>
                <a:gd name="T4" fmla="*/ 168 w 2042"/>
                <a:gd name="T5" fmla="*/ 0 h 2042"/>
                <a:gd name="T6" fmla="*/ 2042 w 2042"/>
                <a:gd name="T7" fmla="*/ 1874 h 2042"/>
                <a:gd name="T8" fmla="*/ 1874 w 2042"/>
                <a:gd name="T9" fmla="*/ 2042 h 20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2" h="2042">
                  <a:moveTo>
                    <a:pt x="1874" y="2042"/>
                  </a:moveTo>
                  <a:lnTo>
                    <a:pt x="0" y="168"/>
                  </a:lnTo>
                  <a:lnTo>
                    <a:pt x="168" y="0"/>
                  </a:lnTo>
                  <a:lnTo>
                    <a:pt x="2042" y="1874"/>
                  </a:lnTo>
                  <a:lnTo>
                    <a:pt x="1874" y="2042"/>
                  </a:lnTo>
                  <a:close/>
                </a:path>
              </a:pathLst>
            </a:custGeom>
            <a:solidFill>
              <a:srgbClr val="D2E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49" name="Freeform 36"/>
            <p:cNvSpPr>
              <a:spLocks/>
            </p:cNvSpPr>
            <p:nvPr/>
          </p:nvSpPr>
          <p:spPr bwMode="auto">
            <a:xfrm rot="2700000">
              <a:off x="9346169" y="1677523"/>
              <a:ext cx="177800" cy="177800"/>
            </a:xfrm>
            <a:custGeom>
              <a:avLst/>
              <a:gdLst>
                <a:gd name="T0" fmla="*/ 335 w 335"/>
                <a:gd name="T1" fmla="*/ 0 h 337"/>
                <a:gd name="T2" fmla="*/ 0 w 335"/>
                <a:gd name="T3" fmla="*/ 337 h 337"/>
                <a:gd name="T4" fmla="*/ 0 w 335"/>
                <a:gd name="T5" fmla="*/ 337 h 337"/>
                <a:gd name="T6" fmla="*/ 335 w 335"/>
                <a:gd name="T7" fmla="*/ 0 h 337"/>
                <a:gd name="T8" fmla="*/ 335 w 335"/>
                <a:gd name="T9" fmla="*/ 0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5" h="337">
                  <a:moveTo>
                    <a:pt x="335" y="0"/>
                  </a:moveTo>
                  <a:lnTo>
                    <a:pt x="0" y="337"/>
                  </a:lnTo>
                  <a:lnTo>
                    <a:pt x="0" y="337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488F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50" name="Freeform 37"/>
            <p:cNvSpPr>
              <a:spLocks/>
            </p:cNvSpPr>
            <p:nvPr/>
          </p:nvSpPr>
          <p:spPr bwMode="auto">
            <a:xfrm rot="2700000">
              <a:off x="9323944" y="1686729"/>
              <a:ext cx="222250" cy="222250"/>
            </a:xfrm>
            <a:custGeom>
              <a:avLst/>
              <a:gdLst>
                <a:gd name="T0" fmla="*/ 335 w 420"/>
                <a:gd name="T1" fmla="*/ 0 h 421"/>
                <a:gd name="T2" fmla="*/ 0 w 420"/>
                <a:gd name="T3" fmla="*/ 337 h 421"/>
                <a:gd name="T4" fmla="*/ 83 w 420"/>
                <a:gd name="T5" fmla="*/ 421 h 421"/>
                <a:gd name="T6" fmla="*/ 420 w 420"/>
                <a:gd name="T7" fmla="*/ 84 h 421"/>
                <a:gd name="T8" fmla="*/ 335 w 420"/>
                <a:gd name="T9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0" h="421">
                  <a:moveTo>
                    <a:pt x="335" y="0"/>
                  </a:moveTo>
                  <a:lnTo>
                    <a:pt x="0" y="337"/>
                  </a:lnTo>
                  <a:lnTo>
                    <a:pt x="83" y="421"/>
                  </a:lnTo>
                  <a:lnTo>
                    <a:pt x="420" y="84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367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51" name="Freeform 38"/>
            <p:cNvSpPr>
              <a:spLocks noEditPoints="1"/>
            </p:cNvSpPr>
            <p:nvPr/>
          </p:nvSpPr>
          <p:spPr bwMode="auto">
            <a:xfrm rot="2700000">
              <a:off x="9014381" y="2144979"/>
              <a:ext cx="841375" cy="841375"/>
            </a:xfrm>
            <a:custGeom>
              <a:avLst/>
              <a:gdLst>
                <a:gd name="T0" fmla="*/ 337 w 1589"/>
                <a:gd name="T1" fmla="*/ 0 h 1589"/>
                <a:gd name="T2" fmla="*/ 0 w 1589"/>
                <a:gd name="T3" fmla="*/ 336 h 1589"/>
                <a:gd name="T4" fmla="*/ 179 w 1589"/>
                <a:gd name="T5" fmla="*/ 516 h 1589"/>
                <a:gd name="T6" fmla="*/ 516 w 1589"/>
                <a:gd name="T7" fmla="*/ 179 h 1589"/>
                <a:gd name="T8" fmla="*/ 337 w 1589"/>
                <a:gd name="T9" fmla="*/ 0 h 1589"/>
                <a:gd name="T10" fmla="*/ 874 w 1589"/>
                <a:gd name="T11" fmla="*/ 536 h 1589"/>
                <a:gd name="T12" fmla="*/ 537 w 1589"/>
                <a:gd name="T13" fmla="*/ 873 h 1589"/>
                <a:gd name="T14" fmla="*/ 716 w 1589"/>
                <a:gd name="T15" fmla="*/ 1052 h 1589"/>
                <a:gd name="T16" fmla="*/ 1053 w 1589"/>
                <a:gd name="T17" fmla="*/ 715 h 1589"/>
                <a:gd name="T18" fmla="*/ 874 w 1589"/>
                <a:gd name="T19" fmla="*/ 536 h 1589"/>
                <a:gd name="T20" fmla="*/ 1410 w 1589"/>
                <a:gd name="T21" fmla="*/ 1073 h 1589"/>
                <a:gd name="T22" fmla="*/ 1073 w 1589"/>
                <a:gd name="T23" fmla="*/ 1410 h 1589"/>
                <a:gd name="T24" fmla="*/ 1253 w 1589"/>
                <a:gd name="T25" fmla="*/ 1589 h 1589"/>
                <a:gd name="T26" fmla="*/ 1589 w 1589"/>
                <a:gd name="T27" fmla="*/ 1252 h 1589"/>
                <a:gd name="T28" fmla="*/ 1410 w 1589"/>
                <a:gd name="T29" fmla="*/ 1073 h 1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89" h="1589">
                  <a:moveTo>
                    <a:pt x="337" y="0"/>
                  </a:moveTo>
                  <a:lnTo>
                    <a:pt x="0" y="336"/>
                  </a:lnTo>
                  <a:lnTo>
                    <a:pt x="179" y="516"/>
                  </a:lnTo>
                  <a:lnTo>
                    <a:pt x="516" y="179"/>
                  </a:lnTo>
                  <a:lnTo>
                    <a:pt x="337" y="0"/>
                  </a:lnTo>
                  <a:close/>
                  <a:moveTo>
                    <a:pt x="874" y="536"/>
                  </a:moveTo>
                  <a:lnTo>
                    <a:pt x="537" y="873"/>
                  </a:lnTo>
                  <a:lnTo>
                    <a:pt x="716" y="1052"/>
                  </a:lnTo>
                  <a:lnTo>
                    <a:pt x="1053" y="715"/>
                  </a:lnTo>
                  <a:lnTo>
                    <a:pt x="874" y="536"/>
                  </a:lnTo>
                  <a:close/>
                  <a:moveTo>
                    <a:pt x="1410" y="1073"/>
                  </a:moveTo>
                  <a:lnTo>
                    <a:pt x="1073" y="1410"/>
                  </a:lnTo>
                  <a:lnTo>
                    <a:pt x="1253" y="1589"/>
                  </a:lnTo>
                  <a:lnTo>
                    <a:pt x="1589" y="1252"/>
                  </a:lnTo>
                  <a:lnTo>
                    <a:pt x="1410" y="1073"/>
                  </a:lnTo>
                  <a:close/>
                </a:path>
              </a:pathLst>
            </a:custGeom>
            <a:solidFill>
              <a:srgbClr val="367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52" name="Freeform 39"/>
            <p:cNvSpPr>
              <a:spLocks/>
            </p:cNvSpPr>
            <p:nvPr/>
          </p:nvSpPr>
          <p:spPr bwMode="auto">
            <a:xfrm rot="2700000">
              <a:off x="9298544" y="3232874"/>
              <a:ext cx="273050" cy="273050"/>
            </a:xfrm>
            <a:custGeom>
              <a:avLst/>
              <a:gdLst>
                <a:gd name="T0" fmla="*/ 337 w 516"/>
                <a:gd name="T1" fmla="*/ 0 h 516"/>
                <a:gd name="T2" fmla="*/ 0 w 516"/>
                <a:gd name="T3" fmla="*/ 337 h 516"/>
                <a:gd name="T4" fmla="*/ 179 w 516"/>
                <a:gd name="T5" fmla="*/ 516 h 516"/>
                <a:gd name="T6" fmla="*/ 516 w 516"/>
                <a:gd name="T7" fmla="*/ 180 h 516"/>
                <a:gd name="T8" fmla="*/ 337 w 516"/>
                <a:gd name="T9" fmla="*/ 0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6" h="516">
                  <a:moveTo>
                    <a:pt x="337" y="0"/>
                  </a:moveTo>
                  <a:lnTo>
                    <a:pt x="0" y="337"/>
                  </a:lnTo>
                  <a:lnTo>
                    <a:pt x="179" y="516"/>
                  </a:lnTo>
                  <a:lnTo>
                    <a:pt x="516" y="180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2F68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53" name="Freeform 40"/>
            <p:cNvSpPr>
              <a:spLocks/>
            </p:cNvSpPr>
            <p:nvPr/>
          </p:nvSpPr>
          <p:spPr bwMode="auto">
            <a:xfrm rot="2700000">
              <a:off x="9298776" y="3634179"/>
              <a:ext cx="271463" cy="273050"/>
            </a:xfrm>
            <a:custGeom>
              <a:avLst/>
              <a:gdLst>
                <a:gd name="T0" fmla="*/ 335 w 514"/>
                <a:gd name="T1" fmla="*/ 0 h 516"/>
                <a:gd name="T2" fmla="*/ 0 w 514"/>
                <a:gd name="T3" fmla="*/ 337 h 516"/>
                <a:gd name="T4" fmla="*/ 178 w 514"/>
                <a:gd name="T5" fmla="*/ 516 h 516"/>
                <a:gd name="T6" fmla="*/ 514 w 514"/>
                <a:gd name="T7" fmla="*/ 179 h 516"/>
                <a:gd name="T8" fmla="*/ 335 w 514"/>
                <a:gd name="T9" fmla="*/ 0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4" h="516">
                  <a:moveTo>
                    <a:pt x="335" y="0"/>
                  </a:moveTo>
                  <a:lnTo>
                    <a:pt x="0" y="337"/>
                  </a:lnTo>
                  <a:lnTo>
                    <a:pt x="178" y="516"/>
                  </a:lnTo>
                  <a:lnTo>
                    <a:pt x="514" y="179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2F68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54" name="Freeform 41"/>
            <p:cNvSpPr>
              <a:spLocks/>
            </p:cNvSpPr>
            <p:nvPr/>
          </p:nvSpPr>
          <p:spPr bwMode="auto">
            <a:xfrm rot="2700000">
              <a:off x="9297983" y="4035717"/>
              <a:ext cx="273050" cy="271463"/>
            </a:xfrm>
            <a:custGeom>
              <a:avLst/>
              <a:gdLst>
                <a:gd name="T0" fmla="*/ 337 w 516"/>
                <a:gd name="T1" fmla="*/ 0 h 514"/>
                <a:gd name="T2" fmla="*/ 0 w 516"/>
                <a:gd name="T3" fmla="*/ 335 h 514"/>
                <a:gd name="T4" fmla="*/ 179 w 516"/>
                <a:gd name="T5" fmla="*/ 514 h 514"/>
                <a:gd name="T6" fmla="*/ 516 w 516"/>
                <a:gd name="T7" fmla="*/ 178 h 514"/>
                <a:gd name="T8" fmla="*/ 337 w 516"/>
                <a:gd name="T9" fmla="*/ 0 h 514"/>
                <a:gd name="T10" fmla="*/ 337 w 516"/>
                <a:gd name="T11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6" h="514">
                  <a:moveTo>
                    <a:pt x="337" y="0"/>
                  </a:moveTo>
                  <a:lnTo>
                    <a:pt x="0" y="335"/>
                  </a:lnTo>
                  <a:lnTo>
                    <a:pt x="179" y="514"/>
                  </a:lnTo>
                  <a:lnTo>
                    <a:pt x="516" y="178"/>
                  </a:lnTo>
                  <a:lnTo>
                    <a:pt x="337" y="0"/>
                  </a:lnTo>
                  <a:lnTo>
                    <a:pt x="33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55" name="Freeform 42"/>
            <p:cNvSpPr>
              <a:spLocks/>
            </p:cNvSpPr>
            <p:nvPr/>
          </p:nvSpPr>
          <p:spPr bwMode="auto">
            <a:xfrm rot="2700000">
              <a:off x="9344814" y="4481047"/>
              <a:ext cx="179388" cy="177800"/>
            </a:xfrm>
            <a:custGeom>
              <a:avLst/>
              <a:gdLst>
                <a:gd name="T0" fmla="*/ 337 w 337"/>
                <a:gd name="T1" fmla="*/ 0 h 336"/>
                <a:gd name="T2" fmla="*/ 0 w 337"/>
                <a:gd name="T3" fmla="*/ 336 h 336"/>
                <a:gd name="T4" fmla="*/ 0 w 337"/>
                <a:gd name="T5" fmla="*/ 336 h 336"/>
                <a:gd name="T6" fmla="*/ 337 w 337"/>
                <a:gd name="T7" fmla="*/ 0 h 336"/>
                <a:gd name="T8" fmla="*/ 337 w 337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7" h="336">
                  <a:moveTo>
                    <a:pt x="337" y="0"/>
                  </a:moveTo>
                  <a:lnTo>
                    <a:pt x="0" y="336"/>
                  </a:lnTo>
                  <a:lnTo>
                    <a:pt x="0" y="336"/>
                  </a:lnTo>
                  <a:lnTo>
                    <a:pt x="337" y="0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367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56" name="Freeform 43"/>
            <p:cNvSpPr>
              <a:spLocks/>
            </p:cNvSpPr>
            <p:nvPr/>
          </p:nvSpPr>
          <p:spPr bwMode="auto">
            <a:xfrm rot="2700000">
              <a:off x="9324505" y="4426598"/>
              <a:ext cx="222250" cy="223838"/>
            </a:xfrm>
            <a:custGeom>
              <a:avLst/>
              <a:gdLst>
                <a:gd name="T0" fmla="*/ 335 w 420"/>
                <a:gd name="T1" fmla="*/ 0 h 421"/>
                <a:gd name="T2" fmla="*/ 0 w 420"/>
                <a:gd name="T3" fmla="*/ 337 h 421"/>
                <a:gd name="T4" fmla="*/ 83 w 420"/>
                <a:gd name="T5" fmla="*/ 421 h 421"/>
                <a:gd name="T6" fmla="*/ 420 w 420"/>
                <a:gd name="T7" fmla="*/ 85 h 421"/>
                <a:gd name="T8" fmla="*/ 335 w 420"/>
                <a:gd name="T9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0" h="421">
                  <a:moveTo>
                    <a:pt x="335" y="0"/>
                  </a:moveTo>
                  <a:lnTo>
                    <a:pt x="0" y="337"/>
                  </a:lnTo>
                  <a:lnTo>
                    <a:pt x="83" y="421"/>
                  </a:lnTo>
                  <a:lnTo>
                    <a:pt x="420" y="85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2F68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57" name="Freeform 44"/>
            <p:cNvSpPr>
              <a:spLocks/>
            </p:cNvSpPr>
            <p:nvPr/>
          </p:nvSpPr>
          <p:spPr bwMode="auto">
            <a:xfrm rot="2700000">
              <a:off x="8258464" y="1929000"/>
              <a:ext cx="373063" cy="373063"/>
            </a:xfrm>
            <a:custGeom>
              <a:avLst/>
              <a:gdLst>
                <a:gd name="T0" fmla="*/ 353 w 706"/>
                <a:gd name="T1" fmla="*/ 0 h 704"/>
                <a:gd name="T2" fmla="*/ 389 w 706"/>
                <a:gd name="T3" fmla="*/ 0 h 704"/>
                <a:gd name="T4" fmla="*/ 458 w 706"/>
                <a:gd name="T5" fmla="*/ 14 h 704"/>
                <a:gd name="T6" fmla="*/ 522 w 706"/>
                <a:gd name="T7" fmla="*/ 42 h 704"/>
                <a:gd name="T8" fmla="*/ 578 w 706"/>
                <a:gd name="T9" fmla="*/ 79 h 704"/>
                <a:gd name="T10" fmla="*/ 625 w 706"/>
                <a:gd name="T11" fmla="*/ 127 h 704"/>
                <a:gd name="T12" fmla="*/ 663 w 706"/>
                <a:gd name="T13" fmla="*/ 183 h 704"/>
                <a:gd name="T14" fmla="*/ 690 w 706"/>
                <a:gd name="T15" fmla="*/ 246 h 704"/>
                <a:gd name="T16" fmla="*/ 704 w 706"/>
                <a:gd name="T17" fmla="*/ 315 h 704"/>
                <a:gd name="T18" fmla="*/ 706 w 706"/>
                <a:gd name="T19" fmla="*/ 351 h 704"/>
                <a:gd name="T20" fmla="*/ 704 w 706"/>
                <a:gd name="T21" fmla="*/ 389 h 704"/>
                <a:gd name="T22" fmla="*/ 690 w 706"/>
                <a:gd name="T23" fmla="*/ 457 h 704"/>
                <a:gd name="T24" fmla="*/ 663 w 706"/>
                <a:gd name="T25" fmla="*/ 520 h 704"/>
                <a:gd name="T26" fmla="*/ 625 w 706"/>
                <a:gd name="T27" fmla="*/ 576 h 704"/>
                <a:gd name="T28" fmla="*/ 578 w 706"/>
                <a:gd name="T29" fmla="*/ 625 h 704"/>
                <a:gd name="T30" fmla="*/ 522 w 706"/>
                <a:gd name="T31" fmla="*/ 663 h 704"/>
                <a:gd name="T32" fmla="*/ 458 w 706"/>
                <a:gd name="T33" fmla="*/ 690 h 704"/>
                <a:gd name="T34" fmla="*/ 389 w 706"/>
                <a:gd name="T35" fmla="*/ 703 h 704"/>
                <a:gd name="T36" fmla="*/ 353 w 706"/>
                <a:gd name="T37" fmla="*/ 704 h 704"/>
                <a:gd name="T38" fmla="*/ 316 w 706"/>
                <a:gd name="T39" fmla="*/ 703 h 704"/>
                <a:gd name="T40" fmla="*/ 248 w 706"/>
                <a:gd name="T41" fmla="*/ 690 h 704"/>
                <a:gd name="T42" fmla="*/ 185 w 706"/>
                <a:gd name="T43" fmla="*/ 663 h 704"/>
                <a:gd name="T44" fmla="*/ 128 w 706"/>
                <a:gd name="T45" fmla="*/ 625 h 704"/>
                <a:gd name="T46" fmla="*/ 79 w 706"/>
                <a:gd name="T47" fmla="*/ 576 h 704"/>
                <a:gd name="T48" fmla="*/ 42 w 706"/>
                <a:gd name="T49" fmla="*/ 520 h 704"/>
                <a:gd name="T50" fmla="*/ 15 w 706"/>
                <a:gd name="T51" fmla="*/ 457 h 704"/>
                <a:gd name="T52" fmla="*/ 2 w 706"/>
                <a:gd name="T53" fmla="*/ 389 h 704"/>
                <a:gd name="T54" fmla="*/ 0 w 706"/>
                <a:gd name="T55" fmla="*/ 351 h 704"/>
                <a:gd name="T56" fmla="*/ 2 w 706"/>
                <a:gd name="T57" fmla="*/ 315 h 704"/>
                <a:gd name="T58" fmla="*/ 15 w 706"/>
                <a:gd name="T59" fmla="*/ 246 h 704"/>
                <a:gd name="T60" fmla="*/ 42 w 706"/>
                <a:gd name="T61" fmla="*/ 183 h 704"/>
                <a:gd name="T62" fmla="*/ 79 w 706"/>
                <a:gd name="T63" fmla="*/ 127 h 704"/>
                <a:gd name="T64" fmla="*/ 128 w 706"/>
                <a:gd name="T65" fmla="*/ 79 h 704"/>
                <a:gd name="T66" fmla="*/ 185 w 706"/>
                <a:gd name="T67" fmla="*/ 42 h 704"/>
                <a:gd name="T68" fmla="*/ 248 w 706"/>
                <a:gd name="T69" fmla="*/ 14 h 704"/>
                <a:gd name="T70" fmla="*/ 316 w 706"/>
                <a:gd name="T71" fmla="*/ 0 h 704"/>
                <a:gd name="T72" fmla="*/ 353 w 706"/>
                <a:gd name="T73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06" h="704">
                  <a:moveTo>
                    <a:pt x="353" y="0"/>
                  </a:moveTo>
                  <a:lnTo>
                    <a:pt x="389" y="0"/>
                  </a:lnTo>
                  <a:lnTo>
                    <a:pt x="458" y="14"/>
                  </a:lnTo>
                  <a:lnTo>
                    <a:pt x="522" y="42"/>
                  </a:lnTo>
                  <a:lnTo>
                    <a:pt x="578" y="79"/>
                  </a:lnTo>
                  <a:lnTo>
                    <a:pt x="625" y="127"/>
                  </a:lnTo>
                  <a:lnTo>
                    <a:pt x="663" y="183"/>
                  </a:lnTo>
                  <a:lnTo>
                    <a:pt x="690" y="246"/>
                  </a:lnTo>
                  <a:lnTo>
                    <a:pt x="704" y="315"/>
                  </a:lnTo>
                  <a:lnTo>
                    <a:pt x="706" y="351"/>
                  </a:lnTo>
                  <a:lnTo>
                    <a:pt x="704" y="389"/>
                  </a:lnTo>
                  <a:lnTo>
                    <a:pt x="690" y="457"/>
                  </a:lnTo>
                  <a:lnTo>
                    <a:pt x="663" y="520"/>
                  </a:lnTo>
                  <a:lnTo>
                    <a:pt x="625" y="576"/>
                  </a:lnTo>
                  <a:lnTo>
                    <a:pt x="578" y="625"/>
                  </a:lnTo>
                  <a:lnTo>
                    <a:pt x="522" y="663"/>
                  </a:lnTo>
                  <a:lnTo>
                    <a:pt x="458" y="690"/>
                  </a:lnTo>
                  <a:lnTo>
                    <a:pt x="389" y="703"/>
                  </a:lnTo>
                  <a:lnTo>
                    <a:pt x="353" y="704"/>
                  </a:lnTo>
                  <a:lnTo>
                    <a:pt x="316" y="703"/>
                  </a:lnTo>
                  <a:lnTo>
                    <a:pt x="248" y="690"/>
                  </a:lnTo>
                  <a:lnTo>
                    <a:pt x="185" y="663"/>
                  </a:lnTo>
                  <a:lnTo>
                    <a:pt x="128" y="625"/>
                  </a:lnTo>
                  <a:lnTo>
                    <a:pt x="79" y="576"/>
                  </a:lnTo>
                  <a:lnTo>
                    <a:pt x="42" y="520"/>
                  </a:lnTo>
                  <a:lnTo>
                    <a:pt x="15" y="457"/>
                  </a:lnTo>
                  <a:lnTo>
                    <a:pt x="2" y="389"/>
                  </a:lnTo>
                  <a:lnTo>
                    <a:pt x="0" y="351"/>
                  </a:lnTo>
                  <a:lnTo>
                    <a:pt x="2" y="315"/>
                  </a:lnTo>
                  <a:lnTo>
                    <a:pt x="15" y="246"/>
                  </a:lnTo>
                  <a:lnTo>
                    <a:pt x="42" y="183"/>
                  </a:lnTo>
                  <a:lnTo>
                    <a:pt x="79" y="127"/>
                  </a:lnTo>
                  <a:lnTo>
                    <a:pt x="128" y="79"/>
                  </a:lnTo>
                  <a:lnTo>
                    <a:pt x="185" y="42"/>
                  </a:lnTo>
                  <a:lnTo>
                    <a:pt x="248" y="14"/>
                  </a:lnTo>
                  <a:lnTo>
                    <a:pt x="316" y="0"/>
                  </a:lnTo>
                  <a:lnTo>
                    <a:pt x="353" y="0"/>
                  </a:lnTo>
                  <a:close/>
                </a:path>
              </a:pathLst>
            </a:custGeom>
            <a:solidFill>
              <a:srgbClr val="E551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58" name="Freeform 45"/>
            <p:cNvSpPr>
              <a:spLocks/>
            </p:cNvSpPr>
            <p:nvPr/>
          </p:nvSpPr>
          <p:spPr bwMode="auto">
            <a:xfrm rot="2700000">
              <a:off x="8285452" y="1994153"/>
              <a:ext cx="319088" cy="319088"/>
            </a:xfrm>
            <a:custGeom>
              <a:avLst/>
              <a:gdLst>
                <a:gd name="T0" fmla="*/ 500 w 602"/>
                <a:gd name="T1" fmla="*/ 0 h 602"/>
                <a:gd name="T2" fmla="*/ 0 w 602"/>
                <a:gd name="T3" fmla="*/ 500 h 602"/>
                <a:gd name="T4" fmla="*/ 28 w 602"/>
                <a:gd name="T5" fmla="*/ 525 h 602"/>
                <a:gd name="T6" fmla="*/ 87 w 602"/>
                <a:gd name="T7" fmla="*/ 563 h 602"/>
                <a:gd name="T8" fmla="*/ 150 w 602"/>
                <a:gd name="T9" fmla="*/ 589 h 602"/>
                <a:gd name="T10" fmla="*/ 217 w 602"/>
                <a:gd name="T11" fmla="*/ 602 h 602"/>
                <a:gd name="T12" fmla="*/ 284 w 602"/>
                <a:gd name="T13" fmla="*/ 602 h 602"/>
                <a:gd name="T14" fmla="*/ 350 w 602"/>
                <a:gd name="T15" fmla="*/ 589 h 602"/>
                <a:gd name="T16" fmla="*/ 415 w 602"/>
                <a:gd name="T17" fmla="*/ 563 h 602"/>
                <a:gd name="T18" fmla="*/ 473 w 602"/>
                <a:gd name="T19" fmla="*/ 525 h 602"/>
                <a:gd name="T20" fmla="*/ 500 w 602"/>
                <a:gd name="T21" fmla="*/ 500 h 602"/>
                <a:gd name="T22" fmla="*/ 525 w 602"/>
                <a:gd name="T23" fmla="*/ 473 h 602"/>
                <a:gd name="T24" fmla="*/ 564 w 602"/>
                <a:gd name="T25" fmla="*/ 414 h 602"/>
                <a:gd name="T26" fmla="*/ 590 w 602"/>
                <a:gd name="T27" fmla="*/ 350 h 602"/>
                <a:gd name="T28" fmla="*/ 602 w 602"/>
                <a:gd name="T29" fmla="*/ 284 h 602"/>
                <a:gd name="T30" fmla="*/ 602 w 602"/>
                <a:gd name="T31" fmla="*/ 216 h 602"/>
                <a:gd name="T32" fmla="*/ 590 w 602"/>
                <a:gd name="T33" fmla="*/ 150 h 602"/>
                <a:gd name="T34" fmla="*/ 564 w 602"/>
                <a:gd name="T35" fmla="*/ 85 h 602"/>
                <a:gd name="T36" fmla="*/ 525 w 602"/>
                <a:gd name="T37" fmla="*/ 28 h 602"/>
                <a:gd name="T38" fmla="*/ 500 w 602"/>
                <a:gd name="T39" fmla="*/ 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2" h="602">
                  <a:moveTo>
                    <a:pt x="500" y="0"/>
                  </a:moveTo>
                  <a:lnTo>
                    <a:pt x="0" y="500"/>
                  </a:lnTo>
                  <a:lnTo>
                    <a:pt x="28" y="525"/>
                  </a:lnTo>
                  <a:lnTo>
                    <a:pt x="87" y="563"/>
                  </a:lnTo>
                  <a:lnTo>
                    <a:pt x="150" y="589"/>
                  </a:lnTo>
                  <a:lnTo>
                    <a:pt x="217" y="602"/>
                  </a:lnTo>
                  <a:lnTo>
                    <a:pt x="284" y="602"/>
                  </a:lnTo>
                  <a:lnTo>
                    <a:pt x="350" y="589"/>
                  </a:lnTo>
                  <a:lnTo>
                    <a:pt x="415" y="563"/>
                  </a:lnTo>
                  <a:lnTo>
                    <a:pt x="473" y="525"/>
                  </a:lnTo>
                  <a:lnTo>
                    <a:pt x="500" y="500"/>
                  </a:lnTo>
                  <a:lnTo>
                    <a:pt x="525" y="473"/>
                  </a:lnTo>
                  <a:lnTo>
                    <a:pt x="564" y="414"/>
                  </a:lnTo>
                  <a:lnTo>
                    <a:pt x="590" y="350"/>
                  </a:lnTo>
                  <a:lnTo>
                    <a:pt x="602" y="284"/>
                  </a:lnTo>
                  <a:lnTo>
                    <a:pt x="602" y="216"/>
                  </a:lnTo>
                  <a:lnTo>
                    <a:pt x="590" y="150"/>
                  </a:lnTo>
                  <a:lnTo>
                    <a:pt x="564" y="85"/>
                  </a:lnTo>
                  <a:lnTo>
                    <a:pt x="525" y="28"/>
                  </a:lnTo>
                  <a:lnTo>
                    <a:pt x="500" y="0"/>
                  </a:lnTo>
                  <a:close/>
                </a:path>
              </a:pathLst>
            </a:custGeom>
            <a:solidFill>
              <a:srgbClr val="D6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59" name="Freeform 46"/>
            <p:cNvSpPr>
              <a:spLocks/>
            </p:cNvSpPr>
            <p:nvPr/>
          </p:nvSpPr>
          <p:spPr bwMode="auto">
            <a:xfrm rot="2700000">
              <a:off x="8365853" y="2038305"/>
              <a:ext cx="157163" cy="155575"/>
            </a:xfrm>
            <a:custGeom>
              <a:avLst/>
              <a:gdLst>
                <a:gd name="T0" fmla="*/ 148 w 295"/>
                <a:gd name="T1" fmla="*/ 0 h 295"/>
                <a:gd name="T2" fmla="*/ 178 w 295"/>
                <a:gd name="T3" fmla="*/ 1 h 295"/>
                <a:gd name="T4" fmla="*/ 230 w 295"/>
                <a:gd name="T5" fmla="*/ 24 h 295"/>
                <a:gd name="T6" fmla="*/ 271 w 295"/>
                <a:gd name="T7" fmla="*/ 64 h 295"/>
                <a:gd name="T8" fmla="*/ 294 w 295"/>
                <a:gd name="T9" fmla="*/ 118 h 295"/>
                <a:gd name="T10" fmla="*/ 295 w 295"/>
                <a:gd name="T11" fmla="*/ 146 h 295"/>
                <a:gd name="T12" fmla="*/ 294 w 295"/>
                <a:gd name="T13" fmla="*/ 177 h 295"/>
                <a:gd name="T14" fmla="*/ 271 w 295"/>
                <a:gd name="T15" fmla="*/ 230 h 295"/>
                <a:gd name="T16" fmla="*/ 230 w 295"/>
                <a:gd name="T17" fmla="*/ 270 h 295"/>
                <a:gd name="T18" fmla="*/ 178 w 295"/>
                <a:gd name="T19" fmla="*/ 293 h 295"/>
                <a:gd name="T20" fmla="*/ 148 w 295"/>
                <a:gd name="T21" fmla="*/ 295 h 295"/>
                <a:gd name="T22" fmla="*/ 118 w 295"/>
                <a:gd name="T23" fmla="*/ 293 h 295"/>
                <a:gd name="T24" fmla="*/ 65 w 295"/>
                <a:gd name="T25" fmla="*/ 270 h 295"/>
                <a:gd name="T26" fmla="*/ 24 w 295"/>
                <a:gd name="T27" fmla="*/ 230 h 295"/>
                <a:gd name="T28" fmla="*/ 1 w 295"/>
                <a:gd name="T29" fmla="*/ 177 h 295"/>
                <a:gd name="T30" fmla="*/ 0 w 295"/>
                <a:gd name="T31" fmla="*/ 146 h 295"/>
                <a:gd name="T32" fmla="*/ 1 w 295"/>
                <a:gd name="T33" fmla="*/ 118 h 295"/>
                <a:gd name="T34" fmla="*/ 24 w 295"/>
                <a:gd name="T35" fmla="*/ 64 h 295"/>
                <a:gd name="T36" fmla="*/ 65 w 295"/>
                <a:gd name="T37" fmla="*/ 24 h 295"/>
                <a:gd name="T38" fmla="*/ 118 w 295"/>
                <a:gd name="T39" fmla="*/ 1 h 295"/>
                <a:gd name="T40" fmla="*/ 148 w 295"/>
                <a:gd name="T41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95" h="295">
                  <a:moveTo>
                    <a:pt x="148" y="0"/>
                  </a:moveTo>
                  <a:lnTo>
                    <a:pt x="178" y="1"/>
                  </a:lnTo>
                  <a:lnTo>
                    <a:pt x="230" y="24"/>
                  </a:lnTo>
                  <a:lnTo>
                    <a:pt x="271" y="64"/>
                  </a:lnTo>
                  <a:lnTo>
                    <a:pt x="294" y="118"/>
                  </a:lnTo>
                  <a:lnTo>
                    <a:pt x="295" y="146"/>
                  </a:lnTo>
                  <a:lnTo>
                    <a:pt x="294" y="177"/>
                  </a:lnTo>
                  <a:lnTo>
                    <a:pt x="271" y="230"/>
                  </a:lnTo>
                  <a:lnTo>
                    <a:pt x="230" y="270"/>
                  </a:lnTo>
                  <a:lnTo>
                    <a:pt x="178" y="293"/>
                  </a:lnTo>
                  <a:lnTo>
                    <a:pt x="148" y="295"/>
                  </a:lnTo>
                  <a:lnTo>
                    <a:pt x="118" y="293"/>
                  </a:lnTo>
                  <a:lnTo>
                    <a:pt x="65" y="270"/>
                  </a:lnTo>
                  <a:lnTo>
                    <a:pt x="24" y="230"/>
                  </a:lnTo>
                  <a:lnTo>
                    <a:pt x="1" y="177"/>
                  </a:lnTo>
                  <a:lnTo>
                    <a:pt x="0" y="146"/>
                  </a:lnTo>
                  <a:lnTo>
                    <a:pt x="1" y="118"/>
                  </a:lnTo>
                  <a:lnTo>
                    <a:pt x="24" y="64"/>
                  </a:lnTo>
                  <a:lnTo>
                    <a:pt x="65" y="24"/>
                  </a:lnTo>
                  <a:lnTo>
                    <a:pt x="118" y="1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60" name="Freeform 47"/>
            <p:cNvSpPr>
              <a:spLocks/>
            </p:cNvSpPr>
            <p:nvPr/>
          </p:nvSpPr>
          <p:spPr bwMode="auto">
            <a:xfrm rot="2700000">
              <a:off x="6606242" y="1676575"/>
              <a:ext cx="1349375" cy="1349375"/>
            </a:xfrm>
            <a:custGeom>
              <a:avLst/>
              <a:gdLst>
                <a:gd name="T0" fmla="*/ 2363 w 2549"/>
                <a:gd name="T1" fmla="*/ 0 h 2551"/>
                <a:gd name="T2" fmla="*/ 2363 w 2549"/>
                <a:gd name="T3" fmla="*/ 0 h 2551"/>
                <a:gd name="T4" fmla="*/ 2100 w 2549"/>
                <a:gd name="T5" fmla="*/ 264 h 2551"/>
                <a:gd name="T6" fmla="*/ 2123 w 2549"/>
                <a:gd name="T7" fmla="*/ 287 h 2551"/>
                <a:gd name="T8" fmla="*/ 2156 w 2549"/>
                <a:gd name="T9" fmla="*/ 339 h 2551"/>
                <a:gd name="T10" fmla="*/ 2179 w 2549"/>
                <a:gd name="T11" fmla="*/ 395 h 2551"/>
                <a:gd name="T12" fmla="*/ 2191 w 2549"/>
                <a:gd name="T13" fmla="*/ 454 h 2551"/>
                <a:gd name="T14" fmla="*/ 2192 w 2549"/>
                <a:gd name="T15" fmla="*/ 484 h 2551"/>
                <a:gd name="T16" fmla="*/ 2191 w 2549"/>
                <a:gd name="T17" fmla="*/ 514 h 2551"/>
                <a:gd name="T18" fmla="*/ 2179 w 2549"/>
                <a:gd name="T19" fmla="*/ 574 h 2551"/>
                <a:gd name="T20" fmla="*/ 2156 w 2549"/>
                <a:gd name="T21" fmla="*/ 630 h 2551"/>
                <a:gd name="T22" fmla="*/ 2123 w 2549"/>
                <a:gd name="T23" fmla="*/ 682 h 2551"/>
                <a:gd name="T24" fmla="*/ 2100 w 2549"/>
                <a:gd name="T25" fmla="*/ 706 h 2551"/>
                <a:gd name="T26" fmla="*/ 706 w 2549"/>
                <a:gd name="T27" fmla="*/ 2100 h 2551"/>
                <a:gd name="T28" fmla="*/ 699 w 2549"/>
                <a:gd name="T29" fmla="*/ 2107 h 2551"/>
                <a:gd name="T30" fmla="*/ 699 w 2549"/>
                <a:gd name="T31" fmla="*/ 2107 h 2551"/>
                <a:gd name="T32" fmla="*/ 677 w 2549"/>
                <a:gd name="T33" fmla="*/ 2126 h 2551"/>
                <a:gd name="T34" fmla="*/ 675 w 2549"/>
                <a:gd name="T35" fmla="*/ 2128 h 2551"/>
                <a:gd name="T36" fmla="*/ 674 w 2549"/>
                <a:gd name="T37" fmla="*/ 2128 h 2551"/>
                <a:gd name="T38" fmla="*/ 674 w 2549"/>
                <a:gd name="T39" fmla="*/ 2129 h 2551"/>
                <a:gd name="T40" fmla="*/ 667 w 2549"/>
                <a:gd name="T41" fmla="*/ 2133 h 2551"/>
                <a:gd name="T42" fmla="*/ 665 w 2549"/>
                <a:gd name="T43" fmla="*/ 2135 h 2551"/>
                <a:gd name="T44" fmla="*/ 664 w 2549"/>
                <a:gd name="T45" fmla="*/ 2136 h 2551"/>
                <a:gd name="T46" fmla="*/ 663 w 2549"/>
                <a:gd name="T47" fmla="*/ 2136 h 2551"/>
                <a:gd name="T48" fmla="*/ 663 w 2549"/>
                <a:gd name="T49" fmla="*/ 2136 h 2551"/>
                <a:gd name="T50" fmla="*/ 660 w 2549"/>
                <a:gd name="T51" fmla="*/ 2139 h 2551"/>
                <a:gd name="T52" fmla="*/ 658 w 2549"/>
                <a:gd name="T53" fmla="*/ 2139 h 2551"/>
                <a:gd name="T54" fmla="*/ 638 w 2549"/>
                <a:gd name="T55" fmla="*/ 2152 h 2551"/>
                <a:gd name="T56" fmla="*/ 596 w 2549"/>
                <a:gd name="T57" fmla="*/ 2172 h 2551"/>
                <a:gd name="T58" fmla="*/ 530 w 2549"/>
                <a:gd name="T59" fmla="*/ 2189 h 2551"/>
                <a:gd name="T60" fmla="*/ 484 w 2549"/>
                <a:gd name="T61" fmla="*/ 2192 h 2551"/>
                <a:gd name="T62" fmla="*/ 454 w 2549"/>
                <a:gd name="T63" fmla="*/ 2191 h 2551"/>
                <a:gd name="T64" fmla="*/ 395 w 2549"/>
                <a:gd name="T65" fmla="*/ 2179 h 2551"/>
                <a:gd name="T66" fmla="*/ 338 w 2549"/>
                <a:gd name="T67" fmla="*/ 2156 h 2551"/>
                <a:gd name="T68" fmla="*/ 287 w 2549"/>
                <a:gd name="T69" fmla="*/ 2123 h 2551"/>
                <a:gd name="T70" fmla="*/ 264 w 2549"/>
                <a:gd name="T71" fmla="*/ 2100 h 2551"/>
                <a:gd name="T72" fmla="*/ 0 w 2549"/>
                <a:gd name="T73" fmla="*/ 2364 h 2551"/>
                <a:gd name="T74" fmla="*/ 48 w 2549"/>
                <a:gd name="T75" fmla="*/ 2408 h 2551"/>
                <a:gd name="T76" fmla="*/ 154 w 2549"/>
                <a:gd name="T77" fmla="*/ 2479 h 2551"/>
                <a:gd name="T78" fmla="*/ 269 w 2549"/>
                <a:gd name="T79" fmla="*/ 2525 h 2551"/>
                <a:gd name="T80" fmla="*/ 390 w 2549"/>
                <a:gd name="T81" fmla="*/ 2548 h 2551"/>
                <a:gd name="T82" fmla="*/ 452 w 2549"/>
                <a:gd name="T83" fmla="*/ 2551 h 2551"/>
                <a:gd name="T84" fmla="*/ 513 w 2549"/>
                <a:gd name="T85" fmla="*/ 2548 h 2551"/>
                <a:gd name="T86" fmla="*/ 634 w 2549"/>
                <a:gd name="T87" fmla="*/ 2525 h 2551"/>
                <a:gd name="T88" fmla="*/ 749 w 2549"/>
                <a:gd name="T89" fmla="*/ 2479 h 2551"/>
                <a:gd name="T90" fmla="*/ 856 w 2549"/>
                <a:gd name="T91" fmla="*/ 2408 h 2551"/>
                <a:gd name="T92" fmla="*/ 903 w 2549"/>
                <a:gd name="T93" fmla="*/ 2364 h 2551"/>
                <a:gd name="T94" fmla="*/ 2363 w 2549"/>
                <a:gd name="T95" fmla="*/ 903 h 2551"/>
                <a:gd name="T96" fmla="*/ 2408 w 2549"/>
                <a:gd name="T97" fmla="*/ 856 h 2551"/>
                <a:gd name="T98" fmla="*/ 2479 w 2549"/>
                <a:gd name="T99" fmla="*/ 749 h 2551"/>
                <a:gd name="T100" fmla="*/ 2525 w 2549"/>
                <a:gd name="T101" fmla="*/ 634 h 2551"/>
                <a:gd name="T102" fmla="*/ 2549 w 2549"/>
                <a:gd name="T103" fmla="*/ 513 h 2551"/>
                <a:gd name="T104" fmla="*/ 2549 w 2549"/>
                <a:gd name="T105" fmla="*/ 391 h 2551"/>
                <a:gd name="T106" fmla="*/ 2525 w 2549"/>
                <a:gd name="T107" fmla="*/ 270 h 2551"/>
                <a:gd name="T108" fmla="*/ 2479 w 2549"/>
                <a:gd name="T109" fmla="*/ 154 h 2551"/>
                <a:gd name="T110" fmla="*/ 2408 w 2549"/>
                <a:gd name="T111" fmla="*/ 48 h 2551"/>
                <a:gd name="T112" fmla="*/ 2363 w 2549"/>
                <a:gd name="T113" fmla="*/ 0 h 2551"/>
                <a:gd name="T114" fmla="*/ 2363 w 2549"/>
                <a:gd name="T115" fmla="*/ 0 h 2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49" h="2551">
                  <a:moveTo>
                    <a:pt x="2363" y="0"/>
                  </a:moveTo>
                  <a:lnTo>
                    <a:pt x="2363" y="0"/>
                  </a:lnTo>
                  <a:lnTo>
                    <a:pt x="2100" y="264"/>
                  </a:lnTo>
                  <a:lnTo>
                    <a:pt x="2123" y="287"/>
                  </a:lnTo>
                  <a:lnTo>
                    <a:pt x="2156" y="339"/>
                  </a:lnTo>
                  <a:lnTo>
                    <a:pt x="2179" y="395"/>
                  </a:lnTo>
                  <a:lnTo>
                    <a:pt x="2191" y="454"/>
                  </a:lnTo>
                  <a:lnTo>
                    <a:pt x="2192" y="484"/>
                  </a:lnTo>
                  <a:lnTo>
                    <a:pt x="2191" y="514"/>
                  </a:lnTo>
                  <a:lnTo>
                    <a:pt x="2179" y="574"/>
                  </a:lnTo>
                  <a:lnTo>
                    <a:pt x="2156" y="630"/>
                  </a:lnTo>
                  <a:lnTo>
                    <a:pt x="2123" y="682"/>
                  </a:lnTo>
                  <a:lnTo>
                    <a:pt x="2100" y="706"/>
                  </a:lnTo>
                  <a:lnTo>
                    <a:pt x="706" y="2100"/>
                  </a:lnTo>
                  <a:lnTo>
                    <a:pt x="699" y="2107"/>
                  </a:lnTo>
                  <a:lnTo>
                    <a:pt x="699" y="2107"/>
                  </a:lnTo>
                  <a:lnTo>
                    <a:pt x="677" y="2126"/>
                  </a:lnTo>
                  <a:lnTo>
                    <a:pt x="675" y="2128"/>
                  </a:lnTo>
                  <a:lnTo>
                    <a:pt x="674" y="2128"/>
                  </a:lnTo>
                  <a:lnTo>
                    <a:pt x="674" y="2129"/>
                  </a:lnTo>
                  <a:lnTo>
                    <a:pt x="667" y="2133"/>
                  </a:lnTo>
                  <a:lnTo>
                    <a:pt x="665" y="2135"/>
                  </a:lnTo>
                  <a:lnTo>
                    <a:pt x="664" y="2136"/>
                  </a:lnTo>
                  <a:lnTo>
                    <a:pt x="663" y="2136"/>
                  </a:lnTo>
                  <a:lnTo>
                    <a:pt x="663" y="2136"/>
                  </a:lnTo>
                  <a:lnTo>
                    <a:pt x="660" y="2139"/>
                  </a:lnTo>
                  <a:lnTo>
                    <a:pt x="658" y="2139"/>
                  </a:lnTo>
                  <a:lnTo>
                    <a:pt x="638" y="2152"/>
                  </a:lnTo>
                  <a:lnTo>
                    <a:pt x="596" y="2172"/>
                  </a:lnTo>
                  <a:lnTo>
                    <a:pt x="530" y="2189"/>
                  </a:lnTo>
                  <a:lnTo>
                    <a:pt x="484" y="2192"/>
                  </a:lnTo>
                  <a:lnTo>
                    <a:pt x="454" y="2191"/>
                  </a:lnTo>
                  <a:lnTo>
                    <a:pt x="395" y="2179"/>
                  </a:lnTo>
                  <a:lnTo>
                    <a:pt x="338" y="2156"/>
                  </a:lnTo>
                  <a:lnTo>
                    <a:pt x="287" y="2123"/>
                  </a:lnTo>
                  <a:lnTo>
                    <a:pt x="264" y="2100"/>
                  </a:lnTo>
                  <a:lnTo>
                    <a:pt x="0" y="2364"/>
                  </a:lnTo>
                  <a:lnTo>
                    <a:pt x="48" y="2408"/>
                  </a:lnTo>
                  <a:lnTo>
                    <a:pt x="154" y="2479"/>
                  </a:lnTo>
                  <a:lnTo>
                    <a:pt x="269" y="2525"/>
                  </a:lnTo>
                  <a:lnTo>
                    <a:pt x="390" y="2548"/>
                  </a:lnTo>
                  <a:lnTo>
                    <a:pt x="452" y="2551"/>
                  </a:lnTo>
                  <a:lnTo>
                    <a:pt x="513" y="2548"/>
                  </a:lnTo>
                  <a:lnTo>
                    <a:pt x="634" y="2525"/>
                  </a:lnTo>
                  <a:lnTo>
                    <a:pt x="749" y="2479"/>
                  </a:lnTo>
                  <a:lnTo>
                    <a:pt x="856" y="2408"/>
                  </a:lnTo>
                  <a:lnTo>
                    <a:pt x="903" y="2364"/>
                  </a:lnTo>
                  <a:lnTo>
                    <a:pt x="2363" y="903"/>
                  </a:lnTo>
                  <a:lnTo>
                    <a:pt x="2408" y="856"/>
                  </a:lnTo>
                  <a:lnTo>
                    <a:pt x="2479" y="749"/>
                  </a:lnTo>
                  <a:lnTo>
                    <a:pt x="2525" y="634"/>
                  </a:lnTo>
                  <a:lnTo>
                    <a:pt x="2549" y="513"/>
                  </a:lnTo>
                  <a:lnTo>
                    <a:pt x="2549" y="391"/>
                  </a:lnTo>
                  <a:lnTo>
                    <a:pt x="2525" y="270"/>
                  </a:lnTo>
                  <a:lnTo>
                    <a:pt x="2479" y="154"/>
                  </a:lnTo>
                  <a:lnTo>
                    <a:pt x="2408" y="48"/>
                  </a:lnTo>
                  <a:lnTo>
                    <a:pt x="2363" y="0"/>
                  </a:lnTo>
                  <a:lnTo>
                    <a:pt x="2363" y="0"/>
                  </a:lnTo>
                  <a:close/>
                </a:path>
              </a:pathLst>
            </a:custGeom>
            <a:solidFill>
              <a:srgbClr val="F3C6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61" name="Freeform 48"/>
            <p:cNvSpPr>
              <a:spLocks/>
            </p:cNvSpPr>
            <p:nvPr/>
          </p:nvSpPr>
          <p:spPr bwMode="auto">
            <a:xfrm rot="2700000">
              <a:off x="8758755" y="2298283"/>
              <a:ext cx="1739900" cy="1741488"/>
            </a:xfrm>
            <a:custGeom>
              <a:avLst/>
              <a:gdLst>
                <a:gd name="T0" fmla="*/ 1928 w 3288"/>
                <a:gd name="T1" fmla="*/ 1361 h 3290"/>
                <a:gd name="T2" fmla="*/ 1760 w 3288"/>
                <a:gd name="T3" fmla="*/ 1194 h 3290"/>
                <a:gd name="T4" fmla="*/ 1429 w 3288"/>
                <a:gd name="T5" fmla="*/ 888 h 3290"/>
                <a:gd name="T6" fmla="*/ 1115 w 3288"/>
                <a:gd name="T7" fmla="*/ 618 h 3290"/>
                <a:gd name="T8" fmla="*/ 822 w 3288"/>
                <a:gd name="T9" fmla="*/ 389 h 3290"/>
                <a:gd name="T10" fmla="*/ 560 w 3288"/>
                <a:gd name="T11" fmla="*/ 209 h 3290"/>
                <a:gd name="T12" fmla="*/ 390 w 3288"/>
                <a:gd name="T13" fmla="*/ 108 h 3290"/>
                <a:gd name="T14" fmla="*/ 289 w 3288"/>
                <a:gd name="T15" fmla="*/ 60 h 3290"/>
                <a:gd name="T16" fmla="*/ 200 w 3288"/>
                <a:gd name="T17" fmla="*/ 24 h 3290"/>
                <a:gd name="T18" fmla="*/ 125 w 3288"/>
                <a:gd name="T19" fmla="*/ 5 h 3290"/>
                <a:gd name="T20" fmla="*/ 63 w 3288"/>
                <a:gd name="T21" fmla="*/ 0 h 3290"/>
                <a:gd name="T22" fmla="*/ 16 w 3288"/>
                <a:gd name="T23" fmla="*/ 15 h 3290"/>
                <a:gd name="T24" fmla="*/ 0 w 3288"/>
                <a:gd name="T25" fmla="*/ 28 h 3290"/>
                <a:gd name="T26" fmla="*/ 3260 w 3288"/>
                <a:gd name="T27" fmla="*/ 3290 h 3290"/>
                <a:gd name="T28" fmla="*/ 3275 w 3288"/>
                <a:gd name="T29" fmla="*/ 3273 h 3290"/>
                <a:gd name="T30" fmla="*/ 3288 w 3288"/>
                <a:gd name="T31" fmla="*/ 3227 h 3290"/>
                <a:gd name="T32" fmla="*/ 3285 w 3288"/>
                <a:gd name="T33" fmla="*/ 3165 h 3290"/>
                <a:gd name="T34" fmla="*/ 3265 w 3288"/>
                <a:gd name="T35" fmla="*/ 3088 h 3290"/>
                <a:gd name="T36" fmla="*/ 3230 w 3288"/>
                <a:gd name="T37" fmla="*/ 3000 h 3290"/>
                <a:gd name="T38" fmla="*/ 3180 w 3288"/>
                <a:gd name="T39" fmla="*/ 2900 h 3290"/>
                <a:gd name="T40" fmla="*/ 3080 w 3288"/>
                <a:gd name="T41" fmla="*/ 2730 h 3290"/>
                <a:gd name="T42" fmla="*/ 2899 w 3288"/>
                <a:gd name="T43" fmla="*/ 2468 h 3290"/>
                <a:gd name="T44" fmla="*/ 2671 w 3288"/>
                <a:gd name="T45" fmla="*/ 2175 h 3290"/>
                <a:gd name="T46" fmla="*/ 2401 w 3288"/>
                <a:gd name="T47" fmla="*/ 1860 h 3290"/>
                <a:gd name="T48" fmla="*/ 2095 w 3288"/>
                <a:gd name="T49" fmla="*/ 1530 h 3290"/>
                <a:gd name="T50" fmla="*/ 1928 w 3288"/>
                <a:gd name="T51" fmla="*/ 1361 h 3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288" h="3290">
                  <a:moveTo>
                    <a:pt x="1928" y="1361"/>
                  </a:moveTo>
                  <a:lnTo>
                    <a:pt x="1760" y="1194"/>
                  </a:lnTo>
                  <a:lnTo>
                    <a:pt x="1429" y="888"/>
                  </a:lnTo>
                  <a:lnTo>
                    <a:pt x="1115" y="618"/>
                  </a:lnTo>
                  <a:lnTo>
                    <a:pt x="822" y="389"/>
                  </a:lnTo>
                  <a:lnTo>
                    <a:pt x="560" y="209"/>
                  </a:lnTo>
                  <a:lnTo>
                    <a:pt x="390" y="108"/>
                  </a:lnTo>
                  <a:lnTo>
                    <a:pt x="289" y="60"/>
                  </a:lnTo>
                  <a:lnTo>
                    <a:pt x="200" y="24"/>
                  </a:lnTo>
                  <a:lnTo>
                    <a:pt x="125" y="5"/>
                  </a:lnTo>
                  <a:lnTo>
                    <a:pt x="63" y="0"/>
                  </a:lnTo>
                  <a:lnTo>
                    <a:pt x="16" y="15"/>
                  </a:lnTo>
                  <a:lnTo>
                    <a:pt x="0" y="28"/>
                  </a:lnTo>
                  <a:lnTo>
                    <a:pt x="3260" y="3290"/>
                  </a:lnTo>
                  <a:lnTo>
                    <a:pt x="3275" y="3273"/>
                  </a:lnTo>
                  <a:lnTo>
                    <a:pt x="3288" y="3227"/>
                  </a:lnTo>
                  <a:lnTo>
                    <a:pt x="3285" y="3165"/>
                  </a:lnTo>
                  <a:lnTo>
                    <a:pt x="3265" y="3088"/>
                  </a:lnTo>
                  <a:lnTo>
                    <a:pt x="3230" y="3000"/>
                  </a:lnTo>
                  <a:lnTo>
                    <a:pt x="3180" y="2900"/>
                  </a:lnTo>
                  <a:lnTo>
                    <a:pt x="3080" y="2730"/>
                  </a:lnTo>
                  <a:lnTo>
                    <a:pt x="2899" y="2468"/>
                  </a:lnTo>
                  <a:lnTo>
                    <a:pt x="2671" y="2175"/>
                  </a:lnTo>
                  <a:lnTo>
                    <a:pt x="2401" y="1860"/>
                  </a:lnTo>
                  <a:lnTo>
                    <a:pt x="2095" y="1530"/>
                  </a:lnTo>
                  <a:lnTo>
                    <a:pt x="1928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62" name="Freeform 49"/>
            <p:cNvSpPr>
              <a:spLocks/>
            </p:cNvSpPr>
            <p:nvPr/>
          </p:nvSpPr>
          <p:spPr bwMode="auto">
            <a:xfrm rot="2700000">
              <a:off x="9352523" y="3172896"/>
              <a:ext cx="655638" cy="793750"/>
            </a:xfrm>
            <a:custGeom>
              <a:avLst/>
              <a:gdLst>
                <a:gd name="T0" fmla="*/ 298 w 1240"/>
                <a:gd name="T1" fmla="*/ 0 h 1501"/>
                <a:gd name="T2" fmla="*/ 0 w 1240"/>
                <a:gd name="T3" fmla="*/ 299 h 1501"/>
                <a:gd name="T4" fmla="*/ 1204 w 1240"/>
                <a:gd name="T5" fmla="*/ 1501 h 1501"/>
                <a:gd name="T6" fmla="*/ 1219 w 1240"/>
                <a:gd name="T7" fmla="*/ 1485 h 1501"/>
                <a:gd name="T8" fmla="*/ 1236 w 1240"/>
                <a:gd name="T9" fmla="*/ 1442 h 1501"/>
                <a:gd name="T10" fmla="*/ 1240 w 1240"/>
                <a:gd name="T11" fmla="*/ 1390 h 1501"/>
                <a:gd name="T12" fmla="*/ 1234 w 1240"/>
                <a:gd name="T13" fmla="*/ 1327 h 1501"/>
                <a:gd name="T14" fmla="*/ 1214 w 1240"/>
                <a:gd name="T15" fmla="*/ 1253 h 1501"/>
                <a:gd name="T16" fmla="*/ 1184 w 1240"/>
                <a:gd name="T17" fmla="*/ 1173 h 1501"/>
                <a:gd name="T18" fmla="*/ 1121 w 1240"/>
                <a:gd name="T19" fmla="*/ 1039 h 1501"/>
                <a:gd name="T20" fmla="*/ 997 w 1240"/>
                <a:gd name="T21" fmla="*/ 834 h 1501"/>
                <a:gd name="T22" fmla="*/ 837 w 1240"/>
                <a:gd name="T23" fmla="*/ 610 h 1501"/>
                <a:gd name="T24" fmla="*/ 644 w 1240"/>
                <a:gd name="T25" fmla="*/ 372 h 1501"/>
                <a:gd name="T26" fmla="*/ 421 w 1240"/>
                <a:gd name="T27" fmla="*/ 124 h 1501"/>
                <a:gd name="T28" fmla="*/ 298 w 1240"/>
                <a:gd name="T29" fmla="*/ 0 h 1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40" h="1501">
                  <a:moveTo>
                    <a:pt x="298" y="0"/>
                  </a:moveTo>
                  <a:lnTo>
                    <a:pt x="0" y="299"/>
                  </a:lnTo>
                  <a:lnTo>
                    <a:pt x="1204" y="1501"/>
                  </a:lnTo>
                  <a:lnTo>
                    <a:pt x="1219" y="1485"/>
                  </a:lnTo>
                  <a:lnTo>
                    <a:pt x="1236" y="1442"/>
                  </a:lnTo>
                  <a:lnTo>
                    <a:pt x="1240" y="1390"/>
                  </a:lnTo>
                  <a:lnTo>
                    <a:pt x="1234" y="1327"/>
                  </a:lnTo>
                  <a:lnTo>
                    <a:pt x="1214" y="1253"/>
                  </a:lnTo>
                  <a:lnTo>
                    <a:pt x="1184" y="1173"/>
                  </a:lnTo>
                  <a:lnTo>
                    <a:pt x="1121" y="1039"/>
                  </a:lnTo>
                  <a:lnTo>
                    <a:pt x="997" y="834"/>
                  </a:lnTo>
                  <a:lnTo>
                    <a:pt x="837" y="610"/>
                  </a:lnTo>
                  <a:lnTo>
                    <a:pt x="644" y="372"/>
                  </a:lnTo>
                  <a:lnTo>
                    <a:pt x="421" y="124"/>
                  </a:lnTo>
                  <a:lnTo>
                    <a:pt x="298" y="0"/>
                  </a:lnTo>
                  <a:close/>
                </a:path>
              </a:pathLst>
            </a:custGeom>
            <a:solidFill>
              <a:srgbClr val="D2E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63" name="Freeform 50"/>
            <p:cNvSpPr>
              <a:spLocks/>
            </p:cNvSpPr>
            <p:nvPr/>
          </p:nvSpPr>
          <p:spPr bwMode="auto">
            <a:xfrm rot="2700000">
              <a:off x="9352523" y="3172896"/>
              <a:ext cx="655638" cy="793750"/>
            </a:xfrm>
            <a:custGeom>
              <a:avLst/>
              <a:gdLst>
                <a:gd name="T0" fmla="*/ 298 w 1240"/>
                <a:gd name="T1" fmla="*/ 0 h 1501"/>
                <a:gd name="T2" fmla="*/ 0 w 1240"/>
                <a:gd name="T3" fmla="*/ 299 h 1501"/>
                <a:gd name="T4" fmla="*/ 1204 w 1240"/>
                <a:gd name="T5" fmla="*/ 1501 h 1501"/>
                <a:gd name="T6" fmla="*/ 1219 w 1240"/>
                <a:gd name="T7" fmla="*/ 1485 h 1501"/>
                <a:gd name="T8" fmla="*/ 1236 w 1240"/>
                <a:gd name="T9" fmla="*/ 1442 h 1501"/>
                <a:gd name="T10" fmla="*/ 1240 w 1240"/>
                <a:gd name="T11" fmla="*/ 1390 h 1501"/>
                <a:gd name="T12" fmla="*/ 1234 w 1240"/>
                <a:gd name="T13" fmla="*/ 1327 h 1501"/>
                <a:gd name="T14" fmla="*/ 1214 w 1240"/>
                <a:gd name="T15" fmla="*/ 1253 h 1501"/>
                <a:gd name="T16" fmla="*/ 1184 w 1240"/>
                <a:gd name="T17" fmla="*/ 1173 h 1501"/>
                <a:gd name="T18" fmla="*/ 1121 w 1240"/>
                <a:gd name="T19" fmla="*/ 1039 h 1501"/>
                <a:gd name="T20" fmla="*/ 997 w 1240"/>
                <a:gd name="T21" fmla="*/ 834 h 1501"/>
                <a:gd name="T22" fmla="*/ 837 w 1240"/>
                <a:gd name="T23" fmla="*/ 610 h 1501"/>
                <a:gd name="T24" fmla="*/ 644 w 1240"/>
                <a:gd name="T25" fmla="*/ 372 h 1501"/>
                <a:gd name="T26" fmla="*/ 421 w 1240"/>
                <a:gd name="T27" fmla="*/ 124 h 1501"/>
                <a:gd name="T28" fmla="*/ 298 w 1240"/>
                <a:gd name="T29" fmla="*/ 0 h 1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40" h="1501">
                  <a:moveTo>
                    <a:pt x="298" y="0"/>
                  </a:moveTo>
                  <a:lnTo>
                    <a:pt x="0" y="299"/>
                  </a:lnTo>
                  <a:lnTo>
                    <a:pt x="1204" y="1501"/>
                  </a:lnTo>
                  <a:lnTo>
                    <a:pt x="1219" y="1485"/>
                  </a:lnTo>
                  <a:lnTo>
                    <a:pt x="1236" y="1442"/>
                  </a:lnTo>
                  <a:lnTo>
                    <a:pt x="1240" y="1390"/>
                  </a:lnTo>
                  <a:lnTo>
                    <a:pt x="1234" y="1327"/>
                  </a:lnTo>
                  <a:lnTo>
                    <a:pt x="1214" y="1253"/>
                  </a:lnTo>
                  <a:lnTo>
                    <a:pt x="1184" y="1173"/>
                  </a:lnTo>
                  <a:lnTo>
                    <a:pt x="1121" y="1039"/>
                  </a:lnTo>
                  <a:lnTo>
                    <a:pt x="997" y="834"/>
                  </a:lnTo>
                  <a:lnTo>
                    <a:pt x="837" y="610"/>
                  </a:lnTo>
                  <a:lnTo>
                    <a:pt x="644" y="372"/>
                  </a:lnTo>
                  <a:lnTo>
                    <a:pt x="421" y="124"/>
                  </a:lnTo>
                  <a:lnTo>
                    <a:pt x="298" y="0"/>
                  </a:lnTo>
                  <a:close/>
                </a:path>
              </a:pathLst>
            </a:custGeom>
            <a:solidFill>
              <a:srgbClr val="D2E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64" name="Freeform 51"/>
            <p:cNvSpPr>
              <a:spLocks/>
            </p:cNvSpPr>
            <p:nvPr/>
          </p:nvSpPr>
          <p:spPr bwMode="auto">
            <a:xfrm rot="2700000">
              <a:off x="9339594" y="2461003"/>
              <a:ext cx="793750" cy="500063"/>
            </a:xfrm>
            <a:custGeom>
              <a:avLst/>
              <a:gdLst>
                <a:gd name="T0" fmla="*/ 1502 w 1502"/>
                <a:gd name="T1" fmla="*/ 943 h 943"/>
                <a:gd name="T2" fmla="*/ 1377 w 1502"/>
                <a:gd name="T3" fmla="*/ 821 h 943"/>
                <a:gd name="T4" fmla="*/ 1131 w 1502"/>
                <a:gd name="T5" fmla="*/ 598 h 943"/>
                <a:gd name="T6" fmla="*/ 892 w 1502"/>
                <a:gd name="T7" fmla="*/ 403 h 943"/>
                <a:gd name="T8" fmla="*/ 668 w 1502"/>
                <a:gd name="T9" fmla="*/ 244 h 943"/>
                <a:gd name="T10" fmla="*/ 464 w 1502"/>
                <a:gd name="T11" fmla="*/ 121 h 943"/>
                <a:gd name="T12" fmla="*/ 328 w 1502"/>
                <a:gd name="T13" fmla="*/ 56 h 943"/>
                <a:gd name="T14" fmla="*/ 248 w 1502"/>
                <a:gd name="T15" fmla="*/ 26 h 943"/>
                <a:gd name="T16" fmla="*/ 176 w 1502"/>
                <a:gd name="T17" fmla="*/ 7 h 943"/>
                <a:gd name="T18" fmla="*/ 112 w 1502"/>
                <a:gd name="T19" fmla="*/ 0 h 943"/>
                <a:gd name="T20" fmla="*/ 59 w 1502"/>
                <a:gd name="T21" fmla="*/ 6 h 943"/>
                <a:gd name="T22" fmla="*/ 17 w 1502"/>
                <a:gd name="T23" fmla="*/ 23 h 943"/>
                <a:gd name="T24" fmla="*/ 0 w 1502"/>
                <a:gd name="T25" fmla="*/ 38 h 943"/>
                <a:gd name="T26" fmla="*/ 383 w 1502"/>
                <a:gd name="T27" fmla="*/ 421 h 943"/>
                <a:gd name="T28" fmla="*/ 401 w 1502"/>
                <a:gd name="T29" fmla="*/ 406 h 943"/>
                <a:gd name="T30" fmla="*/ 438 w 1502"/>
                <a:gd name="T31" fmla="*/ 385 h 943"/>
                <a:gd name="T32" fmla="*/ 484 w 1502"/>
                <a:gd name="T33" fmla="*/ 372 h 943"/>
                <a:gd name="T34" fmla="*/ 536 w 1502"/>
                <a:gd name="T35" fmla="*/ 367 h 943"/>
                <a:gd name="T36" fmla="*/ 593 w 1502"/>
                <a:gd name="T37" fmla="*/ 372 h 943"/>
                <a:gd name="T38" fmla="*/ 657 w 1502"/>
                <a:gd name="T39" fmla="*/ 385 h 943"/>
                <a:gd name="T40" fmla="*/ 761 w 1502"/>
                <a:gd name="T41" fmla="*/ 416 h 943"/>
                <a:gd name="T42" fmla="*/ 912 w 1502"/>
                <a:gd name="T43" fmla="*/ 488 h 943"/>
                <a:gd name="T44" fmla="*/ 1075 w 1502"/>
                <a:gd name="T45" fmla="*/ 586 h 943"/>
                <a:gd name="T46" fmla="*/ 1244 w 1502"/>
                <a:gd name="T47" fmla="*/ 712 h 943"/>
                <a:gd name="T48" fmla="*/ 1417 w 1502"/>
                <a:gd name="T49" fmla="*/ 860 h 943"/>
                <a:gd name="T50" fmla="*/ 1502 w 1502"/>
                <a:gd name="T51" fmla="*/ 943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02" h="943">
                  <a:moveTo>
                    <a:pt x="1502" y="943"/>
                  </a:moveTo>
                  <a:lnTo>
                    <a:pt x="1377" y="821"/>
                  </a:lnTo>
                  <a:lnTo>
                    <a:pt x="1131" y="598"/>
                  </a:lnTo>
                  <a:lnTo>
                    <a:pt x="892" y="403"/>
                  </a:lnTo>
                  <a:lnTo>
                    <a:pt x="668" y="244"/>
                  </a:lnTo>
                  <a:lnTo>
                    <a:pt x="464" y="121"/>
                  </a:lnTo>
                  <a:lnTo>
                    <a:pt x="328" y="56"/>
                  </a:lnTo>
                  <a:lnTo>
                    <a:pt x="248" y="26"/>
                  </a:lnTo>
                  <a:lnTo>
                    <a:pt x="176" y="7"/>
                  </a:lnTo>
                  <a:lnTo>
                    <a:pt x="112" y="0"/>
                  </a:lnTo>
                  <a:lnTo>
                    <a:pt x="59" y="6"/>
                  </a:lnTo>
                  <a:lnTo>
                    <a:pt x="17" y="23"/>
                  </a:lnTo>
                  <a:lnTo>
                    <a:pt x="0" y="38"/>
                  </a:lnTo>
                  <a:lnTo>
                    <a:pt x="383" y="421"/>
                  </a:lnTo>
                  <a:lnTo>
                    <a:pt x="401" y="406"/>
                  </a:lnTo>
                  <a:lnTo>
                    <a:pt x="438" y="385"/>
                  </a:lnTo>
                  <a:lnTo>
                    <a:pt x="484" y="372"/>
                  </a:lnTo>
                  <a:lnTo>
                    <a:pt x="536" y="367"/>
                  </a:lnTo>
                  <a:lnTo>
                    <a:pt x="593" y="372"/>
                  </a:lnTo>
                  <a:lnTo>
                    <a:pt x="657" y="385"/>
                  </a:lnTo>
                  <a:lnTo>
                    <a:pt x="761" y="416"/>
                  </a:lnTo>
                  <a:lnTo>
                    <a:pt x="912" y="488"/>
                  </a:lnTo>
                  <a:lnTo>
                    <a:pt x="1075" y="586"/>
                  </a:lnTo>
                  <a:lnTo>
                    <a:pt x="1244" y="712"/>
                  </a:lnTo>
                  <a:lnTo>
                    <a:pt x="1417" y="860"/>
                  </a:lnTo>
                  <a:lnTo>
                    <a:pt x="1502" y="943"/>
                  </a:lnTo>
                  <a:close/>
                </a:path>
              </a:pathLst>
            </a:custGeom>
            <a:solidFill>
              <a:srgbClr val="D2E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65" name="Freeform 52"/>
            <p:cNvSpPr>
              <a:spLocks/>
            </p:cNvSpPr>
            <p:nvPr/>
          </p:nvSpPr>
          <p:spPr bwMode="auto">
            <a:xfrm rot="2700000">
              <a:off x="7794329" y="3457359"/>
              <a:ext cx="679450" cy="679450"/>
            </a:xfrm>
            <a:custGeom>
              <a:avLst/>
              <a:gdLst>
                <a:gd name="T0" fmla="*/ 50 w 1284"/>
                <a:gd name="T1" fmla="*/ 50 h 1284"/>
                <a:gd name="T2" fmla="*/ 37 w 1284"/>
                <a:gd name="T3" fmla="*/ 63 h 1284"/>
                <a:gd name="T4" fmla="*/ 17 w 1284"/>
                <a:gd name="T5" fmla="*/ 93 h 1284"/>
                <a:gd name="T6" fmla="*/ 0 w 1284"/>
                <a:gd name="T7" fmla="*/ 142 h 1284"/>
                <a:gd name="T8" fmla="*/ 0 w 1284"/>
                <a:gd name="T9" fmla="*/ 210 h 1284"/>
                <a:gd name="T10" fmla="*/ 17 w 1284"/>
                <a:gd name="T11" fmla="*/ 259 h 1284"/>
                <a:gd name="T12" fmla="*/ 37 w 1284"/>
                <a:gd name="T13" fmla="*/ 289 h 1284"/>
                <a:gd name="T14" fmla="*/ 50 w 1284"/>
                <a:gd name="T15" fmla="*/ 302 h 1284"/>
                <a:gd name="T16" fmla="*/ 1032 w 1284"/>
                <a:gd name="T17" fmla="*/ 1284 h 1284"/>
                <a:gd name="T18" fmla="*/ 1284 w 1284"/>
                <a:gd name="T19" fmla="*/ 1032 h 1284"/>
                <a:gd name="T20" fmla="*/ 302 w 1284"/>
                <a:gd name="T21" fmla="*/ 50 h 1284"/>
                <a:gd name="T22" fmla="*/ 289 w 1284"/>
                <a:gd name="T23" fmla="*/ 37 h 1284"/>
                <a:gd name="T24" fmla="*/ 259 w 1284"/>
                <a:gd name="T25" fmla="*/ 17 h 1284"/>
                <a:gd name="T26" fmla="*/ 210 w 1284"/>
                <a:gd name="T27" fmla="*/ 0 h 1284"/>
                <a:gd name="T28" fmla="*/ 141 w 1284"/>
                <a:gd name="T29" fmla="*/ 0 h 1284"/>
                <a:gd name="T30" fmla="*/ 92 w 1284"/>
                <a:gd name="T31" fmla="*/ 17 h 1284"/>
                <a:gd name="T32" fmla="*/ 63 w 1284"/>
                <a:gd name="T33" fmla="*/ 37 h 1284"/>
                <a:gd name="T34" fmla="*/ 50 w 1284"/>
                <a:gd name="T35" fmla="*/ 50 h 1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84" h="1284">
                  <a:moveTo>
                    <a:pt x="50" y="50"/>
                  </a:moveTo>
                  <a:lnTo>
                    <a:pt x="37" y="63"/>
                  </a:lnTo>
                  <a:lnTo>
                    <a:pt x="17" y="93"/>
                  </a:lnTo>
                  <a:lnTo>
                    <a:pt x="0" y="142"/>
                  </a:lnTo>
                  <a:lnTo>
                    <a:pt x="0" y="210"/>
                  </a:lnTo>
                  <a:lnTo>
                    <a:pt x="17" y="259"/>
                  </a:lnTo>
                  <a:lnTo>
                    <a:pt x="37" y="289"/>
                  </a:lnTo>
                  <a:lnTo>
                    <a:pt x="50" y="302"/>
                  </a:lnTo>
                  <a:lnTo>
                    <a:pt x="1032" y="1284"/>
                  </a:lnTo>
                  <a:lnTo>
                    <a:pt x="1284" y="1032"/>
                  </a:lnTo>
                  <a:lnTo>
                    <a:pt x="302" y="50"/>
                  </a:lnTo>
                  <a:lnTo>
                    <a:pt x="289" y="37"/>
                  </a:lnTo>
                  <a:lnTo>
                    <a:pt x="259" y="17"/>
                  </a:lnTo>
                  <a:lnTo>
                    <a:pt x="210" y="0"/>
                  </a:lnTo>
                  <a:lnTo>
                    <a:pt x="141" y="0"/>
                  </a:lnTo>
                  <a:lnTo>
                    <a:pt x="92" y="17"/>
                  </a:lnTo>
                  <a:lnTo>
                    <a:pt x="63" y="37"/>
                  </a:lnTo>
                  <a:lnTo>
                    <a:pt x="50" y="50"/>
                  </a:lnTo>
                  <a:close/>
                </a:path>
              </a:pathLst>
            </a:custGeom>
            <a:solidFill>
              <a:srgbClr val="EFAA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66" name="Freeform 53"/>
            <p:cNvSpPr>
              <a:spLocks/>
            </p:cNvSpPr>
            <p:nvPr/>
          </p:nvSpPr>
          <p:spPr bwMode="auto">
            <a:xfrm rot="2700000">
              <a:off x="7417158" y="3457359"/>
              <a:ext cx="679450" cy="679450"/>
            </a:xfrm>
            <a:custGeom>
              <a:avLst/>
              <a:gdLst>
                <a:gd name="T0" fmla="*/ 51 w 1285"/>
                <a:gd name="T1" fmla="*/ 304 h 1284"/>
                <a:gd name="T2" fmla="*/ 1033 w 1285"/>
                <a:gd name="T3" fmla="*/ 1284 h 1284"/>
                <a:gd name="T4" fmla="*/ 1285 w 1285"/>
                <a:gd name="T5" fmla="*/ 1032 h 1284"/>
                <a:gd name="T6" fmla="*/ 303 w 1285"/>
                <a:gd name="T7" fmla="*/ 50 h 1284"/>
                <a:gd name="T8" fmla="*/ 290 w 1285"/>
                <a:gd name="T9" fmla="*/ 39 h 1284"/>
                <a:gd name="T10" fmla="*/ 259 w 1285"/>
                <a:gd name="T11" fmla="*/ 18 h 1284"/>
                <a:gd name="T12" fmla="*/ 210 w 1285"/>
                <a:gd name="T13" fmla="*/ 0 h 1284"/>
                <a:gd name="T14" fmla="*/ 143 w 1285"/>
                <a:gd name="T15" fmla="*/ 0 h 1284"/>
                <a:gd name="T16" fmla="*/ 94 w 1285"/>
                <a:gd name="T17" fmla="*/ 18 h 1284"/>
                <a:gd name="T18" fmla="*/ 64 w 1285"/>
                <a:gd name="T19" fmla="*/ 39 h 1284"/>
                <a:gd name="T20" fmla="*/ 51 w 1285"/>
                <a:gd name="T21" fmla="*/ 50 h 1284"/>
                <a:gd name="T22" fmla="*/ 38 w 1285"/>
                <a:gd name="T23" fmla="*/ 65 h 1284"/>
                <a:gd name="T24" fmla="*/ 19 w 1285"/>
                <a:gd name="T25" fmla="*/ 93 h 1284"/>
                <a:gd name="T26" fmla="*/ 0 w 1285"/>
                <a:gd name="T27" fmla="*/ 142 h 1284"/>
                <a:gd name="T28" fmla="*/ 0 w 1285"/>
                <a:gd name="T29" fmla="*/ 211 h 1284"/>
                <a:gd name="T30" fmla="*/ 19 w 1285"/>
                <a:gd name="T31" fmla="*/ 260 h 1284"/>
                <a:gd name="T32" fmla="*/ 38 w 1285"/>
                <a:gd name="T33" fmla="*/ 289 h 1284"/>
                <a:gd name="T34" fmla="*/ 51 w 1285"/>
                <a:gd name="T35" fmla="*/ 304 h 1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85" h="1284">
                  <a:moveTo>
                    <a:pt x="51" y="304"/>
                  </a:moveTo>
                  <a:lnTo>
                    <a:pt x="1033" y="1284"/>
                  </a:lnTo>
                  <a:lnTo>
                    <a:pt x="1285" y="1032"/>
                  </a:lnTo>
                  <a:lnTo>
                    <a:pt x="303" y="50"/>
                  </a:lnTo>
                  <a:lnTo>
                    <a:pt x="290" y="39"/>
                  </a:lnTo>
                  <a:lnTo>
                    <a:pt x="259" y="18"/>
                  </a:lnTo>
                  <a:lnTo>
                    <a:pt x="210" y="0"/>
                  </a:lnTo>
                  <a:lnTo>
                    <a:pt x="143" y="0"/>
                  </a:lnTo>
                  <a:lnTo>
                    <a:pt x="94" y="18"/>
                  </a:lnTo>
                  <a:lnTo>
                    <a:pt x="64" y="39"/>
                  </a:lnTo>
                  <a:lnTo>
                    <a:pt x="51" y="50"/>
                  </a:lnTo>
                  <a:lnTo>
                    <a:pt x="38" y="65"/>
                  </a:lnTo>
                  <a:lnTo>
                    <a:pt x="19" y="93"/>
                  </a:lnTo>
                  <a:lnTo>
                    <a:pt x="0" y="142"/>
                  </a:lnTo>
                  <a:lnTo>
                    <a:pt x="0" y="211"/>
                  </a:lnTo>
                  <a:lnTo>
                    <a:pt x="19" y="260"/>
                  </a:lnTo>
                  <a:lnTo>
                    <a:pt x="38" y="289"/>
                  </a:lnTo>
                  <a:lnTo>
                    <a:pt x="51" y="304"/>
                  </a:lnTo>
                  <a:close/>
                </a:path>
              </a:pathLst>
            </a:custGeom>
            <a:solidFill>
              <a:srgbClr val="EFAA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67" name="Freeform 54"/>
            <p:cNvSpPr>
              <a:spLocks/>
            </p:cNvSpPr>
            <p:nvPr/>
          </p:nvSpPr>
          <p:spPr bwMode="auto">
            <a:xfrm rot="2700000">
              <a:off x="5906230" y="3457359"/>
              <a:ext cx="679450" cy="679450"/>
            </a:xfrm>
            <a:custGeom>
              <a:avLst/>
              <a:gdLst>
                <a:gd name="T0" fmla="*/ 1285 w 1285"/>
                <a:gd name="T1" fmla="*/ 1032 h 1285"/>
                <a:gd name="T2" fmla="*/ 302 w 1285"/>
                <a:gd name="T3" fmla="*/ 49 h 1285"/>
                <a:gd name="T4" fmla="*/ 289 w 1285"/>
                <a:gd name="T5" fmla="*/ 38 h 1285"/>
                <a:gd name="T6" fmla="*/ 259 w 1285"/>
                <a:gd name="T7" fmla="*/ 18 h 1285"/>
                <a:gd name="T8" fmla="*/ 210 w 1285"/>
                <a:gd name="T9" fmla="*/ 0 h 1285"/>
                <a:gd name="T10" fmla="*/ 143 w 1285"/>
                <a:gd name="T11" fmla="*/ 0 h 1285"/>
                <a:gd name="T12" fmla="*/ 94 w 1285"/>
                <a:gd name="T13" fmla="*/ 18 h 1285"/>
                <a:gd name="T14" fmla="*/ 63 w 1285"/>
                <a:gd name="T15" fmla="*/ 38 h 1285"/>
                <a:gd name="T16" fmla="*/ 50 w 1285"/>
                <a:gd name="T17" fmla="*/ 49 h 1285"/>
                <a:gd name="T18" fmla="*/ 37 w 1285"/>
                <a:gd name="T19" fmla="*/ 64 h 1285"/>
                <a:gd name="T20" fmla="*/ 19 w 1285"/>
                <a:gd name="T21" fmla="*/ 93 h 1285"/>
                <a:gd name="T22" fmla="*/ 0 w 1285"/>
                <a:gd name="T23" fmla="*/ 142 h 1285"/>
                <a:gd name="T24" fmla="*/ 0 w 1285"/>
                <a:gd name="T25" fmla="*/ 211 h 1285"/>
                <a:gd name="T26" fmla="*/ 19 w 1285"/>
                <a:gd name="T27" fmla="*/ 260 h 1285"/>
                <a:gd name="T28" fmla="*/ 37 w 1285"/>
                <a:gd name="T29" fmla="*/ 288 h 1285"/>
                <a:gd name="T30" fmla="*/ 50 w 1285"/>
                <a:gd name="T31" fmla="*/ 303 h 1285"/>
                <a:gd name="T32" fmla="*/ 1033 w 1285"/>
                <a:gd name="T33" fmla="*/ 1285 h 1285"/>
                <a:gd name="T34" fmla="*/ 1285 w 1285"/>
                <a:gd name="T35" fmla="*/ 1032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85" h="1285">
                  <a:moveTo>
                    <a:pt x="1285" y="1032"/>
                  </a:moveTo>
                  <a:lnTo>
                    <a:pt x="302" y="49"/>
                  </a:lnTo>
                  <a:lnTo>
                    <a:pt x="289" y="38"/>
                  </a:lnTo>
                  <a:lnTo>
                    <a:pt x="259" y="18"/>
                  </a:lnTo>
                  <a:lnTo>
                    <a:pt x="210" y="0"/>
                  </a:lnTo>
                  <a:lnTo>
                    <a:pt x="143" y="0"/>
                  </a:lnTo>
                  <a:lnTo>
                    <a:pt x="94" y="18"/>
                  </a:lnTo>
                  <a:lnTo>
                    <a:pt x="63" y="38"/>
                  </a:lnTo>
                  <a:lnTo>
                    <a:pt x="50" y="49"/>
                  </a:lnTo>
                  <a:lnTo>
                    <a:pt x="37" y="64"/>
                  </a:lnTo>
                  <a:lnTo>
                    <a:pt x="19" y="93"/>
                  </a:lnTo>
                  <a:lnTo>
                    <a:pt x="0" y="142"/>
                  </a:lnTo>
                  <a:lnTo>
                    <a:pt x="0" y="211"/>
                  </a:lnTo>
                  <a:lnTo>
                    <a:pt x="19" y="260"/>
                  </a:lnTo>
                  <a:lnTo>
                    <a:pt x="37" y="288"/>
                  </a:lnTo>
                  <a:lnTo>
                    <a:pt x="50" y="303"/>
                  </a:lnTo>
                  <a:lnTo>
                    <a:pt x="1033" y="1285"/>
                  </a:lnTo>
                  <a:lnTo>
                    <a:pt x="1285" y="1032"/>
                  </a:lnTo>
                  <a:close/>
                </a:path>
              </a:pathLst>
            </a:custGeom>
            <a:solidFill>
              <a:srgbClr val="EFAA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68" name="Freeform 55"/>
            <p:cNvSpPr>
              <a:spLocks/>
            </p:cNvSpPr>
            <p:nvPr/>
          </p:nvSpPr>
          <p:spPr bwMode="auto">
            <a:xfrm rot="2700000">
              <a:off x="7039987" y="3457359"/>
              <a:ext cx="679450" cy="679450"/>
            </a:xfrm>
            <a:custGeom>
              <a:avLst/>
              <a:gdLst>
                <a:gd name="T0" fmla="*/ 49 w 1285"/>
                <a:gd name="T1" fmla="*/ 303 h 1285"/>
                <a:gd name="T2" fmla="*/ 1031 w 1285"/>
                <a:gd name="T3" fmla="*/ 1285 h 1285"/>
                <a:gd name="T4" fmla="*/ 1285 w 1285"/>
                <a:gd name="T5" fmla="*/ 1033 h 1285"/>
                <a:gd name="T6" fmla="*/ 303 w 1285"/>
                <a:gd name="T7" fmla="*/ 51 h 1285"/>
                <a:gd name="T8" fmla="*/ 288 w 1285"/>
                <a:gd name="T9" fmla="*/ 38 h 1285"/>
                <a:gd name="T10" fmla="*/ 259 w 1285"/>
                <a:gd name="T11" fmla="*/ 18 h 1285"/>
                <a:gd name="T12" fmla="*/ 210 w 1285"/>
                <a:gd name="T13" fmla="*/ 0 h 1285"/>
                <a:gd name="T14" fmla="*/ 141 w 1285"/>
                <a:gd name="T15" fmla="*/ 0 h 1285"/>
                <a:gd name="T16" fmla="*/ 92 w 1285"/>
                <a:gd name="T17" fmla="*/ 18 h 1285"/>
                <a:gd name="T18" fmla="*/ 63 w 1285"/>
                <a:gd name="T19" fmla="*/ 38 h 1285"/>
                <a:gd name="T20" fmla="*/ 49 w 1285"/>
                <a:gd name="T21" fmla="*/ 51 h 1285"/>
                <a:gd name="T22" fmla="*/ 38 w 1285"/>
                <a:gd name="T23" fmla="*/ 64 h 1285"/>
                <a:gd name="T24" fmla="*/ 17 w 1285"/>
                <a:gd name="T25" fmla="*/ 94 h 1285"/>
                <a:gd name="T26" fmla="*/ 0 w 1285"/>
                <a:gd name="T27" fmla="*/ 143 h 1285"/>
                <a:gd name="T28" fmla="*/ 0 w 1285"/>
                <a:gd name="T29" fmla="*/ 211 h 1285"/>
                <a:gd name="T30" fmla="*/ 17 w 1285"/>
                <a:gd name="T31" fmla="*/ 260 h 1285"/>
                <a:gd name="T32" fmla="*/ 38 w 1285"/>
                <a:gd name="T33" fmla="*/ 290 h 1285"/>
                <a:gd name="T34" fmla="*/ 49 w 1285"/>
                <a:gd name="T35" fmla="*/ 303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85" h="1285">
                  <a:moveTo>
                    <a:pt x="49" y="303"/>
                  </a:moveTo>
                  <a:lnTo>
                    <a:pt x="1031" y="1285"/>
                  </a:lnTo>
                  <a:lnTo>
                    <a:pt x="1285" y="1033"/>
                  </a:lnTo>
                  <a:lnTo>
                    <a:pt x="303" y="51"/>
                  </a:lnTo>
                  <a:lnTo>
                    <a:pt x="288" y="38"/>
                  </a:lnTo>
                  <a:lnTo>
                    <a:pt x="259" y="18"/>
                  </a:lnTo>
                  <a:lnTo>
                    <a:pt x="210" y="0"/>
                  </a:lnTo>
                  <a:lnTo>
                    <a:pt x="141" y="0"/>
                  </a:lnTo>
                  <a:lnTo>
                    <a:pt x="92" y="18"/>
                  </a:lnTo>
                  <a:lnTo>
                    <a:pt x="63" y="38"/>
                  </a:lnTo>
                  <a:lnTo>
                    <a:pt x="49" y="51"/>
                  </a:lnTo>
                  <a:lnTo>
                    <a:pt x="38" y="64"/>
                  </a:lnTo>
                  <a:lnTo>
                    <a:pt x="17" y="94"/>
                  </a:lnTo>
                  <a:lnTo>
                    <a:pt x="0" y="143"/>
                  </a:lnTo>
                  <a:lnTo>
                    <a:pt x="0" y="211"/>
                  </a:lnTo>
                  <a:lnTo>
                    <a:pt x="17" y="260"/>
                  </a:lnTo>
                  <a:lnTo>
                    <a:pt x="38" y="290"/>
                  </a:lnTo>
                  <a:lnTo>
                    <a:pt x="49" y="303"/>
                  </a:lnTo>
                  <a:close/>
                </a:path>
              </a:pathLst>
            </a:custGeom>
            <a:solidFill>
              <a:srgbClr val="EFAA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69" name="Freeform 56"/>
            <p:cNvSpPr>
              <a:spLocks/>
            </p:cNvSpPr>
            <p:nvPr/>
          </p:nvSpPr>
          <p:spPr bwMode="auto">
            <a:xfrm rot="2700000">
              <a:off x="6660572" y="3457359"/>
              <a:ext cx="679450" cy="679450"/>
            </a:xfrm>
            <a:custGeom>
              <a:avLst/>
              <a:gdLst>
                <a:gd name="T0" fmla="*/ 50 w 1284"/>
                <a:gd name="T1" fmla="*/ 302 h 1284"/>
                <a:gd name="T2" fmla="*/ 1032 w 1284"/>
                <a:gd name="T3" fmla="*/ 1284 h 1284"/>
                <a:gd name="T4" fmla="*/ 1284 w 1284"/>
                <a:gd name="T5" fmla="*/ 1031 h 1284"/>
                <a:gd name="T6" fmla="*/ 302 w 1284"/>
                <a:gd name="T7" fmla="*/ 49 h 1284"/>
                <a:gd name="T8" fmla="*/ 289 w 1284"/>
                <a:gd name="T9" fmla="*/ 37 h 1284"/>
                <a:gd name="T10" fmla="*/ 259 w 1284"/>
                <a:gd name="T11" fmla="*/ 17 h 1284"/>
                <a:gd name="T12" fmla="*/ 210 w 1284"/>
                <a:gd name="T13" fmla="*/ 0 h 1284"/>
                <a:gd name="T14" fmla="*/ 142 w 1284"/>
                <a:gd name="T15" fmla="*/ 0 h 1284"/>
                <a:gd name="T16" fmla="*/ 93 w 1284"/>
                <a:gd name="T17" fmla="*/ 17 h 1284"/>
                <a:gd name="T18" fmla="*/ 63 w 1284"/>
                <a:gd name="T19" fmla="*/ 37 h 1284"/>
                <a:gd name="T20" fmla="*/ 50 w 1284"/>
                <a:gd name="T21" fmla="*/ 49 h 1284"/>
                <a:gd name="T22" fmla="*/ 37 w 1284"/>
                <a:gd name="T23" fmla="*/ 63 h 1284"/>
                <a:gd name="T24" fmla="*/ 18 w 1284"/>
                <a:gd name="T25" fmla="*/ 92 h 1284"/>
                <a:gd name="T26" fmla="*/ 0 w 1284"/>
                <a:gd name="T27" fmla="*/ 141 h 1284"/>
                <a:gd name="T28" fmla="*/ 0 w 1284"/>
                <a:gd name="T29" fmla="*/ 210 h 1284"/>
                <a:gd name="T30" fmla="*/ 18 w 1284"/>
                <a:gd name="T31" fmla="*/ 259 h 1284"/>
                <a:gd name="T32" fmla="*/ 37 w 1284"/>
                <a:gd name="T33" fmla="*/ 288 h 1284"/>
                <a:gd name="T34" fmla="*/ 50 w 1284"/>
                <a:gd name="T35" fmla="*/ 302 h 1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84" h="1284">
                  <a:moveTo>
                    <a:pt x="50" y="302"/>
                  </a:moveTo>
                  <a:lnTo>
                    <a:pt x="1032" y="1284"/>
                  </a:lnTo>
                  <a:lnTo>
                    <a:pt x="1284" y="1031"/>
                  </a:lnTo>
                  <a:lnTo>
                    <a:pt x="302" y="49"/>
                  </a:lnTo>
                  <a:lnTo>
                    <a:pt x="289" y="37"/>
                  </a:lnTo>
                  <a:lnTo>
                    <a:pt x="259" y="17"/>
                  </a:lnTo>
                  <a:lnTo>
                    <a:pt x="210" y="0"/>
                  </a:lnTo>
                  <a:lnTo>
                    <a:pt x="142" y="0"/>
                  </a:lnTo>
                  <a:lnTo>
                    <a:pt x="93" y="17"/>
                  </a:lnTo>
                  <a:lnTo>
                    <a:pt x="63" y="37"/>
                  </a:lnTo>
                  <a:lnTo>
                    <a:pt x="50" y="49"/>
                  </a:lnTo>
                  <a:lnTo>
                    <a:pt x="37" y="63"/>
                  </a:lnTo>
                  <a:lnTo>
                    <a:pt x="18" y="92"/>
                  </a:lnTo>
                  <a:lnTo>
                    <a:pt x="0" y="141"/>
                  </a:lnTo>
                  <a:lnTo>
                    <a:pt x="0" y="210"/>
                  </a:lnTo>
                  <a:lnTo>
                    <a:pt x="18" y="259"/>
                  </a:lnTo>
                  <a:lnTo>
                    <a:pt x="37" y="288"/>
                  </a:lnTo>
                  <a:lnTo>
                    <a:pt x="50" y="302"/>
                  </a:lnTo>
                  <a:close/>
                </a:path>
              </a:pathLst>
            </a:custGeom>
            <a:solidFill>
              <a:srgbClr val="EFAA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70" name="Freeform 57"/>
            <p:cNvSpPr>
              <a:spLocks/>
            </p:cNvSpPr>
            <p:nvPr/>
          </p:nvSpPr>
          <p:spPr bwMode="auto">
            <a:xfrm rot="2700000">
              <a:off x="6283401" y="3457359"/>
              <a:ext cx="679450" cy="679450"/>
            </a:xfrm>
            <a:custGeom>
              <a:avLst/>
              <a:gdLst>
                <a:gd name="T0" fmla="*/ 48 w 1284"/>
                <a:gd name="T1" fmla="*/ 302 h 1285"/>
                <a:gd name="T2" fmla="*/ 1031 w 1284"/>
                <a:gd name="T3" fmla="*/ 1285 h 1285"/>
                <a:gd name="T4" fmla="*/ 1284 w 1284"/>
                <a:gd name="T5" fmla="*/ 1033 h 1285"/>
                <a:gd name="T6" fmla="*/ 302 w 1284"/>
                <a:gd name="T7" fmla="*/ 50 h 1285"/>
                <a:gd name="T8" fmla="*/ 288 w 1284"/>
                <a:gd name="T9" fmla="*/ 37 h 1285"/>
                <a:gd name="T10" fmla="*/ 259 w 1284"/>
                <a:gd name="T11" fmla="*/ 19 h 1285"/>
                <a:gd name="T12" fmla="*/ 210 w 1284"/>
                <a:gd name="T13" fmla="*/ 0 h 1285"/>
                <a:gd name="T14" fmla="*/ 141 w 1284"/>
                <a:gd name="T15" fmla="*/ 0 h 1285"/>
                <a:gd name="T16" fmla="*/ 92 w 1284"/>
                <a:gd name="T17" fmla="*/ 19 h 1285"/>
                <a:gd name="T18" fmla="*/ 63 w 1284"/>
                <a:gd name="T19" fmla="*/ 37 h 1285"/>
                <a:gd name="T20" fmla="*/ 48 w 1284"/>
                <a:gd name="T21" fmla="*/ 50 h 1285"/>
                <a:gd name="T22" fmla="*/ 37 w 1284"/>
                <a:gd name="T23" fmla="*/ 63 h 1285"/>
                <a:gd name="T24" fmla="*/ 17 w 1284"/>
                <a:gd name="T25" fmla="*/ 93 h 1285"/>
                <a:gd name="T26" fmla="*/ 0 w 1284"/>
                <a:gd name="T27" fmla="*/ 142 h 1285"/>
                <a:gd name="T28" fmla="*/ 0 w 1284"/>
                <a:gd name="T29" fmla="*/ 210 h 1285"/>
                <a:gd name="T30" fmla="*/ 17 w 1284"/>
                <a:gd name="T31" fmla="*/ 259 h 1285"/>
                <a:gd name="T32" fmla="*/ 37 w 1284"/>
                <a:gd name="T33" fmla="*/ 289 h 1285"/>
                <a:gd name="T34" fmla="*/ 48 w 1284"/>
                <a:gd name="T35" fmla="*/ 302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84" h="1285">
                  <a:moveTo>
                    <a:pt x="48" y="302"/>
                  </a:moveTo>
                  <a:lnTo>
                    <a:pt x="1031" y="1285"/>
                  </a:lnTo>
                  <a:lnTo>
                    <a:pt x="1284" y="1033"/>
                  </a:lnTo>
                  <a:lnTo>
                    <a:pt x="302" y="50"/>
                  </a:lnTo>
                  <a:lnTo>
                    <a:pt x="288" y="37"/>
                  </a:lnTo>
                  <a:lnTo>
                    <a:pt x="259" y="19"/>
                  </a:lnTo>
                  <a:lnTo>
                    <a:pt x="210" y="0"/>
                  </a:lnTo>
                  <a:lnTo>
                    <a:pt x="141" y="0"/>
                  </a:lnTo>
                  <a:lnTo>
                    <a:pt x="92" y="19"/>
                  </a:lnTo>
                  <a:lnTo>
                    <a:pt x="63" y="37"/>
                  </a:lnTo>
                  <a:lnTo>
                    <a:pt x="48" y="50"/>
                  </a:lnTo>
                  <a:lnTo>
                    <a:pt x="37" y="63"/>
                  </a:lnTo>
                  <a:lnTo>
                    <a:pt x="17" y="93"/>
                  </a:lnTo>
                  <a:lnTo>
                    <a:pt x="0" y="142"/>
                  </a:lnTo>
                  <a:lnTo>
                    <a:pt x="0" y="210"/>
                  </a:lnTo>
                  <a:lnTo>
                    <a:pt x="17" y="259"/>
                  </a:lnTo>
                  <a:lnTo>
                    <a:pt x="37" y="289"/>
                  </a:lnTo>
                  <a:lnTo>
                    <a:pt x="48" y="302"/>
                  </a:lnTo>
                  <a:close/>
                </a:path>
              </a:pathLst>
            </a:custGeom>
            <a:solidFill>
              <a:srgbClr val="EFAA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</p:grpSp>
      <p:grpSp>
        <p:nvGrpSpPr>
          <p:cNvPr id="120" name="그룹 119"/>
          <p:cNvGrpSpPr/>
          <p:nvPr/>
        </p:nvGrpSpPr>
        <p:grpSpPr>
          <a:xfrm>
            <a:off x="5401318" y="-102208"/>
            <a:ext cx="2744025" cy="1320786"/>
            <a:chOff x="8910874" y="-100123"/>
            <a:chExt cx="2744025" cy="1320786"/>
          </a:xfrm>
          <a:effectLst>
            <a:outerShdw blurRad="2159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14" name="직각 삼각형 113"/>
            <p:cNvSpPr/>
            <p:nvPr/>
          </p:nvSpPr>
          <p:spPr>
            <a:xfrm flipV="1">
              <a:off x="9975750" y="-3"/>
              <a:ext cx="1679149" cy="522690"/>
            </a:xfrm>
            <a:prstGeom prst="rtTriangl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9" name="자유형 118"/>
            <p:cNvSpPr>
              <a:spLocks/>
            </p:cNvSpPr>
            <p:nvPr/>
          </p:nvSpPr>
          <p:spPr bwMode="auto">
            <a:xfrm rot="20700000">
              <a:off x="8957983" y="23220"/>
              <a:ext cx="998059" cy="1197443"/>
            </a:xfrm>
            <a:custGeom>
              <a:avLst/>
              <a:gdLst>
                <a:gd name="connsiteX0" fmla="*/ 806065 w 998059"/>
                <a:gd name="connsiteY0" fmla="*/ 740568 h 1197443"/>
                <a:gd name="connsiteX1" fmla="*/ 799017 w 998059"/>
                <a:gd name="connsiteY1" fmla="*/ 749375 h 1197443"/>
                <a:gd name="connsiteX2" fmla="*/ 784013 w 998059"/>
                <a:gd name="connsiteY2" fmla="*/ 763614 h 1197443"/>
                <a:gd name="connsiteX3" fmla="*/ 775846 w 998059"/>
                <a:gd name="connsiteY3" fmla="*/ 770259 h 1197443"/>
                <a:gd name="connsiteX4" fmla="*/ 762931 w 998059"/>
                <a:gd name="connsiteY4" fmla="*/ 779563 h 1197443"/>
                <a:gd name="connsiteX5" fmla="*/ 736152 w 998059"/>
                <a:gd name="connsiteY5" fmla="*/ 796080 h 1197443"/>
                <a:gd name="connsiteX6" fmla="*/ 708423 w 998059"/>
                <a:gd name="connsiteY6" fmla="*/ 810700 h 1197443"/>
                <a:gd name="connsiteX7" fmla="*/ 680124 w 998059"/>
                <a:gd name="connsiteY7" fmla="*/ 822471 h 1197443"/>
                <a:gd name="connsiteX8" fmla="*/ 665879 w 998059"/>
                <a:gd name="connsiteY8" fmla="*/ 827407 h 1197443"/>
                <a:gd name="connsiteX9" fmla="*/ 653724 w 998059"/>
                <a:gd name="connsiteY9" fmla="*/ 833103 h 1197443"/>
                <a:gd name="connsiteX10" fmla="*/ 631313 w 998059"/>
                <a:gd name="connsiteY10" fmla="*/ 845444 h 1197443"/>
                <a:gd name="connsiteX11" fmla="*/ 610801 w 998059"/>
                <a:gd name="connsiteY11" fmla="*/ 858734 h 1197443"/>
                <a:gd name="connsiteX12" fmla="*/ 592188 w 998059"/>
                <a:gd name="connsiteY12" fmla="*/ 872784 h 1197443"/>
                <a:gd name="connsiteX13" fmla="*/ 575665 w 998059"/>
                <a:gd name="connsiteY13" fmla="*/ 887213 h 1197443"/>
                <a:gd name="connsiteX14" fmla="*/ 560281 w 998059"/>
                <a:gd name="connsiteY14" fmla="*/ 902022 h 1197443"/>
                <a:gd name="connsiteX15" fmla="*/ 540338 w 998059"/>
                <a:gd name="connsiteY15" fmla="*/ 924995 h 1197443"/>
                <a:gd name="connsiteX16" fmla="*/ 519067 w 998059"/>
                <a:gd name="connsiteY16" fmla="*/ 955562 h 1197443"/>
                <a:gd name="connsiteX17" fmla="*/ 502923 w 998059"/>
                <a:gd name="connsiteY17" fmla="*/ 985560 h 1197443"/>
                <a:gd name="connsiteX18" fmla="*/ 491148 w 998059"/>
                <a:gd name="connsiteY18" fmla="*/ 1013469 h 1197443"/>
                <a:gd name="connsiteX19" fmla="*/ 483171 w 998059"/>
                <a:gd name="connsiteY19" fmla="*/ 1038341 h 1197443"/>
                <a:gd name="connsiteX20" fmla="*/ 480512 w 998059"/>
                <a:gd name="connsiteY20" fmla="*/ 1049353 h 1197443"/>
                <a:gd name="connsiteX21" fmla="*/ 476334 w 998059"/>
                <a:gd name="connsiteY21" fmla="*/ 1076123 h 1197443"/>
                <a:gd name="connsiteX22" fmla="*/ 468167 w 998059"/>
                <a:gd name="connsiteY22" fmla="*/ 1113905 h 1197443"/>
                <a:gd name="connsiteX23" fmla="*/ 460190 w 998059"/>
                <a:gd name="connsiteY23" fmla="*/ 1136498 h 1197443"/>
                <a:gd name="connsiteX24" fmla="*/ 455062 w 998059"/>
                <a:gd name="connsiteY24" fmla="*/ 1146940 h 1197443"/>
                <a:gd name="connsiteX25" fmla="*/ 450124 w 998059"/>
                <a:gd name="connsiteY25" fmla="*/ 1155104 h 1197443"/>
                <a:gd name="connsiteX26" fmla="*/ 439678 w 998059"/>
                <a:gd name="connsiteY26" fmla="*/ 1169154 h 1197443"/>
                <a:gd name="connsiteX27" fmla="*/ 427903 w 998059"/>
                <a:gd name="connsiteY27" fmla="*/ 1180356 h 1197443"/>
                <a:gd name="connsiteX28" fmla="*/ 415557 w 998059"/>
                <a:gd name="connsiteY28" fmla="*/ 1188520 h 1197443"/>
                <a:gd name="connsiteX29" fmla="*/ 402452 w 998059"/>
                <a:gd name="connsiteY29" fmla="*/ 1194026 h 1197443"/>
                <a:gd name="connsiteX30" fmla="*/ 389158 w 998059"/>
                <a:gd name="connsiteY30" fmla="*/ 1197063 h 1197443"/>
                <a:gd name="connsiteX31" fmla="*/ 375483 w 998059"/>
                <a:gd name="connsiteY31" fmla="*/ 1197443 h 1197443"/>
                <a:gd name="connsiteX32" fmla="*/ 361998 w 998059"/>
                <a:gd name="connsiteY32" fmla="*/ 1195544 h 1197443"/>
                <a:gd name="connsiteX33" fmla="*/ 348893 w 998059"/>
                <a:gd name="connsiteY33" fmla="*/ 1191557 h 1197443"/>
                <a:gd name="connsiteX34" fmla="*/ 336548 w 998059"/>
                <a:gd name="connsiteY34" fmla="*/ 1185292 h 1197443"/>
                <a:gd name="connsiteX35" fmla="*/ 325153 w 998059"/>
                <a:gd name="connsiteY35" fmla="*/ 1176748 h 1197443"/>
                <a:gd name="connsiteX36" fmla="*/ 314707 w 998059"/>
                <a:gd name="connsiteY36" fmla="*/ 1166306 h 1197443"/>
                <a:gd name="connsiteX37" fmla="*/ 305590 w 998059"/>
                <a:gd name="connsiteY37" fmla="*/ 1153775 h 1197443"/>
                <a:gd name="connsiteX38" fmla="*/ 298373 w 998059"/>
                <a:gd name="connsiteY38" fmla="*/ 1139916 h 1197443"/>
                <a:gd name="connsiteX39" fmla="*/ 292865 w 998059"/>
                <a:gd name="connsiteY39" fmla="*/ 1123778 h 1197443"/>
                <a:gd name="connsiteX40" fmla="*/ 289257 w 998059"/>
                <a:gd name="connsiteY40" fmla="*/ 1106121 h 1197443"/>
                <a:gd name="connsiteX41" fmla="*/ 288687 w 998059"/>
                <a:gd name="connsiteY41" fmla="*/ 1097007 h 1197443"/>
                <a:gd name="connsiteX42" fmla="*/ 288117 w 998059"/>
                <a:gd name="connsiteY42" fmla="*/ 1087704 h 1197443"/>
                <a:gd name="connsiteX43" fmla="*/ 288497 w 998059"/>
                <a:gd name="connsiteY43" fmla="*/ 1061883 h 1197443"/>
                <a:gd name="connsiteX44" fmla="*/ 290396 w 998059"/>
                <a:gd name="connsiteY44" fmla="*/ 1028658 h 1197443"/>
                <a:gd name="connsiteX45" fmla="*/ 295524 w 998059"/>
                <a:gd name="connsiteY45" fmla="*/ 988408 h 1197443"/>
                <a:gd name="connsiteX46" fmla="*/ 304071 w 998059"/>
                <a:gd name="connsiteY46" fmla="*/ 943221 h 1197443"/>
                <a:gd name="connsiteX47" fmla="*/ 317366 w 998059"/>
                <a:gd name="connsiteY47" fmla="*/ 894238 h 1197443"/>
                <a:gd name="connsiteX48" fmla="*/ 331040 w 998059"/>
                <a:gd name="connsiteY48" fmla="*/ 856076 h 1197443"/>
                <a:gd name="connsiteX49" fmla="*/ 342056 w 998059"/>
                <a:gd name="connsiteY49" fmla="*/ 830065 h 1197443"/>
                <a:gd name="connsiteX50" fmla="*/ 354591 w 998059"/>
                <a:gd name="connsiteY50" fmla="*/ 804054 h 1197443"/>
                <a:gd name="connsiteX51" fmla="*/ 369216 w 998059"/>
                <a:gd name="connsiteY51" fmla="*/ 778044 h 1197443"/>
                <a:gd name="connsiteX52" fmla="*/ 377002 w 998059"/>
                <a:gd name="connsiteY52" fmla="*/ 764943 h 1197443"/>
                <a:gd name="connsiteX53" fmla="*/ 378902 w 998059"/>
                <a:gd name="connsiteY53" fmla="*/ 760956 h 1197443"/>
                <a:gd name="connsiteX54" fmla="*/ 378902 w 998059"/>
                <a:gd name="connsiteY54" fmla="*/ 752413 h 1197443"/>
                <a:gd name="connsiteX55" fmla="*/ 375103 w 998059"/>
                <a:gd name="connsiteY55" fmla="*/ 745388 h 1197443"/>
                <a:gd name="connsiteX56" fmla="*/ 367696 w 998059"/>
                <a:gd name="connsiteY56" fmla="*/ 741021 h 1197443"/>
                <a:gd name="connsiteX57" fmla="*/ 364219 w 998059"/>
                <a:gd name="connsiteY57" fmla="*/ 740568 h 1197443"/>
                <a:gd name="connsiteX58" fmla="*/ 685442 w 998059"/>
                <a:gd name="connsiteY58" fmla="*/ 12910 h 1197443"/>
                <a:gd name="connsiteX59" fmla="*/ 710892 w 998059"/>
                <a:gd name="connsiteY59" fmla="*/ 21264 h 1197443"/>
                <a:gd name="connsiteX60" fmla="*/ 736342 w 998059"/>
                <a:gd name="connsiteY60" fmla="*/ 31896 h 1197443"/>
                <a:gd name="connsiteX61" fmla="*/ 761032 w 998059"/>
                <a:gd name="connsiteY61" fmla="*/ 44617 h 1197443"/>
                <a:gd name="connsiteX62" fmla="*/ 784773 w 998059"/>
                <a:gd name="connsiteY62" fmla="*/ 59236 h 1197443"/>
                <a:gd name="connsiteX63" fmla="*/ 796358 w 998059"/>
                <a:gd name="connsiteY63" fmla="*/ 67590 h 1197443"/>
                <a:gd name="connsiteX64" fmla="*/ 808893 w 998059"/>
                <a:gd name="connsiteY64" fmla="*/ 76323 h 1197443"/>
                <a:gd name="connsiteX65" fmla="*/ 833394 w 998059"/>
                <a:gd name="connsiteY65" fmla="*/ 88854 h 1197443"/>
                <a:gd name="connsiteX66" fmla="*/ 858084 w 998059"/>
                <a:gd name="connsiteY66" fmla="*/ 96449 h 1197443"/>
                <a:gd name="connsiteX67" fmla="*/ 882774 w 998059"/>
                <a:gd name="connsiteY67" fmla="*/ 100436 h 1197443"/>
                <a:gd name="connsiteX68" fmla="*/ 919810 w 998059"/>
                <a:gd name="connsiteY68" fmla="*/ 101765 h 1197443"/>
                <a:gd name="connsiteX69" fmla="*/ 958175 w 998059"/>
                <a:gd name="connsiteY69" fmla="*/ 100436 h 1197443"/>
                <a:gd name="connsiteX70" fmla="*/ 984764 w 998059"/>
                <a:gd name="connsiteY70" fmla="*/ 100436 h 1197443"/>
                <a:gd name="connsiteX71" fmla="*/ 998059 w 998059"/>
                <a:gd name="connsiteY71" fmla="*/ 101195 h 1197443"/>
                <a:gd name="connsiteX72" fmla="*/ 996920 w 998059"/>
                <a:gd name="connsiteY72" fmla="*/ 106891 h 1197443"/>
                <a:gd name="connsiteX73" fmla="*/ 996160 w 998059"/>
                <a:gd name="connsiteY73" fmla="*/ 133091 h 1197443"/>
                <a:gd name="connsiteX74" fmla="*/ 996540 w 998059"/>
                <a:gd name="connsiteY74" fmla="*/ 298839 h 1197443"/>
                <a:gd name="connsiteX75" fmla="*/ 996160 w 998059"/>
                <a:gd name="connsiteY75" fmla="*/ 627485 h 1197443"/>
                <a:gd name="connsiteX76" fmla="*/ 996730 w 998059"/>
                <a:gd name="connsiteY76" fmla="*/ 637358 h 1197443"/>
                <a:gd name="connsiteX77" fmla="*/ 998059 w 998059"/>
                <a:gd name="connsiteY77" fmla="*/ 646661 h 1197443"/>
                <a:gd name="connsiteX78" fmla="*/ 922089 w 998059"/>
                <a:gd name="connsiteY78" fmla="*/ 646661 h 1197443"/>
                <a:gd name="connsiteX79" fmla="*/ 914492 w 998059"/>
                <a:gd name="connsiteY79" fmla="*/ 646851 h 1197443"/>
                <a:gd name="connsiteX80" fmla="*/ 899678 w 998059"/>
                <a:gd name="connsiteY80" fmla="*/ 649129 h 1197443"/>
                <a:gd name="connsiteX81" fmla="*/ 885623 w 998059"/>
                <a:gd name="connsiteY81" fmla="*/ 653116 h 1197443"/>
                <a:gd name="connsiteX82" fmla="*/ 872328 w 998059"/>
                <a:gd name="connsiteY82" fmla="*/ 659192 h 1197443"/>
                <a:gd name="connsiteX83" fmla="*/ 859983 w 998059"/>
                <a:gd name="connsiteY83" fmla="*/ 666786 h 1197443"/>
                <a:gd name="connsiteX84" fmla="*/ 849157 w 998059"/>
                <a:gd name="connsiteY84" fmla="*/ 676469 h 1197443"/>
                <a:gd name="connsiteX85" fmla="*/ 839281 w 998059"/>
                <a:gd name="connsiteY85" fmla="*/ 687291 h 1197443"/>
                <a:gd name="connsiteX86" fmla="*/ 830925 w 998059"/>
                <a:gd name="connsiteY86" fmla="*/ 699632 h 1197443"/>
                <a:gd name="connsiteX87" fmla="*/ 827506 w 998059"/>
                <a:gd name="connsiteY87" fmla="*/ 706467 h 1197443"/>
                <a:gd name="connsiteX88" fmla="*/ 822758 w 998059"/>
                <a:gd name="connsiteY88" fmla="*/ 715770 h 1197443"/>
                <a:gd name="connsiteX89" fmla="*/ 811932 w 998059"/>
                <a:gd name="connsiteY89" fmla="*/ 733237 h 1197443"/>
                <a:gd name="connsiteX90" fmla="*/ 806065 w 998059"/>
                <a:gd name="connsiteY90" fmla="*/ 740568 h 1197443"/>
                <a:gd name="connsiteX91" fmla="*/ 364219 w 998059"/>
                <a:gd name="connsiteY91" fmla="*/ 740568 h 1197443"/>
                <a:gd name="connsiteX92" fmla="*/ 363328 w 998059"/>
                <a:gd name="connsiteY92" fmla="*/ 740452 h 1197443"/>
                <a:gd name="connsiteX93" fmla="*/ 92304 w 998059"/>
                <a:gd name="connsiteY93" fmla="*/ 740452 h 1197443"/>
                <a:gd name="connsiteX94" fmla="*/ 82808 w 998059"/>
                <a:gd name="connsiteY94" fmla="*/ 740072 h 1197443"/>
                <a:gd name="connsiteX95" fmla="*/ 64765 w 998059"/>
                <a:gd name="connsiteY95" fmla="*/ 736275 h 1197443"/>
                <a:gd name="connsiteX96" fmla="*/ 48431 w 998059"/>
                <a:gd name="connsiteY96" fmla="*/ 729440 h 1197443"/>
                <a:gd name="connsiteX97" fmla="*/ 33617 w 998059"/>
                <a:gd name="connsiteY97" fmla="*/ 719377 h 1197443"/>
                <a:gd name="connsiteX98" fmla="*/ 21082 w 998059"/>
                <a:gd name="connsiteY98" fmla="*/ 707036 h 1197443"/>
                <a:gd name="connsiteX99" fmla="*/ 11206 w 998059"/>
                <a:gd name="connsiteY99" fmla="*/ 692227 h 1197443"/>
                <a:gd name="connsiteX100" fmla="*/ 3989 w 998059"/>
                <a:gd name="connsiteY100" fmla="*/ 675520 h 1197443"/>
                <a:gd name="connsiteX101" fmla="*/ 570 w 998059"/>
                <a:gd name="connsiteY101" fmla="*/ 657483 h 1197443"/>
                <a:gd name="connsiteX102" fmla="*/ 0 w 998059"/>
                <a:gd name="connsiteY102" fmla="*/ 648180 h 1197443"/>
                <a:gd name="connsiteX103" fmla="*/ 570 w 998059"/>
                <a:gd name="connsiteY103" fmla="*/ 638687 h 1197443"/>
                <a:gd name="connsiteX104" fmla="*/ 3989 w 998059"/>
                <a:gd name="connsiteY104" fmla="*/ 620650 h 1197443"/>
                <a:gd name="connsiteX105" fmla="*/ 11206 w 998059"/>
                <a:gd name="connsiteY105" fmla="*/ 603943 h 1197443"/>
                <a:gd name="connsiteX106" fmla="*/ 21082 w 998059"/>
                <a:gd name="connsiteY106" fmla="*/ 589134 h 1197443"/>
                <a:gd name="connsiteX107" fmla="*/ 33617 w 998059"/>
                <a:gd name="connsiteY107" fmla="*/ 576983 h 1197443"/>
                <a:gd name="connsiteX108" fmla="*/ 48431 w 998059"/>
                <a:gd name="connsiteY108" fmla="*/ 566730 h 1197443"/>
                <a:gd name="connsiteX109" fmla="*/ 64765 w 998059"/>
                <a:gd name="connsiteY109" fmla="*/ 559895 h 1197443"/>
                <a:gd name="connsiteX110" fmla="*/ 82808 w 998059"/>
                <a:gd name="connsiteY110" fmla="*/ 556098 h 1197443"/>
                <a:gd name="connsiteX111" fmla="*/ 92304 w 998059"/>
                <a:gd name="connsiteY111" fmla="*/ 555908 h 1197443"/>
                <a:gd name="connsiteX112" fmla="*/ 129909 w 998059"/>
                <a:gd name="connsiteY112" fmla="*/ 555529 h 1197443"/>
                <a:gd name="connsiteX113" fmla="*/ 128390 w 998059"/>
                <a:gd name="connsiteY113" fmla="*/ 555339 h 1197443"/>
                <a:gd name="connsiteX114" fmla="*/ 98951 w 998059"/>
                <a:gd name="connsiteY114" fmla="*/ 555339 h 1197443"/>
                <a:gd name="connsiteX115" fmla="*/ 93823 w 998059"/>
                <a:gd name="connsiteY115" fmla="*/ 554959 h 1197443"/>
                <a:gd name="connsiteX116" fmla="*/ 83947 w 998059"/>
                <a:gd name="connsiteY116" fmla="*/ 553060 h 1197443"/>
                <a:gd name="connsiteX117" fmla="*/ 74261 w 998059"/>
                <a:gd name="connsiteY117" fmla="*/ 549643 h 1197443"/>
                <a:gd name="connsiteX118" fmla="*/ 65335 w 998059"/>
                <a:gd name="connsiteY118" fmla="*/ 544327 h 1197443"/>
                <a:gd name="connsiteX119" fmla="*/ 52799 w 998059"/>
                <a:gd name="connsiteY119" fmla="*/ 534454 h 1197443"/>
                <a:gd name="connsiteX120" fmla="*/ 37605 w 998059"/>
                <a:gd name="connsiteY120" fmla="*/ 518316 h 1197443"/>
                <a:gd name="connsiteX121" fmla="*/ 25070 w 998059"/>
                <a:gd name="connsiteY121" fmla="*/ 501419 h 1197443"/>
                <a:gd name="connsiteX122" fmla="*/ 15194 w 998059"/>
                <a:gd name="connsiteY122" fmla="*/ 485281 h 1197443"/>
                <a:gd name="connsiteX123" fmla="*/ 5698 w 998059"/>
                <a:gd name="connsiteY123" fmla="*/ 467054 h 1197443"/>
                <a:gd name="connsiteX124" fmla="*/ 4368 w 998059"/>
                <a:gd name="connsiteY124" fmla="*/ 464016 h 1197443"/>
                <a:gd name="connsiteX125" fmla="*/ 4558 w 998059"/>
                <a:gd name="connsiteY125" fmla="*/ 455852 h 1197443"/>
                <a:gd name="connsiteX126" fmla="*/ 7407 w 998059"/>
                <a:gd name="connsiteY126" fmla="*/ 439335 h 1197443"/>
                <a:gd name="connsiteX127" fmla="*/ 13105 w 998059"/>
                <a:gd name="connsiteY127" fmla="*/ 423766 h 1197443"/>
                <a:gd name="connsiteX128" fmla="*/ 21272 w 998059"/>
                <a:gd name="connsiteY128" fmla="*/ 409337 h 1197443"/>
                <a:gd name="connsiteX129" fmla="*/ 26780 w 998059"/>
                <a:gd name="connsiteY129" fmla="*/ 402692 h 1197443"/>
                <a:gd name="connsiteX130" fmla="*/ 32667 w 998059"/>
                <a:gd name="connsiteY130" fmla="*/ 395857 h 1197443"/>
                <a:gd name="connsiteX131" fmla="*/ 45392 w 998059"/>
                <a:gd name="connsiteY131" fmla="*/ 385415 h 1197443"/>
                <a:gd name="connsiteX132" fmla="*/ 58117 w 998059"/>
                <a:gd name="connsiteY132" fmla="*/ 378390 h 1197443"/>
                <a:gd name="connsiteX133" fmla="*/ 71412 w 998059"/>
                <a:gd name="connsiteY133" fmla="*/ 373833 h 1197443"/>
                <a:gd name="connsiteX134" fmla="*/ 90974 w 998059"/>
                <a:gd name="connsiteY134" fmla="*/ 370416 h 1197443"/>
                <a:gd name="connsiteX135" fmla="*/ 116425 w 998059"/>
                <a:gd name="connsiteY135" fmla="*/ 369846 h 1197443"/>
                <a:gd name="connsiteX136" fmla="*/ 128390 w 998059"/>
                <a:gd name="connsiteY136" fmla="*/ 370226 h 1197443"/>
                <a:gd name="connsiteX137" fmla="*/ 121553 w 998059"/>
                <a:gd name="connsiteY137" fmla="*/ 369846 h 1197443"/>
                <a:gd name="connsiteX138" fmla="*/ 108258 w 998059"/>
                <a:gd name="connsiteY138" fmla="*/ 368327 h 1197443"/>
                <a:gd name="connsiteX139" fmla="*/ 95913 w 998059"/>
                <a:gd name="connsiteY139" fmla="*/ 364530 h 1197443"/>
                <a:gd name="connsiteX140" fmla="*/ 84517 w 998059"/>
                <a:gd name="connsiteY140" fmla="*/ 359214 h 1197443"/>
                <a:gd name="connsiteX141" fmla="*/ 74071 w 998059"/>
                <a:gd name="connsiteY141" fmla="*/ 352759 h 1197443"/>
                <a:gd name="connsiteX142" fmla="*/ 64765 w 998059"/>
                <a:gd name="connsiteY142" fmla="*/ 344974 h 1197443"/>
                <a:gd name="connsiteX143" fmla="*/ 56598 w 998059"/>
                <a:gd name="connsiteY143" fmla="*/ 336051 h 1197443"/>
                <a:gd name="connsiteX144" fmla="*/ 49761 w 998059"/>
                <a:gd name="connsiteY144" fmla="*/ 326178 h 1197443"/>
                <a:gd name="connsiteX145" fmla="*/ 44063 w 998059"/>
                <a:gd name="connsiteY145" fmla="*/ 315167 h 1197443"/>
                <a:gd name="connsiteX146" fmla="*/ 39885 w 998059"/>
                <a:gd name="connsiteY146" fmla="*/ 303965 h 1197443"/>
                <a:gd name="connsiteX147" fmla="*/ 37226 w 998059"/>
                <a:gd name="connsiteY147" fmla="*/ 292194 h 1197443"/>
                <a:gd name="connsiteX148" fmla="*/ 35706 w 998059"/>
                <a:gd name="connsiteY148" fmla="*/ 280232 h 1197443"/>
                <a:gd name="connsiteX149" fmla="*/ 36276 w 998059"/>
                <a:gd name="connsiteY149" fmla="*/ 267892 h 1197443"/>
                <a:gd name="connsiteX150" fmla="*/ 38555 w 998059"/>
                <a:gd name="connsiteY150" fmla="*/ 255551 h 1197443"/>
                <a:gd name="connsiteX151" fmla="*/ 42354 w 998059"/>
                <a:gd name="connsiteY151" fmla="*/ 243400 h 1197443"/>
                <a:gd name="connsiteX152" fmla="*/ 48051 w 998059"/>
                <a:gd name="connsiteY152" fmla="*/ 231628 h 1197443"/>
                <a:gd name="connsiteX153" fmla="*/ 51660 w 998059"/>
                <a:gd name="connsiteY153" fmla="*/ 225743 h 1197443"/>
                <a:gd name="connsiteX154" fmla="*/ 55268 w 998059"/>
                <a:gd name="connsiteY154" fmla="*/ 220996 h 1197443"/>
                <a:gd name="connsiteX155" fmla="*/ 62865 w 998059"/>
                <a:gd name="connsiteY155" fmla="*/ 212073 h 1197443"/>
                <a:gd name="connsiteX156" fmla="*/ 71602 w 998059"/>
                <a:gd name="connsiteY156" fmla="*/ 204858 h 1197443"/>
                <a:gd name="connsiteX157" fmla="*/ 80908 w 998059"/>
                <a:gd name="connsiteY157" fmla="*/ 198213 h 1197443"/>
                <a:gd name="connsiteX158" fmla="*/ 90785 w 998059"/>
                <a:gd name="connsiteY158" fmla="*/ 193087 h 1197443"/>
                <a:gd name="connsiteX159" fmla="*/ 101041 w 998059"/>
                <a:gd name="connsiteY159" fmla="*/ 189290 h 1197443"/>
                <a:gd name="connsiteX160" fmla="*/ 111866 w 998059"/>
                <a:gd name="connsiteY160" fmla="*/ 186442 h 1197443"/>
                <a:gd name="connsiteX161" fmla="*/ 123072 w 998059"/>
                <a:gd name="connsiteY161" fmla="*/ 185113 h 1197443"/>
                <a:gd name="connsiteX162" fmla="*/ 128390 w 998059"/>
                <a:gd name="connsiteY162" fmla="*/ 185113 h 1197443"/>
                <a:gd name="connsiteX163" fmla="*/ 139975 w 998059"/>
                <a:gd name="connsiteY163" fmla="*/ 185113 h 1197443"/>
                <a:gd name="connsiteX164" fmla="*/ 145673 w 998059"/>
                <a:gd name="connsiteY164" fmla="*/ 185113 h 1197443"/>
                <a:gd name="connsiteX165" fmla="*/ 137506 w 998059"/>
                <a:gd name="connsiteY165" fmla="*/ 184733 h 1197443"/>
                <a:gd name="connsiteX166" fmla="*/ 122122 w 998059"/>
                <a:gd name="connsiteY166" fmla="*/ 182075 h 1197443"/>
                <a:gd name="connsiteX167" fmla="*/ 107498 w 998059"/>
                <a:gd name="connsiteY167" fmla="*/ 176949 h 1197443"/>
                <a:gd name="connsiteX168" fmla="*/ 94013 w 998059"/>
                <a:gd name="connsiteY168" fmla="*/ 169165 h 1197443"/>
                <a:gd name="connsiteX169" fmla="*/ 82048 w 998059"/>
                <a:gd name="connsiteY169" fmla="*/ 159672 h 1197443"/>
                <a:gd name="connsiteX170" fmla="*/ 71792 w 998059"/>
                <a:gd name="connsiteY170" fmla="*/ 148280 h 1197443"/>
                <a:gd name="connsiteX171" fmla="*/ 63625 w 998059"/>
                <a:gd name="connsiteY171" fmla="*/ 134990 h 1197443"/>
                <a:gd name="connsiteX172" fmla="*/ 57738 w 998059"/>
                <a:gd name="connsiteY172" fmla="*/ 120371 h 1197443"/>
                <a:gd name="connsiteX173" fmla="*/ 55458 w 998059"/>
                <a:gd name="connsiteY173" fmla="*/ 112397 h 1197443"/>
                <a:gd name="connsiteX174" fmla="*/ 53749 w 998059"/>
                <a:gd name="connsiteY174" fmla="*/ 101765 h 1197443"/>
                <a:gd name="connsiteX175" fmla="*/ 53749 w 998059"/>
                <a:gd name="connsiteY175" fmla="*/ 80880 h 1197443"/>
                <a:gd name="connsiteX176" fmla="*/ 58687 w 998059"/>
                <a:gd name="connsiteY176" fmla="*/ 61325 h 1197443"/>
                <a:gd name="connsiteX177" fmla="*/ 67424 w 998059"/>
                <a:gd name="connsiteY177" fmla="*/ 42908 h 1197443"/>
                <a:gd name="connsiteX178" fmla="*/ 80149 w 998059"/>
                <a:gd name="connsiteY178" fmla="*/ 27340 h 1197443"/>
                <a:gd name="connsiteX179" fmla="*/ 95913 w 998059"/>
                <a:gd name="connsiteY179" fmla="*/ 14429 h 1197443"/>
                <a:gd name="connsiteX180" fmla="*/ 114715 w 998059"/>
                <a:gd name="connsiteY180" fmla="*/ 5506 h 1197443"/>
                <a:gd name="connsiteX181" fmla="*/ 136367 w 998059"/>
                <a:gd name="connsiteY181" fmla="*/ 570 h 1197443"/>
                <a:gd name="connsiteX182" fmla="*/ 147952 w 998059"/>
                <a:gd name="connsiteY182" fmla="*/ 0 h 1197443"/>
                <a:gd name="connsiteX183" fmla="*/ 341866 w 998059"/>
                <a:gd name="connsiteY183" fmla="*/ 0 h 1197443"/>
                <a:gd name="connsiteX184" fmla="*/ 598076 w 998059"/>
                <a:gd name="connsiteY184" fmla="*/ 0 h 1197443"/>
                <a:gd name="connsiteX185" fmla="*/ 610041 w 998059"/>
                <a:gd name="connsiteY185" fmla="*/ 190 h 1197443"/>
                <a:gd name="connsiteX186" fmla="*/ 634731 w 998059"/>
                <a:gd name="connsiteY186" fmla="*/ 2278 h 1197443"/>
                <a:gd name="connsiteX187" fmla="*/ 660182 w 998059"/>
                <a:gd name="connsiteY187" fmla="*/ 6645 h 1197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</a:cxnLst>
              <a:rect l="l" t="t" r="r" b="b"/>
              <a:pathLst>
                <a:path w="998059" h="1197443">
                  <a:moveTo>
                    <a:pt x="806065" y="740568"/>
                  </a:moveTo>
                  <a:lnTo>
                    <a:pt x="799017" y="749375"/>
                  </a:lnTo>
                  <a:lnTo>
                    <a:pt x="784013" y="763614"/>
                  </a:lnTo>
                  <a:lnTo>
                    <a:pt x="775846" y="770259"/>
                  </a:lnTo>
                  <a:lnTo>
                    <a:pt x="762931" y="779563"/>
                  </a:lnTo>
                  <a:lnTo>
                    <a:pt x="736152" y="796080"/>
                  </a:lnTo>
                  <a:lnTo>
                    <a:pt x="708423" y="810700"/>
                  </a:lnTo>
                  <a:lnTo>
                    <a:pt x="680124" y="822471"/>
                  </a:lnTo>
                  <a:lnTo>
                    <a:pt x="665879" y="827407"/>
                  </a:lnTo>
                  <a:lnTo>
                    <a:pt x="653724" y="833103"/>
                  </a:lnTo>
                  <a:lnTo>
                    <a:pt x="631313" y="845444"/>
                  </a:lnTo>
                  <a:lnTo>
                    <a:pt x="610801" y="858734"/>
                  </a:lnTo>
                  <a:lnTo>
                    <a:pt x="592188" y="872784"/>
                  </a:lnTo>
                  <a:lnTo>
                    <a:pt x="575665" y="887213"/>
                  </a:lnTo>
                  <a:lnTo>
                    <a:pt x="560281" y="902022"/>
                  </a:lnTo>
                  <a:lnTo>
                    <a:pt x="540338" y="924995"/>
                  </a:lnTo>
                  <a:lnTo>
                    <a:pt x="519067" y="955562"/>
                  </a:lnTo>
                  <a:lnTo>
                    <a:pt x="502923" y="985560"/>
                  </a:lnTo>
                  <a:lnTo>
                    <a:pt x="491148" y="1013469"/>
                  </a:lnTo>
                  <a:lnTo>
                    <a:pt x="483171" y="1038341"/>
                  </a:lnTo>
                  <a:lnTo>
                    <a:pt x="480512" y="1049353"/>
                  </a:lnTo>
                  <a:lnTo>
                    <a:pt x="476334" y="1076123"/>
                  </a:lnTo>
                  <a:lnTo>
                    <a:pt x="468167" y="1113905"/>
                  </a:lnTo>
                  <a:lnTo>
                    <a:pt x="460190" y="1136498"/>
                  </a:lnTo>
                  <a:lnTo>
                    <a:pt x="455062" y="1146940"/>
                  </a:lnTo>
                  <a:lnTo>
                    <a:pt x="450124" y="1155104"/>
                  </a:lnTo>
                  <a:lnTo>
                    <a:pt x="439678" y="1169154"/>
                  </a:lnTo>
                  <a:lnTo>
                    <a:pt x="427903" y="1180356"/>
                  </a:lnTo>
                  <a:lnTo>
                    <a:pt x="415557" y="1188520"/>
                  </a:lnTo>
                  <a:lnTo>
                    <a:pt x="402452" y="1194026"/>
                  </a:lnTo>
                  <a:lnTo>
                    <a:pt x="389158" y="1197063"/>
                  </a:lnTo>
                  <a:lnTo>
                    <a:pt x="375483" y="1197443"/>
                  </a:lnTo>
                  <a:lnTo>
                    <a:pt x="361998" y="1195544"/>
                  </a:lnTo>
                  <a:lnTo>
                    <a:pt x="348893" y="1191557"/>
                  </a:lnTo>
                  <a:lnTo>
                    <a:pt x="336548" y="1185292"/>
                  </a:lnTo>
                  <a:lnTo>
                    <a:pt x="325153" y="1176748"/>
                  </a:lnTo>
                  <a:lnTo>
                    <a:pt x="314707" y="1166306"/>
                  </a:lnTo>
                  <a:lnTo>
                    <a:pt x="305590" y="1153775"/>
                  </a:lnTo>
                  <a:lnTo>
                    <a:pt x="298373" y="1139916"/>
                  </a:lnTo>
                  <a:lnTo>
                    <a:pt x="292865" y="1123778"/>
                  </a:lnTo>
                  <a:lnTo>
                    <a:pt x="289257" y="1106121"/>
                  </a:lnTo>
                  <a:lnTo>
                    <a:pt x="288687" y="1097007"/>
                  </a:lnTo>
                  <a:lnTo>
                    <a:pt x="288117" y="1087704"/>
                  </a:lnTo>
                  <a:lnTo>
                    <a:pt x="288497" y="1061883"/>
                  </a:lnTo>
                  <a:lnTo>
                    <a:pt x="290396" y="1028658"/>
                  </a:lnTo>
                  <a:lnTo>
                    <a:pt x="295524" y="988408"/>
                  </a:lnTo>
                  <a:lnTo>
                    <a:pt x="304071" y="943221"/>
                  </a:lnTo>
                  <a:lnTo>
                    <a:pt x="317366" y="894238"/>
                  </a:lnTo>
                  <a:lnTo>
                    <a:pt x="331040" y="856076"/>
                  </a:lnTo>
                  <a:lnTo>
                    <a:pt x="342056" y="830065"/>
                  </a:lnTo>
                  <a:lnTo>
                    <a:pt x="354591" y="804054"/>
                  </a:lnTo>
                  <a:lnTo>
                    <a:pt x="369216" y="778044"/>
                  </a:lnTo>
                  <a:lnTo>
                    <a:pt x="377002" y="764943"/>
                  </a:lnTo>
                  <a:lnTo>
                    <a:pt x="378902" y="760956"/>
                  </a:lnTo>
                  <a:lnTo>
                    <a:pt x="378902" y="752413"/>
                  </a:lnTo>
                  <a:lnTo>
                    <a:pt x="375103" y="745388"/>
                  </a:lnTo>
                  <a:lnTo>
                    <a:pt x="367696" y="741021"/>
                  </a:lnTo>
                  <a:lnTo>
                    <a:pt x="364219" y="740568"/>
                  </a:lnTo>
                  <a:close/>
                  <a:moveTo>
                    <a:pt x="685442" y="12910"/>
                  </a:moveTo>
                  <a:lnTo>
                    <a:pt x="710892" y="21264"/>
                  </a:lnTo>
                  <a:lnTo>
                    <a:pt x="736342" y="31896"/>
                  </a:lnTo>
                  <a:lnTo>
                    <a:pt x="761032" y="44617"/>
                  </a:lnTo>
                  <a:lnTo>
                    <a:pt x="784773" y="59236"/>
                  </a:lnTo>
                  <a:lnTo>
                    <a:pt x="796358" y="67590"/>
                  </a:lnTo>
                  <a:lnTo>
                    <a:pt x="808893" y="76323"/>
                  </a:lnTo>
                  <a:lnTo>
                    <a:pt x="833394" y="88854"/>
                  </a:lnTo>
                  <a:lnTo>
                    <a:pt x="858084" y="96449"/>
                  </a:lnTo>
                  <a:lnTo>
                    <a:pt x="882774" y="100436"/>
                  </a:lnTo>
                  <a:lnTo>
                    <a:pt x="919810" y="101765"/>
                  </a:lnTo>
                  <a:lnTo>
                    <a:pt x="958175" y="100436"/>
                  </a:lnTo>
                  <a:lnTo>
                    <a:pt x="984764" y="100436"/>
                  </a:lnTo>
                  <a:lnTo>
                    <a:pt x="998059" y="101195"/>
                  </a:lnTo>
                  <a:lnTo>
                    <a:pt x="996920" y="106891"/>
                  </a:lnTo>
                  <a:lnTo>
                    <a:pt x="996160" y="133091"/>
                  </a:lnTo>
                  <a:lnTo>
                    <a:pt x="996540" y="298839"/>
                  </a:lnTo>
                  <a:lnTo>
                    <a:pt x="996160" y="627485"/>
                  </a:lnTo>
                  <a:lnTo>
                    <a:pt x="996730" y="637358"/>
                  </a:lnTo>
                  <a:lnTo>
                    <a:pt x="998059" y="646661"/>
                  </a:lnTo>
                  <a:lnTo>
                    <a:pt x="922089" y="646661"/>
                  </a:lnTo>
                  <a:lnTo>
                    <a:pt x="914492" y="646851"/>
                  </a:lnTo>
                  <a:lnTo>
                    <a:pt x="899678" y="649129"/>
                  </a:lnTo>
                  <a:lnTo>
                    <a:pt x="885623" y="653116"/>
                  </a:lnTo>
                  <a:lnTo>
                    <a:pt x="872328" y="659192"/>
                  </a:lnTo>
                  <a:lnTo>
                    <a:pt x="859983" y="666786"/>
                  </a:lnTo>
                  <a:lnTo>
                    <a:pt x="849157" y="676469"/>
                  </a:lnTo>
                  <a:lnTo>
                    <a:pt x="839281" y="687291"/>
                  </a:lnTo>
                  <a:lnTo>
                    <a:pt x="830925" y="699632"/>
                  </a:lnTo>
                  <a:lnTo>
                    <a:pt x="827506" y="706467"/>
                  </a:lnTo>
                  <a:lnTo>
                    <a:pt x="822758" y="715770"/>
                  </a:lnTo>
                  <a:lnTo>
                    <a:pt x="811932" y="733237"/>
                  </a:lnTo>
                  <a:lnTo>
                    <a:pt x="806065" y="740568"/>
                  </a:lnTo>
                  <a:lnTo>
                    <a:pt x="364219" y="740568"/>
                  </a:lnTo>
                  <a:lnTo>
                    <a:pt x="363328" y="740452"/>
                  </a:lnTo>
                  <a:lnTo>
                    <a:pt x="92304" y="740452"/>
                  </a:lnTo>
                  <a:lnTo>
                    <a:pt x="82808" y="740072"/>
                  </a:lnTo>
                  <a:lnTo>
                    <a:pt x="64765" y="736275"/>
                  </a:lnTo>
                  <a:lnTo>
                    <a:pt x="48431" y="729440"/>
                  </a:lnTo>
                  <a:lnTo>
                    <a:pt x="33617" y="719377"/>
                  </a:lnTo>
                  <a:lnTo>
                    <a:pt x="21082" y="707036"/>
                  </a:lnTo>
                  <a:lnTo>
                    <a:pt x="11206" y="692227"/>
                  </a:lnTo>
                  <a:lnTo>
                    <a:pt x="3989" y="675520"/>
                  </a:lnTo>
                  <a:lnTo>
                    <a:pt x="570" y="657483"/>
                  </a:lnTo>
                  <a:lnTo>
                    <a:pt x="0" y="648180"/>
                  </a:lnTo>
                  <a:lnTo>
                    <a:pt x="570" y="638687"/>
                  </a:lnTo>
                  <a:lnTo>
                    <a:pt x="3989" y="620650"/>
                  </a:lnTo>
                  <a:lnTo>
                    <a:pt x="11206" y="603943"/>
                  </a:lnTo>
                  <a:lnTo>
                    <a:pt x="21082" y="589134"/>
                  </a:lnTo>
                  <a:lnTo>
                    <a:pt x="33617" y="576983"/>
                  </a:lnTo>
                  <a:lnTo>
                    <a:pt x="48431" y="566730"/>
                  </a:lnTo>
                  <a:lnTo>
                    <a:pt x="64765" y="559895"/>
                  </a:lnTo>
                  <a:lnTo>
                    <a:pt x="82808" y="556098"/>
                  </a:lnTo>
                  <a:lnTo>
                    <a:pt x="92304" y="555908"/>
                  </a:lnTo>
                  <a:lnTo>
                    <a:pt x="129909" y="555529"/>
                  </a:lnTo>
                  <a:lnTo>
                    <a:pt x="128390" y="555339"/>
                  </a:lnTo>
                  <a:lnTo>
                    <a:pt x="98951" y="555339"/>
                  </a:lnTo>
                  <a:lnTo>
                    <a:pt x="93823" y="554959"/>
                  </a:lnTo>
                  <a:lnTo>
                    <a:pt x="83947" y="553060"/>
                  </a:lnTo>
                  <a:lnTo>
                    <a:pt x="74261" y="549643"/>
                  </a:lnTo>
                  <a:lnTo>
                    <a:pt x="65335" y="544327"/>
                  </a:lnTo>
                  <a:lnTo>
                    <a:pt x="52799" y="534454"/>
                  </a:lnTo>
                  <a:lnTo>
                    <a:pt x="37605" y="518316"/>
                  </a:lnTo>
                  <a:lnTo>
                    <a:pt x="25070" y="501419"/>
                  </a:lnTo>
                  <a:lnTo>
                    <a:pt x="15194" y="485281"/>
                  </a:lnTo>
                  <a:lnTo>
                    <a:pt x="5698" y="467054"/>
                  </a:lnTo>
                  <a:lnTo>
                    <a:pt x="4368" y="464016"/>
                  </a:lnTo>
                  <a:lnTo>
                    <a:pt x="4558" y="455852"/>
                  </a:lnTo>
                  <a:lnTo>
                    <a:pt x="7407" y="439335"/>
                  </a:lnTo>
                  <a:lnTo>
                    <a:pt x="13105" y="423766"/>
                  </a:lnTo>
                  <a:lnTo>
                    <a:pt x="21272" y="409337"/>
                  </a:lnTo>
                  <a:lnTo>
                    <a:pt x="26780" y="402692"/>
                  </a:lnTo>
                  <a:lnTo>
                    <a:pt x="32667" y="395857"/>
                  </a:lnTo>
                  <a:lnTo>
                    <a:pt x="45392" y="385415"/>
                  </a:lnTo>
                  <a:lnTo>
                    <a:pt x="58117" y="378390"/>
                  </a:lnTo>
                  <a:lnTo>
                    <a:pt x="71412" y="373833"/>
                  </a:lnTo>
                  <a:lnTo>
                    <a:pt x="90974" y="370416"/>
                  </a:lnTo>
                  <a:lnTo>
                    <a:pt x="116425" y="369846"/>
                  </a:lnTo>
                  <a:lnTo>
                    <a:pt x="128390" y="370226"/>
                  </a:lnTo>
                  <a:lnTo>
                    <a:pt x="121553" y="369846"/>
                  </a:lnTo>
                  <a:lnTo>
                    <a:pt x="108258" y="368327"/>
                  </a:lnTo>
                  <a:lnTo>
                    <a:pt x="95913" y="364530"/>
                  </a:lnTo>
                  <a:lnTo>
                    <a:pt x="84517" y="359214"/>
                  </a:lnTo>
                  <a:lnTo>
                    <a:pt x="74071" y="352759"/>
                  </a:lnTo>
                  <a:lnTo>
                    <a:pt x="64765" y="344974"/>
                  </a:lnTo>
                  <a:lnTo>
                    <a:pt x="56598" y="336051"/>
                  </a:lnTo>
                  <a:lnTo>
                    <a:pt x="49761" y="326178"/>
                  </a:lnTo>
                  <a:lnTo>
                    <a:pt x="44063" y="315167"/>
                  </a:lnTo>
                  <a:lnTo>
                    <a:pt x="39885" y="303965"/>
                  </a:lnTo>
                  <a:lnTo>
                    <a:pt x="37226" y="292194"/>
                  </a:lnTo>
                  <a:lnTo>
                    <a:pt x="35706" y="280232"/>
                  </a:lnTo>
                  <a:lnTo>
                    <a:pt x="36276" y="267892"/>
                  </a:lnTo>
                  <a:lnTo>
                    <a:pt x="38555" y="255551"/>
                  </a:lnTo>
                  <a:lnTo>
                    <a:pt x="42354" y="243400"/>
                  </a:lnTo>
                  <a:lnTo>
                    <a:pt x="48051" y="231628"/>
                  </a:lnTo>
                  <a:lnTo>
                    <a:pt x="51660" y="225743"/>
                  </a:lnTo>
                  <a:lnTo>
                    <a:pt x="55268" y="220996"/>
                  </a:lnTo>
                  <a:lnTo>
                    <a:pt x="62865" y="212073"/>
                  </a:lnTo>
                  <a:lnTo>
                    <a:pt x="71602" y="204858"/>
                  </a:lnTo>
                  <a:lnTo>
                    <a:pt x="80908" y="198213"/>
                  </a:lnTo>
                  <a:lnTo>
                    <a:pt x="90785" y="193087"/>
                  </a:lnTo>
                  <a:lnTo>
                    <a:pt x="101041" y="189290"/>
                  </a:lnTo>
                  <a:lnTo>
                    <a:pt x="111866" y="186442"/>
                  </a:lnTo>
                  <a:lnTo>
                    <a:pt x="123072" y="185113"/>
                  </a:lnTo>
                  <a:lnTo>
                    <a:pt x="128390" y="185113"/>
                  </a:lnTo>
                  <a:lnTo>
                    <a:pt x="139975" y="185113"/>
                  </a:lnTo>
                  <a:lnTo>
                    <a:pt x="145673" y="185113"/>
                  </a:lnTo>
                  <a:lnTo>
                    <a:pt x="137506" y="184733"/>
                  </a:lnTo>
                  <a:lnTo>
                    <a:pt x="122122" y="182075"/>
                  </a:lnTo>
                  <a:lnTo>
                    <a:pt x="107498" y="176949"/>
                  </a:lnTo>
                  <a:lnTo>
                    <a:pt x="94013" y="169165"/>
                  </a:lnTo>
                  <a:lnTo>
                    <a:pt x="82048" y="159672"/>
                  </a:lnTo>
                  <a:lnTo>
                    <a:pt x="71792" y="148280"/>
                  </a:lnTo>
                  <a:lnTo>
                    <a:pt x="63625" y="134990"/>
                  </a:lnTo>
                  <a:lnTo>
                    <a:pt x="57738" y="120371"/>
                  </a:lnTo>
                  <a:lnTo>
                    <a:pt x="55458" y="112397"/>
                  </a:lnTo>
                  <a:lnTo>
                    <a:pt x="53749" y="101765"/>
                  </a:lnTo>
                  <a:lnTo>
                    <a:pt x="53749" y="80880"/>
                  </a:lnTo>
                  <a:lnTo>
                    <a:pt x="58687" y="61325"/>
                  </a:lnTo>
                  <a:lnTo>
                    <a:pt x="67424" y="42908"/>
                  </a:lnTo>
                  <a:lnTo>
                    <a:pt x="80149" y="27340"/>
                  </a:lnTo>
                  <a:lnTo>
                    <a:pt x="95913" y="14429"/>
                  </a:lnTo>
                  <a:lnTo>
                    <a:pt x="114715" y="5506"/>
                  </a:lnTo>
                  <a:lnTo>
                    <a:pt x="136367" y="570"/>
                  </a:lnTo>
                  <a:lnTo>
                    <a:pt x="147952" y="0"/>
                  </a:lnTo>
                  <a:lnTo>
                    <a:pt x="341866" y="0"/>
                  </a:lnTo>
                  <a:lnTo>
                    <a:pt x="598076" y="0"/>
                  </a:lnTo>
                  <a:lnTo>
                    <a:pt x="610041" y="190"/>
                  </a:lnTo>
                  <a:lnTo>
                    <a:pt x="634731" y="2278"/>
                  </a:lnTo>
                  <a:lnTo>
                    <a:pt x="660182" y="6645"/>
                  </a:lnTo>
                  <a:close/>
                </a:path>
              </a:pathLst>
            </a:custGeom>
            <a:solidFill>
              <a:srgbClr val="FAB9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dirty="0"/>
            </a:p>
          </p:txBody>
        </p:sp>
        <p:sp>
          <p:nvSpPr>
            <p:cNvPr id="116" name="Freeform 65"/>
            <p:cNvSpPr>
              <a:spLocks/>
            </p:cNvSpPr>
            <p:nvPr/>
          </p:nvSpPr>
          <p:spPr bwMode="auto">
            <a:xfrm rot="20700000">
              <a:off x="9852745" y="-100123"/>
              <a:ext cx="206220" cy="712655"/>
            </a:xfrm>
            <a:custGeom>
              <a:avLst/>
              <a:gdLst>
                <a:gd name="T0" fmla="*/ 545 w 1087"/>
                <a:gd name="T1" fmla="*/ 3753 h 3753"/>
                <a:gd name="T2" fmla="*/ 601 w 1087"/>
                <a:gd name="T3" fmla="*/ 3751 h 3753"/>
                <a:gd name="T4" fmla="*/ 706 w 1087"/>
                <a:gd name="T5" fmla="*/ 3730 h 3753"/>
                <a:gd name="T6" fmla="*/ 804 w 1087"/>
                <a:gd name="T7" fmla="*/ 3688 h 3753"/>
                <a:gd name="T8" fmla="*/ 890 w 1087"/>
                <a:gd name="T9" fmla="*/ 3629 h 3753"/>
                <a:gd name="T10" fmla="*/ 965 w 1087"/>
                <a:gd name="T11" fmla="*/ 3556 h 3753"/>
                <a:gd name="T12" fmla="*/ 1023 w 1087"/>
                <a:gd name="T13" fmla="*/ 3469 h 3753"/>
                <a:gd name="T14" fmla="*/ 1064 w 1087"/>
                <a:gd name="T15" fmla="*/ 3371 h 3753"/>
                <a:gd name="T16" fmla="*/ 1086 w 1087"/>
                <a:gd name="T17" fmla="*/ 3265 h 3753"/>
                <a:gd name="T18" fmla="*/ 1087 w 1087"/>
                <a:gd name="T19" fmla="*/ 3210 h 3753"/>
                <a:gd name="T20" fmla="*/ 1087 w 1087"/>
                <a:gd name="T21" fmla="*/ 543 h 3753"/>
                <a:gd name="T22" fmla="*/ 1086 w 1087"/>
                <a:gd name="T23" fmla="*/ 487 h 3753"/>
                <a:gd name="T24" fmla="*/ 1064 w 1087"/>
                <a:gd name="T25" fmla="*/ 382 h 3753"/>
                <a:gd name="T26" fmla="*/ 1023 w 1087"/>
                <a:gd name="T27" fmla="*/ 284 h 3753"/>
                <a:gd name="T28" fmla="*/ 965 w 1087"/>
                <a:gd name="T29" fmla="*/ 197 h 3753"/>
                <a:gd name="T30" fmla="*/ 890 w 1087"/>
                <a:gd name="T31" fmla="*/ 122 h 3753"/>
                <a:gd name="T32" fmla="*/ 804 w 1087"/>
                <a:gd name="T33" fmla="*/ 65 h 3753"/>
                <a:gd name="T34" fmla="*/ 706 w 1087"/>
                <a:gd name="T35" fmla="*/ 23 h 3753"/>
                <a:gd name="T36" fmla="*/ 601 w 1087"/>
                <a:gd name="T37" fmla="*/ 1 h 3753"/>
                <a:gd name="T38" fmla="*/ 545 w 1087"/>
                <a:gd name="T39" fmla="*/ 0 h 3753"/>
                <a:gd name="T40" fmla="*/ 488 w 1087"/>
                <a:gd name="T41" fmla="*/ 1 h 3753"/>
                <a:gd name="T42" fmla="*/ 382 w 1087"/>
                <a:gd name="T43" fmla="*/ 23 h 3753"/>
                <a:gd name="T44" fmla="*/ 285 w 1087"/>
                <a:gd name="T45" fmla="*/ 65 h 3753"/>
                <a:gd name="T46" fmla="*/ 198 w 1087"/>
                <a:gd name="T47" fmla="*/ 122 h 3753"/>
                <a:gd name="T48" fmla="*/ 124 w 1087"/>
                <a:gd name="T49" fmla="*/ 197 h 3753"/>
                <a:gd name="T50" fmla="*/ 67 w 1087"/>
                <a:gd name="T51" fmla="*/ 284 h 3753"/>
                <a:gd name="T52" fmla="*/ 25 w 1087"/>
                <a:gd name="T53" fmla="*/ 382 h 3753"/>
                <a:gd name="T54" fmla="*/ 3 w 1087"/>
                <a:gd name="T55" fmla="*/ 487 h 3753"/>
                <a:gd name="T56" fmla="*/ 0 w 1087"/>
                <a:gd name="T57" fmla="*/ 543 h 3753"/>
                <a:gd name="T58" fmla="*/ 0 w 1087"/>
                <a:gd name="T59" fmla="*/ 3210 h 3753"/>
                <a:gd name="T60" fmla="*/ 3 w 1087"/>
                <a:gd name="T61" fmla="*/ 3265 h 3753"/>
                <a:gd name="T62" fmla="*/ 25 w 1087"/>
                <a:gd name="T63" fmla="*/ 3371 h 3753"/>
                <a:gd name="T64" fmla="*/ 67 w 1087"/>
                <a:gd name="T65" fmla="*/ 3469 h 3753"/>
                <a:gd name="T66" fmla="*/ 124 w 1087"/>
                <a:gd name="T67" fmla="*/ 3556 h 3753"/>
                <a:gd name="T68" fmla="*/ 198 w 1087"/>
                <a:gd name="T69" fmla="*/ 3629 h 3753"/>
                <a:gd name="T70" fmla="*/ 285 w 1087"/>
                <a:gd name="T71" fmla="*/ 3688 h 3753"/>
                <a:gd name="T72" fmla="*/ 382 w 1087"/>
                <a:gd name="T73" fmla="*/ 3730 h 3753"/>
                <a:gd name="T74" fmla="*/ 488 w 1087"/>
                <a:gd name="T75" fmla="*/ 3751 h 3753"/>
                <a:gd name="T76" fmla="*/ 545 w 1087"/>
                <a:gd name="T77" fmla="*/ 3753 h 3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87" h="3753">
                  <a:moveTo>
                    <a:pt x="545" y="3753"/>
                  </a:moveTo>
                  <a:lnTo>
                    <a:pt x="601" y="3751"/>
                  </a:lnTo>
                  <a:lnTo>
                    <a:pt x="706" y="3730"/>
                  </a:lnTo>
                  <a:lnTo>
                    <a:pt x="804" y="3688"/>
                  </a:lnTo>
                  <a:lnTo>
                    <a:pt x="890" y="3629"/>
                  </a:lnTo>
                  <a:lnTo>
                    <a:pt x="965" y="3556"/>
                  </a:lnTo>
                  <a:lnTo>
                    <a:pt x="1023" y="3469"/>
                  </a:lnTo>
                  <a:lnTo>
                    <a:pt x="1064" y="3371"/>
                  </a:lnTo>
                  <a:lnTo>
                    <a:pt x="1086" y="3265"/>
                  </a:lnTo>
                  <a:lnTo>
                    <a:pt x="1087" y="3210"/>
                  </a:lnTo>
                  <a:lnTo>
                    <a:pt x="1087" y="543"/>
                  </a:lnTo>
                  <a:lnTo>
                    <a:pt x="1086" y="487"/>
                  </a:lnTo>
                  <a:lnTo>
                    <a:pt x="1064" y="382"/>
                  </a:lnTo>
                  <a:lnTo>
                    <a:pt x="1023" y="284"/>
                  </a:lnTo>
                  <a:lnTo>
                    <a:pt x="965" y="197"/>
                  </a:lnTo>
                  <a:lnTo>
                    <a:pt x="890" y="122"/>
                  </a:lnTo>
                  <a:lnTo>
                    <a:pt x="804" y="65"/>
                  </a:lnTo>
                  <a:lnTo>
                    <a:pt x="706" y="23"/>
                  </a:lnTo>
                  <a:lnTo>
                    <a:pt x="601" y="1"/>
                  </a:lnTo>
                  <a:lnTo>
                    <a:pt x="545" y="0"/>
                  </a:lnTo>
                  <a:lnTo>
                    <a:pt x="488" y="1"/>
                  </a:lnTo>
                  <a:lnTo>
                    <a:pt x="382" y="23"/>
                  </a:lnTo>
                  <a:lnTo>
                    <a:pt x="285" y="65"/>
                  </a:lnTo>
                  <a:lnTo>
                    <a:pt x="198" y="122"/>
                  </a:lnTo>
                  <a:lnTo>
                    <a:pt x="124" y="197"/>
                  </a:lnTo>
                  <a:lnTo>
                    <a:pt x="67" y="284"/>
                  </a:lnTo>
                  <a:lnTo>
                    <a:pt x="25" y="382"/>
                  </a:lnTo>
                  <a:lnTo>
                    <a:pt x="3" y="487"/>
                  </a:lnTo>
                  <a:lnTo>
                    <a:pt x="0" y="543"/>
                  </a:lnTo>
                  <a:lnTo>
                    <a:pt x="0" y="3210"/>
                  </a:lnTo>
                  <a:lnTo>
                    <a:pt x="3" y="3265"/>
                  </a:lnTo>
                  <a:lnTo>
                    <a:pt x="25" y="3371"/>
                  </a:lnTo>
                  <a:lnTo>
                    <a:pt x="67" y="3469"/>
                  </a:lnTo>
                  <a:lnTo>
                    <a:pt x="124" y="3556"/>
                  </a:lnTo>
                  <a:lnTo>
                    <a:pt x="198" y="3629"/>
                  </a:lnTo>
                  <a:lnTo>
                    <a:pt x="285" y="3688"/>
                  </a:lnTo>
                  <a:lnTo>
                    <a:pt x="382" y="3730"/>
                  </a:lnTo>
                  <a:lnTo>
                    <a:pt x="488" y="3751"/>
                  </a:lnTo>
                  <a:lnTo>
                    <a:pt x="545" y="3753"/>
                  </a:lnTo>
                  <a:close/>
                </a:path>
              </a:pathLst>
            </a:custGeom>
            <a:solidFill>
              <a:srgbClr val="EAE7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117" name="Freeform 67"/>
            <p:cNvSpPr>
              <a:spLocks/>
            </p:cNvSpPr>
            <p:nvPr/>
          </p:nvSpPr>
          <p:spPr bwMode="auto">
            <a:xfrm rot="20700000">
              <a:off x="9890932" y="189939"/>
              <a:ext cx="206220" cy="417567"/>
            </a:xfrm>
            <a:custGeom>
              <a:avLst/>
              <a:gdLst>
                <a:gd name="T0" fmla="*/ 545 w 1087"/>
                <a:gd name="T1" fmla="*/ 543 h 2199"/>
                <a:gd name="T2" fmla="*/ 488 w 1087"/>
                <a:gd name="T3" fmla="*/ 541 h 2199"/>
                <a:gd name="T4" fmla="*/ 382 w 1087"/>
                <a:gd name="T5" fmla="*/ 520 h 2199"/>
                <a:gd name="T6" fmla="*/ 285 w 1087"/>
                <a:gd name="T7" fmla="*/ 478 h 2199"/>
                <a:gd name="T8" fmla="*/ 198 w 1087"/>
                <a:gd name="T9" fmla="*/ 419 h 2199"/>
                <a:gd name="T10" fmla="*/ 124 w 1087"/>
                <a:gd name="T11" fmla="*/ 345 h 2199"/>
                <a:gd name="T12" fmla="*/ 67 w 1087"/>
                <a:gd name="T13" fmla="*/ 259 h 2199"/>
                <a:gd name="T14" fmla="*/ 25 w 1087"/>
                <a:gd name="T15" fmla="*/ 161 h 2199"/>
                <a:gd name="T16" fmla="*/ 3 w 1087"/>
                <a:gd name="T17" fmla="*/ 56 h 2199"/>
                <a:gd name="T18" fmla="*/ 0 w 1087"/>
                <a:gd name="T19" fmla="*/ 0 h 2199"/>
                <a:gd name="T20" fmla="*/ 0 w 1087"/>
                <a:gd name="T21" fmla="*/ 1656 h 2199"/>
                <a:gd name="T22" fmla="*/ 3 w 1087"/>
                <a:gd name="T23" fmla="*/ 1711 h 2199"/>
                <a:gd name="T24" fmla="*/ 25 w 1087"/>
                <a:gd name="T25" fmla="*/ 1817 h 2199"/>
                <a:gd name="T26" fmla="*/ 67 w 1087"/>
                <a:gd name="T27" fmla="*/ 1915 h 2199"/>
                <a:gd name="T28" fmla="*/ 124 w 1087"/>
                <a:gd name="T29" fmla="*/ 2002 h 2199"/>
                <a:gd name="T30" fmla="*/ 198 w 1087"/>
                <a:gd name="T31" fmla="*/ 2075 h 2199"/>
                <a:gd name="T32" fmla="*/ 285 w 1087"/>
                <a:gd name="T33" fmla="*/ 2134 h 2199"/>
                <a:gd name="T34" fmla="*/ 382 w 1087"/>
                <a:gd name="T35" fmla="*/ 2176 h 2199"/>
                <a:gd name="T36" fmla="*/ 488 w 1087"/>
                <a:gd name="T37" fmla="*/ 2197 h 2199"/>
                <a:gd name="T38" fmla="*/ 545 w 1087"/>
                <a:gd name="T39" fmla="*/ 2199 h 2199"/>
                <a:gd name="T40" fmla="*/ 601 w 1087"/>
                <a:gd name="T41" fmla="*/ 2197 h 2199"/>
                <a:gd name="T42" fmla="*/ 706 w 1087"/>
                <a:gd name="T43" fmla="*/ 2176 h 2199"/>
                <a:gd name="T44" fmla="*/ 804 w 1087"/>
                <a:gd name="T45" fmla="*/ 2134 h 2199"/>
                <a:gd name="T46" fmla="*/ 890 w 1087"/>
                <a:gd name="T47" fmla="*/ 2075 h 2199"/>
                <a:gd name="T48" fmla="*/ 965 w 1087"/>
                <a:gd name="T49" fmla="*/ 2002 h 2199"/>
                <a:gd name="T50" fmla="*/ 1023 w 1087"/>
                <a:gd name="T51" fmla="*/ 1915 h 2199"/>
                <a:gd name="T52" fmla="*/ 1064 w 1087"/>
                <a:gd name="T53" fmla="*/ 1817 h 2199"/>
                <a:gd name="T54" fmla="*/ 1086 w 1087"/>
                <a:gd name="T55" fmla="*/ 1711 h 2199"/>
                <a:gd name="T56" fmla="*/ 1087 w 1087"/>
                <a:gd name="T57" fmla="*/ 1656 h 2199"/>
                <a:gd name="T58" fmla="*/ 1087 w 1087"/>
                <a:gd name="T59" fmla="*/ 0 h 2199"/>
                <a:gd name="T60" fmla="*/ 1086 w 1087"/>
                <a:gd name="T61" fmla="*/ 56 h 2199"/>
                <a:gd name="T62" fmla="*/ 1064 w 1087"/>
                <a:gd name="T63" fmla="*/ 161 h 2199"/>
                <a:gd name="T64" fmla="*/ 1023 w 1087"/>
                <a:gd name="T65" fmla="*/ 259 h 2199"/>
                <a:gd name="T66" fmla="*/ 965 w 1087"/>
                <a:gd name="T67" fmla="*/ 345 h 2199"/>
                <a:gd name="T68" fmla="*/ 890 w 1087"/>
                <a:gd name="T69" fmla="*/ 419 h 2199"/>
                <a:gd name="T70" fmla="*/ 804 w 1087"/>
                <a:gd name="T71" fmla="*/ 478 h 2199"/>
                <a:gd name="T72" fmla="*/ 706 w 1087"/>
                <a:gd name="T73" fmla="*/ 520 h 2199"/>
                <a:gd name="T74" fmla="*/ 601 w 1087"/>
                <a:gd name="T75" fmla="*/ 541 h 2199"/>
                <a:gd name="T76" fmla="*/ 545 w 1087"/>
                <a:gd name="T77" fmla="*/ 543 h 2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87" h="2199">
                  <a:moveTo>
                    <a:pt x="545" y="543"/>
                  </a:moveTo>
                  <a:lnTo>
                    <a:pt x="488" y="541"/>
                  </a:lnTo>
                  <a:lnTo>
                    <a:pt x="382" y="520"/>
                  </a:lnTo>
                  <a:lnTo>
                    <a:pt x="285" y="478"/>
                  </a:lnTo>
                  <a:lnTo>
                    <a:pt x="198" y="419"/>
                  </a:lnTo>
                  <a:lnTo>
                    <a:pt x="124" y="345"/>
                  </a:lnTo>
                  <a:lnTo>
                    <a:pt x="67" y="259"/>
                  </a:lnTo>
                  <a:lnTo>
                    <a:pt x="25" y="161"/>
                  </a:lnTo>
                  <a:lnTo>
                    <a:pt x="3" y="56"/>
                  </a:lnTo>
                  <a:lnTo>
                    <a:pt x="0" y="0"/>
                  </a:lnTo>
                  <a:lnTo>
                    <a:pt x="0" y="1656"/>
                  </a:lnTo>
                  <a:lnTo>
                    <a:pt x="3" y="1711"/>
                  </a:lnTo>
                  <a:lnTo>
                    <a:pt x="25" y="1817"/>
                  </a:lnTo>
                  <a:lnTo>
                    <a:pt x="67" y="1915"/>
                  </a:lnTo>
                  <a:lnTo>
                    <a:pt x="124" y="2002"/>
                  </a:lnTo>
                  <a:lnTo>
                    <a:pt x="198" y="2075"/>
                  </a:lnTo>
                  <a:lnTo>
                    <a:pt x="285" y="2134"/>
                  </a:lnTo>
                  <a:lnTo>
                    <a:pt x="382" y="2176"/>
                  </a:lnTo>
                  <a:lnTo>
                    <a:pt x="488" y="2197"/>
                  </a:lnTo>
                  <a:lnTo>
                    <a:pt x="545" y="2199"/>
                  </a:lnTo>
                  <a:lnTo>
                    <a:pt x="601" y="2197"/>
                  </a:lnTo>
                  <a:lnTo>
                    <a:pt x="706" y="2176"/>
                  </a:lnTo>
                  <a:lnTo>
                    <a:pt x="804" y="2134"/>
                  </a:lnTo>
                  <a:lnTo>
                    <a:pt x="890" y="2075"/>
                  </a:lnTo>
                  <a:lnTo>
                    <a:pt x="965" y="2002"/>
                  </a:lnTo>
                  <a:lnTo>
                    <a:pt x="1023" y="1915"/>
                  </a:lnTo>
                  <a:lnTo>
                    <a:pt x="1064" y="1817"/>
                  </a:lnTo>
                  <a:lnTo>
                    <a:pt x="1086" y="1711"/>
                  </a:lnTo>
                  <a:lnTo>
                    <a:pt x="1087" y="1656"/>
                  </a:lnTo>
                  <a:lnTo>
                    <a:pt x="1087" y="0"/>
                  </a:lnTo>
                  <a:lnTo>
                    <a:pt x="1086" y="56"/>
                  </a:lnTo>
                  <a:lnTo>
                    <a:pt x="1064" y="161"/>
                  </a:lnTo>
                  <a:lnTo>
                    <a:pt x="1023" y="259"/>
                  </a:lnTo>
                  <a:lnTo>
                    <a:pt x="965" y="345"/>
                  </a:lnTo>
                  <a:lnTo>
                    <a:pt x="890" y="419"/>
                  </a:lnTo>
                  <a:lnTo>
                    <a:pt x="804" y="478"/>
                  </a:lnTo>
                  <a:lnTo>
                    <a:pt x="706" y="520"/>
                  </a:lnTo>
                  <a:lnTo>
                    <a:pt x="601" y="541"/>
                  </a:lnTo>
                  <a:lnTo>
                    <a:pt x="545" y="543"/>
                  </a:lnTo>
                  <a:close/>
                </a:path>
              </a:pathLst>
            </a:custGeom>
            <a:solidFill>
              <a:srgbClr val="D6D4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118" name="Freeform 69"/>
            <p:cNvSpPr>
              <a:spLocks/>
            </p:cNvSpPr>
            <p:nvPr/>
          </p:nvSpPr>
          <p:spPr bwMode="auto">
            <a:xfrm rot="20700000">
              <a:off x="8910874" y="122270"/>
              <a:ext cx="292810" cy="740569"/>
            </a:xfrm>
            <a:custGeom>
              <a:avLst/>
              <a:gdLst>
                <a:gd name="T0" fmla="*/ 1268 w 1542"/>
                <a:gd name="T1" fmla="*/ 909 h 3900"/>
                <a:gd name="T2" fmla="*/ 1146 w 1542"/>
                <a:gd name="T3" fmla="*/ 773 h 3900"/>
                <a:gd name="T4" fmla="*/ 1077 w 1542"/>
                <a:gd name="T5" fmla="*/ 635 h 3900"/>
                <a:gd name="T6" fmla="*/ 1055 w 1542"/>
                <a:gd name="T7" fmla="*/ 446 h 3900"/>
                <a:gd name="T8" fmla="*/ 1106 w 1542"/>
                <a:gd name="T9" fmla="*/ 271 h 3900"/>
                <a:gd name="T10" fmla="*/ 1216 w 1542"/>
                <a:gd name="T11" fmla="*/ 124 h 3900"/>
                <a:gd name="T12" fmla="*/ 1376 w 1542"/>
                <a:gd name="T13" fmla="*/ 27 h 3900"/>
                <a:gd name="T14" fmla="*/ 1542 w 1542"/>
                <a:gd name="T15" fmla="*/ 0 h 3900"/>
                <a:gd name="T16" fmla="*/ 616 w 1542"/>
                <a:gd name="T17" fmla="*/ 24 h 3900"/>
                <a:gd name="T18" fmla="*/ 373 w 1542"/>
                <a:gd name="T19" fmla="*/ 202 h 3900"/>
                <a:gd name="T20" fmla="*/ 280 w 1542"/>
                <a:gd name="T21" fmla="*/ 490 h 3900"/>
                <a:gd name="T22" fmla="*/ 311 w 1542"/>
                <a:gd name="T23" fmla="*/ 654 h 3900"/>
                <a:gd name="T24" fmla="*/ 430 w 1542"/>
                <a:gd name="T25" fmla="*/ 840 h 3900"/>
                <a:gd name="T26" fmla="*/ 622 w 1542"/>
                <a:gd name="T27" fmla="*/ 953 h 3900"/>
                <a:gd name="T28" fmla="*/ 771 w 1542"/>
                <a:gd name="T29" fmla="*/ 975 h 3900"/>
                <a:gd name="T30" fmla="*/ 531 w 1542"/>
                <a:gd name="T31" fmla="*/ 997 h 3900"/>
                <a:gd name="T32" fmla="*/ 299 w 1542"/>
                <a:gd name="T33" fmla="*/ 1152 h 3900"/>
                <a:gd name="T34" fmla="*/ 191 w 1542"/>
                <a:gd name="T35" fmla="*/ 1413 h 3900"/>
                <a:gd name="T36" fmla="*/ 210 w 1542"/>
                <a:gd name="T37" fmla="*/ 1607 h 3900"/>
                <a:gd name="T38" fmla="*/ 365 w 1542"/>
                <a:gd name="T39" fmla="*/ 1839 h 3900"/>
                <a:gd name="T40" fmla="*/ 626 w 1542"/>
                <a:gd name="T41" fmla="*/ 1948 h 3900"/>
                <a:gd name="T42" fmla="*/ 414 w 1542"/>
                <a:gd name="T43" fmla="*/ 1958 h 3900"/>
                <a:gd name="T44" fmla="*/ 230 w 1542"/>
                <a:gd name="T45" fmla="*/ 2038 h 3900"/>
                <a:gd name="T46" fmla="*/ 67 w 1542"/>
                <a:gd name="T47" fmla="*/ 2235 h 3900"/>
                <a:gd name="T48" fmla="*/ 27 w 1542"/>
                <a:gd name="T49" fmla="*/ 2373 h 3900"/>
                <a:gd name="T50" fmla="*/ 26 w 1542"/>
                <a:gd name="T51" fmla="*/ 2481 h 3900"/>
                <a:gd name="T52" fmla="*/ 90 w 1542"/>
                <a:gd name="T53" fmla="*/ 2684 h 3900"/>
                <a:gd name="T54" fmla="*/ 269 w 1542"/>
                <a:gd name="T55" fmla="*/ 2861 h 3900"/>
                <a:gd name="T56" fmla="*/ 475 w 1542"/>
                <a:gd name="T57" fmla="*/ 2923 h 3900"/>
                <a:gd name="T58" fmla="*/ 332 w 1542"/>
                <a:gd name="T59" fmla="*/ 2952 h 3900"/>
                <a:gd name="T60" fmla="*/ 108 w 1542"/>
                <a:gd name="T61" fmla="*/ 3108 h 3900"/>
                <a:gd name="T62" fmla="*/ 1 w 1542"/>
                <a:gd name="T63" fmla="*/ 3364 h 3900"/>
                <a:gd name="T64" fmla="*/ 21 w 1542"/>
                <a:gd name="T65" fmla="*/ 3558 h 3900"/>
                <a:gd name="T66" fmla="*/ 177 w 1542"/>
                <a:gd name="T67" fmla="*/ 3789 h 3900"/>
                <a:gd name="T68" fmla="*/ 436 w 1542"/>
                <a:gd name="T69" fmla="*/ 3898 h 3900"/>
                <a:gd name="T70" fmla="*/ 1209 w 1542"/>
                <a:gd name="T71" fmla="*/ 3898 h 3900"/>
                <a:gd name="T72" fmla="*/ 950 w 1542"/>
                <a:gd name="T73" fmla="*/ 3789 h 3900"/>
                <a:gd name="T74" fmla="*/ 795 w 1542"/>
                <a:gd name="T75" fmla="*/ 3558 h 3900"/>
                <a:gd name="T76" fmla="*/ 774 w 1542"/>
                <a:gd name="T77" fmla="*/ 3374 h 3900"/>
                <a:gd name="T78" fmla="*/ 843 w 1542"/>
                <a:gd name="T79" fmla="*/ 3161 h 3900"/>
                <a:gd name="T80" fmla="*/ 996 w 1542"/>
                <a:gd name="T81" fmla="*/ 3005 h 3900"/>
                <a:gd name="T82" fmla="*/ 1095 w 1542"/>
                <a:gd name="T83" fmla="*/ 2956 h 3900"/>
                <a:gd name="T84" fmla="*/ 1123 w 1542"/>
                <a:gd name="T85" fmla="*/ 2929 h 3900"/>
                <a:gd name="T86" fmla="*/ 1098 w 1542"/>
                <a:gd name="T87" fmla="*/ 2889 h 3900"/>
                <a:gd name="T88" fmla="*/ 1057 w 1542"/>
                <a:gd name="T89" fmla="*/ 2869 h 3900"/>
                <a:gd name="T90" fmla="*/ 882 w 1542"/>
                <a:gd name="T91" fmla="*/ 2717 h 3900"/>
                <a:gd name="T92" fmla="*/ 802 w 1542"/>
                <a:gd name="T93" fmla="*/ 2516 h 3900"/>
                <a:gd name="T94" fmla="*/ 815 w 1542"/>
                <a:gd name="T95" fmla="*/ 2301 h 3900"/>
                <a:gd name="T96" fmla="*/ 918 w 1542"/>
                <a:gd name="T97" fmla="*/ 2111 h 3900"/>
                <a:gd name="T98" fmla="*/ 1110 w 1542"/>
                <a:gd name="T99" fmla="*/ 1982 h 3900"/>
                <a:gd name="T100" fmla="*/ 1179 w 1542"/>
                <a:gd name="T101" fmla="*/ 1951 h 3900"/>
                <a:gd name="T102" fmla="*/ 1192 w 1542"/>
                <a:gd name="T103" fmla="*/ 1901 h 3900"/>
                <a:gd name="T104" fmla="*/ 1169 w 1542"/>
                <a:gd name="T105" fmla="*/ 1861 h 3900"/>
                <a:gd name="T106" fmla="*/ 1093 w 1542"/>
                <a:gd name="T107" fmla="*/ 1796 h 3900"/>
                <a:gd name="T108" fmla="*/ 993 w 1542"/>
                <a:gd name="T109" fmla="*/ 1636 h 3900"/>
                <a:gd name="T110" fmla="*/ 962 w 1542"/>
                <a:gd name="T111" fmla="*/ 1457 h 3900"/>
                <a:gd name="T112" fmla="*/ 996 w 1542"/>
                <a:gd name="T113" fmla="*/ 1280 h 3900"/>
                <a:gd name="T114" fmla="*/ 1097 w 1542"/>
                <a:gd name="T115" fmla="*/ 1125 h 3900"/>
                <a:gd name="T116" fmla="*/ 1229 w 1542"/>
                <a:gd name="T117" fmla="*/ 1028 h 3900"/>
                <a:gd name="T118" fmla="*/ 1235 w 1542"/>
                <a:gd name="T119" fmla="*/ 1024 h 3900"/>
                <a:gd name="T120" fmla="*/ 1277 w 1542"/>
                <a:gd name="T121" fmla="*/ 948 h 3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542" h="3900">
                  <a:moveTo>
                    <a:pt x="1277" y="948"/>
                  </a:moveTo>
                  <a:lnTo>
                    <a:pt x="1275" y="933"/>
                  </a:lnTo>
                  <a:lnTo>
                    <a:pt x="1268" y="909"/>
                  </a:lnTo>
                  <a:lnTo>
                    <a:pt x="1247" y="878"/>
                  </a:lnTo>
                  <a:lnTo>
                    <a:pt x="1202" y="837"/>
                  </a:lnTo>
                  <a:lnTo>
                    <a:pt x="1146" y="773"/>
                  </a:lnTo>
                  <a:lnTo>
                    <a:pt x="1117" y="727"/>
                  </a:lnTo>
                  <a:lnTo>
                    <a:pt x="1101" y="697"/>
                  </a:lnTo>
                  <a:lnTo>
                    <a:pt x="1077" y="635"/>
                  </a:lnTo>
                  <a:lnTo>
                    <a:pt x="1061" y="572"/>
                  </a:lnTo>
                  <a:lnTo>
                    <a:pt x="1054" y="510"/>
                  </a:lnTo>
                  <a:lnTo>
                    <a:pt x="1055" y="446"/>
                  </a:lnTo>
                  <a:lnTo>
                    <a:pt x="1065" y="386"/>
                  </a:lnTo>
                  <a:lnTo>
                    <a:pt x="1081" y="327"/>
                  </a:lnTo>
                  <a:lnTo>
                    <a:pt x="1106" y="271"/>
                  </a:lnTo>
                  <a:lnTo>
                    <a:pt x="1136" y="217"/>
                  </a:lnTo>
                  <a:lnTo>
                    <a:pt x="1173" y="168"/>
                  </a:lnTo>
                  <a:lnTo>
                    <a:pt x="1216" y="124"/>
                  </a:lnTo>
                  <a:lnTo>
                    <a:pt x="1265" y="85"/>
                  </a:lnTo>
                  <a:lnTo>
                    <a:pt x="1319" y="53"/>
                  </a:lnTo>
                  <a:lnTo>
                    <a:pt x="1376" y="27"/>
                  </a:lnTo>
                  <a:lnTo>
                    <a:pt x="1440" y="10"/>
                  </a:lnTo>
                  <a:lnTo>
                    <a:pt x="1507" y="1"/>
                  </a:lnTo>
                  <a:lnTo>
                    <a:pt x="1542" y="0"/>
                  </a:lnTo>
                  <a:lnTo>
                    <a:pt x="779" y="0"/>
                  </a:lnTo>
                  <a:lnTo>
                    <a:pt x="723" y="1"/>
                  </a:lnTo>
                  <a:lnTo>
                    <a:pt x="616" y="24"/>
                  </a:lnTo>
                  <a:lnTo>
                    <a:pt x="521" y="68"/>
                  </a:lnTo>
                  <a:lnTo>
                    <a:pt x="439" y="127"/>
                  </a:lnTo>
                  <a:lnTo>
                    <a:pt x="373" y="202"/>
                  </a:lnTo>
                  <a:lnTo>
                    <a:pt x="322" y="289"/>
                  </a:lnTo>
                  <a:lnTo>
                    <a:pt x="291" y="386"/>
                  </a:lnTo>
                  <a:lnTo>
                    <a:pt x="280" y="490"/>
                  </a:lnTo>
                  <a:lnTo>
                    <a:pt x="285" y="544"/>
                  </a:lnTo>
                  <a:lnTo>
                    <a:pt x="291" y="582"/>
                  </a:lnTo>
                  <a:lnTo>
                    <a:pt x="311" y="654"/>
                  </a:lnTo>
                  <a:lnTo>
                    <a:pt x="341" y="723"/>
                  </a:lnTo>
                  <a:lnTo>
                    <a:pt x="381" y="785"/>
                  </a:lnTo>
                  <a:lnTo>
                    <a:pt x="430" y="840"/>
                  </a:lnTo>
                  <a:lnTo>
                    <a:pt x="488" y="887"/>
                  </a:lnTo>
                  <a:lnTo>
                    <a:pt x="551" y="925"/>
                  </a:lnTo>
                  <a:lnTo>
                    <a:pt x="622" y="953"/>
                  </a:lnTo>
                  <a:lnTo>
                    <a:pt x="659" y="962"/>
                  </a:lnTo>
                  <a:lnTo>
                    <a:pt x="721" y="972"/>
                  </a:lnTo>
                  <a:lnTo>
                    <a:pt x="771" y="975"/>
                  </a:lnTo>
                  <a:lnTo>
                    <a:pt x="676" y="975"/>
                  </a:lnTo>
                  <a:lnTo>
                    <a:pt x="626" y="976"/>
                  </a:lnTo>
                  <a:lnTo>
                    <a:pt x="531" y="997"/>
                  </a:lnTo>
                  <a:lnTo>
                    <a:pt x="443" y="1033"/>
                  </a:lnTo>
                  <a:lnTo>
                    <a:pt x="365" y="1086"/>
                  </a:lnTo>
                  <a:lnTo>
                    <a:pt x="299" y="1152"/>
                  </a:lnTo>
                  <a:lnTo>
                    <a:pt x="247" y="1230"/>
                  </a:lnTo>
                  <a:lnTo>
                    <a:pt x="210" y="1318"/>
                  </a:lnTo>
                  <a:lnTo>
                    <a:pt x="191" y="1413"/>
                  </a:lnTo>
                  <a:lnTo>
                    <a:pt x="190" y="1463"/>
                  </a:lnTo>
                  <a:lnTo>
                    <a:pt x="191" y="1512"/>
                  </a:lnTo>
                  <a:lnTo>
                    <a:pt x="210" y="1607"/>
                  </a:lnTo>
                  <a:lnTo>
                    <a:pt x="247" y="1695"/>
                  </a:lnTo>
                  <a:lnTo>
                    <a:pt x="299" y="1773"/>
                  </a:lnTo>
                  <a:lnTo>
                    <a:pt x="365" y="1839"/>
                  </a:lnTo>
                  <a:lnTo>
                    <a:pt x="443" y="1892"/>
                  </a:lnTo>
                  <a:lnTo>
                    <a:pt x="531" y="1928"/>
                  </a:lnTo>
                  <a:lnTo>
                    <a:pt x="626" y="1948"/>
                  </a:lnTo>
                  <a:lnTo>
                    <a:pt x="676" y="1950"/>
                  </a:lnTo>
                  <a:lnTo>
                    <a:pt x="563" y="1948"/>
                  </a:lnTo>
                  <a:lnTo>
                    <a:pt x="414" y="1958"/>
                  </a:lnTo>
                  <a:lnTo>
                    <a:pt x="318" y="1989"/>
                  </a:lnTo>
                  <a:lnTo>
                    <a:pt x="268" y="2016"/>
                  </a:lnTo>
                  <a:lnTo>
                    <a:pt x="230" y="2038"/>
                  </a:lnTo>
                  <a:lnTo>
                    <a:pt x="164" y="2094"/>
                  </a:lnTo>
                  <a:lnTo>
                    <a:pt x="109" y="2160"/>
                  </a:lnTo>
                  <a:lnTo>
                    <a:pt x="67" y="2235"/>
                  </a:lnTo>
                  <a:lnTo>
                    <a:pt x="52" y="2275"/>
                  </a:lnTo>
                  <a:lnTo>
                    <a:pt x="40" y="2307"/>
                  </a:lnTo>
                  <a:lnTo>
                    <a:pt x="27" y="2373"/>
                  </a:lnTo>
                  <a:lnTo>
                    <a:pt x="24" y="2406"/>
                  </a:lnTo>
                  <a:lnTo>
                    <a:pt x="23" y="2445"/>
                  </a:lnTo>
                  <a:lnTo>
                    <a:pt x="26" y="2481"/>
                  </a:lnTo>
                  <a:lnTo>
                    <a:pt x="30" y="2524"/>
                  </a:lnTo>
                  <a:lnTo>
                    <a:pt x="53" y="2608"/>
                  </a:lnTo>
                  <a:lnTo>
                    <a:pt x="90" y="2684"/>
                  </a:lnTo>
                  <a:lnTo>
                    <a:pt x="139" y="2753"/>
                  </a:lnTo>
                  <a:lnTo>
                    <a:pt x="198" y="2812"/>
                  </a:lnTo>
                  <a:lnTo>
                    <a:pt x="269" y="2861"/>
                  </a:lnTo>
                  <a:lnTo>
                    <a:pt x="347" y="2897"/>
                  </a:lnTo>
                  <a:lnTo>
                    <a:pt x="430" y="2919"/>
                  </a:lnTo>
                  <a:lnTo>
                    <a:pt x="475" y="2923"/>
                  </a:lnTo>
                  <a:lnTo>
                    <a:pt x="475" y="2928"/>
                  </a:lnTo>
                  <a:lnTo>
                    <a:pt x="426" y="2931"/>
                  </a:lnTo>
                  <a:lnTo>
                    <a:pt x="332" y="2952"/>
                  </a:lnTo>
                  <a:lnTo>
                    <a:pt x="247" y="2990"/>
                  </a:lnTo>
                  <a:lnTo>
                    <a:pt x="172" y="3043"/>
                  </a:lnTo>
                  <a:lnTo>
                    <a:pt x="108" y="3108"/>
                  </a:lnTo>
                  <a:lnTo>
                    <a:pt x="57" y="3185"/>
                  </a:lnTo>
                  <a:lnTo>
                    <a:pt x="21" y="3270"/>
                  </a:lnTo>
                  <a:lnTo>
                    <a:pt x="1" y="3364"/>
                  </a:lnTo>
                  <a:lnTo>
                    <a:pt x="0" y="3414"/>
                  </a:lnTo>
                  <a:lnTo>
                    <a:pt x="3" y="3463"/>
                  </a:lnTo>
                  <a:lnTo>
                    <a:pt x="21" y="3558"/>
                  </a:lnTo>
                  <a:lnTo>
                    <a:pt x="59" y="3646"/>
                  </a:lnTo>
                  <a:lnTo>
                    <a:pt x="111" y="3724"/>
                  </a:lnTo>
                  <a:lnTo>
                    <a:pt x="177" y="3789"/>
                  </a:lnTo>
                  <a:lnTo>
                    <a:pt x="255" y="3842"/>
                  </a:lnTo>
                  <a:lnTo>
                    <a:pt x="341" y="3878"/>
                  </a:lnTo>
                  <a:lnTo>
                    <a:pt x="436" y="3898"/>
                  </a:lnTo>
                  <a:lnTo>
                    <a:pt x="486" y="3900"/>
                  </a:lnTo>
                  <a:lnTo>
                    <a:pt x="1260" y="3900"/>
                  </a:lnTo>
                  <a:lnTo>
                    <a:pt x="1209" y="3898"/>
                  </a:lnTo>
                  <a:lnTo>
                    <a:pt x="1114" y="3878"/>
                  </a:lnTo>
                  <a:lnTo>
                    <a:pt x="1026" y="3842"/>
                  </a:lnTo>
                  <a:lnTo>
                    <a:pt x="950" y="3789"/>
                  </a:lnTo>
                  <a:lnTo>
                    <a:pt x="884" y="3724"/>
                  </a:lnTo>
                  <a:lnTo>
                    <a:pt x="831" y="3646"/>
                  </a:lnTo>
                  <a:lnTo>
                    <a:pt x="795" y="3558"/>
                  </a:lnTo>
                  <a:lnTo>
                    <a:pt x="774" y="3463"/>
                  </a:lnTo>
                  <a:lnTo>
                    <a:pt x="773" y="3414"/>
                  </a:lnTo>
                  <a:lnTo>
                    <a:pt x="774" y="3374"/>
                  </a:lnTo>
                  <a:lnTo>
                    <a:pt x="786" y="3299"/>
                  </a:lnTo>
                  <a:lnTo>
                    <a:pt x="809" y="3227"/>
                  </a:lnTo>
                  <a:lnTo>
                    <a:pt x="843" y="3161"/>
                  </a:lnTo>
                  <a:lnTo>
                    <a:pt x="885" y="3102"/>
                  </a:lnTo>
                  <a:lnTo>
                    <a:pt x="937" y="3050"/>
                  </a:lnTo>
                  <a:lnTo>
                    <a:pt x="996" y="3005"/>
                  </a:lnTo>
                  <a:lnTo>
                    <a:pt x="1061" y="2969"/>
                  </a:lnTo>
                  <a:lnTo>
                    <a:pt x="1095" y="2956"/>
                  </a:lnTo>
                  <a:lnTo>
                    <a:pt x="1095" y="2956"/>
                  </a:lnTo>
                  <a:lnTo>
                    <a:pt x="1098" y="2955"/>
                  </a:lnTo>
                  <a:lnTo>
                    <a:pt x="1114" y="2942"/>
                  </a:lnTo>
                  <a:lnTo>
                    <a:pt x="1123" y="2929"/>
                  </a:lnTo>
                  <a:lnTo>
                    <a:pt x="1123" y="2919"/>
                  </a:lnTo>
                  <a:lnTo>
                    <a:pt x="1120" y="2905"/>
                  </a:lnTo>
                  <a:lnTo>
                    <a:pt x="1098" y="2889"/>
                  </a:lnTo>
                  <a:lnTo>
                    <a:pt x="1095" y="2887"/>
                  </a:lnTo>
                  <a:lnTo>
                    <a:pt x="1095" y="2887"/>
                  </a:lnTo>
                  <a:lnTo>
                    <a:pt x="1057" y="2869"/>
                  </a:lnTo>
                  <a:lnTo>
                    <a:pt x="987" y="2827"/>
                  </a:lnTo>
                  <a:lnTo>
                    <a:pt x="930" y="2775"/>
                  </a:lnTo>
                  <a:lnTo>
                    <a:pt x="882" y="2717"/>
                  </a:lnTo>
                  <a:lnTo>
                    <a:pt x="845" y="2654"/>
                  </a:lnTo>
                  <a:lnTo>
                    <a:pt x="818" y="2586"/>
                  </a:lnTo>
                  <a:lnTo>
                    <a:pt x="802" y="2516"/>
                  </a:lnTo>
                  <a:lnTo>
                    <a:pt x="796" y="2444"/>
                  </a:lnTo>
                  <a:lnTo>
                    <a:pt x="800" y="2372"/>
                  </a:lnTo>
                  <a:lnTo>
                    <a:pt x="815" y="2301"/>
                  </a:lnTo>
                  <a:lnTo>
                    <a:pt x="839" y="2234"/>
                  </a:lnTo>
                  <a:lnTo>
                    <a:pt x="874" y="2170"/>
                  </a:lnTo>
                  <a:lnTo>
                    <a:pt x="918" y="2111"/>
                  </a:lnTo>
                  <a:lnTo>
                    <a:pt x="972" y="2059"/>
                  </a:lnTo>
                  <a:lnTo>
                    <a:pt x="1036" y="2016"/>
                  </a:lnTo>
                  <a:lnTo>
                    <a:pt x="1110" y="1982"/>
                  </a:lnTo>
                  <a:lnTo>
                    <a:pt x="1150" y="1969"/>
                  </a:lnTo>
                  <a:lnTo>
                    <a:pt x="1156" y="1967"/>
                  </a:lnTo>
                  <a:lnTo>
                    <a:pt x="1179" y="1951"/>
                  </a:lnTo>
                  <a:lnTo>
                    <a:pt x="1190" y="1930"/>
                  </a:lnTo>
                  <a:lnTo>
                    <a:pt x="1192" y="1915"/>
                  </a:lnTo>
                  <a:lnTo>
                    <a:pt x="1192" y="1901"/>
                  </a:lnTo>
                  <a:lnTo>
                    <a:pt x="1185" y="1879"/>
                  </a:lnTo>
                  <a:lnTo>
                    <a:pt x="1172" y="1862"/>
                  </a:lnTo>
                  <a:lnTo>
                    <a:pt x="1169" y="1861"/>
                  </a:lnTo>
                  <a:lnTo>
                    <a:pt x="1169" y="1861"/>
                  </a:lnTo>
                  <a:lnTo>
                    <a:pt x="1142" y="1840"/>
                  </a:lnTo>
                  <a:lnTo>
                    <a:pt x="1093" y="1796"/>
                  </a:lnTo>
                  <a:lnTo>
                    <a:pt x="1052" y="1745"/>
                  </a:lnTo>
                  <a:lnTo>
                    <a:pt x="1019" y="1692"/>
                  </a:lnTo>
                  <a:lnTo>
                    <a:pt x="993" y="1636"/>
                  </a:lnTo>
                  <a:lnTo>
                    <a:pt x="976" y="1578"/>
                  </a:lnTo>
                  <a:lnTo>
                    <a:pt x="964" y="1518"/>
                  </a:lnTo>
                  <a:lnTo>
                    <a:pt x="962" y="1457"/>
                  </a:lnTo>
                  <a:lnTo>
                    <a:pt x="966" y="1398"/>
                  </a:lnTo>
                  <a:lnTo>
                    <a:pt x="977" y="1338"/>
                  </a:lnTo>
                  <a:lnTo>
                    <a:pt x="996" y="1280"/>
                  </a:lnTo>
                  <a:lnTo>
                    <a:pt x="1023" y="1225"/>
                  </a:lnTo>
                  <a:lnTo>
                    <a:pt x="1057" y="1174"/>
                  </a:lnTo>
                  <a:lnTo>
                    <a:pt x="1097" y="1125"/>
                  </a:lnTo>
                  <a:lnTo>
                    <a:pt x="1144" y="1081"/>
                  </a:lnTo>
                  <a:lnTo>
                    <a:pt x="1199" y="1044"/>
                  </a:lnTo>
                  <a:lnTo>
                    <a:pt x="1229" y="1028"/>
                  </a:lnTo>
                  <a:lnTo>
                    <a:pt x="1229" y="1028"/>
                  </a:lnTo>
                  <a:lnTo>
                    <a:pt x="1229" y="1028"/>
                  </a:lnTo>
                  <a:lnTo>
                    <a:pt x="1235" y="1024"/>
                  </a:lnTo>
                  <a:lnTo>
                    <a:pt x="1262" y="995"/>
                  </a:lnTo>
                  <a:lnTo>
                    <a:pt x="1275" y="965"/>
                  </a:lnTo>
                  <a:lnTo>
                    <a:pt x="1277" y="948"/>
                  </a:lnTo>
                  <a:close/>
                </a:path>
              </a:pathLst>
            </a:custGeom>
            <a:solidFill>
              <a:srgbClr val="F4A1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</p:grpSp>
      <p:sp>
        <p:nvSpPr>
          <p:cNvPr id="4" name="직사각형 3">
            <a:hlinkClick r:id="rId2"/>
          </p:cNvPr>
          <p:cNvSpPr/>
          <p:nvPr/>
        </p:nvSpPr>
        <p:spPr>
          <a:xfrm>
            <a:off x="4294816" y="4073400"/>
            <a:ext cx="25058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일본</a:t>
            </a:r>
            <a:endParaRPr lang="en-US" altLang="ko-KR" sz="5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ko-KR" alt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자민당</a:t>
            </a:r>
            <a:r>
              <a:rPr lang="ko-KR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ko-KR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489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2525</TotalTime>
  <Words>152</Words>
  <Application>Microsoft Office PowerPoint</Application>
  <PresentationFormat>사용자 지정</PresentationFormat>
  <Paragraphs>60</Paragraphs>
  <Slides>10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요청사항</dc:creator>
  <cp:lastModifiedBy>Windows 사용자</cp:lastModifiedBy>
  <cp:revision>417</cp:revision>
  <dcterms:created xsi:type="dcterms:W3CDTF">2018-05-09T06:13:43Z</dcterms:created>
  <dcterms:modified xsi:type="dcterms:W3CDTF">2018-11-28T17:01:49Z</dcterms:modified>
</cp:coreProperties>
</file>