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81" r:id="rId2"/>
    <p:sldId id="282" r:id="rId3"/>
    <p:sldId id="285" r:id="rId4"/>
    <p:sldId id="283" r:id="rId5"/>
    <p:sldId id="284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10" r:id="rId17"/>
    <p:sldId id="302" r:id="rId18"/>
    <p:sldId id="303" r:id="rId19"/>
    <p:sldId id="305" r:id="rId20"/>
    <p:sldId id="306" r:id="rId21"/>
    <p:sldId id="307" r:id="rId22"/>
    <p:sldId id="308" r:id="rId23"/>
    <p:sldId id="309" r:id="rId24"/>
    <p:sldId id="311" r:id="rId25"/>
    <p:sldId id="312" r:id="rId26"/>
    <p:sldId id="314" r:id="rId27"/>
    <p:sldId id="313" r:id="rId28"/>
    <p:sldId id="315" r:id="rId29"/>
    <p:sldId id="317" r:id="rId30"/>
    <p:sldId id="318" r:id="rId31"/>
    <p:sldId id="319" r:id="rId32"/>
    <p:sldId id="320" r:id="rId33"/>
    <p:sldId id="321" r:id="rId34"/>
  </p:sldIdLst>
  <p:sldSz cx="9144000" cy="6858000" type="screen4x3"/>
  <p:notesSz cx="6858000" cy="9144000"/>
  <p:embeddedFontLst>
    <p:embeddedFont>
      <p:font typeface="HY그래픽M" panose="02030600000101010101" pitchFamily="18" charset="-127"/>
      <p:regular r:id="rId37"/>
    </p:embeddedFont>
    <p:embeddedFont>
      <p:font typeface="나눔바른고딕" panose="020B0600000101010101" charset="-127"/>
      <p:regular r:id="rId38"/>
      <p:bold r:id="rId39"/>
    </p:embeddedFont>
    <p:embeddedFont>
      <p:font typeface="맑은 고딕" panose="020B0503020000020004" pitchFamily="50" charset="-127"/>
      <p:regular r:id="rId40"/>
      <p:bold r:id="rId4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CC067CA-275B-4665-92CA-2747A25D5EB8}">
          <p14:sldIdLst>
            <p14:sldId id="281"/>
            <p14:sldId id="282"/>
            <p14:sldId id="285"/>
            <p14:sldId id="283"/>
            <p14:sldId id="284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10"/>
            <p14:sldId id="302"/>
            <p14:sldId id="303"/>
            <p14:sldId id="305"/>
            <p14:sldId id="306"/>
            <p14:sldId id="307"/>
            <p14:sldId id="308"/>
            <p14:sldId id="309"/>
            <p14:sldId id="311"/>
            <p14:sldId id="312"/>
            <p14:sldId id="314"/>
            <p14:sldId id="313"/>
            <p14:sldId id="315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D8"/>
    <a:srgbClr val="996633"/>
    <a:srgbClr val="008FFA"/>
    <a:srgbClr val="2C4A66"/>
    <a:srgbClr val="FEFEF4"/>
    <a:srgbClr val="FDFDDF"/>
    <a:srgbClr val="525252"/>
    <a:srgbClr val="FCFBFA"/>
    <a:srgbClr val="F8F8F6"/>
    <a:srgbClr val="F4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EBAFC-BBC4-414B-B0E6-38F698B081CE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C1B7C480-9889-4345-A3D3-9D1F8009ED1C}">
      <dgm:prSet phldrT="[텍스트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sz="14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국왕중심중앙집권국가</a:t>
          </a:r>
          <a:endParaRPr lang="ko-KR" altLang="en-US" sz="1400" dirty="0">
            <a:latin typeface="HY그래픽M" panose="02030600000101010101" pitchFamily="18" charset="-127"/>
            <a:ea typeface="HY그래픽M" panose="02030600000101010101" pitchFamily="18" charset="-127"/>
          </a:endParaRPr>
        </a:p>
      </dgm:t>
    </dgm:pt>
    <dgm:pt modelId="{C8E563C6-35F6-4978-A0D1-17C6B8EA28FA}" type="parTrans" cxnId="{B48C04D0-516B-4C51-8E23-327206A4A7B3}">
      <dgm:prSet/>
      <dgm:spPr/>
      <dgm:t>
        <a:bodyPr/>
        <a:lstStyle/>
        <a:p>
          <a:pPr latinLnBrk="1"/>
          <a:endParaRPr lang="ko-KR" altLang="en-US"/>
        </a:p>
      </dgm:t>
    </dgm:pt>
    <dgm:pt modelId="{403B968B-B331-4E9F-A474-52DE0739F3E0}" type="sibTrans" cxnId="{B48C04D0-516B-4C51-8E23-327206A4A7B3}">
      <dgm:prSet/>
      <dgm:spPr/>
      <dgm:t>
        <a:bodyPr/>
        <a:lstStyle/>
        <a:p>
          <a:pPr latinLnBrk="1"/>
          <a:endParaRPr lang="ko-KR" altLang="en-US"/>
        </a:p>
      </dgm:t>
    </dgm:pt>
    <dgm:pt modelId="{47074BCD-76E9-4949-BE3C-5B1DCFB09887}">
      <dgm:prSet phldrT="[텍스트]" custT="1"/>
      <dgm:spPr>
        <a:solidFill>
          <a:schemeClr val="bg2">
            <a:lumMod val="75000"/>
          </a:schemeClr>
        </a:solidFill>
      </dgm:spPr>
      <dgm:t>
        <a:bodyPr/>
        <a:lstStyle/>
        <a:p>
          <a:pPr latinLnBrk="1"/>
          <a:r>
            <a:rPr lang="ko-KR" altLang="en-US" sz="14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폐번지현</a:t>
          </a:r>
          <a:r>
            <a:rPr lang="en-US" altLang="ko-KR" sz="14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(</a:t>
          </a:r>
          <a:r>
            <a:rPr lang="ko-KR" altLang="en-US" sz="14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지방제도정비</a:t>
          </a:r>
          <a:r>
            <a:rPr lang="en-US" altLang="ko-KR" sz="14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)</a:t>
          </a:r>
          <a:endParaRPr lang="ko-KR" altLang="en-US" sz="1400" dirty="0">
            <a:latin typeface="HY그래픽M" panose="02030600000101010101" pitchFamily="18" charset="-127"/>
            <a:ea typeface="HY그래픽M" panose="02030600000101010101" pitchFamily="18" charset="-127"/>
          </a:endParaRPr>
        </a:p>
      </dgm:t>
    </dgm:pt>
    <dgm:pt modelId="{C31A9E12-F93E-4798-A0D1-75CE2FEB17E5}" type="parTrans" cxnId="{9C466400-339E-443E-9CC4-43034464C9AB}">
      <dgm:prSet/>
      <dgm:spPr/>
      <dgm:t>
        <a:bodyPr/>
        <a:lstStyle/>
        <a:p>
          <a:pPr latinLnBrk="1"/>
          <a:endParaRPr lang="ko-KR" altLang="en-US"/>
        </a:p>
      </dgm:t>
    </dgm:pt>
    <dgm:pt modelId="{604993F7-0FDC-410F-9C51-4F12BE96A206}" type="sibTrans" cxnId="{9C466400-339E-443E-9CC4-43034464C9AB}">
      <dgm:prSet/>
      <dgm:spPr/>
      <dgm:t>
        <a:bodyPr/>
        <a:lstStyle/>
        <a:p>
          <a:pPr latinLnBrk="1"/>
          <a:endParaRPr lang="ko-KR" altLang="en-US"/>
        </a:p>
      </dgm:t>
    </dgm:pt>
    <dgm:pt modelId="{BB30204F-445F-464A-A060-65C340FCF6BD}">
      <dgm:prSet phldrT="[텍스트]" custT="1"/>
      <dgm:spPr>
        <a:solidFill>
          <a:srgbClr val="E0E0D8"/>
        </a:solidFill>
      </dgm:spPr>
      <dgm:t>
        <a:bodyPr/>
        <a:lstStyle/>
        <a:p>
          <a:pPr latinLnBrk="1"/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신분제폐지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,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봉건적 특권폐지</a:t>
          </a:r>
          <a:endParaRPr lang="ko-KR" altLang="en-US" sz="1600" dirty="0">
            <a:latin typeface="HY그래픽M" panose="02030600000101010101" pitchFamily="18" charset="-127"/>
            <a:ea typeface="HY그래픽M" panose="02030600000101010101" pitchFamily="18" charset="-127"/>
          </a:endParaRPr>
        </a:p>
      </dgm:t>
    </dgm:pt>
    <dgm:pt modelId="{C00EE4DB-4282-4451-A9C2-E0C9D4C1BA7C}" type="parTrans" cxnId="{7989CD83-5746-48B0-8DF0-1CD40D4CDB67}">
      <dgm:prSet/>
      <dgm:spPr/>
      <dgm:t>
        <a:bodyPr/>
        <a:lstStyle/>
        <a:p>
          <a:pPr latinLnBrk="1"/>
          <a:endParaRPr lang="ko-KR" altLang="en-US"/>
        </a:p>
      </dgm:t>
    </dgm:pt>
    <dgm:pt modelId="{19869868-B305-45FC-A6BD-E456308E2459}" type="sibTrans" cxnId="{7989CD83-5746-48B0-8DF0-1CD40D4CDB67}">
      <dgm:prSet/>
      <dgm:spPr/>
      <dgm:t>
        <a:bodyPr/>
        <a:lstStyle/>
        <a:p>
          <a:pPr latinLnBrk="1"/>
          <a:endParaRPr lang="ko-KR" altLang="en-US"/>
        </a:p>
      </dgm:t>
    </dgm:pt>
    <dgm:pt modelId="{A03D9F32-9044-40AA-BAA9-86872CA8FB19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판적봉환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(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토지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,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백성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)</a:t>
          </a:r>
          <a:endParaRPr lang="ko-KR" altLang="en-US" sz="1600" dirty="0">
            <a:latin typeface="HY그래픽M" panose="02030600000101010101" pitchFamily="18" charset="-127"/>
            <a:ea typeface="HY그래픽M" panose="02030600000101010101" pitchFamily="18" charset="-127"/>
          </a:endParaRPr>
        </a:p>
      </dgm:t>
    </dgm:pt>
    <dgm:pt modelId="{2ADDAD65-8F48-444B-BD3B-F0C06D36923B}" type="parTrans" cxnId="{C19BB44A-735C-4A42-A42E-33F9E85457C0}">
      <dgm:prSet/>
      <dgm:spPr/>
      <dgm:t>
        <a:bodyPr/>
        <a:lstStyle/>
        <a:p>
          <a:pPr latinLnBrk="1"/>
          <a:endParaRPr lang="ko-KR" altLang="en-US"/>
        </a:p>
      </dgm:t>
    </dgm:pt>
    <dgm:pt modelId="{4DAAE7EC-3137-402D-8F30-3D05ABE88F9F}" type="sibTrans" cxnId="{C19BB44A-735C-4A42-A42E-33F9E85457C0}">
      <dgm:prSet/>
      <dgm:spPr/>
      <dgm:t>
        <a:bodyPr/>
        <a:lstStyle/>
        <a:p>
          <a:pPr latinLnBrk="1"/>
          <a:endParaRPr lang="ko-KR" altLang="en-US"/>
        </a:p>
      </dgm:t>
    </dgm:pt>
    <dgm:pt modelId="{DF2246D8-9963-4065-91FE-0A1BC9D88673}">
      <dgm:prSet phldrT="[텍스트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징병제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, 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제국주의</a:t>
          </a:r>
          <a:endParaRPr lang="ko-KR" altLang="en-US" sz="1600" dirty="0">
            <a:latin typeface="HY그래픽M" panose="02030600000101010101" pitchFamily="18" charset="-127"/>
            <a:ea typeface="HY그래픽M" panose="02030600000101010101" pitchFamily="18" charset="-127"/>
          </a:endParaRPr>
        </a:p>
      </dgm:t>
    </dgm:pt>
    <dgm:pt modelId="{09E07132-62EB-4085-B74B-64122DB51768}" type="parTrans" cxnId="{D2A874B6-916E-4551-9314-D4AE49813888}">
      <dgm:prSet/>
      <dgm:spPr/>
      <dgm:t>
        <a:bodyPr/>
        <a:lstStyle/>
        <a:p>
          <a:pPr latinLnBrk="1"/>
          <a:endParaRPr lang="ko-KR" altLang="en-US"/>
        </a:p>
      </dgm:t>
    </dgm:pt>
    <dgm:pt modelId="{FB14DEE0-66B6-49F5-BB47-4B8F3E18D6D3}" type="sibTrans" cxnId="{D2A874B6-916E-4551-9314-D4AE49813888}">
      <dgm:prSet/>
      <dgm:spPr/>
      <dgm:t>
        <a:bodyPr/>
        <a:lstStyle/>
        <a:p>
          <a:pPr latinLnBrk="1"/>
          <a:endParaRPr lang="ko-KR" altLang="en-US"/>
        </a:p>
      </dgm:t>
    </dgm:pt>
    <dgm:pt modelId="{620249B6-B7C2-4E30-9B15-8C80069D5FA6}" type="pres">
      <dgm:prSet presAssocID="{C6BEBAFC-BBC4-414B-B0E6-38F698B081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C25C1A-0B5A-4A84-9559-7F56EC1D25D1}" type="pres">
      <dgm:prSet presAssocID="{C1B7C480-9889-4345-A3D3-9D1F8009ED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E6A618-1F7F-4434-90FA-8004914358E6}" type="pres">
      <dgm:prSet presAssocID="{403B968B-B331-4E9F-A474-52DE0739F3E0}" presName="sibTrans" presStyleCnt="0"/>
      <dgm:spPr/>
    </dgm:pt>
    <dgm:pt modelId="{F8CB4E11-361C-423F-9376-7591C1F0E287}" type="pres">
      <dgm:prSet presAssocID="{47074BCD-76E9-4949-BE3C-5B1DCFB098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E226BE-76A4-4C87-953A-E74505DA415F}" type="pres">
      <dgm:prSet presAssocID="{604993F7-0FDC-410F-9C51-4F12BE96A206}" presName="sibTrans" presStyleCnt="0"/>
      <dgm:spPr/>
    </dgm:pt>
    <dgm:pt modelId="{E9B11AB7-D4A1-4FA7-A3C2-C2913ED3A9B6}" type="pres">
      <dgm:prSet presAssocID="{BB30204F-445F-464A-A060-65C340FCF6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99BC1F-2D37-41AD-A86C-4F4373D8EB13}" type="pres">
      <dgm:prSet presAssocID="{19869868-B305-45FC-A6BD-E456308E2459}" presName="sibTrans" presStyleCnt="0"/>
      <dgm:spPr/>
    </dgm:pt>
    <dgm:pt modelId="{6642F306-B358-41A8-BEB7-5320574D5707}" type="pres">
      <dgm:prSet presAssocID="{A03D9F32-9044-40AA-BAA9-86872CA8FB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940458-11F9-439C-9AE8-580565B264A4}" type="pres">
      <dgm:prSet presAssocID="{4DAAE7EC-3137-402D-8F30-3D05ABE88F9F}" presName="sibTrans" presStyleCnt="0"/>
      <dgm:spPr/>
    </dgm:pt>
    <dgm:pt modelId="{3662B49C-CECE-463D-9EFA-93EF7B31E0F2}" type="pres">
      <dgm:prSet presAssocID="{DF2246D8-9963-4065-91FE-0A1BC9D8867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ED500A1-CD5D-48D8-9D6F-F267248B463C}" type="presOf" srcId="{C1B7C480-9889-4345-A3D3-9D1F8009ED1C}" destId="{5FC25C1A-0B5A-4A84-9559-7F56EC1D25D1}" srcOrd="0" destOrd="0" presId="urn:microsoft.com/office/officeart/2005/8/layout/default"/>
    <dgm:cxn modelId="{3322008F-B373-4EAE-AEF2-29308D818F92}" type="presOf" srcId="{C6BEBAFC-BBC4-414B-B0E6-38F698B081CE}" destId="{620249B6-B7C2-4E30-9B15-8C80069D5FA6}" srcOrd="0" destOrd="0" presId="urn:microsoft.com/office/officeart/2005/8/layout/default"/>
    <dgm:cxn modelId="{B48C04D0-516B-4C51-8E23-327206A4A7B3}" srcId="{C6BEBAFC-BBC4-414B-B0E6-38F698B081CE}" destId="{C1B7C480-9889-4345-A3D3-9D1F8009ED1C}" srcOrd="0" destOrd="0" parTransId="{C8E563C6-35F6-4978-A0D1-17C6B8EA28FA}" sibTransId="{403B968B-B331-4E9F-A474-52DE0739F3E0}"/>
    <dgm:cxn modelId="{D75F24DA-F545-4C84-8BF5-526E98717F01}" type="presOf" srcId="{DF2246D8-9963-4065-91FE-0A1BC9D88673}" destId="{3662B49C-CECE-463D-9EFA-93EF7B31E0F2}" srcOrd="0" destOrd="0" presId="urn:microsoft.com/office/officeart/2005/8/layout/default"/>
    <dgm:cxn modelId="{37F1D85D-1C79-4BCB-9772-50948328B613}" type="presOf" srcId="{BB30204F-445F-464A-A060-65C340FCF6BD}" destId="{E9B11AB7-D4A1-4FA7-A3C2-C2913ED3A9B6}" srcOrd="0" destOrd="0" presId="urn:microsoft.com/office/officeart/2005/8/layout/default"/>
    <dgm:cxn modelId="{D2A874B6-916E-4551-9314-D4AE49813888}" srcId="{C6BEBAFC-BBC4-414B-B0E6-38F698B081CE}" destId="{DF2246D8-9963-4065-91FE-0A1BC9D88673}" srcOrd="4" destOrd="0" parTransId="{09E07132-62EB-4085-B74B-64122DB51768}" sibTransId="{FB14DEE0-66B6-49F5-BB47-4B8F3E18D6D3}"/>
    <dgm:cxn modelId="{7989CD83-5746-48B0-8DF0-1CD40D4CDB67}" srcId="{C6BEBAFC-BBC4-414B-B0E6-38F698B081CE}" destId="{BB30204F-445F-464A-A060-65C340FCF6BD}" srcOrd="2" destOrd="0" parTransId="{C00EE4DB-4282-4451-A9C2-E0C9D4C1BA7C}" sibTransId="{19869868-B305-45FC-A6BD-E456308E2459}"/>
    <dgm:cxn modelId="{8FD4BBE8-8D49-46DC-9179-993C6BD83A04}" type="presOf" srcId="{A03D9F32-9044-40AA-BAA9-86872CA8FB19}" destId="{6642F306-B358-41A8-BEB7-5320574D5707}" srcOrd="0" destOrd="0" presId="urn:microsoft.com/office/officeart/2005/8/layout/default"/>
    <dgm:cxn modelId="{9C466400-339E-443E-9CC4-43034464C9AB}" srcId="{C6BEBAFC-BBC4-414B-B0E6-38F698B081CE}" destId="{47074BCD-76E9-4949-BE3C-5B1DCFB09887}" srcOrd="1" destOrd="0" parTransId="{C31A9E12-F93E-4798-A0D1-75CE2FEB17E5}" sibTransId="{604993F7-0FDC-410F-9C51-4F12BE96A206}"/>
    <dgm:cxn modelId="{E76EACF0-F0E5-444C-8C25-FC89BF6D5DD8}" type="presOf" srcId="{47074BCD-76E9-4949-BE3C-5B1DCFB09887}" destId="{F8CB4E11-361C-423F-9376-7591C1F0E287}" srcOrd="0" destOrd="0" presId="urn:microsoft.com/office/officeart/2005/8/layout/default"/>
    <dgm:cxn modelId="{C19BB44A-735C-4A42-A42E-33F9E85457C0}" srcId="{C6BEBAFC-BBC4-414B-B0E6-38F698B081CE}" destId="{A03D9F32-9044-40AA-BAA9-86872CA8FB19}" srcOrd="3" destOrd="0" parTransId="{2ADDAD65-8F48-444B-BD3B-F0C06D36923B}" sibTransId="{4DAAE7EC-3137-402D-8F30-3D05ABE88F9F}"/>
    <dgm:cxn modelId="{6384676B-237E-4BFE-82ED-9102A33BA632}" type="presParOf" srcId="{620249B6-B7C2-4E30-9B15-8C80069D5FA6}" destId="{5FC25C1A-0B5A-4A84-9559-7F56EC1D25D1}" srcOrd="0" destOrd="0" presId="urn:microsoft.com/office/officeart/2005/8/layout/default"/>
    <dgm:cxn modelId="{5FC71257-2CE5-4E39-96C1-CBEF4E6DC086}" type="presParOf" srcId="{620249B6-B7C2-4E30-9B15-8C80069D5FA6}" destId="{A4E6A618-1F7F-4434-90FA-8004914358E6}" srcOrd="1" destOrd="0" presId="urn:microsoft.com/office/officeart/2005/8/layout/default"/>
    <dgm:cxn modelId="{7A05889D-8587-4E3B-8265-8F1EA6711461}" type="presParOf" srcId="{620249B6-B7C2-4E30-9B15-8C80069D5FA6}" destId="{F8CB4E11-361C-423F-9376-7591C1F0E287}" srcOrd="2" destOrd="0" presId="urn:microsoft.com/office/officeart/2005/8/layout/default"/>
    <dgm:cxn modelId="{D368FBB7-3B4F-4651-A278-1CABC2DFB681}" type="presParOf" srcId="{620249B6-B7C2-4E30-9B15-8C80069D5FA6}" destId="{6DE226BE-76A4-4C87-953A-E74505DA415F}" srcOrd="3" destOrd="0" presId="urn:microsoft.com/office/officeart/2005/8/layout/default"/>
    <dgm:cxn modelId="{F3411B28-F6D1-429F-8C1E-7511278CD95B}" type="presParOf" srcId="{620249B6-B7C2-4E30-9B15-8C80069D5FA6}" destId="{E9B11AB7-D4A1-4FA7-A3C2-C2913ED3A9B6}" srcOrd="4" destOrd="0" presId="urn:microsoft.com/office/officeart/2005/8/layout/default"/>
    <dgm:cxn modelId="{5D2DF587-CAD2-4AE5-BEE3-8E7288ABE105}" type="presParOf" srcId="{620249B6-B7C2-4E30-9B15-8C80069D5FA6}" destId="{6C99BC1F-2D37-41AD-A86C-4F4373D8EB13}" srcOrd="5" destOrd="0" presId="urn:microsoft.com/office/officeart/2005/8/layout/default"/>
    <dgm:cxn modelId="{2AB2D726-C6F0-4886-9D56-EFEE881775F8}" type="presParOf" srcId="{620249B6-B7C2-4E30-9B15-8C80069D5FA6}" destId="{6642F306-B358-41A8-BEB7-5320574D5707}" srcOrd="6" destOrd="0" presId="urn:microsoft.com/office/officeart/2005/8/layout/default"/>
    <dgm:cxn modelId="{F00784ED-48FD-4CA4-987D-A7099681A31B}" type="presParOf" srcId="{620249B6-B7C2-4E30-9B15-8C80069D5FA6}" destId="{42940458-11F9-439C-9AE8-580565B264A4}" srcOrd="7" destOrd="0" presId="urn:microsoft.com/office/officeart/2005/8/layout/default"/>
    <dgm:cxn modelId="{636F2F06-6E7F-433A-B8D1-8DBFD6F2FF14}" type="presParOf" srcId="{620249B6-B7C2-4E30-9B15-8C80069D5FA6}" destId="{3662B49C-CECE-463D-9EFA-93EF7B31E0F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EBD30E-F1C6-4DBF-872A-A1A78F70805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BF39D82-92BB-4E67-AE5C-057A85C2616B}">
      <dgm:prSet phldrT="[텍스트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기 </a:t>
          </a:r>
          <a:r>
            <a:rPr lang="en-US" altLang="ko-KR" dirty="0" smtClean="0"/>
            <a:t>(1905~1914)</a:t>
          </a:r>
          <a:endParaRPr lang="ko-KR" altLang="en-US" dirty="0"/>
        </a:p>
      </dgm:t>
    </dgm:pt>
    <dgm:pt modelId="{8C7CB194-6009-407C-A625-D9A2D18B2B37}" type="parTrans" cxnId="{4CBB632C-D5B8-4061-94A0-68EE492B1934}">
      <dgm:prSet/>
      <dgm:spPr/>
      <dgm:t>
        <a:bodyPr/>
        <a:lstStyle/>
        <a:p>
          <a:pPr latinLnBrk="1"/>
          <a:endParaRPr lang="ko-KR" altLang="en-US"/>
        </a:p>
      </dgm:t>
    </dgm:pt>
    <dgm:pt modelId="{FCF5F0B4-14EB-4005-909C-6C385721ED91}" type="sibTrans" cxnId="{4CBB632C-D5B8-4061-94A0-68EE492B1934}">
      <dgm:prSet/>
      <dgm:spPr/>
      <dgm:t>
        <a:bodyPr/>
        <a:lstStyle/>
        <a:p>
          <a:pPr latinLnBrk="1"/>
          <a:endParaRPr lang="ko-KR" altLang="en-US"/>
        </a:p>
      </dgm:t>
    </dgm:pt>
    <dgm:pt modelId="{7A7F0286-C8E3-4A15-9770-9749A63DB46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러일 전쟁 강화조약 반대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, 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보통 선거 실시와 중국 동북지역 포기 요구운동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, 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군비확장 반대 운동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, 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제 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1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차 세계대전</a:t>
          </a:r>
          <a:endParaRPr lang="ko-KR" altLang="en-US" sz="1600" dirty="0">
            <a:latin typeface="HY그래픽M" panose="02030600000101010101" pitchFamily="18" charset="-127"/>
            <a:ea typeface="HY그래픽M" panose="02030600000101010101" pitchFamily="18" charset="-127"/>
          </a:endParaRPr>
        </a:p>
      </dgm:t>
    </dgm:pt>
    <dgm:pt modelId="{8E5B71BF-CEC3-4341-887B-E30CAD137C2F}" type="parTrans" cxnId="{D96EF4BE-DB68-4865-A1AD-F27ABD0031E5}">
      <dgm:prSet/>
      <dgm:spPr/>
      <dgm:t>
        <a:bodyPr/>
        <a:lstStyle/>
        <a:p>
          <a:pPr latinLnBrk="1"/>
          <a:endParaRPr lang="ko-KR" altLang="en-US"/>
        </a:p>
      </dgm:t>
    </dgm:pt>
    <dgm:pt modelId="{D8EF13D5-2944-4D71-AF69-760FB2418A4C}" type="sibTrans" cxnId="{D96EF4BE-DB68-4865-A1AD-F27ABD0031E5}">
      <dgm:prSet/>
      <dgm:spPr/>
      <dgm:t>
        <a:bodyPr/>
        <a:lstStyle/>
        <a:p>
          <a:pPr latinLnBrk="1"/>
          <a:endParaRPr lang="ko-KR" altLang="en-US"/>
        </a:p>
      </dgm:t>
    </dgm:pt>
    <dgm:pt modelId="{93CDCFAE-C6BC-4A7A-8ADF-11A4EADE8784}">
      <dgm:prSet phldrT="[텍스트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기 </a:t>
          </a:r>
          <a:r>
            <a:rPr lang="en-US" altLang="ko-KR" dirty="0" smtClean="0"/>
            <a:t>(1914~1918)</a:t>
          </a:r>
          <a:endParaRPr lang="ko-KR" altLang="en-US" dirty="0"/>
        </a:p>
      </dgm:t>
    </dgm:pt>
    <dgm:pt modelId="{2F7FD235-2E6F-4EC1-80F3-E2494D9F78EB}" type="parTrans" cxnId="{97B20C1C-E380-45CF-963E-F6FDA3566EFE}">
      <dgm:prSet/>
      <dgm:spPr/>
      <dgm:t>
        <a:bodyPr/>
        <a:lstStyle/>
        <a:p>
          <a:pPr latinLnBrk="1"/>
          <a:endParaRPr lang="ko-KR" altLang="en-US"/>
        </a:p>
      </dgm:t>
    </dgm:pt>
    <dgm:pt modelId="{98F6548C-EDF5-4D6F-BF57-B8669A7AE470}" type="sibTrans" cxnId="{97B20C1C-E380-45CF-963E-F6FDA3566EFE}">
      <dgm:prSet/>
      <dgm:spPr/>
      <dgm:t>
        <a:bodyPr/>
        <a:lstStyle/>
        <a:p>
          <a:pPr latinLnBrk="1"/>
          <a:endParaRPr lang="ko-KR" altLang="en-US"/>
        </a:p>
      </dgm:t>
    </dgm:pt>
    <dgm:pt modelId="{FFFC9265-3C4A-4391-A279-5ED52657A62E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보통선거를 요구하는 시민단체가조직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, 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요시노 사쿠조는 보통보통선거를 요구하는 시민단체가 선거와 내각제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, 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쌀 소동</a:t>
          </a:r>
          <a:endParaRPr lang="ko-KR" altLang="en-US" sz="1600" dirty="0">
            <a:latin typeface="HY그래픽M" panose="02030600000101010101" pitchFamily="18" charset="-127"/>
            <a:ea typeface="HY그래픽M" panose="02030600000101010101" pitchFamily="18" charset="-127"/>
          </a:endParaRPr>
        </a:p>
      </dgm:t>
    </dgm:pt>
    <dgm:pt modelId="{ACD1CADC-0FF1-4339-BF2E-0D84276B545B}" type="parTrans" cxnId="{F4D532FE-794A-46F4-9D74-E0679B7CD935}">
      <dgm:prSet/>
      <dgm:spPr/>
      <dgm:t>
        <a:bodyPr/>
        <a:lstStyle/>
        <a:p>
          <a:pPr latinLnBrk="1"/>
          <a:endParaRPr lang="ko-KR" altLang="en-US"/>
        </a:p>
      </dgm:t>
    </dgm:pt>
    <dgm:pt modelId="{680BEE9D-DAE3-436A-93F9-999440DE4860}" type="sibTrans" cxnId="{F4D532FE-794A-46F4-9D74-E0679B7CD935}">
      <dgm:prSet/>
      <dgm:spPr/>
      <dgm:t>
        <a:bodyPr/>
        <a:lstStyle/>
        <a:p>
          <a:pPr latinLnBrk="1"/>
          <a:endParaRPr lang="ko-KR" altLang="en-US"/>
        </a:p>
      </dgm:t>
    </dgm:pt>
    <dgm:pt modelId="{C1FBAA8F-61C3-4F3E-943A-C4BCB81A106C}">
      <dgm:prSet phldrT="[텍스트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기 </a:t>
          </a:r>
          <a:r>
            <a:rPr lang="en-US" altLang="ko-KR" dirty="0" smtClean="0"/>
            <a:t>(1918~1925)</a:t>
          </a:r>
          <a:endParaRPr lang="ko-KR" altLang="en-US" dirty="0"/>
        </a:p>
      </dgm:t>
    </dgm:pt>
    <dgm:pt modelId="{3EA4AB3C-EF41-4BDE-AC1A-83892FFFC4F8}" type="parTrans" cxnId="{EC8DE28E-438B-464E-AFD6-E09BC57D9011}">
      <dgm:prSet/>
      <dgm:spPr/>
      <dgm:t>
        <a:bodyPr/>
        <a:lstStyle/>
        <a:p>
          <a:pPr latinLnBrk="1"/>
          <a:endParaRPr lang="ko-KR" altLang="en-US"/>
        </a:p>
      </dgm:t>
    </dgm:pt>
    <dgm:pt modelId="{B335F36F-4F65-469D-9945-FE036ED6AE5F}" type="sibTrans" cxnId="{EC8DE28E-438B-464E-AFD6-E09BC57D9011}">
      <dgm:prSet/>
      <dgm:spPr/>
      <dgm:t>
        <a:bodyPr/>
        <a:lstStyle/>
        <a:p>
          <a:pPr latinLnBrk="1"/>
          <a:endParaRPr lang="ko-KR" altLang="en-US"/>
        </a:p>
      </dgm:t>
    </dgm:pt>
    <dgm:pt modelId="{EA1157F8-6FF5-4338-9A4E-E8870FBD2A8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보통선거요구가 국민운동으로 발전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, 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일본의회정치의 탄생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, 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관동 대지진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, 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정당정치탄생</a:t>
          </a:r>
          <a:r>
            <a:rPr lang="en-US" altLang="ko-KR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, </a:t>
          </a:r>
          <a:r>
            <a:rPr lang="ko-KR" altLang="en-US" sz="1600" b="1" dirty="0" smtClean="0">
              <a:solidFill>
                <a:srgbClr val="FF0000"/>
              </a:solidFill>
              <a:latin typeface="HY그래픽M" panose="02030600000101010101" pitchFamily="18" charset="-127"/>
              <a:ea typeface="HY그래픽M" panose="02030600000101010101" pitchFamily="18" charset="-127"/>
            </a:rPr>
            <a:t>보통 선거법</a:t>
          </a:r>
          <a:r>
            <a:rPr lang="ko-KR" altLang="en-US" sz="1600" dirty="0" smtClean="0">
              <a:latin typeface="HY그래픽M" panose="02030600000101010101" pitchFamily="18" charset="-127"/>
              <a:ea typeface="HY그래픽M" panose="02030600000101010101" pitchFamily="18" charset="-127"/>
            </a:rPr>
            <a:t>을 실현했으나 치안 유지법을 제정해서 정치자유를 제한</a:t>
          </a:r>
          <a:endParaRPr lang="ko-KR" altLang="en-US" sz="1600" dirty="0">
            <a:latin typeface="HY그래픽M" panose="02030600000101010101" pitchFamily="18" charset="-127"/>
            <a:ea typeface="HY그래픽M" panose="02030600000101010101" pitchFamily="18" charset="-127"/>
          </a:endParaRPr>
        </a:p>
      </dgm:t>
    </dgm:pt>
    <dgm:pt modelId="{F6ACCCB5-7DB3-41CB-AD9F-993A0C7EDB37}" type="parTrans" cxnId="{0355CF89-6902-4A2C-8F8C-388CE1CAE1CA}">
      <dgm:prSet/>
      <dgm:spPr/>
      <dgm:t>
        <a:bodyPr/>
        <a:lstStyle/>
        <a:p>
          <a:pPr latinLnBrk="1"/>
          <a:endParaRPr lang="ko-KR" altLang="en-US"/>
        </a:p>
      </dgm:t>
    </dgm:pt>
    <dgm:pt modelId="{AAED8586-F340-48DB-BF37-034178492EB1}" type="sibTrans" cxnId="{0355CF89-6902-4A2C-8F8C-388CE1CAE1CA}">
      <dgm:prSet/>
      <dgm:spPr/>
      <dgm:t>
        <a:bodyPr/>
        <a:lstStyle/>
        <a:p>
          <a:pPr latinLnBrk="1"/>
          <a:endParaRPr lang="ko-KR" altLang="en-US"/>
        </a:p>
      </dgm:t>
    </dgm:pt>
    <dgm:pt modelId="{2A9F5556-2D16-4EAD-999A-195EF1EE1D71}" type="pres">
      <dgm:prSet presAssocID="{89EBD30E-F1C6-4DBF-872A-A1A78F7080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CDD62A-DD79-41F5-82EC-23485581CDFE}" type="pres">
      <dgm:prSet presAssocID="{C1FBAA8F-61C3-4F3E-943A-C4BCB81A106C}" presName="boxAndChildren" presStyleCnt="0"/>
      <dgm:spPr/>
    </dgm:pt>
    <dgm:pt modelId="{DA61A41C-DA84-4E76-BBB1-800C5D47D794}" type="pres">
      <dgm:prSet presAssocID="{C1FBAA8F-61C3-4F3E-943A-C4BCB81A106C}" presName="parentText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DDE572EE-5ED3-42DB-8FEE-95D107FF1816}" type="pres">
      <dgm:prSet presAssocID="{C1FBAA8F-61C3-4F3E-943A-C4BCB81A106C}" presName="entire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013B3B9-1655-437F-B147-C7BA6F4F8023}" type="pres">
      <dgm:prSet presAssocID="{C1FBAA8F-61C3-4F3E-943A-C4BCB81A106C}" presName="descendantBox" presStyleCnt="0"/>
      <dgm:spPr/>
    </dgm:pt>
    <dgm:pt modelId="{F1049C0C-BC65-418E-BAF6-03C6A80769D6}" type="pres">
      <dgm:prSet presAssocID="{EA1157F8-6FF5-4338-9A4E-E8870FBD2A8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090720B-D786-4F79-A6F9-ADFC1BC0FED6}" type="pres">
      <dgm:prSet presAssocID="{98F6548C-EDF5-4D6F-BF57-B8669A7AE470}" presName="sp" presStyleCnt="0"/>
      <dgm:spPr/>
    </dgm:pt>
    <dgm:pt modelId="{608FD017-543E-4D69-AFA5-AECA41718773}" type="pres">
      <dgm:prSet presAssocID="{93CDCFAE-C6BC-4A7A-8ADF-11A4EADE8784}" presName="arrowAndChildren" presStyleCnt="0"/>
      <dgm:spPr/>
    </dgm:pt>
    <dgm:pt modelId="{31F51F0C-0E9E-4F03-B59E-1608909417E8}" type="pres">
      <dgm:prSet presAssocID="{93CDCFAE-C6BC-4A7A-8ADF-11A4EADE8784}" presName="parentTextArrow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16D066B-63A4-4EFC-9DFF-85A0A3340B73}" type="pres">
      <dgm:prSet presAssocID="{93CDCFAE-C6BC-4A7A-8ADF-11A4EADE8784}" presName="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72F9703-5F84-4565-83FB-83EE55F4955E}" type="pres">
      <dgm:prSet presAssocID="{93CDCFAE-C6BC-4A7A-8ADF-11A4EADE8784}" presName="descendantArrow" presStyleCnt="0"/>
      <dgm:spPr/>
    </dgm:pt>
    <dgm:pt modelId="{4FF5AEAF-AFB8-411A-919C-35A65F6DB9EE}" type="pres">
      <dgm:prSet presAssocID="{FFFC9265-3C4A-4391-A279-5ED52657A62E}" presName="childTextArrow" presStyleLbl="fgAccFollowNode1" presStyleIdx="1" presStyleCnt="3" custScaleY="103467" custLinFactNeighborX="706" custLinFactNeighborY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3F3767-1E63-4294-8EAB-63E813C34668}" type="pres">
      <dgm:prSet presAssocID="{FCF5F0B4-14EB-4005-909C-6C385721ED91}" presName="sp" presStyleCnt="0"/>
      <dgm:spPr/>
    </dgm:pt>
    <dgm:pt modelId="{4B332E54-AF50-48D1-945E-4CF7526D108B}" type="pres">
      <dgm:prSet presAssocID="{0BF39D82-92BB-4E67-AE5C-057A85C2616B}" presName="arrowAndChildren" presStyleCnt="0"/>
      <dgm:spPr/>
    </dgm:pt>
    <dgm:pt modelId="{AA6126F3-7440-4846-A18E-01C91660CA71}" type="pres">
      <dgm:prSet presAssocID="{0BF39D82-92BB-4E67-AE5C-057A85C2616B}" presName="parentText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7CF9959-4E70-4A50-B2FB-04FDA3C4B8F4}" type="pres">
      <dgm:prSet presAssocID="{0BF39D82-92BB-4E67-AE5C-057A85C2616B}" presName="arrow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31C8FE68-B7A0-47F4-B38D-D4D9FFF3D5C0}" type="pres">
      <dgm:prSet presAssocID="{0BF39D82-92BB-4E67-AE5C-057A85C2616B}" presName="descendantArrow" presStyleCnt="0"/>
      <dgm:spPr/>
    </dgm:pt>
    <dgm:pt modelId="{3B80F043-5588-49F9-AA40-D1DC5C9706A5}" type="pres">
      <dgm:prSet presAssocID="{7A7F0286-C8E3-4A15-9770-9749A63DB462}" presName="childTextArrow" presStyleLbl="fgAccFollowNode1" presStyleIdx="2" presStyleCnt="3" custLinFactNeighborX="706" custLinFactNeighborY="73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6062F6B-8C26-4C2B-BC38-073F605D9BE6}" type="presOf" srcId="{EA1157F8-6FF5-4338-9A4E-E8870FBD2A82}" destId="{F1049C0C-BC65-418E-BAF6-03C6A80769D6}" srcOrd="0" destOrd="0" presId="urn:microsoft.com/office/officeart/2005/8/layout/process4"/>
    <dgm:cxn modelId="{43D33D1A-2502-4C4F-9DCE-2B244A25DBD9}" type="presOf" srcId="{89EBD30E-F1C6-4DBF-872A-A1A78F70805C}" destId="{2A9F5556-2D16-4EAD-999A-195EF1EE1D71}" srcOrd="0" destOrd="0" presId="urn:microsoft.com/office/officeart/2005/8/layout/process4"/>
    <dgm:cxn modelId="{0355CF89-6902-4A2C-8F8C-388CE1CAE1CA}" srcId="{C1FBAA8F-61C3-4F3E-943A-C4BCB81A106C}" destId="{EA1157F8-6FF5-4338-9A4E-E8870FBD2A82}" srcOrd="0" destOrd="0" parTransId="{F6ACCCB5-7DB3-41CB-AD9F-993A0C7EDB37}" sibTransId="{AAED8586-F340-48DB-BF37-034178492EB1}"/>
    <dgm:cxn modelId="{1F776F4D-E4F0-4442-8694-218F0A214059}" type="presOf" srcId="{93CDCFAE-C6BC-4A7A-8ADF-11A4EADE8784}" destId="{31F51F0C-0E9E-4F03-B59E-1608909417E8}" srcOrd="0" destOrd="0" presId="urn:microsoft.com/office/officeart/2005/8/layout/process4"/>
    <dgm:cxn modelId="{BCEB4B23-62A9-465D-B623-47B74F5DFA25}" type="presOf" srcId="{FFFC9265-3C4A-4391-A279-5ED52657A62E}" destId="{4FF5AEAF-AFB8-411A-919C-35A65F6DB9EE}" srcOrd="0" destOrd="0" presId="urn:microsoft.com/office/officeart/2005/8/layout/process4"/>
    <dgm:cxn modelId="{C9E3452C-D98E-4620-BFF6-5C0D71409A1D}" type="presOf" srcId="{C1FBAA8F-61C3-4F3E-943A-C4BCB81A106C}" destId="{DDE572EE-5ED3-42DB-8FEE-95D107FF1816}" srcOrd="1" destOrd="0" presId="urn:microsoft.com/office/officeart/2005/8/layout/process4"/>
    <dgm:cxn modelId="{DDEEEFA4-4585-415F-9B7C-FBAD07738B88}" type="presOf" srcId="{0BF39D82-92BB-4E67-AE5C-057A85C2616B}" destId="{AA6126F3-7440-4846-A18E-01C91660CA71}" srcOrd="0" destOrd="0" presId="urn:microsoft.com/office/officeart/2005/8/layout/process4"/>
    <dgm:cxn modelId="{4CBB632C-D5B8-4061-94A0-68EE492B1934}" srcId="{89EBD30E-F1C6-4DBF-872A-A1A78F70805C}" destId="{0BF39D82-92BB-4E67-AE5C-057A85C2616B}" srcOrd="0" destOrd="0" parTransId="{8C7CB194-6009-407C-A625-D9A2D18B2B37}" sibTransId="{FCF5F0B4-14EB-4005-909C-6C385721ED91}"/>
    <dgm:cxn modelId="{30AEC049-6D06-4648-9759-BFC28F48FE2E}" type="presOf" srcId="{7A7F0286-C8E3-4A15-9770-9749A63DB462}" destId="{3B80F043-5588-49F9-AA40-D1DC5C9706A5}" srcOrd="0" destOrd="0" presId="urn:microsoft.com/office/officeart/2005/8/layout/process4"/>
    <dgm:cxn modelId="{D96EF4BE-DB68-4865-A1AD-F27ABD0031E5}" srcId="{0BF39D82-92BB-4E67-AE5C-057A85C2616B}" destId="{7A7F0286-C8E3-4A15-9770-9749A63DB462}" srcOrd="0" destOrd="0" parTransId="{8E5B71BF-CEC3-4341-887B-E30CAD137C2F}" sibTransId="{D8EF13D5-2944-4D71-AF69-760FB2418A4C}"/>
    <dgm:cxn modelId="{97B20C1C-E380-45CF-963E-F6FDA3566EFE}" srcId="{89EBD30E-F1C6-4DBF-872A-A1A78F70805C}" destId="{93CDCFAE-C6BC-4A7A-8ADF-11A4EADE8784}" srcOrd="1" destOrd="0" parTransId="{2F7FD235-2E6F-4EC1-80F3-E2494D9F78EB}" sibTransId="{98F6548C-EDF5-4D6F-BF57-B8669A7AE470}"/>
    <dgm:cxn modelId="{F4D532FE-794A-46F4-9D74-E0679B7CD935}" srcId="{93CDCFAE-C6BC-4A7A-8ADF-11A4EADE8784}" destId="{FFFC9265-3C4A-4391-A279-5ED52657A62E}" srcOrd="0" destOrd="0" parTransId="{ACD1CADC-0FF1-4339-BF2E-0D84276B545B}" sibTransId="{680BEE9D-DAE3-436A-93F9-999440DE4860}"/>
    <dgm:cxn modelId="{EC8DE28E-438B-464E-AFD6-E09BC57D9011}" srcId="{89EBD30E-F1C6-4DBF-872A-A1A78F70805C}" destId="{C1FBAA8F-61C3-4F3E-943A-C4BCB81A106C}" srcOrd="2" destOrd="0" parTransId="{3EA4AB3C-EF41-4BDE-AC1A-83892FFFC4F8}" sibTransId="{B335F36F-4F65-469D-9945-FE036ED6AE5F}"/>
    <dgm:cxn modelId="{69753FCD-EEE9-4C62-AF0A-CC7088B5665A}" type="presOf" srcId="{93CDCFAE-C6BC-4A7A-8ADF-11A4EADE8784}" destId="{516D066B-63A4-4EFC-9DFF-85A0A3340B73}" srcOrd="1" destOrd="0" presId="urn:microsoft.com/office/officeart/2005/8/layout/process4"/>
    <dgm:cxn modelId="{A3F0FF7B-ABB8-4335-8E69-0F0EFA4F9D39}" type="presOf" srcId="{0BF39D82-92BB-4E67-AE5C-057A85C2616B}" destId="{E7CF9959-4E70-4A50-B2FB-04FDA3C4B8F4}" srcOrd="1" destOrd="0" presId="urn:microsoft.com/office/officeart/2005/8/layout/process4"/>
    <dgm:cxn modelId="{0C3F2C0B-40AE-46A3-B308-AC0669A53136}" type="presOf" srcId="{C1FBAA8F-61C3-4F3E-943A-C4BCB81A106C}" destId="{DA61A41C-DA84-4E76-BBB1-800C5D47D794}" srcOrd="0" destOrd="0" presId="urn:microsoft.com/office/officeart/2005/8/layout/process4"/>
    <dgm:cxn modelId="{8727DB25-EB3C-425F-A940-419487D33980}" type="presParOf" srcId="{2A9F5556-2D16-4EAD-999A-195EF1EE1D71}" destId="{13CDD62A-DD79-41F5-82EC-23485581CDFE}" srcOrd="0" destOrd="0" presId="urn:microsoft.com/office/officeart/2005/8/layout/process4"/>
    <dgm:cxn modelId="{2B8F59CA-32FD-4093-885E-361C5BD0084E}" type="presParOf" srcId="{13CDD62A-DD79-41F5-82EC-23485581CDFE}" destId="{DA61A41C-DA84-4E76-BBB1-800C5D47D794}" srcOrd="0" destOrd="0" presId="urn:microsoft.com/office/officeart/2005/8/layout/process4"/>
    <dgm:cxn modelId="{4749DF8A-D2D3-4D70-B902-46FF73E936F9}" type="presParOf" srcId="{13CDD62A-DD79-41F5-82EC-23485581CDFE}" destId="{DDE572EE-5ED3-42DB-8FEE-95D107FF1816}" srcOrd="1" destOrd="0" presId="urn:microsoft.com/office/officeart/2005/8/layout/process4"/>
    <dgm:cxn modelId="{EAC35F98-EB24-41DC-9B38-AAC1BC8C4243}" type="presParOf" srcId="{13CDD62A-DD79-41F5-82EC-23485581CDFE}" destId="{C013B3B9-1655-437F-B147-C7BA6F4F8023}" srcOrd="2" destOrd="0" presId="urn:microsoft.com/office/officeart/2005/8/layout/process4"/>
    <dgm:cxn modelId="{ADFD687F-035E-450E-96AE-86163E956467}" type="presParOf" srcId="{C013B3B9-1655-437F-B147-C7BA6F4F8023}" destId="{F1049C0C-BC65-418E-BAF6-03C6A80769D6}" srcOrd="0" destOrd="0" presId="urn:microsoft.com/office/officeart/2005/8/layout/process4"/>
    <dgm:cxn modelId="{2A543880-084F-4B2C-B45A-274286199862}" type="presParOf" srcId="{2A9F5556-2D16-4EAD-999A-195EF1EE1D71}" destId="{3090720B-D786-4F79-A6F9-ADFC1BC0FED6}" srcOrd="1" destOrd="0" presId="urn:microsoft.com/office/officeart/2005/8/layout/process4"/>
    <dgm:cxn modelId="{56188059-8C0A-48F2-A772-39AAB051F8EB}" type="presParOf" srcId="{2A9F5556-2D16-4EAD-999A-195EF1EE1D71}" destId="{608FD017-543E-4D69-AFA5-AECA41718773}" srcOrd="2" destOrd="0" presId="urn:microsoft.com/office/officeart/2005/8/layout/process4"/>
    <dgm:cxn modelId="{C0CE2C03-F567-4339-8C78-0102D3C603E0}" type="presParOf" srcId="{608FD017-543E-4D69-AFA5-AECA41718773}" destId="{31F51F0C-0E9E-4F03-B59E-1608909417E8}" srcOrd="0" destOrd="0" presId="urn:microsoft.com/office/officeart/2005/8/layout/process4"/>
    <dgm:cxn modelId="{68F3F097-D272-40F3-A830-A5E397FCD962}" type="presParOf" srcId="{608FD017-543E-4D69-AFA5-AECA41718773}" destId="{516D066B-63A4-4EFC-9DFF-85A0A3340B73}" srcOrd="1" destOrd="0" presId="urn:microsoft.com/office/officeart/2005/8/layout/process4"/>
    <dgm:cxn modelId="{CA776348-5219-4FBD-AEB0-EC1FDD7432E9}" type="presParOf" srcId="{608FD017-543E-4D69-AFA5-AECA41718773}" destId="{972F9703-5F84-4565-83FB-83EE55F4955E}" srcOrd="2" destOrd="0" presId="urn:microsoft.com/office/officeart/2005/8/layout/process4"/>
    <dgm:cxn modelId="{74754C8E-0A1B-4099-BDF2-D82F057B04B9}" type="presParOf" srcId="{972F9703-5F84-4565-83FB-83EE55F4955E}" destId="{4FF5AEAF-AFB8-411A-919C-35A65F6DB9EE}" srcOrd="0" destOrd="0" presId="urn:microsoft.com/office/officeart/2005/8/layout/process4"/>
    <dgm:cxn modelId="{CBE3CD25-15A1-4C58-8ECE-2D558ED6FEB9}" type="presParOf" srcId="{2A9F5556-2D16-4EAD-999A-195EF1EE1D71}" destId="{A83F3767-1E63-4294-8EAB-63E813C34668}" srcOrd="3" destOrd="0" presId="urn:microsoft.com/office/officeart/2005/8/layout/process4"/>
    <dgm:cxn modelId="{0492CE47-3E96-44CC-8285-F2800549CD25}" type="presParOf" srcId="{2A9F5556-2D16-4EAD-999A-195EF1EE1D71}" destId="{4B332E54-AF50-48D1-945E-4CF7526D108B}" srcOrd="4" destOrd="0" presId="urn:microsoft.com/office/officeart/2005/8/layout/process4"/>
    <dgm:cxn modelId="{DCBF60D6-91E5-4BAC-BAF5-4F76655B82F4}" type="presParOf" srcId="{4B332E54-AF50-48D1-945E-4CF7526D108B}" destId="{AA6126F3-7440-4846-A18E-01C91660CA71}" srcOrd="0" destOrd="0" presId="urn:microsoft.com/office/officeart/2005/8/layout/process4"/>
    <dgm:cxn modelId="{879E6581-60AD-4EED-AC9D-03856030EA6A}" type="presParOf" srcId="{4B332E54-AF50-48D1-945E-4CF7526D108B}" destId="{E7CF9959-4E70-4A50-B2FB-04FDA3C4B8F4}" srcOrd="1" destOrd="0" presId="urn:microsoft.com/office/officeart/2005/8/layout/process4"/>
    <dgm:cxn modelId="{E48166D0-6F00-46CE-897C-2B82150975B6}" type="presParOf" srcId="{4B332E54-AF50-48D1-945E-4CF7526D108B}" destId="{31C8FE68-B7A0-47F4-B38D-D4D9FFF3D5C0}" srcOrd="2" destOrd="0" presId="urn:microsoft.com/office/officeart/2005/8/layout/process4"/>
    <dgm:cxn modelId="{D7F9A5B4-C950-4A1E-9270-BD47D6D297AF}" type="presParOf" srcId="{31C8FE68-B7A0-47F4-B38D-D4D9FFF3D5C0}" destId="{3B80F043-5588-49F9-AA40-D1DC5C9706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t>2018-11-27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8AD56-16AE-47A0-90B2-6ADC4D08898D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089F0-6D71-4ECC-B741-FB9F56EF73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89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361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767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427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759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841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103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23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84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746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331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15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022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220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295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713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708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995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90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27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27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6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09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45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92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89F0-6D71-4ECC-B741-FB9F56EF73B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75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204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62974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34221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77360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00568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336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0144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5693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535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5766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1109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59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8262" y="1524001"/>
            <a:ext cx="561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spc="-15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근대 일본의 사회</a:t>
            </a:r>
            <a:endParaRPr lang="ko-KR" altLang="en-US" sz="3600" spc="-15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0406" y="2490922"/>
            <a:ext cx="2514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일본어일본학과</a:t>
            </a:r>
            <a:endParaRPr lang="en-US" altLang="ko-KR" dirty="0" smtClean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pPr algn="r"/>
            <a:r>
              <a:rPr lang="en-US" altLang="ko-KR" dirty="0" smtClean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21702140</a:t>
            </a:r>
          </a:p>
          <a:p>
            <a:pPr algn="r"/>
            <a:r>
              <a:rPr lang="ko-KR" altLang="en-US" dirty="0" smtClean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전혜진</a:t>
            </a:r>
            <a:endParaRPr lang="en-US" altLang="ko-KR" dirty="0" smtClean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pPr algn="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09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171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청일전쟁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" y="1188821"/>
            <a:ext cx="4395216" cy="4019550"/>
          </a:xfrm>
        </p:spPr>
      </p:pic>
      <p:sp>
        <p:nvSpPr>
          <p:cNvPr id="10" name="타원 9"/>
          <p:cNvSpPr/>
          <p:nvPr/>
        </p:nvSpPr>
        <p:spPr>
          <a:xfrm>
            <a:off x="5522976" y="1188821"/>
            <a:ext cx="1548384" cy="14020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풍도해전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406640" y="1188821"/>
            <a:ext cx="1548384" cy="14020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황해해전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: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일본 승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5522976" y="3109061"/>
            <a:ext cx="1548384" cy="140208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류궁 섬 함락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북양함대 전멸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7406640" y="3090874"/>
            <a:ext cx="1548384" cy="1402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시모노세키 강화조약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320" y="5596128"/>
            <a:ext cx="370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조선의 지배권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을 놓고 벌인 전쟁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7563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시모노세키 조약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00" y="1345310"/>
            <a:ext cx="5680536" cy="3897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1954" y="5632704"/>
            <a:ext cx="530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청 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·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일전쟁의 전후처리를 위해 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1895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년 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4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월 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17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일 청국과 일본이 일본 시모노세키에서 체결한 강화조약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.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972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4246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시모노세키 조약의 결과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2346" y="1350137"/>
            <a:ext cx="7886700" cy="1332103"/>
          </a:xfrm>
        </p:spPr>
        <p:txBody>
          <a:bodyPr/>
          <a:lstStyle/>
          <a:p>
            <a:r>
              <a:rPr lang="en-US" altLang="ko-KR" sz="2400" dirty="0"/>
              <a:t>1894</a:t>
            </a:r>
            <a:r>
              <a:rPr lang="ko-KR" altLang="en-US" sz="2400" dirty="0"/>
              <a:t>년 </a:t>
            </a:r>
            <a:r>
              <a:rPr lang="en-US" altLang="ko-KR" sz="2400" dirty="0"/>
              <a:t>8</a:t>
            </a:r>
            <a:r>
              <a:rPr lang="ko-KR" altLang="en-US" sz="2400" dirty="0"/>
              <a:t>월에 시작된 청ㆍ일전쟁의 </a:t>
            </a:r>
            <a:r>
              <a:rPr lang="ko-KR" altLang="en-US" sz="2400" dirty="0" smtClean="0"/>
              <a:t>강화조약이고 </a:t>
            </a:r>
            <a:r>
              <a:rPr lang="en-US" altLang="ko-KR" sz="2400" dirty="0" smtClean="0"/>
              <a:t> </a:t>
            </a:r>
            <a:r>
              <a:rPr lang="ko-KR" altLang="en-US" sz="2400" dirty="0"/>
              <a:t>본문 </a:t>
            </a:r>
            <a:r>
              <a:rPr lang="en-US" altLang="ko-KR" sz="2400" dirty="0"/>
              <a:t>14</a:t>
            </a:r>
            <a:r>
              <a:rPr lang="ko-KR" altLang="en-US" sz="2400" dirty="0"/>
              <a:t>개조로 이루어져 있다</a:t>
            </a:r>
            <a:r>
              <a:rPr lang="en-US" altLang="ko-KR" sz="2400" dirty="0"/>
              <a:t>. </a:t>
            </a:r>
            <a:endParaRPr lang="ko-KR" altLang="en-US" sz="2400" dirty="0"/>
          </a:p>
          <a:p>
            <a:r>
              <a:rPr lang="ko-KR" altLang="en-US" sz="2400" dirty="0"/>
              <a:t>청국의 </a:t>
            </a:r>
            <a:r>
              <a:rPr lang="ko-KR" altLang="en-US" sz="2400" dirty="0" smtClean="0"/>
              <a:t>이홍장과 일본의 이토히로부미가 체결</a:t>
            </a:r>
            <a:endParaRPr lang="ko-KR" altLang="en-US" sz="24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573024" y="2950464"/>
            <a:ext cx="5035296" cy="3572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주요내용</a:t>
            </a: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(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본문 </a:t>
            </a: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14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개조</a:t>
            </a: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은</a:t>
            </a:r>
            <a:b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</a:b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1.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청국은 조선국이 완전한 자주독립국임을 인정한다</a:t>
            </a: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/>
            </a:r>
            <a:b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</a:b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2.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청국은 </a:t>
            </a:r>
            <a:r>
              <a:rPr lang="ko-KR" altLang="en-US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랴오둥 반도와 타이완</a:t>
            </a:r>
            <a:r>
              <a:rPr lang="en-US" altLang="ko-KR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및 </a:t>
            </a:r>
            <a:r>
              <a:rPr lang="ko-KR" altLang="en-US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평후섬등을 </a:t>
            </a:r>
            <a:endParaRPr lang="ko-KR" altLang="en-US" sz="16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    일본에 </a:t>
            </a:r>
            <a:r>
              <a:rPr lang="ko-KR" altLang="en-US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할양한다</a:t>
            </a: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.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/>
            </a:r>
            <a:b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</a:b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3.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청국은 일본에 </a:t>
            </a:r>
            <a:r>
              <a:rPr lang="ko-KR" altLang="en-US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배상금</a:t>
            </a:r>
            <a:r>
              <a:rPr lang="en-US" altLang="ko-KR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2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억 냥을 지불한다</a:t>
            </a: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/>
            </a:r>
            <a:b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</a:b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4.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청국의 </a:t>
            </a:r>
            <a:r>
              <a:rPr lang="ko-KR" altLang="en-US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사스ㆍ충칭ㆍ쑤저우ㆍ항저우의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개항과 </a:t>
            </a:r>
          </a:p>
          <a:p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    </a:t>
            </a:r>
            <a:r>
              <a:rPr lang="ko-KR" altLang="en-US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일본선박의 양쯔강및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그 부속하천의 자유통항 용인</a:t>
            </a: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그리고 </a:t>
            </a:r>
            <a:r>
              <a:rPr lang="ko-KR" altLang="en-US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일본인의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거주ㆍ영업ㆍ무역의 자유를 승인할 것 </a:t>
            </a:r>
            <a:r>
              <a:rPr lang="ko-KR" altLang="en-US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등이 규정되었다</a:t>
            </a: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.</a:t>
            </a:r>
            <a:endParaRPr lang="ko-KR" altLang="en-US" sz="16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5761863" y="3657600"/>
            <a:ext cx="3060192" cy="14630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일본</a:t>
            </a:r>
            <a:r>
              <a:rPr lang="en-US" altLang="ko-KR" sz="1600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1600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한반도에 대한 우월 권 인정</a:t>
            </a:r>
            <a:r>
              <a:rPr lang="en-US" altLang="ko-KR" sz="1600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1600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대륙기출 기반 조성</a:t>
            </a:r>
            <a:endParaRPr lang="ko-KR" altLang="en-US" sz="1600" b="1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7773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러일 전쟁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4" y="1008566"/>
            <a:ext cx="4619625" cy="4836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767" y="6018758"/>
            <a:ext cx="420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1904~1905</a:t>
            </a:r>
            <a:r>
              <a:rPr lang="ko-KR" altLang="en-US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년에 </a:t>
            </a:r>
            <a:r>
              <a:rPr lang="ko-KR" altLang="en-US" sz="1600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만주와 한국의 지배권을 두고 러시아와 일본이 벌인 전쟁</a:t>
            </a:r>
            <a:endParaRPr lang="ko-KR" altLang="en-US" sz="1600" dirty="0">
              <a:solidFill>
                <a:schemeClr val="accent4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522976" y="1188821"/>
            <a:ext cx="1548384" cy="14020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여순항 공격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7406640" y="1188821"/>
            <a:ext cx="1548384" cy="14020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제물포 공격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522976" y="3109061"/>
            <a:ext cx="1548384" cy="140208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압록강 전투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406640" y="3090874"/>
            <a:ext cx="1548384" cy="1402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봉천전투 일본 승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2976" y="5659395"/>
            <a:ext cx="2978473" cy="64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https://youtu.be/iraOKL3hKyk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2222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4131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뤼순군항의 러시아함대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내용 개체 틀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B3D6EAD0-516A-4E3A-A8C9-49F0657F75D3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7" y="1406876"/>
            <a:ext cx="3638178" cy="482453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1CF4A6F4-A823-4905-A54E-C32628CB61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6" y="1406876"/>
            <a:ext cx="35704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46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2598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포츠머스 조약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508247" cy="2413634"/>
          </a:xfrm>
          <a:prstGeom prst="rect">
            <a:avLst/>
          </a:prstGeom>
        </p:spPr>
      </p:pic>
      <p:sp>
        <p:nvSpPr>
          <p:cNvPr id="10" name="제목 2"/>
          <p:cNvSpPr>
            <a:spLocks noGrp="1"/>
          </p:cNvSpPr>
          <p:nvPr>
            <p:ph idx="1"/>
          </p:nvPr>
        </p:nvSpPr>
        <p:spPr>
          <a:xfrm>
            <a:off x="381001" y="3730753"/>
            <a:ext cx="3625850" cy="975360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러일전쟁을 종결시키기 위해 </a:t>
            </a:r>
            <a:r>
              <a:rPr lang="en-US" altLang="ko-KR" sz="20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1905</a:t>
            </a:r>
            <a:r>
              <a:rPr lang="ko-KR" altLang="en-US" sz="20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년 일본과 러시아가 맺은 강화조약</a:t>
            </a:r>
            <a:endParaRPr lang="en-US" altLang="ko-KR" sz="2000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endParaRPr lang="ko-KR" altLang="en-US" sz="20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724146" y="542121"/>
            <a:ext cx="3413760" cy="34015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첫째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한국에 있어서의 일본의 우월권을 승인한다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. </a:t>
            </a:r>
            <a:b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</a:br>
            <a:r>
              <a:rPr lang="ko-KR" altLang="en-US" dirty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둘째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청국정부의 승인을 전제로 요동반도의 조차권과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장춘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여순간의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철도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(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남 만주철도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를 일본에 위양할 것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. </a:t>
            </a:r>
            <a:b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</a:br>
            <a:r>
              <a:rPr lang="ko-KR" altLang="en-US" dirty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셋째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북위 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50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도 이남의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사할린를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일본에 할양할 것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.(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배상금을 묻지 않는 대가로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) </a:t>
            </a:r>
            <a:b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</a:br>
            <a:r>
              <a:rPr lang="ko-KR" altLang="en-US" dirty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넷째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연해주 연안의 어업권을 일본에 허락할 것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. </a:t>
            </a:r>
          </a:p>
          <a:p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3889248" y="4041606"/>
            <a:ext cx="4974336" cy="235305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포츠머스 조약은 일본과 러시아와의 강화조약이었지만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사실상 일본이 한국을 점령할 방법이 있음을 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4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대 강국으로부터 승인을 받아놓은 약조문이나 다름없었다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.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6731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4150" y="2560321"/>
            <a:ext cx="6273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spc="-15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다이쇼 시대</a:t>
            </a:r>
            <a:endParaRPr lang="ko-KR" altLang="en-US" sz="6600" spc="-15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8617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다이쇼 시대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310741"/>
            <a:ext cx="3486150" cy="4820603"/>
          </a:xfrm>
          <a:prstGeom prst="rect">
            <a:avLst/>
          </a:prstGeom>
        </p:spPr>
      </p:pic>
      <p:sp>
        <p:nvSpPr>
          <p:cNvPr id="12" name="타원 11"/>
          <p:cNvSpPr/>
          <p:nvPr/>
        </p:nvSpPr>
        <p:spPr>
          <a:xfrm>
            <a:off x="4718304" y="1262074"/>
            <a:ext cx="1548384" cy="14020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다이쇼 천황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117841" y="1310741"/>
            <a:ext cx="1548384" cy="14020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여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123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대 천황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718304" y="3693044"/>
            <a:ext cx="1548384" cy="14020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요시히토 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(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본명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7117841" y="3677238"/>
            <a:ext cx="1548384" cy="14020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하루노미야 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(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아명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5358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511874" y="1227011"/>
            <a:ext cx="8120252" cy="480364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1" y="249734"/>
            <a:ext cx="3946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다이쇼 데모크라시란</a:t>
            </a:r>
            <a:r>
              <a:rPr lang="en-US" altLang="ko-KR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?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일본에서 정치ㆍ사회ㆍ문화 등 각 방면에 나타난 민주주의와 자유주의 경향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러일전쟁후 일본이 승리하자 일본시민들은 러시아 와 </a:t>
            </a:r>
            <a:r>
              <a:rPr lang="ko-KR" altLang="en-US" dirty="0" smtClean="0"/>
              <a:t>강화</a:t>
            </a:r>
            <a:r>
              <a:rPr lang="ko-KR" altLang="en-US" dirty="0"/>
              <a:t> </a:t>
            </a:r>
            <a:r>
              <a:rPr lang="ko-KR" altLang="en-US" dirty="0" smtClean="0"/>
              <a:t>조약을 </a:t>
            </a:r>
            <a:r>
              <a:rPr lang="ko-KR" altLang="en-US" dirty="0"/>
              <a:t>반대하는 </a:t>
            </a:r>
            <a:r>
              <a:rPr lang="ko-KR" altLang="en-US" dirty="0" smtClean="0"/>
              <a:t>시민운동이 일어난 게</a:t>
            </a:r>
            <a:r>
              <a:rPr lang="ko-KR" altLang="en-US" dirty="0"/>
              <a:t>  다이쇼데모쿠라시의 </a:t>
            </a:r>
            <a:r>
              <a:rPr lang="ko-KR" altLang="en-US" dirty="0" smtClean="0"/>
              <a:t>출발점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pPr marL="0" indent="0">
              <a:buNone/>
            </a:pPr>
            <a:endParaRPr lang="en-US" altLang="ko-KR" sz="2400" dirty="0" smtClean="0"/>
          </a:p>
          <a:p>
            <a:endParaRPr lang="en-US" altLang="ko-KR" sz="24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pPr marL="0" indent="0">
              <a:buNone/>
            </a:pPr>
            <a:endParaRPr lang="en-US" altLang="ko-KR" sz="2400" dirty="0" smtClean="0"/>
          </a:p>
          <a:p>
            <a:endParaRPr lang="ko-KR" altLang="en-US" sz="24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7693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4246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다이쇼 데모크라시 시기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22689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53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목차</a:t>
            </a:r>
            <a:endParaRPr lang="ko-KR" altLang="en-US" sz="3200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347932" y="2914650"/>
            <a:ext cx="1832610" cy="18326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메이지유신</a:t>
            </a:r>
            <a:endParaRPr lang="ko-KR" altLang="en-US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3898266" y="2914650"/>
            <a:ext cx="1832610" cy="18326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다이쇼시대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6304153" y="2914650"/>
            <a:ext cx="1832610" cy="1832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쇼와시대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90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4629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다이쇼 데모크라시의 배경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187228"/>
            <a:ext cx="3569207" cy="3275044"/>
          </a:xfrm>
        </p:spPr>
      </p:pic>
      <p:sp>
        <p:nvSpPr>
          <p:cNvPr id="6" name="TextBox 5"/>
          <p:cNvSpPr txBox="1"/>
          <p:nvPr/>
        </p:nvSpPr>
        <p:spPr>
          <a:xfrm>
            <a:off x="585216" y="4675642"/>
            <a:ext cx="3364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쌀 소동 기사</a:t>
            </a:r>
            <a:endParaRPr lang="en-US" altLang="ko-KR" b="1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전국적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민중폭동으로서 정부에 큰 타격을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주었다</a:t>
            </a:r>
            <a:endParaRPr lang="en-US" altLang="ko-KR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제</a:t>
            </a:r>
            <a:r>
              <a:rPr lang="en-US" altLang="ko-KR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차세계대전으로 인해물가 폭등</a:t>
            </a:r>
            <a:r>
              <a:rPr lang="en-US" altLang="ko-KR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쌀값 폭등으로 인해 일어난 사건</a:t>
            </a:r>
            <a:endParaRPr lang="ko-KR" altLang="en-US" dirty="0">
              <a:solidFill>
                <a:srgbClr val="FF0000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95" y="1192578"/>
            <a:ext cx="3645408" cy="32696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0251" y="4664299"/>
            <a:ext cx="320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중앙공론잡지</a:t>
            </a:r>
            <a:endParaRPr lang="en-US" altLang="ko-KR" b="1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요시노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사쿠조의 민본주의가 주로 실렸다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.</a:t>
            </a:r>
          </a:p>
          <a:p>
            <a:r>
              <a:rPr lang="ko-KR" altLang="en-US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노동운동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은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임금인상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해고반대와 같은 경제적 요구뿐만 아니라 참정권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노동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3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권 등을 획득하려 한 정치적 운동</a:t>
            </a:r>
          </a:p>
        </p:txBody>
      </p:sp>
    </p:spTree>
    <p:extLst>
      <p:ext uri="{BB962C8B-B14F-4D97-AF65-F5344CB8AC3E}">
        <p14:creationId xmlns:p14="http://schemas.microsoft.com/office/powerpoint/2010/main" val="3022762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관동 대지진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296925" y="1068266"/>
            <a:ext cx="5861303" cy="10813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12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만 가구의 집이 무너지고 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45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만 가구가 불탔으며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사망자와 행방불명이 총 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40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만 명에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달함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.</a:t>
            </a:r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96925" y="2845831"/>
            <a:ext cx="5861303" cy="10813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국민의 불만을 다른 데로 돌리기 위해 </a:t>
            </a:r>
            <a:r>
              <a:rPr lang="ko-KR" altLang="en-US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한국인과 사회주의자들이 폭동을 일으키려 한다는 소문을 조직적으로 </a:t>
            </a:r>
            <a:r>
              <a:rPr lang="ko-KR" altLang="en-US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퍼뜨림</a:t>
            </a:r>
            <a:r>
              <a:rPr lang="en-US" altLang="ko-KR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.</a:t>
            </a:r>
            <a:endParaRPr lang="en-US" altLang="ko-KR" b="1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296925" y="4800443"/>
            <a:ext cx="5861303" cy="1081357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이에 격분한 일본인들은 자경단을 조직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관헌들과 함께 </a:t>
            </a:r>
            <a:r>
              <a:rPr lang="ko-KR" altLang="en-US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조선인을 무조건 체포</a:t>
            </a:r>
            <a:r>
              <a:rPr lang="en-US" altLang="ko-KR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·</a:t>
            </a:r>
            <a:r>
              <a:rPr lang="ko-KR" altLang="en-US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구타</a:t>
            </a:r>
            <a:r>
              <a:rPr lang="en-US" altLang="ko-KR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·</a:t>
            </a:r>
            <a:r>
              <a:rPr lang="ko-KR" altLang="en-US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학살함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.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6" name="아래쪽 화살표 15"/>
          <p:cNvSpPr/>
          <p:nvPr/>
        </p:nvSpPr>
        <p:spPr>
          <a:xfrm>
            <a:off x="3654552" y="4104235"/>
            <a:ext cx="1146048" cy="51916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아래쪽 화살표 21"/>
          <p:cNvSpPr/>
          <p:nvPr/>
        </p:nvSpPr>
        <p:spPr>
          <a:xfrm>
            <a:off x="3654552" y="2252597"/>
            <a:ext cx="1146048" cy="51916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385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관동 대지진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638915"/>
            <a:ext cx="4548623" cy="3847486"/>
          </a:xfrm>
        </p:spPr>
      </p:pic>
      <p:sp>
        <p:nvSpPr>
          <p:cNvPr id="3" name="모서리가 둥근 직사각형 2"/>
          <p:cNvSpPr/>
          <p:nvPr/>
        </p:nvSpPr>
        <p:spPr>
          <a:xfrm>
            <a:off x="5305168" y="2166551"/>
            <a:ext cx="3426940" cy="252901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486400" y="2680517"/>
            <a:ext cx="3097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무고한 한국인을 수천 명씩이나 학살한 일본군벌의 잔학행위는 역사상 씻을 수 없는 오점으로 남게 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9327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보통 선거법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4535424" y="1411097"/>
            <a:ext cx="4223766" cy="4351338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1925</a:t>
            </a:r>
            <a:r>
              <a:rPr lang="ko-KR" altLang="en-US" sz="20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년 </a:t>
            </a:r>
            <a:r>
              <a:rPr lang="en-US" altLang="ko-KR" sz="2000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25</a:t>
            </a:r>
            <a:r>
              <a:rPr lang="ko-KR" altLang="en-US" sz="2000" dirty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세 이상 남성에게 재산에 상관없이 선거권을 </a:t>
            </a:r>
            <a:r>
              <a:rPr lang="ko-KR" altLang="en-US" sz="2000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부여</a:t>
            </a:r>
            <a:r>
              <a:rPr lang="ko-KR" altLang="en-US" sz="20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하는 보통선거법이 제정</a:t>
            </a:r>
            <a:endParaRPr lang="en-US" altLang="ko-KR" sz="2000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sz="20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보통선거법의 제정은 민중의 정치적 요구를 수용함으로써 </a:t>
            </a:r>
            <a:r>
              <a:rPr lang="ko-KR" altLang="en-US" sz="2000" dirty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민주주의 확대를 </a:t>
            </a:r>
            <a:r>
              <a:rPr lang="ko-KR" altLang="en-US" sz="2000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가져옴</a:t>
            </a:r>
            <a:r>
              <a:rPr lang="en-US" altLang="ko-KR" sz="2000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.</a:t>
            </a:r>
          </a:p>
          <a:p>
            <a:r>
              <a:rPr lang="ko-KR" altLang="en-US" sz="20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기본적으로 민중의 폭발적인 사회운동이 이루어 낸 </a:t>
            </a:r>
            <a:r>
              <a:rPr lang="ko-KR" altLang="en-US" sz="20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성과</a:t>
            </a:r>
            <a:endParaRPr lang="en-US" altLang="ko-KR" sz="2000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sz="2000" dirty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정치적 자유</a:t>
            </a:r>
            <a:r>
              <a:rPr lang="ko-KR" altLang="en-US" sz="20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를 주었으며 </a:t>
            </a:r>
            <a:r>
              <a:rPr lang="ko-KR" altLang="en-US" sz="20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그 동안 </a:t>
            </a:r>
            <a:r>
              <a:rPr lang="ko-KR" altLang="en-US" sz="20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뿌리 깊던 </a:t>
            </a:r>
            <a:r>
              <a:rPr lang="ko-KR" altLang="en-US" sz="20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번벌 정치를 </a:t>
            </a:r>
            <a:r>
              <a:rPr lang="ko-KR" altLang="en-US" sz="20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극복하고 </a:t>
            </a:r>
            <a:r>
              <a:rPr lang="ko-KR" altLang="en-US" sz="2000" dirty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정당정치를 실현시키는 획기적인 </a:t>
            </a:r>
            <a:r>
              <a:rPr lang="ko-KR" altLang="en-US" sz="2000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계기가 됨</a:t>
            </a:r>
            <a:endParaRPr lang="en-US" altLang="ko-KR" sz="2000" dirty="0" smtClean="0">
              <a:solidFill>
                <a:schemeClr val="accent4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endParaRPr lang="ko-KR" altLang="en-US" sz="20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6" y="1325658"/>
            <a:ext cx="4044695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03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4150" y="2560321"/>
            <a:ext cx="6273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spc="-15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쇼와 시대</a:t>
            </a:r>
            <a:endParaRPr lang="ko-KR" altLang="en-US" sz="6600" spc="-15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187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5385" y="248692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쇼와 시대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1464372"/>
            <a:ext cx="3687128" cy="4570667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4718304" y="1262074"/>
            <a:ext cx="1548384" cy="14020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쇼와 히로히토 </a:t>
            </a:r>
            <a:r>
              <a:rPr lang="ko-KR" altLang="en-US" dirty="0" smtClean="0"/>
              <a:t>천황 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176134" y="1262074"/>
            <a:ext cx="1548384" cy="14020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124</a:t>
            </a:r>
            <a:r>
              <a:rPr lang="ko-KR" altLang="en-US" dirty="0"/>
              <a:t>대 </a:t>
            </a:r>
            <a:r>
              <a:rPr lang="ko-KR" altLang="en-US" dirty="0" smtClean="0"/>
              <a:t>천황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718304" y="3749705"/>
            <a:ext cx="1548384" cy="14020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1927~1945: </a:t>
            </a:r>
            <a:r>
              <a:rPr lang="ko-KR" altLang="en-US" dirty="0" smtClean="0"/>
              <a:t>일본 제국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7176134" y="3749705"/>
            <a:ext cx="1548384" cy="14020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1945~1989: </a:t>
            </a:r>
            <a:r>
              <a:rPr lang="ko-KR" altLang="en-US" dirty="0" smtClean="0"/>
              <a:t>일본 국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9815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5385" y="248692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금융 공황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5" y="1121664"/>
            <a:ext cx="67310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7938" y="5829461"/>
            <a:ext cx="502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경제대공항 직전에 일어난 일본의 금융공황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sp>
        <p:nvSpPr>
          <p:cNvPr id="3" name="오른쪽 화살표 2"/>
          <p:cNvSpPr/>
          <p:nvPr/>
        </p:nvSpPr>
        <p:spPr>
          <a:xfrm>
            <a:off x="2237938" y="6316302"/>
            <a:ext cx="682752" cy="34137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33344" y="631630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경제적 위기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사회적 불안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8156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5385" y="248692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만주 사변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1326"/>
            <a:ext cx="4651907" cy="512851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5620512" y="2247646"/>
            <a:ext cx="2913888" cy="2688336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만주에 파견된 관동군의 일부 장교들이 봉천 교외의 </a:t>
            </a:r>
            <a:r>
              <a:rPr lang="ko-KR" altLang="en-US" b="1" dirty="0">
                <a:solidFill>
                  <a:schemeClr val="accent4"/>
                </a:solidFill>
              </a:rPr>
              <a:t>유조구</a:t>
            </a:r>
            <a:r>
              <a:rPr lang="ko-KR" altLang="en-US" dirty="0"/>
              <a:t>에서 만철 노선을 폭파하고</a:t>
            </a:r>
            <a:r>
              <a:rPr lang="en-US" altLang="ko-KR" dirty="0"/>
              <a:t>, </a:t>
            </a:r>
            <a:r>
              <a:rPr lang="ko-KR" altLang="en-US" dirty="0"/>
              <a:t>이것을 </a:t>
            </a:r>
            <a:r>
              <a:rPr lang="ko-KR" altLang="en-US" b="1" dirty="0" smtClean="0">
                <a:solidFill>
                  <a:schemeClr val="accent4"/>
                </a:solidFill>
              </a:rPr>
              <a:t>중국군의 공격이라 </a:t>
            </a:r>
            <a:r>
              <a:rPr lang="ko-KR" altLang="en-US" b="1" dirty="0">
                <a:solidFill>
                  <a:schemeClr val="accent4"/>
                </a:solidFill>
              </a:rPr>
              <a:t>주장하며 </a:t>
            </a:r>
            <a:r>
              <a:rPr lang="ko-KR" altLang="en-US" dirty="0">
                <a:solidFill>
                  <a:schemeClr val="bg1"/>
                </a:solidFill>
              </a:rPr>
              <a:t>개전의</a:t>
            </a:r>
            <a:r>
              <a:rPr lang="ko-KR" altLang="en-US" b="1" dirty="0">
                <a:solidFill>
                  <a:schemeClr val="accent4"/>
                </a:solidFill>
              </a:rPr>
              <a:t> </a:t>
            </a:r>
            <a:r>
              <a:rPr lang="ko-KR" altLang="en-US" dirty="0" smtClean="0"/>
              <a:t>명분으로 </a:t>
            </a:r>
            <a:r>
              <a:rPr lang="ko-KR" altLang="en-US" dirty="0"/>
              <a:t>삼은 것이다</a:t>
            </a:r>
          </a:p>
        </p:txBody>
      </p:sp>
    </p:spTree>
    <p:extLst>
      <p:ext uri="{BB962C8B-B14F-4D97-AF65-F5344CB8AC3E}">
        <p14:creationId xmlns:p14="http://schemas.microsoft.com/office/powerpoint/2010/main" val="415355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5385" y="248692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중일 전쟁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4" y="1271524"/>
            <a:ext cx="4399534" cy="4519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1129" y="5906091"/>
            <a:ext cx="231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중경을 </a:t>
            </a:r>
            <a:r>
              <a:rPr lang="ko-KR" altLang="en-US" dirty="0"/>
              <a:t>폭격하는 일본 비행기</a:t>
            </a:r>
          </a:p>
        </p:txBody>
      </p:sp>
      <p:sp>
        <p:nvSpPr>
          <p:cNvPr id="11" name="제목 6"/>
          <p:cNvSpPr>
            <a:spLocks noGrp="1"/>
          </p:cNvSpPr>
          <p:nvPr>
            <p:ph idx="1"/>
          </p:nvPr>
        </p:nvSpPr>
        <p:spPr>
          <a:xfrm>
            <a:off x="5499100" y="1214438"/>
            <a:ext cx="2955925" cy="4905375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루거우차오</a:t>
            </a:r>
            <a:r>
              <a:rPr lang="en-US" altLang="ko-KR" sz="24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24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베이징</a:t>
            </a:r>
            <a:r>
              <a:rPr lang="en-US" altLang="ko-KR" sz="24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24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톈진</a:t>
            </a:r>
            <a:r>
              <a:rPr lang="en-US" altLang="ko-KR" sz="24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24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상하이</a:t>
            </a:r>
            <a:r>
              <a:rPr lang="en-US" altLang="ko-KR" sz="24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,</a:t>
            </a:r>
            <a:r>
              <a:rPr lang="ko-KR" altLang="en-US" sz="2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난징점령</a:t>
            </a:r>
            <a:endParaRPr lang="en-US" altLang="ko-KR" sz="2400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sz="2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우한 공략</a:t>
            </a:r>
            <a:r>
              <a:rPr lang="en-US" altLang="ko-KR" sz="2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2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남북</a:t>
            </a:r>
            <a:r>
              <a:rPr lang="en-US" altLang="ko-KR" sz="2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10</a:t>
            </a:r>
            <a:r>
              <a:rPr lang="ko-KR" altLang="en-US" sz="2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개성과 주요도시 점거</a:t>
            </a:r>
            <a:endParaRPr lang="en-US" altLang="ko-KR" sz="2400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sz="2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중국 </a:t>
            </a:r>
            <a:r>
              <a:rPr lang="ko-KR" altLang="en-US" sz="24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민중의 항전 의지를 꺾지는 못하였으며 중국의 국공합작으로 전쟁은 </a:t>
            </a:r>
            <a:r>
              <a:rPr lang="ko-KR" altLang="en-US" sz="2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장기화하였다</a:t>
            </a:r>
            <a:endParaRPr lang="en-US" altLang="ko-KR" sz="2400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7256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5385" y="248692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태평양 전쟁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6" y="1274164"/>
            <a:ext cx="5596128" cy="500471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266688" y="1377695"/>
            <a:ext cx="2407920" cy="12435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일본의 미국 하와이에 있는 진주만 기습 공격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266688" y="2919983"/>
            <a:ext cx="2407920" cy="12679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맥아더장군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: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나는 다시 돌아온다 는 말을 남기고 쫓겨남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266688" y="4486655"/>
            <a:ext cx="2407920" cy="12313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미드웨이 해전에서 미국이 승리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8344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메이지 시대</a:t>
            </a:r>
            <a:endParaRPr lang="ko-KR" altLang="en-US" sz="3200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161660" y="1742116"/>
            <a:ext cx="4716353" cy="4249340"/>
            <a:chOff x="1887258" y="2350699"/>
            <a:chExt cx="4908659" cy="442260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자유형 4"/>
            <p:cNvSpPr/>
            <p:nvPr/>
          </p:nvSpPr>
          <p:spPr>
            <a:xfrm>
              <a:off x="1887258" y="2350699"/>
              <a:ext cx="2437169" cy="2030975"/>
            </a:xfrm>
            <a:custGeom>
              <a:avLst/>
              <a:gdLst>
                <a:gd name="connsiteX0" fmla="*/ 0 w 2030973"/>
                <a:gd name="connsiteY0" fmla="*/ 101549 h 2437168"/>
                <a:gd name="connsiteX1" fmla="*/ 101549 w 2030973"/>
                <a:gd name="connsiteY1" fmla="*/ 0 h 2437168"/>
                <a:gd name="connsiteX2" fmla="*/ 1929424 w 2030973"/>
                <a:gd name="connsiteY2" fmla="*/ 0 h 2437168"/>
                <a:gd name="connsiteX3" fmla="*/ 2030973 w 2030973"/>
                <a:gd name="connsiteY3" fmla="*/ 101549 h 2437168"/>
                <a:gd name="connsiteX4" fmla="*/ 2030973 w 2030973"/>
                <a:gd name="connsiteY4" fmla="*/ 2335619 h 2437168"/>
                <a:gd name="connsiteX5" fmla="*/ 1929424 w 2030973"/>
                <a:gd name="connsiteY5" fmla="*/ 2437168 h 2437168"/>
                <a:gd name="connsiteX6" fmla="*/ 101549 w 2030973"/>
                <a:gd name="connsiteY6" fmla="*/ 2437168 h 2437168"/>
                <a:gd name="connsiteX7" fmla="*/ 0 w 2030973"/>
                <a:gd name="connsiteY7" fmla="*/ 2335619 h 2437168"/>
                <a:gd name="connsiteX8" fmla="*/ 0 w 2030973"/>
                <a:gd name="connsiteY8" fmla="*/ 101549 h 24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973" h="2437168">
                  <a:moveTo>
                    <a:pt x="1946348" y="1"/>
                  </a:moveTo>
                  <a:cubicBezTo>
                    <a:pt x="1993085" y="1"/>
                    <a:pt x="2030973" y="54559"/>
                    <a:pt x="2030973" y="121859"/>
                  </a:cubicBezTo>
                  <a:lnTo>
                    <a:pt x="2030973" y="2315309"/>
                  </a:lnTo>
                  <a:cubicBezTo>
                    <a:pt x="2030973" y="2382609"/>
                    <a:pt x="1993085" y="2437167"/>
                    <a:pt x="1946348" y="2437167"/>
                  </a:cubicBezTo>
                  <a:lnTo>
                    <a:pt x="84625" y="2437167"/>
                  </a:lnTo>
                  <a:cubicBezTo>
                    <a:pt x="37888" y="2437167"/>
                    <a:pt x="0" y="2382609"/>
                    <a:pt x="0" y="2315309"/>
                  </a:cubicBezTo>
                  <a:lnTo>
                    <a:pt x="0" y="121859"/>
                  </a:lnTo>
                  <a:cubicBezTo>
                    <a:pt x="0" y="54559"/>
                    <a:pt x="37888" y="1"/>
                    <a:pt x="84625" y="1"/>
                  </a:cubicBezTo>
                  <a:lnTo>
                    <a:pt x="1946348" y="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690" tIns="65152" rIns="84456" bIns="1624778" numCol="1" spcCol="1270" anchor="t" anchorCtr="0">
              <a:noAutofit/>
            </a:bodyPr>
            <a:lstStyle/>
            <a:p>
              <a:pPr lvl="0" algn="r" defTabSz="8445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미국에 의한 개항 </a:t>
              </a:r>
              <a:r>
                <a:rPr lang="en-US" altLang="ko-KR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: </a:t>
              </a:r>
              <a:r>
                <a:rPr lang="ko-KR" altLang="en-US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페리에 의하여 미</a:t>
              </a:r>
              <a:r>
                <a:rPr lang="en-US" altLang="ko-KR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&amp;</a:t>
              </a:r>
              <a:r>
                <a:rPr lang="ko-KR" altLang="en-US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일 화친 </a:t>
              </a:r>
              <a:r>
                <a:rPr lang="ko-KR" altLang="en-US" sz="1900" dirty="0">
                  <a:latin typeface="HY그래픽M" panose="02030600000101010101" pitchFamily="18" charset="-127"/>
                  <a:ea typeface="HY그래픽M" panose="02030600000101010101" pitchFamily="18" charset="-127"/>
                </a:rPr>
                <a:t>조</a:t>
              </a:r>
              <a:r>
                <a:rPr lang="ko-KR" altLang="en-US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약 체결</a:t>
              </a:r>
              <a:endParaRPr lang="ko-KR" altLang="en-US" sz="1900" kern="1200" dirty="0">
                <a:latin typeface="HY그래픽M" panose="02030600000101010101" pitchFamily="18" charset="-127"/>
                <a:ea typeface="HY그래픽M" panose="02030600000101010101" pitchFamily="18" charset="-127"/>
              </a:endParaRPr>
            </a:p>
          </p:txBody>
        </p:sp>
        <p:sp>
          <p:nvSpPr>
            <p:cNvPr id="7" name="자유형 6"/>
            <p:cNvSpPr/>
            <p:nvPr/>
          </p:nvSpPr>
          <p:spPr>
            <a:xfrm>
              <a:off x="4288884" y="2350700"/>
              <a:ext cx="2437169" cy="2030975"/>
            </a:xfrm>
            <a:custGeom>
              <a:avLst/>
              <a:gdLst>
                <a:gd name="connsiteX0" fmla="*/ 0 w 2030973"/>
                <a:gd name="connsiteY0" fmla="*/ 101549 h 2437168"/>
                <a:gd name="connsiteX1" fmla="*/ 101549 w 2030973"/>
                <a:gd name="connsiteY1" fmla="*/ 0 h 2437168"/>
                <a:gd name="connsiteX2" fmla="*/ 1929424 w 2030973"/>
                <a:gd name="connsiteY2" fmla="*/ 0 h 2437168"/>
                <a:gd name="connsiteX3" fmla="*/ 2030973 w 2030973"/>
                <a:gd name="connsiteY3" fmla="*/ 101549 h 2437168"/>
                <a:gd name="connsiteX4" fmla="*/ 2030973 w 2030973"/>
                <a:gd name="connsiteY4" fmla="*/ 2335619 h 2437168"/>
                <a:gd name="connsiteX5" fmla="*/ 1929424 w 2030973"/>
                <a:gd name="connsiteY5" fmla="*/ 2437168 h 2437168"/>
                <a:gd name="connsiteX6" fmla="*/ 101549 w 2030973"/>
                <a:gd name="connsiteY6" fmla="*/ 2437168 h 2437168"/>
                <a:gd name="connsiteX7" fmla="*/ 0 w 2030973"/>
                <a:gd name="connsiteY7" fmla="*/ 2335619 h 2437168"/>
                <a:gd name="connsiteX8" fmla="*/ 0 w 2030973"/>
                <a:gd name="connsiteY8" fmla="*/ 101549 h 24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973" h="2437168">
                  <a:moveTo>
                    <a:pt x="1946348" y="1"/>
                  </a:moveTo>
                  <a:cubicBezTo>
                    <a:pt x="1993085" y="1"/>
                    <a:pt x="2030973" y="54559"/>
                    <a:pt x="2030973" y="121859"/>
                  </a:cubicBezTo>
                  <a:lnTo>
                    <a:pt x="2030973" y="2315309"/>
                  </a:lnTo>
                  <a:cubicBezTo>
                    <a:pt x="2030973" y="2382609"/>
                    <a:pt x="1993085" y="2437167"/>
                    <a:pt x="1946348" y="2437167"/>
                  </a:cubicBezTo>
                  <a:lnTo>
                    <a:pt x="84625" y="2437167"/>
                  </a:lnTo>
                  <a:cubicBezTo>
                    <a:pt x="37888" y="2437167"/>
                    <a:pt x="0" y="2382609"/>
                    <a:pt x="0" y="2315309"/>
                  </a:cubicBezTo>
                  <a:lnTo>
                    <a:pt x="0" y="121859"/>
                  </a:lnTo>
                  <a:cubicBezTo>
                    <a:pt x="0" y="54559"/>
                    <a:pt x="37888" y="1"/>
                    <a:pt x="84625" y="1"/>
                  </a:cubicBezTo>
                  <a:lnTo>
                    <a:pt x="1946348" y="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690" tIns="65152" rIns="84456" bIns="1624779" numCol="1" spcCol="1270" anchor="t" anchorCtr="0">
              <a:noAutofit/>
            </a:bodyPr>
            <a:lstStyle/>
            <a:p>
              <a:pPr lvl="0" algn="r" defTabSz="8445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왕정 복고 </a:t>
              </a:r>
              <a:r>
                <a:rPr lang="en-US" altLang="ko-KR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: </a:t>
              </a:r>
              <a:r>
                <a:rPr lang="ko-KR" altLang="en-US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메이지 천황에게 통치권 반환</a:t>
              </a:r>
              <a:endParaRPr lang="ko-KR" altLang="en-US" sz="1900" kern="1200" dirty="0">
                <a:latin typeface="HY그래픽M" panose="02030600000101010101" pitchFamily="18" charset="-127"/>
                <a:ea typeface="HY그래픽M" panose="02030600000101010101" pitchFamily="18" charset="-127"/>
              </a:endParaRPr>
            </a:p>
          </p:txBody>
        </p:sp>
        <p:sp>
          <p:nvSpPr>
            <p:cNvPr id="8" name="순서도: 추출 7"/>
            <p:cNvSpPr/>
            <p:nvPr/>
          </p:nvSpPr>
          <p:spPr>
            <a:xfrm rot="5400000">
              <a:off x="3957502" y="4170488"/>
              <a:ext cx="358120" cy="304646"/>
            </a:xfrm>
            <a:prstGeom prst="flowChartExtra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자유형 10"/>
            <p:cNvSpPr/>
            <p:nvPr/>
          </p:nvSpPr>
          <p:spPr>
            <a:xfrm>
              <a:off x="1918443" y="4601642"/>
              <a:ext cx="2437169" cy="2030975"/>
            </a:xfrm>
            <a:custGeom>
              <a:avLst/>
              <a:gdLst>
                <a:gd name="connsiteX0" fmla="*/ 0 w 2030973"/>
                <a:gd name="connsiteY0" fmla="*/ 101549 h 2437168"/>
                <a:gd name="connsiteX1" fmla="*/ 101549 w 2030973"/>
                <a:gd name="connsiteY1" fmla="*/ 0 h 2437168"/>
                <a:gd name="connsiteX2" fmla="*/ 1929424 w 2030973"/>
                <a:gd name="connsiteY2" fmla="*/ 0 h 2437168"/>
                <a:gd name="connsiteX3" fmla="*/ 2030973 w 2030973"/>
                <a:gd name="connsiteY3" fmla="*/ 101549 h 2437168"/>
                <a:gd name="connsiteX4" fmla="*/ 2030973 w 2030973"/>
                <a:gd name="connsiteY4" fmla="*/ 2335619 h 2437168"/>
                <a:gd name="connsiteX5" fmla="*/ 1929424 w 2030973"/>
                <a:gd name="connsiteY5" fmla="*/ 2437168 h 2437168"/>
                <a:gd name="connsiteX6" fmla="*/ 101549 w 2030973"/>
                <a:gd name="connsiteY6" fmla="*/ 2437168 h 2437168"/>
                <a:gd name="connsiteX7" fmla="*/ 0 w 2030973"/>
                <a:gd name="connsiteY7" fmla="*/ 2335619 h 2437168"/>
                <a:gd name="connsiteX8" fmla="*/ 0 w 2030973"/>
                <a:gd name="connsiteY8" fmla="*/ 101549 h 24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973" h="2437168">
                  <a:moveTo>
                    <a:pt x="1946348" y="1"/>
                  </a:moveTo>
                  <a:cubicBezTo>
                    <a:pt x="1993085" y="1"/>
                    <a:pt x="2030973" y="54559"/>
                    <a:pt x="2030973" y="121859"/>
                  </a:cubicBezTo>
                  <a:lnTo>
                    <a:pt x="2030973" y="2315309"/>
                  </a:lnTo>
                  <a:cubicBezTo>
                    <a:pt x="2030973" y="2382609"/>
                    <a:pt x="1993085" y="2437167"/>
                    <a:pt x="1946348" y="2437167"/>
                  </a:cubicBezTo>
                  <a:lnTo>
                    <a:pt x="84625" y="2437167"/>
                  </a:lnTo>
                  <a:cubicBezTo>
                    <a:pt x="37888" y="2437167"/>
                    <a:pt x="0" y="2382609"/>
                    <a:pt x="0" y="2315309"/>
                  </a:cubicBezTo>
                  <a:lnTo>
                    <a:pt x="0" y="121859"/>
                  </a:lnTo>
                  <a:cubicBezTo>
                    <a:pt x="0" y="54559"/>
                    <a:pt x="37888" y="1"/>
                    <a:pt x="84625" y="1"/>
                  </a:cubicBezTo>
                  <a:lnTo>
                    <a:pt x="1946348" y="1"/>
                  </a:lnTo>
                  <a:close/>
                </a:path>
              </a:pathLst>
            </a:custGeom>
            <a:solidFill>
              <a:srgbClr val="996633">
                <a:alpha val="23137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690" tIns="65152" rIns="84456" bIns="1624778" numCol="1" spcCol="1270" anchor="t" anchorCtr="0">
              <a:noAutofit/>
            </a:bodyPr>
            <a:lstStyle/>
            <a:p>
              <a:pPr lvl="0" algn="r" defTabSz="8445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메이지 유신</a:t>
              </a:r>
              <a:r>
                <a:rPr lang="en-US" altLang="ko-KR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: </a:t>
              </a:r>
              <a:r>
                <a:rPr lang="ko-KR" altLang="en-US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근대적 중앙 집권 체제</a:t>
              </a:r>
              <a:r>
                <a:rPr lang="en-US" altLang="ko-KR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, </a:t>
              </a:r>
              <a:r>
                <a:rPr lang="ko-KR" altLang="en-US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징병제 실시</a:t>
              </a:r>
              <a:r>
                <a:rPr lang="en-US" altLang="ko-KR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, </a:t>
              </a:r>
              <a:r>
                <a:rPr lang="ko-KR" altLang="en-US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교육 제도 개선</a:t>
              </a:r>
              <a:r>
                <a:rPr lang="en-US" altLang="ko-KR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, </a:t>
              </a:r>
              <a:r>
                <a:rPr lang="ko-KR" altLang="en-US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상공업 장려</a:t>
              </a:r>
              <a:endParaRPr lang="ko-KR" altLang="en-US" sz="1900" kern="1200" dirty="0">
                <a:latin typeface="HY그래픽M" panose="02030600000101010101" pitchFamily="18" charset="-127"/>
                <a:ea typeface="HY그래픽M" panose="02030600000101010101" pitchFamily="18" charset="-127"/>
              </a:endParaRPr>
            </a:p>
          </p:txBody>
        </p:sp>
        <p:sp>
          <p:nvSpPr>
            <p:cNvPr id="12" name="순서도: 추출 11"/>
            <p:cNvSpPr/>
            <p:nvPr/>
          </p:nvSpPr>
          <p:spPr>
            <a:xfrm rot="5400000">
              <a:off x="6464533" y="4167343"/>
              <a:ext cx="358120" cy="304646"/>
            </a:xfrm>
            <a:prstGeom prst="flowChartExtra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자유형 13"/>
            <p:cNvSpPr/>
            <p:nvPr/>
          </p:nvSpPr>
          <p:spPr>
            <a:xfrm>
              <a:off x="4358748" y="4601643"/>
              <a:ext cx="2437169" cy="2030975"/>
            </a:xfrm>
            <a:custGeom>
              <a:avLst/>
              <a:gdLst>
                <a:gd name="connsiteX0" fmla="*/ 0 w 2030973"/>
                <a:gd name="connsiteY0" fmla="*/ 101549 h 2437168"/>
                <a:gd name="connsiteX1" fmla="*/ 101549 w 2030973"/>
                <a:gd name="connsiteY1" fmla="*/ 0 h 2437168"/>
                <a:gd name="connsiteX2" fmla="*/ 1929424 w 2030973"/>
                <a:gd name="connsiteY2" fmla="*/ 0 h 2437168"/>
                <a:gd name="connsiteX3" fmla="*/ 2030973 w 2030973"/>
                <a:gd name="connsiteY3" fmla="*/ 101549 h 2437168"/>
                <a:gd name="connsiteX4" fmla="*/ 2030973 w 2030973"/>
                <a:gd name="connsiteY4" fmla="*/ 2335619 h 2437168"/>
                <a:gd name="connsiteX5" fmla="*/ 1929424 w 2030973"/>
                <a:gd name="connsiteY5" fmla="*/ 2437168 h 2437168"/>
                <a:gd name="connsiteX6" fmla="*/ 101549 w 2030973"/>
                <a:gd name="connsiteY6" fmla="*/ 2437168 h 2437168"/>
                <a:gd name="connsiteX7" fmla="*/ 0 w 2030973"/>
                <a:gd name="connsiteY7" fmla="*/ 2335619 h 2437168"/>
                <a:gd name="connsiteX8" fmla="*/ 0 w 2030973"/>
                <a:gd name="connsiteY8" fmla="*/ 101549 h 24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973" h="2437168">
                  <a:moveTo>
                    <a:pt x="1946348" y="1"/>
                  </a:moveTo>
                  <a:cubicBezTo>
                    <a:pt x="1993085" y="1"/>
                    <a:pt x="2030973" y="54559"/>
                    <a:pt x="2030973" y="121859"/>
                  </a:cubicBezTo>
                  <a:lnTo>
                    <a:pt x="2030973" y="2315309"/>
                  </a:lnTo>
                  <a:cubicBezTo>
                    <a:pt x="2030973" y="2382609"/>
                    <a:pt x="1993085" y="2437167"/>
                    <a:pt x="1946348" y="2437167"/>
                  </a:cubicBezTo>
                  <a:lnTo>
                    <a:pt x="84625" y="2437167"/>
                  </a:lnTo>
                  <a:cubicBezTo>
                    <a:pt x="37888" y="2437167"/>
                    <a:pt x="0" y="2382609"/>
                    <a:pt x="0" y="2315309"/>
                  </a:cubicBezTo>
                  <a:lnTo>
                    <a:pt x="0" y="121859"/>
                  </a:lnTo>
                  <a:cubicBezTo>
                    <a:pt x="0" y="54559"/>
                    <a:pt x="37888" y="1"/>
                    <a:pt x="84625" y="1"/>
                  </a:cubicBezTo>
                  <a:lnTo>
                    <a:pt x="1946348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690" tIns="65153" rIns="84455" bIns="1624777" numCol="1" spcCol="1270" anchor="t" anchorCtr="0">
              <a:noAutofit/>
            </a:bodyPr>
            <a:lstStyle/>
            <a:p>
              <a:pPr lvl="0" algn="r" defTabSz="8445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대륙 침략</a:t>
              </a:r>
              <a:r>
                <a:rPr lang="en-US" altLang="ko-KR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: </a:t>
              </a:r>
              <a:r>
                <a:rPr lang="ko-KR" altLang="en-US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강화도 조약 </a:t>
              </a:r>
              <a:r>
                <a:rPr lang="en-US" altLang="ko-KR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&gt; </a:t>
              </a:r>
              <a:r>
                <a:rPr lang="ko-KR" altLang="en-US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청일전쟁</a:t>
              </a:r>
              <a:r>
                <a:rPr lang="en-US" altLang="ko-KR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, </a:t>
              </a:r>
              <a:r>
                <a:rPr lang="ko-KR" altLang="en-US" sz="1900" kern="1200" dirty="0" smtClean="0">
                  <a:latin typeface="HY그래픽M" panose="02030600000101010101" pitchFamily="18" charset="-127"/>
                  <a:ea typeface="HY그래픽M" panose="02030600000101010101" pitchFamily="18" charset="-127"/>
                </a:rPr>
                <a:t>러일전쟁</a:t>
              </a:r>
              <a:endParaRPr lang="ko-KR" altLang="en-US" sz="1900" kern="1200" dirty="0">
                <a:latin typeface="HY그래픽M" panose="02030600000101010101" pitchFamily="18" charset="-127"/>
                <a:ea typeface="HY그래픽M" panose="02030600000101010101" pitchFamily="18" charset="-127"/>
              </a:endParaRPr>
            </a:p>
          </p:txBody>
        </p:sp>
        <p:sp>
          <p:nvSpPr>
            <p:cNvPr id="16" name="순서도: 추출 15"/>
            <p:cNvSpPr/>
            <p:nvPr/>
          </p:nvSpPr>
          <p:spPr>
            <a:xfrm rot="5400000">
              <a:off x="4024228" y="6441921"/>
              <a:ext cx="358120" cy="304646"/>
            </a:xfrm>
            <a:prstGeom prst="flowChartExtra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45345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5385" y="248692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태평양 전쟁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내용 개체 틀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18C50CE4-A482-45C1-B242-5E54DFEF58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899" y="1414322"/>
            <a:ext cx="4368314" cy="4102508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559552" y="1621536"/>
            <a:ext cx="2865120" cy="1316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히로시마와 나가사키에 원자 폭탄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559552" y="3358896"/>
            <a:ext cx="2865120" cy="13167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일본이 무조건 항복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5340096" y="5327904"/>
            <a:ext cx="707136" cy="7437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230112" y="5406352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u="sng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제</a:t>
            </a:r>
            <a:r>
              <a:rPr lang="en-US" altLang="ko-KR" sz="2000" b="1" u="sng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2</a:t>
            </a:r>
            <a:r>
              <a:rPr lang="ko-KR" altLang="en-US" sz="2000" b="1" u="sng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차 세계 대전은 일본의 패배로 끝</a:t>
            </a:r>
            <a:endParaRPr lang="ko-KR" altLang="en-US" sz="2000" b="1" u="sng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3757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5385" y="248692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전쟁 직후 일본의 상황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890016" y="1280160"/>
            <a:ext cx="7278624" cy="41330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1079754" y="1837817"/>
            <a:ext cx="7886700" cy="4351338"/>
          </a:xfrm>
        </p:spPr>
        <p:txBody>
          <a:bodyPr/>
          <a:lstStyle/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수백만 명의 사람들 목숨 잃음</a:t>
            </a:r>
            <a:endParaRPr lang="en-US" altLang="ko-KR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한국에서 수탈하던 쌀 끊어짐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대 흉작</a:t>
            </a:r>
            <a:endParaRPr lang="en-US" altLang="ko-KR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실업자수 증가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물가 상승</a:t>
            </a:r>
            <a:endParaRPr lang="en-US" altLang="ko-KR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연합국 최고 사령부가 일본 통치</a:t>
            </a:r>
            <a:endParaRPr lang="en-US" altLang="ko-KR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도조 히데키를 비롯한 일곱 명 사형 선고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715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5385" y="248692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전쟁 직후 일본의 상황</a:t>
            </a:r>
            <a:endParaRPr lang="en-US" altLang="ko-KR" sz="3200" b="1" spc="-150" dirty="0" smtClean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1" y="1170432"/>
            <a:ext cx="4150694" cy="4047745"/>
          </a:xfrm>
        </p:spPr>
      </p:pic>
      <p:sp>
        <p:nvSpPr>
          <p:cNvPr id="5" name="TextBox 4"/>
          <p:cNvSpPr txBox="1"/>
          <p:nvPr/>
        </p:nvSpPr>
        <p:spPr>
          <a:xfrm>
            <a:off x="506650" y="5367340"/>
            <a:ext cx="4389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맥아더 장군을 방문한 쇼와 </a:t>
            </a:r>
            <a:r>
              <a:rPr lang="ko-KR" altLang="en-US" sz="1600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천황</a:t>
            </a:r>
            <a:endParaRPr lang="en-US" altLang="ko-KR" sz="1600" b="1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en-US" altLang="ko-KR" sz="16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1945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년 일본은 항복 후</a:t>
            </a: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연합국 최고 사령부의 지배를 받게 되었다</a:t>
            </a: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. </a:t>
            </a:r>
            <a:r>
              <a:rPr lang="ko-KR" altLang="en-US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이 최고 사령부의 사령관은 미국의 맥아더 장군이었다</a:t>
            </a:r>
            <a:r>
              <a:rPr lang="en-US" altLang="ko-KR" sz="1600" dirty="0">
                <a:latin typeface="HY그래픽M" panose="02030600000101010101" pitchFamily="18" charset="-127"/>
                <a:ea typeface="HY그래픽M" panose="02030600000101010101" pitchFamily="18" charset="-127"/>
              </a:rPr>
              <a:t>.</a:t>
            </a:r>
            <a:endParaRPr lang="ko-KR" altLang="en-US" sz="16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5352288" y="1402080"/>
            <a:ext cx="1621536" cy="1511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천황의 상징화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083552" y="2438400"/>
            <a:ext cx="1621536" cy="1511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국민 주권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(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민주주의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5352288" y="3432048"/>
            <a:ext cx="1621536" cy="15118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평화주의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1876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4150" y="2560321"/>
            <a:ext cx="6273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spc="-150" dirty="0" smtClean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감사합니다</a:t>
            </a:r>
            <a:endParaRPr lang="ko-KR" altLang="en-US" sz="6600" spc="-15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2762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미국에 의한 개항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152" y="1521511"/>
            <a:ext cx="4213242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1056" y="4632960"/>
            <a:ext cx="33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미일 화친 조약 체결 당시</a:t>
            </a:r>
            <a:endParaRPr lang="en-US" altLang="ko-KR" b="1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en-US" altLang="ko-KR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(</a:t>
            </a:r>
            <a:r>
              <a:rPr lang="ko-KR" altLang="en-US" b="1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강제 개항</a:t>
            </a:r>
            <a:r>
              <a:rPr lang="en-US" altLang="ko-KR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endParaRPr lang="ko-KR" altLang="en-US" b="1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6" y="1547936"/>
            <a:ext cx="4258221" cy="28046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6864" y="4589780"/>
            <a:ext cx="397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일본을 개항시킨 페리 제독</a:t>
            </a:r>
            <a:endParaRPr lang="ko-KR" altLang="en-US" b="1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585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621792" y="1133856"/>
            <a:ext cx="8120252" cy="480364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1" y="249734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화친 조약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738378" y="1691512"/>
            <a:ext cx="8173974" cy="506285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미국과 맺은 </a:t>
            </a:r>
            <a:r>
              <a:rPr lang="ko-KR" altLang="en-US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불평등 조약</a:t>
            </a:r>
            <a:endParaRPr lang="en-US" altLang="ko-KR" i="1" dirty="0" smtClean="0">
              <a:solidFill>
                <a:schemeClr val="accent4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미국 선박에 대한 식량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연료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식수의 공급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난파선 구조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필요품 구입</a:t>
            </a:r>
            <a:endParaRPr lang="en-US" altLang="ko-KR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최혜국 대우 등의 승인</a:t>
            </a:r>
            <a:endParaRPr lang="en-US" altLang="ko-KR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미국인이 범죄를 저질렀을 시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미국 영사관에서 재판</a:t>
            </a:r>
            <a:endParaRPr lang="en-US" altLang="ko-KR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일본의 수출품 관세를 미국에서 지정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9149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메이지 유신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526" y="3121125"/>
            <a:ext cx="4480948" cy="61574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74" y="1392364"/>
            <a:ext cx="4762500" cy="3000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328" y="4803648"/>
            <a:ext cx="4673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메이지유신을 주도한 사쓰마번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·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조슈번의 젊은 무사들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.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맨 왼쪽이 이토우 히로부미다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.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그도 하급 무사 집안의 자제였다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.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이 사진은 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</a:rPr>
              <a:t>1869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</a:rPr>
              <a:t>년에 도쿄에서 촬영된 사진이다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.</a:t>
            </a:r>
            <a:endParaRPr lang="ko-KR" altLang="en-US" b="0" i="0" dirty="0">
              <a:effectLst/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2" name="내용 개체 틀 11"/>
          <p:cNvSpPr>
            <a:spLocks noGrp="1"/>
          </p:cNvSpPr>
          <p:nvPr>
            <p:ph idx="1"/>
          </p:nvPr>
        </p:nvSpPr>
        <p:spPr>
          <a:xfrm>
            <a:off x="5608320" y="1392365"/>
            <a:ext cx="2907030" cy="4784598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일본 메이지 왕 때 막번 체제를 무너뜨리고 왕정복고를 이룩한 변혁과정</a:t>
            </a:r>
            <a:endParaRPr lang="en-US" altLang="ko-KR" sz="2000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sz="20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무사 중에서도 </a:t>
            </a:r>
            <a:r>
              <a:rPr lang="ko-KR" altLang="en-US" sz="2000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중하급</a:t>
            </a:r>
            <a:r>
              <a:rPr lang="ko-KR" altLang="en-US" sz="20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 무사가 주도</a:t>
            </a:r>
            <a:endParaRPr lang="en-US" altLang="ko-KR" sz="2000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sz="20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메이지 유신은 </a:t>
            </a:r>
            <a:r>
              <a:rPr lang="ko-KR" altLang="en-US" sz="2000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아래로부터의 혁명</a:t>
            </a:r>
            <a:r>
              <a:rPr lang="ko-KR" altLang="en-US" sz="20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이다</a:t>
            </a:r>
            <a:endParaRPr lang="ko-KR" altLang="en-US" sz="20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8027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메이지 유신의 이후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61051816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2434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강화도 조약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16" y="1315711"/>
            <a:ext cx="6465164" cy="3824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040" y="5359455"/>
            <a:ext cx="5900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조선</a:t>
            </a:r>
            <a:r>
              <a:rPr lang="en-US" altLang="ko-KR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&amp;</a:t>
            </a:r>
            <a:r>
              <a:rPr lang="ko-KR" altLang="en-US" dirty="0" smtClean="0">
                <a:solidFill>
                  <a:schemeClr val="accent4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일본의 불평등 조약</a:t>
            </a:r>
            <a:endParaRPr lang="en-US" altLang="ko-KR" dirty="0" smtClean="0">
              <a:solidFill>
                <a:schemeClr val="accent4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9470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1" y="249734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52525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강화도 조약</a:t>
            </a:r>
            <a:endParaRPr lang="ko-KR" altLang="en-US" sz="3200" b="1" spc="-150" dirty="0">
              <a:solidFill>
                <a:srgbClr val="52525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248692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804672" y="1201013"/>
            <a:ext cx="7242048" cy="30601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/>
              <a:t>[</a:t>
            </a:r>
            <a:r>
              <a:rPr lang="ko-KR" altLang="en-US" dirty="0"/>
              <a:t>강화도 조약의 일부 ↓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○ </a:t>
            </a:r>
            <a:r>
              <a:rPr lang="ko-KR" altLang="en-US" dirty="0"/>
              <a:t>조선은 자주국이며 일본과 평등한 권리를 가진다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○</a:t>
            </a:r>
            <a:r>
              <a:rPr lang="ko-KR" altLang="en-US" dirty="0"/>
              <a:t>조선은 부산 이외의 두 항구를 </a:t>
            </a:r>
            <a:r>
              <a:rPr lang="en-US" altLang="ko-KR" dirty="0"/>
              <a:t>20</a:t>
            </a:r>
            <a:r>
              <a:rPr lang="ko-KR" altLang="en-US" dirty="0"/>
              <a:t>개월 내에 추가로 개항한다</a:t>
            </a:r>
          </a:p>
          <a:p>
            <a:r>
              <a:rPr lang="ko-KR" altLang="en-US" dirty="0"/>
              <a:t>○조선의 해안을 일본의 항해자가 자유로이 측량하도록 허가한다</a:t>
            </a:r>
          </a:p>
          <a:p>
            <a:r>
              <a:rPr lang="ko-KR" altLang="en-US" dirty="0"/>
              <a:t>○조선의 항구에 머무르는 동안 죄를 지은 일본사람은 일본의 법에따라 일본 관리가 심판한다</a:t>
            </a:r>
          </a:p>
          <a:p>
            <a:r>
              <a:rPr lang="ko-KR" altLang="en-US" dirty="0"/>
              <a:t> </a:t>
            </a:r>
          </a:p>
        </p:txBody>
      </p:sp>
      <p:sp>
        <p:nvSpPr>
          <p:cNvPr id="18" name="오른쪽 화살표 17"/>
          <p:cNvSpPr/>
          <p:nvPr/>
        </p:nvSpPr>
        <p:spPr>
          <a:xfrm>
            <a:off x="536448" y="4986528"/>
            <a:ext cx="1243584" cy="113385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182368" y="5091791"/>
            <a:ext cx="6388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일본과 평등한 권리 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X ,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조선과 중국과의 관계를 끊게 한 후에 조선을 침략하기 위한 것</a:t>
            </a:r>
            <a:endParaRPr lang="en-US" altLang="ko-KR" dirty="0" smtClean="0"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조선의 권리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X,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조선은 일본 앞에 무방비로 당할 수 밖에 없음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3692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오늘의PPT색상테마_077_여름휴가">
      <a:dk1>
        <a:srgbClr val="3A3838"/>
      </a:dk1>
      <a:lt1>
        <a:srgbClr val="FFFFFF"/>
      </a:lt1>
      <a:dk2>
        <a:srgbClr val="5D5B5B"/>
      </a:dk2>
      <a:lt2>
        <a:srgbClr val="F2F2F2"/>
      </a:lt2>
      <a:accent1>
        <a:srgbClr val="368DD2"/>
      </a:accent1>
      <a:accent2>
        <a:srgbClr val="00A7C2"/>
      </a:accent2>
      <a:accent3>
        <a:srgbClr val="E2DED3"/>
      </a:accent3>
      <a:accent4>
        <a:srgbClr val="DA4133"/>
      </a:accent4>
      <a:accent5>
        <a:srgbClr val="B39B96"/>
      </a:accent5>
      <a:accent6>
        <a:srgbClr val="D1D0D6"/>
      </a:accent6>
      <a:hlink>
        <a:srgbClr val="757070"/>
      </a:hlink>
      <a:folHlink>
        <a:srgbClr val="757070"/>
      </a:folHlink>
    </a:clrScheme>
    <a:fontScheme name="영어한글나눔바른고딕">
      <a:majorFont>
        <a:latin typeface="나눔바른고딕"/>
        <a:ea typeface="나눔바른고딕"/>
        <a:cs typeface=""/>
      </a:majorFont>
      <a:minorFont>
        <a:latin typeface="나눔바른고딕 UltraLight"/>
        <a:ea typeface="나눔바른고딕 UltraLight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</TotalTime>
  <Words>900</Words>
  <Application>Microsoft Office PowerPoint</Application>
  <PresentationFormat>화면 슬라이드 쇼(4:3)</PresentationFormat>
  <Paragraphs>171</Paragraphs>
  <Slides>33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0" baseType="lpstr">
      <vt:lpstr>굴림</vt:lpstr>
      <vt:lpstr>Arial</vt:lpstr>
      <vt:lpstr>나눔바른고딕 UltraLight</vt:lpstr>
      <vt:lpstr>HY그래픽M</vt:lpstr>
      <vt:lpstr>나눔바른고딕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pc</cp:lastModifiedBy>
  <cp:revision>145</cp:revision>
  <dcterms:created xsi:type="dcterms:W3CDTF">2015-01-21T11:35:38Z</dcterms:created>
  <dcterms:modified xsi:type="dcterms:W3CDTF">2018-11-27T06:45:47Z</dcterms:modified>
</cp:coreProperties>
</file>