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87" r:id="rId2"/>
    <p:sldId id="327" r:id="rId3"/>
    <p:sldId id="348" r:id="rId4"/>
    <p:sldId id="341" r:id="rId5"/>
    <p:sldId id="339" r:id="rId6"/>
    <p:sldId id="352" r:id="rId7"/>
    <p:sldId id="353" r:id="rId8"/>
    <p:sldId id="357" r:id="rId9"/>
    <p:sldId id="354" r:id="rId10"/>
    <p:sldId id="355" r:id="rId11"/>
    <p:sldId id="356" r:id="rId12"/>
    <p:sldId id="358" r:id="rId13"/>
    <p:sldId id="359" r:id="rId14"/>
    <p:sldId id="334" r:id="rId15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6F3"/>
    <a:srgbClr val="FEF3E6"/>
    <a:srgbClr val="F9BD8B"/>
    <a:srgbClr val="F8566D"/>
    <a:srgbClr val="F8B074"/>
    <a:srgbClr val="F69240"/>
    <a:srgbClr val="F6E47A"/>
    <a:srgbClr val="F3DC53"/>
    <a:srgbClr val="DE8610"/>
    <a:srgbClr val="FCE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9893" autoAdjust="0"/>
  </p:normalViewPr>
  <p:slideViewPr>
    <p:cSldViewPr snapToGrid="0">
      <p:cViewPr>
        <p:scale>
          <a:sx n="110" d="100"/>
          <a:sy n="110" d="100"/>
        </p:scale>
        <p:origin x="-379" y="18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-32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372B6-6ABB-40DF-906D-DFEF92D58FCB}" type="datetimeFigureOut">
              <a:rPr lang="ko-KR" altLang="en-US" smtClean="0"/>
              <a:t>2018-11-21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5CF3D-1C25-47B3-9390-9BBB09CD2B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6132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65A-E35E-45E3-8B76-60E309AE989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3EBE2-04A1-4312-8B8B-38400B01AA9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65A-E35E-45E3-8B76-60E309AE989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3EBE2-04A1-4312-8B8B-38400B01AA9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435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4" y="365125"/>
            <a:ext cx="2135981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0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65A-E35E-45E3-8B76-60E309AE989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3EBE2-04A1-4312-8B8B-38400B01AA9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13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65A-E35E-45E3-8B76-60E309AE989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3EBE2-04A1-4312-8B8B-38400B01AA9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515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44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9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65A-E35E-45E3-8B76-60E309AE989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3EBE2-04A1-4312-8B8B-38400B01AA9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32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65A-E35E-45E3-8B76-60E309AE989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3EBE2-04A1-4312-8B8B-38400B01AA9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54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365129"/>
            <a:ext cx="8543925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65A-E35E-45E3-8B76-60E309AE989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3EBE2-04A1-4312-8B8B-38400B01AA9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30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65A-E35E-45E3-8B76-60E309AE989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3EBE2-04A1-4312-8B8B-38400B01AA9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36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65A-E35E-45E3-8B76-60E309AE989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3EBE2-04A1-4312-8B8B-38400B01AA9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04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31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65A-E35E-45E3-8B76-60E309AE989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3EBE2-04A1-4312-8B8B-38400B01AA9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5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31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30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65A-E35E-45E3-8B76-60E309AE989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3EBE2-04A1-4312-8B8B-38400B01AA9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266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40" y="365129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40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6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E165A-E35E-45E3-8B76-60E309AE989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2018-11-21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5" y="6356356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6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3EBE2-04A1-4312-8B8B-38400B01AA92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3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2550081" y="2746293"/>
            <a:ext cx="4790993" cy="1000274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근대 일본 </a:t>
            </a:r>
            <a:endParaRPr lang="en-US" altLang="ko-KR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algn="ctr"/>
            <a:endParaRPr lang="en-US" altLang="ko-KR" sz="300" dirty="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사회와 문화 </a:t>
            </a:r>
            <a:endParaRPr lang="en-US" altLang="ko-KR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541453" y="3123113"/>
            <a:ext cx="4790993" cy="63094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endParaRPr lang="en-US" altLang="ko-KR" sz="3500" dirty="0" smtClean="0">
              <a:solidFill>
                <a:schemeClr val="tx1">
                  <a:lumMod val="75000"/>
                  <a:lumOff val="25000"/>
                </a:schemeClr>
              </a:solidFill>
              <a:latin typeface="Noto Sans CJK KR Light" pitchFamily="34" charset="-127"/>
              <a:ea typeface="Noto Sans CJK KR Light" pitchFamily="34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957823" y="3884193"/>
            <a:ext cx="1966823" cy="420640"/>
          </a:xfrm>
          <a:prstGeom prst="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2556062" y="3887058"/>
            <a:ext cx="4790993" cy="40011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문화</a:t>
            </a:r>
            <a:endParaRPr lang="en-US" altLang="ko-K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463143" y="5058271"/>
            <a:ext cx="3005268" cy="646331"/>
          </a:xfrm>
          <a:prstGeom prst="rect">
            <a:avLst/>
          </a:prstGeom>
          <a:noFill/>
        </p:spPr>
        <p:txBody>
          <a:bodyPr vert="horz" wrap="square">
            <a:spAutoFit/>
          </a:bodyPr>
          <a:lstStyle/>
          <a:p>
            <a:pPr algn="r"/>
            <a:r>
              <a:rPr lang="ko-KR" alt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생활조형디자인학전공</a:t>
            </a:r>
            <a:endParaRPr lang="en-US" altLang="ko-KR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21535304 </a:t>
            </a:r>
            <a:r>
              <a:rPr lang="ko-KR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이수현</a:t>
            </a:r>
            <a:endParaRPr lang="en-US" altLang="ko-KR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8585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/>
          <p:cNvSpPr/>
          <p:nvPr/>
        </p:nvSpPr>
        <p:spPr>
          <a:xfrm>
            <a:off x="395822" y="316255"/>
            <a:ext cx="3192505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3</a:t>
            </a: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. </a:t>
            </a:r>
            <a:r>
              <a:rPr lang="ko-KR" alt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다이쇼시대</a:t>
            </a:r>
            <a:r>
              <a:rPr lang="ko-KR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 문화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6572" y="1575843"/>
            <a:ext cx="1535502" cy="494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0 3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196776" y="1705233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다이쇼시대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도시문화 번영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81328" y="2237523"/>
            <a:ext cx="81195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메이지시기와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비교해 이 시기는 도시화와 소비 중심적 문화가 특징이다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백화점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상점가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댄스홀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카페 등장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긴브라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銀ブラ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),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모보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モボ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),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모가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モガ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유행어 등장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▪대중문화의 주요소비자는 도시중산층 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신문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잡지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서적 등 출판물의 대량 소비층을 이룸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456572" y="4062719"/>
            <a:ext cx="1535502" cy="494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</a:t>
            </a:r>
            <a:r>
              <a:rPr lang="en-US" altLang="ko-K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4</a:t>
            </a:r>
            <a:endParaRPr lang="en-US" altLang="ko-KR" sz="2000" b="1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196776" y="4171328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다이쇼시대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주거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1073727" y="1753722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1113373" y="4231863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33728" y="4620512"/>
            <a:ext cx="75793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일본 현대 주택형식 기본형은 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다이쇼시대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부터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쇼와시대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초기에 확립되었다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서양식 생활양식이 널리 계몽 도입되어 근대적 주거양식으로 개혁이 추진되었다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창호지 창문의 전면에다 유리를 끼우고 생활개선 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동맹회에서는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의자식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생활 도입과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부엌의 근대화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거실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아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이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방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등의 설치를 제안하였다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73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707289" y="5216236"/>
            <a:ext cx="2810786" cy="685800"/>
          </a:xfrm>
          <a:prstGeom prst="rect">
            <a:avLst/>
          </a:prstGeom>
          <a:noFill/>
          <a:ln w="28575">
            <a:solidFill>
              <a:srgbClr val="FFF6F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395822" y="316255"/>
            <a:ext cx="3192505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3. </a:t>
            </a:r>
            <a:r>
              <a:rPr lang="ko-KR" alt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다이쇼시대</a:t>
            </a:r>
            <a:r>
              <a:rPr lang="ko-KR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 문화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6572" y="1077121"/>
            <a:ext cx="1535502" cy="494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</a:t>
            </a:r>
            <a:r>
              <a:rPr lang="en-US" altLang="ko-K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5</a:t>
            </a:r>
            <a:endParaRPr lang="en-US" altLang="ko-KR" sz="2000" b="1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196776" y="1206511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다이쇼시대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의복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5759" y="1738801"/>
            <a:ext cx="906850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lnSpc>
                <a:spcPct val="200000"/>
              </a:lnSpc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-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다이쇼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시대에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나타난 여성 복식에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서양화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현상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200000"/>
              </a:lnSpc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교육을 받은 여성들의 활동 범위가 넓어지자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발목까지 오는 긴 기모노 대신 </a:t>
            </a: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200000"/>
              </a:lnSpc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짧은 기모노를 입고 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그위에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하카마를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걸친 후 부츠나 구두를 신었다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*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하카마란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기모노의 한 종류로 바지와 치마를 합친 듯한 헐렁한 하의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200000"/>
              </a:lnSpc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하카마는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원래 남성의 복장으로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남성 의복인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하카마를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걸쳤다는 것은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활동적인 신여성을 상징한다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1073727" y="1255000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7" name="_x153814664" descr="EMB00001850315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193" y="4419600"/>
            <a:ext cx="1303338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_x157486440" descr="EMB00001850315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138" y="4419600"/>
            <a:ext cx="1541463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_x51982720" descr="EMB00001850315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245" y="4394993"/>
            <a:ext cx="1225550" cy="2297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6755778" y="5335800"/>
            <a:ext cx="2723823" cy="3803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현대에는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졸업할 때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많이 입는다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95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/>
          <p:cNvSpPr/>
          <p:nvPr/>
        </p:nvSpPr>
        <p:spPr>
          <a:xfrm>
            <a:off x="395822" y="316255"/>
            <a:ext cx="3192505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4</a:t>
            </a: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. </a:t>
            </a:r>
            <a:r>
              <a:rPr lang="ko-KR" alt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쇼와시대</a:t>
            </a:r>
            <a:r>
              <a:rPr lang="ko-KR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 문화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6572" y="881603"/>
            <a:ext cx="1535502" cy="494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0 1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196776" y="1010993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쇼와시대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의복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3727" y="1388506"/>
            <a:ext cx="6147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쇼와 시기를 거듭해 갈수록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와후쿠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전통의상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는 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중요한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의식과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특별한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행사에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입는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아이템으로서의 역할을 해갔다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1073727" y="1059482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456571" y="2332336"/>
            <a:ext cx="1535502" cy="494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</a:t>
            </a:r>
            <a:r>
              <a:rPr lang="en-US" altLang="ko-K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2</a:t>
            </a:r>
            <a:endParaRPr lang="en-US" altLang="ko-KR" sz="2000" b="1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196775" y="2461726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쇼와시대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매스컴의 발달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3726" y="2839239"/>
            <a:ext cx="49359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-NHK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외에 라디오의 민간 방송 시작</a:t>
            </a:r>
          </a:p>
          <a:p>
            <a:pPr fontAlgn="base">
              <a:lnSpc>
                <a:spcPct val="150000"/>
              </a:lnSpc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일간신문은 조간 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면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석간 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면으로 풍부한 정보 전달</a:t>
            </a:r>
          </a:p>
          <a:p>
            <a:pPr fontAlgn="base">
              <a:lnSpc>
                <a:spcPct val="150000"/>
              </a:lnSpc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텔레비전 방송이 시작</a:t>
            </a:r>
          </a:p>
          <a:p>
            <a:pPr fontAlgn="base">
              <a:lnSpc>
                <a:spcPct val="150000"/>
              </a:lnSpc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국민들의 교양과 오락 생활에 영향 끼침</a:t>
            </a:r>
          </a:p>
        </p:txBody>
      </p:sp>
      <p:cxnSp>
        <p:nvCxnSpPr>
          <p:cNvPr id="19" name="직선 연결선 18"/>
          <p:cNvCxnSpPr/>
          <p:nvPr/>
        </p:nvCxnSpPr>
        <p:spPr>
          <a:xfrm>
            <a:off x="1073726" y="2510215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직사각형 23"/>
          <p:cNvSpPr/>
          <p:nvPr/>
        </p:nvSpPr>
        <p:spPr>
          <a:xfrm>
            <a:off x="456572" y="4538398"/>
            <a:ext cx="1535502" cy="494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</a:t>
            </a:r>
            <a:r>
              <a:rPr lang="en-US" altLang="ko-K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3</a:t>
            </a:r>
            <a:endParaRPr lang="en-US" altLang="ko-KR" sz="2000" b="1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1196776" y="4667788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쇼와시대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대중문화 확대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73727" y="5089296"/>
            <a:ext cx="476124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프로야구 부활하여 점차 국민적인 인기 얻기 시작</a:t>
            </a:r>
          </a:p>
          <a:p>
            <a:pPr fontAlgn="base">
              <a:lnSpc>
                <a:spcPct val="150000"/>
              </a:lnSpc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대중가수 미소라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히바리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(1937~1989)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영화감독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미조구치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켄지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(1898~1956)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구로사와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아키라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(1901~1998)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국제적인 명성을 얻음</a:t>
            </a:r>
          </a:p>
        </p:txBody>
      </p:sp>
      <p:cxnSp>
        <p:nvCxnSpPr>
          <p:cNvPr id="27" name="직선 연결선 26"/>
          <p:cNvCxnSpPr/>
          <p:nvPr/>
        </p:nvCxnSpPr>
        <p:spPr>
          <a:xfrm>
            <a:off x="1073727" y="4716277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73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/>
          <p:cNvSpPr/>
          <p:nvPr/>
        </p:nvSpPr>
        <p:spPr>
          <a:xfrm>
            <a:off x="395822" y="316255"/>
            <a:ext cx="3192505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4</a:t>
            </a: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. </a:t>
            </a:r>
            <a:r>
              <a:rPr lang="ko-KR" alt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쇼와시대</a:t>
            </a:r>
            <a:r>
              <a:rPr lang="ko-KR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 문화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588146" y="1188856"/>
            <a:ext cx="1535502" cy="494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0 4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1328350" y="1318246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쇼와시대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주거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05301" y="2002984"/>
            <a:ext cx="727795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미국의 영향하에 일본인들은 새로운 사무실용 건물들에 형광조명 및 에어컨 등 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최첨단의 편리하고 쾌적한 시설들을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설비했다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fontAlgn="base">
              <a:lnSpc>
                <a:spcPct val="150000"/>
              </a:lnSpc>
            </a:pPr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도쿄처럼 전통적으로 화재에 취약한 도시의 상업 및 산업체</a:t>
            </a: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건물과 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주탱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등에 불연성 건축재를 사용하도록 적극 권장하였다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fontAlgn="base">
              <a:lnSpc>
                <a:spcPct val="150000"/>
              </a:lnSpc>
            </a:pPr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-2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차 세계대전 전후에 보급 된 철근 콘크리트 아파트가 단지 및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맨션의 선구자 역할을 하였다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fontAlgn="base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많은 도시 거주자들의 생활양식에 혁명적인 발전을 초래함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fontAlgn="base">
              <a:lnSpc>
                <a:spcPct val="150000"/>
              </a:lnSpc>
            </a:pPr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처음 아파트는 중류 계층 특히 유행에 민감한 사람들이 생활하는 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현대적인 집합 주택이었다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1205301" y="1366735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50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2550081" y="2926395"/>
            <a:ext cx="4790993" cy="63094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ko-KR" altLang="en-US" sz="35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감사합니다</a:t>
            </a:r>
            <a:endParaRPr lang="en-US" altLang="ko-KR" sz="3500" b="1" dirty="0" smtClean="0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964750" y="3814923"/>
            <a:ext cx="1966823" cy="420640"/>
          </a:xfrm>
          <a:prstGeom prst="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556062" y="3831642"/>
            <a:ext cx="4790993" cy="400110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The End</a:t>
            </a:r>
          </a:p>
        </p:txBody>
      </p:sp>
      <p:cxnSp>
        <p:nvCxnSpPr>
          <p:cNvPr id="8" name="직선 연결선 7"/>
          <p:cNvCxnSpPr/>
          <p:nvPr/>
        </p:nvCxnSpPr>
        <p:spPr>
          <a:xfrm>
            <a:off x="8755812" y="6116127"/>
            <a:ext cx="405441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04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타원 11"/>
          <p:cNvSpPr/>
          <p:nvPr/>
        </p:nvSpPr>
        <p:spPr>
          <a:xfrm>
            <a:off x="1689049" y="2402872"/>
            <a:ext cx="1872208" cy="1872208"/>
          </a:xfrm>
          <a:prstGeom prst="ellipse">
            <a:avLst/>
          </a:prstGeom>
          <a:solidFill>
            <a:schemeClr val="bg1"/>
          </a:solidFill>
          <a:ln w="952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9BD8B"/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49" name="타원 48"/>
          <p:cNvSpPr/>
          <p:nvPr/>
        </p:nvSpPr>
        <p:spPr>
          <a:xfrm>
            <a:off x="6423603" y="2382737"/>
            <a:ext cx="1872208" cy="187220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9BD8B"/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3221496" y="2397118"/>
            <a:ext cx="1872208" cy="187220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9BD8B"/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95823" y="316255"/>
            <a:ext cx="1380887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ko-KR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목</a:t>
            </a:r>
            <a:r>
              <a:rPr lang="ko-KR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차</a:t>
            </a:r>
            <a:endParaRPr lang="en-US" altLang="ko-K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3403962" y="3021695"/>
            <a:ext cx="1535502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메이지시대</a:t>
            </a:r>
            <a:endParaRPr lang="en-US" altLang="ko-KR" sz="15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문화</a:t>
            </a:r>
            <a:endParaRPr lang="en-US" altLang="ko-KR" sz="15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48" name="타원 47"/>
          <p:cNvSpPr/>
          <p:nvPr/>
        </p:nvSpPr>
        <p:spPr>
          <a:xfrm>
            <a:off x="4820173" y="2402872"/>
            <a:ext cx="1872208" cy="1872208"/>
          </a:xfrm>
          <a:prstGeom prst="ellipse">
            <a:avLst/>
          </a:prstGeom>
          <a:solidFill>
            <a:schemeClr val="bg1"/>
          </a:solidFill>
          <a:ln w="952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9BD8B"/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5078010" y="3011986"/>
            <a:ext cx="1535502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다이쇼시대</a:t>
            </a:r>
            <a:endParaRPr lang="en-US" altLang="ko-KR" sz="15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문</a:t>
            </a:r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화</a:t>
            </a:r>
            <a:endParaRPr lang="en-US" altLang="ko-KR" sz="15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6703563" y="2988108"/>
            <a:ext cx="1535502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5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쇼와시대</a:t>
            </a:r>
            <a:endParaRPr lang="en-US" altLang="ko-KR" sz="15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문</a:t>
            </a:r>
            <a:r>
              <a:rPr lang="ko-KR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화</a:t>
            </a:r>
            <a:endParaRPr lang="en-US" altLang="ko-KR" sz="15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857402" y="3001794"/>
            <a:ext cx="1535502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근대 일본</a:t>
            </a:r>
            <a:endParaRPr lang="en-US" altLang="ko-KR" sz="15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문화</a:t>
            </a:r>
            <a:endParaRPr lang="en-US" altLang="ko-KR" sz="15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46908" y="2964898"/>
            <a:ext cx="308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1</a:t>
            </a:r>
            <a:endParaRPr lang="ko-KR" altLang="en-US" sz="4000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01683" y="2960439"/>
            <a:ext cx="308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4</a:t>
            </a:r>
            <a:endParaRPr lang="ko-KR" altLang="en-US" sz="4000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5589" y="2960439"/>
            <a:ext cx="308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3</a:t>
            </a:r>
            <a:endParaRPr lang="ko-KR" altLang="en-US" sz="4000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52281" y="2979279"/>
            <a:ext cx="308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2</a:t>
            </a:r>
            <a:endParaRPr lang="ko-KR" altLang="en-US" sz="4000" dirty="0">
              <a:solidFill>
                <a:schemeClr val="bg1">
                  <a:lumMod val="50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0824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395823" y="316255"/>
            <a:ext cx="1380887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ko-KR" alt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연도</a:t>
            </a:r>
            <a:endParaRPr lang="en-US" altLang="ko-KR" sz="2400" b="1" dirty="0" smtClean="0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</p:txBody>
      </p:sp>
      <p:cxnSp>
        <p:nvCxnSpPr>
          <p:cNvPr id="26" name="직선 연결선 25"/>
          <p:cNvCxnSpPr/>
          <p:nvPr/>
        </p:nvCxnSpPr>
        <p:spPr>
          <a:xfrm flipV="1">
            <a:off x="1914347" y="2941361"/>
            <a:ext cx="2713589" cy="1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타원 26"/>
          <p:cNvSpPr/>
          <p:nvPr/>
        </p:nvSpPr>
        <p:spPr>
          <a:xfrm>
            <a:off x="1776710" y="2800924"/>
            <a:ext cx="330354" cy="330354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b="1">
              <a:solidFill>
                <a:prstClr val="white"/>
              </a:solidFill>
            </a:endParaRPr>
          </a:p>
        </p:txBody>
      </p:sp>
      <p:cxnSp>
        <p:nvCxnSpPr>
          <p:cNvPr id="28" name="직선 연결선 27"/>
          <p:cNvCxnSpPr/>
          <p:nvPr/>
        </p:nvCxnSpPr>
        <p:spPr>
          <a:xfrm flipV="1">
            <a:off x="4826063" y="2939755"/>
            <a:ext cx="2713589" cy="1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타원 28"/>
          <p:cNvSpPr/>
          <p:nvPr/>
        </p:nvSpPr>
        <p:spPr>
          <a:xfrm>
            <a:off x="4565500" y="2807944"/>
            <a:ext cx="330354" cy="330354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b="1">
              <a:solidFill>
                <a:prstClr val="white"/>
              </a:solidFill>
            </a:endParaRPr>
          </a:p>
        </p:txBody>
      </p:sp>
      <p:sp>
        <p:nvSpPr>
          <p:cNvPr id="30" name="타원 29"/>
          <p:cNvSpPr/>
          <p:nvPr/>
        </p:nvSpPr>
        <p:spPr>
          <a:xfrm>
            <a:off x="7374475" y="2798056"/>
            <a:ext cx="330354" cy="330354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b="1">
              <a:solidFill>
                <a:prstClr val="white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650810" y="3344122"/>
            <a:ext cx="2474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1868~1911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261551" y="3864228"/>
            <a:ext cx="32533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20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메이지시대</a:t>
            </a:r>
            <a:endParaRPr lang="en-US" altLang="ko-KR" sz="2000" b="1" dirty="0" smtClean="0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3437138" y="3270767"/>
            <a:ext cx="264145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1912~1925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3131173" y="3860144"/>
            <a:ext cx="32533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20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다이쇼시대</a:t>
            </a:r>
            <a:endParaRPr lang="en-US" altLang="ko-KR" sz="2000" b="1" dirty="0" smtClean="0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6049426" y="3242455"/>
            <a:ext cx="30745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1926~1989</a:t>
            </a:r>
            <a:endParaRPr lang="en-US" altLang="ko-KR" sz="2000" b="1" dirty="0" smtClean="0">
              <a:solidFill>
                <a:prstClr val="black">
                  <a:lumMod val="75000"/>
                  <a:lumOff val="25000"/>
                </a:prstClr>
              </a:solidFill>
              <a:latin typeface="Noto Sans CJK KR Bold" pitchFamily="34" charset="-127"/>
              <a:ea typeface="Noto Sans CJK KR Bold" pitchFamily="34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5960034" y="3860131"/>
            <a:ext cx="32533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20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+mj-ea"/>
                <a:ea typeface="+mj-ea"/>
              </a:rPr>
              <a:t>쇼와시대</a:t>
            </a:r>
            <a:endParaRPr lang="en-US" altLang="ko-KR" sz="2000" b="1" dirty="0" smtClean="0">
              <a:solidFill>
                <a:prstClr val="black">
                  <a:lumMod val="75000"/>
                  <a:lumOff val="25000"/>
                </a:prst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6222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395823" y="316255"/>
            <a:ext cx="3192504" cy="583173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1.</a:t>
            </a:r>
            <a:r>
              <a:rPr lang="ko-KR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근대 </a:t>
            </a:r>
            <a:r>
              <a:rPr lang="ko-KR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일본의 문화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710546" y="2921460"/>
            <a:ext cx="452350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사상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학문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예술 등의 각 분야에서 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base"/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base"/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서양의 </a:t>
            </a: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근대 문화를 급속하게 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받아들여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base"/>
            <a:r>
              <a:rPr lang="ko-KR" altLang="en-US" sz="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altLang="ko-KR" sz="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base"/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일본의 </a:t>
            </a:r>
            <a:r>
              <a:rPr lang="ko-KR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독특한 새로운 문화를 만들어 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냄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314959" y="3083043"/>
            <a:ext cx="1977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에도 시대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이전의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base"/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fontAlgn="base"/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전통 </a:t>
            </a:r>
            <a:r>
              <a: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문화를 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계승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타원 12"/>
          <p:cNvSpPr/>
          <p:nvPr/>
        </p:nvSpPr>
        <p:spPr>
          <a:xfrm>
            <a:off x="1178936" y="2335446"/>
            <a:ext cx="2249246" cy="2249246"/>
          </a:xfrm>
          <a:prstGeom prst="ellipse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오른쪽 화살표 6"/>
          <p:cNvSpPr/>
          <p:nvPr/>
        </p:nvSpPr>
        <p:spPr>
          <a:xfrm>
            <a:off x="3851564" y="3248683"/>
            <a:ext cx="783173" cy="387927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80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395822" y="316255"/>
            <a:ext cx="3192505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2</a:t>
            </a: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. </a:t>
            </a:r>
            <a:r>
              <a:rPr lang="ko-KR" alt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메이지시대</a:t>
            </a:r>
            <a:r>
              <a:rPr lang="ko-KR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 문화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56572" y="1319544"/>
            <a:ext cx="153550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0 1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1196776" y="1448934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메이지시대에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받아들인 풍속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24323" y="2168253"/>
            <a:ext cx="368722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양복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구두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착용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맥주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궐련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얇은 종이로 말아놓은 담배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fontAlgn="base"/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의자와 테이블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등장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일요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휴일제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채용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310054" y="4104281"/>
            <a:ext cx="1535502" cy="494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0 2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5050258" y="4212890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메이지시대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의복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77805" y="4862939"/>
            <a:ext cx="4665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메이지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시대가 되면서 서양 옷이 들어오긴 했지만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여성들은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여전히 기모노를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입었다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9" name="직선 연결선 8"/>
          <p:cNvCxnSpPr/>
          <p:nvPr/>
        </p:nvCxnSpPr>
        <p:spPr>
          <a:xfrm>
            <a:off x="1073727" y="1497423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4966855" y="4273425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80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395822" y="316255"/>
            <a:ext cx="3192505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2</a:t>
            </a: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. </a:t>
            </a:r>
            <a:r>
              <a:rPr lang="ko-KR" alt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메이지시대</a:t>
            </a:r>
            <a:r>
              <a:rPr lang="ko-KR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 문화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56572" y="1139442"/>
            <a:ext cx="1535502" cy="494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0 3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1196776" y="1268832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개화풍속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9433" y="2105910"/>
            <a:ext cx="1645002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-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벽돌건물 등장 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-</a:t>
            </a:r>
            <a:r>
              <a:rPr lang="ko-KR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단발령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-</a:t>
            </a:r>
            <a:r>
              <a:rPr lang="ko-KR" alt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폐도령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66133" y="2105910"/>
            <a:ext cx="5328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목조건물이 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남아있던 </a:t>
            </a:r>
            <a:r>
              <a:rPr lang="ko-KR" alt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긴자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거리는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1872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년의 </a:t>
            </a:r>
            <a:r>
              <a:rPr lang="ko-KR" alt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대화재로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불타면서 </a:t>
            </a:r>
            <a:endParaRPr lang="en-US" altLang="ko-KR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목조건축이 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금지되고 벽돌건축과 도로확장이 추진된다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1073727" y="1303467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66133" y="3124641"/>
            <a:ext cx="6532558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일본의 단발령이 시행되어 </a:t>
            </a:r>
            <a:r>
              <a:rPr lang="ko-KR" alt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긴자거리엔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짧게 자른 </a:t>
            </a:r>
            <a:r>
              <a:rPr lang="ko-KR" alt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머리형이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자주 보이게 되었다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pPr fontAlgn="base"/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여기저기서 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이발소가 생겨 영국풍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프랑스풍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, 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일본풍 등의 </a:t>
            </a:r>
            <a:endParaRPr lang="en-US" altLang="ko-KR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fontAlgn="base"/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각양각색의 머리모양이 등장하였다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6133" y="4416458"/>
            <a:ext cx="726352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ko-KR" alt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폐도령은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칼을 </a:t>
            </a:r>
            <a:r>
              <a:rPr lang="ko-KR" alt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차는것을</a:t>
            </a:r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금지 하는 것</a:t>
            </a:r>
            <a:endParaRPr lang="en-US" altLang="ko-K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급격한 변화를 가져온 개화에 적응하지 못하여 당황하는 사람도 많았다</a:t>
            </a:r>
            <a:r>
              <a:rPr lang="en-US" altLang="ko-KR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fontAlgn="base"/>
            <a:endParaRPr lang="en-US" altLang="ko-KR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r>
              <a:rPr lang="ko-KR" alt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폐도령이</a:t>
            </a:r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내려졌을 때 “</a:t>
            </a:r>
            <a:r>
              <a:rPr lang="ko-KR" alt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사츠마</a:t>
            </a:r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지역만이라도 칼을 차게 해달라”고 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탄원하는 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사족이 있었고 </a:t>
            </a:r>
            <a:endParaRPr lang="en-US" altLang="ko-KR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‘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무사의 표시로서’라 하며 </a:t>
            </a:r>
            <a:r>
              <a:rPr lang="ko-KR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허리에 목도를 </a:t>
            </a:r>
            <a:r>
              <a: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차는 사람도 있었다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1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456572" y="1665894"/>
            <a:ext cx="1535502" cy="494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0 4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1196776" y="1795284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메이지시대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주거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5732" y="2514603"/>
            <a:ext cx="865333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서구 건축이 들어오기 시작함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학교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역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관청 같은 공공건물은 서양식으로 건축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fontAlgn="base">
              <a:lnSpc>
                <a:spcPct val="150000"/>
              </a:lnSpc>
            </a:pP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서양식으로 지은 개인주택은 귀족과 고급관리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부자상인이다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fontAlgn="base">
              <a:lnSpc>
                <a:spcPct val="150000"/>
              </a:lnSpc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그러나 서양식 집은 별채로 세워져 접대용 건물로 이용하였고 생활은 전통가옥에서 지냈다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endParaRPr lang="en-US" altLang="ko-KR" sz="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서양식 주택은 집주인의 지위를 상징해 주는 존재 였으며 일반 민중과는 관계가 없었다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1073727" y="1843773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395822" y="316255"/>
            <a:ext cx="3192505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2</a:t>
            </a: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. </a:t>
            </a:r>
            <a:r>
              <a:rPr lang="ko-KR" alt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메이지시대</a:t>
            </a:r>
            <a:r>
              <a:rPr lang="ko-KR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 문화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450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456572" y="1160223"/>
            <a:ext cx="1535502" cy="494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</a:t>
            </a:r>
            <a:r>
              <a:rPr lang="en-US" altLang="ko-K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5</a:t>
            </a:r>
            <a:endParaRPr lang="en-US" altLang="ko-KR" sz="2000" b="1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196776" y="1289613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메이지시대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+ </a:t>
            </a:r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다이쇼시대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음식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5732" y="2008932"/>
            <a:ext cx="783099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lnSpc>
                <a:spcPct val="200000"/>
              </a:lnSpc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메이지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시대부터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다이쇼시대는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일식과 양식이 공존하는 시대라 할 수 있다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200000"/>
              </a:lnSpc>
            </a:pP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메이지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유신에 의해 봉건제도가 무너지고 서양문물을 적극적으로 수용하려는 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풍습이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생기면서 요리에도 커다란 변화를 가져와 육식을 장려한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스키야키가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유행하고</a:t>
            </a:r>
            <a:endParaRPr lang="en-US" altLang="ko-KR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양주와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다양한 서양요리가 생겨났다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200000"/>
              </a:lnSpc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육식의대중화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고로케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커틀릿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카레라이스 등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1073727" y="1350148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395822" y="316255"/>
            <a:ext cx="4751142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2</a:t>
            </a: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. </a:t>
            </a:r>
            <a:r>
              <a:rPr lang="ko-KR" alt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메이지시대</a:t>
            </a: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+</a:t>
            </a:r>
            <a:r>
              <a:rPr lang="ko-KR" alt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다이쇼시대</a:t>
            </a:r>
            <a:r>
              <a:rPr lang="ko-KR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 문화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pic>
        <p:nvPicPr>
          <p:cNvPr id="2050" name="Picture 2" descr="C:\Users\my\Desktop\ũ%B1⺯ȯ_DSC052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964" y="4817845"/>
            <a:ext cx="2416355" cy="1605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my\Desktop\%B9ν%BAĿƲ%B8%B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36" y="4137343"/>
            <a:ext cx="2895600" cy="215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61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/>
          <p:cNvSpPr/>
          <p:nvPr/>
        </p:nvSpPr>
        <p:spPr>
          <a:xfrm>
            <a:off x="395822" y="316255"/>
            <a:ext cx="3192505" cy="461665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3</a:t>
            </a: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. </a:t>
            </a:r>
            <a:r>
              <a:rPr lang="ko-KR" altLang="en-US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다이쇼시대</a:t>
            </a:r>
            <a:r>
              <a:rPr lang="ko-KR" alt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 문화</a:t>
            </a:r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latin typeface="Noto Sans CJK KR Medium" pitchFamily="34" charset="-127"/>
              <a:ea typeface="Noto Sans CJK KR Medium" pitchFamily="34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56572" y="1575843"/>
            <a:ext cx="153550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0 1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196776" y="1705233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다이쇼시대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문학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81328" y="2237523"/>
            <a:ext cx="885851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이상주의적인 휴머니즘과 강렬한 자아긍정을 특색으로 하였다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endParaRPr lang="ko-KR" altLang="en-US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작품내용 및 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문어성을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완전히 배재한 자유 평탄한 문체로서 </a:t>
            </a:r>
            <a:r>
              <a:rPr lang="ko-KR" alt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다이쇼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전기 문단에 주류를 이루었다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fontAlgn="base"/>
            <a:endParaRPr lang="en-US" altLang="ko-KR" sz="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무샤노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고지사내아쯔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시가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나오야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등의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시라가바파</a:t>
            </a: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자연주의와 탐미파가 대립하고 있던 </a:t>
            </a:r>
            <a:r>
              <a:rPr lang="ko-KR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메이지시대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말기 문단에 새로운 바람을 불어 놓음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56572" y="4249748"/>
            <a:ext cx="1535502" cy="494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0 2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1196776" y="4358357"/>
            <a:ext cx="56090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다이쇼시대</a:t>
            </a:r>
            <a:r>
              <a:rPr lang="ko-KR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대중매체</a:t>
            </a:r>
            <a:endParaRPr lang="en-US" altLang="ko-KR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4160" y="5008406"/>
            <a:ext cx="6623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신문 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ko-KR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라디오</a:t>
            </a:r>
            <a:r>
              <a:rPr lang="en-US" altLang="ko-KR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1925</a:t>
            </a:r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년 라디오 방송 시작→도시와 농촌간의 문화격차 축소</a:t>
            </a:r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8" name="직선 연결선 17"/>
          <p:cNvCxnSpPr/>
          <p:nvPr/>
        </p:nvCxnSpPr>
        <p:spPr>
          <a:xfrm>
            <a:off x="1073727" y="1753722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1113373" y="4418892"/>
            <a:ext cx="0" cy="248261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25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2028</TotalTime>
  <Words>759</Words>
  <Application>Microsoft Office PowerPoint</Application>
  <PresentationFormat>A4 용지(210x297mm)</PresentationFormat>
  <Paragraphs>173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3_Office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HOME</dc:creator>
  <cp:lastModifiedBy>my</cp:lastModifiedBy>
  <cp:revision>478</cp:revision>
  <dcterms:created xsi:type="dcterms:W3CDTF">2017-09-07T10:48:07Z</dcterms:created>
  <dcterms:modified xsi:type="dcterms:W3CDTF">2018-11-21T15:06:16Z</dcterms:modified>
</cp:coreProperties>
</file>