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4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B144B7-C7DF-436F-91DE-FC8CE09038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67DAE1C-A1B4-4676-A9E2-3BCB0738F594}">
      <dgm:prSet custT="1"/>
      <dgm:spPr/>
      <dgm:t>
        <a:bodyPr/>
        <a:lstStyle/>
        <a:p>
          <a:pPr rtl="0" latinLnBrk="1"/>
          <a:r>
            <a:rPr lang="ko-KR" altLang="en-US" sz="3200" dirty="0" smtClean="0">
              <a:latin typeface="HY견고딕" pitchFamily="18" charset="-127"/>
              <a:ea typeface="HY견고딕" pitchFamily="18" charset="-127"/>
            </a:rPr>
            <a:t>일본의 현대사회</a:t>
          </a:r>
          <a:r>
            <a:rPr lang="en-US" altLang="ko-KR" sz="3200" dirty="0" smtClean="0">
              <a:latin typeface="HY견고딕" pitchFamily="18" charset="-127"/>
              <a:ea typeface="HY견고딕" pitchFamily="18" charset="-127"/>
            </a:rPr>
            <a:t>(</a:t>
          </a:r>
          <a:r>
            <a:rPr lang="ko-KR" altLang="en-US" sz="3200" dirty="0" smtClean="0">
              <a:latin typeface="HY견고딕" pitchFamily="18" charset="-127"/>
              <a:ea typeface="HY견고딕" pitchFamily="18" charset="-127"/>
            </a:rPr>
            <a:t>초</a:t>
          </a:r>
          <a:r>
            <a:rPr lang="en-US" altLang="ko-KR" sz="3200" dirty="0" smtClean="0">
              <a:latin typeface="HY견고딕" pitchFamily="18" charset="-127"/>
              <a:ea typeface="HY견고딕" pitchFamily="18" charset="-127"/>
            </a:rPr>
            <a:t>,</a:t>
          </a:r>
          <a:r>
            <a:rPr lang="ko-KR" altLang="en-US" sz="3200" dirty="0" smtClean="0">
              <a:latin typeface="HY견고딕" pitchFamily="18" charset="-127"/>
              <a:ea typeface="HY견고딕" pitchFamily="18" charset="-127"/>
            </a:rPr>
            <a:t>중</a:t>
          </a:r>
          <a:r>
            <a:rPr lang="en-US" altLang="ko-KR" sz="3200" dirty="0" smtClean="0">
              <a:latin typeface="HY견고딕" pitchFamily="18" charset="-127"/>
              <a:ea typeface="HY견고딕" pitchFamily="18" charset="-127"/>
            </a:rPr>
            <a:t>,</a:t>
          </a:r>
          <a:r>
            <a:rPr lang="ko-KR" altLang="en-US" sz="3200" dirty="0" smtClean="0">
              <a:latin typeface="HY견고딕" pitchFamily="18" charset="-127"/>
              <a:ea typeface="HY견고딕" pitchFamily="18" charset="-127"/>
            </a:rPr>
            <a:t>고 교육제도와 종교</a:t>
          </a:r>
          <a:r>
            <a:rPr lang="en-US" altLang="ko-KR" sz="3200" dirty="0" smtClean="0">
              <a:latin typeface="HY견고딕" pitchFamily="18" charset="-127"/>
              <a:ea typeface="HY견고딕" pitchFamily="18" charset="-127"/>
            </a:rPr>
            <a:t>)</a:t>
          </a:r>
          <a:endParaRPr lang="ko-KR" altLang="en-US" sz="3200" dirty="0">
            <a:latin typeface="HY견고딕" pitchFamily="18" charset="-127"/>
            <a:ea typeface="HY견고딕" pitchFamily="18" charset="-127"/>
          </a:endParaRPr>
        </a:p>
      </dgm:t>
    </dgm:pt>
    <dgm:pt modelId="{DC71B938-5640-43FD-8429-9925521857AD}" type="parTrans" cxnId="{882C32E2-3675-4728-9D0E-2989947EE126}">
      <dgm:prSet/>
      <dgm:spPr/>
      <dgm:t>
        <a:bodyPr/>
        <a:lstStyle/>
        <a:p>
          <a:pPr latinLnBrk="1"/>
          <a:endParaRPr lang="ko-KR" altLang="en-US"/>
        </a:p>
      </dgm:t>
    </dgm:pt>
    <dgm:pt modelId="{3D2184D5-4856-4D30-864D-8463566117DF}" type="sibTrans" cxnId="{882C32E2-3675-4728-9D0E-2989947EE126}">
      <dgm:prSet/>
      <dgm:spPr/>
      <dgm:t>
        <a:bodyPr/>
        <a:lstStyle/>
        <a:p>
          <a:pPr latinLnBrk="1"/>
          <a:endParaRPr lang="ko-KR" altLang="en-US"/>
        </a:p>
      </dgm:t>
    </dgm:pt>
    <dgm:pt modelId="{36CC763D-B2EA-4DEE-BFE9-6B0BBB2794F1}">
      <dgm:prSet custT="1"/>
      <dgm:spPr/>
      <dgm:t>
        <a:bodyPr/>
        <a:lstStyle/>
        <a:p>
          <a:pPr rtl="0" latinLnBrk="1"/>
          <a:r>
            <a:rPr lang="ko-KR" altLang="en-US" sz="3200" dirty="0" smtClean="0">
              <a:latin typeface="HY견고딕" pitchFamily="18" charset="-127"/>
              <a:ea typeface="HY견고딕" pitchFamily="18" charset="-127"/>
            </a:rPr>
            <a:t>일본의 문화</a:t>
          </a:r>
          <a:endParaRPr lang="ko-KR" altLang="en-US" sz="3200" dirty="0">
            <a:latin typeface="HY견고딕" pitchFamily="18" charset="-127"/>
            <a:ea typeface="HY견고딕" pitchFamily="18" charset="-127"/>
          </a:endParaRPr>
        </a:p>
      </dgm:t>
    </dgm:pt>
    <dgm:pt modelId="{5AC13FDD-DF75-43D5-97E2-776C8F8B705D}" type="parTrans" cxnId="{4526F5DE-6A9F-4D11-BA0E-C4351D6C7E51}">
      <dgm:prSet/>
      <dgm:spPr/>
      <dgm:t>
        <a:bodyPr/>
        <a:lstStyle/>
        <a:p>
          <a:pPr latinLnBrk="1"/>
          <a:endParaRPr lang="ko-KR" altLang="en-US"/>
        </a:p>
      </dgm:t>
    </dgm:pt>
    <dgm:pt modelId="{4CFC4812-5A08-468C-90F7-EAEBA05C7923}" type="sibTrans" cxnId="{4526F5DE-6A9F-4D11-BA0E-C4351D6C7E51}">
      <dgm:prSet/>
      <dgm:spPr/>
      <dgm:t>
        <a:bodyPr/>
        <a:lstStyle/>
        <a:p>
          <a:pPr latinLnBrk="1"/>
          <a:endParaRPr lang="ko-KR" altLang="en-US"/>
        </a:p>
      </dgm:t>
    </dgm:pt>
    <dgm:pt modelId="{88AC0689-D8CA-41B7-8145-3BDAFB21F778}" type="pres">
      <dgm:prSet presAssocID="{FFB144B7-C7DF-436F-91DE-FC8CE09038D6}" presName="linear" presStyleCnt="0">
        <dgm:presLayoutVars>
          <dgm:animLvl val="lvl"/>
          <dgm:resizeHandles val="exact"/>
        </dgm:presLayoutVars>
      </dgm:prSet>
      <dgm:spPr/>
    </dgm:pt>
    <dgm:pt modelId="{826077AD-495D-4B24-95C2-795DE6B4B3CF}" type="pres">
      <dgm:prSet presAssocID="{367DAE1C-A1B4-4676-A9E2-3BCB0738F594}" presName="parentText" presStyleLbl="node1" presStyleIdx="0" presStyleCnt="2" custLinFactNeighborX="-19999" custLinFactNeighborY="-31990">
        <dgm:presLayoutVars>
          <dgm:chMax val="0"/>
          <dgm:bulletEnabled val="1"/>
        </dgm:presLayoutVars>
      </dgm:prSet>
      <dgm:spPr/>
    </dgm:pt>
    <dgm:pt modelId="{C5A0CBAF-8DD7-4DFE-B4F7-4B7D7929DC6D}" type="pres">
      <dgm:prSet presAssocID="{3D2184D5-4856-4D30-864D-8463566117DF}" presName="spacer" presStyleCnt="0"/>
      <dgm:spPr/>
    </dgm:pt>
    <dgm:pt modelId="{67F30CCC-0F94-485C-A738-7EDC58DBE5FA}" type="pres">
      <dgm:prSet presAssocID="{36CC763D-B2EA-4DEE-BFE9-6B0BBB2794F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FAE68D4-0386-48CE-9418-DA24849FD10D}" type="presOf" srcId="{FFB144B7-C7DF-436F-91DE-FC8CE09038D6}" destId="{88AC0689-D8CA-41B7-8145-3BDAFB21F778}" srcOrd="0" destOrd="0" presId="urn:microsoft.com/office/officeart/2005/8/layout/vList2"/>
    <dgm:cxn modelId="{4526F5DE-6A9F-4D11-BA0E-C4351D6C7E51}" srcId="{FFB144B7-C7DF-436F-91DE-FC8CE09038D6}" destId="{36CC763D-B2EA-4DEE-BFE9-6B0BBB2794F1}" srcOrd="1" destOrd="0" parTransId="{5AC13FDD-DF75-43D5-97E2-776C8F8B705D}" sibTransId="{4CFC4812-5A08-468C-90F7-EAEBA05C7923}"/>
    <dgm:cxn modelId="{52AE98B8-02F6-4D56-91D9-DAD9893EB34B}" type="presOf" srcId="{367DAE1C-A1B4-4676-A9E2-3BCB0738F594}" destId="{826077AD-495D-4B24-95C2-795DE6B4B3CF}" srcOrd="0" destOrd="0" presId="urn:microsoft.com/office/officeart/2005/8/layout/vList2"/>
    <dgm:cxn modelId="{882C32E2-3675-4728-9D0E-2989947EE126}" srcId="{FFB144B7-C7DF-436F-91DE-FC8CE09038D6}" destId="{367DAE1C-A1B4-4676-A9E2-3BCB0738F594}" srcOrd="0" destOrd="0" parTransId="{DC71B938-5640-43FD-8429-9925521857AD}" sibTransId="{3D2184D5-4856-4D30-864D-8463566117DF}"/>
    <dgm:cxn modelId="{CE26AC2C-F27A-4CA7-A91A-E7444E88E8D4}" type="presOf" srcId="{36CC763D-B2EA-4DEE-BFE9-6B0BBB2794F1}" destId="{67F30CCC-0F94-485C-A738-7EDC58DBE5FA}" srcOrd="0" destOrd="0" presId="urn:microsoft.com/office/officeart/2005/8/layout/vList2"/>
    <dgm:cxn modelId="{A144AD30-0A3F-4F05-A499-115E4EBDD0AE}" type="presParOf" srcId="{88AC0689-D8CA-41B7-8145-3BDAFB21F778}" destId="{826077AD-495D-4B24-95C2-795DE6B4B3CF}" srcOrd="0" destOrd="0" presId="urn:microsoft.com/office/officeart/2005/8/layout/vList2"/>
    <dgm:cxn modelId="{D68123A9-366A-46B0-8826-142DCB124158}" type="presParOf" srcId="{88AC0689-D8CA-41B7-8145-3BDAFB21F778}" destId="{C5A0CBAF-8DD7-4DFE-B4F7-4B7D7929DC6D}" srcOrd="1" destOrd="0" presId="urn:microsoft.com/office/officeart/2005/8/layout/vList2"/>
    <dgm:cxn modelId="{B62FAC38-706B-46B6-8F94-1998DB74B29B}" type="presParOf" srcId="{88AC0689-D8CA-41B7-8145-3BDAFB21F778}" destId="{67F30CCC-0F94-485C-A738-7EDC58DBE5F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AB98C6-9B33-45EC-8E49-706A1ED1927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403D0A0-CDF2-4F5B-B23E-E7E936F0D92F}">
      <dgm:prSet phldrT="[텍스트]" custT="1"/>
      <dgm:spPr/>
      <dgm:t>
        <a:bodyPr/>
        <a:lstStyle/>
        <a:p>
          <a:pPr latinLnBrk="1"/>
          <a:r>
            <a:rPr lang="ko-KR" altLang="en-US" sz="2300" dirty="0" err="1" smtClean="0">
              <a:latin typeface="HY견고딕" pitchFamily="18" charset="-127"/>
              <a:ea typeface="HY견고딕" pitchFamily="18" charset="-127"/>
            </a:rPr>
            <a:t>한명의</a:t>
          </a:r>
          <a:r>
            <a:rPr lang="ko-KR" altLang="en-US" sz="2300" dirty="0" smtClean="0">
              <a:latin typeface="HY견고딕" pitchFamily="18" charset="-127"/>
              <a:ea typeface="HY견고딕" pitchFamily="18" charset="-127"/>
            </a:rPr>
            <a:t> 교사 가 국어</a:t>
          </a:r>
          <a:r>
            <a:rPr lang="en-US" altLang="ko-KR" sz="2300" dirty="0" smtClean="0">
              <a:latin typeface="HY견고딕" pitchFamily="18" charset="-127"/>
              <a:ea typeface="HY견고딕" pitchFamily="18" charset="-127"/>
            </a:rPr>
            <a:t>,</a:t>
          </a:r>
          <a:r>
            <a:rPr lang="ko-KR" altLang="en-US" sz="2300" dirty="0" smtClean="0">
              <a:latin typeface="HY견고딕" pitchFamily="18" charset="-127"/>
              <a:ea typeface="HY견고딕" pitchFamily="18" charset="-127"/>
            </a:rPr>
            <a:t>수학 등 일반과목을 담당하고 </a:t>
          </a:r>
          <a:r>
            <a:rPr lang="en-US" altLang="ko-KR" sz="2300" dirty="0" smtClean="0">
              <a:latin typeface="HY견고딕" pitchFamily="18" charset="-127"/>
              <a:ea typeface="HY견고딕" pitchFamily="18" charset="-127"/>
            </a:rPr>
            <a:t/>
          </a:r>
          <a:br>
            <a:rPr lang="en-US" altLang="ko-KR" sz="2300" dirty="0" smtClean="0">
              <a:latin typeface="HY견고딕" pitchFamily="18" charset="-127"/>
              <a:ea typeface="HY견고딕" pitchFamily="18" charset="-127"/>
            </a:rPr>
          </a:br>
          <a:r>
            <a:rPr lang="ko-KR" altLang="en-US" sz="2300" dirty="0" smtClean="0">
              <a:latin typeface="HY견고딕" pitchFamily="18" charset="-127"/>
              <a:ea typeface="HY견고딕" pitchFamily="18" charset="-127"/>
            </a:rPr>
            <a:t>음악</a:t>
          </a:r>
          <a:r>
            <a:rPr lang="en-US" altLang="ko-KR" sz="2300" dirty="0" smtClean="0">
              <a:latin typeface="HY견고딕" pitchFamily="18" charset="-127"/>
              <a:ea typeface="HY견고딕" pitchFamily="18" charset="-127"/>
            </a:rPr>
            <a:t>, </a:t>
          </a:r>
          <a:r>
            <a:rPr lang="ko-KR" altLang="en-US" sz="2300" dirty="0" smtClean="0">
              <a:latin typeface="HY견고딕" pitchFamily="18" charset="-127"/>
              <a:ea typeface="HY견고딕" pitchFamily="18" charset="-127"/>
            </a:rPr>
            <a:t>미술 등 은 전문교사가 담당한다</a:t>
          </a:r>
          <a:r>
            <a:rPr lang="en-US" altLang="ko-KR" sz="2300" dirty="0" smtClean="0">
              <a:latin typeface="HY견고딕" pitchFamily="18" charset="-127"/>
              <a:ea typeface="HY견고딕" pitchFamily="18" charset="-127"/>
            </a:rPr>
            <a:t>.</a:t>
          </a:r>
          <a:endParaRPr lang="ko-KR" altLang="en-US" sz="2300" dirty="0">
            <a:latin typeface="HY견고딕" pitchFamily="18" charset="-127"/>
            <a:ea typeface="HY견고딕" pitchFamily="18" charset="-127"/>
          </a:endParaRPr>
        </a:p>
      </dgm:t>
    </dgm:pt>
    <dgm:pt modelId="{BB5539DD-93BF-4C43-A31A-ECDBAD5E2E62}" type="parTrans" cxnId="{8E55D86D-96BB-4DBA-BBDA-8712728FBD30}">
      <dgm:prSet/>
      <dgm:spPr/>
      <dgm:t>
        <a:bodyPr/>
        <a:lstStyle/>
        <a:p>
          <a:pPr latinLnBrk="1"/>
          <a:endParaRPr lang="ko-KR" altLang="en-US"/>
        </a:p>
      </dgm:t>
    </dgm:pt>
    <dgm:pt modelId="{F20FF9B6-5383-4116-8627-17C5F4EEF05C}" type="sibTrans" cxnId="{8E55D86D-96BB-4DBA-BBDA-8712728FBD30}">
      <dgm:prSet/>
      <dgm:spPr/>
      <dgm:t>
        <a:bodyPr/>
        <a:lstStyle/>
        <a:p>
          <a:pPr latinLnBrk="1"/>
          <a:endParaRPr lang="ko-KR" altLang="en-US"/>
        </a:p>
      </dgm:t>
    </dgm:pt>
    <dgm:pt modelId="{4DB73C50-8D38-49B5-8D0A-C6398614F033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견고딕" pitchFamily="18" charset="-127"/>
              <a:ea typeface="HY견고딕" pitchFamily="18" charset="-127"/>
            </a:rPr>
            <a:t>사회에서 필요한 직업에 대한 기초적 지식 습득 및 개성에 맞는 장례 진로 선택 능력을 양성하는데 중점을 두고 있다</a:t>
          </a:r>
          <a:r>
            <a:rPr lang="en-US" altLang="ko-KR" dirty="0" smtClean="0">
              <a:latin typeface="HY견고딕" pitchFamily="18" charset="-127"/>
              <a:ea typeface="HY견고딕" pitchFamily="18" charset="-127"/>
            </a:rPr>
            <a:t>.</a:t>
          </a:r>
          <a:endParaRPr lang="ko-KR" altLang="en-US" dirty="0">
            <a:latin typeface="HY견고딕" pitchFamily="18" charset="-127"/>
            <a:ea typeface="HY견고딕" pitchFamily="18" charset="-127"/>
          </a:endParaRPr>
        </a:p>
      </dgm:t>
    </dgm:pt>
    <dgm:pt modelId="{5D803882-99F2-45EB-BA66-A789F9A52AF5}" type="parTrans" cxnId="{DA44AC4C-3978-4365-A11F-2F21C1381544}">
      <dgm:prSet/>
      <dgm:spPr/>
      <dgm:t>
        <a:bodyPr/>
        <a:lstStyle/>
        <a:p>
          <a:pPr latinLnBrk="1"/>
          <a:endParaRPr lang="ko-KR" altLang="en-US"/>
        </a:p>
      </dgm:t>
    </dgm:pt>
    <dgm:pt modelId="{DD0A7473-9DF1-482A-99B9-2368C84D4EED}" type="sibTrans" cxnId="{DA44AC4C-3978-4365-A11F-2F21C1381544}">
      <dgm:prSet/>
      <dgm:spPr/>
      <dgm:t>
        <a:bodyPr/>
        <a:lstStyle/>
        <a:p>
          <a:pPr latinLnBrk="1"/>
          <a:endParaRPr lang="ko-KR" altLang="en-US"/>
        </a:p>
      </dgm:t>
    </dgm:pt>
    <dgm:pt modelId="{112E97CC-9E8F-48C6-A3EA-1C7CAB7D48E7}">
      <dgm:prSet phldrT="[텍스트]" custT="1"/>
      <dgm:spPr/>
      <dgm:t>
        <a:bodyPr/>
        <a:lstStyle/>
        <a:p>
          <a:pPr latinLnBrk="1"/>
          <a:r>
            <a:rPr lang="ko-KR" altLang="en-US" sz="2300" b="1" dirty="0" smtClean="0">
              <a:latin typeface="HY견고딕" pitchFamily="18" charset="-127"/>
              <a:ea typeface="HY견고딕" pitchFamily="18" charset="-127"/>
            </a:rPr>
            <a:t>고등학교는 국립도 있으나 대부분 공립과 사립이며</a:t>
          </a:r>
          <a:endParaRPr lang="en-US" altLang="ko-KR" sz="2300" b="1" dirty="0" smtClean="0">
            <a:latin typeface="HY견고딕" pitchFamily="18" charset="-127"/>
            <a:ea typeface="HY견고딕" pitchFamily="18" charset="-127"/>
          </a:endParaRPr>
        </a:p>
        <a:p>
          <a:pPr latinLnBrk="1"/>
          <a:r>
            <a:rPr lang="ko-KR" altLang="en-US" sz="2300" b="1" dirty="0" smtClean="0">
              <a:latin typeface="HY견고딕" pitchFamily="18" charset="-127"/>
              <a:ea typeface="HY견고딕" pitchFamily="18" charset="-127"/>
            </a:rPr>
            <a:t> </a:t>
          </a:r>
          <a:r>
            <a:rPr lang="en-US" altLang="ko-KR" sz="2300" b="1" dirty="0" smtClean="0">
              <a:latin typeface="HY견고딕" pitchFamily="18" charset="-127"/>
              <a:ea typeface="HY견고딕" pitchFamily="18" charset="-127"/>
            </a:rPr>
            <a:t>2</a:t>
          </a:r>
          <a:r>
            <a:rPr lang="ko-KR" altLang="en-US" sz="2300" b="1" dirty="0" smtClean="0">
              <a:latin typeface="HY견고딕" pitchFamily="18" charset="-127"/>
              <a:ea typeface="HY견고딕" pitchFamily="18" charset="-127"/>
            </a:rPr>
            <a:t>년제 단기대학을 포함한 대학진학률은 약 </a:t>
          </a:r>
          <a:r>
            <a:rPr lang="en-US" altLang="ko-KR" sz="2300" b="1" dirty="0" smtClean="0">
              <a:latin typeface="HY견고딕" pitchFamily="18" charset="-127"/>
              <a:ea typeface="HY견고딕" pitchFamily="18" charset="-127"/>
            </a:rPr>
            <a:t>57%</a:t>
          </a:r>
          <a:r>
            <a:rPr lang="ko-KR" altLang="en-US" sz="2300" b="1" dirty="0" smtClean="0">
              <a:latin typeface="HY견고딕" pitchFamily="18" charset="-127"/>
              <a:ea typeface="HY견고딕" pitchFamily="18" charset="-127"/>
            </a:rPr>
            <a:t>이다</a:t>
          </a:r>
          <a:r>
            <a:rPr lang="en-US" altLang="ko-KR" sz="2300" b="1" dirty="0" smtClean="0">
              <a:latin typeface="HY견고딕" pitchFamily="18" charset="-127"/>
              <a:ea typeface="HY견고딕" pitchFamily="18" charset="-127"/>
            </a:rPr>
            <a:t>.</a:t>
          </a:r>
          <a:endParaRPr lang="ko-KR" altLang="en-US" sz="2300" b="1" dirty="0">
            <a:latin typeface="HY견고딕" pitchFamily="18" charset="-127"/>
            <a:ea typeface="HY견고딕" pitchFamily="18" charset="-127"/>
          </a:endParaRPr>
        </a:p>
      </dgm:t>
    </dgm:pt>
    <dgm:pt modelId="{D52FCDE7-3DBD-410E-A09E-C2C66AD42F75}" type="parTrans" cxnId="{C2C112B0-F1D0-4658-A5EB-B753571A6158}">
      <dgm:prSet/>
      <dgm:spPr/>
      <dgm:t>
        <a:bodyPr/>
        <a:lstStyle/>
        <a:p>
          <a:pPr latinLnBrk="1"/>
          <a:endParaRPr lang="ko-KR" altLang="en-US"/>
        </a:p>
      </dgm:t>
    </dgm:pt>
    <dgm:pt modelId="{DFDD263C-9F44-41A3-A9A4-CFBFBE047B9C}" type="sibTrans" cxnId="{C2C112B0-F1D0-4658-A5EB-B753571A6158}">
      <dgm:prSet/>
      <dgm:spPr/>
      <dgm:t>
        <a:bodyPr/>
        <a:lstStyle/>
        <a:p>
          <a:pPr latinLnBrk="1"/>
          <a:endParaRPr lang="ko-KR" altLang="en-US"/>
        </a:p>
      </dgm:t>
    </dgm:pt>
    <dgm:pt modelId="{B9F432BF-C649-4A19-8DF8-E9CF45EB996B}" type="pres">
      <dgm:prSet presAssocID="{B0AB98C6-9B33-45EC-8E49-706A1ED19271}" presName="linearFlow" presStyleCnt="0">
        <dgm:presLayoutVars>
          <dgm:resizeHandles val="exact"/>
        </dgm:presLayoutVars>
      </dgm:prSet>
      <dgm:spPr/>
    </dgm:pt>
    <dgm:pt modelId="{D123D294-3CC8-41EA-8B2A-6729BF78166F}" type="pres">
      <dgm:prSet presAssocID="{F403D0A0-CDF2-4F5B-B23E-E7E936F0D92F}" presName="node" presStyleLbl="node1" presStyleIdx="0" presStyleCnt="3" custScaleX="275773" custLinFactNeighborX="692" custLinFactNeighborY="-41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CB868BE-A3F9-4D07-8856-10C752EFD564}" type="pres">
      <dgm:prSet presAssocID="{F20FF9B6-5383-4116-8627-17C5F4EEF05C}" presName="sibTrans" presStyleLbl="sibTrans2D1" presStyleIdx="0" presStyleCnt="2"/>
      <dgm:spPr/>
    </dgm:pt>
    <dgm:pt modelId="{BA255C74-21EB-4618-9A99-5E19AFC27EA2}" type="pres">
      <dgm:prSet presAssocID="{F20FF9B6-5383-4116-8627-17C5F4EEF05C}" presName="connectorText" presStyleLbl="sibTrans2D1" presStyleIdx="0" presStyleCnt="2"/>
      <dgm:spPr/>
    </dgm:pt>
    <dgm:pt modelId="{5ED7E62C-42EF-4A8E-A6CB-A057042D72A5}" type="pres">
      <dgm:prSet presAssocID="{4DB73C50-8D38-49B5-8D0A-C6398614F033}" presName="node" presStyleLbl="node1" presStyleIdx="1" presStyleCnt="3" custScaleX="275080" custLinFactNeighborX="346" custLinFactNeighborY="-30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6C30978-0028-4621-84D6-63509576778D}" type="pres">
      <dgm:prSet presAssocID="{DD0A7473-9DF1-482A-99B9-2368C84D4EED}" presName="sibTrans" presStyleLbl="sibTrans2D1" presStyleIdx="1" presStyleCnt="2"/>
      <dgm:spPr/>
    </dgm:pt>
    <dgm:pt modelId="{3F41BD0E-017C-4ED7-A22D-BC2F0B49D4F1}" type="pres">
      <dgm:prSet presAssocID="{DD0A7473-9DF1-482A-99B9-2368C84D4EED}" presName="connectorText" presStyleLbl="sibTrans2D1" presStyleIdx="1" presStyleCnt="2"/>
      <dgm:spPr/>
    </dgm:pt>
    <dgm:pt modelId="{52CA4E88-2937-4472-9977-80EA238FA374}" type="pres">
      <dgm:prSet presAssocID="{112E97CC-9E8F-48C6-A3EA-1C7CAB7D48E7}" presName="node" presStyleLbl="node1" presStyleIdx="2" presStyleCnt="3" custScaleX="275080" custScaleY="111231" custLinFactNeighborX="346" custLinFactNeighborY="-19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67428EA-629D-433C-BB85-44A928D38E23}" type="presOf" srcId="{4DB73C50-8D38-49B5-8D0A-C6398614F033}" destId="{5ED7E62C-42EF-4A8E-A6CB-A057042D72A5}" srcOrd="0" destOrd="0" presId="urn:microsoft.com/office/officeart/2005/8/layout/process2"/>
    <dgm:cxn modelId="{C2C112B0-F1D0-4658-A5EB-B753571A6158}" srcId="{B0AB98C6-9B33-45EC-8E49-706A1ED19271}" destId="{112E97CC-9E8F-48C6-A3EA-1C7CAB7D48E7}" srcOrd="2" destOrd="0" parTransId="{D52FCDE7-3DBD-410E-A09E-C2C66AD42F75}" sibTransId="{DFDD263C-9F44-41A3-A9A4-CFBFBE047B9C}"/>
    <dgm:cxn modelId="{1B043C1B-1790-4263-940D-E881C2E3D1EC}" type="presOf" srcId="{B0AB98C6-9B33-45EC-8E49-706A1ED19271}" destId="{B9F432BF-C649-4A19-8DF8-E9CF45EB996B}" srcOrd="0" destOrd="0" presId="urn:microsoft.com/office/officeart/2005/8/layout/process2"/>
    <dgm:cxn modelId="{DA44AC4C-3978-4365-A11F-2F21C1381544}" srcId="{B0AB98C6-9B33-45EC-8E49-706A1ED19271}" destId="{4DB73C50-8D38-49B5-8D0A-C6398614F033}" srcOrd="1" destOrd="0" parTransId="{5D803882-99F2-45EB-BA66-A789F9A52AF5}" sibTransId="{DD0A7473-9DF1-482A-99B9-2368C84D4EED}"/>
    <dgm:cxn modelId="{E6FCFA4E-8FEB-47F3-A0C1-79D68C3322CB}" type="presOf" srcId="{F403D0A0-CDF2-4F5B-B23E-E7E936F0D92F}" destId="{D123D294-3CC8-41EA-8B2A-6729BF78166F}" srcOrd="0" destOrd="0" presId="urn:microsoft.com/office/officeart/2005/8/layout/process2"/>
    <dgm:cxn modelId="{AD11EA20-E896-473F-972A-C532024D09DF}" type="presOf" srcId="{112E97CC-9E8F-48C6-A3EA-1C7CAB7D48E7}" destId="{52CA4E88-2937-4472-9977-80EA238FA374}" srcOrd="0" destOrd="0" presId="urn:microsoft.com/office/officeart/2005/8/layout/process2"/>
    <dgm:cxn modelId="{221208B2-E5B2-4629-B2B3-2900D9AD1FED}" type="presOf" srcId="{DD0A7473-9DF1-482A-99B9-2368C84D4EED}" destId="{06C30978-0028-4621-84D6-63509576778D}" srcOrd="0" destOrd="0" presId="urn:microsoft.com/office/officeart/2005/8/layout/process2"/>
    <dgm:cxn modelId="{B62355AA-1678-4B20-B206-361BECB41FBE}" type="presOf" srcId="{F20FF9B6-5383-4116-8627-17C5F4EEF05C}" destId="{7CB868BE-A3F9-4D07-8856-10C752EFD564}" srcOrd="0" destOrd="0" presId="urn:microsoft.com/office/officeart/2005/8/layout/process2"/>
    <dgm:cxn modelId="{4094F5E2-51E9-4513-B69D-225132B0C160}" type="presOf" srcId="{DD0A7473-9DF1-482A-99B9-2368C84D4EED}" destId="{3F41BD0E-017C-4ED7-A22D-BC2F0B49D4F1}" srcOrd="1" destOrd="0" presId="urn:microsoft.com/office/officeart/2005/8/layout/process2"/>
    <dgm:cxn modelId="{8E55D86D-96BB-4DBA-BBDA-8712728FBD30}" srcId="{B0AB98C6-9B33-45EC-8E49-706A1ED19271}" destId="{F403D0A0-CDF2-4F5B-B23E-E7E936F0D92F}" srcOrd="0" destOrd="0" parTransId="{BB5539DD-93BF-4C43-A31A-ECDBAD5E2E62}" sibTransId="{F20FF9B6-5383-4116-8627-17C5F4EEF05C}"/>
    <dgm:cxn modelId="{33F2F3AF-AAA7-4E11-B96F-7FC673B4CAE5}" type="presOf" srcId="{F20FF9B6-5383-4116-8627-17C5F4EEF05C}" destId="{BA255C74-21EB-4618-9A99-5E19AFC27EA2}" srcOrd="1" destOrd="0" presId="urn:microsoft.com/office/officeart/2005/8/layout/process2"/>
    <dgm:cxn modelId="{092895CB-3EB6-4C7D-A100-6347E22FB185}" type="presParOf" srcId="{B9F432BF-C649-4A19-8DF8-E9CF45EB996B}" destId="{D123D294-3CC8-41EA-8B2A-6729BF78166F}" srcOrd="0" destOrd="0" presId="urn:microsoft.com/office/officeart/2005/8/layout/process2"/>
    <dgm:cxn modelId="{B5B86800-684C-42B8-B00D-5A817D653F83}" type="presParOf" srcId="{B9F432BF-C649-4A19-8DF8-E9CF45EB996B}" destId="{7CB868BE-A3F9-4D07-8856-10C752EFD564}" srcOrd="1" destOrd="0" presId="urn:microsoft.com/office/officeart/2005/8/layout/process2"/>
    <dgm:cxn modelId="{98563A62-0C07-40B0-9567-8BC298893585}" type="presParOf" srcId="{7CB868BE-A3F9-4D07-8856-10C752EFD564}" destId="{BA255C74-21EB-4618-9A99-5E19AFC27EA2}" srcOrd="0" destOrd="0" presId="urn:microsoft.com/office/officeart/2005/8/layout/process2"/>
    <dgm:cxn modelId="{D570ADC1-B1C0-422E-9B2A-F4A278CA2C38}" type="presParOf" srcId="{B9F432BF-C649-4A19-8DF8-E9CF45EB996B}" destId="{5ED7E62C-42EF-4A8E-A6CB-A057042D72A5}" srcOrd="2" destOrd="0" presId="urn:microsoft.com/office/officeart/2005/8/layout/process2"/>
    <dgm:cxn modelId="{6CDCD7E7-693E-4190-9F6A-307C2800F706}" type="presParOf" srcId="{B9F432BF-C649-4A19-8DF8-E9CF45EB996B}" destId="{06C30978-0028-4621-84D6-63509576778D}" srcOrd="3" destOrd="0" presId="urn:microsoft.com/office/officeart/2005/8/layout/process2"/>
    <dgm:cxn modelId="{121EC130-639E-40AF-BA57-1D23199B2696}" type="presParOf" srcId="{06C30978-0028-4621-84D6-63509576778D}" destId="{3F41BD0E-017C-4ED7-A22D-BC2F0B49D4F1}" srcOrd="0" destOrd="0" presId="urn:microsoft.com/office/officeart/2005/8/layout/process2"/>
    <dgm:cxn modelId="{5809FE5B-D2BF-4C96-9961-1625CC7D42DF}" type="presParOf" srcId="{B9F432BF-C649-4A19-8DF8-E9CF45EB996B}" destId="{52CA4E88-2937-4472-9977-80EA238FA37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6077AD-495D-4B24-95C2-795DE6B4B3CF}">
      <dsp:nvSpPr>
        <dsp:cNvPr id="0" name=""/>
        <dsp:cNvSpPr/>
      </dsp:nvSpPr>
      <dsp:spPr>
        <a:xfrm>
          <a:off x="0" y="892695"/>
          <a:ext cx="82296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>
              <a:latin typeface="HY견고딕" pitchFamily="18" charset="-127"/>
              <a:ea typeface="HY견고딕" pitchFamily="18" charset="-127"/>
            </a:rPr>
            <a:t>일본의 현대사회</a:t>
          </a:r>
          <a:r>
            <a:rPr lang="en-US" altLang="ko-KR" sz="3200" kern="1200" dirty="0" smtClean="0">
              <a:latin typeface="HY견고딕" pitchFamily="18" charset="-127"/>
              <a:ea typeface="HY견고딕" pitchFamily="18" charset="-127"/>
            </a:rPr>
            <a:t>(</a:t>
          </a:r>
          <a:r>
            <a:rPr lang="ko-KR" altLang="en-US" sz="3200" kern="1200" dirty="0" smtClean="0">
              <a:latin typeface="HY견고딕" pitchFamily="18" charset="-127"/>
              <a:ea typeface="HY견고딕" pitchFamily="18" charset="-127"/>
            </a:rPr>
            <a:t>초</a:t>
          </a:r>
          <a:r>
            <a:rPr lang="en-US" altLang="ko-KR" sz="3200" kern="1200" dirty="0" smtClean="0">
              <a:latin typeface="HY견고딕" pitchFamily="18" charset="-127"/>
              <a:ea typeface="HY견고딕" pitchFamily="18" charset="-127"/>
            </a:rPr>
            <a:t>,</a:t>
          </a:r>
          <a:r>
            <a:rPr lang="ko-KR" altLang="en-US" sz="3200" kern="1200" dirty="0" smtClean="0">
              <a:latin typeface="HY견고딕" pitchFamily="18" charset="-127"/>
              <a:ea typeface="HY견고딕" pitchFamily="18" charset="-127"/>
            </a:rPr>
            <a:t>중</a:t>
          </a:r>
          <a:r>
            <a:rPr lang="en-US" altLang="ko-KR" sz="3200" kern="1200" dirty="0" smtClean="0">
              <a:latin typeface="HY견고딕" pitchFamily="18" charset="-127"/>
              <a:ea typeface="HY견고딕" pitchFamily="18" charset="-127"/>
            </a:rPr>
            <a:t>,</a:t>
          </a:r>
          <a:r>
            <a:rPr lang="ko-KR" altLang="en-US" sz="3200" kern="1200" dirty="0" smtClean="0">
              <a:latin typeface="HY견고딕" pitchFamily="18" charset="-127"/>
              <a:ea typeface="HY견고딕" pitchFamily="18" charset="-127"/>
            </a:rPr>
            <a:t>고 교육제도와 종교</a:t>
          </a:r>
          <a:r>
            <a:rPr lang="en-US" altLang="ko-KR" sz="3200" kern="1200" dirty="0" smtClean="0">
              <a:latin typeface="HY견고딕" pitchFamily="18" charset="-127"/>
              <a:ea typeface="HY견고딕" pitchFamily="18" charset="-127"/>
            </a:rPr>
            <a:t>)</a:t>
          </a:r>
          <a:endParaRPr lang="ko-KR" altLang="en-US" sz="3200" kern="1200" dirty="0">
            <a:latin typeface="HY견고딕" pitchFamily="18" charset="-127"/>
            <a:ea typeface="HY견고딕" pitchFamily="18" charset="-127"/>
          </a:endParaRPr>
        </a:p>
      </dsp:txBody>
      <dsp:txXfrm>
        <a:off x="0" y="892695"/>
        <a:ext cx="8229600" cy="1216800"/>
      </dsp:txXfrm>
    </dsp:sp>
    <dsp:sp modelId="{67F30CCC-0F94-485C-A738-7EDC58DBE5FA}">
      <dsp:nvSpPr>
        <dsp:cNvPr id="0" name=""/>
        <dsp:cNvSpPr/>
      </dsp:nvSpPr>
      <dsp:spPr>
        <a:xfrm>
          <a:off x="0" y="2356581"/>
          <a:ext cx="82296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>
              <a:latin typeface="HY견고딕" pitchFamily="18" charset="-127"/>
              <a:ea typeface="HY견고딕" pitchFamily="18" charset="-127"/>
            </a:rPr>
            <a:t>일본의 문화</a:t>
          </a:r>
          <a:endParaRPr lang="ko-KR" altLang="en-US" sz="3200" kern="1200" dirty="0">
            <a:latin typeface="HY견고딕" pitchFamily="18" charset="-127"/>
            <a:ea typeface="HY견고딕" pitchFamily="18" charset="-127"/>
          </a:endParaRPr>
        </a:p>
      </dsp:txBody>
      <dsp:txXfrm>
        <a:off x="0" y="2356581"/>
        <a:ext cx="8229600" cy="1216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23D294-3CC8-41EA-8B2A-6729BF78166F}">
      <dsp:nvSpPr>
        <dsp:cNvPr id="0" name=""/>
        <dsp:cNvSpPr/>
      </dsp:nvSpPr>
      <dsp:spPr>
        <a:xfrm>
          <a:off x="-10366" y="0"/>
          <a:ext cx="8250332" cy="1103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err="1" smtClean="0">
              <a:latin typeface="HY견고딕" pitchFamily="18" charset="-127"/>
              <a:ea typeface="HY견고딕" pitchFamily="18" charset="-127"/>
            </a:rPr>
            <a:t>한명의</a:t>
          </a:r>
          <a:r>
            <a:rPr lang="ko-KR" altLang="en-US" sz="2300" kern="1200" dirty="0" smtClean="0">
              <a:latin typeface="HY견고딕" pitchFamily="18" charset="-127"/>
              <a:ea typeface="HY견고딕" pitchFamily="18" charset="-127"/>
            </a:rPr>
            <a:t> 교사 가 국어</a:t>
          </a:r>
          <a:r>
            <a:rPr lang="en-US" altLang="ko-KR" sz="2300" kern="1200" dirty="0" smtClean="0">
              <a:latin typeface="HY견고딕" pitchFamily="18" charset="-127"/>
              <a:ea typeface="HY견고딕" pitchFamily="18" charset="-127"/>
            </a:rPr>
            <a:t>,</a:t>
          </a:r>
          <a:r>
            <a:rPr lang="ko-KR" altLang="en-US" sz="2300" kern="1200" dirty="0" smtClean="0">
              <a:latin typeface="HY견고딕" pitchFamily="18" charset="-127"/>
              <a:ea typeface="HY견고딕" pitchFamily="18" charset="-127"/>
            </a:rPr>
            <a:t>수학 등 일반과목을 담당하고 </a:t>
          </a:r>
          <a:r>
            <a:rPr lang="en-US" altLang="ko-KR" sz="2300" kern="1200" dirty="0" smtClean="0">
              <a:latin typeface="HY견고딕" pitchFamily="18" charset="-127"/>
              <a:ea typeface="HY견고딕" pitchFamily="18" charset="-127"/>
            </a:rPr>
            <a:t/>
          </a:r>
          <a:br>
            <a:rPr lang="en-US" altLang="ko-KR" sz="2300" kern="1200" dirty="0" smtClean="0">
              <a:latin typeface="HY견고딕" pitchFamily="18" charset="-127"/>
              <a:ea typeface="HY견고딕" pitchFamily="18" charset="-127"/>
            </a:rPr>
          </a:br>
          <a:r>
            <a:rPr lang="ko-KR" altLang="en-US" sz="2300" kern="1200" dirty="0" smtClean="0">
              <a:latin typeface="HY견고딕" pitchFamily="18" charset="-127"/>
              <a:ea typeface="HY견고딕" pitchFamily="18" charset="-127"/>
            </a:rPr>
            <a:t>음악</a:t>
          </a:r>
          <a:r>
            <a:rPr lang="en-US" altLang="ko-KR" sz="2300" kern="1200" dirty="0" smtClean="0">
              <a:latin typeface="HY견고딕" pitchFamily="18" charset="-127"/>
              <a:ea typeface="HY견고딕" pitchFamily="18" charset="-127"/>
            </a:rPr>
            <a:t>, </a:t>
          </a:r>
          <a:r>
            <a:rPr lang="ko-KR" altLang="en-US" sz="2300" kern="1200" dirty="0" smtClean="0">
              <a:latin typeface="HY견고딕" pitchFamily="18" charset="-127"/>
              <a:ea typeface="HY견고딕" pitchFamily="18" charset="-127"/>
            </a:rPr>
            <a:t>미술 등 은 전문교사가 담당한다</a:t>
          </a:r>
          <a:r>
            <a:rPr lang="en-US" altLang="ko-KR" sz="2300" kern="1200" dirty="0" smtClean="0">
              <a:latin typeface="HY견고딕" pitchFamily="18" charset="-127"/>
              <a:ea typeface="HY견고딕" pitchFamily="18" charset="-127"/>
            </a:rPr>
            <a:t>.</a:t>
          </a:r>
          <a:endParaRPr lang="ko-KR" altLang="en-US" sz="2300" kern="1200" dirty="0">
            <a:latin typeface="HY견고딕" pitchFamily="18" charset="-127"/>
            <a:ea typeface="HY견고딕" pitchFamily="18" charset="-127"/>
          </a:endParaRPr>
        </a:p>
      </dsp:txBody>
      <dsp:txXfrm>
        <a:off x="-10366" y="0"/>
        <a:ext cx="8250332" cy="1103712"/>
      </dsp:txXfrm>
    </dsp:sp>
    <dsp:sp modelId="{7CB868BE-A3F9-4D07-8856-10C752EFD564}">
      <dsp:nvSpPr>
        <dsp:cNvPr id="0" name=""/>
        <dsp:cNvSpPr/>
      </dsp:nvSpPr>
      <dsp:spPr>
        <a:xfrm rot="5400000">
          <a:off x="3907622" y="1131614"/>
          <a:ext cx="414355" cy="4966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/>
        </a:p>
      </dsp:txBody>
      <dsp:txXfrm rot="5400000">
        <a:off x="3907622" y="1131614"/>
        <a:ext cx="414355" cy="496670"/>
      </dsp:txXfrm>
    </dsp:sp>
    <dsp:sp modelId="{5ED7E62C-42EF-4A8E-A6CB-A057042D72A5}">
      <dsp:nvSpPr>
        <dsp:cNvPr id="0" name=""/>
        <dsp:cNvSpPr/>
      </dsp:nvSpPr>
      <dsp:spPr>
        <a:xfrm>
          <a:off x="0" y="1656187"/>
          <a:ext cx="8229600" cy="1103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>
              <a:latin typeface="HY견고딕" pitchFamily="18" charset="-127"/>
              <a:ea typeface="HY견고딕" pitchFamily="18" charset="-127"/>
            </a:rPr>
            <a:t>사회에서 필요한 직업에 대한 기초적 지식 습득 및 개성에 맞는 장례 진로 선택 능력을 양성하는데 중점을 두고 있다</a:t>
          </a:r>
          <a:r>
            <a:rPr lang="en-US" altLang="ko-KR" sz="2300" kern="1200" dirty="0" smtClean="0">
              <a:latin typeface="HY견고딕" pitchFamily="18" charset="-127"/>
              <a:ea typeface="HY견고딕" pitchFamily="18" charset="-127"/>
            </a:rPr>
            <a:t>.</a:t>
          </a:r>
          <a:endParaRPr lang="ko-KR" altLang="en-US" sz="2300" kern="1200" dirty="0">
            <a:latin typeface="HY견고딕" pitchFamily="18" charset="-127"/>
            <a:ea typeface="HY견고딕" pitchFamily="18" charset="-127"/>
          </a:endParaRPr>
        </a:p>
      </dsp:txBody>
      <dsp:txXfrm>
        <a:off x="0" y="1656187"/>
        <a:ext cx="8229600" cy="1103712"/>
      </dsp:txXfrm>
    </dsp:sp>
    <dsp:sp modelId="{06C30978-0028-4621-84D6-63509576778D}">
      <dsp:nvSpPr>
        <dsp:cNvPr id="0" name=""/>
        <dsp:cNvSpPr/>
      </dsp:nvSpPr>
      <dsp:spPr>
        <a:xfrm rot="5400000">
          <a:off x="3907624" y="2787798"/>
          <a:ext cx="414351" cy="4966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/>
        </a:p>
      </dsp:txBody>
      <dsp:txXfrm rot="5400000">
        <a:off x="3907624" y="2787798"/>
        <a:ext cx="414351" cy="496670"/>
      </dsp:txXfrm>
    </dsp:sp>
    <dsp:sp modelId="{52CA4E88-2937-4472-9977-80EA238FA374}">
      <dsp:nvSpPr>
        <dsp:cNvPr id="0" name=""/>
        <dsp:cNvSpPr/>
      </dsp:nvSpPr>
      <dsp:spPr>
        <a:xfrm>
          <a:off x="0" y="3312368"/>
          <a:ext cx="8229600" cy="1227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b="1" kern="1200" dirty="0" smtClean="0">
              <a:latin typeface="HY견고딕" pitchFamily="18" charset="-127"/>
              <a:ea typeface="HY견고딕" pitchFamily="18" charset="-127"/>
            </a:rPr>
            <a:t>고등학교는 국립도 있으나 대부분 공립과 사립이며</a:t>
          </a:r>
          <a:endParaRPr lang="en-US" altLang="ko-KR" sz="2300" b="1" kern="1200" dirty="0" smtClean="0">
            <a:latin typeface="HY견고딕" pitchFamily="18" charset="-127"/>
            <a:ea typeface="HY견고딕" pitchFamily="18" charset="-127"/>
          </a:endParaRPr>
        </a:p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b="1" kern="1200" dirty="0" smtClean="0">
              <a:latin typeface="HY견고딕" pitchFamily="18" charset="-127"/>
              <a:ea typeface="HY견고딕" pitchFamily="18" charset="-127"/>
            </a:rPr>
            <a:t> </a:t>
          </a:r>
          <a:r>
            <a:rPr lang="en-US" altLang="ko-KR" sz="2300" b="1" kern="1200" dirty="0" smtClean="0">
              <a:latin typeface="HY견고딕" pitchFamily="18" charset="-127"/>
              <a:ea typeface="HY견고딕" pitchFamily="18" charset="-127"/>
            </a:rPr>
            <a:t>2</a:t>
          </a:r>
          <a:r>
            <a:rPr lang="ko-KR" altLang="en-US" sz="2300" b="1" kern="1200" dirty="0" smtClean="0">
              <a:latin typeface="HY견고딕" pitchFamily="18" charset="-127"/>
              <a:ea typeface="HY견고딕" pitchFamily="18" charset="-127"/>
            </a:rPr>
            <a:t>년제 단기대학을 포함한 대학진학률은 약 </a:t>
          </a:r>
          <a:r>
            <a:rPr lang="en-US" altLang="ko-KR" sz="2300" b="1" kern="1200" dirty="0" smtClean="0">
              <a:latin typeface="HY견고딕" pitchFamily="18" charset="-127"/>
              <a:ea typeface="HY견고딕" pitchFamily="18" charset="-127"/>
            </a:rPr>
            <a:t>57%</a:t>
          </a:r>
          <a:r>
            <a:rPr lang="ko-KR" altLang="en-US" sz="2300" b="1" kern="1200" dirty="0" smtClean="0">
              <a:latin typeface="HY견고딕" pitchFamily="18" charset="-127"/>
              <a:ea typeface="HY견고딕" pitchFamily="18" charset="-127"/>
            </a:rPr>
            <a:t>이다</a:t>
          </a:r>
          <a:r>
            <a:rPr lang="en-US" altLang="ko-KR" sz="2300" b="1" kern="1200" dirty="0" smtClean="0">
              <a:latin typeface="HY견고딕" pitchFamily="18" charset="-127"/>
              <a:ea typeface="HY견고딕" pitchFamily="18" charset="-127"/>
            </a:rPr>
            <a:t>.</a:t>
          </a:r>
          <a:endParaRPr lang="ko-KR" altLang="en-US" sz="2300" b="1" kern="1200" dirty="0">
            <a:latin typeface="HY견고딕" pitchFamily="18" charset="-127"/>
            <a:ea typeface="HY견고딕" pitchFamily="18" charset="-127"/>
          </a:endParaRPr>
        </a:p>
      </dsp:txBody>
      <dsp:txXfrm>
        <a:off x="0" y="3312368"/>
        <a:ext cx="8229600" cy="1227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대각선 방향의 모서리가 둥근 사각형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E2ACDF7-190F-4C99-AE0C-B9364F70A78F}" type="datetimeFigureOut">
              <a:rPr lang="ko-KR" altLang="en-US" smtClean="0"/>
              <a:t>2018-11-01</a:t>
            </a:fld>
            <a:endParaRPr lang="ko-KR" alt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6CEB23-9D28-41C3-9415-FFD21758F9B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ACDF7-190F-4C99-AE0C-B9364F70A78F}" type="datetimeFigureOut">
              <a:rPr lang="ko-KR" altLang="en-US" smtClean="0"/>
              <a:t>2018-11-01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CEB23-9D28-41C3-9415-FFD21758F9B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ACDF7-190F-4C99-AE0C-B9364F70A78F}" type="datetimeFigureOut">
              <a:rPr lang="ko-KR" altLang="en-US" smtClean="0"/>
              <a:t>2018-11-01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CEB23-9D28-41C3-9415-FFD21758F9B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ACDF7-190F-4C99-AE0C-B9364F70A78F}" type="datetimeFigureOut">
              <a:rPr lang="ko-KR" altLang="en-US" smtClean="0"/>
              <a:t>2018-11-01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CEB23-9D28-41C3-9415-FFD21758F9B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E2ACDF7-190F-4C99-AE0C-B9364F70A78F}" type="datetimeFigureOut">
              <a:rPr lang="ko-KR" altLang="en-US" smtClean="0"/>
              <a:t>2018-11-01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6CEB23-9D28-41C3-9415-FFD21758F9B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ACDF7-190F-4C99-AE0C-B9364F70A78F}" type="datetimeFigureOut">
              <a:rPr lang="ko-KR" altLang="en-US" smtClean="0"/>
              <a:t>2018-11-01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96CEB23-9D28-41C3-9415-FFD21758F9B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ACDF7-190F-4C99-AE0C-B9364F70A78F}" type="datetimeFigureOut">
              <a:rPr lang="ko-KR" altLang="en-US" smtClean="0"/>
              <a:t>2018-11-01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96CEB23-9D28-41C3-9415-FFD21758F9B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ACDF7-190F-4C99-AE0C-B9364F70A78F}" type="datetimeFigureOut">
              <a:rPr lang="ko-KR" altLang="en-US" smtClean="0"/>
              <a:t>2018-11-01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CEB23-9D28-41C3-9415-FFD21758F9B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ACDF7-190F-4C99-AE0C-B9364F70A78F}" type="datetimeFigureOut">
              <a:rPr lang="ko-KR" altLang="en-US" smtClean="0"/>
              <a:t>2018-11-01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CEB23-9D28-41C3-9415-FFD21758F9B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E2ACDF7-190F-4C99-AE0C-B9364F70A78F}" type="datetimeFigureOut">
              <a:rPr lang="ko-KR" altLang="en-US" smtClean="0"/>
              <a:t>2018-11-01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6CEB23-9D28-41C3-9415-FFD21758F9B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3" name="그림 개체 틀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ko-KR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그림을 추가하려면 아이콘을 클릭하십시오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E2ACDF7-190F-4C99-AE0C-B9364F70A78F}" type="datetimeFigureOut">
              <a:rPr lang="ko-KR" altLang="en-US" smtClean="0"/>
              <a:t>2018-11-01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6CEB23-9D28-41C3-9415-FFD21758F9B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대각선 방향의 모서리가 둥근 사각형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E2ACDF7-190F-4C99-AE0C-B9364F70A78F}" type="datetimeFigureOut">
              <a:rPr lang="ko-KR" altLang="en-US" smtClean="0"/>
              <a:t>2018-11-01</a:t>
            </a:fld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96CEB23-9D28-41C3-9415-FFD21758F9B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1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1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1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1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1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1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1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1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1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1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V9QHX0LTL0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현대 일본의 사회와 문화</a:t>
            </a:r>
            <a:endParaRPr lang="ko-KR" altLang="en-US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21841470  DU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인재법학부 석 예준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일본의 문화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일본 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대 주요전통극 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노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랑 극적인 장면과 동작이 많고 관중가까이에서 연기하는 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가부키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’ 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그리고 인형극인 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300" dirty="0" err="1" smtClean="0">
                <a:latin typeface="HY견고딕" pitchFamily="18" charset="-127"/>
                <a:ea typeface="HY견고딕" pitchFamily="18" charset="-127"/>
              </a:rPr>
              <a:t>분라쿠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가 있다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endParaRPr lang="en-US" altLang="ko-KR" sz="23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스포츠도 유행하는 일본에선 축구와 야구가 특히나  </a:t>
            </a:r>
            <a:r>
              <a:rPr lang="ko-KR" altLang="en-US" sz="2300" dirty="0" err="1" smtClean="0">
                <a:latin typeface="HY견고딕" pitchFamily="18" charset="-127"/>
                <a:ea typeface="HY견고딕" pitchFamily="18" charset="-127"/>
              </a:rPr>
              <a:t>인기가있다고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 한다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3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일본의 스모 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일본의 전통 스포츠인 스모는 딱딱한 모래 같은 흙으로 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</a:b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뒤덮인 원 안에서 상대방을 힘이나 기술을 사용하여 원 밖으로 내보내는 스포츠이다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시합을 할 때에는 각자의 색깔 가진 띠를 허리와 엉덩이에 두르고 겨룬다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3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그림 3" descr="noname0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501008"/>
            <a:ext cx="7632848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일본의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코타츠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우리나라의 온돌문화와 같은 </a:t>
            </a:r>
            <a:r>
              <a:rPr lang="ko-KR" altLang="en-US" sz="2300" dirty="0" err="1" smtClean="0">
                <a:latin typeface="HY견고딕" pitchFamily="18" charset="-127"/>
                <a:ea typeface="HY견고딕" pitchFamily="18" charset="-127"/>
              </a:rPr>
              <a:t>코타츠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 는 추운 겨울날 몸을 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</a:b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따뜻하게 해주는 장치로 주로 거실의 식탁이나 책상아래에 위치하여 다리를 아래로 둘 수 있도록 바닥을 파놓은 구조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식탁과 식탁 사이에 이불을 넣은 구조로 나눌 수 있다</a:t>
            </a:r>
            <a:r>
              <a:rPr lang="en-US" altLang="ko-KR" sz="2300" dirty="0" smtClean="0"/>
              <a:t>.</a:t>
            </a:r>
            <a:endParaRPr lang="ko-KR" altLang="en-US" sz="2300" dirty="0"/>
          </a:p>
        </p:txBody>
      </p:sp>
      <p:pic>
        <p:nvPicPr>
          <p:cNvPr id="4" name="그림 3" descr="noname0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140968"/>
            <a:ext cx="7776864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일본의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유카타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일본인들은 봄의 벚꽃놀이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여름의 불꽃 축제를 </a:t>
            </a:r>
            <a:r>
              <a:rPr lang="ko-KR" altLang="en-US" sz="2300" dirty="0" err="1" smtClean="0">
                <a:latin typeface="HY견고딕" pitchFamily="18" charset="-127"/>
                <a:ea typeface="HY견고딕" pitchFamily="18" charset="-127"/>
              </a:rPr>
              <a:t>유카타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300" dirty="0" err="1" smtClean="0">
                <a:latin typeface="HY견고딕" pitchFamily="18" charset="-127"/>
                <a:ea typeface="HY견고딕" pitchFamily="18" charset="-127"/>
              </a:rPr>
              <a:t>를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 입고 즐긴다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그리고 </a:t>
            </a:r>
            <a:r>
              <a:rPr lang="ko-KR" altLang="en-US" sz="2300" dirty="0" err="1" smtClean="0">
                <a:latin typeface="HY견고딕" pitchFamily="18" charset="-127"/>
                <a:ea typeface="HY견고딕" pitchFamily="18" charset="-127"/>
              </a:rPr>
              <a:t>유카타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 와 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게다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라는 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</a:b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나막신 같은 신을 신고 축제를 즐긴다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.</a:t>
            </a:r>
            <a:b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</a:br>
            <a:endParaRPr lang="ko-KR" altLang="en-US" sz="23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그림 3" descr="noname0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140968"/>
            <a:ext cx="5976664" cy="2965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일본의 가부키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가부키는 일본 고전연극의 하나로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노래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춤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연기가 함께 어우러지는 공연예술이며 일본의 전통연희 중에서 가장 대중적이고 널리 알려졌으며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현재 일본 중요무형문화재이자 세계무형유산에 등록되어 있다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가부키의 어원은 한쪽으로 기운다는 뜻의 </a:t>
            </a:r>
            <a:r>
              <a:rPr lang="ko-KR" altLang="en-US" sz="2300" dirty="0" err="1" smtClean="0">
                <a:latin typeface="HY견고딕" pitchFamily="18" charset="-127"/>
                <a:ea typeface="HY견고딕" pitchFamily="18" charset="-127"/>
              </a:rPr>
              <a:t>가부쿠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 에서 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</a:b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유래한 것으로  관습에 얽매이지 않은 별난 모습이나 우스꽝스러운 모습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정상적인 것에서 벗어난 특이한 행동을 한다는 뜻을 담고 있다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3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그림 3" descr="noname01.bmp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509120"/>
            <a:ext cx="5616624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목차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일본의 현대교육 제도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일본의 현행 교육제도는 의무교육인 소학교 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년과 중학교 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년 그 이후의 고등학교 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년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대학교 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년으로 우리나라와 같으며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이는 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1868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년의 메이지 유신 및 연합군점령 이후의 교육개혁에 의해 결정되었다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3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3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일본에서는 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3~5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세 어린이의 약 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56%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가 유치원에 통원하며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, ‘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일일 유아원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까지 포함하면 약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90%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의 어린이가 유치원 교육을 받는다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3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초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중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고 교육제도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10" name="내용 개체 틀 9"/>
          <p:cNvGraphicFramePr>
            <a:graphicFrameLocks noGrp="1"/>
          </p:cNvGraphicFramePr>
          <p:nvPr>
            <p:ph idx="1"/>
          </p:nvPr>
        </p:nvGraphicFramePr>
        <p:xfrm>
          <a:off x="457200" y="1628800"/>
          <a:ext cx="8229600" cy="45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직사각형 10"/>
          <p:cNvSpPr/>
          <p:nvPr/>
        </p:nvSpPr>
        <p:spPr>
          <a:xfrm>
            <a:off x="467544" y="2492896"/>
            <a:ext cx="1800200" cy="446276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23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초등교육</a:t>
            </a:r>
            <a:endParaRPr lang="en-US" altLang="ko-KR" sz="23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67544" y="5949280"/>
            <a:ext cx="1800200" cy="446276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23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고등교육</a:t>
            </a:r>
            <a:endParaRPr lang="en-US" altLang="ko-KR" sz="23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67544" y="4149080"/>
            <a:ext cx="1800200" cy="446276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23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중등교육</a:t>
            </a:r>
            <a:endParaRPr lang="en-US" altLang="ko-KR" sz="23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  <p:bldP spid="11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일본의 종교사회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일본인은 태어날 때는 신사를 찾아가고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dirty="0" smtClean="0">
                <a:latin typeface="HY견고딕" pitchFamily="18" charset="-127"/>
                <a:ea typeface="HY견고딕" pitchFamily="18" charset="-127"/>
              </a:rPr>
            </a:b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결혼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할때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는 교회나 성당을 찾고 죽은 후 에는 절로 간다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라는 말이 종교관을 잘반영한다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일반적으로 일본인들은 신사는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dirty="0" smtClean="0">
                <a:latin typeface="HY견고딕" pitchFamily="18" charset="-127"/>
                <a:ea typeface="HY견고딕" pitchFamily="18" charset="-127"/>
              </a:rPr>
            </a:b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현실세계 의 욕구나 희망을 추구하는 장소로 인식하고 절은 사후세계의 희망을 추구하는 장소로 인식한다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일본의 불교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일본의 불교는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세기 중반 지배층에 의해 대륙문화의 일부로서 도입되었다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궁정의 보수파가 불교의 도입을 반대하였으나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dirty="0" smtClean="0">
                <a:latin typeface="HY견고딕" pitchFamily="18" charset="-127"/>
                <a:ea typeface="HY견고딕" pitchFamily="18" charset="-127"/>
              </a:rPr>
            </a:b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쇼토쿠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태자가 불교에 관심을 갖게 되어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세기부터 국교로 인정되었으며 현 불교 예식은 주로 장례 때 이용한다고 한다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일본의 신사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일본의 신사는 태평양전쟁 패전 이전까지 일본이 국교로 내세운 신도의 사당이다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신도는 일본의 고유 민족신앙으로 선조나 자연을 숭배하는 토착 신앙이지만  종교라기보다는 조상의 유풍을 따라 가미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신앙의 대상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를 받들어 모시는 국민 신앙이라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dirty="0" smtClean="0">
                <a:latin typeface="HY견고딕" pitchFamily="18" charset="-127"/>
                <a:ea typeface="HY견고딕" pitchFamily="18" charset="-127"/>
              </a:rPr>
            </a:b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할 수 있다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일본의 신사에 대한 호칭은 신사 외에도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dirty="0" smtClean="0">
                <a:latin typeface="HY견고딕" pitchFamily="18" charset="-127"/>
                <a:ea typeface="HY견고딕" pitchFamily="18" charset="-127"/>
              </a:rPr>
            </a:b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신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궁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궁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대사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사 등으로 불리기도 한다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야스쿠니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신사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일본 총리의 참배로 늘 논란을 일으키는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야스쿠니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신사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는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1868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년 유신에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설공한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일왕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메이지가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도쿠가와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막부와의 전투에서 숨진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3500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여명을 추모하기 위해 만든 호국신사이다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1978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년 도조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히테키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전 총리 등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A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급 전범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14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명의 위패가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합사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되었고 이 사실이 알려지면서 각료의 공식참배 여부가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주목받게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되었다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  <p:pic>
        <p:nvPicPr>
          <p:cNvPr id="4" name="그림 3" descr="noname0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56992"/>
            <a:ext cx="7978730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메이지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신궁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메이지 </a:t>
            </a:r>
            <a:r>
              <a:rPr lang="ko-KR" altLang="en-US" sz="2300" dirty="0" err="1" smtClean="0">
                <a:latin typeface="HY견고딕" pitchFamily="18" charset="-127"/>
                <a:ea typeface="HY견고딕" pitchFamily="18" charset="-127"/>
              </a:rPr>
              <a:t>신궁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 은 메이지 왕을 신으로 받들고 있는 곳이며 도쿄 시민의 정신적 고향인 동시에 도심에 자리 잡고 있어 휴식을 위해서도 많은 사람들이 찾는다</a:t>
            </a:r>
            <a:endParaRPr lang="ko-KR" altLang="en-US" sz="23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그림 3" descr="noname0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924944"/>
            <a:ext cx="7704856" cy="297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대장간">
  <a:themeElements>
    <a:clrScheme name="대장간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대장간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대장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87</TotalTime>
  <Words>363</Words>
  <Application>Microsoft Office PowerPoint</Application>
  <PresentationFormat>화면 슬라이드 쇼(4:3)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대장간</vt:lpstr>
      <vt:lpstr>현대 일본의 사회와 문화</vt:lpstr>
      <vt:lpstr>목차</vt:lpstr>
      <vt:lpstr>일본의 현대교육 제도</vt:lpstr>
      <vt:lpstr>초,중,고 교육제도</vt:lpstr>
      <vt:lpstr>일본의 종교사회</vt:lpstr>
      <vt:lpstr>일본의 불교</vt:lpstr>
      <vt:lpstr>일본의 신사</vt:lpstr>
      <vt:lpstr>야스쿠니 신사</vt:lpstr>
      <vt:lpstr>메이지 신궁</vt:lpstr>
      <vt:lpstr>일본의 문화</vt:lpstr>
      <vt:lpstr>일본의 스모 </vt:lpstr>
      <vt:lpstr>일본의 코타츠</vt:lpstr>
      <vt:lpstr>일본의 유카타</vt:lpstr>
      <vt:lpstr>일본의 가부키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현대 일본의 사회와 문화</dc:title>
  <dc:creator>호와윤</dc:creator>
  <cp:lastModifiedBy>호와윤</cp:lastModifiedBy>
  <cp:revision>13</cp:revision>
  <dcterms:created xsi:type="dcterms:W3CDTF">2018-10-31T15:06:26Z</dcterms:created>
  <dcterms:modified xsi:type="dcterms:W3CDTF">2018-10-31T16:33:36Z</dcterms:modified>
</cp:coreProperties>
</file>