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259" r:id="rId2"/>
    <p:sldId id="294" r:id="rId3"/>
    <p:sldId id="266" r:id="rId4"/>
    <p:sldId id="267" r:id="rId5"/>
    <p:sldId id="306" r:id="rId6"/>
    <p:sldId id="295" r:id="rId7"/>
    <p:sldId id="269" r:id="rId8"/>
    <p:sldId id="309" r:id="rId9"/>
    <p:sldId id="307" r:id="rId10"/>
    <p:sldId id="310" r:id="rId11"/>
    <p:sldId id="280" r:id="rId12"/>
    <p:sldId id="314" r:id="rId13"/>
    <p:sldId id="315" r:id="rId14"/>
    <p:sldId id="316" r:id="rId15"/>
    <p:sldId id="317" r:id="rId16"/>
    <p:sldId id="318" r:id="rId17"/>
    <p:sldId id="319" r:id="rId18"/>
    <p:sldId id="284" r:id="rId19"/>
    <p:sldId id="321" r:id="rId20"/>
    <p:sldId id="322" r:id="rId21"/>
    <p:sldId id="323" r:id="rId22"/>
    <p:sldId id="285" r:id="rId23"/>
    <p:sldId id="325" r:id="rId24"/>
    <p:sldId id="326" r:id="rId25"/>
    <p:sldId id="282" r:id="rId2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3D3D"/>
    <a:srgbClr val="FEFEF4"/>
    <a:srgbClr val="FDFDDF"/>
    <a:srgbClr val="525252"/>
    <a:srgbClr val="FCFBFA"/>
    <a:srgbClr val="F8F8F6"/>
    <a:srgbClr val="F4F3EE"/>
    <a:srgbClr val="E0E0D8"/>
    <a:srgbClr val="F4F3F2"/>
    <a:srgbClr val="F4F2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-96" y="-26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84"/>
    </p:cViewPr>
  </p:sorterViewPr>
  <p:notesViewPr>
    <p:cSldViewPr snapToGrid="0" showGuides="1">
      <p:cViewPr varScale="1">
        <p:scale>
          <a:sx n="51" d="100"/>
          <a:sy n="51" d="100"/>
        </p:scale>
        <p:origin x="2624" y="4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49D8B-FED0-4A12-937F-39C1D4D13AFD}" type="doc">
      <dgm:prSet loTypeId="urn:microsoft.com/office/officeart/2005/8/layout/arrow5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pPr latinLnBrk="1"/>
          <a:endParaRPr lang="ko-KR" altLang="en-US"/>
        </a:p>
      </dgm:t>
    </dgm:pt>
    <dgm:pt modelId="{5809FE34-B27F-44CA-9000-E05F14DCB396}">
      <dgm:prSet phldrT="[텍스트]"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pPr latinLnBrk="1"/>
          <a:r>
            <a:rPr lang="ko-KR" altLang="en-US" sz="2000" dirty="0" smtClean="0">
              <a:solidFill>
                <a:schemeClr val="tx1"/>
              </a:solidFill>
              <a:latin typeface="아리따-돋움(TTF)-Medium" pitchFamily="18" charset="-127"/>
              <a:ea typeface="아리따-돋움(TTF)-Medium" pitchFamily="18" charset="-127"/>
            </a:rPr>
            <a:t>토지 지급</a:t>
          </a:r>
          <a:endParaRPr lang="ko-KR" altLang="en-US" sz="2000" dirty="0">
            <a:solidFill>
              <a:schemeClr val="tx1"/>
            </a:solidFill>
            <a:latin typeface="아리따-돋움(TTF)-Medium" pitchFamily="18" charset="-127"/>
            <a:ea typeface="아리따-돋움(TTF)-Medium" pitchFamily="18" charset="-127"/>
          </a:endParaRPr>
        </a:p>
      </dgm:t>
    </dgm:pt>
    <dgm:pt modelId="{8F54C52C-792C-44EA-9C41-4B98FAAED587}" type="parTrans" cxnId="{C095082B-B03E-4DC0-8AFC-B397C7FE0FDB}">
      <dgm:prSet/>
      <dgm:spPr/>
      <dgm:t>
        <a:bodyPr/>
        <a:lstStyle/>
        <a:p>
          <a:pPr latinLnBrk="1"/>
          <a:endParaRPr lang="ko-KR" altLang="en-US"/>
        </a:p>
      </dgm:t>
    </dgm:pt>
    <dgm:pt modelId="{F0D71C73-7212-4E4E-A89F-4020A2C4063B}" type="sibTrans" cxnId="{C095082B-B03E-4DC0-8AFC-B397C7FE0FDB}">
      <dgm:prSet/>
      <dgm:spPr/>
      <dgm:t>
        <a:bodyPr/>
        <a:lstStyle/>
        <a:p>
          <a:pPr latinLnBrk="1"/>
          <a:endParaRPr lang="ko-KR" altLang="en-US"/>
        </a:p>
      </dgm:t>
    </dgm:pt>
    <dgm:pt modelId="{AEF5FA9C-401E-4EAE-8DC2-ED0450177E13}">
      <dgm:prSet phldrT="[텍스트]" custT="1"/>
      <dgm:spPr>
        <a:solidFill>
          <a:schemeClr val="accent6">
            <a:lumMod val="40000"/>
            <a:lumOff val="60000"/>
            <a:alpha val="50000"/>
          </a:schemeClr>
        </a:solidFill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pPr latinLnBrk="1"/>
          <a:r>
            <a:rPr lang="ko-KR" altLang="en-US" sz="2000" dirty="0" smtClean="0">
              <a:solidFill>
                <a:schemeClr val="tx1"/>
              </a:solidFill>
              <a:latin typeface="아리따-돋움(TTF)-Medium" pitchFamily="18" charset="-127"/>
              <a:ea typeface="아리따-돋움(TTF)-Medium" pitchFamily="18" charset="-127"/>
            </a:rPr>
            <a:t>군사적</a:t>
          </a:r>
          <a:endParaRPr lang="en-US" altLang="ko-KR" sz="2000" dirty="0" smtClean="0">
            <a:solidFill>
              <a:schemeClr val="tx1"/>
            </a:solidFill>
            <a:latin typeface="아리따-돋움(TTF)-Medium" pitchFamily="18" charset="-127"/>
            <a:ea typeface="아리따-돋움(TTF)-Medium" pitchFamily="18" charset="-127"/>
          </a:endParaRPr>
        </a:p>
        <a:p>
          <a:pPr latinLnBrk="1"/>
          <a:r>
            <a:rPr lang="ko-KR" altLang="en-US" sz="2000" dirty="0" smtClean="0">
              <a:solidFill>
                <a:schemeClr val="tx1"/>
              </a:solidFill>
              <a:latin typeface="아리따-돋움(TTF)-Medium" pitchFamily="18" charset="-127"/>
              <a:ea typeface="아리따-돋움(TTF)-Medium" pitchFamily="18" charset="-127"/>
            </a:rPr>
            <a:t>충성</a:t>
          </a:r>
          <a:endParaRPr lang="ko-KR" altLang="en-US" sz="2000" dirty="0">
            <a:solidFill>
              <a:schemeClr val="tx1"/>
            </a:solidFill>
            <a:latin typeface="아리따-돋움(TTF)-Medium" pitchFamily="18" charset="-127"/>
            <a:ea typeface="아리따-돋움(TTF)-Medium" pitchFamily="18" charset="-127"/>
          </a:endParaRPr>
        </a:p>
      </dgm:t>
    </dgm:pt>
    <dgm:pt modelId="{9015CFED-BEC3-45AF-A937-D1F1938C885F}" type="parTrans" cxnId="{95FAA55D-4BBD-4E23-A456-E81173C7E466}">
      <dgm:prSet/>
      <dgm:spPr/>
      <dgm:t>
        <a:bodyPr/>
        <a:lstStyle/>
        <a:p>
          <a:pPr latinLnBrk="1"/>
          <a:endParaRPr lang="ko-KR" altLang="en-US"/>
        </a:p>
      </dgm:t>
    </dgm:pt>
    <dgm:pt modelId="{5E10E36A-2E59-49BC-8747-5BA1ECEC99B4}" type="sibTrans" cxnId="{95FAA55D-4BBD-4E23-A456-E81173C7E466}">
      <dgm:prSet/>
      <dgm:spPr/>
      <dgm:t>
        <a:bodyPr/>
        <a:lstStyle/>
        <a:p>
          <a:pPr latinLnBrk="1"/>
          <a:endParaRPr lang="ko-KR" altLang="en-US"/>
        </a:p>
      </dgm:t>
    </dgm:pt>
    <dgm:pt modelId="{FA7D1E9A-654B-49B0-B649-7574FE2FA8D4}" type="pres">
      <dgm:prSet presAssocID="{4AC49D8B-FED0-4A12-937F-39C1D4D13A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7E61A6-16FA-405E-A2BA-4CFEBD781AC7}" type="pres">
      <dgm:prSet presAssocID="{5809FE34-B27F-44CA-9000-E05F14DCB396}" presName="arrow" presStyleLbl="node1" presStyleIdx="0" presStyleCnt="2" custScaleX="86294" custScaleY="94410" custRadScaleRad="9282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6067C3C-1B7C-4A0A-9123-7CA2EEB990CC}" type="pres">
      <dgm:prSet presAssocID="{AEF5FA9C-401E-4EAE-8DC2-ED0450177E13}" presName="arrow" presStyleLbl="node1" presStyleIdx="1" presStyleCnt="2" custScaleX="86293" custScaleY="103790" custRadScaleRad="89253" custRadScaleInc="64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5DFD2BC-6A53-4AC8-9E19-CA5463D831D5}" type="presOf" srcId="{AEF5FA9C-401E-4EAE-8DC2-ED0450177E13}" destId="{56067C3C-1B7C-4A0A-9123-7CA2EEB990CC}" srcOrd="0" destOrd="0" presId="urn:microsoft.com/office/officeart/2005/8/layout/arrow5"/>
    <dgm:cxn modelId="{95FAA55D-4BBD-4E23-A456-E81173C7E466}" srcId="{4AC49D8B-FED0-4A12-937F-39C1D4D13AFD}" destId="{AEF5FA9C-401E-4EAE-8DC2-ED0450177E13}" srcOrd="1" destOrd="0" parTransId="{9015CFED-BEC3-45AF-A937-D1F1938C885F}" sibTransId="{5E10E36A-2E59-49BC-8747-5BA1ECEC99B4}"/>
    <dgm:cxn modelId="{B3F8341D-A203-47F1-BD3C-D90B405365CF}" type="presOf" srcId="{4AC49D8B-FED0-4A12-937F-39C1D4D13AFD}" destId="{FA7D1E9A-654B-49B0-B649-7574FE2FA8D4}" srcOrd="0" destOrd="0" presId="urn:microsoft.com/office/officeart/2005/8/layout/arrow5"/>
    <dgm:cxn modelId="{C095082B-B03E-4DC0-8AFC-B397C7FE0FDB}" srcId="{4AC49D8B-FED0-4A12-937F-39C1D4D13AFD}" destId="{5809FE34-B27F-44CA-9000-E05F14DCB396}" srcOrd="0" destOrd="0" parTransId="{8F54C52C-792C-44EA-9C41-4B98FAAED587}" sibTransId="{F0D71C73-7212-4E4E-A89F-4020A2C4063B}"/>
    <dgm:cxn modelId="{A97E71DA-A1DF-4A41-9F1B-E5C4DAFBF4A1}" type="presOf" srcId="{5809FE34-B27F-44CA-9000-E05F14DCB396}" destId="{587E61A6-16FA-405E-A2BA-4CFEBD781AC7}" srcOrd="0" destOrd="0" presId="urn:microsoft.com/office/officeart/2005/8/layout/arrow5"/>
    <dgm:cxn modelId="{423A50FA-A418-482C-A7BD-E8AC53B67347}" type="presParOf" srcId="{FA7D1E9A-654B-49B0-B649-7574FE2FA8D4}" destId="{587E61A6-16FA-405E-A2BA-4CFEBD781AC7}" srcOrd="0" destOrd="0" presId="urn:microsoft.com/office/officeart/2005/8/layout/arrow5"/>
    <dgm:cxn modelId="{5C95D18A-0BC9-4423-8500-EBF0F1C6D2AC}" type="presParOf" srcId="{FA7D1E9A-654B-49B0-B649-7574FE2FA8D4}" destId="{56067C3C-1B7C-4A0A-9123-7CA2EEB990CC}" srcOrd="1" destOrd="0" presId="urn:microsoft.com/office/officeart/2005/8/layout/arrow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034512-7395-4EFB-91A1-4B8BD40C79E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latinLnBrk="1"/>
          <a:endParaRPr lang="ko-KR" altLang="en-US"/>
        </a:p>
      </dgm:t>
    </dgm:pt>
    <dgm:pt modelId="{5249BA17-F0C3-4B7C-85B0-63834C2EAA46}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800" dirty="0" smtClean="0">
              <a:latin typeface="아리따-돋움(TTF)-SemiBold" pitchFamily="18" charset="-127"/>
              <a:ea typeface="아리따-돋움(TTF)-SemiBold" pitchFamily="18" charset="-127"/>
            </a:rPr>
            <a:t>쇼군</a:t>
          </a:r>
          <a:endParaRPr lang="ko-KR" altLang="en-US" sz="2800" dirty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76854C99-F2EC-4084-8142-702B28E8CCD2}" type="parTrans" cxnId="{111DC7B0-BDBE-4218-956F-82875397AC07}">
      <dgm:prSet/>
      <dgm:spPr/>
      <dgm:t>
        <a:bodyPr/>
        <a:lstStyle/>
        <a:p>
          <a:pPr latinLnBrk="1"/>
          <a:endParaRPr lang="ko-KR" altLang="en-US"/>
        </a:p>
      </dgm:t>
    </dgm:pt>
    <dgm:pt modelId="{C97C9440-88CE-4DF5-89EC-66E868AF75B5}" type="sibTrans" cxnId="{111DC7B0-BDBE-4218-956F-82875397AC07}">
      <dgm:prSet/>
      <dgm:spPr/>
      <dgm:t>
        <a:bodyPr/>
        <a:lstStyle/>
        <a:p>
          <a:pPr latinLnBrk="1"/>
          <a:endParaRPr lang="ko-KR" altLang="en-US"/>
        </a:p>
      </dgm:t>
    </dgm:pt>
    <dgm:pt modelId="{405F2C4E-51A1-4B72-9682-6BBECBB97752}" type="asst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000" dirty="0" err="1" smtClean="0">
              <a:latin typeface="아리따-돋움(TTF)-SemiBold" pitchFamily="18" charset="-127"/>
              <a:ea typeface="아리따-돋움(TTF)-SemiBold" pitchFamily="18" charset="-127"/>
            </a:rPr>
            <a:t>가마쿠라</a:t>
          </a:r>
          <a:endParaRPr lang="en-US" altLang="ko-KR" sz="2000" dirty="0" smtClean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2BCCECAC-CBE6-44C1-8254-083566B6D0D6}" type="parTrans" cxnId="{C4630518-AA7C-4A3F-9FA6-AD4CB1DB4D70}">
      <dgm:prSet/>
      <dgm:spPr/>
      <dgm:t>
        <a:bodyPr/>
        <a:lstStyle/>
        <a:p>
          <a:pPr latinLnBrk="1"/>
          <a:endParaRPr lang="ko-KR" altLang="en-US"/>
        </a:p>
      </dgm:t>
    </dgm:pt>
    <dgm:pt modelId="{F8EC1C27-0A7D-46CB-A996-449947FE3838}" type="sibTrans" cxnId="{C4630518-AA7C-4A3F-9FA6-AD4CB1DB4D70}">
      <dgm:prSet/>
      <dgm:spPr/>
      <dgm:t>
        <a:bodyPr/>
        <a:lstStyle/>
        <a:p>
          <a:pPr latinLnBrk="1"/>
          <a:endParaRPr lang="ko-KR" altLang="en-US"/>
        </a:p>
      </dgm:t>
    </dgm:pt>
    <dgm:pt modelId="{77F93436-C1ED-40D7-99BE-6A6FCC447A74}">
      <dgm:prSet phldrT="[텍스트]"/>
      <dgm:spPr>
        <a:ln>
          <a:noFill/>
        </a:ln>
      </dgm:spPr>
      <dgm:t>
        <a:bodyPr/>
        <a:lstStyle/>
        <a:p>
          <a:pPr latinLnBrk="1"/>
          <a:r>
            <a:rPr lang="ko-KR" altLang="en-US" dirty="0" smtClean="0">
              <a:latin typeface="아리따-돋움(TTF)-SemiBold" pitchFamily="18" charset="-127"/>
              <a:ea typeface="아리따-돋움(TTF)-SemiBold" pitchFamily="18" charset="-127"/>
            </a:rPr>
            <a:t>사무라이</a:t>
          </a:r>
          <a:endParaRPr lang="en-US" altLang="ko-KR" dirty="0" smtClean="0">
            <a:latin typeface="아리따-돋움(TTF)-SemiBold" pitchFamily="18" charset="-127"/>
            <a:ea typeface="아리따-돋움(TTF)-SemiBold" pitchFamily="18" charset="-127"/>
          </a:endParaRPr>
        </a:p>
        <a:p>
          <a:pPr latinLnBrk="1"/>
          <a:r>
            <a:rPr lang="ko-KR" altLang="en-US" dirty="0" err="1" smtClean="0">
              <a:latin typeface="아리따-돋움(TTF)-SemiBold" pitchFamily="18" charset="-127"/>
              <a:ea typeface="아리따-돋움(TTF)-SemiBold" pitchFamily="18" charset="-127"/>
            </a:rPr>
            <a:t>도코로</a:t>
          </a:r>
          <a:endParaRPr lang="en-US" altLang="ko-KR" dirty="0" smtClean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027D23A0-2CCA-4AA2-9BE9-82811ECA751B}" type="parTrans" cxnId="{51988A87-1F02-4DA3-B4EF-B105A5860C9B}">
      <dgm:prSet/>
      <dgm:spPr/>
      <dgm:t>
        <a:bodyPr/>
        <a:lstStyle/>
        <a:p>
          <a:pPr latinLnBrk="1"/>
          <a:endParaRPr lang="ko-KR" altLang="en-US"/>
        </a:p>
      </dgm:t>
    </dgm:pt>
    <dgm:pt modelId="{C75A7247-FA29-4151-961B-C6B63065CD60}" type="sibTrans" cxnId="{51988A87-1F02-4DA3-B4EF-B105A5860C9B}">
      <dgm:prSet/>
      <dgm:spPr/>
      <dgm:t>
        <a:bodyPr/>
        <a:lstStyle/>
        <a:p>
          <a:pPr latinLnBrk="1"/>
          <a:endParaRPr lang="ko-KR" altLang="en-US"/>
        </a:p>
      </dgm:t>
    </dgm:pt>
    <dgm:pt modelId="{CA1AB85B-2D37-4603-A62F-5B8152823060}">
      <dgm:prSet phldrT="[텍스트]"/>
      <dgm:spPr>
        <a:ln>
          <a:noFill/>
        </a:ln>
      </dgm:spPr>
      <dgm:t>
        <a:bodyPr/>
        <a:lstStyle/>
        <a:p>
          <a:pPr latinLnBrk="1"/>
          <a:r>
            <a:rPr lang="ko-KR" altLang="en-US" dirty="0" err="1" smtClean="0">
              <a:latin typeface="아리따-돋움(TTF)-SemiBold" pitchFamily="18" charset="-127"/>
              <a:ea typeface="아리따-돋움(TTF)-SemiBold" pitchFamily="18" charset="-127"/>
            </a:rPr>
            <a:t>만도코로</a:t>
          </a:r>
          <a:endParaRPr lang="ko-KR" altLang="en-US" dirty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1ABC3AE5-D576-4957-889F-F55CB3CD5302}" type="parTrans" cxnId="{59BC5FB7-0A6B-4FC7-9B06-7089F0E6CBC9}">
      <dgm:prSet/>
      <dgm:spPr/>
      <dgm:t>
        <a:bodyPr/>
        <a:lstStyle/>
        <a:p>
          <a:pPr latinLnBrk="1"/>
          <a:endParaRPr lang="ko-KR" altLang="en-US"/>
        </a:p>
      </dgm:t>
    </dgm:pt>
    <dgm:pt modelId="{26B40527-6663-4D1A-A0CF-6EDC0AA4FC2E}" type="sibTrans" cxnId="{59BC5FB7-0A6B-4FC7-9B06-7089F0E6CBC9}">
      <dgm:prSet/>
      <dgm:spPr/>
      <dgm:t>
        <a:bodyPr/>
        <a:lstStyle/>
        <a:p>
          <a:pPr latinLnBrk="1"/>
          <a:endParaRPr lang="ko-KR" altLang="en-US"/>
        </a:p>
      </dgm:t>
    </dgm:pt>
    <dgm:pt modelId="{6C987C97-913E-4330-AB4F-31BD0AAF858C}">
      <dgm:prSet phldrT="[텍스트]"/>
      <dgm:spPr>
        <a:ln>
          <a:noFill/>
        </a:ln>
      </dgm:spPr>
      <dgm:t>
        <a:bodyPr/>
        <a:lstStyle/>
        <a:p>
          <a:pPr latinLnBrk="1"/>
          <a:r>
            <a:rPr lang="ko-KR" altLang="en-US" dirty="0" err="1" smtClean="0">
              <a:latin typeface="아리따-돋움(TTF)-SemiBold" pitchFamily="18" charset="-127"/>
              <a:ea typeface="아리따-돋움(TTF)-SemiBold" pitchFamily="18" charset="-127"/>
            </a:rPr>
            <a:t>몬추쇼</a:t>
          </a:r>
          <a:endParaRPr lang="ko-KR" altLang="en-US" dirty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2D3F17EA-C758-41A1-8945-A7E236B248CF}" type="parTrans" cxnId="{D9D4FBBB-BA08-46B3-918A-AAAD5ECD626F}">
      <dgm:prSet/>
      <dgm:spPr/>
      <dgm:t>
        <a:bodyPr/>
        <a:lstStyle/>
        <a:p>
          <a:pPr latinLnBrk="1"/>
          <a:endParaRPr lang="ko-KR" altLang="en-US"/>
        </a:p>
      </dgm:t>
    </dgm:pt>
    <dgm:pt modelId="{7841D1A3-DCBA-4529-8D97-6672AC703906}" type="sibTrans" cxnId="{D9D4FBBB-BA08-46B3-918A-AAAD5ECD626F}">
      <dgm:prSet/>
      <dgm:spPr/>
      <dgm:t>
        <a:bodyPr/>
        <a:lstStyle/>
        <a:p>
          <a:pPr latinLnBrk="1"/>
          <a:endParaRPr lang="ko-KR" altLang="en-US"/>
        </a:p>
      </dgm:t>
    </dgm:pt>
    <dgm:pt modelId="{6C805BAF-DC8A-413B-B6C4-492FD5265D9E}" type="pres">
      <dgm:prSet presAssocID="{89034512-7395-4EFB-91A1-4B8BD40C79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31EA47-E43A-4860-85DF-9101C4FFA968}" type="pres">
      <dgm:prSet presAssocID="{5249BA17-F0C3-4B7C-85B0-63834C2EAA46}" presName="hierRoot1" presStyleCnt="0">
        <dgm:presLayoutVars>
          <dgm:hierBranch val="init"/>
        </dgm:presLayoutVars>
      </dgm:prSet>
      <dgm:spPr/>
    </dgm:pt>
    <dgm:pt modelId="{6E1BA684-0EF6-48C9-A534-AA87A34768D5}" type="pres">
      <dgm:prSet presAssocID="{5249BA17-F0C3-4B7C-85B0-63834C2EAA46}" presName="rootComposite1" presStyleCnt="0"/>
      <dgm:spPr/>
    </dgm:pt>
    <dgm:pt modelId="{226D7D85-35AE-440D-B17B-1F465A6AB602}" type="pres">
      <dgm:prSet presAssocID="{5249BA17-F0C3-4B7C-85B0-63834C2EAA4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123920-2415-47EA-8ACD-BEEECB179364}" type="pres">
      <dgm:prSet presAssocID="{5249BA17-F0C3-4B7C-85B0-63834C2EAA46}" presName="rootConnector1" presStyleLbl="node1" presStyleIdx="0" presStyleCnt="0"/>
      <dgm:spPr/>
      <dgm:t>
        <a:bodyPr/>
        <a:lstStyle/>
        <a:p>
          <a:pPr latinLnBrk="1"/>
          <a:endParaRPr lang="ko-KR" altLang="en-US"/>
        </a:p>
      </dgm:t>
    </dgm:pt>
    <dgm:pt modelId="{87EB3ABC-0A17-4F67-91F3-04EC0AEE3970}" type="pres">
      <dgm:prSet presAssocID="{5249BA17-F0C3-4B7C-85B0-63834C2EAA46}" presName="hierChild2" presStyleCnt="0"/>
      <dgm:spPr/>
    </dgm:pt>
    <dgm:pt modelId="{FED82215-FFCA-4CD7-BA36-11435887302A}" type="pres">
      <dgm:prSet presAssocID="{027D23A0-2CCA-4AA2-9BE9-82811ECA751B}" presName="Name37" presStyleLbl="parChTrans1D2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77F7083E-7447-45A0-8A68-3358487BBB96}" type="pres">
      <dgm:prSet presAssocID="{77F93436-C1ED-40D7-99BE-6A6FCC447A74}" presName="hierRoot2" presStyleCnt="0">
        <dgm:presLayoutVars>
          <dgm:hierBranch val="init"/>
        </dgm:presLayoutVars>
      </dgm:prSet>
      <dgm:spPr/>
    </dgm:pt>
    <dgm:pt modelId="{E22D2586-FB3D-4504-A8C4-5410700EAF15}" type="pres">
      <dgm:prSet presAssocID="{77F93436-C1ED-40D7-99BE-6A6FCC447A74}" presName="rootComposite" presStyleCnt="0"/>
      <dgm:spPr/>
    </dgm:pt>
    <dgm:pt modelId="{6B0B466E-1B17-4758-92C8-02BFBB33148B}" type="pres">
      <dgm:prSet presAssocID="{77F93436-C1ED-40D7-99BE-6A6FCC447A7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732E64C-9799-403C-B8BC-F033C2415690}" type="pres">
      <dgm:prSet presAssocID="{77F93436-C1ED-40D7-99BE-6A6FCC447A74}" presName="rootConnector" presStyleLbl="node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AC5B8C63-CAFB-4D19-B991-88FB1279012A}" type="pres">
      <dgm:prSet presAssocID="{77F93436-C1ED-40D7-99BE-6A6FCC447A74}" presName="hierChild4" presStyleCnt="0"/>
      <dgm:spPr/>
    </dgm:pt>
    <dgm:pt modelId="{F72EFB2E-CA4E-4605-B801-6FE4F15089D1}" type="pres">
      <dgm:prSet presAssocID="{77F93436-C1ED-40D7-99BE-6A6FCC447A74}" presName="hierChild5" presStyleCnt="0"/>
      <dgm:spPr/>
    </dgm:pt>
    <dgm:pt modelId="{0EFAA20B-840F-4C81-973A-00215C039E27}" type="pres">
      <dgm:prSet presAssocID="{1ABC3AE5-D576-4957-889F-F55CB3CD5302}" presName="Name37" presStyleLbl="parChTrans1D2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EB8ED20F-BE3E-4115-92FD-8231D7A8ECB0}" type="pres">
      <dgm:prSet presAssocID="{CA1AB85B-2D37-4603-A62F-5B8152823060}" presName="hierRoot2" presStyleCnt="0">
        <dgm:presLayoutVars>
          <dgm:hierBranch val="init"/>
        </dgm:presLayoutVars>
      </dgm:prSet>
      <dgm:spPr/>
    </dgm:pt>
    <dgm:pt modelId="{C402D151-4CA1-453D-903F-73EE2C60E61F}" type="pres">
      <dgm:prSet presAssocID="{CA1AB85B-2D37-4603-A62F-5B8152823060}" presName="rootComposite" presStyleCnt="0"/>
      <dgm:spPr/>
    </dgm:pt>
    <dgm:pt modelId="{AC5745F3-C185-4B2D-AD48-A6CB6285D3E7}" type="pres">
      <dgm:prSet presAssocID="{CA1AB85B-2D37-4603-A62F-5B8152823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5592CAA-37D6-42A5-B289-69742358F6F6}" type="pres">
      <dgm:prSet presAssocID="{CA1AB85B-2D37-4603-A62F-5B8152823060}" presName="rootConnector" presStyleLbl="node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6E084221-C620-4A8A-8D74-2A03035B9C9E}" type="pres">
      <dgm:prSet presAssocID="{CA1AB85B-2D37-4603-A62F-5B8152823060}" presName="hierChild4" presStyleCnt="0"/>
      <dgm:spPr/>
    </dgm:pt>
    <dgm:pt modelId="{55B825CD-3E14-480A-93DB-5620498EECA0}" type="pres">
      <dgm:prSet presAssocID="{CA1AB85B-2D37-4603-A62F-5B8152823060}" presName="hierChild5" presStyleCnt="0"/>
      <dgm:spPr/>
    </dgm:pt>
    <dgm:pt modelId="{83F7AC24-A11B-4EAA-BC26-B618A087CEEB}" type="pres">
      <dgm:prSet presAssocID="{2D3F17EA-C758-41A1-8945-A7E236B248CF}" presName="Name37" presStyleLbl="parChTrans1D2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5DDF896A-5E20-40B7-9EEF-141AE5A7D9B2}" type="pres">
      <dgm:prSet presAssocID="{6C987C97-913E-4330-AB4F-31BD0AAF858C}" presName="hierRoot2" presStyleCnt="0">
        <dgm:presLayoutVars>
          <dgm:hierBranch val="init"/>
        </dgm:presLayoutVars>
      </dgm:prSet>
      <dgm:spPr/>
    </dgm:pt>
    <dgm:pt modelId="{C0F1F5EF-CAF7-4284-822E-5F96F2EC029B}" type="pres">
      <dgm:prSet presAssocID="{6C987C97-913E-4330-AB4F-31BD0AAF858C}" presName="rootComposite" presStyleCnt="0"/>
      <dgm:spPr/>
    </dgm:pt>
    <dgm:pt modelId="{B196236F-59FE-4C67-9176-F4F8542071E0}" type="pres">
      <dgm:prSet presAssocID="{6C987C97-913E-4330-AB4F-31BD0AAF858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FA3391-4DE9-4E6F-8A0B-AAF392BB64B8}" type="pres">
      <dgm:prSet presAssocID="{6C987C97-913E-4330-AB4F-31BD0AAF858C}" presName="rootConnector" presStyleLbl="node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04C3DA04-88F9-421E-BE61-89F9653E11C9}" type="pres">
      <dgm:prSet presAssocID="{6C987C97-913E-4330-AB4F-31BD0AAF858C}" presName="hierChild4" presStyleCnt="0"/>
      <dgm:spPr/>
    </dgm:pt>
    <dgm:pt modelId="{46600D5A-4688-463E-BE2F-0E074718C232}" type="pres">
      <dgm:prSet presAssocID="{6C987C97-913E-4330-AB4F-31BD0AAF858C}" presName="hierChild5" presStyleCnt="0"/>
      <dgm:spPr/>
    </dgm:pt>
    <dgm:pt modelId="{31803880-CA8E-4512-801F-616448477224}" type="pres">
      <dgm:prSet presAssocID="{5249BA17-F0C3-4B7C-85B0-63834C2EAA46}" presName="hierChild3" presStyleCnt="0"/>
      <dgm:spPr/>
    </dgm:pt>
    <dgm:pt modelId="{F8C66C60-A56E-4F9C-9271-E59346E06030}" type="pres">
      <dgm:prSet presAssocID="{2BCCECAC-CBE6-44C1-8254-083566B6D0D6}" presName="Name111" presStyleLbl="parChTrans1D2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678C3A51-0F03-448D-AFB9-A5E2CDE52734}" type="pres">
      <dgm:prSet presAssocID="{405F2C4E-51A1-4B72-9682-6BBECBB97752}" presName="hierRoot3" presStyleCnt="0">
        <dgm:presLayoutVars>
          <dgm:hierBranch val="init"/>
        </dgm:presLayoutVars>
      </dgm:prSet>
      <dgm:spPr/>
    </dgm:pt>
    <dgm:pt modelId="{AE288BF2-C50E-49C1-9BB4-F78E31764D9E}" type="pres">
      <dgm:prSet presAssocID="{405F2C4E-51A1-4B72-9682-6BBECBB97752}" presName="rootComposite3" presStyleCnt="0"/>
      <dgm:spPr/>
    </dgm:pt>
    <dgm:pt modelId="{65865C3C-0115-44E8-9754-005AFC102E52}" type="pres">
      <dgm:prSet presAssocID="{405F2C4E-51A1-4B72-9682-6BBECBB9775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E2DC408-7108-4E9E-8A0F-0D5D5324E9D6}" type="pres">
      <dgm:prSet presAssocID="{405F2C4E-51A1-4B72-9682-6BBECBB97752}" presName="rootConnector3" presStyleLbl="asst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37FB0690-8380-467E-97D3-404F511ACD53}" type="pres">
      <dgm:prSet presAssocID="{405F2C4E-51A1-4B72-9682-6BBECBB97752}" presName="hierChild6" presStyleCnt="0"/>
      <dgm:spPr/>
    </dgm:pt>
    <dgm:pt modelId="{6FE24069-4095-4FA2-8DF4-4D86F803B62B}" type="pres">
      <dgm:prSet presAssocID="{405F2C4E-51A1-4B72-9682-6BBECBB97752}" presName="hierChild7" presStyleCnt="0"/>
      <dgm:spPr/>
    </dgm:pt>
  </dgm:ptLst>
  <dgm:cxnLst>
    <dgm:cxn modelId="{00C17360-F708-4D5F-B1D8-1F7A8E22A7A6}" type="presOf" srcId="{CA1AB85B-2D37-4603-A62F-5B8152823060}" destId="{95592CAA-37D6-42A5-B289-69742358F6F6}" srcOrd="1" destOrd="0" presId="urn:microsoft.com/office/officeart/2005/8/layout/orgChart1"/>
    <dgm:cxn modelId="{5825D481-7DAD-4CF5-A94F-68830A371CC6}" type="presOf" srcId="{405F2C4E-51A1-4B72-9682-6BBECBB97752}" destId="{9E2DC408-7108-4E9E-8A0F-0D5D5324E9D6}" srcOrd="1" destOrd="0" presId="urn:microsoft.com/office/officeart/2005/8/layout/orgChart1"/>
    <dgm:cxn modelId="{111DC7B0-BDBE-4218-956F-82875397AC07}" srcId="{89034512-7395-4EFB-91A1-4B8BD40C79EA}" destId="{5249BA17-F0C3-4B7C-85B0-63834C2EAA46}" srcOrd="0" destOrd="0" parTransId="{76854C99-F2EC-4084-8142-702B28E8CCD2}" sibTransId="{C97C9440-88CE-4DF5-89EC-66E868AF75B5}"/>
    <dgm:cxn modelId="{4359AF2B-1B2D-4C03-8CD4-D9F74F824B2E}" type="presOf" srcId="{2D3F17EA-C758-41A1-8945-A7E236B248CF}" destId="{83F7AC24-A11B-4EAA-BC26-B618A087CEEB}" srcOrd="0" destOrd="0" presId="urn:microsoft.com/office/officeart/2005/8/layout/orgChart1"/>
    <dgm:cxn modelId="{B7B7126E-DBAB-47D8-9AED-9EB0E4525127}" type="presOf" srcId="{405F2C4E-51A1-4B72-9682-6BBECBB97752}" destId="{65865C3C-0115-44E8-9754-005AFC102E52}" srcOrd="0" destOrd="0" presId="urn:microsoft.com/office/officeart/2005/8/layout/orgChart1"/>
    <dgm:cxn modelId="{0ED2D69B-75CC-40AC-92A3-E26353E7E570}" type="presOf" srcId="{6C987C97-913E-4330-AB4F-31BD0AAF858C}" destId="{DEFA3391-4DE9-4E6F-8A0B-AAF392BB64B8}" srcOrd="1" destOrd="0" presId="urn:microsoft.com/office/officeart/2005/8/layout/orgChart1"/>
    <dgm:cxn modelId="{8377B0B6-1ACE-4383-A663-54FBD03A9B1D}" type="presOf" srcId="{77F93436-C1ED-40D7-99BE-6A6FCC447A74}" destId="{6B0B466E-1B17-4758-92C8-02BFBB33148B}" srcOrd="0" destOrd="0" presId="urn:microsoft.com/office/officeart/2005/8/layout/orgChart1"/>
    <dgm:cxn modelId="{D9D4FBBB-BA08-46B3-918A-AAAD5ECD626F}" srcId="{5249BA17-F0C3-4B7C-85B0-63834C2EAA46}" destId="{6C987C97-913E-4330-AB4F-31BD0AAF858C}" srcOrd="3" destOrd="0" parTransId="{2D3F17EA-C758-41A1-8945-A7E236B248CF}" sibTransId="{7841D1A3-DCBA-4529-8D97-6672AC703906}"/>
    <dgm:cxn modelId="{2176EBF0-69CE-426D-AC4F-89212E164BFC}" type="presOf" srcId="{77F93436-C1ED-40D7-99BE-6A6FCC447A74}" destId="{1732E64C-9799-403C-B8BC-F033C2415690}" srcOrd="1" destOrd="0" presId="urn:microsoft.com/office/officeart/2005/8/layout/orgChart1"/>
    <dgm:cxn modelId="{C4630518-AA7C-4A3F-9FA6-AD4CB1DB4D70}" srcId="{5249BA17-F0C3-4B7C-85B0-63834C2EAA46}" destId="{405F2C4E-51A1-4B72-9682-6BBECBB97752}" srcOrd="0" destOrd="0" parTransId="{2BCCECAC-CBE6-44C1-8254-083566B6D0D6}" sibTransId="{F8EC1C27-0A7D-46CB-A996-449947FE3838}"/>
    <dgm:cxn modelId="{0BDEF7BF-7820-434B-83F9-5C00A027722A}" type="presOf" srcId="{2BCCECAC-CBE6-44C1-8254-083566B6D0D6}" destId="{F8C66C60-A56E-4F9C-9271-E59346E06030}" srcOrd="0" destOrd="0" presId="urn:microsoft.com/office/officeart/2005/8/layout/orgChart1"/>
    <dgm:cxn modelId="{51988A87-1F02-4DA3-B4EF-B105A5860C9B}" srcId="{5249BA17-F0C3-4B7C-85B0-63834C2EAA46}" destId="{77F93436-C1ED-40D7-99BE-6A6FCC447A74}" srcOrd="1" destOrd="0" parTransId="{027D23A0-2CCA-4AA2-9BE9-82811ECA751B}" sibTransId="{C75A7247-FA29-4151-961B-C6B63065CD60}"/>
    <dgm:cxn modelId="{7CE9E82E-7BAA-4B81-A395-713369DBA17D}" type="presOf" srcId="{5249BA17-F0C3-4B7C-85B0-63834C2EAA46}" destId="{38123920-2415-47EA-8ACD-BEEECB179364}" srcOrd="1" destOrd="0" presId="urn:microsoft.com/office/officeart/2005/8/layout/orgChart1"/>
    <dgm:cxn modelId="{59BC5FB7-0A6B-4FC7-9B06-7089F0E6CBC9}" srcId="{5249BA17-F0C3-4B7C-85B0-63834C2EAA46}" destId="{CA1AB85B-2D37-4603-A62F-5B8152823060}" srcOrd="2" destOrd="0" parTransId="{1ABC3AE5-D576-4957-889F-F55CB3CD5302}" sibTransId="{26B40527-6663-4D1A-A0CF-6EDC0AA4FC2E}"/>
    <dgm:cxn modelId="{9CDBD3A9-98C4-4F43-9248-BB7530ACA4C6}" type="presOf" srcId="{027D23A0-2CCA-4AA2-9BE9-82811ECA751B}" destId="{FED82215-FFCA-4CD7-BA36-11435887302A}" srcOrd="0" destOrd="0" presId="urn:microsoft.com/office/officeart/2005/8/layout/orgChart1"/>
    <dgm:cxn modelId="{43789997-5AB9-4E00-8D84-75B225625396}" type="presOf" srcId="{1ABC3AE5-D576-4957-889F-F55CB3CD5302}" destId="{0EFAA20B-840F-4C81-973A-00215C039E27}" srcOrd="0" destOrd="0" presId="urn:microsoft.com/office/officeart/2005/8/layout/orgChart1"/>
    <dgm:cxn modelId="{2B32C8D2-0D53-4558-ADA2-29B8BCF8CDED}" type="presOf" srcId="{CA1AB85B-2D37-4603-A62F-5B8152823060}" destId="{AC5745F3-C185-4B2D-AD48-A6CB6285D3E7}" srcOrd="0" destOrd="0" presId="urn:microsoft.com/office/officeart/2005/8/layout/orgChart1"/>
    <dgm:cxn modelId="{E9ECEC9E-6B05-4850-BED2-0259567F7D39}" type="presOf" srcId="{5249BA17-F0C3-4B7C-85B0-63834C2EAA46}" destId="{226D7D85-35AE-440D-B17B-1F465A6AB602}" srcOrd="0" destOrd="0" presId="urn:microsoft.com/office/officeart/2005/8/layout/orgChart1"/>
    <dgm:cxn modelId="{0617EE2C-4866-4E64-87F9-07D0385065C0}" type="presOf" srcId="{6C987C97-913E-4330-AB4F-31BD0AAF858C}" destId="{B196236F-59FE-4C67-9176-F4F8542071E0}" srcOrd="0" destOrd="0" presId="urn:microsoft.com/office/officeart/2005/8/layout/orgChart1"/>
    <dgm:cxn modelId="{9D9CE7E3-022B-4F87-99C2-D5C7ABE215D0}" type="presOf" srcId="{89034512-7395-4EFB-91A1-4B8BD40C79EA}" destId="{6C805BAF-DC8A-413B-B6C4-492FD5265D9E}" srcOrd="0" destOrd="0" presId="urn:microsoft.com/office/officeart/2005/8/layout/orgChart1"/>
    <dgm:cxn modelId="{B0BAAC20-6FD9-4317-8D39-40B29BA1D035}" type="presParOf" srcId="{6C805BAF-DC8A-413B-B6C4-492FD5265D9E}" destId="{5331EA47-E43A-4860-85DF-9101C4FFA968}" srcOrd="0" destOrd="0" presId="urn:microsoft.com/office/officeart/2005/8/layout/orgChart1"/>
    <dgm:cxn modelId="{59C010C0-4DEC-493C-BF71-A721FA5E0548}" type="presParOf" srcId="{5331EA47-E43A-4860-85DF-9101C4FFA968}" destId="{6E1BA684-0EF6-48C9-A534-AA87A34768D5}" srcOrd="0" destOrd="0" presId="urn:microsoft.com/office/officeart/2005/8/layout/orgChart1"/>
    <dgm:cxn modelId="{5E7868D9-384F-41E5-BC32-AE5DFAB66F05}" type="presParOf" srcId="{6E1BA684-0EF6-48C9-A534-AA87A34768D5}" destId="{226D7D85-35AE-440D-B17B-1F465A6AB602}" srcOrd="0" destOrd="0" presId="urn:microsoft.com/office/officeart/2005/8/layout/orgChart1"/>
    <dgm:cxn modelId="{429ACEE0-CBBB-4439-8972-19B816FA3BF6}" type="presParOf" srcId="{6E1BA684-0EF6-48C9-A534-AA87A34768D5}" destId="{38123920-2415-47EA-8ACD-BEEECB179364}" srcOrd="1" destOrd="0" presId="urn:microsoft.com/office/officeart/2005/8/layout/orgChart1"/>
    <dgm:cxn modelId="{EB05F792-4421-4873-9968-646B061A9112}" type="presParOf" srcId="{5331EA47-E43A-4860-85DF-9101C4FFA968}" destId="{87EB3ABC-0A17-4F67-91F3-04EC0AEE3970}" srcOrd="1" destOrd="0" presId="urn:microsoft.com/office/officeart/2005/8/layout/orgChart1"/>
    <dgm:cxn modelId="{A70D5784-B454-41F7-8669-CB70336C5324}" type="presParOf" srcId="{87EB3ABC-0A17-4F67-91F3-04EC0AEE3970}" destId="{FED82215-FFCA-4CD7-BA36-11435887302A}" srcOrd="0" destOrd="0" presId="urn:microsoft.com/office/officeart/2005/8/layout/orgChart1"/>
    <dgm:cxn modelId="{89CC63FE-EB94-4AA8-AA0B-7F77ED1594F3}" type="presParOf" srcId="{87EB3ABC-0A17-4F67-91F3-04EC0AEE3970}" destId="{77F7083E-7447-45A0-8A68-3358487BBB96}" srcOrd="1" destOrd="0" presId="urn:microsoft.com/office/officeart/2005/8/layout/orgChart1"/>
    <dgm:cxn modelId="{023AEFD9-289C-47CE-831F-BB27339839E5}" type="presParOf" srcId="{77F7083E-7447-45A0-8A68-3358487BBB96}" destId="{E22D2586-FB3D-4504-A8C4-5410700EAF15}" srcOrd="0" destOrd="0" presId="urn:microsoft.com/office/officeart/2005/8/layout/orgChart1"/>
    <dgm:cxn modelId="{215242D9-CA22-4F43-B3BF-3CE5CD9F4E93}" type="presParOf" srcId="{E22D2586-FB3D-4504-A8C4-5410700EAF15}" destId="{6B0B466E-1B17-4758-92C8-02BFBB33148B}" srcOrd="0" destOrd="0" presId="urn:microsoft.com/office/officeart/2005/8/layout/orgChart1"/>
    <dgm:cxn modelId="{7E99C039-5572-439C-B00D-1E522AB50043}" type="presParOf" srcId="{E22D2586-FB3D-4504-A8C4-5410700EAF15}" destId="{1732E64C-9799-403C-B8BC-F033C2415690}" srcOrd="1" destOrd="0" presId="urn:microsoft.com/office/officeart/2005/8/layout/orgChart1"/>
    <dgm:cxn modelId="{DFD795C0-D3D3-4D13-86C0-49581407C33C}" type="presParOf" srcId="{77F7083E-7447-45A0-8A68-3358487BBB96}" destId="{AC5B8C63-CAFB-4D19-B991-88FB1279012A}" srcOrd="1" destOrd="0" presId="urn:microsoft.com/office/officeart/2005/8/layout/orgChart1"/>
    <dgm:cxn modelId="{66B0EBAE-96DB-47B1-8649-2AE489E1902D}" type="presParOf" srcId="{77F7083E-7447-45A0-8A68-3358487BBB96}" destId="{F72EFB2E-CA4E-4605-B801-6FE4F15089D1}" srcOrd="2" destOrd="0" presId="urn:microsoft.com/office/officeart/2005/8/layout/orgChart1"/>
    <dgm:cxn modelId="{7CE2C476-2FDD-4F08-89F5-75783C7C4A9F}" type="presParOf" srcId="{87EB3ABC-0A17-4F67-91F3-04EC0AEE3970}" destId="{0EFAA20B-840F-4C81-973A-00215C039E27}" srcOrd="2" destOrd="0" presId="urn:microsoft.com/office/officeart/2005/8/layout/orgChart1"/>
    <dgm:cxn modelId="{2CAA8FF0-AC9C-416C-AC13-804C51949F37}" type="presParOf" srcId="{87EB3ABC-0A17-4F67-91F3-04EC0AEE3970}" destId="{EB8ED20F-BE3E-4115-92FD-8231D7A8ECB0}" srcOrd="3" destOrd="0" presId="urn:microsoft.com/office/officeart/2005/8/layout/orgChart1"/>
    <dgm:cxn modelId="{FCE4B267-0AC5-42C7-9EB6-D115F0B33CB7}" type="presParOf" srcId="{EB8ED20F-BE3E-4115-92FD-8231D7A8ECB0}" destId="{C402D151-4CA1-453D-903F-73EE2C60E61F}" srcOrd="0" destOrd="0" presId="urn:microsoft.com/office/officeart/2005/8/layout/orgChart1"/>
    <dgm:cxn modelId="{C6E9C5CB-E565-4F52-9AF1-4D4AE8494A50}" type="presParOf" srcId="{C402D151-4CA1-453D-903F-73EE2C60E61F}" destId="{AC5745F3-C185-4B2D-AD48-A6CB6285D3E7}" srcOrd="0" destOrd="0" presId="urn:microsoft.com/office/officeart/2005/8/layout/orgChart1"/>
    <dgm:cxn modelId="{2C492B09-69D7-4A09-8D1E-7E4464F19383}" type="presParOf" srcId="{C402D151-4CA1-453D-903F-73EE2C60E61F}" destId="{95592CAA-37D6-42A5-B289-69742358F6F6}" srcOrd="1" destOrd="0" presId="urn:microsoft.com/office/officeart/2005/8/layout/orgChart1"/>
    <dgm:cxn modelId="{776A7707-AF38-430B-9685-AFBCEA446A63}" type="presParOf" srcId="{EB8ED20F-BE3E-4115-92FD-8231D7A8ECB0}" destId="{6E084221-C620-4A8A-8D74-2A03035B9C9E}" srcOrd="1" destOrd="0" presId="urn:microsoft.com/office/officeart/2005/8/layout/orgChart1"/>
    <dgm:cxn modelId="{A09526E9-FB84-4794-A7F3-8D80EC449E6B}" type="presParOf" srcId="{EB8ED20F-BE3E-4115-92FD-8231D7A8ECB0}" destId="{55B825CD-3E14-480A-93DB-5620498EECA0}" srcOrd="2" destOrd="0" presId="urn:microsoft.com/office/officeart/2005/8/layout/orgChart1"/>
    <dgm:cxn modelId="{3017D79E-3A4B-487F-86BA-17B3D02E5B10}" type="presParOf" srcId="{87EB3ABC-0A17-4F67-91F3-04EC0AEE3970}" destId="{83F7AC24-A11B-4EAA-BC26-B618A087CEEB}" srcOrd="4" destOrd="0" presId="urn:microsoft.com/office/officeart/2005/8/layout/orgChart1"/>
    <dgm:cxn modelId="{31FDEFC8-3232-44DA-BA2B-B3517BDCF164}" type="presParOf" srcId="{87EB3ABC-0A17-4F67-91F3-04EC0AEE3970}" destId="{5DDF896A-5E20-40B7-9EEF-141AE5A7D9B2}" srcOrd="5" destOrd="0" presId="urn:microsoft.com/office/officeart/2005/8/layout/orgChart1"/>
    <dgm:cxn modelId="{1C28589A-04F2-4EF3-9577-7E56299C1EE4}" type="presParOf" srcId="{5DDF896A-5E20-40B7-9EEF-141AE5A7D9B2}" destId="{C0F1F5EF-CAF7-4284-822E-5F96F2EC029B}" srcOrd="0" destOrd="0" presId="urn:microsoft.com/office/officeart/2005/8/layout/orgChart1"/>
    <dgm:cxn modelId="{87184B7D-2040-496F-BBEE-9857F584CDD5}" type="presParOf" srcId="{C0F1F5EF-CAF7-4284-822E-5F96F2EC029B}" destId="{B196236F-59FE-4C67-9176-F4F8542071E0}" srcOrd="0" destOrd="0" presId="urn:microsoft.com/office/officeart/2005/8/layout/orgChart1"/>
    <dgm:cxn modelId="{8E109877-E60C-4653-8F91-C0A893DAA963}" type="presParOf" srcId="{C0F1F5EF-CAF7-4284-822E-5F96F2EC029B}" destId="{DEFA3391-4DE9-4E6F-8A0B-AAF392BB64B8}" srcOrd="1" destOrd="0" presId="urn:microsoft.com/office/officeart/2005/8/layout/orgChart1"/>
    <dgm:cxn modelId="{1085A5DB-B7D8-48C1-89D9-1CEAF624D955}" type="presParOf" srcId="{5DDF896A-5E20-40B7-9EEF-141AE5A7D9B2}" destId="{04C3DA04-88F9-421E-BE61-89F9653E11C9}" srcOrd="1" destOrd="0" presId="urn:microsoft.com/office/officeart/2005/8/layout/orgChart1"/>
    <dgm:cxn modelId="{F5F106C4-BFA5-49F0-BD6E-E28D8EC70E1E}" type="presParOf" srcId="{5DDF896A-5E20-40B7-9EEF-141AE5A7D9B2}" destId="{46600D5A-4688-463E-BE2F-0E074718C232}" srcOrd="2" destOrd="0" presId="urn:microsoft.com/office/officeart/2005/8/layout/orgChart1"/>
    <dgm:cxn modelId="{02A2E50B-DBFD-4DB3-AFDC-2AE484397EA0}" type="presParOf" srcId="{5331EA47-E43A-4860-85DF-9101C4FFA968}" destId="{31803880-CA8E-4512-801F-616448477224}" srcOrd="2" destOrd="0" presId="urn:microsoft.com/office/officeart/2005/8/layout/orgChart1"/>
    <dgm:cxn modelId="{256EBD02-DA2B-4210-8DB3-C350C1D412E6}" type="presParOf" srcId="{31803880-CA8E-4512-801F-616448477224}" destId="{F8C66C60-A56E-4F9C-9271-E59346E06030}" srcOrd="0" destOrd="0" presId="urn:microsoft.com/office/officeart/2005/8/layout/orgChart1"/>
    <dgm:cxn modelId="{65DFC4F2-4EA7-4A17-98F0-55D6BA7A4C24}" type="presParOf" srcId="{31803880-CA8E-4512-801F-616448477224}" destId="{678C3A51-0F03-448D-AFB9-A5E2CDE52734}" srcOrd="1" destOrd="0" presId="urn:microsoft.com/office/officeart/2005/8/layout/orgChart1"/>
    <dgm:cxn modelId="{777B56FA-A04C-410A-B2BD-13DE47B46795}" type="presParOf" srcId="{678C3A51-0F03-448D-AFB9-A5E2CDE52734}" destId="{AE288BF2-C50E-49C1-9BB4-F78E31764D9E}" srcOrd="0" destOrd="0" presId="urn:microsoft.com/office/officeart/2005/8/layout/orgChart1"/>
    <dgm:cxn modelId="{F7C1A7DF-0418-4D9A-B280-80DF436BDBB4}" type="presParOf" srcId="{AE288BF2-C50E-49C1-9BB4-F78E31764D9E}" destId="{65865C3C-0115-44E8-9754-005AFC102E52}" srcOrd="0" destOrd="0" presId="urn:microsoft.com/office/officeart/2005/8/layout/orgChart1"/>
    <dgm:cxn modelId="{F5BD809F-BC36-471B-BEEC-3B8E3F85217B}" type="presParOf" srcId="{AE288BF2-C50E-49C1-9BB4-F78E31764D9E}" destId="{9E2DC408-7108-4E9E-8A0F-0D5D5324E9D6}" srcOrd="1" destOrd="0" presId="urn:microsoft.com/office/officeart/2005/8/layout/orgChart1"/>
    <dgm:cxn modelId="{2ECC7214-657C-4359-B701-EEAC73E660DF}" type="presParOf" srcId="{678C3A51-0F03-448D-AFB9-A5E2CDE52734}" destId="{37FB0690-8380-467E-97D3-404F511ACD53}" srcOrd="1" destOrd="0" presId="urn:microsoft.com/office/officeart/2005/8/layout/orgChart1"/>
    <dgm:cxn modelId="{1433A531-63BF-444A-B997-CDD98A3202FB}" type="presParOf" srcId="{678C3A51-0F03-448D-AFB9-A5E2CDE52734}" destId="{6FE24069-4095-4FA2-8DF4-4D86F803B62B}" srcOrd="2" destOrd="0" presId="urn:microsoft.com/office/officeart/2005/8/layout/orgChart1"/>
  </dgm:cxnLst>
  <dgm:bg/>
  <dgm:whole>
    <a:ln>
      <a:noFill/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034512-7395-4EFB-91A1-4B8BD40C79E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latinLnBrk="1"/>
          <a:endParaRPr lang="ko-KR" altLang="en-US"/>
        </a:p>
      </dgm:t>
    </dgm:pt>
    <dgm:pt modelId="{5249BA17-F0C3-4B7C-85B0-63834C2EAA46}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3200" dirty="0" smtClean="0">
              <a:latin typeface="아리따-돋움(TTF)-SemiBold" pitchFamily="18" charset="-127"/>
              <a:ea typeface="아리따-돋움(TTF)-SemiBold" pitchFamily="18" charset="-127"/>
            </a:rPr>
            <a:t>쇼군</a:t>
          </a:r>
          <a:endParaRPr lang="ko-KR" altLang="en-US" sz="3200" dirty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76854C99-F2EC-4084-8142-702B28E8CCD2}" type="parTrans" cxnId="{111DC7B0-BDBE-4218-956F-82875397AC07}">
      <dgm:prSet/>
      <dgm:spPr/>
      <dgm:t>
        <a:bodyPr/>
        <a:lstStyle/>
        <a:p>
          <a:pPr latinLnBrk="1"/>
          <a:endParaRPr lang="ko-KR" altLang="en-US"/>
        </a:p>
      </dgm:t>
    </dgm:pt>
    <dgm:pt modelId="{C97C9440-88CE-4DF5-89EC-66E868AF75B5}" type="sibTrans" cxnId="{111DC7B0-BDBE-4218-956F-82875397AC07}">
      <dgm:prSet/>
      <dgm:spPr/>
      <dgm:t>
        <a:bodyPr/>
        <a:lstStyle/>
        <a:p>
          <a:pPr latinLnBrk="1"/>
          <a:endParaRPr lang="ko-KR" altLang="en-US"/>
        </a:p>
      </dgm:t>
    </dgm:pt>
    <dgm:pt modelId="{405F2C4E-51A1-4B72-9682-6BBECBB97752}" type="asst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800" dirty="0" smtClean="0">
              <a:latin typeface="아리따-돋움(TTF)-SemiBold" pitchFamily="18" charset="-127"/>
              <a:ea typeface="아리따-돋움(TTF)-SemiBold" pitchFamily="18" charset="-127"/>
            </a:rPr>
            <a:t>전국</a:t>
          </a:r>
          <a:endParaRPr lang="en-US" altLang="ko-KR" sz="2800" dirty="0" smtClean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2BCCECAC-CBE6-44C1-8254-083566B6D0D6}" type="parTrans" cxnId="{C4630518-AA7C-4A3F-9FA6-AD4CB1DB4D70}">
      <dgm:prSet/>
      <dgm:spPr/>
      <dgm:t>
        <a:bodyPr/>
        <a:lstStyle/>
        <a:p>
          <a:pPr latinLnBrk="1"/>
          <a:endParaRPr lang="ko-KR" altLang="en-US"/>
        </a:p>
      </dgm:t>
    </dgm:pt>
    <dgm:pt modelId="{F8EC1C27-0A7D-46CB-A996-449947FE3838}" type="sibTrans" cxnId="{C4630518-AA7C-4A3F-9FA6-AD4CB1DB4D70}">
      <dgm:prSet/>
      <dgm:spPr/>
      <dgm:t>
        <a:bodyPr/>
        <a:lstStyle/>
        <a:p>
          <a:pPr latinLnBrk="1"/>
          <a:endParaRPr lang="ko-KR" altLang="en-US"/>
        </a:p>
      </dgm:t>
    </dgm:pt>
    <dgm:pt modelId="{77F93436-C1ED-40D7-99BE-6A6FCC447A74}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800" dirty="0" err="1" smtClean="0">
              <a:latin typeface="아리따-돋움(TTF)-SemiBold" pitchFamily="18" charset="-127"/>
              <a:ea typeface="아리따-돋움(TTF)-SemiBold" pitchFamily="18" charset="-127"/>
            </a:rPr>
            <a:t>지토</a:t>
          </a:r>
          <a:endParaRPr lang="en-US" altLang="ko-KR" sz="2800" dirty="0" smtClean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027D23A0-2CCA-4AA2-9BE9-82811ECA751B}" type="parTrans" cxnId="{51988A87-1F02-4DA3-B4EF-B105A5860C9B}">
      <dgm:prSet/>
      <dgm:spPr/>
      <dgm:t>
        <a:bodyPr/>
        <a:lstStyle/>
        <a:p>
          <a:pPr latinLnBrk="1"/>
          <a:endParaRPr lang="ko-KR" altLang="en-US"/>
        </a:p>
      </dgm:t>
    </dgm:pt>
    <dgm:pt modelId="{C75A7247-FA29-4151-961B-C6B63065CD60}" type="sibTrans" cxnId="{51988A87-1F02-4DA3-B4EF-B105A5860C9B}">
      <dgm:prSet/>
      <dgm:spPr/>
      <dgm:t>
        <a:bodyPr/>
        <a:lstStyle/>
        <a:p>
          <a:pPr latinLnBrk="1"/>
          <a:endParaRPr lang="ko-KR" altLang="en-US"/>
        </a:p>
      </dgm:t>
    </dgm:pt>
    <dgm:pt modelId="{6C987C97-913E-4330-AB4F-31BD0AAF858C}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800" dirty="0" err="1" smtClean="0">
              <a:latin typeface="아리따-돋움(TTF)-SemiBold" pitchFamily="18" charset="-127"/>
              <a:ea typeface="아리따-돋움(TTF)-SemiBold" pitchFamily="18" charset="-127"/>
            </a:rPr>
            <a:t>슈고</a:t>
          </a:r>
          <a:endParaRPr lang="ko-KR" altLang="en-US" sz="2800" dirty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2D3F17EA-C758-41A1-8945-A7E236B248CF}" type="parTrans" cxnId="{D9D4FBBB-BA08-46B3-918A-AAAD5ECD626F}">
      <dgm:prSet/>
      <dgm:spPr/>
      <dgm:t>
        <a:bodyPr/>
        <a:lstStyle/>
        <a:p>
          <a:pPr latinLnBrk="1"/>
          <a:endParaRPr lang="ko-KR" altLang="en-US"/>
        </a:p>
      </dgm:t>
    </dgm:pt>
    <dgm:pt modelId="{7841D1A3-DCBA-4529-8D97-6672AC703906}" type="sibTrans" cxnId="{D9D4FBBB-BA08-46B3-918A-AAAD5ECD626F}">
      <dgm:prSet/>
      <dgm:spPr/>
      <dgm:t>
        <a:bodyPr/>
        <a:lstStyle/>
        <a:p>
          <a:pPr latinLnBrk="1"/>
          <a:endParaRPr lang="ko-KR" altLang="en-US"/>
        </a:p>
      </dgm:t>
    </dgm:pt>
    <dgm:pt modelId="{6C805BAF-DC8A-413B-B6C4-492FD5265D9E}" type="pres">
      <dgm:prSet presAssocID="{89034512-7395-4EFB-91A1-4B8BD40C79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31EA47-E43A-4860-85DF-9101C4FFA968}" type="pres">
      <dgm:prSet presAssocID="{5249BA17-F0C3-4B7C-85B0-63834C2EAA46}" presName="hierRoot1" presStyleCnt="0">
        <dgm:presLayoutVars>
          <dgm:hierBranch val="init"/>
        </dgm:presLayoutVars>
      </dgm:prSet>
      <dgm:spPr/>
    </dgm:pt>
    <dgm:pt modelId="{6E1BA684-0EF6-48C9-A534-AA87A34768D5}" type="pres">
      <dgm:prSet presAssocID="{5249BA17-F0C3-4B7C-85B0-63834C2EAA46}" presName="rootComposite1" presStyleCnt="0"/>
      <dgm:spPr/>
    </dgm:pt>
    <dgm:pt modelId="{226D7D85-35AE-440D-B17B-1F465A6AB602}" type="pres">
      <dgm:prSet presAssocID="{5249BA17-F0C3-4B7C-85B0-63834C2EAA46}" presName="rootText1" presStyleLbl="node0" presStyleIdx="0" presStyleCnt="1" custLinFactNeighborX="1930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123920-2415-47EA-8ACD-BEEECB179364}" type="pres">
      <dgm:prSet presAssocID="{5249BA17-F0C3-4B7C-85B0-63834C2EAA46}" presName="rootConnector1" presStyleLbl="node1" presStyleIdx="0" presStyleCnt="0"/>
      <dgm:spPr/>
      <dgm:t>
        <a:bodyPr/>
        <a:lstStyle/>
        <a:p>
          <a:pPr latinLnBrk="1"/>
          <a:endParaRPr lang="ko-KR" altLang="en-US"/>
        </a:p>
      </dgm:t>
    </dgm:pt>
    <dgm:pt modelId="{87EB3ABC-0A17-4F67-91F3-04EC0AEE3970}" type="pres">
      <dgm:prSet presAssocID="{5249BA17-F0C3-4B7C-85B0-63834C2EAA46}" presName="hierChild2" presStyleCnt="0"/>
      <dgm:spPr/>
    </dgm:pt>
    <dgm:pt modelId="{FED82215-FFCA-4CD7-BA36-11435887302A}" type="pres">
      <dgm:prSet presAssocID="{027D23A0-2CCA-4AA2-9BE9-82811ECA751B}" presName="Name37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77F7083E-7447-45A0-8A68-3358487BBB96}" type="pres">
      <dgm:prSet presAssocID="{77F93436-C1ED-40D7-99BE-6A6FCC447A74}" presName="hierRoot2" presStyleCnt="0">
        <dgm:presLayoutVars>
          <dgm:hierBranch val="init"/>
        </dgm:presLayoutVars>
      </dgm:prSet>
      <dgm:spPr/>
    </dgm:pt>
    <dgm:pt modelId="{E22D2586-FB3D-4504-A8C4-5410700EAF15}" type="pres">
      <dgm:prSet presAssocID="{77F93436-C1ED-40D7-99BE-6A6FCC447A74}" presName="rootComposite" presStyleCnt="0"/>
      <dgm:spPr/>
    </dgm:pt>
    <dgm:pt modelId="{6B0B466E-1B17-4758-92C8-02BFBB33148B}" type="pres">
      <dgm:prSet presAssocID="{77F93436-C1ED-40D7-99BE-6A6FCC447A74}" presName="rootText" presStyleLbl="node2" presStyleIdx="0" presStyleCnt="2" custLinFactNeighborX="-15444" custLinFactNeighborY="30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732E64C-9799-403C-B8BC-F033C2415690}" type="pres">
      <dgm:prSet presAssocID="{77F93436-C1ED-40D7-99BE-6A6FCC447A74}" presName="rootConnector" presStyleLbl="node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AC5B8C63-CAFB-4D19-B991-88FB1279012A}" type="pres">
      <dgm:prSet presAssocID="{77F93436-C1ED-40D7-99BE-6A6FCC447A74}" presName="hierChild4" presStyleCnt="0"/>
      <dgm:spPr/>
    </dgm:pt>
    <dgm:pt modelId="{F72EFB2E-CA4E-4605-B801-6FE4F15089D1}" type="pres">
      <dgm:prSet presAssocID="{77F93436-C1ED-40D7-99BE-6A6FCC447A74}" presName="hierChild5" presStyleCnt="0"/>
      <dgm:spPr/>
    </dgm:pt>
    <dgm:pt modelId="{83F7AC24-A11B-4EAA-BC26-B618A087CEEB}" type="pres">
      <dgm:prSet presAssocID="{2D3F17EA-C758-41A1-8945-A7E236B248CF}" presName="Name37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5DDF896A-5E20-40B7-9EEF-141AE5A7D9B2}" type="pres">
      <dgm:prSet presAssocID="{6C987C97-913E-4330-AB4F-31BD0AAF858C}" presName="hierRoot2" presStyleCnt="0">
        <dgm:presLayoutVars>
          <dgm:hierBranch val="init"/>
        </dgm:presLayoutVars>
      </dgm:prSet>
      <dgm:spPr/>
    </dgm:pt>
    <dgm:pt modelId="{C0F1F5EF-CAF7-4284-822E-5F96F2EC029B}" type="pres">
      <dgm:prSet presAssocID="{6C987C97-913E-4330-AB4F-31BD0AAF858C}" presName="rootComposite" presStyleCnt="0"/>
      <dgm:spPr/>
    </dgm:pt>
    <dgm:pt modelId="{B196236F-59FE-4C67-9176-F4F8542071E0}" type="pres">
      <dgm:prSet presAssocID="{6C987C97-913E-4330-AB4F-31BD0AAF858C}" presName="rootText" presStyleLbl="node2" presStyleIdx="1" presStyleCnt="2" custScaleY="93308" custLinFactNeighborX="11846" custLinFactNeighborY="-25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FA3391-4DE9-4E6F-8A0B-AAF392BB64B8}" type="pres">
      <dgm:prSet presAssocID="{6C987C97-913E-4330-AB4F-31BD0AAF858C}" presName="rootConnector" presStyleLbl="node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04C3DA04-88F9-421E-BE61-89F9653E11C9}" type="pres">
      <dgm:prSet presAssocID="{6C987C97-913E-4330-AB4F-31BD0AAF858C}" presName="hierChild4" presStyleCnt="0"/>
      <dgm:spPr/>
    </dgm:pt>
    <dgm:pt modelId="{46600D5A-4688-463E-BE2F-0E074718C232}" type="pres">
      <dgm:prSet presAssocID="{6C987C97-913E-4330-AB4F-31BD0AAF858C}" presName="hierChild5" presStyleCnt="0"/>
      <dgm:spPr/>
    </dgm:pt>
    <dgm:pt modelId="{31803880-CA8E-4512-801F-616448477224}" type="pres">
      <dgm:prSet presAssocID="{5249BA17-F0C3-4B7C-85B0-63834C2EAA46}" presName="hierChild3" presStyleCnt="0"/>
      <dgm:spPr/>
    </dgm:pt>
    <dgm:pt modelId="{F8C66C60-A56E-4F9C-9271-E59346E06030}" type="pres">
      <dgm:prSet presAssocID="{2BCCECAC-CBE6-44C1-8254-083566B6D0D6}" presName="Name11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78C3A51-0F03-448D-AFB9-A5E2CDE52734}" type="pres">
      <dgm:prSet presAssocID="{405F2C4E-51A1-4B72-9682-6BBECBB97752}" presName="hierRoot3" presStyleCnt="0">
        <dgm:presLayoutVars>
          <dgm:hierBranch val="init"/>
        </dgm:presLayoutVars>
      </dgm:prSet>
      <dgm:spPr/>
    </dgm:pt>
    <dgm:pt modelId="{AE288BF2-C50E-49C1-9BB4-F78E31764D9E}" type="pres">
      <dgm:prSet presAssocID="{405F2C4E-51A1-4B72-9682-6BBECBB97752}" presName="rootComposite3" presStyleCnt="0"/>
      <dgm:spPr/>
    </dgm:pt>
    <dgm:pt modelId="{65865C3C-0115-44E8-9754-005AFC102E52}" type="pres">
      <dgm:prSet presAssocID="{405F2C4E-51A1-4B72-9682-6BBECBB9775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E2DC408-7108-4E9E-8A0F-0D5D5324E9D6}" type="pres">
      <dgm:prSet presAssocID="{405F2C4E-51A1-4B72-9682-6BBECBB97752}" presName="rootConnector3" presStyleLbl="asst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37FB0690-8380-467E-97D3-404F511ACD53}" type="pres">
      <dgm:prSet presAssocID="{405F2C4E-51A1-4B72-9682-6BBECBB97752}" presName="hierChild6" presStyleCnt="0"/>
      <dgm:spPr/>
    </dgm:pt>
    <dgm:pt modelId="{6FE24069-4095-4FA2-8DF4-4D86F803B62B}" type="pres">
      <dgm:prSet presAssocID="{405F2C4E-51A1-4B72-9682-6BBECBB97752}" presName="hierChild7" presStyleCnt="0"/>
      <dgm:spPr/>
    </dgm:pt>
  </dgm:ptLst>
  <dgm:cxnLst>
    <dgm:cxn modelId="{2C34B0A0-5E51-4529-99D5-3131C6A5DEBF}" type="presOf" srcId="{6C987C97-913E-4330-AB4F-31BD0AAF858C}" destId="{DEFA3391-4DE9-4E6F-8A0B-AAF392BB64B8}" srcOrd="1" destOrd="0" presId="urn:microsoft.com/office/officeart/2005/8/layout/orgChart1"/>
    <dgm:cxn modelId="{77C99125-467B-4EA4-A86A-4C01EBCCC275}" type="presOf" srcId="{2BCCECAC-CBE6-44C1-8254-083566B6D0D6}" destId="{F8C66C60-A56E-4F9C-9271-E59346E06030}" srcOrd="0" destOrd="0" presId="urn:microsoft.com/office/officeart/2005/8/layout/orgChart1"/>
    <dgm:cxn modelId="{111DC7B0-BDBE-4218-956F-82875397AC07}" srcId="{89034512-7395-4EFB-91A1-4B8BD40C79EA}" destId="{5249BA17-F0C3-4B7C-85B0-63834C2EAA46}" srcOrd="0" destOrd="0" parTransId="{76854C99-F2EC-4084-8142-702B28E8CCD2}" sibTransId="{C97C9440-88CE-4DF5-89EC-66E868AF75B5}"/>
    <dgm:cxn modelId="{10CF10E3-0263-42FB-A432-3AF5E4501415}" type="presOf" srcId="{405F2C4E-51A1-4B72-9682-6BBECBB97752}" destId="{65865C3C-0115-44E8-9754-005AFC102E52}" srcOrd="0" destOrd="0" presId="urn:microsoft.com/office/officeart/2005/8/layout/orgChart1"/>
    <dgm:cxn modelId="{D9D4FBBB-BA08-46B3-918A-AAAD5ECD626F}" srcId="{5249BA17-F0C3-4B7C-85B0-63834C2EAA46}" destId="{6C987C97-913E-4330-AB4F-31BD0AAF858C}" srcOrd="2" destOrd="0" parTransId="{2D3F17EA-C758-41A1-8945-A7E236B248CF}" sibTransId="{7841D1A3-DCBA-4529-8D97-6672AC703906}"/>
    <dgm:cxn modelId="{C06D905D-548F-417B-B576-61B0C9E1047E}" type="presOf" srcId="{2D3F17EA-C758-41A1-8945-A7E236B248CF}" destId="{83F7AC24-A11B-4EAA-BC26-B618A087CEEB}" srcOrd="0" destOrd="0" presId="urn:microsoft.com/office/officeart/2005/8/layout/orgChart1"/>
    <dgm:cxn modelId="{3B5B2185-A851-4362-8FF2-21BEF4663B46}" type="presOf" srcId="{77F93436-C1ED-40D7-99BE-6A6FCC447A74}" destId="{1732E64C-9799-403C-B8BC-F033C2415690}" srcOrd="1" destOrd="0" presId="urn:microsoft.com/office/officeart/2005/8/layout/orgChart1"/>
    <dgm:cxn modelId="{0DD3371F-498D-4905-8DCE-FDA2CD3BD051}" type="presOf" srcId="{77F93436-C1ED-40D7-99BE-6A6FCC447A74}" destId="{6B0B466E-1B17-4758-92C8-02BFBB33148B}" srcOrd="0" destOrd="0" presId="urn:microsoft.com/office/officeart/2005/8/layout/orgChart1"/>
    <dgm:cxn modelId="{20FCC96C-B938-47D2-8868-F84C20EBD0A6}" type="presOf" srcId="{5249BA17-F0C3-4B7C-85B0-63834C2EAA46}" destId="{226D7D85-35AE-440D-B17B-1F465A6AB602}" srcOrd="0" destOrd="0" presId="urn:microsoft.com/office/officeart/2005/8/layout/orgChart1"/>
    <dgm:cxn modelId="{10A7C576-2B22-40FA-B33E-502D695B9505}" type="presOf" srcId="{5249BA17-F0C3-4B7C-85B0-63834C2EAA46}" destId="{38123920-2415-47EA-8ACD-BEEECB179364}" srcOrd="1" destOrd="0" presId="urn:microsoft.com/office/officeart/2005/8/layout/orgChart1"/>
    <dgm:cxn modelId="{1AF36517-BA54-4499-B5D4-159C2700F115}" type="presOf" srcId="{89034512-7395-4EFB-91A1-4B8BD40C79EA}" destId="{6C805BAF-DC8A-413B-B6C4-492FD5265D9E}" srcOrd="0" destOrd="0" presId="urn:microsoft.com/office/officeart/2005/8/layout/orgChart1"/>
    <dgm:cxn modelId="{C4630518-AA7C-4A3F-9FA6-AD4CB1DB4D70}" srcId="{5249BA17-F0C3-4B7C-85B0-63834C2EAA46}" destId="{405F2C4E-51A1-4B72-9682-6BBECBB97752}" srcOrd="0" destOrd="0" parTransId="{2BCCECAC-CBE6-44C1-8254-083566B6D0D6}" sibTransId="{F8EC1C27-0A7D-46CB-A996-449947FE3838}"/>
    <dgm:cxn modelId="{51988A87-1F02-4DA3-B4EF-B105A5860C9B}" srcId="{5249BA17-F0C3-4B7C-85B0-63834C2EAA46}" destId="{77F93436-C1ED-40D7-99BE-6A6FCC447A74}" srcOrd="1" destOrd="0" parTransId="{027D23A0-2CCA-4AA2-9BE9-82811ECA751B}" sibTransId="{C75A7247-FA29-4151-961B-C6B63065CD60}"/>
    <dgm:cxn modelId="{D2D6FEC1-536B-4AFD-84AC-7312D0D87F99}" type="presOf" srcId="{405F2C4E-51A1-4B72-9682-6BBECBB97752}" destId="{9E2DC408-7108-4E9E-8A0F-0D5D5324E9D6}" srcOrd="1" destOrd="0" presId="urn:microsoft.com/office/officeart/2005/8/layout/orgChart1"/>
    <dgm:cxn modelId="{F84864A2-D31A-4EC1-9C52-B9645887CBE2}" type="presOf" srcId="{6C987C97-913E-4330-AB4F-31BD0AAF858C}" destId="{B196236F-59FE-4C67-9176-F4F8542071E0}" srcOrd="0" destOrd="0" presId="urn:microsoft.com/office/officeart/2005/8/layout/orgChart1"/>
    <dgm:cxn modelId="{E5887AD9-3325-497D-AC12-7862D3BD194C}" type="presOf" srcId="{027D23A0-2CCA-4AA2-9BE9-82811ECA751B}" destId="{FED82215-FFCA-4CD7-BA36-11435887302A}" srcOrd="0" destOrd="0" presId="urn:microsoft.com/office/officeart/2005/8/layout/orgChart1"/>
    <dgm:cxn modelId="{6D0CD434-CF87-4530-8E20-5705073500B5}" type="presParOf" srcId="{6C805BAF-DC8A-413B-B6C4-492FD5265D9E}" destId="{5331EA47-E43A-4860-85DF-9101C4FFA968}" srcOrd="0" destOrd="0" presId="urn:microsoft.com/office/officeart/2005/8/layout/orgChart1"/>
    <dgm:cxn modelId="{E700C246-354B-4C52-AA0E-13035F67F73C}" type="presParOf" srcId="{5331EA47-E43A-4860-85DF-9101C4FFA968}" destId="{6E1BA684-0EF6-48C9-A534-AA87A34768D5}" srcOrd="0" destOrd="0" presId="urn:microsoft.com/office/officeart/2005/8/layout/orgChart1"/>
    <dgm:cxn modelId="{A7BFECA2-FAE7-4EC2-82EA-9D3D131C4AE8}" type="presParOf" srcId="{6E1BA684-0EF6-48C9-A534-AA87A34768D5}" destId="{226D7D85-35AE-440D-B17B-1F465A6AB602}" srcOrd="0" destOrd="0" presId="urn:microsoft.com/office/officeart/2005/8/layout/orgChart1"/>
    <dgm:cxn modelId="{380058C3-8845-4576-A7B1-62062F764C3C}" type="presParOf" srcId="{6E1BA684-0EF6-48C9-A534-AA87A34768D5}" destId="{38123920-2415-47EA-8ACD-BEEECB179364}" srcOrd="1" destOrd="0" presId="urn:microsoft.com/office/officeart/2005/8/layout/orgChart1"/>
    <dgm:cxn modelId="{98B4F0F2-EF9B-4BE8-A9CF-C1CB93209E4E}" type="presParOf" srcId="{5331EA47-E43A-4860-85DF-9101C4FFA968}" destId="{87EB3ABC-0A17-4F67-91F3-04EC0AEE3970}" srcOrd="1" destOrd="0" presId="urn:microsoft.com/office/officeart/2005/8/layout/orgChart1"/>
    <dgm:cxn modelId="{03D4FF2B-5B30-4972-A5FE-2278A6868F19}" type="presParOf" srcId="{87EB3ABC-0A17-4F67-91F3-04EC0AEE3970}" destId="{FED82215-FFCA-4CD7-BA36-11435887302A}" srcOrd="0" destOrd="0" presId="urn:microsoft.com/office/officeart/2005/8/layout/orgChart1"/>
    <dgm:cxn modelId="{F7CDC7D1-C25F-437D-B5C5-F00827A92CB1}" type="presParOf" srcId="{87EB3ABC-0A17-4F67-91F3-04EC0AEE3970}" destId="{77F7083E-7447-45A0-8A68-3358487BBB96}" srcOrd="1" destOrd="0" presId="urn:microsoft.com/office/officeart/2005/8/layout/orgChart1"/>
    <dgm:cxn modelId="{976774CE-6BC1-4175-8E78-1B91418D7E9A}" type="presParOf" srcId="{77F7083E-7447-45A0-8A68-3358487BBB96}" destId="{E22D2586-FB3D-4504-A8C4-5410700EAF15}" srcOrd="0" destOrd="0" presId="urn:microsoft.com/office/officeart/2005/8/layout/orgChart1"/>
    <dgm:cxn modelId="{EB1950E7-B0D0-4BC2-9E39-F297BC6A744C}" type="presParOf" srcId="{E22D2586-FB3D-4504-A8C4-5410700EAF15}" destId="{6B0B466E-1B17-4758-92C8-02BFBB33148B}" srcOrd="0" destOrd="0" presId="urn:microsoft.com/office/officeart/2005/8/layout/orgChart1"/>
    <dgm:cxn modelId="{7728EF16-3A6D-4D69-88BF-D58A1B76174D}" type="presParOf" srcId="{E22D2586-FB3D-4504-A8C4-5410700EAF15}" destId="{1732E64C-9799-403C-B8BC-F033C2415690}" srcOrd="1" destOrd="0" presId="urn:microsoft.com/office/officeart/2005/8/layout/orgChart1"/>
    <dgm:cxn modelId="{CFCBC05E-2C24-49B6-95D0-E4426B320D37}" type="presParOf" srcId="{77F7083E-7447-45A0-8A68-3358487BBB96}" destId="{AC5B8C63-CAFB-4D19-B991-88FB1279012A}" srcOrd="1" destOrd="0" presId="urn:microsoft.com/office/officeart/2005/8/layout/orgChart1"/>
    <dgm:cxn modelId="{42335CBB-DD11-4A16-8D5A-FC7FB67260E0}" type="presParOf" srcId="{77F7083E-7447-45A0-8A68-3358487BBB96}" destId="{F72EFB2E-CA4E-4605-B801-6FE4F15089D1}" srcOrd="2" destOrd="0" presId="urn:microsoft.com/office/officeart/2005/8/layout/orgChart1"/>
    <dgm:cxn modelId="{3E29CAD8-8DB3-46CF-B9E5-239D81983266}" type="presParOf" srcId="{87EB3ABC-0A17-4F67-91F3-04EC0AEE3970}" destId="{83F7AC24-A11B-4EAA-BC26-B618A087CEEB}" srcOrd="2" destOrd="0" presId="urn:microsoft.com/office/officeart/2005/8/layout/orgChart1"/>
    <dgm:cxn modelId="{162DE1A2-9BC0-4211-9F18-A9B1A5B93B25}" type="presParOf" srcId="{87EB3ABC-0A17-4F67-91F3-04EC0AEE3970}" destId="{5DDF896A-5E20-40B7-9EEF-141AE5A7D9B2}" srcOrd="3" destOrd="0" presId="urn:microsoft.com/office/officeart/2005/8/layout/orgChart1"/>
    <dgm:cxn modelId="{A0E9CB19-64A0-4C34-9831-0598F0A22737}" type="presParOf" srcId="{5DDF896A-5E20-40B7-9EEF-141AE5A7D9B2}" destId="{C0F1F5EF-CAF7-4284-822E-5F96F2EC029B}" srcOrd="0" destOrd="0" presId="urn:microsoft.com/office/officeart/2005/8/layout/orgChart1"/>
    <dgm:cxn modelId="{15E6B742-FA70-42DE-B606-FBB1F6C848DB}" type="presParOf" srcId="{C0F1F5EF-CAF7-4284-822E-5F96F2EC029B}" destId="{B196236F-59FE-4C67-9176-F4F8542071E0}" srcOrd="0" destOrd="0" presId="urn:microsoft.com/office/officeart/2005/8/layout/orgChart1"/>
    <dgm:cxn modelId="{26FB3920-4398-44A9-8D62-F8A91A0619F7}" type="presParOf" srcId="{C0F1F5EF-CAF7-4284-822E-5F96F2EC029B}" destId="{DEFA3391-4DE9-4E6F-8A0B-AAF392BB64B8}" srcOrd="1" destOrd="0" presId="urn:microsoft.com/office/officeart/2005/8/layout/orgChart1"/>
    <dgm:cxn modelId="{31AE2601-72DC-46AE-8E85-68D83608117A}" type="presParOf" srcId="{5DDF896A-5E20-40B7-9EEF-141AE5A7D9B2}" destId="{04C3DA04-88F9-421E-BE61-89F9653E11C9}" srcOrd="1" destOrd="0" presId="urn:microsoft.com/office/officeart/2005/8/layout/orgChart1"/>
    <dgm:cxn modelId="{1B828082-122E-4EC4-BE79-BFFDFD53573E}" type="presParOf" srcId="{5DDF896A-5E20-40B7-9EEF-141AE5A7D9B2}" destId="{46600D5A-4688-463E-BE2F-0E074718C232}" srcOrd="2" destOrd="0" presId="urn:microsoft.com/office/officeart/2005/8/layout/orgChart1"/>
    <dgm:cxn modelId="{5137A1A8-6481-4B39-99AF-CC7F9145CDA9}" type="presParOf" srcId="{5331EA47-E43A-4860-85DF-9101C4FFA968}" destId="{31803880-CA8E-4512-801F-616448477224}" srcOrd="2" destOrd="0" presId="urn:microsoft.com/office/officeart/2005/8/layout/orgChart1"/>
    <dgm:cxn modelId="{B5A9A1D4-74F4-4C05-9D09-E87F6CFF733B}" type="presParOf" srcId="{31803880-CA8E-4512-801F-616448477224}" destId="{F8C66C60-A56E-4F9C-9271-E59346E06030}" srcOrd="0" destOrd="0" presId="urn:microsoft.com/office/officeart/2005/8/layout/orgChart1"/>
    <dgm:cxn modelId="{883533B9-5B0B-4693-99AE-18FA5F384B44}" type="presParOf" srcId="{31803880-CA8E-4512-801F-616448477224}" destId="{678C3A51-0F03-448D-AFB9-A5E2CDE52734}" srcOrd="1" destOrd="0" presId="urn:microsoft.com/office/officeart/2005/8/layout/orgChart1"/>
    <dgm:cxn modelId="{90D721CE-B285-475F-9995-381F3D357181}" type="presParOf" srcId="{678C3A51-0F03-448D-AFB9-A5E2CDE52734}" destId="{AE288BF2-C50E-49C1-9BB4-F78E31764D9E}" srcOrd="0" destOrd="0" presId="urn:microsoft.com/office/officeart/2005/8/layout/orgChart1"/>
    <dgm:cxn modelId="{A3890420-A9CC-4052-9DB3-3663ED8CCE8C}" type="presParOf" srcId="{AE288BF2-C50E-49C1-9BB4-F78E31764D9E}" destId="{65865C3C-0115-44E8-9754-005AFC102E52}" srcOrd="0" destOrd="0" presId="urn:microsoft.com/office/officeart/2005/8/layout/orgChart1"/>
    <dgm:cxn modelId="{4EBE1D4A-12FD-4EC0-8AFB-1E026439929C}" type="presParOf" srcId="{AE288BF2-C50E-49C1-9BB4-F78E31764D9E}" destId="{9E2DC408-7108-4E9E-8A0F-0D5D5324E9D6}" srcOrd="1" destOrd="0" presId="urn:microsoft.com/office/officeart/2005/8/layout/orgChart1"/>
    <dgm:cxn modelId="{33163E51-6F85-4562-A5DA-CD436C6C4F07}" type="presParOf" srcId="{678C3A51-0F03-448D-AFB9-A5E2CDE52734}" destId="{37FB0690-8380-467E-97D3-404F511ACD53}" srcOrd="1" destOrd="0" presId="urn:microsoft.com/office/officeart/2005/8/layout/orgChart1"/>
    <dgm:cxn modelId="{C217D329-2113-491D-84BA-8026B61B5550}" type="presParOf" srcId="{678C3A51-0F03-448D-AFB9-A5E2CDE52734}" destId="{6FE24069-4095-4FA2-8DF4-4D86F803B62B}" srcOrd="2" destOrd="0" presId="urn:microsoft.com/office/officeart/2005/8/layout/orgChart1"/>
  </dgm:cxnLst>
  <dgm:bg/>
  <dgm:whole>
    <a:ln>
      <a:noFill/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034512-7395-4EFB-91A1-4B8BD40C79E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latinLnBrk="1"/>
          <a:endParaRPr lang="ko-KR" altLang="en-US"/>
        </a:p>
      </dgm:t>
    </dgm:pt>
    <dgm:pt modelId="{5249BA17-F0C3-4B7C-85B0-63834C2EAA46}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3200" dirty="0" smtClean="0">
              <a:latin typeface="아리따-돋움(TTF)-SemiBold" pitchFamily="18" charset="-127"/>
              <a:ea typeface="아리따-돋움(TTF)-SemiBold" pitchFamily="18" charset="-127"/>
            </a:rPr>
            <a:t>쇼군</a:t>
          </a:r>
          <a:endParaRPr lang="ko-KR" altLang="en-US" sz="3200" dirty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76854C99-F2EC-4084-8142-702B28E8CCD2}" type="parTrans" cxnId="{111DC7B0-BDBE-4218-956F-82875397AC07}">
      <dgm:prSet/>
      <dgm:spPr/>
      <dgm:t>
        <a:bodyPr/>
        <a:lstStyle/>
        <a:p>
          <a:pPr latinLnBrk="1"/>
          <a:endParaRPr lang="ko-KR" altLang="en-US"/>
        </a:p>
      </dgm:t>
    </dgm:pt>
    <dgm:pt modelId="{C97C9440-88CE-4DF5-89EC-66E868AF75B5}" type="sibTrans" cxnId="{111DC7B0-BDBE-4218-956F-82875397AC07}">
      <dgm:prSet/>
      <dgm:spPr/>
      <dgm:t>
        <a:bodyPr/>
        <a:lstStyle/>
        <a:p>
          <a:pPr latinLnBrk="1"/>
          <a:endParaRPr lang="ko-KR" altLang="en-US"/>
        </a:p>
      </dgm:t>
    </dgm:pt>
    <dgm:pt modelId="{405F2C4E-51A1-4B72-9682-6BBECBB97752}" type="asst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800" dirty="0" smtClean="0">
              <a:latin typeface="아리따-돋움(TTF)-SemiBold" pitchFamily="18" charset="-127"/>
              <a:ea typeface="아리따-돋움(TTF)-SemiBold" pitchFamily="18" charset="-127"/>
            </a:rPr>
            <a:t>전국</a:t>
          </a:r>
          <a:endParaRPr lang="en-US" altLang="ko-KR" sz="2800" dirty="0" smtClean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2BCCECAC-CBE6-44C1-8254-083566B6D0D6}" type="parTrans" cxnId="{C4630518-AA7C-4A3F-9FA6-AD4CB1DB4D70}">
      <dgm:prSet/>
      <dgm:spPr/>
      <dgm:t>
        <a:bodyPr/>
        <a:lstStyle/>
        <a:p>
          <a:pPr latinLnBrk="1"/>
          <a:endParaRPr lang="ko-KR" altLang="en-US"/>
        </a:p>
      </dgm:t>
    </dgm:pt>
    <dgm:pt modelId="{F8EC1C27-0A7D-46CB-A996-449947FE3838}" type="sibTrans" cxnId="{C4630518-AA7C-4A3F-9FA6-AD4CB1DB4D70}">
      <dgm:prSet/>
      <dgm:spPr/>
      <dgm:t>
        <a:bodyPr/>
        <a:lstStyle/>
        <a:p>
          <a:pPr latinLnBrk="1"/>
          <a:endParaRPr lang="ko-KR" altLang="en-US"/>
        </a:p>
      </dgm:t>
    </dgm:pt>
    <dgm:pt modelId="{77F93436-C1ED-40D7-99BE-6A6FCC447A74}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800" dirty="0" err="1" smtClean="0">
              <a:latin typeface="아리따-돋움(TTF)-SemiBold" pitchFamily="18" charset="-127"/>
              <a:ea typeface="아리따-돋움(TTF)-SemiBold" pitchFamily="18" charset="-127"/>
            </a:rPr>
            <a:t>지토</a:t>
          </a:r>
          <a:endParaRPr lang="en-US" altLang="ko-KR" sz="2800" dirty="0" smtClean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027D23A0-2CCA-4AA2-9BE9-82811ECA751B}" type="parTrans" cxnId="{51988A87-1F02-4DA3-B4EF-B105A5860C9B}">
      <dgm:prSet/>
      <dgm:spPr/>
      <dgm:t>
        <a:bodyPr/>
        <a:lstStyle/>
        <a:p>
          <a:pPr latinLnBrk="1"/>
          <a:endParaRPr lang="ko-KR" altLang="en-US"/>
        </a:p>
      </dgm:t>
    </dgm:pt>
    <dgm:pt modelId="{C75A7247-FA29-4151-961B-C6B63065CD60}" type="sibTrans" cxnId="{51988A87-1F02-4DA3-B4EF-B105A5860C9B}">
      <dgm:prSet/>
      <dgm:spPr/>
      <dgm:t>
        <a:bodyPr/>
        <a:lstStyle/>
        <a:p>
          <a:pPr latinLnBrk="1"/>
          <a:endParaRPr lang="ko-KR" altLang="en-US"/>
        </a:p>
      </dgm:t>
    </dgm:pt>
    <dgm:pt modelId="{6C987C97-913E-4330-AB4F-31BD0AAF858C}">
      <dgm:prSet phldrT="[텍스트]" custT="1"/>
      <dgm:spPr>
        <a:ln>
          <a:noFill/>
        </a:ln>
      </dgm:spPr>
      <dgm:t>
        <a:bodyPr/>
        <a:lstStyle/>
        <a:p>
          <a:pPr latinLnBrk="1"/>
          <a:r>
            <a:rPr lang="ko-KR" altLang="en-US" sz="2800" dirty="0" err="1" smtClean="0">
              <a:latin typeface="아리따-돋움(TTF)-SemiBold" pitchFamily="18" charset="-127"/>
              <a:ea typeface="아리따-돋움(TTF)-SemiBold" pitchFamily="18" charset="-127"/>
            </a:rPr>
            <a:t>슈고</a:t>
          </a:r>
          <a:endParaRPr lang="ko-KR" altLang="en-US" sz="2800" dirty="0">
            <a:latin typeface="아리따-돋움(TTF)-SemiBold" pitchFamily="18" charset="-127"/>
            <a:ea typeface="아리따-돋움(TTF)-SemiBold" pitchFamily="18" charset="-127"/>
          </a:endParaRPr>
        </a:p>
      </dgm:t>
    </dgm:pt>
    <dgm:pt modelId="{2D3F17EA-C758-41A1-8945-A7E236B248CF}" type="parTrans" cxnId="{D9D4FBBB-BA08-46B3-918A-AAAD5ECD626F}">
      <dgm:prSet/>
      <dgm:spPr/>
      <dgm:t>
        <a:bodyPr/>
        <a:lstStyle/>
        <a:p>
          <a:pPr latinLnBrk="1"/>
          <a:endParaRPr lang="ko-KR" altLang="en-US"/>
        </a:p>
      </dgm:t>
    </dgm:pt>
    <dgm:pt modelId="{7841D1A3-DCBA-4529-8D97-6672AC703906}" type="sibTrans" cxnId="{D9D4FBBB-BA08-46B3-918A-AAAD5ECD626F}">
      <dgm:prSet/>
      <dgm:spPr/>
      <dgm:t>
        <a:bodyPr/>
        <a:lstStyle/>
        <a:p>
          <a:pPr latinLnBrk="1"/>
          <a:endParaRPr lang="ko-KR" altLang="en-US"/>
        </a:p>
      </dgm:t>
    </dgm:pt>
    <dgm:pt modelId="{6C805BAF-DC8A-413B-B6C4-492FD5265D9E}" type="pres">
      <dgm:prSet presAssocID="{89034512-7395-4EFB-91A1-4B8BD40C79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31EA47-E43A-4860-85DF-9101C4FFA968}" type="pres">
      <dgm:prSet presAssocID="{5249BA17-F0C3-4B7C-85B0-63834C2EAA46}" presName="hierRoot1" presStyleCnt="0">
        <dgm:presLayoutVars>
          <dgm:hierBranch val="init"/>
        </dgm:presLayoutVars>
      </dgm:prSet>
      <dgm:spPr/>
    </dgm:pt>
    <dgm:pt modelId="{6E1BA684-0EF6-48C9-A534-AA87A34768D5}" type="pres">
      <dgm:prSet presAssocID="{5249BA17-F0C3-4B7C-85B0-63834C2EAA46}" presName="rootComposite1" presStyleCnt="0"/>
      <dgm:spPr/>
    </dgm:pt>
    <dgm:pt modelId="{226D7D85-35AE-440D-B17B-1F465A6AB602}" type="pres">
      <dgm:prSet presAssocID="{5249BA17-F0C3-4B7C-85B0-63834C2EAA46}" presName="rootText1" presStyleLbl="node0" presStyleIdx="0" presStyleCnt="1" custLinFactNeighborX="1930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123920-2415-47EA-8ACD-BEEECB179364}" type="pres">
      <dgm:prSet presAssocID="{5249BA17-F0C3-4B7C-85B0-63834C2EAA46}" presName="rootConnector1" presStyleLbl="node1" presStyleIdx="0" presStyleCnt="0"/>
      <dgm:spPr/>
      <dgm:t>
        <a:bodyPr/>
        <a:lstStyle/>
        <a:p>
          <a:pPr latinLnBrk="1"/>
          <a:endParaRPr lang="ko-KR" altLang="en-US"/>
        </a:p>
      </dgm:t>
    </dgm:pt>
    <dgm:pt modelId="{87EB3ABC-0A17-4F67-91F3-04EC0AEE3970}" type="pres">
      <dgm:prSet presAssocID="{5249BA17-F0C3-4B7C-85B0-63834C2EAA46}" presName="hierChild2" presStyleCnt="0"/>
      <dgm:spPr/>
    </dgm:pt>
    <dgm:pt modelId="{FED82215-FFCA-4CD7-BA36-11435887302A}" type="pres">
      <dgm:prSet presAssocID="{027D23A0-2CCA-4AA2-9BE9-82811ECA751B}" presName="Name37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77F7083E-7447-45A0-8A68-3358487BBB96}" type="pres">
      <dgm:prSet presAssocID="{77F93436-C1ED-40D7-99BE-6A6FCC447A74}" presName="hierRoot2" presStyleCnt="0">
        <dgm:presLayoutVars>
          <dgm:hierBranch val="init"/>
        </dgm:presLayoutVars>
      </dgm:prSet>
      <dgm:spPr/>
    </dgm:pt>
    <dgm:pt modelId="{E22D2586-FB3D-4504-A8C4-5410700EAF15}" type="pres">
      <dgm:prSet presAssocID="{77F93436-C1ED-40D7-99BE-6A6FCC447A74}" presName="rootComposite" presStyleCnt="0"/>
      <dgm:spPr/>
    </dgm:pt>
    <dgm:pt modelId="{6B0B466E-1B17-4758-92C8-02BFBB33148B}" type="pres">
      <dgm:prSet presAssocID="{77F93436-C1ED-40D7-99BE-6A6FCC447A74}" presName="rootText" presStyleLbl="node2" presStyleIdx="0" presStyleCnt="2" custLinFactNeighborX="-15444" custLinFactNeighborY="30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732E64C-9799-403C-B8BC-F033C2415690}" type="pres">
      <dgm:prSet presAssocID="{77F93436-C1ED-40D7-99BE-6A6FCC447A74}" presName="rootConnector" presStyleLbl="node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AC5B8C63-CAFB-4D19-B991-88FB1279012A}" type="pres">
      <dgm:prSet presAssocID="{77F93436-C1ED-40D7-99BE-6A6FCC447A74}" presName="hierChild4" presStyleCnt="0"/>
      <dgm:spPr/>
    </dgm:pt>
    <dgm:pt modelId="{F72EFB2E-CA4E-4605-B801-6FE4F15089D1}" type="pres">
      <dgm:prSet presAssocID="{77F93436-C1ED-40D7-99BE-6A6FCC447A74}" presName="hierChild5" presStyleCnt="0"/>
      <dgm:spPr/>
    </dgm:pt>
    <dgm:pt modelId="{83F7AC24-A11B-4EAA-BC26-B618A087CEEB}" type="pres">
      <dgm:prSet presAssocID="{2D3F17EA-C758-41A1-8945-A7E236B248CF}" presName="Name37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5DDF896A-5E20-40B7-9EEF-141AE5A7D9B2}" type="pres">
      <dgm:prSet presAssocID="{6C987C97-913E-4330-AB4F-31BD0AAF858C}" presName="hierRoot2" presStyleCnt="0">
        <dgm:presLayoutVars>
          <dgm:hierBranch val="init"/>
        </dgm:presLayoutVars>
      </dgm:prSet>
      <dgm:spPr/>
    </dgm:pt>
    <dgm:pt modelId="{C0F1F5EF-CAF7-4284-822E-5F96F2EC029B}" type="pres">
      <dgm:prSet presAssocID="{6C987C97-913E-4330-AB4F-31BD0AAF858C}" presName="rootComposite" presStyleCnt="0"/>
      <dgm:spPr/>
    </dgm:pt>
    <dgm:pt modelId="{B196236F-59FE-4C67-9176-F4F8542071E0}" type="pres">
      <dgm:prSet presAssocID="{6C987C97-913E-4330-AB4F-31BD0AAF858C}" presName="rootText" presStyleLbl="node2" presStyleIdx="1" presStyleCnt="2" custScaleY="93308" custLinFactNeighborX="11846" custLinFactNeighborY="-25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FA3391-4DE9-4E6F-8A0B-AAF392BB64B8}" type="pres">
      <dgm:prSet presAssocID="{6C987C97-913E-4330-AB4F-31BD0AAF858C}" presName="rootConnector" presStyleLbl="node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04C3DA04-88F9-421E-BE61-89F9653E11C9}" type="pres">
      <dgm:prSet presAssocID="{6C987C97-913E-4330-AB4F-31BD0AAF858C}" presName="hierChild4" presStyleCnt="0"/>
      <dgm:spPr/>
    </dgm:pt>
    <dgm:pt modelId="{46600D5A-4688-463E-BE2F-0E074718C232}" type="pres">
      <dgm:prSet presAssocID="{6C987C97-913E-4330-AB4F-31BD0AAF858C}" presName="hierChild5" presStyleCnt="0"/>
      <dgm:spPr/>
    </dgm:pt>
    <dgm:pt modelId="{31803880-CA8E-4512-801F-616448477224}" type="pres">
      <dgm:prSet presAssocID="{5249BA17-F0C3-4B7C-85B0-63834C2EAA46}" presName="hierChild3" presStyleCnt="0"/>
      <dgm:spPr/>
    </dgm:pt>
    <dgm:pt modelId="{F8C66C60-A56E-4F9C-9271-E59346E06030}" type="pres">
      <dgm:prSet presAssocID="{2BCCECAC-CBE6-44C1-8254-083566B6D0D6}" presName="Name11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78C3A51-0F03-448D-AFB9-A5E2CDE52734}" type="pres">
      <dgm:prSet presAssocID="{405F2C4E-51A1-4B72-9682-6BBECBB97752}" presName="hierRoot3" presStyleCnt="0">
        <dgm:presLayoutVars>
          <dgm:hierBranch val="init"/>
        </dgm:presLayoutVars>
      </dgm:prSet>
      <dgm:spPr/>
    </dgm:pt>
    <dgm:pt modelId="{AE288BF2-C50E-49C1-9BB4-F78E31764D9E}" type="pres">
      <dgm:prSet presAssocID="{405F2C4E-51A1-4B72-9682-6BBECBB97752}" presName="rootComposite3" presStyleCnt="0"/>
      <dgm:spPr/>
    </dgm:pt>
    <dgm:pt modelId="{65865C3C-0115-44E8-9754-005AFC102E52}" type="pres">
      <dgm:prSet presAssocID="{405F2C4E-51A1-4B72-9682-6BBECBB9775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E2DC408-7108-4E9E-8A0F-0D5D5324E9D6}" type="pres">
      <dgm:prSet presAssocID="{405F2C4E-51A1-4B72-9682-6BBECBB97752}" presName="rootConnector3" presStyleLbl="asst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37FB0690-8380-467E-97D3-404F511ACD53}" type="pres">
      <dgm:prSet presAssocID="{405F2C4E-51A1-4B72-9682-6BBECBB97752}" presName="hierChild6" presStyleCnt="0"/>
      <dgm:spPr/>
    </dgm:pt>
    <dgm:pt modelId="{6FE24069-4095-4FA2-8DF4-4D86F803B62B}" type="pres">
      <dgm:prSet presAssocID="{405F2C4E-51A1-4B72-9682-6BBECBB97752}" presName="hierChild7" presStyleCnt="0"/>
      <dgm:spPr/>
    </dgm:pt>
  </dgm:ptLst>
  <dgm:cxnLst>
    <dgm:cxn modelId="{19044778-4C6E-4D0B-AE58-88A68A9CDE0E}" type="presOf" srcId="{2D3F17EA-C758-41A1-8945-A7E236B248CF}" destId="{83F7AC24-A11B-4EAA-BC26-B618A087CEEB}" srcOrd="0" destOrd="0" presId="urn:microsoft.com/office/officeart/2005/8/layout/orgChart1"/>
    <dgm:cxn modelId="{F9AC324E-D638-4B69-B4F3-BEDF2D749DD7}" type="presOf" srcId="{2BCCECAC-CBE6-44C1-8254-083566B6D0D6}" destId="{F8C66C60-A56E-4F9C-9271-E59346E06030}" srcOrd="0" destOrd="0" presId="urn:microsoft.com/office/officeart/2005/8/layout/orgChart1"/>
    <dgm:cxn modelId="{111DC7B0-BDBE-4218-956F-82875397AC07}" srcId="{89034512-7395-4EFB-91A1-4B8BD40C79EA}" destId="{5249BA17-F0C3-4B7C-85B0-63834C2EAA46}" srcOrd="0" destOrd="0" parTransId="{76854C99-F2EC-4084-8142-702B28E8CCD2}" sibTransId="{C97C9440-88CE-4DF5-89EC-66E868AF75B5}"/>
    <dgm:cxn modelId="{1AD4AECE-7EB3-406B-AB9B-1036BA6565EF}" type="presOf" srcId="{77F93436-C1ED-40D7-99BE-6A6FCC447A74}" destId="{6B0B466E-1B17-4758-92C8-02BFBB33148B}" srcOrd="0" destOrd="0" presId="urn:microsoft.com/office/officeart/2005/8/layout/orgChart1"/>
    <dgm:cxn modelId="{3C6AA23F-76FD-479B-BCF8-D225820583B8}" type="presOf" srcId="{6C987C97-913E-4330-AB4F-31BD0AAF858C}" destId="{B196236F-59FE-4C67-9176-F4F8542071E0}" srcOrd="0" destOrd="0" presId="urn:microsoft.com/office/officeart/2005/8/layout/orgChart1"/>
    <dgm:cxn modelId="{A07AB56C-2FC2-4D6F-A472-76F6506CD14D}" type="presOf" srcId="{5249BA17-F0C3-4B7C-85B0-63834C2EAA46}" destId="{226D7D85-35AE-440D-B17B-1F465A6AB602}" srcOrd="0" destOrd="0" presId="urn:microsoft.com/office/officeart/2005/8/layout/orgChart1"/>
    <dgm:cxn modelId="{D9D4FBBB-BA08-46B3-918A-AAAD5ECD626F}" srcId="{5249BA17-F0C3-4B7C-85B0-63834C2EAA46}" destId="{6C987C97-913E-4330-AB4F-31BD0AAF858C}" srcOrd="2" destOrd="0" parTransId="{2D3F17EA-C758-41A1-8945-A7E236B248CF}" sibTransId="{7841D1A3-DCBA-4529-8D97-6672AC703906}"/>
    <dgm:cxn modelId="{A1CAF602-6AD6-403C-966F-592F0F1E3CE2}" type="presOf" srcId="{027D23A0-2CCA-4AA2-9BE9-82811ECA751B}" destId="{FED82215-FFCA-4CD7-BA36-11435887302A}" srcOrd="0" destOrd="0" presId="urn:microsoft.com/office/officeart/2005/8/layout/orgChart1"/>
    <dgm:cxn modelId="{F7ADC424-1C60-4DD5-8704-E7D6FAE07253}" type="presOf" srcId="{77F93436-C1ED-40D7-99BE-6A6FCC447A74}" destId="{1732E64C-9799-403C-B8BC-F033C2415690}" srcOrd="1" destOrd="0" presId="urn:microsoft.com/office/officeart/2005/8/layout/orgChart1"/>
    <dgm:cxn modelId="{C4630518-AA7C-4A3F-9FA6-AD4CB1DB4D70}" srcId="{5249BA17-F0C3-4B7C-85B0-63834C2EAA46}" destId="{405F2C4E-51A1-4B72-9682-6BBECBB97752}" srcOrd="0" destOrd="0" parTransId="{2BCCECAC-CBE6-44C1-8254-083566B6D0D6}" sibTransId="{F8EC1C27-0A7D-46CB-A996-449947FE3838}"/>
    <dgm:cxn modelId="{35915E0E-514A-4960-B5BE-CE7EE0CD0E37}" type="presOf" srcId="{6C987C97-913E-4330-AB4F-31BD0AAF858C}" destId="{DEFA3391-4DE9-4E6F-8A0B-AAF392BB64B8}" srcOrd="1" destOrd="0" presId="urn:microsoft.com/office/officeart/2005/8/layout/orgChart1"/>
    <dgm:cxn modelId="{288EB7F4-3DEF-4698-88E9-AB312E0CD3C5}" type="presOf" srcId="{405F2C4E-51A1-4B72-9682-6BBECBB97752}" destId="{65865C3C-0115-44E8-9754-005AFC102E52}" srcOrd="0" destOrd="0" presId="urn:microsoft.com/office/officeart/2005/8/layout/orgChart1"/>
    <dgm:cxn modelId="{51988A87-1F02-4DA3-B4EF-B105A5860C9B}" srcId="{5249BA17-F0C3-4B7C-85B0-63834C2EAA46}" destId="{77F93436-C1ED-40D7-99BE-6A6FCC447A74}" srcOrd="1" destOrd="0" parTransId="{027D23A0-2CCA-4AA2-9BE9-82811ECA751B}" sibTransId="{C75A7247-FA29-4151-961B-C6B63065CD60}"/>
    <dgm:cxn modelId="{448A4292-3C85-40B0-BDFE-CE56223312AD}" type="presOf" srcId="{5249BA17-F0C3-4B7C-85B0-63834C2EAA46}" destId="{38123920-2415-47EA-8ACD-BEEECB179364}" srcOrd="1" destOrd="0" presId="urn:microsoft.com/office/officeart/2005/8/layout/orgChart1"/>
    <dgm:cxn modelId="{E6C609ED-63AE-4859-85E6-08CDCC313C51}" type="presOf" srcId="{405F2C4E-51A1-4B72-9682-6BBECBB97752}" destId="{9E2DC408-7108-4E9E-8A0F-0D5D5324E9D6}" srcOrd="1" destOrd="0" presId="urn:microsoft.com/office/officeart/2005/8/layout/orgChart1"/>
    <dgm:cxn modelId="{AAFA148F-ABF2-4BEB-A847-48EC717B7CDE}" type="presOf" srcId="{89034512-7395-4EFB-91A1-4B8BD40C79EA}" destId="{6C805BAF-DC8A-413B-B6C4-492FD5265D9E}" srcOrd="0" destOrd="0" presId="urn:microsoft.com/office/officeart/2005/8/layout/orgChart1"/>
    <dgm:cxn modelId="{F950048A-70A3-460C-88F6-BA47F3C1D298}" type="presParOf" srcId="{6C805BAF-DC8A-413B-B6C4-492FD5265D9E}" destId="{5331EA47-E43A-4860-85DF-9101C4FFA968}" srcOrd="0" destOrd="0" presId="urn:microsoft.com/office/officeart/2005/8/layout/orgChart1"/>
    <dgm:cxn modelId="{E7746AC9-E434-4BF8-8349-55E85418A164}" type="presParOf" srcId="{5331EA47-E43A-4860-85DF-9101C4FFA968}" destId="{6E1BA684-0EF6-48C9-A534-AA87A34768D5}" srcOrd="0" destOrd="0" presId="urn:microsoft.com/office/officeart/2005/8/layout/orgChart1"/>
    <dgm:cxn modelId="{701625F0-6237-453D-805B-6F58744DA44B}" type="presParOf" srcId="{6E1BA684-0EF6-48C9-A534-AA87A34768D5}" destId="{226D7D85-35AE-440D-B17B-1F465A6AB602}" srcOrd="0" destOrd="0" presId="urn:microsoft.com/office/officeart/2005/8/layout/orgChart1"/>
    <dgm:cxn modelId="{A16269C9-2FB3-4404-AA5C-64D5FC769AB3}" type="presParOf" srcId="{6E1BA684-0EF6-48C9-A534-AA87A34768D5}" destId="{38123920-2415-47EA-8ACD-BEEECB179364}" srcOrd="1" destOrd="0" presId="urn:microsoft.com/office/officeart/2005/8/layout/orgChart1"/>
    <dgm:cxn modelId="{C8F93219-7ABB-4EF8-89F5-EEDDFDCDC0FF}" type="presParOf" srcId="{5331EA47-E43A-4860-85DF-9101C4FFA968}" destId="{87EB3ABC-0A17-4F67-91F3-04EC0AEE3970}" srcOrd="1" destOrd="0" presId="urn:microsoft.com/office/officeart/2005/8/layout/orgChart1"/>
    <dgm:cxn modelId="{649CC4FD-5590-4649-8FCC-A01627B170D2}" type="presParOf" srcId="{87EB3ABC-0A17-4F67-91F3-04EC0AEE3970}" destId="{FED82215-FFCA-4CD7-BA36-11435887302A}" srcOrd="0" destOrd="0" presId="urn:microsoft.com/office/officeart/2005/8/layout/orgChart1"/>
    <dgm:cxn modelId="{90931BC8-D6AB-4B17-8B73-A8F46E000D9E}" type="presParOf" srcId="{87EB3ABC-0A17-4F67-91F3-04EC0AEE3970}" destId="{77F7083E-7447-45A0-8A68-3358487BBB96}" srcOrd="1" destOrd="0" presId="urn:microsoft.com/office/officeart/2005/8/layout/orgChart1"/>
    <dgm:cxn modelId="{30481E56-BD4B-4803-8528-FF80BF845EDC}" type="presParOf" srcId="{77F7083E-7447-45A0-8A68-3358487BBB96}" destId="{E22D2586-FB3D-4504-A8C4-5410700EAF15}" srcOrd="0" destOrd="0" presId="urn:microsoft.com/office/officeart/2005/8/layout/orgChart1"/>
    <dgm:cxn modelId="{B438DFBF-4C48-40B2-932F-A67AC18A69A2}" type="presParOf" srcId="{E22D2586-FB3D-4504-A8C4-5410700EAF15}" destId="{6B0B466E-1B17-4758-92C8-02BFBB33148B}" srcOrd="0" destOrd="0" presId="urn:microsoft.com/office/officeart/2005/8/layout/orgChart1"/>
    <dgm:cxn modelId="{8F66ED08-36E7-42EF-A00F-C409AAD8AF0E}" type="presParOf" srcId="{E22D2586-FB3D-4504-A8C4-5410700EAF15}" destId="{1732E64C-9799-403C-B8BC-F033C2415690}" srcOrd="1" destOrd="0" presId="urn:microsoft.com/office/officeart/2005/8/layout/orgChart1"/>
    <dgm:cxn modelId="{90BF3C4A-1EDC-42E1-BFC8-B48343642AAD}" type="presParOf" srcId="{77F7083E-7447-45A0-8A68-3358487BBB96}" destId="{AC5B8C63-CAFB-4D19-B991-88FB1279012A}" srcOrd="1" destOrd="0" presId="urn:microsoft.com/office/officeart/2005/8/layout/orgChart1"/>
    <dgm:cxn modelId="{ED2FCC47-6C40-4C52-9061-7BEA2AC05FB2}" type="presParOf" srcId="{77F7083E-7447-45A0-8A68-3358487BBB96}" destId="{F72EFB2E-CA4E-4605-B801-6FE4F15089D1}" srcOrd="2" destOrd="0" presId="urn:microsoft.com/office/officeart/2005/8/layout/orgChart1"/>
    <dgm:cxn modelId="{325A1434-3656-4771-9306-A1ED292A0689}" type="presParOf" srcId="{87EB3ABC-0A17-4F67-91F3-04EC0AEE3970}" destId="{83F7AC24-A11B-4EAA-BC26-B618A087CEEB}" srcOrd="2" destOrd="0" presId="urn:microsoft.com/office/officeart/2005/8/layout/orgChart1"/>
    <dgm:cxn modelId="{53E7480B-A22F-462B-AFAE-E68E560CD3C2}" type="presParOf" srcId="{87EB3ABC-0A17-4F67-91F3-04EC0AEE3970}" destId="{5DDF896A-5E20-40B7-9EEF-141AE5A7D9B2}" srcOrd="3" destOrd="0" presId="urn:microsoft.com/office/officeart/2005/8/layout/orgChart1"/>
    <dgm:cxn modelId="{B82E21F1-1B01-489F-A114-FC36E52B0651}" type="presParOf" srcId="{5DDF896A-5E20-40B7-9EEF-141AE5A7D9B2}" destId="{C0F1F5EF-CAF7-4284-822E-5F96F2EC029B}" srcOrd="0" destOrd="0" presId="urn:microsoft.com/office/officeart/2005/8/layout/orgChart1"/>
    <dgm:cxn modelId="{80C4190D-9432-4AEF-845A-BAE37CE53202}" type="presParOf" srcId="{C0F1F5EF-CAF7-4284-822E-5F96F2EC029B}" destId="{B196236F-59FE-4C67-9176-F4F8542071E0}" srcOrd="0" destOrd="0" presId="urn:microsoft.com/office/officeart/2005/8/layout/orgChart1"/>
    <dgm:cxn modelId="{C77127BC-F4C2-47C9-B6DF-A5FC8FB222D1}" type="presParOf" srcId="{C0F1F5EF-CAF7-4284-822E-5F96F2EC029B}" destId="{DEFA3391-4DE9-4E6F-8A0B-AAF392BB64B8}" srcOrd="1" destOrd="0" presId="urn:microsoft.com/office/officeart/2005/8/layout/orgChart1"/>
    <dgm:cxn modelId="{422A9032-8D31-4C84-AE28-6242F87FF366}" type="presParOf" srcId="{5DDF896A-5E20-40B7-9EEF-141AE5A7D9B2}" destId="{04C3DA04-88F9-421E-BE61-89F9653E11C9}" srcOrd="1" destOrd="0" presId="urn:microsoft.com/office/officeart/2005/8/layout/orgChart1"/>
    <dgm:cxn modelId="{F09FEB40-97AC-4B19-B10E-2B35813B5222}" type="presParOf" srcId="{5DDF896A-5E20-40B7-9EEF-141AE5A7D9B2}" destId="{46600D5A-4688-463E-BE2F-0E074718C232}" srcOrd="2" destOrd="0" presId="urn:microsoft.com/office/officeart/2005/8/layout/orgChart1"/>
    <dgm:cxn modelId="{38876C3C-594B-4DF7-9C7E-760CD94C7D7E}" type="presParOf" srcId="{5331EA47-E43A-4860-85DF-9101C4FFA968}" destId="{31803880-CA8E-4512-801F-616448477224}" srcOrd="2" destOrd="0" presId="urn:microsoft.com/office/officeart/2005/8/layout/orgChart1"/>
    <dgm:cxn modelId="{2BCD1083-ECE4-4FBD-8181-50710C0BA98D}" type="presParOf" srcId="{31803880-CA8E-4512-801F-616448477224}" destId="{F8C66C60-A56E-4F9C-9271-E59346E06030}" srcOrd="0" destOrd="0" presId="urn:microsoft.com/office/officeart/2005/8/layout/orgChart1"/>
    <dgm:cxn modelId="{6550E286-B791-41FC-9DCA-F7ABFE4A44AB}" type="presParOf" srcId="{31803880-CA8E-4512-801F-616448477224}" destId="{678C3A51-0F03-448D-AFB9-A5E2CDE52734}" srcOrd="1" destOrd="0" presId="urn:microsoft.com/office/officeart/2005/8/layout/orgChart1"/>
    <dgm:cxn modelId="{16F8AEB9-A038-4C79-AED3-F758DF34C1C3}" type="presParOf" srcId="{678C3A51-0F03-448D-AFB9-A5E2CDE52734}" destId="{AE288BF2-C50E-49C1-9BB4-F78E31764D9E}" srcOrd="0" destOrd="0" presId="urn:microsoft.com/office/officeart/2005/8/layout/orgChart1"/>
    <dgm:cxn modelId="{FE18D65D-31CC-4CA6-A61C-75543496F088}" type="presParOf" srcId="{AE288BF2-C50E-49C1-9BB4-F78E31764D9E}" destId="{65865C3C-0115-44E8-9754-005AFC102E52}" srcOrd="0" destOrd="0" presId="urn:microsoft.com/office/officeart/2005/8/layout/orgChart1"/>
    <dgm:cxn modelId="{64C74BE4-55D6-46BB-85F1-1B820BCDF169}" type="presParOf" srcId="{AE288BF2-C50E-49C1-9BB4-F78E31764D9E}" destId="{9E2DC408-7108-4E9E-8A0F-0D5D5324E9D6}" srcOrd="1" destOrd="0" presId="urn:microsoft.com/office/officeart/2005/8/layout/orgChart1"/>
    <dgm:cxn modelId="{C359BDC6-0C14-492F-AEFD-8F619FD64C24}" type="presParOf" srcId="{678C3A51-0F03-448D-AFB9-A5E2CDE52734}" destId="{37FB0690-8380-467E-97D3-404F511ACD53}" srcOrd="1" destOrd="0" presId="urn:microsoft.com/office/officeart/2005/8/layout/orgChart1"/>
    <dgm:cxn modelId="{368F7982-AFAD-4670-B792-02C5715F8F15}" type="presParOf" srcId="{678C3A51-0F03-448D-AFB9-A5E2CDE52734}" destId="{6FE24069-4095-4FA2-8DF4-4D86F803B62B}" srcOrd="2" destOrd="0" presId="urn:microsoft.com/office/officeart/2005/8/layout/orgChart1"/>
  </dgm:cxnLst>
  <dgm:bg/>
  <dgm:whole>
    <a:ln>
      <a:noFill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513BA-3E82-4812-9926-DD5B40EAAC2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C2647-C259-4EB5-84B8-93A3F8E54DE7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19866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0BA11-FEDB-4E64-B4BE-9FDEE8123FE3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D56DB-D808-478E-8624-F84E557D34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6790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002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6652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3715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211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720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3035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5936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3316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8041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7987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031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1C398-EBCC-4210-8AFD-1D056CED0821}" type="datetimeFigureOut">
              <a:rPr lang="ko-KR" altLang="en-US" smtClean="0"/>
              <a:pPr/>
              <a:t>2018-10-09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9EC6C-4145-4527-B052-BF633A9807E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8A0478F-8E5F-4F47-A1F2-76F3C50F715F}"/>
              </a:ext>
            </a:extLst>
          </p:cNvPr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04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qQRSntYUjs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TNq8HtQsTC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677094" y="1397690"/>
            <a:ext cx="4544571" cy="2433900"/>
            <a:chOff x="704818" y="258041"/>
            <a:chExt cx="4544571" cy="2433900"/>
          </a:xfrm>
        </p:grpSpPr>
        <p:sp>
          <p:nvSpPr>
            <p:cNvPr id="7" name="TextBox 6"/>
            <p:cNvSpPr txBox="1"/>
            <p:nvPr/>
          </p:nvSpPr>
          <p:spPr>
            <a:xfrm>
              <a:off x="792720" y="383617"/>
              <a:ext cx="4456669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7200" b="1" spc="-300" dirty="0" smtClean="0">
                  <a:solidFill>
                    <a:schemeClr val="bg2">
                      <a:lumMod val="75000"/>
                      <a:alpha val="30000"/>
                    </a:schemeClr>
                  </a:solidFill>
                  <a:latin typeface="아리따-돋움(TTF)-Bold" pitchFamily="18" charset="-127"/>
                  <a:ea typeface="아리따-돋움(TTF)-Bold" pitchFamily="18" charset="-127"/>
                </a:rPr>
                <a:t>중세 일본의</a:t>
              </a:r>
              <a:endParaRPr lang="en-US" altLang="ko-KR" sz="7200" b="1" spc="-300" dirty="0" smtClean="0">
                <a:solidFill>
                  <a:schemeClr val="bg2">
                    <a:lumMod val="75000"/>
                    <a:alpha val="3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  <a:p>
              <a:r>
                <a:rPr lang="ko-KR" altLang="en-US" sz="7200" b="1" spc="-300" dirty="0" smtClean="0">
                  <a:solidFill>
                    <a:schemeClr val="bg2">
                      <a:lumMod val="75000"/>
                      <a:alpha val="30000"/>
                    </a:schemeClr>
                  </a:solidFill>
                  <a:latin typeface="아리따-돋움(TTF)-Bold" pitchFamily="18" charset="-127"/>
                  <a:ea typeface="아리따-돋움(TTF)-Bold" pitchFamily="18" charset="-127"/>
                </a:rPr>
                <a:t>정치와 경제</a:t>
              </a:r>
              <a:endParaRPr lang="ko-KR" altLang="en-US" sz="7200" b="1" spc="-300" dirty="0">
                <a:solidFill>
                  <a:schemeClr val="bg2">
                    <a:lumMod val="75000"/>
                    <a:alpha val="3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04818" y="258041"/>
              <a:ext cx="4456669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7200" b="1" spc="-300" dirty="0" smtClean="0">
                  <a:solidFill>
                    <a:schemeClr val="accent1">
                      <a:alpha val="70000"/>
                    </a:schemeClr>
                  </a:solidFill>
                  <a:latin typeface="아리따-돋움(TTF)-Bold" pitchFamily="18" charset="-127"/>
                  <a:ea typeface="아리따-돋움(TTF)-Bold" pitchFamily="18" charset="-127"/>
                </a:rPr>
                <a:t>중세 일본의</a:t>
              </a:r>
              <a:endParaRPr lang="en-US" altLang="ko-KR" sz="7200" b="1" spc="-300" dirty="0" smtClean="0">
                <a:solidFill>
                  <a:schemeClr val="accent1">
                    <a:alpha val="7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  <a:p>
              <a:r>
                <a:rPr lang="ko-KR" altLang="en-US" sz="7200" b="1" spc="-300" dirty="0" smtClean="0">
                  <a:solidFill>
                    <a:schemeClr val="accent1">
                      <a:alpha val="70000"/>
                    </a:schemeClr>
                  </a:solidFill>
                  <a:latin typeface="아리따-돋움(TTF)-Bold" pitchFamily="18" charset="-127"/>
                  <a:ea typeface="아리따-돋움(TTF)-Bold" pitchFamily="18" charset="-127"/>
                </a:rPr>
                <a:t>정치와 경제</a:t>
              </a:r>
              <a:endParaRPr lang="ko-KR" altLang="en-US" sz="7200" b="1" spc="-300" dirty="0">
                <a:solidFill>
                  <a:schemeClr val="accent1">
                    <a:alpha val="7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7310870" y="3033830"/>
            <a:ext cx="3376734" cy="1866900"/>
            <a:chOff x="8162925" y="2495550"/>
            <a:chExt cx="3376734" cy="1866900"/>
          </a:xfrm>
        </p:grpSpPr>
        <p:sp>
          <p:nvSpPr>
            <p:cNvPr id="5" name="이등변 삼각형 4"/>
            <p:cNvSpPr/>
            <p:nvPr/>
          </p:nvSpPr>
          <p:spPr>
            <a:xfrm>
              <a:off x="8162925" y="2495550"/>
              <a:ext cx="2165604" cy="1866900"/>
            </a:xfrm>
            <a:prstGeom prst="triangl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이등변 삼각형 8"/>
            <p:cNvSpPr/>
            <p:nvPr/>
          </p:nvSpPr>
          <p:spPr>
            <a:xfrm>
              <a:off x="9374055" y="2495550"/>
              <a:ext cx="2165604" cy="1866900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3407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graphicFrame>
        <p:nvGraphicFramePr>
          <p:cNvPr id="23" name="다이어그램 22"/>
          <p:cNvGraphicFramePr/>
          <p:nvPr>
            <p:extLst>
              <p:ext uri="{D42A27DB-BD31-4B8C-83A1-F6EECF244321}">
                <p14:modId xmlns="" xmlns:p14="http://schemas.microsoft.com/office/powerpoint/2010/main" val="3067236711"/>
              </p:ext>
            </p:extLst>
          </p:nvPr>
        </p:nvGraphicFramePr>
        <p:xfrm>
          <a:off x="1084972" y="2000251"/>
          <a:ext cx="4657724" cy="310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4" name="직선 연결선 23"/>
          <p:cNvCxnSpPr/>
          <p:nvPr/>
        </p:nvCxnSpPr>
        <p:spPr>
          <a:xfrm>
            <a:off x="6096000" y="1722475"/>
            <a:ext cx="0" cy="401910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90366" y="1768331"/>
            <a:ext cx="28875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latin typeface="아리따-돋움(TTF)-SemiBold" pitchFamily="18" charset="-127"/>
                <a:ea typeface="아리따-돋움(TTF)-SemiBold" pitchFamily="18" charset="-127"/>
              </a:rPr>
              <a:t>전국 지방 조직</a:t>
            </a:r>
            <a:endParaRPr lang="en-US" altLang="ko-KR" sz="2400" b="1" dirty="0" smtClean="0">
              <a:latin typeface="아리따-돋움(TTF)-SemiBold" pitchFamily="18" charset="-127"/>
              <a:ea typeface="아리따-돋움(TTF)-SemiBold" pitchFamily="18" charset="-127"/>
            </a:endParaRPr>
          </a:p>
          <a:p>
            <a:pPr algn="ctr"/>
            <a:endParaRPr lang="en-US" altLang="ko-KR" sz="2400" b="1" dirty="0" smtClean="0">
              <a:solidFill>
                <a:schemeClr val="tx2"/>
              </a:solidFill>
            </a:endParaRPr>
          </a:p>
          <a:p>
            <a:pPr algn="ctr"/>
            <a:endParaRPr lang="en-US" altLang="ko-KR" sz="2400" b="1" dirty="0" smtClean="0">
              <a:solidFill>
                <a:schemeClr val="tx2"/>
              </a:solidFill>
            </a:endParaRPr>
          </a:p>
          <a:p>
            <a:pPr algn="ctr"/>
            <a:r>
              <a:rPr lang="ko-KR" altLang="en-US" sz="20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토지 관리   </a:t>
            </a:r>
            <a:r>
              <a:rPr lang="ko-KR" altLang="en-US" sz="2000" b="1" dirty="0" err="1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지토</a:t>
            </a:r>
            <a:endParaRPr lang="en-US" altLang="ko-KR" sz="2000" b="1" dirty="0" smtClean="0">
              <a:solidFill>
                <a:schemeClr val="tx2"/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치안 담당   </a:t>
            </a:r>
            <a:r>
              <a:rPr lang="ko-KR" altLang="en-US" sz="2000" b="1" dirty="0" err="1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슈고</a:t>
            </a:r>
            <a:endParaRPr lang="ko-KR" altLang="en-US" sz="2000" b="1" dirty="0">
              <a:solidFill>
                <a:schemeClr val="tx2"/>
              </a:solidFill>
              <a:latin typeface="아리따-돋움(TTF)-Medium" pitchFamily="18" charset="-127"/>
              <a:ea typeface="아리따-돋움(TTF)-Medium" pitchFamily="18" charset="-127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4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" name="그룹 19"/>
          <p:cNvGrpSpPr/>
          <p:nvPr/>
        </p:nvGrpSpPr>
        <p:grpSpPr>
          <a:xfrm>
            <a:off x="1188881" y="351819"/>
            <a:ext cx="3292889" cy="660429"/>
            <a:chOff x="1188881" y="351819"/>
            <a:chExt cx="3292889" cy="660429"/>
          </a:xfrm>
        </p:grpSpPr>
        <p:sp>
          <p:nvSpPr>
            <p:cNvPr id="21" name="TextBox 20"/>
            <p:cNvSpPr txBox="1"/>
            <p:nvPr/>
          </p:nvSpPr>
          <p:spPr>
            <a:xfrm>
              <a:off x="1188881" y="351819"/>
              <a:ext cx="18437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88881" y="581361"/>
              <a:ext cx="329288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 체제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sp>
        <p:nvSpPr>
          <p:cNvPr id="12" name="아래쪽 화살표 11"/>
          <p:cNvSpPr/>
          <p:nvPr/>
        </p:nvSpPr>
        <p:spPr>
          <a:xfrm>
            <a:off x="8354290" y="4031672"/>
            <a:ext cx="1558636" cy="602672"/>
          </a:xfrm>
          <a:prstGeom prst="downArrow">
            <a:avLst/>
          </a:prstGeom>
          <a:solidFill>
            <a:schemeClr val="accent1">
              <a:lumMod val="40000"/>
              <a:lumOff val="60000"/>
              <a:alpha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5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1908" y="4966854"/>
            <a:ext cx="463434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>
                <a:latin typeface="아리따-돋움(TTF)-Medium" pitchFamily="18" charset="-127"/>
                <a:ea typeface="아리따-돋움(TTF)-Medium" pitchFamily="18" charset="-127"/>
              </a:rPr>
              <a:t>군사권과 경찰권까지 장악</a:t>
            </a:r>
            <a:endParaRPr lang="ko-KR" altLang="en-US" sz="2800" dirty="0">
              <a:latin typeface="아리따-돋움(TTF)-Medium" pitchFamily="18" charset="-127"/>
              <a:ea typeface="아리따-돋움(TTF)-Medium" pitchFamily="18" charset="-127"/>
            </a:endParaRPr>
          </a:p>
        </p:txBody>
      </p:sp>
      <p:pic>
        <p:nvPicPr>
          <p:cNvPr id="14" name="그림 13" descr="천황과 쇼군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2620" y="955963"/>
            <a:ext cx="8753929" cy="5569527"/>
          </a:xfrm>
          <a:prstGeom prst="ellipse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02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5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1188881" y="351819"/>
            <a:ext cx="2670924" cy="660429"/>
            <a:chOff x="1188881" y="351819"/>
            <a:chExt cx="2670924" cy="660429"/>
          </a:xfrm>
        </p:grpSpPr>
        <p:sp>
          <p:nvSpPr>
            <p:cNvPr id="21" name="TextBox 20"/>
            <p:cNvSpPr txBox="1"/>
            <p:nvPr/>
          </p:nvSpPr>
          <p:spPr>
            <a:xfrm>
              <a:off x="1188881" y="351819"/>
              <a:ext cx="18437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88881" y="581361"/>
              <a:ext cx="267092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쇠퇴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1433946" y="1683328"/>
            <a:ext cx="9351817" cy="4038838"/>
            <a:chOff x="1475510" y="1891145"/>
            <a:chExt cx="9351817" cy="4038838"/>
          </a:xfrm>
        </p:grpSpPr>
        <p:grpSp>
          <p:nvGrpSpPr>
            <p:cNvPr id="23" name="그룹 22"/>
            <p:cNvGrpSpPr/>
            <p:nvPr/>
          </p:nvGrpSpPr>
          <p:grpSpPr>
            <a:xfrm>
              <a:off x="1475510" y="2350331"/>
              <a:ext cx="9227126" cy="3579652"/>
              <a:chOff x="1828800" y="1706096"/>
              <a:chExt cx="8104909" cy="3579652"/>
            </a:xfrm>
          </p:grpSpPr>
          <p:pic>
            <p:nvPicPr>
              <p:cNvPr id="2" name="그림 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0" y="1739956"/>
                <a:ext cx="2847109" cy="3524596"/>
              </a:xfrm>
              <a:prstGeom prst="parallelogram">
                <a:avLst/>
              </a:prstGeom>
            </p:spPr>
          </p:pic>
          <p:pic>
            <p:nvPicPr>
              <p:cNvPr id="3" name="그림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23852" y="1733326"/>
                <a:ext cx="3512129" cy="3552422"/>
              </a:xfrm>
              <a:prstGeom prst="parallelogram">
                <a:avLst/>
              </a:prstGeom>
            </p:spPr>
          </p:pic>
          <p:pic>
            <p:nvPicPr>
              <p:cNvPr id="9" name="그림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63654" y="1706096"/>
                <a:ext cx="3470055" cy="3551704"/>
              </a:xfrm>
              <a:prstGeom prst="parallelogram">
                <a:avLst/>
              </a:prstGeom>
            </p:spPr>
          </p:pic>
        </p:grpSp>
        <p:grpSp>
          <p:nvGrpSpPr>
            <p:cNvPr id="27" name="그룹 26"/>
            <p:cNvGrpSpPr/>
            <p:nvPr/>
          </p:nvGrpSpPr>
          <p:grpSpPr>
            <a:xfrm>
              <a:off x="2286000" y="1891145"/>
              <a:ext cx="8541327" cy="526472"/>
              <a:chOff x="2286000" y="1891145"/>
              <a:chExt cx="8541327" cy="526472"/>
            </a:xfrm>
          </p:grpSpPr>
          <p:sp>
            <p:nvSpPr>
              <p:cNvPr id="24" name="평행 사변형 23"/>
              <p:cNvSpPr/>
              <p:nvPr/>
            </p:nvSpPr>
            <p:spPr>
              <a:xfrm>
                <a:off x="2286000" y="1891145"/>
                <a:ext cx="2473036" cy="519545"/>
              </a:xfrm>
              <a:prstGeom prst="parallelogram">
                <a:avLst/>
              </a:prstGeom>
              <a:solidFill>
                <a:schemeClr val="accent1">
                  <a:alpha val="7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ko-KR" altLang="en-US" dirty="0" smtClean="0">
                    <a:solidFill>
                      <a:schemeClr val="tx2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원의 일본 침공</a:t>
                </a:r>
                <a:endParaRPr lang="ko-KR" altLang="en-US" dirty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  <p:sp>
            <p:nvSpPr>
              <p:cNvPr id="25" name="평행 사변형 24"/>
              <p:cNvSpPr/>
              <p:nvPr/>
            </p:nvSpPr>
            <p:spPr>
              <a:xfrm>
                <a:off x="4599710" y="1891145"/>
                <a:ext cx="3193472" cy="526472"/>
              </a:xfrm>
              <a:prstGeom prst="parallelogram">
                <a:avLst/>
              </a:prstGeom>
              <a:solidFill>
                <a:schemeClr val="accent1">
                  <a:lumMod val="60000"/>
                  <a:lumOff val="40000"/>
                  <a:alpha val="7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ko-KR" altLang="en-US" dirty="0" smtClean="0">
                    <a:solidFill>
                      <a:schemeClr val="tx2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호조와 </a:t>
                </a:r>
                <a:r>
                  <a:rPr lang="ko-KR" altLang="en-US" dirty="0" err="1" smtClean="0">
                    <a:solidFill>
                      <a:schemeClr val="tx2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고케닌의</a:t>
                </a:r>
                <a:r>
                  <a:rPr lang="ko-KR" altLang="en-US" dirty="0" smtClean="0">
                    <a:solidFill>
                      <a:schemeClr val="tx2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 대립</a:t>
                </a:r>
                <a:endParaRPr lang="ko-KR" altLang="en-US" dirty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  <p:sp>
            <p:nvSpPr>
              <p:cNvPr id="26" name="평행 사변형 25"/>
              <p:cNvSpPr/>
              <p:nvPr/>
            </p:nvSpPr>
            <p:spPr>
              <a:xfrm>
                <a:off x="7613073" y="1898072"/>
                <a:ext cx="3214254" cy="519545"/>
              </a:xfrm>
              <a:prstGeom prst="parallelogram">
                <a:avLst/>
              </a:prstGeom>
              <a:solidFill>
                <a:schemeClr val="accent1">
                  <a:lumMod val="40000"/>
                  <a:lumOff val="60000"/>
                  <a:alpha val="7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ko-KR" altLang="en-US" dirty="0" err="1" smtClean="0">
                    <a:solidFill>
                      <a:schemeClr val="tx2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고다이고</a:t>
                </a:r>
                <a:r>
                  <a:rPr lang="ko-KR" altLang="en-US" dirty="0" smtClean="0">
                    <a:solidFill>
                      <a:schemeClr val="tx2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 천황 막부 타도</a:t>
                </a:r>
                <a:endParaRPr lang="ko-KR" altLang="en-US" dirty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08988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6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4" name="그룹 19"/>
          <p:cNvGrpSpPr/>
          <p:nvPr/>
        </p:nvGrpSpPr>
        <p:grpSpPr>
          <a:xfrm>
            <a:off x="1188881" y="351819"/>
            <a:ext cx="2670924" cy="660429"/>
            <a:chOff x="1188881" y="351819"/>
            <a:chExt cx="2670924" cy="660429"/>
          </a:xfrm>
        </p:grpSpPr>
        <p:sp>
          <p:nvSpPr>
            <p:cNvPr id="21" name="TextBox 20"/>
            <p:cNvSpPr txBox="1"/>
            <p:nvPr/>
          </p:nvSpPr>
          <p:spPr>
            <a:xfrm>
              <a:off x="1188881" y="351819"/>
              <a:ext cx="18437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88881" y="581361"/>
              <a:ext cx="267092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쇠퇴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1433946" y="1683328"/>
            <a:ext cx="3366654" cy="4017642"/>
            <a:chOff x="1433946" y="1683328"/>
            <a:chExt cx="3366654" cy="4017642"/>
          </a:xfrm>
        </p:grpSpPr>
        <p:pic>
          <p:nvPicPr>
            <p:cNvPr id="2" name="그림 1">
              <a:hlinkClick r:id="rId2"/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33946" y="2176374"/>
              <a:ext cx="3241324" cy="3524596"/>
            </a:xfrm>
            <a:prstGeom prst="parallelogram">
              <a:avLst/>
            </a:prstGeom>
          </p:spPr>
        </p:pic>
        <p:sp>
          <p:nvSpPr>
            <p:cNvPr id="24" name="평행 사변형 23"/>
            <p:cNvSpPr/>
            <p:nvPr/>
          </p:nvSpPr>
          <p:spPr>
            <a:xfrm>
              <a:off x="2244436" y="1683328"/>
              <a:ext cx="2556164" cy="519545"/>
            </a:xfrm>
            <a:prstGeom prst="parallelogram">
              <a:avLst/>
            </a:prstGeom>
            <a:solidFill>
              <a:schemeClr val="accent1"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b="1" dirty="0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원의 일본 침공</a:t>
              </a:r>
              <a:endParaRPr lang="ko-KR" altLang="en-US" b="1" dirty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sp>
        <p:nvSpPr>
          <p:cNvPr id="20" name="평행 사변형 19"/>
          <p:cNvSpPr/>
          <p:nvPr/>
        </p:nvSpPr>
        <p:spPr>
          <a:xfrm>
            <a:off x="3886200" y="1704110"/>
            <a:ext cx="6816436" cy="3991840"/>
          </a:xfrm>
          <a:prstGeom prst="parallelogram">
            <a:avLst>
              <a:gd name="adj" fmla="val 22927"/>
            </a:avLst>
          </a:prstGeom>
          <a:solidFill>
            <a:schemeClr val="tx1">
              <a:lumMod val="20000"/>
              <a:lumOff val="80000"/>
              <a:alpha val="70000"/>
            </a:schemeClr>
          </a:solidFill>
          <a:ln w="3810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b="1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몽골</a:t>
            </a:r>
            <a:r>
              <a:rPr lang="ko-KR" altLang="en-US" sz="28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의 쿠빌라이는 </a:t>
            </a:r>
            <a:endParaRPr lang="en-US" altLang="ko-KR" sz="28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en-US" altLang="ko-KR" sz="28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3</a:t>
            </a:r>
            <a:r>
              <a:rPr lang="ko-KR" altLang="en-US" sz="28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차에 걸쳐 </a:t>
            </a:r>
            <a:r>
              <a:rPr lang="ko-KR" altLang="en-US" sz="2800" b="1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일본을 침공</a:t>
            </a:r>
            <a:endParaRPr lang="en-US" altLang="ko-KR" sz="2800" b="1" dirty="0" smtClean="0">
              <a:solidFill>
                <a:schemeClr val="accent3">
                  <a:lumMod val="50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endParaRPr lang="en-US" altLang="ko-KR" sz="28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⇒ 하지만 번번히 폭풍우로 인해 실패하여 퇴각</a:t>
            </a:r>
            <a:endParaRPr lang="ko-KR" altLang="en-US" sz="2800" dirty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988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7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3" name="그룹 19"/>
          <p:cNvGrpSpPr/>
          <p:nvPr/>
        </p:nvGrpSpPr>
        <p:grpSpPr>
          <a:xfrm>
            <a:off x="1188881" y="351819"/>
            <a:ext cx="2670924" cy="660429"/>
            <a:chOff x="1188881" y="351819"/>
            <a:chExt cx="2670924" cy="660429"/>
          </a:xfrm>
        </p:grpSpPr>
        <p:sp>
          <p:nvSpPr>
            <p:cNvPr id="21" name="TextBox 20"/>
            <p:cNvSpPr txBox="1"/>
            <p:nvPr/>
          </p:nvSpPr>
          <p:spPr>
            <a:xfrm>
              <a:off x="1188881" y="351819"/>
              <a:ext cx="18437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88881" y="581361"/>
              <a:ext cx="267092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쇠퇴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sp>
        <p:nvSpPr>
          <p:cNvPr id="20" name="평행 사변형 19"/>
          <p:cNvSpPr/>
          <p:nvPr/>
        </p:nvSpPr>
        <p:spPr>
          <a:xfrm>
            <a:off x="4343400" y="1630017"/>
            <a:ext cx="6816436" cy="4026350"/>
          </a:xfrm>
          <a:prstGeom prst="parallelogram">
            <a:avLst>
              <a:gd name="adj" fmla="val 24439"/>
            </a:avLst>
          </a:prstGeom>
          <a:solidFill>
            <a:schemeClr val="tx1">
              <a:lumMod val="20000"/>
              <a:lumOff val="80000"/>
              <a:alpha val="70000"/>
            </a:schemeClr>
          </a:solidFill>
          <a:ln w="3810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2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전쟁으로 인해 </a:t>
            </a:r>
            <a:r>
              <a:rPr lang="ko-KR" altLang="en-US" sz="2200" b="1" dirty="0" err="1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고케닌</a:t>
            </a:r>
            <a:r>
              <a:rPr lang="ko-KR" altLang="en-US" sz="2200" dirty="0" err="1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들은</a:t>
            </a:r>
            <a:r>
              <a:rPr lang="ko-KR" altLang="en-US" sz="22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 토지를 받지 </a:t>
            </a:r>
            <a:endParaRPr lang="en-US" altLang="ko-KR" sz="22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못하고 전투 비용을 지불할 </a:t>
            </a:r>
            <a:r>
              <a:rPr lang="ko-KR" altLang="en-US" sz="2200" b="1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재력 없어짐</a:t>
            </a:r>
            <a:endParaRPr lang="en-US" altLang="ko-KR" sz="2200" b="1" dirty="0" smtClean="0">
              <a:solidFill>
                <a:schemeClr val="accent3">
                  <a:lumMod val="50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endParaRPr lang="en-US" altLang="ko-KR" sz="22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⇒ 막부 </a:t>
            </a:r>
            <a:r>
              <a:rPr lang="ko-KR" altLang="en-US" sz="2200" b="1" dirty="0" err="1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덕정령</a:t>
            </a:r>
            <a:r>
              <a:rPr lang="en-US" altLang="ko-KR" sz="2200" b="1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(</a:t>
            </a:r>
            <a:r>
              <a:rPr lang="ko-KR" altLang="en-US" sz="2200" b="1" dirty="0" err="1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德政令</a:t>
            </a:r>
            <a:r>
              <a:rPr lang="en-US" altLang="ko-KR" sz="2200" b="1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)</a:t>
            </a:r>
            <a:r>
              <a:rPr lang="ko-KR" altLang="en-US" sz="22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을 발포</a:t>
            </a:r>
            <a:endParaRPr lang="en-US" altLang="ko-KR" sz="22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endParaRPr lang="en-US" altLang="ko-KR" sz="22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⇒ 하지만 일시적인 효과만 있을 뿐 </a:t>
            </a:r>
            <a:endParaRPr lang="en-US" altLang="ko-KR" sz="22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endParaRPr lang="en-US" altLang="ko-KR" sz="22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⇒ 당시 권력을 잡고 있던 </a:t>
            </a:r>
            <a:r>
              <a:rPr lang="ko-KR" altLang="en-US" sz="2200" b="1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호조 가문에 </a:t>
            </a:r>
            <a:endParaRPr lang="en-US" altLang="ko-KR" sz="2200" b="1" dirty="0" smtClean="0">
              <a:solidFill>
                <a:schemeClr val="accent3">
                  <a:lumMod val="50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200" b="1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대한 불신 증가로 막부의 군사력 약화</a:t>
            </a:r>
            <a:endParaRPr lang="en-US" altLang="ko-KR" sz="2200" b="1" dirty="0" smtClean="0">
              <a:solidFill>
                <a:schemeClr val="accent3">
                  <a:lumMod val="50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1190637" y="1611188"/>
            <a:ext cx="4129509" cy="4069415"/>
            <a:chOff x="1190637" y="1611188"/>
            <a:chExt cx="4129509" cy="4069415"/>
          </a:xfrm>
        </p:grpSpPr>
        <p:pic>
          <p:nvPicPr>
            <p:cNvPr id="27" name="그림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90637" y="2062090"/>
              <a:ext cx="3998424" cy="3618513"/>
            </a:xfrm>
            <a:prstGeom prst="parallelogram">
              <a:avLst/>
            </a:prstGeom>
          </p:spPr>
        </p:pic>
        <p:sp>
          <p:nvSpPr>
            <p:cNvPr id="23" name="평행 사변형 22"/>
            <p:cNvSpPr/>
            <p:nvPr/>
          </p:nvSpPr>
          <p:spPr>
            <a:xfrm>
              <a:off x="2065020" y="1611188"/>
              <a:ext cx="3255126" cy="536267"/>
            </a:xfrm>
            <a:prstGeom prst="parallelogram">
              <a:avLst/>
            </a:prstGeom>
            <a:solidFill>
              <a:schemeClr val="accent1">
                <a:lumMod val="60000"/>
                <a:lumOff val="40000"/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b="1" dirty="0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호조와 </a:t>
              </a:r>
              <a:r>
                <a:rPr lang="ko-KR" altLang="en-US" b="1" dirty="0" err="1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고케닌의</a:t>
              </a:r>
              <a:r>
                <a:rPr lang="ko-KR" altLang="en-US" b="1" dirty="0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 대립</a:t>
              </a:r>
              <a:endParaRPr lang="ko-KR" altLang="en-US" b="1" dirty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8988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7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" name="그룹 19"/>
          <p:cNvGrpSpPr/>
          <p:nvPr/>
        </p:nvGrpSpPr>
        <p:grpSpPr>
          <a:xfrm>
            <a:off x="1188881" y="351819"/>
            <a:ext cx="2670924" cy="660429"/>
            <a:chOff x="1188881" y="351819"/>
            <a:chExt cx="2670924" cy="660429"/>
          </a:xfrm>
        </p:grpSpPr>
        <p:sp>
          <p:nvSpPr>
            <p:cNvPr id="21" name="TextBox 20"/>
            <p:cNvSpPr txBox="1"/>
            <p:nvPr/>
          </p:nvSpPr>
          <p:spPr>
            <a:xfrm>
              <a:off x="1188881" y="351819"/>
              <a:ext cx="18437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88881" y="581361"/>
              <a:ext cx="267092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쇠퇴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sp>
        <p:nvSpPr>
          <p:cNvPr id="20" name="평행 사변형 19"/>
          <p:cNvSpPr/>
          <p:nvPr/>
        </p:nvSpPr>
        <p:spPr>
          <a:xfrm>
            <a:off x="4334164" y="1670629"/>
            <a:ext cx="6816436" cy="3991840"/>
          </a:xfrm>
          <a:prstGeom prst="parallelogram">
            <a:avLst>
              <a:gd name="adj" fmla="val 25473"/>
            </a:avLst>
          </a:prstGeom>
          <a:solidFill>
            <a:schemeClr val="tx1">
              <a:lumMod val="20000"/>
              <a:lumOff val="80000"/>
              <a:alpha val="70000"/>
            </a:schemeClr>
          </a:solidFill>
          <a:ln w="3810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천황 중심의 통치를 꿈 꾸는 </a:t>
            </a:r>
            <a:r>
              <a:rPr lang="ko-KR" altLang="en-US" sz="2400" dirty="0" err="1" smtClean="0">
                <a:solidFill>
                  <a:schemeClr val="accent1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고다이고</a:t>
            </a:r>
            <a:r>
              <a:rPr lang="ko-KR" altLang="en-US" sz="2400" dirty="0" smtClean="0">
                <a:solidFill>
                  <a:schemeClr val="accent1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 천황</a:t>
            </a:r>
            <a:r>
              <a:rPr lang="ko-KR" altLang="en-US" sz="24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이 </a:t>
            </a:r>
            <a:r>
              <a:rPr lang="ko-KR" altLang="en-US" sz="2400" dirty="0" err="1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반막부</a:t>
            </a:r>
            <a:r>
              <a:rPr lang="ko-KR" altLang="en-US" sz="24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 세력과 힘을 합침</a:t>
            </a:r>
            <a:endParaRPr lang="en-US" altLang="ko-KR" sz="24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endParaRPr lang="en-US" altLang="ko-KR" sz="24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⇒ 반란과 공격의 끝에 </a:t>
            </a:r>
            <a:r>
              <a:rPr lang="en-US" altLang="ko-KR" sz="24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1</a:t>
            </a:r>
            <a:r>
              <a:rPr lang="ko-KR" altLang="en-US" sz="24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세기 반에 </a:t>
            </a:r>
            <a:endParaRPr lang="en-US" altLang="ko-KR" sz="2400" dirty="0" smtClean="0">
              <a:solidFill>
                <a:schemeClr val="tx1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걸친 </a:t>
            </a:r>
            <a:r>
              <a:rPr lang="ko-KR" altLang="en-US" sz="2400" dirty="0" err="1" smtClean="0">
                <a:solidFill>
                  <a:schemeClr val="accent1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가마쿠라</a:t>
            </a:r>
            <a:r>
              <a:rPr lang="ko-KR" altLang="en-US" sz="2400" dirty="0" smtClean="0">
                <a:solidFill>
                  <a:schemeClr val="accent1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rPr>
              <a:t> 막부는 멸망</a:t>
            </a:r>
            <a:endParaRPr lang="ko-KR" altLang="en-US" sz="2400" dirty="0">
              <a:solidFill>
                <a:schemeClr val="accent1">
                  <a:lumMod val="50000"/>
                </a:schemeClr>
              </a:solidFill>
              <a:latin typeface="아리따-돋움(TTF)-Medium" pitchFamily="18" charset="-127"/>
              <a:ea typeface="아리따-돋움(TTF)-Medium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1265713" y="1624446"/>
            <a:ext cx="4087914" cy="4069773"/>
            <a:chOff x="1265713" y="1624446"/>
            <a:chExt cx="4087914" cy="4069773"/>
          </a:xfrm>
        </p:grpSpPr>
        <p:pic>
          <p:nvPicPr>
            <p:cNvPr id="28" name="그림 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65713" y="2142515"/>
              <a:ext cx="3950525" cy="3551704"/>
            </a:xfrm>
            <a:prstGeom prst="parallelogram">
              <a:avLst/>
            </a:prstGeom>
          </p:spPr>
        </p:pic>
        <p:sp>
          <p:nvSpPr>
            <p:cNvPr id="25" name="평행 사변형 24"/>
            <p:cNvSpPr/>
            <p:nvPr/>
          </p:nvSpPr>
          <p:spPr>
            <a:xfrm>
              <a:off x="2139373" y="1624446"/>
              <a:ext cx="3214254" cy="519545"/>
            </a:xfrm>
            <a:prstGeom prst="parallelogram">
              <a:avLst/>
            </a:prstGeom>
            <a:solidFill>
              <a:schemeClr val="accent1">
                <a:lumMod val="40000"/>
                <a:lumOff val="60000"/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b="1" dirty="0" err="1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고다이고</a:t>
              </a:r>
              <a:r>
                <a:rPr lang="ko-KR" altLang="en-US" b="1" dirty="0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 천황 막부 타도</a:t>
              </a:r>
              <a:endParaRPr lang="ko-KR" altLang="en-US" b="1" dirty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8988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9352" y="2285885"/>
            <a:ext cx="18405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002</a:t>
            </a:r>
            <a:endParaRPr lang="ko-KR" altLang="en-US" sz="7200" b="1" dirty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34" y="3549402"/>
            <a:ext cx="5153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3200" spc="-150" dirty="0" err="1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가마쿠라</a:t>
            </a:r>
            <a:r>
              <a:rPr lang="ko-KR" altLang="en-US" sz="3200" spc="-15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 막부의 경제 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(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1192 ~ 1333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)</a:t>
            </a:r>
            <a:endParaRPr lang="ko-KR" altLang="en-US" spc="-150" dirty="0">
              <a:solidFill>
                <a:schemeClr val="bg1">
                  <a:lumMod val="50000"/>
                </a:schemeClr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489352" y="3392488"/>
            <a:ext cx="697470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697174" y="3006945"/>
            <a:ext cx="2741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rPr>
              <a:t>140</a:t>
            </a:r>
            <a:r>
              <a:rPr lang="ko-KR" altLang="en-US" sz="1200" dirty="0" err="1" smtClean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rPr>
              <a:t>여년간</a:t>
            </a:r>
            <a:r>
              <a:rPr lang="ko-KR" altLang="en-US" sz="1200" dirty="0" smtClean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rPr>
              <a:t> 막부가 이어질 수 있었던 이유</a:t>
            </a:r>
            <a:endParaRPr lang="ko-KR" altLang="en-US" sz="1200" dirty="0">
              <a:solidFill>
                <a:schemeClr val="tx2"/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  <p:sp>
        <p:nvSpPr>
          <p:cNvPr id="11" name="이등변 삼각형 10"/>
          <p:cNvSpPr/>
          <p:nvPr/>
        </p:nvSpPr>
        <p:spPr>
          <a:xfrm>
            <a:off x="6688067" y="919927"/>
            <a:ext cx="3334365" cy="459420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이등변 삼각형 11"/>
          <p:cNvSpPr/>
          <p:nvPr/>
        </p:nvSpPr>
        <p:spPr>
          <a:xfrm>
            <a:off x="8552835" y="919927"/>
            <a:ext cx="3334365" cy="4594205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215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3" name="그룹 8"/>
          <p:cNvGrpSpPr/>
          <p:nvPr/>
        </p:nvGrpSpPr>
        <p:grpSpPr>
          <a:xfrm>
            <a:off x="1188881" y="351819"/>
            <a:ext cx="2696572" cy="660429"/>
            <a:chOff x="1188881" y="351819"/>
            <a:chExt cx="2696572" cy="660429"/>
          </a:xfrm>
        </p:grpSpPr>
        <p:sp>
          <p:nvSpPr>
            <p:cNvPr id="10" name="TextBox 9"/>
            <p:cNvSpPr txBox="1"/>
            <p:nvPr/>
          </p:nvSpPr>
          <p:spPr>
            <a:xfrm>
              <a:off x="1188881" y="351819"/>
              <a:ext cx="1861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002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경제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88881" y="581361"/>
              <a:ext cx="269657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상업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4" name="그룹 15"/>
          <p:cNvGrpSpPr/>
          <p:nvPr/>
        </p:nvGrpSpPr>
        <p:grpSpPr>
          <a:xfrm>
            <a:off x="3603175" y="1410289"/>
            <a:ext cx="4840178" cy="4324351"/>
            <a:chOff x="3222624" y="1597024"/>
            <a:chExt cx="4840178" cy="4324351"/>
          </a:xfrm>
        </p:grpSpPr>
        <p:sp>
          <p:nvSpPr>
            <p:cNvPr id="2" name="타원 1"/>
            <p:cNvSpPr/>
            <p:nvPr/>
          </p:nvSpPr>
          <p:spPr>
            <a:xfrm>
              <a:off x="3222624" y="1597024"/>
              <a:ext cx="2809875" cy="2809875"/>
            </a:xfrm>
            <a:prstGeom prst="ellipse">
              <a:avLst/>
            </a:prstGeom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타원 5"/>
            <p:cNvSpPr/>
            <p:nvPr/>
          </p:nvSpPr>
          <p:spPr>
            <a:xfrm>
              <a:off x="5252927" y="1597025"/>
              <a:ext cx="2809875" cy="2809875"/>
            </a:xfrm>
            <a:prstGeom prst="ellipse">
              <a:avLst/>
            </a:prstGeom>
            <a:solidFill>
              <a:schemeClr val="accent4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4314660" y="3111500"/>
              <a:ext cx="2809875" cy="2809875"/>
            </a:xfrm>
            <a:prstGeom prst="ellipse">
              <a:avLst/>
            </a:prstGeom>
            <a:solidFill>
              <a:schemeClr val="accent3">
                <a:lumMod val="7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grpSp>
        <p:nvGrpSpPr>
          <p:cNvPr id="35" name="그룹 34"/>
          <p:cNvGrpSpPr/>
          <p:nvPr/>
        </p:nvGrpSpPr>
        <p:grpSpPr>
          <a:xfrm>
            <a:off x="645531" y="2110334"/>
            <a:ext cx="3439805" cy="1641420"/>
            <a:chOff x="603967" y="2318152"/>
            <a:chExt cx="3439805" cy="1641420"/>
          </a:xfrm>
        </p:grpSpPr>
        <p:sp>
          <p:nvSpPr>
            <p:cNvPr id="22" name="TextBox 21"/>
            <p:cNvSpPr txBox="1"/>
            <p:nvPr/>
          </p:nvSpPr>
          <p:spPr>
            <a:xfrm>
              <a:off x="603967" y="2318152"/>
              <a:ext cx="22685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dirty="0" smtClean="0">
                  <a:latin typeface="아리따-돋움(TTF)-SemiBold" pitchFamily="18" charset="-127"/>
                  <a:ea typeface="아리따-돋움(TTF)-SemiBold" pitchFamily="18" charset="-127"/>
                </a:rPr>
                <a:t>농업의 안정화</a:t>
              </a:r>
              <a:endParaRPr lang="ko-KR" altLang="en-US" sz="2800" dirty="0"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  <p:cxnSp>
          <p:nvCxnSpPr>
            <p:cNvPr id="29" name="직선 연결선 28"/>
            <p:cNvCxnSpPr/>
            <p:nvPr/>
          </p:nvCxnSpPr>
          <p:spPr>
            <a:xfrm>
              <a:off x="2818764" y="2601334"/>
              <a:ext cx="1225008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85802" y="2939869"/>
              <a:ext cx="2805544" cy="1019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황무지 개간으로 경작지 넓힘</a:t>
              </a:r>
              <a:endParaRPr lang="en-US" altLang="ko-KR" sz="1600" spc="-150" dirty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농업 기술 개량으로 생산력 향상</a:t>
              </a:r>
              <a:endParaRPr lang="en-US" altLang="ko-KR" sz="1600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쌀과 보리의 이모작</a:t>
              </a:r>
              <a:endParaRPr lang="ko-KR" altLang="en-US" sz="1600" spc="-150" dirty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1475508" y="4576450"/>
            <a:ext cx="3668835" cy="1667379"/>
            <a:chOff x="1676920" y="4742704"/>
            <a:chExt cx="3405077" cy="1667379"/>
          </a:xfrm>
        </p:grpSpPr>
        <p:sp>
          <p:nvSpPr>
            <p:cNvPr id="25" name="TextBox 24"/>
            <p:cNvSpPr txBox="1"/>
            <p:nvPr/>
          </p:nvSpPr>
          <p:spPr>
            <a:xfrm>
              <a:off x="1676920" y="4742704"/>
              <a:ext cx="2247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dirty="0" smtClean="0">
                  <a:latin typeface="아리따-돋움(TTF)-SemiBold" pitchFamily="18" charset="-127"/>
                  <a:ea typeface="아리따-돋움(TTF)-SemiBold" pitchFamily="18" charset="-127"/>
                </a:rPr>
                <a:t>수공업의 발전</a:t>
              </a:r>
              <a:endParaRPr lang="ko-KR" altLang="en-US" sz="2800" dirty="0"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  <p:cxnSp>
          <p:nvCxnSpPr>
            <p:cNvPr id="30" name="직선 연결선 29"/>
            <p:cNvCxnSpPr/>
            <p:nvPr/>
          </p:nvCxnSpPr>
          <p:spPr>
            <a:xfrm>
              <a:off x="3856989" y="5005105"/>
              <a:ext cx="1225008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856512" y="5357487"/>
              <a:ext cx="2805544" cy="1052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전문적인 수공업자 등장</a:t>
              </a:r>
              <a:endParaRPr lang="en-US" altLang="ko-KR" sz="1600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수공업자의 지위 향상</a:t>
              </a:r>
              <a:endParaRPr lang="en-US" altLang="ko-KR" sz="1600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시장과 정기적 상점의 등장</a:t>
              </a:r>
              <a:endParaRPr lang="ko-KR" altLang="en-US" sz="1600" spc="-150" dirty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7364808" y="2421214"/>
            <a:ext cx="4217593" cy="1702870"/>
            <a:chOff x="7634972" y="3003104"/>
            <a:chExt cx="4217593" cy="1702870"/>
          </a:xfrm>
        </p:grpSpPr>
        <p:sp>
          <p:nvSpPr>
            <p:cNvPr id="14" name="TextBox 13"/>
            <p:cNvSpPr txBox="1"/>
            <p:nvPr/>
          </p:nvSpPr>
          <p:spPr>
            <a:xfrm>
              <a:off x="8972497" y="3003104"/>
              <a:ext cx="27045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dirty="0" smtClean="0">
                  <a:latin typeface="아리따-돋움(TTF)-SemiBold" pitchFamily="18" charset="-127"/>
                  <a:ea typeface="아리따-돋움(TTF)-SemiBold" pitchFamily="18" charset="-127"/>
                </a:rPr>
                <a:t>해외 무역의 발달</a:t>
              </a:r>
              <a:endParaRPr lang="ko-KR" altLang="en-US" sz="2800" dirty="0"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  <p:cxnSp>
          <p:nvCxnSpPr>
            <p:cNvPr id="31" name="직선 연결선 30"/>
            <p:cNvCxnSpPr/>
            <p:nvPr/>
          </p:nvCxnSpPr>
          <p:spPr>
            <a:xfrm>
              <a:off x="7634972" y="3242226"/>
              <a:ext cx="1225008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9047021" y="3653378"/>
              <a:ext cx="2805544" cy="1052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원을 상대로 하는 해외 무역 발달</a:t>
              </a:r>
              <a:endParaRPr lang="en-US" altLang="ko-KR" sz="1600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육상과 해상의 교통로 발달</a:t>
              </a:r>
              <a:endParaRPr lang="en-US" altLang="ko-KR" sz="1600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민간의 사무역 형태 발달</a:t>
              </a:r>
              <a:endParaRPr lang="ko-KR" altLang="en-US" sz="1600" spc="-150" dirty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06522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9352" y="2285885"/>
            <a:ext cx="18405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003</a:t>
            </a:r>
            <a:endParaRPr lang="ko-KR" altLang="en-US" sz="7200" b="1" dirty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34" y="3549402"/>
            <a:ext cx="5067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3200" spc="-150" dirty="0" err="1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무로마치</a:t>
            </a:r>
            <a:r>
              <a:rPr lang="ko-KR" altLang="en-US" sz="3200" spc="-15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 막부의 정치 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(1336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 ~ 1573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)</a:t>
            </a:r>
            <a:endParaRPr lang="ko-KR" altLang="en-US" spc="-150" dirty="0">
              <a:solidFill>
                <a:schemeClr val="bg1">
                  <a:lumMod val="50000"/>
                </a:schemeClr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489352" y="3392488"/>
            <a:ext cx="697470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72483" y="3006945"/>
            <a:ext cx="2807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rPr>
              <a:t>천황과 무사의 싸움에 불안정한 막부 시대</a:t>
            </a:r>
            <a:endParaRPr lang="ko-KR" altLang="en-US" sz="1200" dirty="0">
              <a:solidFill>
                <a:schemeClr val="tx2"/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  <p:sp>
        <p:nvSpPr>
          <p:cNvPr id="11" name="이등변 삼각형 10"/>
          <p:cNvSpPr/>
          <p:nvPr/>
        </p:nvSpPr>
        <p:spPr>
          <a:xfrm>
            <a:off x="6688067" y="919927"/>
            <a:ext cx="3334365" cy="459420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이등변 삼각형 11"/>
          <p:cNvSpPr/>
          <p:nvPr/>
        </p:nvSpPr>
        <p:spPr>
          <a:xfrm>
            <a:off x="8552835" y="919927"/>
            <a:ext cx="3334365" cy="4594205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215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6096000" y="1722475"/>
            <a:ext cx="0" cy="401910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1188881" y="351819"/>
            <a:ext cx="4833374" cy="660429"/>
            <a:chOff x="1188881" y="351819"/>
            <a:chExt cx="4833374" cy="660429"/>
          </a:xfrm>
        </p:grpSpPr>
        <p:sp>
          <p:nvSpPr>
            <p:cNvPr id="23" name="TextBox 22"/>
            <p:cNvSpPr txBox="1"/>
            <p:nvPr/>
          </p:nvSpPr>
          <p:spPr>
            <a:xfrm>
              <a:off x="1188881" y="351819"/>
              <a:ext cx="18501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003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88881" y="581361"/>
              <a:ext cx="483337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고다이고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천황의 </a:t>
              </a:r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겐무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신정 </a:t>
              </a:r>
              <a:r>
                <a:rPr lang="en-US" altLang="ko-KR" dirty="0" smtClean="0">
                  <a:solidFill>
                    <a:schemeClr val="tx1">
                      <a:lumMod val="60000"/>
                      <a:lumOff val="40000"/>
                    </a:schemeClr>
                  </a:solidFill>
                  <a:latin typeface="아리따-돋움(TTF)-Bold" pitchFamily="18" charset="-127"/>
                  <a:ea typeface="아리따-돋움(TTF)-Bold" pitchFamily="18" charset="-127"/>
                </a:rPr>
                <a:t>(1333 ~ 1336)</a:t>
              </a:r>
              <a:endParaRPr lang="ko-KR" alt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pic>
        <p:nvPicPr>
          <p:cNvPr id="13" name="그림 12" descr="고다이고 천황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240" y="1917123"/>
            <a:ext cx="3649658" cy="3735532"/>
          </a:xfrm>
          <a:prstGeom prst="rect">
            <a:avLst/>
          </a:prstGeom>
        </p:spPr>
      </p:pic>
      <p:grpSp>
        <p:nvGrpSpPr>
          <p:cNvPr id="25" name="그룹 24"/>
          <p:cNvGrpSpPr/>
          <p:nvPr/>
        </p:nvGrpSpPr>
        <p:grpSpPr>
          <a:xfrm>
            <a:off x="6505805" y="2038497"/>
            <a:ext cx="4674813" cy="2949139"/>
            <a:chOff x="6505805" y="1976151"/>
            <a:chExt cx="4674813" cy="2443417"/>
          </a:xfrm>
        </p:grpSpPr>
        <p:sp>
          <p:nvSpPr>
            <p:cNvPr id="10" name="TextBox 9"/>
            <p:cNvSpPr txBox="1"/>
            <p:nvPr/>
          </p:nvSpPr>
          <p:spPr>
            <a:xfrm>
              <a:off x="6505805" y="1976151"/>
              <a:ext cx="19399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dirty="0" err="1" smtClean="0"/>
                <a:t>겐무</a:t>
              </a:r>
              <a:r>
                <a:rPr lang="ko-KR" altLang="en-US" sz="3200" b="1" dirty="0" smtClean="0"/>
                <a:t> 신정</a:t>
              </a:r>
              <a:endParaRPr lang="ko-KR" altLang="en-US" sz="32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87838" y="3126906"/>
              <a:ext cx="4592780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en-US" altLang="ko-KR" sz="20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1334</a:t>
              </a:r>
              <a:r>
                <a:rPr lang="ko-KR" altLang="en-US" sz="20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년에 </a:t>
              </a:r>
              <a:r>
                <a:rPr lang="ko-KR" altLang="en-US" sz="2000" b="1" spc="-150" dirty="0" smtClean="0">
                  <a:solidFill>
                    <a:schemeClr val="accent3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연호를 </a:t>
              </a:r>
              <a:r>
                <a:rPr lang="ko-KR" altLang="en-US" sz="2000" b="1" dirty="0" err="1" smtClean="0">
                  <a:solidFill>
                    <a:schemeClr val="accent3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겐무</a:t>
              </a:r>
              <a:r>
                <a:rPr lang="en-US" altLang="ko-KR" sz="2000" b="1" dirty="0" smtClean="0">
                  <a:solidFill>
                    <a:schemeClr val="accent3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[</a:t>
              </a:r>
              <a:r>
                <a:rPr lang="ko-KR" altLang="en-US" sz="2000" b="1" dirty="0" err="1" smtClean="0">
                  <a:solidFill>
                    <a:schemeClr val="accent3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建武</a:t>
              </a:r>
              <a:r>
                <a:rPr lang="en-US" altLang="ko-KR" sz="2000" b="1" dirty="0" smtClean="0">
                  <a:solidFill>
                    <a:schemeClr val="accent3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]</a:t>
              </a:r>
              <a:r>
                <a:rPr lang="ko-KR" altLang="en-US" sz="2000" dirty="0" smtClean="0">
                  <a:latin typeface="아리따-돋움(TTF)-Medium" pitchFamily="18" charset="-127"/>
                  <a:ea typeface="아리따-돋움(TTF)-Medium" pitchFamily="18" charset="-127"/>
                </a:rPr>
                <a:t>로 지정</a:t>
              </a:r>
              <a:endParaRPr lang="en-US" altLang="ko-KR" sz="2000" dirty="0" smtClean="0"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20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중앙과 지방의 </a:t>
              </a:r>
              <a:r>
                <a:rPr lang="ko-KR" altLang="en-US" sz="2000" b="1" spc="-150" dirty="0" smtClean="0">
                  <a:solidFill>
                    <a:schemeClr val="accent3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정치조직 개편</a:t>
              </a:r>
              <a:endParaRPr lang="en-US" altLang="ko-KR" sz="2000" b="1" spc="-150" dirty="0" smtClean="0">
                <a:solidFill>
                  <a:schemeClr val="accent3">
                    <a:lumMod val="50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  <a:p>
              <a:pPr marL="180975" indent="-180975">
                <a:lnSpc>
                  <a:spcPct val="130000"/>
                </a:lnSpc>
                <a:buFont typeface="Wingdings" panose="05000000000000000000" pitchFamily="2" charset="2"/>
                <a:buChar char="§"/>
              </a:pPr>
              <a:r>
                <a:rPr lang="ko-KR" altLang="en-US" sz="2000" spc="-150" dirty="0" smtClean="0">
                  <a:solidFill>
                    <a:schemeClr val="tx2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  <a:cs typeface="Arial" panose="020B0604020202020204" pitchFamily="34" charset="0"/>
                </a:rPr>
                <a:t>유교적 덕치주의 바탕의 율령국가 제정</a:t>
              </a:r>
              <a:endParaRPr lang="en-US" altLang="ko-KR" sz="2000" spc="-150" dirty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6546273" y="2867890"/>
            <a:ext cx="4073235" cy="27847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0975" indent="-180975" algn="ctr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rPr>
              <a:t>막부 타도에 공이 컸던 </a:t>
            </a: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  <a:cs typeface="Arial" panose="020B0604020202020204" pitchFamily="34" charset="0"/>
            </a:endParaRPr>
          </a:p>
          <a:p>
            <a:pPr marL="180975" indent="-180975" algn="ctr">
              <a:lnSpc>
                <a:spcPct val="130000"/>
              </a:lnSpc>
            </a:pP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rPr>
              <a:t>무사들에 대한 은상 소홀</a:t>
            </a: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  <a:cs typeface="Arial" panose="020B0604020202020204" pitchFamily="34" charset="0"/>
            </a:endParaRPr>
          </a:p>
          <a:p>
            <a:pPr marL="180975" indent="-180975" algn="ctr">
              <a:lnSpc>
                <a:spcPct val="130000"/>
              </a:lnSpc>
            </a:pP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  <a:cs typeface="Arial" panose="020B0604020202020204" pitchFamily="34" charset="0"/>
            </a:endParaRPr>
          </a:p>
          <a:p>
            <a:pPr marL="180975" indent="-180975" algn="ctr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rPr>
              <a:t>토지 소유권 인정 과정 복잡</a:t>
            </a: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  <a:cs typeface="Arial" panose="020B0604020202020204" pitchFamily="34" charset="0"/>
            </a:endParaRPr>
          </a:p>
          <a:p>
            <a:pPr marL="180975" indent="-180975" algn="ctr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  <a:cs typeface="Arial" panose="020B0604020202020204" pitchFamily="34" charset="0"/>
            </a:endParaRPr>
          </a:p>
          <a:p>
            <a:pPr marL="180975" indent="-180975" algn="ctr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rPr>
              <a:t>농민들의 세금 부담 증가</a:t>
            </a: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  <a:cs typeface="Arial" panose="020B0604020202020204" pitchFamily="34" charset="0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6546273" y="2826328"/>
            <a:ext cx="4163290" cy="28332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0975" indent="-180975" algn="ctr">
              <a:lnSpc>
                <a:spcPct val="130000"/>
              </a:lnSpc>
            </a:pPr>
            <a:r>
              <a:rPr lang="en-US" altLang="ko-KR" sz="2400" b="1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rPr>
              <a:t>2</a:t>
            </a:r>
            <a:r>
              <a:rPr lang="ko-KR" altLang="en-US" sz="2400" b="1" spc="-150" dirty="0" smtClean="0">
                <a:solidFill>
                  <a:schemeClr val="tx2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  <a:cs typeface="Arial" panose="020B0604020202020204" pitchFamily="34" charset="0"/>
              </a:rPr>
              <a:t>년 만에 막을 내린다</a:t>
            </a:r>
            <a:endParaRPr lang="en-US" altLang="ko-KR" sz="2400" b="1" spc="-150" dirty="0" smtClean="0">
              <a:solidFill>
                <a:schemeClr val="tx2">
                  <a:lumMod val="75000"/>
                </a:schemeClr>
              </a:solidFill>
              <a:latin typeface="아리따-돋움(TTF)-Medium" pitchFamily="18" charset="-127"/>
              <a:ea typeface="아리따-돋움(TTF)-Medium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363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6096000" y="1722475"/>
            <a:ext cx="0" cy="401910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" name="그룹 21"/>
          <p:cNvGrpSpPr/>
          <p:nvPr/>
        </p:nvGrpSpPr>
        <p:grpSpPr>
          <a:xfrm>
            <a:off x="1188881" y="351819"/>
            <a:ext cx="3352200" cy="660429"/>
            <a:chOff x="1188881" y="351819"/>
            <a:chExt cx="3352200" cy="660429"/>
          </a:xfrm>
        </p:grpSpPr>
        <p:sp>
          <p:nvSpPr>
            <p:cNvPr id="23" name="TextBox 22"/>
            <p:cNvSpPr txBox="1"/>
            <p:nvPr/>
          </p:nvSpPr>
          <p:spPr>
            <a:xfrm>
              <a:off x="1188881" y="351819"/>
              <a:ext cx="18501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003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88881" y="581361"/>
              <a:ext cx="335220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200" dirty="0" smtClean="0">
                  <a:latin typeface="아리따-돋움(TTF)-Bold" pitchFamily="18" charset="-127"/>
                  <a:ea typeface="아리따-돋움(TTF)-Bold" pitchFamily="18" charset="-127"/>
                </a:rPr>
                <a:t>60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년간 이어진 </a:t>
              </a:r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남북조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시대</a:t>
              </a:r>
              <a:endParaRPr lang="ko-KR" alt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752600" y="1752601"/>
            <a:ext cx="3486150" cy="3962400"/>
            <a:chOff x="1795894" y="1896341"/>
            <a:chExt cx="3652406" cy="4311073"/>
          </a:xfrm>
        </p:grpSpPr>
        <p:pic>
          <p:nvPicPr>
            <p:cNvPr id="13" name="그림 12" descr="고다이고 천황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95894" y="1896341"/>
              <a:ext cx="3649658" cy="3735532"/>
            </a:xfrm>
            <a:prstGeom prst="rect">
              <a:avLst/>
            </a:prstGeom>
          </p:spPr>
        </p:pic>
        <p:sp>
          <p:nvSpPr>
            <p:cNvPr id="18" name="직사각형 17"/>
            <p:cNvSpPr/>
            <p:nvPr/>
          </p:nvSpPr>
          <p:spPr>
            <a:xfrm>
              <a:off x="1816100" y="5651500"/>
              <a:ext cx="3632200" cy="555914"/>
            </a:xfrm>
            <a:prstGeom prst="rect">
              <a:avLst/>
            </a:prstGeom>
            <a:solidFill>
              <a:schemeClr val="bg2">
                <a:lumMod val="90000"/>
                <a:alpha val="70000"/>
              </a:schemeClr>
            </a:solidFill>
            <a:ln w="381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dirty="0" err="1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고다이고</a:t>
              </a:r>
              <a:r>
                <a:rPr lang="ko-KR" altLang="en-US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 천황의 남조 </a:t>
              </a:r>
              <a:r>
                <a:rPr lang="en-US" altLang="ko-KR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(</a:t>
              </a:r>
              <a:r>
                <a:rPr lang="ko-KR" altLang="en-US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南朝</a:t>
              </a:r>
              <a:r>
                <a:rPr lang="en-US" altLang="ko-KR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)</a:t>
              </a:r>
              <a:endParaRPr lang="ko-KR" altLang="en-US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6934200" y="1750002"/>
            <a:ext cx="3390900" cy="3926898"/>
            <a:chOff x="6813839" y="1902402"/>
            <a:chExt cx="3680979" cy="4244052"/>
          </a:xfrm>
        </p:grpSpPr>
        <p:pic>
          <p:nvPicPr>
            <p:cNvPr id="17" name="그림 16" descr="아시카가 타가우지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13839" y="1902402"/>
              <a:ext cx="3680979" cy="3680979"/>
            </a:xfrm>
            <a:prstGeom prst="rect">
              <a:avLst/>
            </a:prstGeom>
          </p:spPr>
        </p:pic>
        <p:sp>
          <p:nvSpPr>
            <p:cNvPr id="25" name="직사각형 24"/>
            <p:cNvSpPr/>
            <p:nvPr/>
          </p:nvSpPr>
          <p:spPr>
            <a:xfrm>
              <a:off x="6837680" y="5590540"/>
              <a:ext cx="3632200" cy="555914"/>
            </a:xfrm>
            <a:prstGeom prst="rect">
              <a:avLst/>
            </a:prstGeom>
            <a:solidFill>
              <a:schemeClr val="bg2">
                <a:lumMod val="90000"/>
                <a:alpha val="70000"/>
              </a:schemeClr>
            </a:solidFill>
            <a:ln w="381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dirty="0" err="1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아시카가의</a:t>
              </a:r>
              <a:r>
                <a:rPr lang="ko-KR" altLang="en-US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 </a:t>
              </a:r>
              <a:r>
                <a:rPr lang="ko-KR" altLang="en-US" dirty="0" err="1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북조</a:t>
              </a:r>
              <a:r>
                <a:rPr lang="en-US" altLang="ko-KR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(</a:t>
              </a:r>
              <a:r>
                <a:rPr lang="ko-KR" altLang="en-US" dirty="0" err="1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北朝</a:t>
              </a:r>
              <a:r>
                <a:rPr lang="en-US" altLang="ko-KR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)</a:t>
              </a:r>
              <a:endParaRPr lang="ko-KR" altLang="en-US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1746827" y="1754910"/>
            <a:ext cx="3486150" cy="3962400"/>
            <a:chOff x="1795894" y="1896341"/>
            <a:chExt cx="3652406" cy="4311073"/>
          </a:xfrm>
        </p:grpSpPr>
        <p:pic>
          <p:nvPicPr>
            <p:cNvPr id="30" name="그림 29" descr="고다이고 천황.jpg"/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795894" y="1896341"/>
              <a:ext cx="3649658" cy="3735532"/>
            </a:xfrm>
            <a:prstGeom prst="rect">
              <a:avLst/>
            </a:prstGeom>
          </p:spPr>
        </p:pic>
        <p:sp>
          <p:nvSpPr>
            <p:cNvPr id="31" name="직사각형 30"/>
            <p:cNvSpPr/>
            <p:nvPr/>
          </p:nvSpPr>
          <p:spPr>
            <a:xfrm>
              <a:off x="1816100" y="5651500"/>
              <a:ext cx="3632200" cy="555914"/>
            </a:xfrm>
            <a:prstGeom prst="rect">
              <a:avLst/>
            </a:prstGeom>
            <a:solidFill>
              <a:schemeClr val="bg2">
                <a:lumMod val="90000"/>
                <a:alpha val="70000"/>
              </a:schemeClr>
            </a:solidFill>
            <a:ln w="381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dirty="0" err="1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고다이고</a:t>
              </a:r>
              <a:r>
                <a:rPr lang="ko-KR" altLang="en-US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 천황의 남조 </a:t>
              </a:r>
              <a:r>
                <a:rPr lang="en-US" altLang="ko-KR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(</a:t>
              </a:r>
              <a:r>
                <a:rPr lang="ko-KR" altLang="en-US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南朝</a:t>
              </a:r>
              <a:r>
                <a:rPr lang="en-US" altLang="ko-KR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)</a:t>
              </a:r>
              <a:endParaRPr lang="ko-KR" altLang="en-US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70363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8006" y="344708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Contents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107099" y="1510662"/>
            <a:ext cx="3048844" cy="3548648"/>
            <a:chOff x="701934" y="1857165"/>
            <a:chExt cx="1922904" cy="1603799"/>
          </a:xfrm>
        </p:grpSpPr>
        <p:grpSp>
          <p:nvGrpSpPr>
            <p:cNvPr id="11" name="그룹 10"/>
            <p:cNvGrpSpPr/>
            <p:nvPr/>
          </p:nvGrpSpPr>
          <p:grpSpPr>
            <a:xfrm>
              <a:off x="736154" y="1857165"/>
              <a:ext cx="1872238" cy="166920"/>
              <a:chOff x="736154" y="1906495"/>
              <a:chExt cx="1872238" cy="166920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736154" y="1906495"/>
                <a:ext cx="357090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001</a:t>
                </a:r>
                <a:endParaRPr lang="ko-KR" altLang="en-US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291851" y="1906497"/>
                <a:ext cx="1316541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pc="-150" dirty="0" err="1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가마쿠라</a:t>
                </a:r>
                <a:r>
                  <a:rPr lang="ko-KR" altLang="en-US" spc="-150" dirty="0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  막부의  정치</a:t>
                </a:r>
                <a:endParaRPr lang="ko-KR" altLang="en-US" spc="-150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>
              <a:off x="711127" y="2331676"/>
              <a:ext cx="1891032" cy="172871"/>
              <a:chOff x="711127" y="2331676"/>
              <a:chExt cx="1891032" cy="17287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711127" y="2331676"/>
                <a:ext cx="374277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002</a:t>
                </a:r>
                <a:endParaRPr lang="ko-KR" altLang="en-US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283595" y="2337629"/>
                <a:ext cx="1318564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pc="-150" dirty="0" err="1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가마쿠라</a:t>
                </a:r>
                <a:r>
                  <a:rPr lang="ko-KR" altLang="en-US" spc="-150" dirty="0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  막부의  경제</a:t>
                </a:r>
                <a:endParaRPr lang="ko-KR" altLang="en-US" spc="-150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>
              <a:off x="701934" y="2821015"/>
              <a:ext cx="1916469" cy="181747"/>
              <a:chOff x="1143830" y="2822280"/>
              <a:chExt cx="1916469" cy="181747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143830" y="2822280"/>
                <a:ext cx="371244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003</a:t>
                </a:r>
                <a:endParaRPr lang="ko-KR" altLang="en-US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749824" y="2837109"/>
                <a:ext cx="1310475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pc="-150" dirty="0" err="1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무로마치</a:t>
                </a:r>
                <a:r>
                  <a:rPr lang="ko-KR" altLang="en-US" spc="-150" dirty="0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  막부의  정치</a:t>
                </a:r>
                <a:endParaRPr lang="ko-KR" altLang="en-US" spc="-150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>
              <a:off x="705320" y="3275261"/>
              <a:ext cx="1919518" cy="185703"/>
              <a:chOff x="874244" y="3305356"/>
              <a:chExt cx="1919518" cy="185703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874244" y="3324141"/>
                <a:ext cx="372255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004</a:t>
                </a:r>
                <a:endParaRPr lang="ko-KR" altLang="en-US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481265" y="3305356"/>
                <a:ext cx="1312497" cy="1669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pc="-150" dirty="0" err="1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무로마치</a:t>
                </a:r>
                <a:r>
                  <a:rPr lang="ko-KR" altLang="en-US" spc="-150" dirty="0" smtClean="0">
                    <a:solidFill>
                      <a:schemeClr val="bg1"/>
                    </a:solidFill>
                    <a:latin typeface="아리따-돋움(TTF)-SemiBold" pitchFamily="18" charset="-127"/>
                    <a:ea typeface="아리따-돋움(TTF)-SemiBold" pitchFamily="18" charset="-127"/>
                  </a:rPr>
                  <a:t>  막부의  경제</a:t>
                </a:r>
                <a:endParaRPr lang="ko-KR" altLang="en-US" spc="-150" dirty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endParaRPr>
              </a:p>
            </p:txBody>
          </p:sp>
        </p:grpSp>
      </p:grpSp>
      <p:sp>
        <p:nvSpPr>
          <p:cNvPr id="25" name="직각 삼각형 24"/>
          <p:cNvSpPr/>
          <p:nvPr/>
        </p:nvSpPr>
        <p:spPr>
          <a:xfrm flipH="1">
            <a:off x="8048846" y="0"/>
            <a:ext cx="4143153" cy="6858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직각 삼각형 25"/>
          <p:cNvSpPr/>
          <p:nvPr/>
        </p:nvSpPr>
        <p:spPr>
          <a:xfrm flipH="1" flipV="1">
            <a:off x="8048846" y="0"/>
            <a:ext cx="4143153" cy="682148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cxnSp>
        <p:nvCxnSpPr>
          <p:cNvPr id="27" name="직선 연결선 26"/>
          <p:cNvCxnSpPr/>
          <p:nvPr/>
        </p:nvCxnSpPr>
        <p:spPr>
          <a:xfrm>
            <a:off x="338006" y="724659"/>
            <a:ext cx="1374094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28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3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" name="그룹 21"/>
          <p:cNvGrpSpPr/>
          <p:nvPr/>
        </p:nvGrpSpPr>
        <p:grpSpPr>
          <a:xfrm>
            <a:off x="1188881" y="351819"/>
            <a:ext cx="2677336" cy="660429"/>
            <a:chOff x="1188881" y="351819"/>
            <a:chExt cx="2677336" cy="660429"/>
          </a:xfrm>
        </p:grpSpPr>
        <p:sp>
          <p:nvSpPr>
            <p:cNvPr id="23" name="TextBox 22"/>
            <p:cNvSpPr txBox="1"/>
            <p:nvPr/>
          </p:nvSpPr>
          <p:spPr>
            <a:xfrm>
              <a:off x="1188881" y="351819"/>
              <a:ext cx="18501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003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88881" y="581361"/>
              <a:ext cx="267733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성립</a:t>
              </a:r>
              <a:endParaRPr lang="ko-KR" alt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pic>
        <p:nvPicPr>
          <p:cNvPr id="26" name="그림 25" descr="아시카가 타가우지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745" y="1542183"/>
            <a:ext cx="4030294" cy="4048126"/>
          </a:xfrm>
          <a:prstGeom prst="rect">
            <a:avLst/>
          </a:prstGeom>
        </p:spPr>
      </p:pic>
      <p:sp>
        <p:nvSpPr>
          <p:cNvPr id="29" name="직사각형 28"/>
          <p:cNvSpPr/>
          <p:nvPr/>
        </p:nvSpPr>
        <p:spPr>
          <a:xfrm>
            <a:off x="6504708" y="1620982"/>
            <a:ext cx="4343400" cy="1163781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3200" dirty="0" err="1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아시카가의</a:t>
            </a:r>
            <a:r>
              <a:rPr lang="ko-KR" altLang="en-US" sz="32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 막부</a:t>
            </a:r>
            <a:endParaRPr lang="ko-KR" altLang="en-US" sz="3200" dirty="0">
              <a:solidFill>
                <a:schemeClr val="tx1"/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  <p:sp>
        <p:nvSpPr>
          <p:cNvPr id="32" name="아래쪽 화살표 31"/>
          <p:cNvSpPr/>
          <p:nvPr/>
        </p:nvSpPr>
        <p:spPr>
          <a:xfrm>
            <a:off x="8291946" y="3200400"/>
            <a:ext cx="810490" cy="810491"/>
          </a:xfrm>
          <a:prstGeom prst="downArrow">
            <a:avLst/>
          </a:prstGeom>
          <a:solidFill>
            <a:schemeClr val="accent1">
              <a:alpha val="7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>
            <a:off x="6594762" y="4308765"/>
            <a:ext cx="4294911" cy="1260762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000" dirty="0" err="1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교토의</a:t>
            </a:r>
            <a:r>
              <a:rPr lang="ko-KR" altLang="en-US" sz="20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무로마치</a:t>
            </a:r>
            <a:r>
              <a:rPr lang="en-US" altLang="ko-KR" sz="20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室町</a:t>
            </a:r>
            <a:r>
              <a:rPr lang="en-US" altLang="ko-KR" sz="20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 지역</a:t>
            </a:r>
            <a:endParaRPr lang="en-US" altLang="ko-KR" sz="2000" dirty="0" smtClean="0">
              <a:solidFill>
                <a:schemeClr val="tx1"/>
              </a:solidFill>
              <a:latin typeface="아리따-돋움(TTF)-SemiBold" pitchFamily="18" charset="-127"/>
              <a:ea typeface="아리따-돋움(TTF)-SemiBold" pitchFamily="18" charset="-127"/>
            </a:endParaRPr>
          </a:p>
          <a:p>
            <a:pPr algn="ctr"/>
            <a:r>
              <a:rPr lang="ko-KR" alt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아리따-돋움(TTF)-SemiBold" pitchFamily="18" charset="-127"/>
                <a:ea typeface="아리따-돋움(TTF)-SemiBold" pitchFamily="18" charset="-127"/>
              </a:rPr>
              <a:t>무로마치</a:t>
            </a:r>
            <a:r>
              <a:rPr lang="ko-KR" altLang="en-US" sz="2800" b="1" dirty="0" smtClean="0">
                <a:solidFill>
                  <a:schemeClr val="accent1">
                    <a:lumMod val="50000"/>
                  </a:schemeClr>
                </a:solidFill>
                <a:latin typeface="아리따-돋움(TTF)-SemiBold" pitchFamily="18" charset="-127"/>
                <a:ea typeface="아리따-돋움(TTF)-SemiBold" pitchFamily="18" charset="-127"/>
              </a:rPr>
              <a:t> 막부</a:t>
            </a:r>
            <a:endParaRPr lang="ko-KR" altLang="en-US" sz="2800" b="1" dirty="0">
              <a:solidFill>
                <a:schemeClr val="accent1">
                  <a:lumMod val="50000"/>
                </a:schemeClr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36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4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" name="그룹 21"/>
          <p:cNvGrpSpPr/>
          <p:nvPr/>
        </p:nvGrpSpPr>
        <p:grpSpPr>
          <a:xfrm>
            <a:off x="1188881" y="351819"/>
            <a:ext cx="3281668" cy="660429"/>
            <a:chOff x="1188881" y="351819"/>
            <a:chExt cx="3281668" cy="660429"/>
          </a:xfrm>
        </p:grpSpPr>
        <p:sp>
          <p:nvSpPr>
            <p:cNvPr id="23" name="TextBox 22"/>
            <p:cNvSpPr txBox="1"/>
            <p:nvPr/>
          </p:nvSpPr>
          <p:spPr>
            <a:xfrm>
              <a:off x="1188881" y="351819"/>
              <a:ext cx="18501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003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88881" y="581361"/>
              <a:ext cx="328166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 체제</a:t>
              </a:r>
              <a:endParaRPr lang="ko-KR" alt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1334354" y="1667742"/>
            <a:ext cx="4866614" cy="4197195"/>
            <a:chOff x="1334354" y="1667742"/>
            <a:chExt cx="4866614" cy="4197195"/>
          </a:xfrm>
        </p:grpSpPr>
        <p:graphicFrame>
          <p:nvGraphicFramePr>
            <p:cNvPr id="13" name="다이어그램 12"/>
            <p:cNvGraphicFramePr/>
            <p:nvPr>
              <p:extLst>
                <p:ext uri="{D42A27DB-BD31-4B8C-83A1-F6EECF244321}">
                  <p14:modId xmlns="" xmlns:p14="http://schemas.microsoft.com/office/powerpoint/2010/main" val="3067236711"/>
                </p:ext>
              </p:extLst>
            </p:nvPr>
          </p:nvGraphicFramePr>
          <p:xfrm>
            <a:off x="1334354" y="1667742"/>
            <a:ext cx="4657724" cy="31051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662546" y="5403272"/>
              <a:ext cx="45384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dirty="0" smtClean="0">
                  <a:latin typeface="아리따-돋움(TTF)-SemiBold" pitchFamily="18" charset="-127"/>
                  <a:ea typeface="아리따-돋움(TTF)-SemiBold" pitchFamily="18" charset="-127"/>
                </a:rPr>
                <a:t>&lt;</a:t>
              </a:r>
              <a:r>
                <a:rPr lang="ko-KR" altLang="en-US" sz="2400" dirty="0" err="1" smtClean="0">
                  <a:latin typeface="아리따-돋움(TTF)-SemiBold" pitchFamily="18" charset="-127"/>
                  <a:ea typeface="아리따-돋움(TTF)-SemiBold" pitchFamily="18" charset="-127"/>
                </a:rPr>
                <a:t>가마쿠라</a:t>
              </a:r>
              <a:r>
                <a:rPr lang="ko-KR" altLang="en-US" sz="2400" dirty="0" smtClean="0">
                  <a:latin typeface="아리따-돋움(TTF)-SemiBold" pitchFamily="18" charset="-127"/>
                  <a:ea typeface="아리따-돋움(TTF)-SemiBold" pitchFamily="18" charset="-127"/>
                </a:rPr>
                <a:t> 막부의 전국 통치 체제</a:t>
              </a:r>
              <a:r>
                <a:rPr lang="en-US" altLang="ko-KR" sz="2400" dirty="0" smtClean="0">
                  <a:latin typeface="아리따-돋움(TTF)-SemiBold" pitchFamily="18" charset="-127"/>
                  <a:ea typeface="아리따-돋움(TTF)-SemiBold" pitchFamily="18" charset="-127"/>
                </a:rPr>
                <a:t>&gt;</a:t>
              </a:r>
              <a:endParaRPr lang="ko-KR" altLang="en-US" sz="2400" dirty="0"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4000158" y="3927766"/>
            <a:ext cx="2234387" cy="1124815"/>
            <a:chOff x="5288631" y="2680855"/>
            <a:chExt cx="2234387" cy="1124815"/>
          </a:xfrm>
        </p:grpSpPr>
        <p:sp>
          <p:nvSpPr>
            <p:cNvPr id="17" name="직사각형 16"/>
            <p:cNvSpPr/>
            <p:nvPr/>
          </p:nvSpPr>
          <p:spPr>
            <a:xfrm>
              <a:off x="5288631" y="2680855"/>
              <a:ext cx="2234387" cy="1124815"/>
            </a:xfrm>
            <a:prstGeom prst="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직사각형 17"/>
            <p:cNvSpPr/>
            <p:nvPr/>
          </p:nvSpPr>
          <p:spPr>
            <a:xfrm>
              <a:off x="5600358" y="2865294"/>
              <a:ext cx="1614738" cy="753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000" kern="1200" dirty="0" err="1" smtClean="0">
                  <a:latin typeface="아리따-돋움(TTF)-SemiBold" pitchFamily="18" charset="-127"/>
                  <a:ea typeface="아리따-돋움(TTF)-SemiBold" pitchFamily="18" charset="-127"/>
                </a:rPr>
                <a:t>슈고</a:t>
              </a:r>
              <a:endParaRPr lang="ko-KR" altLang="en-US" sz="4000" kern="1200" dirty="0"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6047510" y="1558637"/>
            <a:ext cx="4655127" cy="2867891"/>
            <a:chOff x="6047510" y="1558637"/>
            <a:chExt cx="4655127" cy="2867891"/>
          </a:xfrm>
        </p:grpSpPr>
        <p:cxnSp>
          <p:nvCxnSpPr>
            <p:cNvPr id="27" name="직선 화살표 연결선 26"/>
            <p:cNvCxnSpPr/>
            <p:nvPr/>
          </p:nvCxnSpPr>
          <p:spPr>
            <a:xfrm flipV="1">
              <a:off x="6047510" y="3075709"/>
              <a:ext cx="1184563" cy="1143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직사각형 29"/>
            <p:cNvSpPr/>
            <p:nvPr/>
          </p:nvSpPr>
          <p:spPr>
            <a:xfrm>
              <a:off x="7523019" y="1558637"/>
              <a:ext cx="3179618" cy="2867891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70000"/>
              </a:schemeClr>
            </a:solidFill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sz="2000" dirty="0" smtClean="0">
                  <a:solidFill>
                    <a:schemeClr val="tx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치안 담당 관직 </a:t>
              </a:r>
              <a:r>
                <a:rPr lang="en-US" altLang="ko-KR" sz="2000" dirty="0" smtClean="0">
                  <a:solidFill>
                    <a:schemeClr val="tx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“</a:t>
              </a:r>
              <a:r>
                <a:rPr lang="ko-KR" altLang="en-US" sz="2000" dirty="0" err="1" smtClean="0">
                  <a:solidFill>
                    <a:schemeClr val="tx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슈고</a:t>
              </a:r>
              <a:r>
                <a:rPr lang="en-US" altLang="ko-KR" sz="2000" dirty="0" smtClean="0">
                  <a:solidFill>
                    <a:schemeClr val="tx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”</a:t>
              </a:r>
            </a:p>
            <a:p>
              <a:pPr algn="ctr"/>
              <a:endParaRPr lang="en-US" altLang="ko-KR" sz="2000" dirty="0" smtClean="0">
                <a:solidFill>
                  <a:schemeClr val="tx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sz="2000" dirty="0" smtClean="0">
                  <a:solidFill>
                    <a:schemeClr val="tx1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⇒ 영토를 지배하는 </a:t>
              </a:r>
              <a:endParaRPr lang="en-US" altLang="ko-KR" sz="2000" dirty="0" smtClean="0">
                <a:solidFill>
                  <a:schemeClr val="tx1">
                    <a:lumMod val="75000"/>
                  </a:schemeClr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en-US" altLang="ko-KR" sz="2000" b="1" dirty="0" smtClean="0">
                  <a:solidFill>
                    <a:schemeClr val="accent1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“</a:t>
              </a:r>
              <a:r>
                <a:rPr lang="ko-KR" altLang="en-US" sz="2000" b="1" dirty="0" err="1" smtClean="0">
                  <a:solidFill>
                    <a:schemeClr val="accent1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슈고</a:t>
              </a:r>
              <a:r>
                <a:rPr lang="ko-KR" altLang="en-US" sz="2000" b="1" dirty="0" smtClean="0">
                  <a:solidFill>
                    <a:schemeClr val="accent1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 </a:t>
              </a:r>
              <a:r>
                <a:rPr lang="ko-KR" altLang="en-US" sz="2000" b="1" dirty="0" err="1" smtClean="0">
                  <a:solidFill>
                    <a:schemeClr val="accent1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다이묘</a:t>
              </a:r>
              <a:r>
                <a:rPr lang="en-US" altLang="ko-KR" sz="2000" b="1" dirty="0" smtClean="0">
                  <a:solidFill>
                    <a:schemeClr val="accent1">
                      <a:lumMod val="50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” </a:t>
              </a:r>
              <a:r>
                <a:rPr lang="ko-KR" altLang="en-US" sz="2000" dirty="0" smtClean="0">
                  <a:solidFill>
                    <a:schemeClr val="tx1">
                      <a:lumMod val="75000"/>
                    </a:schemeClr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로 성장</a:t>
              </a:r>
              <a:endParaRPr lang="ko-KR" altLang="en-US" sz="2000" dirty="0">
                <a:solidFill>
                  <a:schemeClr val="tx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70363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80510" y="4346920"/>
            <a:ext cx="32560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atin typeface="아리따-돋움(TTF)-SemiBold" pitchFamily="18" charset="-127"/>
                <a:ea typeface="아리따-돋움(TTF)-SemiBold" pitchFamily="18" charset="-127"/>
              </a:rPr>
              <a:t>시작부터 불안정 했던</a:t>
            </a:r>
            <a:endParaRPr lang="en-US" altLang="ko-KR" sz="2400" dirty="0" smtClean="0">
              <a:latin typeface="아리따-돋움(TTF)-SemiBold" pitchFamily="18" charset="-127"/>
              <a:ea typeface="아리따-돋움(TTF)-SemiBold" pitchFamily="18" charset="-127"/>
            </a:endParaRPr>
          </a:p>
          <a:p>
            <a:pPr algn="ctr"/>
            <a:r>
              <a:rPr lang="ko-KR" altLang="en-US" sz="2400" dirty="0" err="1" smtClean="0">
                <a:latin typeface="아리따-돋움(TTF)-SemiBold" pitchFamily="18" charset="-127"/>
                <a:ea typeface="아리따-돋움(TTF)-SemiBold" pitchFamily="18" charset="-127"/>
              </a:rPr>
              <a:t>무로마치</a:t>
            </a:r>
            <a:r>
              <a:rPr lang="ko-KR" altLang="en-US" sz="2400" dirty="0" smtClean="0">
                <a:latin typeface="아리따-돋움(TTF)-SemiBold" pitchFamily="18" charset="-127"/>
                <a:ea typeface="아리따-돋움(TTF)-SemiBold" pitchFamily="18" charset="-127"/>
              </a:rPr>
              <a:t> 막부 </a:t>
            </a:r>
            <a:endParaRPr lang="en-US" altLang="ko-KR" sz="2400" dirty="0" smtClean="0">
              <a:latin typeface="아리따-돋움(TTF)-SemiBold" pitchFamily="18" charset="-127"/>
              <a:ea typeface="아리따-돋움(TTF)-SemiBold" pitchFamily="18" charset="-127"/>
            </a:endParaRPr>
          </a:p>
          <a:p>
            <a:pPr algn="ctr"/>
            <a:r>
              <a:rPr lang="ko-KR" altLang="en-US" sz="2400" dirty="0" smtClean="0">
                <a:latin typeface="아리따-돋움(TTF)-SemiBold" pitchFamily="18" charset="-127"/>
                <a:ea typeface="아리따-돋움(TTF)-SemiBold" pitchFamily="18" charset="-127"/>
              </a:rPr>
              <a:t>후에</a:t>
            </a:r>
            <a:r>
              <a:rPr lang="en-US" altLang="ko-KR" sz="2400" dirty="0" smtClean="0">
                <a:latin typeface="아리따-돋움(TTF)-SemiBold" pitchFamily="18" charset="-127"/>
                <a:ea typeface="아리따-돋움(TTF)-SemiBold" pitchFamily="18" charset="-127"/>
              </a:rPr>
              <a:t> </a:t>
            </a:r>
            <a:r>
              <a:rPr lang="ko-KR" altLang="en-US" sz="2400" dirty="0" smtClean="0">
                <a:latin typeface="아리따-돋움(TTF)-SemiBold" pitchFamily="18" charset="-127"/>
                <a:ea typeface="아리따-돋움(TTF)-SemiBold" pitchFamily="18" charset="-127"/>
              </a:rPr>
              <a:t>전쟁으로 자연 소멸</a:t>
            </a:r>
            <a:endParaRPr lang="en-US" altLang="ko-KR" sz="2400" dirty="0" smtClean="0"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</a:rPr>
              <a:t>5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1188881" y="351819"/>
            <a:ext cx="2659702" cy="660429"/>
            <a:chOff x="1188881" y="351819"/>
            <a:chExt cx="2659702" cy="660429"/>
          </a:xfrm>
        </p:grpSpPr>
        <p:sp>
          <p:nvSpPr>
            <p:cNvPr id="22" name="TextBox 21"/>
            <p:cNvSpPr txBox="1"/>
            <p:nvPr/>
          </p:nvSpPr>
          <p:spPr>
            <a:xfrm>
              <a:off x="1188881" y="351819"/>
              <a:ext cx="18501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003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88881" y="581361"/>
              <a:ext cx="26597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쇠퇴</a:t>
              </a:r>
              <a:endParaRPr lang="ko-KR" altLang="en-US" sz="2400" dirty="0">
                <a:solidFill>
                  <a:schemeClr val="tx1">
                    <a:lumMod val="60000"/>
                    <a:lumOff val="4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sp>
        <p:nvSpPr>
          <p:cNvPr id="3" name="타원 2"/>
          <p:cNvSpPr/>
          <p:nvPr/>
        </p:nvSpPr>
        <p:spPr>
          <a:xfrm>
            <a:off x="3000615" y="1144732"/>
            <a:ext cx="5276850" cy="5276850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4" name="그룹 33"/>
          <p:cNvGrpSpPr/>
          <p:nvPr/>
        </p:nvGrpSpPr>
        <p:grpSpPr>
          <a:xfrm>
            <a:off x="3470996" y="1935676"/>
            <a:ext cx="2420456" cy="2420457"/>
            <a:chOff x="2037052" y="1935676"/>
            <a:chExt cx="2420456" cy="2420457"/>
          </a:xfrm>
        </p:grpSpPr>
        <p:sp>
          <p:nvSpPr>
            <p:cNvPr id="27" name="타원 26"/>
            <p:cNvSpPr/>
            <p:nvPr/>
          </p:nvSpPr>
          <p:spPr>
            <a:xfrm>
              <a:off x="2037052" y="1935676"/>
              <a:ext cx="2420456" cy="242045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2195947" y="2669418"/>
              <a:ext cx="191885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chemeClr val="tx2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막부 생성</a:t>
              </a:r>
              <a:endParaRPr lang="en-US" altLang="ko-KR" sz="24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sz="2400" b="1" dirty="0" smtClean="0">
                  <a:solidFill>
                    <a:schemeClr val="tx2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기반 취약</a:t>
              </a:r>
              <a:endParaRPr lang="ko-KR" altLang="en-US" sz="2400" b="1" dirty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4420156" y="3662718"/>
            <a:ext cx="2420456" cy="2420457"/>
            <a:chOff x="2986212" y="3662718"/>
            <a:chExt cx="2420456" cy="2420457"/>
          </a:xfrm>
        </p:grpSpPr>
        <p:sp>
          <p:nvSpPr>
            <p:cNvPr id="29" name="타원 28"/>
            <p:cNvSpPr/>
            <p:nvPr/>
          </p:nvSpPr>
          <p:spPr>
            <a:xfrm>
              <a:off x="2986212" y="3662718"/>
              <a:ext cx="2420456" cy="2420457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318164" y="4560563"/>
              <a:ext cx="18357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400" b="1" dirty="0" err="1" smtClean="0">
                  <a:solidFill>
                    <a:schemeClr val="tx2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다이묘의</a:t>
              </a:r>
              <a:endParaRPr lang="en-US" altLang="ko-KR" sz="24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sz="2400" b="1" dirty="0" smtClean="0">
                  <a:solidFill>
                    <a:schemeClr val="tx2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정권 장악</a:t>
              </a:r>
              <a:endParaRPr lang="ko-KR" altLang="en-US" sz="2400" b="1" dirty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5369316" y="1928104"/>
            <a:ext cx="2444648" cy="2420457"/>
            <a:chOff x="3935372" y="1928104"/>
            <a:chExt cx="2444648" cy="2420457"/>
          </a:xfrm>
        </p:grpSpPr>
        <p:sp>
          <p:nvSpPr>
            <p:cNvPr id="28" name="타원 27"/>
            <p:cNvSpPr/>
            <p:nvPr/>
          </p:nvSpPr>
          <p:spPr>
            <a:xfrm>
              <a:off x="3935372" y="1928104"/>
              <a:ext cx="2420456" cy="2420457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378038" y="2710981"/>
              <a:ext cx="200198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chemeClr val="tx2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힘이 세진</a:t>
              </a:r>
              <a:endParaRPr lang="en-US" altLang="ko-KR" sz="24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sz="2400" b="1" dirty="0" smtClean="0">
                  <a:solidFill>
                    <a:schemeClr val="tx2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농민들의 봉기</a:t>
              </a:r>
              <a:endParaRPr lang="ko-KR" altLang="en-US" sz="2400" b="1" dirty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26591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9352" y="2285885"/>
            <a:ext cx="18341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004</a:t>
            </a:r>
            <a:endParaRPr lang="ko-KR" altLang="en-US" sz="7200" b="1" dirty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34" y="3549402"/>
            <a:ext cx="50770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3200" spc="-150" dirty="0" err="1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무로마치</a:t>
            </a:r>
            <a:r>
              <a:rPr lang="ko-KR" altLang="en-US" sz="3200" spc="-15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 막부의 경제 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(1336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 ~ 1573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)</a:t>
            </a:r>
            <a:endParaRPr lang="ko-KR" altLang="en-US" spc="-150" dirty="0">
              <a:solidFill>
                <a:schemeClr val="bg1">
                  <a:lumMod val="50000"/>
                </a:schemeClr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489352" y="3392488"/>
            <a:ext cx="697470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8610" y="2986163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rPr>
              <a:t>농업과 상업의 발달</a:t>
            </a:r>
            <a:endParaRPr lang="ko-KR" altLang="en-US" sz="1200" dirty="0">
              <a:solidFill>
                <a:schemeClr val="tx2"/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  <p:sp>
        <p:nvSpPr>
          <p:cNvPr id="11" name="이등변 삼각형 10"/>
          <p:cNvSpPr/>
          <p:nvPr/>
        </p:nvSpPr>
        <p:spPr>
          <a:xfrm>
            <a:off x="6688067" y="919927"/>
            <a:ext cx="3334365" cy="459420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이등변 삼각형 11"/>
          <p:cNvSpPr/>
          <p:nvPr/>
        </p:nvSpPr>
        <p:spPr>
          <a:xfrm>
            <a:off x="8552835" y="919927"/>
            <a:ext cx="3334365" cy="4594205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215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27" name="직선 연결선 2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6" name="그룹 29"/>
          <p:cNvGrpSpPr/>
          <p:nvPr/>
        </p:nvGrpSpPr>
        <p:grpSpPr>
          <a:xfrm>
            <a:off x="1188881" y="351819"/>
            <a:ext cx="2627642" cy="660429"/>
            <a:chOff x="1188881" y="351819"/>
            <a:chExt cx="2627642" cy="660429"/>
          </a:xfrm>
        </p:grpSpPr>
        <p:sp>
          <p:nvSpPr>
            <p:cNvPr id="31" name="TextBox 30"/>
            <p:cNvSpPr txBox="1"/>
            <p:nvPr/>
          </p:nvSpPr>
          <p:spPr>
            <a:xfrm>
              <a:off x="1188881" y="351819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004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경제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88881" y="581361"/>
              <a:ext cx="26276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명나라와의 </a:t>
              </a:r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감합무역</a:t>
              </a:r>
              <a:endParaRPr lang="ko-KR" altLang="en-US" sz="2400" dirty="0">
                <a:solidFill>
                  <a:schemeClr val="tx1">
                    <a:lumMod val="60000"/>
                    <a:lumOff val="4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sp>
        <p:nvSpPr>
          <p:cNvPr id="35" name="타원 34"/>
          <p:cNvSpPr/>
          <p:nvPr/>
        </p:nvSpPr>
        <p:spPr>
          <a:xfrm>
            <a:off x="1375660" y="1917555"/>
            <a:ext cx="3530356" cy="3202303"/>
          </a:xfrm>
          <a:prstGeom prst="ellipse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3200" dirty="0" err="1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감합무역</a:t>
            </a:r>
            <a:endParaRPr lang="en-US" altLang="ko-KR" sz="3200" dirty="0" smtClean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  <a:p>
            <a:pPr algn="ctr"/>
            <a:r>
              <a:rPr lang="en-US" altLang="ko-KR" sz="320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[</a:t>
            </a:r>
            <a:r>
              <a:rPr lang="ko-KR" altLang="en-US" sz="3200" dirty="0" err="1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勘合貿易</a:t>
            </a:r>
            <a:r>
              <a:rPr lang="en-US" altLang="ko-KR" sz="320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]</a:t>
            </a:r>
            <a:endParaRPr lang="ko-KR" altLang="en-US" sz="3200" dirty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5302074" y="2161309"/>
            <a:ext cx="5587599" cy="2597727"/>
            <a:chOff x="5696928" y="2161309"/>
            <a:chExt cx="5587599" cy="2597727"/>
          </a:xfrm>
        </p:grpSpPr>
        <p:sp>
          <p:nvSpPr>
            <p:cNvPr id="36" name="TextBox 35"/>
            <p:cNvSpPr txBox="1"/>
            <p:nvPr/>
          </p:nvSpPr>
          <p:spPr>
            <a:xfrm>
              <a:off x="5696928" y="2703442"/>
              <a:ext cx="54213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accent6"/>
                  </a:solidFill>
                  <a:latin typeface="아리따-돋움(TTF)-Bold" pitchFamily="18" charset="-127"/>
                  <a:ea typeface="아리따-돋움(TTF)-Bold" pitchFamily="18" charset="-127"/>
                </a:rPr>
                <a:t>;</a:t>
              </a:r>
              <a:endParaRPr lang="ko-KR" altLang="en-US" sz="7200" dirty="0">
                <a:solidFill>
                  <a:schemeClr val="accent6"/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6650181" y="2161309"/>
              <a:ext cx="4634346" cy="2597727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70000"/>
              </a:schemeClr>
            </a:solidFill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sz="2800" dirty="0" smtClean="0">
                  <a:solidFill>
                    <a:schemeClr val="tx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명나라를 중심으로</a:t>
              </a:r>
              <a:endParaRPr lang="en-US" altLang="ko-KR" sz="28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  <a:p>
              <a:pPr algn="ctr"/>
              <a:r>
                <a:rPr lang="ko-KR" altLang="en-US" sz="2800" dirty="0" smtClean="0">
                  <a:solidFill>
                    <a:schemeClr val="tx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이루어진 조공무역</a:t>
              </a:r>
              <a:endParaRPr lang="ko-KR" altLang="en-US" sz="2800" dirty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5644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grpSp>
        <p:nvGrpSpPr>
          <p:cNvPr id="35" name="그룹 34"/>
          <p:cNvGrpSpPr/>
          <p:nvPr/>
        </p:nvGrpSpPr>
        <p:grpSpPr>
          <a:xfrm>
            <a:off x="6228340" y="2377209"/>
            <a:ext cx="2547791" cy="2547791"/>
            <a:chOff x="4822104" y="1973118"/>
            <a:chExt cx="2547791" cy="2547791"/>
          </a:xfrm>
        </p:grpSpPr>
        <p:sp>
          <p:nvSpPr>
            <p:cNvPr id="25" name="다이아몬드 24"/>
            <p:cNvSpPr/>
            <p:nvPr/>
          </p:nvSpPr>
          <p:spPr>
            <a:xfrm>
              <a:off x="4822104" y="1973118"/>
              <a:ext cx="2547791" cy="2547791"/>
            </a:xfrm>
            <a:prstGeom prst="diamond">
              <a:avLst/>
            </a:prstGeom>
            <a:solidFill>
              <a:schemeClr val="accent4">
                <a:alpha val="3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95009" y="2949763"/>
              <a:ext cx="169950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특정 상품 취급</a:t>
              </a:r>
              <a:endParaRPr lang="en-US" altLang="ko-KR" sz="2000" b="1" dirty="0" smtClean="0">
                <a:solidFill>
                  <a:schemeClr val="bg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  <a:p>
              <a:pPr algn="ctr"/>
              <a:r>
                <a:rPr lang="ko-KR" altLang="en-US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전문 시장 등장</a:t>
              </a:r>
              <a:endParaRPr lang="ko-KR" altLang="en-US" sz="2000" b="1" dirty="0">
                <a:solidFill>
                  <a:schemeClr val="bg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8781259" y="2356645"/>
            <a:ext cx="2547791" cy="2547791"/>
            <a:chOff x="6123494" y="3274508"/>
            <a:chExt cx="2547791" cy="2547791"/>
          </a:xfrm>
        </p:grpSpPr>
        <p:sp>
          <p:nvSpPr>
            <p:cNvPr id="24" name="다이아몬드 23"/>
            <p:cNvSpPr/>
            <p:nvPr/>
          </p:nvSpPr>
          <p:spPr>
            <a:xfrm>
              <a:off x="6123494" y="3274508"/>
              <a:ext cx="2547791" cy="2547791"/>
            </a:xfrm>
            <a:prstGeom prst="diamond">
              <a:avLst/>
            </a:prstGeom>
            <a:solidFill>
              <a:schemeClr val="accent2">
                <a:alpha val="3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71723" y="4202875"/>
              <a:ext cx="17139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시장의</a:t>
              </a:r>
              <a:endParaRPr lang="en-US" altLang="ko-KR" sz="2000" b="1" dirty="0" smtClean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판매 좌석 지정</a:t>
              </a:r>
              <a:endParaRPr lang="ko-KR" altLang="en-US" sz="2000" b="1" dirty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1076326" y="2377162"/>
            <a:ext cx="2547791" cy="2547791"/>
            <a:chOff x="2219325" y="1961525"/>
            <a:chExt cx="2547791" cy="2547791"/>
          </a:xfrm>
        </p:grpSpPr>
        <p:sp>
          <p:nvSpPr>
            <p:cNvPr id="23" name="다이아몬드 22"/>
            <p:cNvSpPr/>
            <p:nvPr/>
          </p:nvSpPr>
          <p:spPr>
            <a:xfrm>
              <a:off x="2219325" y="1961525"/>
              <a:ext cx="2547791" cy="2547791"/>
            </a:xfrm>
            <a:prstGeom prst="diamond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95035" y="2949763"/>
              <a:ext cx="18309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쌀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, </a:t>
              </a:r>
              <a:r>
                <a:rPr lang="ko-KR" altLang="en-US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보리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, </a:t>
              </a:r>
              <a:r>
                <a:rPr lang="ko-KR" altLang="en-US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메밀의</a:t>
              </a:r>
              <a:endParaRPr lang="en-US" altLang="ko-KR" sz="2000" b="1" dirty="0" smtClean="0">
                <a:solidFill>
                  <a:schemeClr val="bg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  <a:p>
              <a:pPr algn="ctr"/>
              <a:r>
                <a:rPr lang="ko-KR" altLang="en-US" sz="2000" b="1" dirty="0" smtClean="0">
                  <a:solidFill>
                    <a:schemeClr val="bg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삼모작 등장</a:t>
              </a:r>
              <a:endParaRPr lang="ko-KR" altLang="en-US" sz="2000" b="1" dirty="0">
                <a:solidFill>
                  <a:schemeClr val="bg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3669651" y="2368263"/>
            <a:ext cx="2547791" cy="2547791"/>
            <a:chOff x="3562278" y="3244561"/>
            <a:chExt cx="2547791" cy="2547791"/>
          </a:xfrm>
        </p:grpSpPr>
        <p:sp>
          <p:nvSpPr>
            <p:cNvPr id="26" name="다이아몬드 25"/>
            <p:cNvSpPr/>
            <p:nvPr/>
          </p:nvSpPr>
          <p:spPr>
            <a:xfrm>
              <a:off x="3562278" y="3244561"/>
              <a:ext cx="2547791" cy="2547791"/>
            </a:xfrm>
            <a:prstGeom prst="diamond">
              <a:avLst/>
            </a:prstGeom>
            <a:solidFill>
              <a:schemeClr val="bg1">
                <a:alpha val="7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03465" y="4348348"/>
              <a:ext cx="19575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tx2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상업 작물의 재배</a:t>
              </a:r>
              <a:endParaRPr lang="ko-KR" altLang="en-US" sz="2000" b="1" dirty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cxnSp>
        <p:nvCxnSpPr>
          <p:cNvPr id="27" name="직선 연결선 2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1188881" y="351819"/>
            <a:ext cx="2460930" cy="660429"/>
            <a:chOff x="1188881" y="351819"/>
            <a:chExt cx="2460930" cy="660429"/>
          </a:xfrm>
        </p:grpSpPr>
        <p:sp>
          <p:nvSpPr>
            <p:cNvPr id="31" name="TextBox 30"/>
            <p:cNvSpPr txBox="1"/>
            <p:nvPr/>
          </p:nvSpPr>
          <p:spPr>
            <a:xfrm>
              <a:off x="1188881" y="351819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아리따-돋움(TTF)-Bold" pitchFamily="18" charset="-127"/>
                  <a:ea typeface="아리따-돋움(TTF)-Bold" pitchFamily="18" charset="-127"/>
                </a:rPr>
                <a:t>004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무로마치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경제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88881" y="581361"/>
              <a:ext cx="246093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농업과 상업의 발달</a:t>
              </a:r>
              <a:endParaRPr lang="ko-KR" altLang="en-US" sz="2400" dirty="0">
                <a:solidFill>
                  <a:schemeClr val="tx1">
                    <a:lumMod val="60000"/>
                    <a:lumOff val="4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5644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9352" y="2285885"/>
            <a:ext cx="1863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000</a:t>
            </a:r>
            <a:endParaRPr lang="ko-KR" altLang="en-US" sz="7200" b="1" dirty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34" y="3549402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spc="-15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막부란</a:t>
            </a:r>
            <a:r>
              <a:rPr lang="en-US" altLang="ko-KR" sz="3200" spc="-15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?</a:t>
            </a:r>
            <a:endParaRPr lang="ko-KR" altLang="en-US" sz="3200" spc="-150" dirty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489352" y="3392488"/>
            <a:ext cx="697470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이등변 삼각형 10"/>
          <p:cNvSpPr/>
          <p:nvPr/>
        </p:nvSpPr>
        <p:spPr>
          <a:xfrm>
            <a:off x="6688067" y="919927"/>
            <a:ext cx="3334365" cy="459420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이등변 삼각형 11"/>
          <p:cNvSpPr/>
          <p:nvPr/>
        </p:nvSpPr>
        <p:spPr>
          <a:xfrm>
            <a:off x="8552835" y="919927"/>
            <a:ext cx="3334365" cy="4594205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063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모서리가 둥근 직사각형 26"/>
          <p:cNvSpPr/>
          <p:nvPr/>
        </p:nvSpPr>
        <p:spPr>
          <a:xfrm>
            <a:off x="3927764" y="1808019"/>
            <a:ext cx="6858000" cy="1496290"/>
          </a:xfrm>
          <a:prstGeom prst="roundRect">
            <a:avLst/>
          </a:prstGeom>
          <a:solidFill>
            <a:schemeClr val="bg1">
              <a:lumMod val="85000"/>
              <a:alpha val="7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아리따-돋움(TTF)-SemiBold" pitchFamily="18" charset="-127"/>
                <a:ea typeface="아리따-돋움(TTF)-SemiBold" pitchFamily="18" charset="-127"/>
              </a:rPr>
              <a:t>왕을 가까이에서 지키는 장군의 집무실</a:t>
            </a:r>
            <a:endParaRPr lang="ko-KR" altLang="en-US" sz="2400" dirty="0">
              <a:solidFill>
                <a:schemeClr val="tx1"/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1188881" y="351819"/>
            <a:ext cx="1241045" cy="660429"/>
            <a:chOff x="1188881" y="351819"/>
            <a:chExt cx="1241045" cy="660429"/>
          </a:xfrm>
        </p:grpSpPr>
        <p:sp>
          <p:nvSpPr>
            <p:cNvPr id="18" name="TextBox 17"/>
            <p:cNvSpPr txBox="1"/>
            <p:nvPr/>
          </p:nvSpPr>
          <p:spPr>
            <a:xfrm>
              <a:off x="1188881" y="351819"/>
              <a:ext cx="12410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spc="-150" dirty="0" err="1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spc="-150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 막부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88881" y="581361"/>
              <a:ext cx="112883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막부란</a:t>
              </a:r>
              <a:r>
                <a:rPr lang="en-US" altLang="ko-KR" sz="2200" dirty="0" smtClean="0">
                  <a:latin typeface="아리따-돋움(TTF)-Bold" pitchFamily="18" charset="-127"/>
                  <a:ea typeface="아리따-돋움(TTF)-Bold" pitchFamily="18" charset="-127"/>
                </a:rPr>
                <a:t>?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sp>
        <p:nvSpPr>
          <p:cNvPr id="20" name="타원 19"/>
          <p:cNvSpPr/>
          <p:nvPr/>
        </p:nvSpPr>
        <p:spPr>
          <a:xfrm>
            <a:off x="2078182" y="1059872"/>
            <a:ext cx="2452254" cy="2119746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5400" dirty="0" smtClean="0">
                <a:solidFill>
                  <a:schemeClr val="bg1">
                    <a:lumMod val="95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幕府</a:t>
            </a:r>
            <a:endParaRPr lang="ko-KR" altLang="en-US" sz="5400" dirty="0">
              <a:solidFill>
                <a:schemeClr val="bg1">
                  <a:lumMod val="95000"/>
                </a:schemeClr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28" name="아래쪽 화살표 27"/>
          <p:cNvSpPr/>
          <p:nvPr/>
        </p:nvSpPr>
        <p:spPr>
          <a:xfrm>
            <a:off x="6442365" y="3512126"/>
            <a:ext cx="2057400" cy="623455"/>
          </a:xfrm>
          <a:prstGeom prst="downArrow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3913910" y="4287982"/>
            <a:ext cx="6858000" cy="1496290"/>
          </a:xfrm>
          <a:prstGeom prst="roundRect">
            <a:avLst/>
          </a:prstGeom>
          <a:solidFill>
            <a:schemeClr val="bg1">
              <a:lumMod val="85000"/>
              <a:alpha val="7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3200" b="1" dirty="0" smtClean="0">
                <a:solidFill>
                  <a:schemeClr val="accent1">
                    <a:lumMod val="50000"/>
                  </a:schemeClr>
                </a:solidFill>
                <a:latin typeface="아리따-돋움(TTF)-SemiBold" pitchFamily="18" charset="-127"/>
                <a:ea typeface="아리따-돋움(TTF)-SemiBold" pitchFamily="18" charset="-127"/>
              </a:rPr>
              <a:t>사무라이 정권을 가리키는 말</a:t>
            </a:r>
            <a:endParaRPr lang="ko-KR" altLang="en-US" sz="3200" b="1" dirty="0">
              <a:solidFill>
                <a:schemeClr val="accent1">
                  <a:lumMod val="50000"/>
                </a:schemeClr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579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0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" name="그룹 14"/>
          <p:cNvGrpSpPr/>
          <p:nvPr/>
        </p:nvGrpSpPr>
        <p:grpSpPr>
          <a:xfrm>
            <a:off x="1188881" y="351819"/>
            <a:ext cx="1241045" cy="660429"/>
            <a:chOff x="1188881" y="351819"/>
            <a:chExt cx="1241045" cy="660429"/>
          </a:xfrm>
        </p:grpSpPr>
        <p:sp>
          <p:nvSpPr>
            <p:cNvPr id="18" name="TextBox 17"/>
            <p:cNvSpPr txBox="1"/>
            <p:nvPr/>
          </p:nvSpPr>
          <p:spPr>
            <a:xfrm>
              <a:off x="1188881" y="351819"/>
              <a:ext cx="12410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spc="-150" dirty="0" err="1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spc="-150" dirty="0" smtClean="0">
                  <a:solidFill>
                    <a:schemeClr val="tx2"/>
                  </a:solidFill>
                  <a:latin typeface="아리따-돋움(TTF)-Bold" pitchFamily="18" charset="-127"/>
                  <a:ea typeface="아리따-돋움(TTF)-Bold" pitchFamily="18" charset="-127"/>
                </a:rPr>
                <a:t> 막부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88881" y="581361"/>
              <a:ext cx="113364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막부란</a:t>
              </a:r>
              <a:r>
                <a:rPr lang="en-US" altLang="ko-KR" sz="2200" dirty="0" smtClean="0">
                  <a:latin typeface="아리따-돋움(TTF)-Bold" pitchFamily="18" charset="-127"/>
                  <a:ea typeface="아리따-돋움(TTF)-Bold" pitchFamily="18" charset="-127"/>
                </a:rPr>
                <a:t>?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pic>
        <p:nvPicPr>
          <p:cNvPr id="15" name="그림 14" descr="28_i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537" y="1170132"/>
            <a:ext cx="6731000" cy="5016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4579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9352" y="2285885"/>
            <a:ext cx="17524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001</a:t>
            </a:r>
            <a:endParaRPr lang="ko-KR" altLang="en-US" sz="7200" b="1" dirty="0">
              <a:solidFill>
                <a:schemeClr val="tx2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34" y="3549402"/>
            <a:ext cx="5144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3200" spc="-150" dirty="0" err="1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가마쿠라</a:t>
            </a:r>
            <a:r>
              <a:rPr lang="ko-KR" altLang="en-US" sz="3200" spc="-150" dirty="0" smtClean="0">
                <a:solidFill>
                  <a:schemeClr val="tx2"/>
                </a:solidFill>
                <a:latin typeface="아리따-돋움(TTF)-Bold" pitchFamily="18" charset="-127"/>
                <a:ea typeface="아리따-돋움(TTF)-Bold" pitchFamily="18" charset="-127"/>
              </a:rPr>
              <a:t> 막부의 정치 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(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1192 ~ 1333</a:t>
            </a:r>
            <a:r>
              <a:rPr lang="en-US" altLang="ko-KR" spc="-150" dirty="0" smtClean="0">
                <a:solidFill>
                  <a:schemeClr val="bg1">
                    <a:lumMod val="50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)</a:t>
            </a:r>
            <a:endParaRPr lang="ko-KR" altLang="en-US" spc="-150" dirty="0">
              <a:solidFill>
                <a:schemeClr val="bg1">
                  <a:lumMod val="50000"/>
                </a:schemeClr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489352" y="3392488"/>
            <a:ext cx="697470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840172" y="3048509"/>
            <a:ext cx="1237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solidFill>
                  <a:schemeClr val="tx2"/>
                </a:solidFill>
                <a:latin typeface="아리따-돋움(TTF)-SemiBold" pitchFamily="18" charset="-127"/>
                <a:ea typeface="아리따-돋움(TTF)-SemiBold" pitchFamily="18" charset="-127"/>
              </a:rPr>
              <a:t>무사 사회의 시작</a:t>
            </a:r>
            <a:endParaRPr lang="ko-KR" altLang="en-US" sz="1200" dirty="0">
              <a:solidFill>
                <a:schemeClr val="tx2"/>
              </a:solidFill>
              <a:latin typeface="아리따-돋움(TTF)-SemiBold" pitchFamily="18" charset="-127"/>
              <a:ea typeface="아리따-돋움(TTF)-SemiBold" pitchFamily="18" charset="-127"/>
            </a:endParaRPr>
          </a:p>
        </p:txBody>
      </p:sp>
      <p:sp>
        <p:nvSpPr>
          <p:cNvPr id="11" name="이등변 삼각형 10"/>
          <p:cNvSpPr/>
          <p:nvPr/>
        </p:nvSpPr>
        <p:spPr>
          <a:xfrm>
            <a:off x="6688067" y="919927"/>
            <a:ext cx="3334365" cy="4594205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이등변 삼각형 11"/>
          <p:cNvSpPr/>
          <p:nvPr/>
        </p:nvSpPr>
        <p:spPr>
          <a:xfrm>
            <a:off x="8552835" y="919927"/>
            <a:ext cx="3334365" cy="4594205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215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그룹 29"/>
          <p:cNvGrpSpPr/>
          <p:nvPr/>
        </p:nvGrpSpPr>
        <p:grpSpPr>
          <a:xfrm>
            <a:off x="1468544" y="2264733"/>
            <a:ext cx="1796902" cy="1796902"/>
            <a:chOff x="1468544" y="2264733"/>
            <a:chExt cx="1796902" cy="1796902"/>
          </a:xfrm>
        </p:grpSpPr>
        <p:sp>
          <p:nvSpPr>
            <p:cNvPr id="7" name="모서리가 둥근 직사각형 6"/>
            <p:cNvSpPr/>
            <p:nvPr/>
          </p:nvSpPr>
          <p:spPr>
            <a:xfrm rot="2700000">
              <a:off x="1468544" y="2264733"/>
              <a:ext cx="1796902" cy="1796902"/>
            </a:xfrm>
            <a:prstGeom prst="roundRect">
              <a:avLst/>
            </a:prstGeom>
            <a:solidFill>
              <a:schemeClr val="accent1"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08450" y="2775467"/>
              <a:ext cx="175240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타이라 가문과 </a:t>
              </a:r>
              <a:endParaRPr lang="en-US" altLang="ko-KR" b="1" dirty="0" smtClean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b="1" dirty="0" err="1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미나모토</a:t>
              </a:r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 가문의 </a:t>
              </a:r>
              <a:endParaRPr lang="en-US" altLang="ko-KR" b="1" dirty="0" smtClean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대립</a:t>
              </a:r>
              <a:endParaRPr lang="ko-KR" altLang="en-US" b="1" dirty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5184474" y="2264731"/>
            <a:ext cx="1809977" cy="1796902"/>
            <a:chOff x="5184474" y="2264731"/>
            <a:chExt cx="1809977" cy="1796902"/>
          </a:xfrm>
        </p:grpSpPr>
        <p:sp>
          <p:nvSpPr>
            <p:cNvPr id="18" name="모서리가 둥근 직사각형 17"/>
            <p:cNvSpPr/>
            <p:nvPr/>
          </p:nvSpPr>
          <p:spPr>
            <a:xfrm rot="2700000">
              <a:off x="5197549" y="2264731"/>
              <a:ext cx="1796902" cy="1796902"/>
            </a:xfrm>
            <a:prstGeom prst="roundRect">
              <a:avLst/>
            </a:prstGeom>
            <a:solidFill>
              <a:schemeClr val="accent1"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84474" y="2733901"/>
              <a:ext cx="179087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dirty="0" err="1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미나모토</a:t>
              </a:r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 가문</a:t>
              </a:r>
              <a:r>
                <a:rPr lang="en-US" altLang="ko-KR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,</a:t>
              </a:r>
            </a:p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반 타이라 세력과</a:t>
              </a:r>
              <a:endParaRPr lang="en-US" altLang="ko-KR" b="1" dirty="0" smtClean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힘을 합치다</a:t>
              </a:r>
              <a:endParaRPr lang="ko-KR" altLang="en-US" b="1" dirty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8926554" y="2264728"/>
            <a:ext cx="1796902" cy="1796902"/>
            <a:chOff x="8926554" y="2264728"/>
            <a:chExt cx="1796902" cy="1796902"/>
          </a:xfrm>
        </p:grpSpPr>
        <p:sp>
          <p:nvSpPr>
            <p:cNvPr id="19" name="모서리가 둥근 직사각형 18"/>
            <p:cNvSpPr/>
            <p:nvPr/>
          </p:nvSpPr>
          <p:spPr>
            <a:xfrm rot="2700000">
              <a:off x="8926554" y="2264728"/>
              <a:ext cx="1796902" cy="1796902"/>
            </a:xfrm>
            <a:prstGeom prst="roundRect">
              <a:avLst/>
            </a:prstGeom>
            <a:solidFill>
              <a:schemeClr val="accent1"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079735" y="2713122"/>
              <a:ext cx="146226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dirty="0" err="1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가마쿠라에</a:t>
              </a:r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 </a:t>
              </a:r>
              <a:endParaRPr lang="en-US" altLang="ko-KR" b="1" dirty="0" smtClean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본거지를 두고</a:t>
              </a:r>
              <a:endParaRPr lang="en-US" altLang="ko-KR" b="1" dirty="0" smtClean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  <a:latin typeface="아리따-돋움(TTF)-Medium" pitchFamily="18" charset="-127"/>
                  <a:ea typeface="아리따-돋움(TTF)-Medium" pitchFamily="18" charset="-127"/>
                </a:rPr>
                <a:t>막부를 성립</a:t>
              </a:r>
              <a:endParaRPr lang="ko-KR" altLang="en-US" b="1" dirty="0">
                <a:solidFill>
                  <a:schemeClr val="bg1"/>
                </a:solidFill>
                <a:latin typeface="아리따-돋움(TTF)-Medium" pitchFamily="18" charset="-127"/>
                <a:ea typeface="아리따-돋움(TTF)-Medium" pitchFamily="18" charset="-127"/>
              </a:endParaRPr>
            </a:p>
          </p:txBody>
        </p:sp>
      </p:grpSp>
      <p:cxnSp>
        <p:nvCxnSpPr>
          <p:cNvPr id="3" name="직선 화살표 연결선 2"/>
          <p:cNvCxnSpPr/>
          <p:nvPr/>
        </p:nvCxnSpPr>
        <p:spPr>
          <a:xfrm>
            <a:off x="3790950" y="3144129"/>
            <a:ext cx="885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7524750" y="3163179"/>
            <a:ext cx="885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</a:rPr>
              <a:t>1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1188881" y="351819"/>
            <a:ext cx="2688557" cy="660429"/>
            <a:chOff x="1188881" y="351819"/>
            <a:chExt cx="2688557" cy="660429"/>
          </a:xfrm>
        </p:grpSpPr>
        <p:sp>
          <p:nvSpPr>
            <p:cNvPr id="28" name="TextBox 27"/>
            <p:cNvSpPr txBox="1"/>
            <p:nvPr/>
          </p:nvSpPr>
          <p:spPr>
            <a:xfrm>
              <a:off x="1188881" y="351819"/>
              <a:ext cx="19078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88881" y="581361"/>
              <a:ext cx="2688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성립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8504984" y="1789044"/>
            <a:ext cx="2641600" cy="2722418"/>
            <a:chOff x="8518236" y="1787236"/>
            <a:chExt cx="2641600" cy="2742375"/>
          </a:xfrm>
        </p:grpSpPr>
        <p:pic>
          <p:nvPicPr>
            <p:cNvPr id="21" name="그림 20" descr="미나모토노 요리토모.jpg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518236" y="1787236"/>
              <a:ext cx="2641600" cy="2742375"/>
            </a:xfrm>
            <a:prstGeom prst="diamond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9185564" y="3200400"/>
              <a:ext cx="12378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dirty="0" err="1" smtClean="0">
                  <a:solidFill>
                    <a:srgbClr val="C00000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미나모토노</a:t>
              </a:r>
              <a:endParaRPr lang="en-US" altLang="ko-KR" b="1" dirty="0" smtClean="0">
                <a:solidFill>
                  <a:srgbClr val="C00000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  <a:p>
              <a:pPr algn="ctr"/>
              <a:r>
                <a:rPr lang="ko-KR" altLang="en-US" b="1" dirty="0" err="1" smtClean="0">
                  <a:solidFill>
                    <a:srgbClr val="C00000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요리토모</a:t>
              </a:r>
              <a:endParaRPr lang="ko-KR" altLang="en-US" b="1" dirty="0">
                <a:solidFill>
                  <a:srgbClr val="C00000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9653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직선 연결선 23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4" name="그룹 26"/>
          <p:cNvGrpSpPr/>
          <p:nvPr/>
        </p:nvGrpSpPr>
        <p:grpSpPr>
          <a:xfrm>
            <a:off x="1188881" y="351819"/>
            <a:ext cx="3278462" cy="660429"/>
            <a:chOff x="1188881" y="351819"/>
            <a:chExt cx="3278462" cy="660429"/>
          </a:xfrm>
        </p:grpSpPr>
        <p:sp>
          <p:nvSpPr>
            <p:cNvPr id="28" name="TextBox 27"/>
            <p:cNvSpPr txBox="1"/>
            <p:nvPr/>
          </p:nvSpPr>
          <p:spPr>
            <a:xfrm>
              <a:off x="1188881" y="351819"/>
              <a:ext cx="19078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88881" y="581361"/>
              <a:ext cx="327846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쇼군과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</a:t>
              </a:r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고케닌의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주종 관계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850575" y="1989583"/>
            <a:ext cx="2809875" cy="2809875"/>
            <a:chOff x="1141520" y="1948020"/>
            <a:chExt cx="2809875" cy="2809875"/>
          </a:xfrm>
        </p:grpSpPr>
        <p:grpSp>
          <p:nvGrpSpPr>
            <p:cNvPr id="33" name="그룹 32"/>
            <p:cNvGrpSpPr/>
            <p:nvPr/>
          </p:nvGrpSpPr>
          <p:grpSpPr>
            <a:xfrm>
              <a:off x="1141520" y="1948020"/>
              <a:ext cx="2809875" cy="2809875"/>
              <a:chOff x="1390902" y="2010366"/>
              <a:chExt cx="2809875" cy="2809875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1390902" y="2010366"/>
                <a:ext cx="2809875" cy="2809875"/>
              </a:xfrm>
              <a:prstGeom prst="ellipse">
                <a:avLst/>
              </a:prstGeom>
              <a:solidFill>
                <a:schemeClr val="accent3">
                  <a:lumMod val="75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23" name="그림 22" descr="samurai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78181" y="2432542"/>
                <a:ext cx="1454727" cy="1454727"/>
              </a:xfrm>
              <a:prstGeom prst="rect">
                <a:avLst/>
              </a:prstGeom>
            </p:spPr>
          </p:pic>
        </p:grpSp>
        <p:sp>
          <p:nvSpPr>
            <p:cNvPr id="31" name="TextBox 30"/>
            <p:cNvSpPr txBox="1"/>
            <p:nvPr/>
          </p:nvSpPr>
          <p:spPr>
            <a:xfrm>
              <a:off x="2057398" y="3823855"/>
              <a:ext cx="912429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ko-KR" altLang="en-US" sz="3200" b="1" dirty="0" smtClean="0">
                  <a:solidFill>
                    <a:schemeClr val="accent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쇼군</a:t>
              </a:r>
              <a:endParaRPr lang="ko-KR" altLang="en-US" sz="3200" b="1" dirty="0">
                <a:solidFill>
                  <a:schemeClr val="accent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8602191" y="2031148"/>
            <a:ext cx="2809875" cy="2809875"/>
            <a:chOff x="8830792" y="1802548"/>
            <a:chExt cx="2809875" cy="2809875"/>
          </a:xfrm>
        </p:grpSpPr>
        <p:grpSp>
          <p:nvGrpSpPr>
            <p:cNvPr id="34" name="그룹 33"/>
            <p:cNvGrpSpPr/>
            <p:nvPr/>
          </p:nvGrpSpPr>
          <p:grpSpPr>
            <a:xfrm>
              <a:off x="8830792" y="1802548"/>
              <a:ext cx="2809875" cy="2809875"/>
              <a:chOff x="8082648" y="1968802"/>
              <a:chExt cx="2809875" cy="2809875"/>
            </a:xfrm>
          </p:grpSpPr>
          <p:sp>
            <p:nvSpPr>
              <p:cNvPr id="21" name="타원 20"/>
              <p:cNvSpPr/>
              <p:nvPr/>
            </p:nvSpPr>
            <p:spPr>
              <a:xfrm>
                <a:off x="8082648" y="1968802"/>
                <a:ext cx="2809875" cy="2809875"/>
              </a:xfrm>
              <a:prstGeom prst="ellipse">
                <a:avLst/>
              </a:prstGeom>
              <a:solidFill>
                <a:schemeClr val="accent3">
                  <a:lumMod val="75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22" name="그림 21" descr="ninja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73395" y="2344889"/>
                <a:ext cx="1368131" cy="1368131"/>
              </a:xfrm>
              <a:prstGeom prst="rect">
                <a:avLst/>
              </a:prstGeom>
            </p:spPr>
          </p:pic>
        </p:grpSp>
        <p:sp>
          <p:nvSpPr>
            <p:cNvPr id="32" name="TextBox 31"/>
            <p:cNvSpPr txBox="1"/>
            <p:nvPr/>
          </p:nvSpPr>
          <p:spPr>
            <a:xfrm>
              <a:off x="9601200" y="3678382"/>
              <a:ext cx="13083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dirty="0" err="1" smtClean="0">
                  <a:solidFill>
                    <a:schemeClr val="accent1"/>
                  </a:solidFill>
                  <a:latin typeface="아리따-돋움(TTF)-SemiBold" pitchFamily="18" charset="-127"/>
                  <a:ea typeface="아리따-돋움(TTF)-SemiBold" pitchFamily="18" charset="-127"/>
                </a:rPr>
                <a:t>고케닌</a:t>
              </a:r>
              <a:endParaRPr lang="ko-KR" altLang="en-US" sz="3200" b="1" dirty="0" smtClean="0">
                <a:solidFill>
                  <a:schemeClr val="accent1"/>
                </a:solidFill>
                <a:latin typeface="아리따-돋움(TTF)-SemiBold" pitchFamily="18" charset="-127"/>
                <a:ea typeface="아리따-돋움(TTF)-SemiBold" pitchFamily="18" charset="-127"/>
              </a:endParaRPr>
            </a:p>
          </p:txBody>
        </p:sp>
      </p:grpSp>
      <p:graphicFrame>
        <p:nvGraphicFramePr>
          <p:cNvPr id="38" name="다이어그램 37"/>
          <p:cNvGraphicFramePr/>
          <p:nvPr/>
        </p:nvGraphicFramePr>
        <p:xfrm>
          <a:off x="3969329" y="2348345"/>
          <a:ext cx="4239490" cy="1995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49653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79006" y="6505575"/>
            <a:ext cx="2242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accent6"/>
                </a:solidFill>
                <a:latin typeface="+mn-ea"/>
              </a:rPr>
              <a:t>Copyrightⓒ. Saebyeol Yu. All Rights Reserved.</a:t>
            </a:r>
            <a:endParaRPr lang="ko-KR" altLang="en-US" sz="800" dirty="0">
              <a:solidFill>
                <a:schemeClr val="accent6"/>
              </a:solidFill>
              <a:latin typeface="+mn-ea"/>
            </a:endParaRPr>
          </a:p>
        </p:txBody>
      </p:sp>
      <p:graphicFrame>
        <p:nvGraphicFramePr>
          <p:cNvPr id="23" name="다이어그램 22"/>
          <p:cNvGraphicFramePr/>
          <p:nvPr>
            <p:extLst>
              <p:ext uri="{D42A27DB-BD31-4B8C-83A1-F6EECF244321}">
                <p14:modId xmlns="" xmlns:p14="http://schemas.microsoft.com/office/powerpoint/2010/main" val="3067236711"/>
              </p:ext>
            </p:extLst>
          </p:nvPr>
        </p:nvGraphicFramePr>
        <p:xfrm>
          <a:off x="1188882" y="2000251"/>
          <a:ext cx="4657724" cy="310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4" name="직선 연결선 23"/>
          <p:cNvCxnSpPr/>
          <p:nvPr/>
        </p:nvCxnSpPr>
        <p:spPr>
          <a:xfrm>
            <a:off x="6096000" y="1722475"/>
            <a:ext cx="0" cy="401910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81114" y="2183968"/>
            <a:ext cx="4652236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 err="1" smtClean="0">
                <a:latin typeface="아리따-돋움(TTF)-SemiBold" pitchFamily="18" charset="-127"/>
                <a:ea typeface="아리따-돋움(TTF)-SemiBold" pitchFamily="18" charset="-127"/>
              </a:rPr>
              <a:t>가마쿠라를</a:t>
            </a:r>
            <a:r>
              <a:rPr lang="ko-KR" altLang="en-US" sz="2400" b="1" dirty="0" smtClean="0">
                <a:latin typeface="아리따-돋움(TTF)-SemiBold" pitchFamily="18" charset="-127"/>
                <a:ea typeface="아리따-돋움(TTF)-SemiBold" pitchFamily="18" charset="-127"/>
              </a:rPr>
              <a:t> 중심으로 중앙 통치 조직</a:t>
            </a:r>
            <a:endParaRPr lang="en-US" altLang="ko-KR" sz="2400" b="1" dirty="0" smtClean="0">
              <a:latin typeface="아리따-돋움(TTF)-SemiBold" pitchFamily="18" charset="-127"/>
              <a:ea typeface="아리따-돋움(TTF)-SemiBold" pitchFamily="18" charset="-127"/>
            </a:endParaRPr>
          </a:p>
          <a:p>
            <a:pPr algn="ctr"/>
            <a:endParaRPr lang="en-US" altLang="ko-KR" sz="2400" b="1" dirty="0" smtClean="0">
              <a:solidFill>
                <a:schemeClr val="tx2"/>
              </a:solidFill>
            </a:endParaRPr>
          </a:p>
          <a:p>
            <a:pPr algn="ctr"/>
            <a:endParaRPr lang="en-US" altLang="ko-KR" sz="2400" b="1" dirty="0" smtClean="0">
              <a:solidFill>
                <a:schemeClr val="tx2"/>
              </a:solidFill>
            </a:endParaRPr>
          </a:p>
          <a:p>
            <a:pPr algn="ctr"/>
            <a:r>
              <a:rPr lang="ko-KR" altLang="en-US" sz="2000" b="1" dirty="0" err="1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고케닌을</a:t>
            </a:r>
            <a:r>
              <a:rPr lang="ko-KR" altLang="en-US" sz="20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 통솔   </a:t>
            </a:r>
            <a:r>
              <a:rPr lang="ko-KR" altLang="en-US" sz="2000" b="1" dirty="0" err="1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사무라이도코로</a:t>
            </a:r>
            <a:endParaRPr lang="en-US" altLang="ko-KR" sz="2000" b="1" dirty="0" smtClean="0">
              <a:solidFill>
                <a:schemeClr val="tx2"/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endParaRPr lang="en-US" altLang="ko-KR" sz="2000" b="1" dirty="0" smtClean="0">
              <a:solidFill>
                <a:schemeClr val="tx2"/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정치 담당   </a:t>
            </a:r>
            <a:r>
              <a:rPr lang="ko-KR" altLang="en-US" sz="2000" b="1" dirty="0" err="1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만도코로</a:t>
            </a:r>
            <a:endParaRPr lang="en-US" altLang="ko-KR" sz="2000" b="1" dirty="0" smtClean="0">
              <a:solidFill>
                <a:schemeClr val="tx2"/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endParaRPr lang="en-US" altLang="ko-KR" sz="2000" b="1" dirty="0" smtClean="0">
              <a:solidFill>
                <a:schemeClr val="tx2"/>
              </a:solidFill>
              <a:latin typeface="아리따-돋움(TTF)-Medium" pitchFamily="18" charset="-127"/>
              <a:ea typeface="아리따-돋움(TTF)-Medium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재판 담당   </a:t>
            </a:r>
            <a:r>
              <a:rPr lang="ko-KR" altLang="en-US" sz="2000" b="1" dirty="0" err="1" smtClean="0">
                <a:solidFill>
                  <a:schemeClr val="tx2"/>
                </a:solidFill>
                <a:latin typeface="아리따-돋움(TTF)-Medium" pitchFamily="18" charset="-127"/>
                <a:ea typeface="아리따-돋움(TTF)-Medium" pitchFamily="18" charset="-127"/>
              </a:rPr>
              <a:t>몬추쇼</a:t>
            </a:r>
            <a:endParaRPr lang="ko-KR" altLang="en-US" sz="2000" b="1" dirty="0">
              <a:solidFill>
                <a:schemeClr val="tx2"/>
              </a:solidFill>
              <a:latin typeface="아리따-돋움(TTF)-Medium" pitchFamily="18" charset="-127"/>
              <a:ea typeface="아리따-돋움(TTF)-Medium" pitchFamily="18" charset="-127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90138" y="323244"/>
            <a:ext cx="259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아리따-돋움(TTF)-Bold" pitchFamily="18" charset="-127"/>
                <a:ea typeface="아리따-돋움(TTF)-Bold" pitchFamily="18" charset="-127"/>
              </a:rPr>
              <a:t>3</a:t>
            </a:r>
            <a:endParaRPr lang="ko-KR" altLang="en-US" sz="3200" b="1" dirty="0">
              <a:solidFill>
                <a:schemeClr val="bg1"/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grpSp>
        <p:nvGrpSpPr>
          <p:cNvPr id="2" name="그룹 19"/>
          <p:cNvGrpSpPr/>
          <p:nvPr/>
        </p:nvGrpSpPr>
        <p:grpSpPr>
          <a:xfrm>
            <a:off x="1188881" y="351819"/>
            <a:ext cx="3292889" cy="660429"/>
            <a:chOff x="1188881" y="351819"/>
            <a:chExt cx="3292889" cy="660429"/>
          </a:xfrm>
        </p:grpSpPr>
        <p:sp>
          <p:nvSpPr>
            <p:cNvPr id="21" name="TextBox 20"/>
            <p:cNvSpPr txBox="1"/>
            <p:nvPr/>
          </p:nvSpPr>
          <p:spPr>
            <a:xfrm>
              <a:off x="1188881" y="351819"/>
              <a:ext cx="18437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아리따-돋움(TTF)-Bold" pitchFamily="18" charset="-127"/>
                  <a:ea typeface="아리따-돋움(TTF)-Bold" pitchFamily="18" charset="-127"/>
                </a:rPr>
                <a:t>001 </a:t>
              </a:r>
              <a:r>
                <a:rPr lang="ko-KR" altLang="en-US" sz="1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1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</a:t>
              </a:r>
              <a:endParaRPr lang="ko-KR" altLang="en-US" sz="1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88881" y="581361"/>
              <a:ext cx="329288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200" dirty="0" err="1" smtClean="0">
                  <a:latin typeface="아리따-돋움(TTF)-Bold" pitchFamily="18" charset="-127"/>
                  <a:ea typeface="아리따-돋움(TTF)-Bold" pitchFamily="18" charset="-127"/>
                </a:rPr>
                <a:t>가마쿠라</a:t>
              </a:r>
              <a:r>
                <a:rPr lang="ko-KR" altLang="en-US" sz="2200" dirty="0" smtClean="0">
                  <a:latin typeface="아리따-돋움(TTF)-Bold" pitchFamily="18" charset="-127"/>
                  <a:ea typeface="아리따-돋움(TTF)-Bold" pitchFamily="18" charset="-127"/>
                </a:rPr>
                <a:t> 막부의 정치 체제</a:t>
              </a:r>
              <a:endParaRPr lang="ko-KR" altLang="en-US" sz="2200" dirty="0">
                <a:latin typeface="아리따-돋움(TTF)-Bold" pitchFamily="18" charset="-127"/>
                <a:ea typeface="아리따-돋움(TTF)-Bold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22028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065">
      <a:dk1>
        <a:srgbClr val="3A3838"/>
      </a:dk1>
      <a:lt1>
        <a:srgbClr val="FFFFFF"/>
      </a:lt1>
      <a:dk2>
        <a:srgbClr val="5D5B5B"/>
      </a:dk2>
      <a:lt2>
        <a:srgbClr val="F2F2F2"/>
      </a:lt2>
      <a:accent1>
        <a:srgbClr val="ED636D"/>
      </a:accent1>
      <a:accent2>
        <a:srgbClr val="FA7D87"/>
      </a:accent2>
      <a:accent3>
        <a:srgbClr val="F8BAA1"/>
      </a:accent3>
      <a:accent4>
        <a:srgbClr val="1097D0"/>
      </a:accent4>
      <a:accent5>
        <a:srgbClr val="016A96"/>
      </a:accent5>
      <a:accent6>
        <a:srgbClr val="898F8D"/>
      </a:accent6>
      <a:hlink>
        <a:srgbClr val="757070"/>
      </a:hlink>
      <a:folHlink>
        <a:srgbClr val="757070"/>
      </a:folHlink>
    </a:clrScheme>
    <a:fontScheme name="free">
      <a:majorFont>
        <a:latin typeface="Arial"/>
        <a:ea typeface="나눔스퀘어라운드 Regular"/>
        <a:cs typeface=""/>
      </a:majorFont>
      <a:minorFont>
        <a:latin typeface="Arial"/>
        <a:ea typeface="나눔스퀘어라운드 Regular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alpha val="70000"/>
          </a:schemeClr>
        </a:solidFill>
        <a:ln w="381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1745</TotalTime>
  <Words>808</Words>
  <Application>Microsoft Office PowerPoint</Application>
  <PresentationFormat>사용자 지정</PresentationFormat>
  <Paragraphs>229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Theme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Saebyeol Yu</dc:creator>
  <cp:lastModifiedBy>user</cp:lastModifiedBy>
  <cp:revision>300</cp:revision>
  <dcterms:created xsi:type="dcterms:W3CDTF">2015-01-21T11:35:38Z</dcterms:created>
  <dcterms:modified xsi:type="dcterms:W3CDTF">2018-10-09T11:23:07Z</dcterms:modified>
</cp:coreProperties>
</file>