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  <p:sldMasterId id="2147484362" r:id="rId2"/>
  </p:sldMasterIdLst>
  <p:notesMasterIdLst>
    <p:notesMasterId r:id="rId7"/>
  </p:notesMasterIdLst>
  <p:sldIdLst>
    <p:sldId id="329" r:id="rId3"/>
    <p:sldId id="330" r:id="rId4"/>
    <p:sldId id="332" r:id="rId5"/>
    <p:sldId id="333" r:id="rId6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7"/>
    <p:restoredTop sz="94316"/>
  </p:normalViewPr>
  <p:slideViewPr>
    <p:cSldViewPr snapToObjects="1">
      <p:cViewPr>
        <p:scale>
          <a:sx n="100" d="100"/>
          <a:sy n="100" d="100"/>
        </p:scale>
        <p:origin x="-2010" y="-294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9B97-ABDE-4204-AEBD-C110A63FD08B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77F6-E41B-4F0A-97EA-9F34BA963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34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6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9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9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0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4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5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8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20" y="0"/>
            <a:ext cx="2987780" cy="686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85" y="1"/>
            <a:ext cx="3184735" cy="686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87780" cy="686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19669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3200" dirty="0" err="1" smtClean="0">
                <a:solidFill>
                  <a:srgbClr val="F79646"/>
                </a:solidFill>
              </a:rPr>
              <a:t>무로마치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</a:rPr>
              <a:t>시대 </a:t>
            </a:r>
            <a:r>
              <a:rPr lang="ko-KR" altLang="en-US" sz="3200" dirty="0" smtClean="0">
                <a:solidFill>
                  <a:schemeClr val="accent6"/>
                </a:solidFill>
              </a:rPr>
              <a:t>문화</a:t>
            </a:r>
            <a:r>
              <a:rPr lang="ko-KR" altLang="en-US" sz="3200" dirty="0" smtClean="0">
                <a:solidFill>
                  <a:schemeClr val="bg1"/>
                </a:solidFill>
              </a:rPr>
              <a:t>의</a:t>
            </a:r>
            <a:r>
              <a:rPr lang="ko-KR" altLang="en-US" sz="3200" dirty="0" smtClean="0">
                <a:solidFill>
                  <a:srgbClr val="F79646"/>
                </a:solidFill>
              </a:rPr>
              <a:t> 특징</a:t>
            </a:r>
            <a:r>
              <a:rPr lang="ko-KR" altLang="en-US" sz="3200" dirty="0" smtClean="0">
                <a:solidFill>
                  <a:schemeClr val="bg1"/>
                </a:solidFill>
              </a:rPr>
              <a:t>들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2852920"/>
            <a:ext cx="2987780" cy="1550194"/>
          </a:xfrm>
          <a:prstGeom prst="round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bg1"/>
                </a:solidFill>
              </a:rPr>
              <a:t>시대의 </a:t>
            </a:r>
            <a:r>
              <a:rPr lang="ko-KR" altLang="en-US" dirty="0" smtClean="0">
                <a:solidFill>
                  <a:schemeClr val="accent6"/>
                </a:solidFill>
              </a:rPr>
              <a:t>전환기</a:t>
            </a:r>
            <a:endParaRPr lang="en-US" altLang="ko-KR" dirty="0" smtClean="0">
              <a:solidFill>
                <a:schemeClr val="accent6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rgbClr val="00B0F0"/>
                </a:solidFill>
              </a:rPr>
              <a:t>역사서</a:t>
            </a:r>
            <a:r>
              <a:rPr lang="ko-KR" altLang="en-US" dirty="0" smtClean="0">
                <a:solidFill>
                  <a:schemeClr val="bg1"/>
                </a:solidFill>
              </a:rPr>
              <a:t>와 </a:t>
            </a:r>
            <a:r>
              <a:rPr lang="ko-KR" altLang="en-US" dirty="0" smtClean="0">
                <a:solidFill>
                  <a:srgbClr val="00B0F0"/>
                </a:solidFill>
              </a:rPr>
              <a:t>군기소설</a:t>
            </a:r>
            <a:endParaRPr lang="en-US" altLang="ko-KR" dirty="0">
              <a:solidFill>
                <a:srgbClr val="00B0F0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bg1"/>
                </a:solidFill>
              </a:rPr>
              <a:t>신흥 무사 </a:t>
            </a:r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err="1" smtClean="0">
                <a:solidFill>
                  <a:schemeClr val="accent6"/>
                </a:solidFill>
              </a:rPr>
              <a:t>바사라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93580" y="2857305"/>
            <a:ext cx="3164275" cy="1550194"/>
          </a:xfrm>
          <a:prstGeom prst="round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무가 문화</a:t>
            </a:r>
            <a:r>
              <a:rPr lang="ko-KR" altLang="en-US" dirty="0" smtClean="0">
                <a:solidFill>
                  <a:schemeClr val="bg1"/>
                </a:solidFill>
              </a:rPr>
              <a:t>와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귀족 문화</a:t>
            </a:r>
            <a:r>
              <a:rPr lang="ko-KR" altLang="en-US" dirty="0" smtClean="0">
                <a:solidFill>
                  <a:schemeClr val="bg1"/>
                </a:solidFill>
              </a:rPr>
              <a:t>의 융합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승려들</a:t>
            </a:r>
            <a:r>
              <a:rPr lang="ko-KR" altLang="en-US" dirty="0" smtClean="0">
                <a:solidFill>
                  <a:schemeClr val="bg1"/>
                </a:solidFill>
              </a:rPr>
              <a:t>이 </a:t>
            </a:r>
            <a:r>
              <a:rPr lang="ko-KR" altLang="en-US" dirty="0" smtClean="0">
                <a:solidFill>
                  <a:srgbClr val="00B0F0"/>
                </a:solidFill>
              </a:rPr>
              <a:t>정치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rgbClr val="00B0F0"/>
                </a:solidFill>
              </a:rPr>
              <a:t>외교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bg1"/>
                </a:solidFill>
              </a:rPr>
              <a:t>고문으로도 활약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56220" y="2852920"/>
            <a:ext cx="2987780" cy="1550194"/>
          </a:xfrm>
          <a:prstGeom prst="round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rgbClr val="00B0F0"/>
                </a:solidFill>
              </a:rPr>
              <a:t>간소함</a:t>
            </a:r>
            <a:r>
              <a:rPr lang="ko-KR" altLang="en-US" dirty="0" smtClean="0">
                <a:solidFill>
                  <a:schemeClr val="bg1"/>
                </a:solidFill>
              </a:rPr>
              <a:t>과 </a:t>
            </a:r>
            <a:r>
              <a:rPr lang="ko-KR" altLang="en-US" dirty="0" smtClean="0">
                <a:solidFill>
                  <a:srgbClr val="00B0F0"/>
                </a:solidFill>
              </a:rPr>
              <a:t>고담</a:t>
            </a:r>
            <a:r>
              <a:rPr lang="ko-KR" altLang="en-US" dirty="0" smtClean="0">
                <a:solidFill>
                  <a:schemeClr val="bg1"/>
                </a:solidFill>
              </a:rPr>
              <a:t>의 미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ko-KR" altLang="en-US" dirty="0" err="1" smtClean="0">
                <a:solidFill>
                  <a:schemeClr val="accent6"/>
                </a:solidFill>
              </a:rPr>
              <a:t>가레산스이</a:t>
            </a:r>
            <a:r>
              <a:rPr lang="ko-KR" altLang="en-US" dirty="0" smtClean="0">
                <a:solidFill>
                  <a:schemeClr val="bg1"/>
                </a:solidFill>
              </a:rPr>
              <a:t> 양식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중국 문물</a:t>
            </a:r>
            <a:r>
              <a:rPr lang="ko-KR" altLang="en-US" dirty="0" smtClean="0">
                <a:solidFill>
                  <a:schemeClr val="bg1"/>
                </a:solidFill>
              </a:rPr>
              <a:t>을 </a:t>
            </a:r>
            <a:r>
              <a:rPr lang="ko-KR" altLang="en-US" dirty="0" smtClean="0">
                <a:solidFill>
                  <a:schemeClr val="accent6"/>
                </a:solidFill>
              </a:rPr>
              <a:t>일본식</a:t>
            </a:r>
            <a:r>
              <a:rPr lang="ko-KR" altLang="en-US" dirty="0" smtClean="0">
                <a:solidFill>
                  <a:schemeClr val="bg1"/>
                </a:solidFill>
              </a:rPr>
              <a:t>으로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rgbClr val="00B0F0"/>
                </a:solidFill>
              </a:rPr>
              <a:t>재해석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rgbClr val="00B0F0"/>
                </a:solidFill>
              </a:rPr>
              <a:t>재변형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5470" y="2204830"/>
            <a:ext cx="2716015" cy="268665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err="1" smtClean="0">
                <a:solidFill>
                  <a:srgbClr val="F79646"/>
                </a:solidFill>
              </a:rPr>
              <a:t>아즈치</a:t>
            </a:r>
            <a:r>
              <a:rPr lang="en-US" altLang="ko-KR" sz="3200" dirty="0">
                <a:solidFill>
                  <a:schemeClr val="bg1"/>
                </a:solidFill>
              </a:rPr>
              <a:t>,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defTabSz="914400"/>
            <a:r>
              <a:rPr lang="ko-KR" altLang="en-US" sz="3200" dirty="0" err="1" smtClean="0">
                <a:solidFill>
                  <a:srgbClr val="F79646"/>
                </a:solidFill>
              </a:rPr>
              <a:t>모모야마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문화</a:t>
            </a:r>
            <a:r>
              <a:rPr lang="ko-KR" altLang="en-US" sz="3200" dirty="0" smtClean="0">
                <a:solidFill>
                  <a:schemeClr val="bg1"/>
                </a:solidFill>
              </a:rPr>
              <a:t>의 탄생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716020" y="1429733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세기에 걸친 </a:t>
            </a:r>
            <a:r>
              <a:rPr lang="ko-KR" altLang="en-US" dirty="0" smtClean="0">
                <a:solidFill>
                  <a:schemeClr val="accent6"/>
                </a:solidFill>
              </a:rPr>
              <a:t>전란</a:t>
            </a:r>
            <a:r>
              <a:rPr lang="ko-KR" altLang="en-US" dirty="0" smtClean="0">
                <a:solidFill>
                  <a:schemeClr val="tx1"/>
                </a:solidFill>
              </a:rPr>
              <a:t>을 통해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지역 간 </a:t>
            </a:r>
            <a:r>
              <a:rPr lang="ko-KR" altLang="en-US" dirty="0" smtClean="0">
                <a:solidFill>
                  <a:schemeClr val="accent6"/>
                </a:solidFill>
              </a:rPr>
              <a:t>경제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accent6"/>
                </a:solidFill>
              </a:rPr>
              <a:t>문화</a:t>
            </a:r>
            <a:r>
              <a:rPr lang="ko-KR" altLang="en-US" dirty="0" smtClean="0">
                <a:solidFill>
                  <a:schemeClr val="tx1"/>
                </a:solidFill>
              </a:rPr>
              <a:t> 교류가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활성화</a:t>
            </a:r>
            <a:endParaRPr lang="en-US" altLang="ko-KR" dirty="0" smtClean="0">
              <a:solidFill>
                <a:schemeClr val="accent5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716020" y="314096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전쟁</a:t>
            </a:r>
            <a:r>
              <a:rPr lang="ko-KR" altLang="en-US" dirty="0" smtClean="0">
                <a:solidFill>
                  <a:schemeClr val="tx1"/>
                </a:solidFill>
              </a:rPr>
              <a:t>과 </a:t>
            </a:r>
            <a:r>
              <a:rPr lang="ko-KR" altLang="en-US" dirty="0" smtClean="0">
                <a:solidFill>
                  <a:schemeClr val="accent5"/>
                </a:solidFill>
              </a:rPr>
              <a:t>교역</a:t>
            </a:r>
            <a:r>
              <a:rPr lang="ko-KR" altLang="en-US" dirty="0" smtClean="0">
                <a:solidFill>
                  <a:schemeClr val="tx1"/>
                </a:solidFill>
              </a:rPr>
              <a:t>을 이용하여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거액의 부</a:t>
            </a:r>
            <a:r>
              <a:rPr lang="ko-KR" altLang="en-US" dirty="0" smtClean="0">
                <a:solidFill>
                  <a:schemeClr val="tx1"/>
                </a:solidFill>
              </a:rPr>
              <a:t>를 축적한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거상</a:t>
            </a:r>
            <a:r>
              <a:rPr lang="ko-KR" altLang="en-US" dirty="0" smtClean="0">
                <a:solidFill>
                  <a:schemeClr val="tx1"/>
                </a:solidFill>
              </a:rPr>
              <a:t>들이 출현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16020" y="4879309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err="1" smtClean="0">
                <a:solidFill>
                  <a:schemeClr val="accent5"/>
                </a:solidFill>
              </a:rPr>
              <a:t>노부나가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accent5"/>
                </a:solidFill>
              </a:rPr>
              <a:t>히데요시</a:t>
            </a:r>
            <a:r>
              <a:rPr lang="ko-KR" altLang="en-US" dirty="0" err="1" smtClean="0">
                <a:solidFill>
                  <a:schemeClr val="tx1"/>
                </a:solidFill>
              </a:rPr>
              <a:t>의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사원 세력 약화로 인하여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불교 문화 약화</a:t>
            </a:r>
            <a:endParaRPr lang="en-US" altLang="ko-KR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" y="0"/>
            <a:ext cx="9140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43510" y="1952796"/>
            <a:ext cx="3230156" cy="295241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err="1" smtClean="0">
                <a:solidFill>
                  <a:schemeClr val="accent6"/>
                </a:solidFill>
              </a:rPr>
              <a:t>아즈치</a:t>
            </a:r>
            <a:r>
              <a:rPr lang="en-US" altLang="ko-KR" sz="3200" dirty="0" smtClean="0">
                <a:solidFill>
                  <a:schemeClr val="bg1"/>
                </a:solidFill>
              </a:rPr>
              <a:t>,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defTabSz="914400"/>
            <a:r>
              <a:rPr lang="ko-KR" altLang="en-US" sz="3200" dirty="0" err="1" smtClean="0">
                <a:solidFill>
                  <a:schemeClr val="accent6"/>
                </a:solidFill>
              </a:rPr>
              <a:t>모모야마</a:t>
            </a:r>
            <a:r>
              <a:rPr lang="ko-KR" altLang="en-US" sz="3200" dirty="0" smtClean="0">
                <a:solidFill>
                  <a:schemeClr val="accent6"/>
                </a:solidFill>
              </a:rPr>
              <a:t> </a:t>
            </a:r>
            <a:endParaRPr lang="en-US" altLang="ko-KR" sz="3200" dirty="0" smtClean="0">
              <a:solidFill>
                <a:schemeClr val="accent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chemeClr val="accent6"/>
                </a:solidFill>
              </a:rPr>
              <a:t>문화</a:t>
            </a:r>
            <a:r>
              <a:rPr lang="ko-KR" altLang="en-US" sz="3200" dirty="0" smtClean="0">
                <a:solidFill>
                  <a:schemeClr val="bg1"/>
                </a:solidFill>
              </a:rPr>
              <a:t>의</a:t>
            </a:r>
            <a:r>
              <a:rPr lang="en-US" altLang="ko-KR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</a:rPr>
              <a:t>특징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92080" y="112468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성곽 건축</a:t>
            </a:r>
            <a:r>
              <a:rPr lang="ko-KR" altLang="en-US" dirty="0" smtClean="0">
                <a:solidFill>
                  <a:schemeClr val="tx1"/>
                </a:solidFill>
              </a:rPr>
              <a:t>의 변화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전투적 기능</a:t>
            </a:r>
            <a:r>
              <a:rPr lang="ko-KR" altLang="en-US" dirty="0" smtClean="0">
                <a:solidFill>
                  <a:schemeClr val="tx1"/>
                </a:solidFill>
              </a:rPr>
              <a:t>은 유지하되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지배 거점</a:t>
            </a:r>
            <a:r>
              <a:rPr lang="ko-KR" altLang="en-US" dirty="0" smtClean="0">
                <a:solidFill>
                  <a:schemeClr val="tx1"/>
                </a:solidFill>
              </a:rPr>
              <a:t>으로서의 성격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92080" y="285292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성주의 </a:t>
            </a:r>
            <a:r>
              <a:rPr lang="ko-KR" altLang="en-US" dirty="0" err="1" smtClean="0">
                <a:solidFill>
                  <a:schemeClr val="tx1"/>
                </a:solidFill>
              </a:rPr>
              <a:t>거관은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err="1" smtClean="0">
                <a:solidFill>
                  <a:schemeClr val="accent6"/>
                </a:solidFill>
              </a:rPr>
              <a:t>쇼인즈쿠리</a:t>
            </a:r>
            <a:r>
              <a:rPr lang="ko-KR" altLang="en-US" dirty="0" err="1" smtClean="0">
                <a:solidFill>
                  <a:schemeClr val="tx1"/>
                </a:solidFill>
              </a:rPr>
              <a:t>의</a:t>
            </a:r>
            <a:r>
              <a:rPr lang="ko-KR" altLang="en-US" dirty="0" smtClean="0">
                <a:solidFill>
                  <a:schemeClr val="tx1"/>
                </a:solidFill>
              </a:rPr>
              <a:t> 형식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화려하고 호화로움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92080" y="458116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시계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안경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화승총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와인 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유럽 문물</a:t>
            </a:r>
            <a:r>
              <a:rPr lang="ko-KR" altLang="en-US" dirty="0" smtClean="0">
                <a:solidFill>
                  <a:schemeClr val="tx1"/>
                </a:solidFill>
              </a:rPr>
              <a:t>과 접촉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서양식 </a:t>
            </a:r>
            <a:r>
              <a:rPr lang="ko-KR" altLang="en-US" dirty="0" smtClean="0">
                <a:solidFill>
                  <a:schemeClr val="accent6"/>
                </a:solidFill>
              </a:rPr>
              <a:t>활자 인쇄술 </a:t>
            </a:r>
            <a:r>
              <a:rPr lang="ko-KR" altLang="en-US" dirty="0" smtClean="0">
                <a:solidFill>
                  <a:schemeClr val="tx1"/>
                </a:solidFill>
              </a:rPr>
              <a:t>도입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ko-KR" altLang="en-US" dirty="0" smtClea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80728"/>
            <a:ext cx="6120748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4800" dirty="0" smtClean="0">
                <a:solidFill>
                  <a:srgbClr val="F79646"/>
                </a:solidFill>
                <a:latin typeface="HY견명조" pitchFamily="18" charset="-127"/>
                <a:ea typeface="HY견명조" pitchFamily="18" charset="-127"/>
              </a:rPr>
              <a:t>참고 자료</a:t>
            </a:r>
            <a:endParaRPr lang="en-US" altLang="ko-KR" sz="4800" dirty="0" smtClean="0">
              <a:solidFill>
                <a:srgbClr val="F79646"/>
              </a:solidFill>
              <a:latin typeface="HY견명조" pitchFamily="18" charset="-127"/>
              <a:ea typeface="HY견명조" pitchFamily="18" charset="-127"/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아틀라스 일본사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사계절 출판사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일본사학회 지음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동북아 역사재단 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www.nahf.or.kr</a:t>
            </a:r>
          </a:p>
          <a:p>
            <a:pPr defTabSz="914400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 사회 일본 문화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소와당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출판사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이토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아비토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지음</a:t>
            </a:r>
            <a:endParaRPr lang="en-US" altLang="ko-KR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115</Words>
  <Application>Microsoft Office PowerPoint</Application>
  <PresentationFormat>화면 슬라이드 쇼(4:3)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6" baseType="lpstr">
      <vt:lpstr>Office 테마</vt:lpstr>
      <vt:lpstr>13_Office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독도 침탈역사</dc:title>
  <dc:creator>user</dc:creator>
  <cp:lastModifiedBy>SEC</cp:lastModifiedBy>
  <cp:revision>69</cp:revision>
  <dcterms:created xsi:type="dcterms:W3CDTF">2017-03-26T10:13:27Z</dcterms:created>
  <dcterms:modified xsi:type="dcterms:W3CDTF">2018-10-07T06:34:55Z</dcterms:modified>
  <cp:contentStatus>화면 슬라이드 쇼(4:3)</cp:contentStatus>
</cp:coreProperties>
</file>