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0" r:id="rId1"/>
  </p:sldMasterIdLst>
  <p:notesMasterIdLst>
    <p:notesMasterId r:id="rId6"/>
  </p:notesMasterIdLst>
  <p:sldIdLst>
    <p:sldId id="325" r:id="rId2"/>
    <p:sldId id="326" r:id="rId3"/>
    <p:sldId id="327" r:id="rId4"/>
    <p:sldId id="328" r:id="rId5"/>
  </p:sldIdLst>
  <p:sldSz cx="9144000" cy="6858000" type="screen4x3"/>
  <p:notesSz cx="6858000" cy="9144000"/>
  <p:defaultTextStyle>
    <a:defPPr>
      <a:defRPr lang="ko-KR"/>
    </a:defPPr>
    <a:lvl1pPr marL="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7"/>
    <p:restoredTop sz="94316"/>
  </p:normalViewPr>
  <p:slideViewPr>
    <p:cSldViewPr snapToObjects="1">
      <p:cViewPr>
        <p:scale>
          <a:sx n="100" d="100"/>
          <a:sy n="100" d="100"/>
        </p:scale>
        <p:origin x="-2010" y="-294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09B97-ABDE-4204-AEBD-C110A63FD08B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77F6-E41B-4F0A-97EA-9F34BA963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34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8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8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0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6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0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4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8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8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665E23A-A614-40F9-A43F-332F1062D4C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EE8F5F-4ED3-4CBA-9FBA-B6B2B53C4AE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1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12074" y="0"/>
            <a:ext cx="3936002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en-US" altLang="ko-KR" dirty="0">
              <a:solidFill>
                <a:prstClr val="white"/>
              </a:solidFill>
            </a:endParaRPr>
          </a:p>
          <a:p>
            <a:pPr defTabSz="914400"/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727" y="980728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4800" dirty="0" smtClean="0">
                <a:solidFill>
                  <a:srgbClr val="F79646"/>
                </a:solidFill>
              </a:rPr>
              <a:t>중세 </a:t>
            </a:r>
            <a:endParaRPr lang="en-US" altLang="ko-KR" sz="4800" dirty="0" smtClean="0">
              <a:solidFill>
                <a:srgbClr val="F79646"/>
              </a:solidFill>
            </a:endParaRPr>
          </a:p>
          <a:p>
            <a:pPr defTabSz="914400"/>
            <a:r>
              <a:rPr lang="ko-KR" altLang="en-US" sz="4800" dirty="0" smtClean="0">
                <a:solidFill>
                  <a:schemeClr val="bg1"/>
                </a:solidFill>
              </a:rPr>
              <a:t>일본의</a:t>
            </a:r>
            <a:r>
              <a:rPr lang="ko-KR" altLang="en-US" sz="4800" dirty="0" smtClean="0">
                <a:solidFill>
                  <a:srgbClr val="F79646"/>
                </a:solidFill>
              </a:rPr>
              <a:t> </a:t>
            </a:r>
            <a:endParaRPr lang="en-US" altLang="ko-KR" sz="4800" dirty="0" smtClean="0">
              <a:solidFill>
                <a:srgbClr val="F79646"/>
              </a:solidFill>
            </a:endParaRPr>
          </a:p>
          <a:p>
            <a:pPr defTabSz="914400"/>
            <a:r>
              <a:rPr lang="ko-KR" altLang="en-US" sz="4800" dirty="0" smtClean="0">
                <a:solidFill>
                  <a:srgbClr val="F79646"/>
                </a:solidFill>
              </a:rPr>
              <a:t>문화</a:t>
            </a:r>
            <a:endParaRPr lang="en-US" altLang="ko-KR" sz="4800" dirty="0" smtClean="0">
              <a:solidFill>
                <a:schemeClr val="bg1"/>
              </a:solidFill>
            </a:endParaRPr>
          </a:p>
          <a:p>
            <a:pPr defTabSz="914400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27" y="544522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dirty="0" smtClean="0">
                <a:solidFill>
                  <a:prstClr val="white"/>
                </a:solidFill>
              </a:rPr>
              <a:t>일본어 일본학과</a:t>
            </a:r>
            <a:endParaRPr lang="en-US" altLang="ko-KR" dirty="0" smtClean="0">
              <a:solidFill>
                <a:prstClr val="white"/>
              </a:solidFill>
            </a:endParaRPr>
          </a:p>
          <a:p>
            <a:pPr defTabSz="914400"/>
            <a:r>
              <a:rPr lang="en-US" altLang="ko-KR" dirty="0" smtClean="0">
                <a:solidFill>
                  <a:prstClr val="white"/>
                </a:solidFill>
              </a:rPr>
              <a:t>21247252</a:t>
            </a:r>
          </a:p>
          <a:p>
            <a:pPr defTabSz="914400"/>
            <a:r>
              <a:rPr lang="ko-KR" altLang="en-US" dirty="0" smtClean="0">
                <a:solidFill>
                  <a:prstClr val="white"/>
                </a:solidFill>
              </a:rPr>
              <a:t>한상</a:t>
            </a:r>
            <a:r>
              <a:rPr lang="ko-KR" altLang="en-US" dirty="0">
                <a:solidFill>
                  <a:prstClr val="white"/>
                </a:solidFill>
              </a:rPr>
              <a:t>열</a:t>
            </a:r>
          </a:p>
        </p:txBody>
      </p:sp>
    </p:spTree>
    <p:extLst>
      <p:ext uri="{BB962C8B-B14F-4D97-AF65-F5344CB8AC3E}">
        <p14:creationId xmlns:p14="http://schemas.microsoft.com/office/powerpoint/2010/main" val="21737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0"/>
            <a:ext cx="9144000" cy="686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059832" y="1952836"/>
            <a:ext cx="2952328" cy="2952328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ko-KR" altLang="en-US" sz="2400" dirty="0" err="1" smtClean="0">
                <a:solidFill>
                  <a:srgbClr val="F79646"/>
                </a:solidFill>
              </a:rPr>
              <a:t>가마쿠라</a:t>
            </a:r>
            <a:r>
              <a:rPr lang="ko-KR" altLang="en-US" sz="2400" dirty="0" smtClean="0">
                <a:solidFill>
                  <a:srgbClr val="F79646"/>
                </a:solidFill>
              </a:rPr>
              <a:t> </a:t>
            </a:r>
            <a:endParaRPr lang="en-US" altLang="ko-KR" sz="2400" dirty="0" smtClean="0">
              <a:solidFill>
                <a:srgbClr val="F79646"/>
              </a:solidFill>
            </a:endParaRPr>
          </a:p>
          <a:p>
            <a:pPr algn="ctr" defTabSz="914400"/>
            <a:r>
              <a:rPr lang="ko-KR" altLang="en-US" sz="2400" dirty="0" smtClean="0">
                <a:solidFill>
                  <a:schemeClr val="bg1"/>
                </a:solidFill>
              </a:rPr>
              <a:t>시대의</a:t>
            </a:r>
            <a:r>
              <a:rPr lang="ko-KR" altLang="en-US" sz="2400" dirty="0" smtClean="0">
                <a:solidFill>
                  <a:srgbClr val="F79646"/>
                </a:solidFill>
              </a:rPr>
              <a:t> </a:t>
            </a:r>
            <a:endParaRPr lang="en-US" altLang="ko-KR" sz="2400" dirty="0" smtClean="0">
              <a:solidFill>
                <a:srgbClr val="F79646"/>
              </a:solidFill>
            </a:endParaRPr>
          </a:p>
          <a:p>
            <a:pPr algn="ctr" defTabSz="914400"/>
            <a:r>
              <a:rPr lang="ko-KR" altLang="en-US" sz="2400" dirty="0" smtClean="0">
                <a:solidFill>
                  <a:srgbClr val="F79646"/>
                </a:solidFill>
              </a:rPr>
              <a:t>종교문화</a:t>
            </a:r>
            <a:endParaRPr lang="en-US" altLang="ko-KR" sz="2400" dirty="0" smtClean="0">
              <a:solidFill>
                <a:srgbClr val="F7964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65726" y="332656"/>
            <a:ext cx="2736304" cy="1462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불교</a:t>
            </a:r>
            <a:r>
              <a:rPr lang="ko-KR" altLang="en-US" dirty="0" smtClean="0">
                <a:solidFill>
                  <a:schemeClr val="tx1"/>
                </a:solidFill>
              </a:rPr>
              <a:t>가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귀족 중심에서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FFFF00"/>
                </a:solidFill>
              </a:rPr>
              <a:t>서민</a:t>
            </a:r>
            <a:r>
              <a:rPr lang="ko-KR" altLang="en-US" dirty="0" smtClean="0">
                <a:solidFill>
                  <a:schemeClr val="tx1"/>
                </a:solidFill>
              </a:rPr>
              <a:t>에게</a:t>
            </a:r>
            <a:r>
              <a:rPr lang="ko-KR" altLang="en-US" dirty="0">
                <a:solidFill>
                  <a:schemeClr val="tx1"/>
                </a:solidFill>
              </a:rPr>
              <a:t>로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3964877" y="739856"/>
            <a:ext cx="1224136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796136" y="332656"/>
            <a:ext cx="2736304" cy="1462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err="1" smtClean="0">
                <a:solidFill>
                  <a:srgbClr val="FFFF00"/>
                </a:solidFill>
              </a:rPr>
              <a:t>호넨</a:t>
            </a:r>
            <a:r>
              <a:rPr lang="ko-KR" altLang="en-US" dirty="0" err="1" smtClean="0">
                <a:solidFill>
                  <a:schemeClr val="tx1"/>
                </a:solidFill>
              </a:rPr>
              <a:t>을</a:t>
            </a:r>
            <a:r>
              <a:rPr lang="ko-KR" altLang="en-US" dirty="0" smtClean="0">
                <a:solidFill>
                  <a:schemeClr val="tx1"/>
                </a:solidFill>
              </a:rPr>
              <a:t> 필두로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accent6"/>
                </a:solidFill>
              </a:rPr>
              <a:t>정토종</a:t>
            </a:r>
            <a:r>
              <a:rPr lang="ko-KR" altLang="en-US" dirty="0" smtClean="0">
                <a:solidFill>
                  <a:schemeClr val="tx1"/>
                </a:solidFill>
              </a:rPr>
              <a:t>이 널리 전파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 rot="5400000">
            <a:off x="6804248" y="3104964"/>
            <a:ext cx="1224136" cy="648072"/>
          </a:xfrm>
          <a:prstGeom prst="rightArrow">
            <a:avLst>
              <a:gd name="adj1" fmla="val 47338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796136" y="5085184"/>
            <a:ext cx="2736304" cy="1462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err="1" smtClean="0">
                <a:solidFill>
                  <a:srgbClr val="FFFF00"/>
                </a:solidFill>
              </a:rPr>
              <a:t>잇펜</a:t>
            </a:r>
            <a:r>
              <a:rPr lang="ko-KR" altLang="en-US" dirty="0" err="1" smtClean="0">
                <a:solidFill>
                  <a:schemeClr val="tx1"/>
                </a:solidFill>
              </a:rPr>
              <a:t>의</a:t>
            </a:r>
            <a:r>
              <a:rPr lang="ko-KR" altLang="en-US" dirty="0" smtClean="0">
                <a:solidFill>
                  <a:schemeClr val="tx1"/>
                </a:solidFill>
              </a:rPr>
              <a:t> 춤추며 염불을 외는 </a:t>
            </a:r>
            <a:r>
              <a:rPr lang="ko-KR" altLang="en-US" dirty="0" smtClean="0">
                <a:solidFill>
                  <a:schemeClr val="accent6"/>
                </a:solidFill>
              </a:rPr>
              <a:t>시종</a:t>
            </a:r>
            <a:r>
              <a:rPr lang="ko-KR" altLang="en-US" dirty="0" smtClean="0">
                <a:solidFill>
                  <a:schemeClr val="tx1"/>
                </a:solidFill>
              </a:rPr>
              <a:t>의 전파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오른쪽 화살표 10"/>
          <p:cNvSpPr/>
          <p:nvPr/>
        </p:nvSpPr>
        <p:spPr>
          <a:xfrm rot="10800000">
            <a:off x="3964877" y="5492384"/>
            <a:ext cx="1224136" cy="6480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5726" y="5085184"/>
            <a:ext cx="2736304" cy="1462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smtClean="0">
                <a:solidFill>
                  <a:srgbClr val="FFFF00"/>
                </a:solidFill>
              </a:rPr>
              <a:t>무사들</a:t>
            </a:r>
            <a:r>
              <a:rPr lang="ko-KR" altLang="en-US" dirty="0" smtClean="0">
                <a:solidFill>
                  <a:prstClr val="black"/>
                </a:solidFill>
              </a:rPr>
              <a:t> 사이에서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dirty="0" smtClean="0">
                <a:solidFill>
                  <a:prstClr val="black"/>
                </a:solidFill>
              </a:rPr>
              <a:t>커다란 세력을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dirty="0" smtClean="0">
                <a:solidFill>
                  <a:prstClr val="black"/>
                </a:solidFill>
              </a:rPr>
              <a:t>갖고 있었던 </a:t>
            </a:r>
            <a:r>
              <a:rPr lang="ko-KR" altLang="en-US" dirty="0" smtClean="0">
                <a:solidFill>
                  <a:schemeClr val="accent6"/>
                </a:solidFill>
              </a:rPr>
              <a:t>선종</a:t>
            </a:r>
            <a:endParaRPr lang="ko-KR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ko-KR" altLang="en-US" sz="3200" dirty="0" err="1" smtClean="0">
                <a:solidFill>
                  <a:srgbClr val="F79646"/>
                </a:solidFill>
              </a:rPr>
              <a:t>가마쿠라</a:t>
            </a:r>
            <a:r>
              <a:rPr lang="ko-KR" altLang="en-US" sz="3200" dirty="0" smtClean="0">
                <a:solidFill>
                  <a:srgbClr val="F79646"/>
                </a:solidFill>
              </a:rPr>
              <a:t> </a:t>
            </a:r>
            <a:endParaRPr lang="en-US" altLang="ko-KR" sz="3200" dirty="0" smtClean="0">
              <a:solidFill>
                <a:srgbClr val="F79646"/>
              </a:solidFill>
            </a:endParaRPr>
          </a:p>
          <a:p>
            <a:pPr defTabSz="914400"/>
            <a:r>
              <a:rPr lang="en-US" altLang="ko-KR" sz="3200" dirty="0">
                <a:solidFill>
                  <a:srgbClr val="F79646"/>
                </a:solidFill>
              </a:rPr>
              <a:t> </a:t>
            </a:r>
            <a:r>
              <a:rPr lang="en-US" altLang="ko-KR" sz="3200" dirty="0" smtClean="0">
                <a:solidFill>
                  <a:srgbClr val="F79646"/>
                </a:solidFill>
              </a:rPr>
              <a:t>   </a:t>
            </a:r>
            <a:r>
              <a:rPr lang="ko-KR" altLang="en-US" sz="3200" dirty="0" smtClean="0">
                <a:solidFill>
                  <a:schemeClr val="bg1"/>
                </a:solidFill>
              </a:rPr>
              <a:t>시대의 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srgbClr val="F79646"/>
                </a:solidFill>
              </a:rPr>
              <a:t>         문학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220090" y="5220982"/>
            <a:ext cx="3528490" cy="137645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chemeClr val="accent6"/>
                </a:solidFill>
              </a:rPr>
              <a:t>[</a:t>
            </a:r>
            <a:r>
              <a:rPr lang="ko-KR" altLang="en-US" dirty="0" err="1" smtClean="0">
                <a:solidFill>
                  <a:schemeClr val="accent6"/>
                </a:solidFill>
              </a:rPr>
              <a:t>츠레즈레구사</a:t>
            </a:r>
            <a:r>
              <a:rPr lang="en-US" altLang="ko-KR" dirty="0" smtClean="0">
                <a:solidFill>
                  <a:schemeClr val="accent6"/>
                </a:solidFill>
              </a:rPr>
              <a:t>]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en-US" altLang="ko-KR" dirty="0" smtClean="0">
                <a:solidFill>
                  <a:schemeClr val="accent6"/>
                </a:solidFill>
              </a:rPr>
              <a:t>[</a:t>
            </a:r>
            <a:r>
              <a:rPr lang="ko-KR" altLang="en-US" dirty="0" err="1" smtClean="0">
                <a:solidFill>
                  <a:schemeClr val="accent6"/>
                </a:solidFill>
              </a:rPr>
              <a:t>신고킨와카슈</a:t>
            </a:r>
            <a:r>
              <a:rPr lang="en-US" altLang="ko-KR" dirty="0" smtClean="0">
                <a:solidFill>
                  <a:schemeClr val="accent6"/>
                </a:solidFill>
              </a:rPr>
              <a:t>]</a:t>
            </a:r>
            <a:r>
              <a:rPr lang="ko-KR" altLang="en-US" dirty="0" smtClean="0">
                <a:solidFill>
                  <a:schemeClr val="tx1"/>
                </a:solidFill>
              </a:rPr>
              <a:t> 등 </a:t>
            </a:r>
            <a:r>
              <a:rPr lang="ko-KR" altLang="en-US" dirty="0" smtClean="0">
                <a:solidFill>
                  <a:srgbClr val="FFFF00"/>
                </a:solidFill>
              </a:rPr>
              <a:t>다양한</a:t>
            </a:r>
            <a:r>
              <a:rPr lang="ko-KR" altLang="en-US" dirty="0" smtClean="0">
                <a:solidFill>
                  <a:schemeClr val="tx1"/>
                </a:solidFill>
              </a:rPr>
              <a:t> 문학의 등장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220090" y="3491579"/>
            <a:ext cx="3528490" cy="144963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>
                <a:solidFill>
                  <a:srgbClr val="FFFF00"/>
                </a:solidFill>
              </a:rPr>
              <a:t>무사</a:t>
            </a:r>
            <a:r>
              <a:rPr lang="ko-KR" altLang="en-US" dirty="0">
                <a:solidFill>
                  <a:schemeClr val="tx1"/>
                </a:solidFill>
              </a:rPr>
              <a:t>의 활약상을 생생하게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묘사한 </a:t>
            </a:r>
            <a:r>
              <a:rPr lang="en-US" altLang="ko-KR" dirty="0">
                <a:solidFill>
                  <a:schemeClr val="accent6"/>
                </a:solidFill>
              </a:rPr>
              <a:t>[</a:t>
            </a:r>
            <a:r>
              <a:rPr lang="ko-KR" altLang="en-US" dirty="0" err="1">
                <a:solidFill>
                  <a:schemeClr val="accent6"/>
                </a:solidFill>
              </a:rPr>
              <a:t>헤이케</a:t>
            </a:r>
            <a:r>
              <a:rPr lang="ko-KR" altLang="en-US" dirty="0">
                <a:solidFill>
                  <a:schemeClr val="accent6"/>
                </a:solidFill>
              </a:rPr>
              <a:t> </a:t>
            </a:r>
            <a:r>
              <a:rPr lang="ko-KR" altLang="en-US" dirty="0" err="1">
                <a:solidFill>
                  <a:schemeClr val="accent6"/>
                </a:solidFill>
              </a:rPr>
              <a:t>모노가타리</a:t>
            </a:r>
            <a:r>
              <a:rPr lang="en-US" altLang="ko-KR" dirty="0">
                <a:solidFill>
                  <a:schemeClr val="accent6"/>
                </a:solidFill>
              </a:rPr>
              <a:t>]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220090" y="1755393"/>
            <a:ext cx="3528490" cy="15295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chemeClr val="accent6"/>
                </a:solidFill>
              </a:rPr>
              <a:t>[</a:t>
            </a:r>
            <a:r>
              <a:rPr lang="ko-KR" altLang="en-US" dirty="0" err="1" smtClean="0">
                <a:solidFill>
                  <a:schemeClr val="accent6"/>
                </a:solidFill>
              </a:rPr>
              <a:t>산카슈</a:t>
            </a:r>
            <a:r>
              <a:rPr lang="en-US" altLang="ko-KR" dirty="0" smtClean="0">
                <a:solidFill>
                  <a:schemeClr val="accent6"/>
                </a:solidFill>
              </a:rPr>
              <a:t>]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accent6"/>
                </a:solidFill>
              </a:rPr>
              <a:t>[</a:t>
            </a:r>
            <a:r>
              <a:rPr lang="ko-KR" altLang="en-US" dirty="0">
                <a:solidFill>
                  <a:schemeClr val="accent6"/>
                </a:solidFill>
              </a:rPr>
              <a:t>호조키</a:t>
            </a:r>
            <a:r>
              <a:rPr lang="en-US" altLang="ko-KR" dirty="0">
                <a:solidFill>
                  <a:schemeClr val="accent6"/>
                </a:solidFill>
              </a:rPr>
              <a:t>] </a:t>
            </a:r>
            <a:r>
              <a:rPr lang="ko-KR" altLang="en-US" dirty="0">
                <a:solidFill>
                  <a:schemeClr val="tx1"/>
                </a:solidFill>
              </a:rPr>
              <a:t>등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FFFF00"/>
                </a:solidFill>
              </a:rPr>
              <a:t>편력</a:t>
            </a:r>
            <a:r>
              <a:rPr lang="ko-KR" altLang="en-US" dirty="0" smtClean="0">
                <a:solidFill>
                  <a:schemeClr val="tx1"/>
                </a:solidFill>
              </a:rPr>
              <a:t>과 </a:t>
            </a:r>
            <a:r>
              <a:rPr lang="ko-KR" altLang="en-US" dirty="0">
                <a:solidFill>
                  <a:srgbClr val="FFFF00"/>
                </a:solidFill>
              </a:rPr>
              <a:t>은둔</a:t>
            </a:r>
            <a:r>
              <a:rPr lang="ko-KR" altLang="en-US" dirty="0">
                <a:solidFill>
                  <a:schemeClr val="tx1"/>
                </a:solidFill>
              </a:rPr>
              <a:t>의 문학이 탄생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2348850"/>
            <a:ext cx="30861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899490" y="2007439"/>
            <a:ext cx="2808414" cy="2821191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ko-KR" altLang="en-US" sz="3200" dirty="0" err="1" smtClean="0">
                <a:solidFill>
                  <a:srgbClr val="F79646"/>
                </a:solidFill>
              </a:rPr>
              <a:t>무로마치</a:t>
            </a:r>
            <a:r>
              <a:rPr lang="ko-KR" altLang="en-US" sz="3200" dirty="0" smtClean="0">
                <a:solidFill>
                  <a:srgbClr val="F79646"/>
                </a:solidFill>
              </a:rPr>
              <a:t> </a:t>
            </a:r>
            <a:endParaRPr lang="en-US" altLang="ko-KR" sz="3200" dirty="0" smtClean="0">
              <a:solidFill>
                <a:srgbClr val="F79646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schemeClr val="bg1"/>
                </a:solidFill>
              </a:rPr>
              <a:t>시대의</a:t>
            </a:r>
            <a:r>
              <a:rPr lang="ko-KR" altLang="en-US" sz="3200" dirty="0" smtClean="0">
                <a:solidFill>
                  <a:srgbClr val="F79646"/>
                </a:solidFill>
              </a:rPr>
              <a:t> </a:t>
            </a:r>
            <a:endParaRPr lang="en-US" altLang="ko-KR" sz="3200" dirty="0" smtClean="0">
              <a:solidFill>
                <a:srgbClr val="F79646"/>
              </a:solidFill>
            </a:endParaRPr>
          </a:p>
          <a:p>
            <a:pPr defTabSz="914400"/>
            <a:r>
              <a:rPr lang="ko-KR" altLang="en-US" sz="3200" dirty="0" smtClean="0">
                <a:solidFill>
                  <a:srgbClr val="F79646"/>
                </a:solidFill>
              </a:rPr>
              <a:t>문화 </a:t>
            </a:r>
            <a:endParaRPr lang="en-US" altLang="ko-KR" sz="3200" dirty="0" smtClean="0">
              <a:solidFill>
                <a:srgbClr val="F7964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150256" y="1039592"/>
            <a:ext cx="1868222" cy="8750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err="1" smtClean="0">
                <a:solidFill>
                  <a:schemeClr val="accent6"/>
                </a:solidFill>
              </a:rPr>
              <a:t>남북조</a:t>
            </a:r>
            <a:r>
              <a:rPr lang="ko-KR" altLang="en-US" dirty="0" smtClean="0">
                <a:solidFill>
                  <a:schemeClr val="accent6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문화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208842" y="2852936"/>
            <a:ext cx="1980293" cy="87506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err="1" smtClean="0">
                <a:solidFill>
                  <a:schemeClr val="accent6"/>
                </a:solidFill>
              </a:rPr>
              <a:t>기타야마</a:t>
            </a:r>
            <a:r>
              <a:rPr lang="ko-KR" altLang="en-US" dirty="0" smtClean="0">
                <a:solidFill>
                  <a:prstClr val="white"/>
                </a:solidFill>
              </a:rPr>
              <a:t> 문화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원형 화살표 9"/>
          <p:cNvSpPr/>
          <p:nvPr/>
        </p:nvSpPr>
        <p:spPr>
          <a:xfrm>
            <a:off x="5436095" y="-171400"/>
            <a:ext cx="3296545" cy="329704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도형 10"/>
          <p:cNvSpPr/>
          <p:nvPr/>
        </p:nvSpPr>
        <p:spPr>
          <a:xfrm>
            <a:off x="4427984" y="1737500"/>
            <a:ext cx="3296545" cy="329704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막힌 원호 11"/>
          <p:cNvSpPr/>
          <p:nvPr/>
        </p:nvSpPr>
        <p:spPr>
          <a:xfrm>
            <a:off x="5668245" y="3875726"/>
            <a:ext cx="2832243" cy="2833378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9144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65515" y="4653136"/>
            <a:ext cx="1784377" cy="115212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 err="1" smtClean="0">
                <a:solidFill>
                  <a:schemeClr val="accent6"/>
                </a:solidFill>
              </a:rPr>
              <a:t>히가시야마</a:t>
            </a:r>
            <a:endParaRPr lang="en-US" altLang="ko-KR" dirty="0" smtClean="0">
              <a:solidFill>
                <a:schemeClr val="accent6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 문화</a:t>
            </a:r>
            <a:endParaRPr lang="en-US" altLang="ko-K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76</Words>
  <Application>Microsoft Office PowerPoint</Application>
  <PresentationFormat>화면 슬라이드 쇼(4:3)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독도 침탈역사</dc:title>
  <dc:creator>user</dc:creator>
  <cp:lastModifiedBy>SEC</cp:lastModifiedBy>
  <cp:revision>69</cp:revision>
  <dcterms:created xsi:type="dcterms:W3CDTF">2017-03-26T10:13:27Z</dcterms:created>
  <dcterms:modified xsi:type="dcterms:W3CDTF">2018-10-07T06:34:52Z</dcterms:modified>
  <cp:contentStatus>화면 슬라이드 쇼(4:3)</cp:contentStatus>
</cp:coreProperties>
</file>