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88" r:id="rId3"/>
    <p:sldId id="317" r:id="rId4"/>
    <p:sldId id="319" r:id="rId5"/>
    <p:sldId id="320" r:id="rId6"/>
    <p:sldId id="268" r:id="rId7"/>
    <p:sldId id="321" r:id="rId8"/>
    <p:sldId id="322" r:id="rId9"/>
    <p:sldId id="323" r:id="rId10"/>
    <p:sldId id="324" r:id="rId11"/>
    <p:sldId id="335" r:id="rId12"/>
    <p:sldId id="326" r:id="rId13"/>
    <p:sldId id="327" r:id="rId14"/>
    <p:sldId id="328" r:id="rId15"/>
    <p:sldId id="333" r:id="rId16"/>
    <p:sldId id="329" r:id="rId17"/>
    <p:sldId id="330" r:id="rId18"/>
    <p:sldId id="331" r:id="rId19"/>
    <p:sldId id="332" r:id="rId20"/>
    <p:sldId id="33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838"/>
    <a:srgbClr val="FF6600"/>
    <a:srgbClr val="063956"/>
    <a:srgbClr val="DEBB9D"/>
    <a:srgbClr val="094E75"/>
    <a:srgbClr val="2E5A7F"/>
    <a:srgbClr val="005AA8"/>
    <a:srgbClr val="81DEFD"/>
    <a:srgbClr val="EB6D4A"/>
    <a:srgbClr val="9B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/>
  </p:normalViewPr>
  <p:slideViewPr>
    <p:cSldViewPr snapToGrid="0">
      <p:cViewPr>
        <p:scale>
          <a:sx n="124" d="100"/>
          <a:sy n="124" d="100"/>
        </p:scale>
        <p:origin x="-45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P_8Yp79dEQ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BuaLKN5_aw&amp;t=12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0082" y="932942"/>
            <a:ext cx="12192000" cy="182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한국</a:t>
            </a: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영토인 </a:t>
            </a:r>
            <a:endParaRPr lang="en-US" altLang="ko-KR" sz="40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국제법적</a:t>
            </a: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 지위</a:t>
            </a:r>
            <a:endParaRPr lang="en-US" altLang="ko-KR" sz="40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DC1870AF-6BC4-4AC9-9027-360661D24CB7}"/>
              </a:ext>
            </a:extLst>
          </p:cNvPr>
          <p:cNvGrpSpPr/>
          <p:nvPr/>
        </p:nvGrpSpPr>
        <p:grpSpPr>
          <a:xfrm>
            <a:off x="3275167" y="760170"/>
            <a:ext cx="555040" cy="506973"/>
            <a:chOff x="3353409" y="824183"/>
            <a:chExt cx="555040" cy="506973"/>
          </a:xfrm>
        </p:grpSpPr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xmlns="" id="{CEF9B960-CE34-4BD6-A5D5-122A28AFC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3409" y="824183"/>
              <a:ext cx="273892" cy="506973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solidFill>
              <a:srgbClr val="1B1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xmlns="" id="{A36CD60A-7808-40E1-91C6-3A6FE28FB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113" y="849124"/>
              <a:ext cx="240336" cy="479312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solidFill>
              <a:srgbClr val="1B1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xmlns="" id="{B7095D41-78C2-459B-A901-A53B61553F32}"/>
              </a:ext>
            </a:extLst>
          </p:cNvPr>
          <p:cNvGrpSpPr/>
          <p:nvPr/>
        </p:nvGrpSpPr>
        <p:grpSpPr>
          <a:xfrm>
            <a:off x="8246450" y="1989348"/>
            <a:ext cx="555040" cy="506973"/>
            <a:chOff x="7902896" y="1751223"/>
            <a:chExt cx="555040" cy="506973"/>
          </a:xfrm>
        </p:grpSpPr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xmlns="" id="{38242DC7-03CE-4DA4-A7AD-0D5DA9D8C01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8184044" y="1751223"/>
              <a:ext cx="273892" cy="506973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solidFill>
              <a:srgbClr val="1B1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xmlns="" id="{1CEBC540-6082-48C2-A3FD-3910A9CA44F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7902896" y="1753944"/>
              <a:ext cx="240336" cy="479312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solidFill>
              <a:srgbClr val="1B1B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056599" y="4428846"/>
            <a:ext cx="262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강M" panose="02030600000101010101" pitchFamily="18" charset="-127"/>
                <a:ea typeface="HY강M" panose="02030600000101010101" pitchFamily="18" charset="-127"/>
              </a:rPr>
              <a:t>체육학과 </a:t>
            </a:r>
            <a:r>
              <a:rPr lang="en-US" altLang="ko-KR" dirty="0">
                <a:latin typeface="HY강M" panose="02030600000101010101" pitchFamily="18" charset="-127"/>
                <a:ea typeface="HY강M" panose="02030600000101010101" pitchFamily="18" charset="-127"/>
              </a:rPr>
              <a:t>1</a:t>
            </a:r>
            <a:r>
              <a:rPr lang="ko-KR" altLang="en-US" dirty="0">
                <a:latin typeface="HY강M" panose="02030600000101010101" pitchFamily="18" charset="-127"/>
                <a:ea typeface="HY강M" panose="02030600000101010101" pitchFamily="18" charset="-127"/>
              </a:rPr>
              <a:t>학년 안재욱</a:t>
            </a:r>
            <a:endParaRPr lang="en-US" altLang="ko-KR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dirty="0">
                <a:latin typeface="HY강M" panose="02030600000101010101" pitchFamily="18" charset="-127"/>
                <a:ea typeface="HY강M" panose="02030600000101010101" pitchFamily="18" charset="-127"/>
              </a:rPr>
              <a:t>체육학과 </a:t>
            </a:r>
            <a:r>
              <a:rPr lang="en-US" altLang="ko-KR" dirty="0">
                <a:latin typeface="HY강M" panose="02030600000101010101" pitchFamily="18" charset="-127"/>
                <a:ea typeface="HY강M" panose="02030600000101010101" pitchFamily="18" charset="-127"/>
              </a:rPr>
              <a:t>1</a:t>
            </a:r>
            <a:r>
              <a:rPr lang="ko-KR" altLang="en-US" dirty="0">
                <a:latin typeface="HY강M" panose="02030600000101010101" pitchFamily="18" charset="-127"/>
                <a:ea typeface="HY강M" panose="02030600000101010101" pitchFamily="18" charset="-127"/>
              </a:rPr>
              <a:t>학년 이수민</a:t>
            </a:r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287129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시네마현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 고시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40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63184" y="2797706"/>
            <a:ext cx="6345007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국제법을 바탕으로 일본의 주장이  </a:t>
            </a:r>
            <a:r>
              <a:rPr lang="ko-KR" altLang="en-US" sz="2400" noProof="0" dirty="0" err="1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틀린이유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.</a:t>
            </a:r>
          </a:p>
        </p:txBody>
      </p:sp>
      <p:sp>
        <p:nvSpPr>
          <p:cNvPr id="12" name="자유형 11"/>
          <p:cNvSpPr/>
          <p:nvPr/>
        </p:nvSpPr>
        <p:spPr>
          <a:xfrm rot="3600000">
            <a:off x="9356325" y="2822463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00023 L -0.04024 0.0877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51055 0.00671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="" xmlns:a16="http://schemas.microsoft.com/office/drawing/2014/main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="" xmlns:a16="http://schemas.microsoft.com/office/drawing/2014/main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="" xmlns:a16="http://schemas.microsoft.com/office/drawing/2014/main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="" xmlns:a16="http://schemas.microsoft.com/office/drawing/2014/main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="" xmlns:a16="http://schemas.microsoft.com/office/drawing/2014/main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2056627" y="215171"/>
            <a:ext cx="8264675" cy="4456285"/>
            <a:chOff x="2056627" y="215171"/>
            <a:chExt cx="8264675" cy="4456285"/>
          </a:xfrm>
        </p:grpSpPr>
        <p:sp>
          <p:nvSpPr>
            <p:cNvPr id="4" name="아래쪽 화살표 3"/>
            <p:cNvSpPr/>
            <p:nvPr/>
          </p:nvSpPr>
          <p:spPr>
            <a:xfrm>
              <a:off x="5798599" y="1253662"/>
              <a:ext cx="416516" cy="70845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9459" y="2054964"/>
              <a:ext cx="5251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시네마 현 고시</a:t>
              </a:r>
            </a:p>
          </p:txBody>
        </p:sp>
        <p:sp>
          <p:nvSpPr>
            <p:cNvPr id="115" name="아래쪽 화살표 114"/>
            <p:cNvSpPr/>
            <p:nvPr/>
          </p:nvSpPr>
          <p:spPr>
            <a:xfrm rot="10800000">
              <a:off x="5797896" y="2590661"/>
              <a:ext cx="416516" cy="70845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627" y="215171"/>
              <a:ext cx="7899307" cy="445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499" y="215171"/>
              <a:ext cx="15906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타원형 설명선 71"/>
            <p:cNvSpPr/>
            <p:nvPr/>
          </p:nvSpPr>
          <p:spPr>
            <a:xfrm>
              <a:off x="2343629" y="1023140"/>
              <a:ext cx="2381855" cy="938975"/>
            </a:xfrm>
            <a:prstGeom prst="wedgeEllipseCallout">
              <a:avLst>
                <a:gd name="adj1" fmla="val -46547"/>
                <a:gd name="adj2" fmla="val -70833"/>
              </a:avLst>
            </a:prstGeom>
            <a:solidFill>
              <a:schemeClr val="tx2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독도는 </a:t>
              </a:r>
              <a:r>
                <a:rPr kumimoji="0" lang="ko-KR" alt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주인없는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무주지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라서 </a:t>
              </a:r>
              <a:r>
                <a:rPr kumimoji="0" lang="ko-KR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영유권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을 확립 했습니다</a:t>
              </a:r>
              <a:r>
                <a:rPr kumimoji="0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541072" y="302440"/>
            <a:ext cx="1116703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실효적 점유 </a:t>
            </a:r>
            <a:r>
              <a:rPr kumimoji="0" lang="en-US" altLang="ko-KR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: 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19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세기 이후 국제법상으로는 발견만으로는 영토 획득</a:t>
            </a:r>
            <a:r>
              <a:rPr lang="en-US" altLang="ko-KR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X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 smtClean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                   일본은 독도를 한번도 실효적으로 지배 한 적이 없다</a:t>
            </a:r>
            <a:r>
              <a:rPr lang="en-US" altLang="ko-KR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 smtClean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                       현재 독도는 한국의 독도 경비대에 의해 지켜지고 있다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국가의 </a:t>
            </a:r>
            <a:r>
              <a:rPr lang="ko-KR" altLang="en-US" sz="2800" b="1" dirty="0">
                <a:solidFill>
                  <a:srgbClr val="FF0000"/>
                </a:solidFill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대외적 의사표시 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: 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일개 지방자치단체인 </a:t>
            </a:r>
            <a:r>
              <a:rPr lang="ko-KR" altLang="en-US" sz="2800" dirty="0" err="1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시네마현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고시로는 국제법상으로 효력발생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X</a:t>
            </a:r>
            <a:endParaRPr kumimoji="0" lang="en-US" altLang="ko-KR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4626" y="2813396"/>
            <a:ext cx="12206626" cy="94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ko-KR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한국</a:t>
            </a:r>
            <a:r>
              <a:rPr lang="ko-KR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영토인 </a:t>
            </a:r>
            <a:r>
              <a:rPr lang="ko-KR" alt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국제법</a:t>
            </a:r>
            <a:r>
              <a:rPr lang="ko-KR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적 근거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xmlns="" id="{F2781F5B-DFD7-48DB-A741-8A03564042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1902" y="2655583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C0780064-F86D-4DBA-A81C-04AF09DB8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67677C89-C85D-4C6E-82D9-A144E5108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xmlns="" id="{3AD88EAC-17CF-48FA-B2F2-0C53140E7DC0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10189540" y="2680524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A043228A-5C51-42F3-BC35-FB6418BAD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4CBDB896-4971-4B05-B05F-FA4BA9F7E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8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1052278" y="3518984"/>
            <a:ext cx="101103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29388" y="2928566"/>
            <a:ext cx="1521570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칙령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41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52279" y="2930585"/>
            <a:ext cx="10216684" cy="5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독도는 울릉군에 속한 땅이므로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울릉군은 울릉도와 석도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를 다스린다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11376526" y="3033136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08676" y="2923723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731 L -0.01562 0.0817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5 0.0169 L 0.79167 0.0213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1" y="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51598" y="302099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165873" y="545574"/>
            <a:ext cx="1219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1026" name="Picture 2" descr="https://post-phinf.pstatic.net/MjAxNzA3MDVfNTUg/MDAxNDk5MjM0MTYwNTAy.lV33yRVUgRfHK6IAKBvFkFyqyr_a2MLCGv0fEr2xMYog.XII6rKTFBxr35eCZ1-Tew8Qgl4RerfJp3EdL5v1u94Eg.JPEG/%EB%8F%85%EB%8F%844.jpg?type=w1200">
            <a:extLst>
              <a:ext uri="{FF2B5EF4-FFF2-40B4-BE49-F238E27FC236}">
                <a16:creationId xmlns:a16="http://schemas.microsoft.com/office/drawing/2014/main" xmlns="" id="{01879470-5313-4AF4-B77F-C8E90216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3" y="626277"/>
            <a:ext cx="4356427" cy="43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355F0C2-F84C-4F33-8F78-05709933266C}"/>
              </a:ext>
            </a:extLst>
          </p:cNvPr>
          <p:cNvSpPr txBox="1"/>
          <p:nvPr/>
        </p:nvSpPr>
        <p:spPr>
          <a:xfrm>
            <a:off x="5548652" y="1992395"/>
            <a:ext cx="486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HY강B" panose="02030600000101010101" pitchFamily="18" charset="-127"/>
                <a:ea typeface="HY강B" panose="02030600000101010101" pitchFamily="18" charset="-127"/>
              </a:rPr>
              <a:t>울릉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군</a:t>
            </a:r>
            <a:r>
              <a:rPr lang="ko-KR" altLang="en-US" sz="5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5400" dirty="0" err="1"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리</a:t>
            </a:r>
            <a:endParaRPr lang="en-US" altLang="ko-KR" sz="54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58746BA-77A3-445E-B15F-7821BB770572}"/>
              </a:ext>
            </a:extLst>
          </p:cNvPr>
          <p:cNvSpPr txBox="1"/>
          <p:nvPr/>
        </p:nvSpPr>
        <p:spPr>
          <a:xfrm>
            <a:off x="5495133" y="3101855"/>
            <a:ext cx="654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독도는 울릉군에 속한 땅이므로 </a:t>
            </a:r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울릉군  은 울릉도와 석도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를 다스린다＇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783F09E-B6B6-4F32-8382-D3F7736DBD18}"/>
              </a:ext>
            </a:extLst>
          </p:cNvPr>
          <p:cNvSpPr txBox="1"/>
          <p:nvPr/>
        </p:nvSpPr>
        <p:spPr>
          <a:xfrm>
            <a:off x="5476486" y="811421"/>
            <a:ext cx="384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1900</a:t>
            </a:r>
            <a:r>
              <a:rPr lang="ko-KR" alt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402888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-72618" y="1360017"/>
            <a:ext cx="121920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xmlns="" id="{41A55A45-2D34-4AF6-8C33-F93B7F992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2279" r="2348" b="5150"/>
          <a:stretch/>
        </p:blipFill>
        <p:spPr>
          <a:xfrm>
            <a:off x="-8034" y="6809"/>
            <a:ext cx="12278646" cy="6032133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xmlns="" id="{E34601EF-D945-4EFE-9C5E-212367707463}"/>
              </a:ext>
            </a:extLst>
          </p:cNvPr>
          <p:cNvGrpSpPr/>
          <p:nvPr/>
        </p:nvGrpSpPr>
        <p:grpSpPr>
          <a:xfrm>
            <a:off x="-31047" y="2275"/>
            <a:ext cx="12309693" cy="6038541"/>
            <a:chOff x="-31047" y="2275"/>
            <a:chExt cx="12309693" cy="603854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182AC0CC-940D-427B-8A03-F76B87CC8AAA}"/>
                </a:ext>
              </a:extLst>
            </p:cNvPr>
            <p:cNvSpPr/>
            <p:nvPr/>
          </p:nvSpPr>
          <p:spPr>
            <a:xfrm>
              <a:off x="-31047" y="2275"/>
              <a:ext cx="12270612" cy="6038541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98249F0-EC94-4EA0-934D-1B11BD2710A7}"/>
                </a:ext>
              </a:extLst>
            </p:cNvPr>
            <p:cNvSpPr txBox="1"/>
            <p:nvPr/>
          </p:nvSpPr>
          <p:spPr>
            <a:xfrm>
              <a:off x="1092072" y="2229486"/>
              <a:ext cx="19622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latin typeface="HY강B" panose="02030600000101010101" pitchFamily="18" charset="-127"/>
                  <a:ea typeface="HY강B" panose="02030600000101010101" pitchFamily="18" charset="-127"/>
                </a:rPr>
                <a:t>1905</a:t>
              </a:r>
              <a:r>
                <a:rPr lang="ko-KR" altLang="en-US" sz="4400" dirty="0">
                  <a:latin typeface="HY강B" panose="02030600000101010101" pitchFamily="18" charset="-127"/>
                  <a:ea typeface="HY강B" panose="02030600000101010101" pitchFamily="18" charset="-127"/>
                </a:rPr>
                <a:t>년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E1D61B6-3714-4414-8F04-E25AAFDC7990}"/>
                </a:ext>
              </a:extLst>
            </p:cNvPr>
            <p:cNvSpPr txBox="1"/>
            <p:nvPr/>
          </p:nvSpPr>
          <p:spPr>
            <a:xfrm>
              <a:off x="2754770" y="2309612"/>
              <a:ext cx="3592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독도를 무주지로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107DE52E-1592-4237-8BD4-D8A8321A154F}"/>
                </a:ext>
              </a:extLst>
            </p:cNvPr>
            <p:cNvSpPr txBox="1"/>
            <p:nvPr/>
          </p:nvSpPr>
          <p:spPr>
            <a:xfrm>
              <a:off x="6861978" y="2240181"/>
              <a:ext cx="3757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일본 영토로 편입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50C0920A-E2D4-49D4-B004-C059F8AEBD1D}"/>
                </a:ext>
              </a:extLst>
            </p:cNvPr>
            <p:cNvSpPr txBox="1"/>
            <p:nvPr/>
          </p:nvSpPr>
          <p:spPr>
            <a:xfrm>
              <a:off x="8034" y="3163730"/>
              <a:ext cx="12270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일본 </a:t>
              </a:r>
              <a:r>
                <a:rPr lang="ko-KR" altLang="en-US" sz="3600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내각회</a:t>
              </a:r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 결정의 정당성 주장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68FAB22-1CDD-438E-B2E6-1EAC14A30A25}"/>
                </a:ext>
              </a:extLst>
            </p:cNvPr>
            <p:cNvSpPr txBox="1"/>
            <p:nvPr/>
          </p:nvSpPr>
          <p:spPr>
            <a:xfrm>
              <a:off x="6116733" y="2444876"/>
              <a:ext cx="1203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HY강B" panose="02030600000101010101" pitchFamily="18" charset="-127"/>
                  <a:ea typeface="HY강B" panose="02030600000101010101" pitchFamily="18" charset="-127"/>
                </a:rPr>
                <a:t>여겨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9E1EBB4-9C28-4E44-B9F4-980B04938BCB}"/>
                </a:ext>
              </a:extLst>
            </p:cNvPr>
            <p:cNvSpPr txBox="1"/>
            <p:nvPr/>
          </p:nvSpPr>
          <p:spPr>
            <a:xfrm>
              <a:off x="10340691" y="2342004"/>
              <a:ext cx="1048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HY강B" panose="02030600000101010101" pitchFamily="18" charset="-127"/>
                  <a:ea typeface="HY강B" panose="02030600000101010101" pitchFamily="18" charset="-127"/>
                </a:rPr>
                <a:t>시킨</a:t>
              </a:r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xmlns="" id="{F5BFDE4D-62E3-4A19-A846-D0C3911134C7}"/>
              </a:ext>
            </a:extLst>
          </p:cNvPr>
          <p:cNvGrpSpPr/>
          <p:nvPr/>
        </p:nvGrpSpPr>
        <p:grpSpPr>
          <a:xfrm>
            <a:off x="87801" y="1134707"/>
            <a:ext cx="12073152" cy="4347004"/>
            <a:chOff x="6039782" y="2735673"/>
            <a:chExt cx="7504025" cy="4347004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xmlns="" id="{7BD5DCBA-3EFD-4630-868F-5FA797626CF0}"/>
                </a:ext>
              </a:extLst>
            </p:cNvPr>
            <p:cNvGrpSpPr/>
            <p:nvPr/>
          </p:nvGrpSpPr>
          <p:grpSpPr>
            <a:xfrm>
              <a:off x="6039782" y="2735673"/>
              <a:ext cx="7504025" cy="4347004"/>
              <a:chOff x="8340300" y="2349561"/>
              <a:chExt cx="6676375" cy="4437308"/>
            </a:xfrm>
          </p:grpSpPr>
          <p:sp>
            <p:nvSpPr>
              <p:cNvPr id="126" name="사각형: 둥근 대각선 방향 모서리 125">
                <a:extLst>
                  <a:ext uri="{FF2B5EF4-FFF2-40B4-BE49-F238E27FC236}">
                    <a16:creationId xmlns:a16="http://schemas.microsoft.com/office/drawing/2014/main" xmlns="" id="{CE4ADDDA-6C64-41D1-AE6F-D8A3745C9A20}"/>
                  </a:ext>
                </a:extLst>
              </p:cNvPr>
              <p:cNvSpPr/>
              <p:nvPr/>
            </p:nvSpPr>
            <p:spPr>
              <a:xfrm>
                <a:off x="8340300" y="2349561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7" name="사각형: 둥근 대각선 방향 모서리 126">
                <a:extLst>
                  <a:ext uri="{FF2B5EF4-FFF2-40B4-BE49-F238E27FC236}">
                    <a16:creationId xmlns:a16="http://schemas.microsoft.com/office/drawing/2014/main" xmlns="" id="{D2E7E8AA-B56D-45A5-938C-CF02DBAC7F9B}"/>
                  </a:ext>
                </a:extLst>
              </p:cNvPr>
              <p:cNvSpPr/>
              <p:nvPr/>
            </p:nvSpPr>
            <p:spPr>
              <a:xfrm>
                <a:off x="8495692" y="3656598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FE4D1BE2-093F-4A50-AD91-8CC0468CBE43}"/>
                </a:ext>
              </a:extLst>
            </p:cNvPr>
            <p:cNvSpPr txBox="1"/>
            <p:nvPr/>
          </p:nvSpPr>
          <p:spPr>
            <a:xfrm>
              <a:off x="6651869" y="4241967"/>
              <a:ext cx="6115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1905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년 </a:t>
              </a:r>
              <a:r>
                <a:rPr lang="ko-KR" altLang="en-US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일본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의 발표 </a:t>
              </a:r>
              <a:r>
                <a:rPr lang="ko-KR" altLang="en-US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보다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5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년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빠르게</a:t>
              </a:r>
              <a:endParaRPr lang="en-US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조선의 독도 영유권을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국제적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으로 공표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4790C1BF-AD9D-4D66-9CF1-F359601E8638}"/>
              </a:ext>
            </a:extLst>
          </p:cNvPr>
          <p:cNvGrpSpPr/>
          <p:nvPr/>
        </p:nvGrpSpPr>
        <p:grpSpPr>
          <a:xfrm>
            <a:off x="-135319" y="57344"/>
            <a:ext cx="12519392" cy="6202478"/>
            <a:chOff x="-282205" y="117630"/>
            <a:chExt cx="12519392" cy="6202478"/>
          </a:xfrm>
        </p:grpSpPr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xmlns="" id="{2AFE5CEF-D1FF-4BFA-BC31-926681CE8821}"/>
                </a:ext>
              </a:extLst>
            </p:cNvPr>
            <p:cNvGrpSpPr/>
            <p:nvPr/>
          </p:nvGrpSpPr>
          <p:grpSpPr>
            <a:xfrm>
              <a:off x="-139985" y="117630"/>
              <a:ext cx="12248550" cy="6202478"/>
              <a:chOff x="38130" y="3116"/>
              <a:chExt cx="12248550" cy="6202478"/>
            </a:xfrm>
          </p:grpSpPr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xmlns="" id="{7A0B3C5B-46FF-4EBB-A9B1-2108E838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157" y="3116"/>
                <a:ext cx="11402448" cy="6049632"/>
              </a:xfrm>
              <a:prstGeom prst="rect">
                <a:avLst/>
              </a:prstGeom>
            </p:spPr>
          </p:pic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xmlns="" id="{50CF1503-A302-4ADE-BCBD-E6FB8F65A6BB}"/>
                  </a:ext>
                </a:extLst>
              </p:cNvPr>
              <p:cNvSpPr/>
              <p:nvPr/>
            </p:nvSpPr>
            <p:spPr>
              <a:xfrm>
                <a:off x="38130" y="128399"/>
                <a:ext cx="12248550" cy="6077195"/>
              </a:xfrm>
              <a:prstGeom prst="rect">
                <a:avLst/>
              </a:prstGeom>
              <a:solidFill>
                <a:schemeClr val="bg1">
                  <a:lumMod val="9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6B66738-3DA1-414B-A083-83D42570BB99}"/>
                </a:ext>
              </a:extLst>
            </p:cNvPr>
            <p:cNvSpPr txBox="1"/>
            <p:nvPr/>
          </p:nvSpPr>
          <p:spPr>
            <a:xfrm>
              <a:off x="-282205" y="2196389"/>
              <a:ext cx="125193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서기 </a:t>
              </a:r>
              <a:r>
                <a:rPr lang="en-US" altLang="ko-KR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512</a:t>
              </a:r>
              <a:r>
                <a:rPr lang="ko-KR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년 </a:t>
              </a:r>
              <a:r>
                <a:rPr lang="ko-KR" altLang="en-US" sz="4000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삼국사기 </a:t>
              </a:r>
              <a:r>
                <a:rPr lang="ko-KR" altLang="en-US" sz="4000" b="1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지증왕분기</a:t>
              </a:r>
              <a:r>
                <a:rPr lang="ko-KR" altLang="en-US" sz="4000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 편에 </a:t>
              </a:r>
              <a:endParaRPr lang="en-US" altLang="ko-KR" sz="4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4400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독도는 우리땅</a:t>
              </a:r>
              <a:r>
                <a:rPr lang="ko-KR" altLang="en-US" sz="4000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이라고 되어있다</a:t>
              </a:r>
              <a:r>
                <a:rPr lang="en-US" altLang="ko-KR" sz="4000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4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8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3599402" y="3487101"/>
            <a:ext cx="534667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99402" y="2875511"/>
            <a:ext cx="2010487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SCAPIN 677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22153" y="2955634"/>
            <a:ext cx="5405923" cy="5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독도를 일본 관할구역에서 제외시켰다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449879" y="3031102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22153" y="3001827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731 L -0.01562 0.0817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4414 0.00671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703122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165873" y="545574"/>
            <a:ext cx="1219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119D1A06-1C95-4A40-A57C-DC2E73B2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6" y="755374"/>
            <a:ext cx="5315754" cy="403531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52AB1D2-0D18-4F84-A588-16F0E7EA97C1}"/>
              </a:ext>
            </a:extLst>
          </p:cNvPr>
          <p:cNvSpPr txBox="1"/>
          <p:nvPr/>
        </p:nvSpPr>
        <p:spPr>
          <a:xfrm>
            <a:off x="6478171" y="621501"/>
            <a:ext cx="418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accent5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SCAPIN 677</a:t>
            </a:r>
            <a:r>
              <a:rPr lang="ko-KR" altLang="en-US" sz="4800" b="1" dirty="0">
                <a:solidFill>
                  <a:schemeClr val="accent5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B254BF1-6FB7-4235-BD7D-CA88D25E36D0}"/>
              </a:ext>
            </a:extLst>
          </p:cNvPr>
          <p:cNvSpPr txBox="1"/>
          <p:nvPr/>
        </p:nvSpPr>
        <p:spPr>
          <a:xfrm>
            <a:off x="7559173" y="1468987"/>
            <a:ext cx="47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독도를 일본 </a:t>
            </a:r>
            <a:r>
              <a:rPr lang="ko-KR" altLang="en-US" sz="2400" dirty="0" err="1">
                <a:latin typeface="HY강B" panose="02030600000101010101" pitchFamily="18" charset="-127"/>
                <a:ea typeface="HY강B" panose="02030600000101010101" pitchFamily="18" charset="-127"/>
              </a:rPr>
              <a:t>관활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구역에서 제외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934FC5AD-2D6C-49E2-BD69-3FC84D5D6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61" y="2069874"/>
            <a:ext cx="650296" cy="650296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42925882-43E8-4E15-A7EC-F3E29F367BFA}"/>
              </a:ext>
            </a:extLst>
          </p:cNvPr>
          <p:cNvGrpSpPr/>
          <p:nvPr/>
        </p:nvGrpSpPr>
        <p:grpSpPr>
          <a:xfrm>
            <a:off x="6521667" y="2834100"/>
            <a:ext cx="5632054" cy="2180147"/>
            <a:chOff x="6521667" y="2834100"/>
            <a:chExt cx="5632054" cy="218014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E76488D-459C-4F0C-ADE6-C8F913FD7A75}"/>
                </a:ext>
              </a:extLst>
            </p:cNvPr>
            <p:cNvSpPr txBox="1"/>
            <p:nvPr/>
          </p:nvSpPr>
          <p:spPr>
            <a:xfrm>
              <a:off x="6521667" y="2834100"/>
              <a:ext cx="46199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5">
                      <a:lumMod val="7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SCAPIN 1033</a:t>
              </a:r>
              <a:r>
                <a:rPr lang="ko-KR" altLang="en-US" sz="4400" b="1" dirty="0">
                  <a:solidFill>
                    <a:schemeClr val="accent5">
                      <a:lumMod val="7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호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0B9666C6-CE1C-4B8C-BAE3-22AC23FD4F34}"/>
                </a:ext>
              </a:extLst>
            </p:cNvPr>
            <p:cNvSpPr txBox="1"/>
            <p:nvPr/>
          </p:nvSpPr>
          <p:spPr>
            <a:xfrm>
              <a:off x="7621390" y="3610243"/>
              <a:ext cx="2525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맥아더라인 선언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26A809E4-049C-4374-BE4A-A48158DAC00D}"/>
                </a:ext>
              </a:extLst>
            </p:cNvPr>
            <p:cNvSpPr txBox="1"/>
            <p:nvPr/>
          </p:nvSpPr>
          <p:spPr>
            <a:xfrm rot="21255030">
              <a:off x="8371960" y="4060140"/>
              <a:ext cx="37817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HY강B" panose="02030600000101010101" pitchFamily="18" charset="-127"/>
                  <a:ea typeface="HY강B" panose="02030600000101010101" pitchFamily="18" charset="-127"/>
                </a:rPr>
                <a:t>독도주변 </a:t>
              </a:r>
              <a:r>
                <a:rPr lang="en-US" altLang="ko-KR" sz="2800" dirty="0">
                  <a:latin typeface="HY강B" panose="02030600000101010101" pitchFamily="18" charset="-127"/>
                  <a:ea typeface="HY강B" panose="02030600000101010101" pitchFamily="18" charset="-127"/>
                </a:rPr>
                <a:t>12</a:t>
              </a:r>
              <a:r>
                <a:rPr lang="ko-KR" altLang="en-US" sz="2800" dirty="0">
                  <a:latin typeface="HY강B" panose="02030600000101010101" pitchFamily="18" charset="-127"/>
                  <a:ea typeface="HY강B" panose="02030600000101010101" pitchFamily="18" charset="-127"/>
                </a:rPr>
                <a:t>해리 내에 </a:t>
              </a:r>
              <a:r>
                <a:rPr lang="ko-KR" altLang="en-US" sz="2800" b="1" dirty="0">
                  <a:solidFill>
                    <a:srgbClr val="C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일본어선 접근 금지</a:t>
              </a:r>
            </a:p>
          </p:txBody>
        </p:sp>
      </p:grpSp>
      <p:pic>
        <p:nvPicPr>
          <p:cNvPr id="2050" name="Picture 2" descr="https://postfiles.pstatic.net/20130224_232/dnwntjs04_1361705329382K8YIF_JPEG/sf.jpg?type=w2">
            <a:extLst>
              <a:ext uri="{FF2B5EF4-FFF2-40B4-BE49-F238E27FC236}">
                <a16:creationId xmlns:a16="http://schemas.microsoft.com/office/drawing/2014/main" xmlns="" id="{C3A2A04A-0099-41EF-8032-837E995F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9" y="814979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그룹 127">
            <a:extLst>
              <a:ext uri="{FF2B5EF4-FFF2-40B4-BE49-F238E27FC236}">
                <a16:creationId xmlns:a16="http://schemas.microsoft.com/office/drawing/2014/main" xmlns="" id="{2E31CA66-DF79-4FDD-8697-55A3F085598C}"/>
              </a:ext>
            </a:extLst>
          </p:cNvPr>
          <p:cNvGrpSpPr/>
          <p:nvPr/>
        </p:nvGrpSpPr>
        <p:grpSpPr>
          <a:xfrm>
            <a:off x="-19881" y="486353"/>
            <a:ext cx="12192000" cy="4347004"/>
            <a:chOff x="5707725" y="215052"/>
            <a:chExt cx="7504025" cy="4347004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xmlns="" id="{522F4449-692B-48FE-939C-C294B0E23DE0}"/>
                </a:ext>
              </a:extLst>
            </p:cNvPr>
            <p:cNvGrpSpPr/>
            <p:nvPr/>
          </p:nvGrpSpPr>
          <p:grpSpPr>
            <a:xfrm>
              <a:off x="5707725" y="215052"/>
              <a:ext cx="7504025" cy="4347004"/>
              <a:chOff x="8044868" y="-223423"/>
              <a:chExt cx="6676375" cy="4437308"/>
            </a:xfrm>
          </p:grpSpPr>
          <p:sp>
            <p:nvSpPr>
              <p:cNvPr id="131" name="사각형: 둥근 대각선 방향 모서리 130">
                <a:extLst>
                  <a:ext uri="{FF2B5EF4-FFF2-40B4-BE49-F238E27FC236}">
                    <a16:creationId xmlns:a16="http://schemas.microsoft.com/office/drawing/2014/main" xmlns="" id="{D5E7E1F7-E780-4296-8413-DD1B51334A76}"/>
                  </a:ext>
                </a:extLst>
              </p:cNvPr>
              <p:cNvSpPr/>
              <p:nvPr/>
            </p:nvSpPr>
            <p:spPr>
              <a:xfrm>
                <a:off x="8044868" y="-223423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2" name="사각형: 둥근 대각선 방향 모서리 131">
                <a:extLst>
                  <a:ext uri="{FF2B5EF4-FFF2-40B4-BE49-F238E27FC236}">
                    <a16:creationId xmlns:a16="http://schemas.microsoft.com/office/drawing/2014/main" xmlns="" id="{099E83DA-2827-4840-A2E5-386ED5793479}"/>
                  </a:ext>
                </a:extLst>
              </p:cNvPr>
              <p:cNvSpPr/>
              <p:nvPr/>
            </p:nvSpPr>
            <p:spPr>
              <a:xfrm>
                <a:off x="8243832" y="1189762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F225C45B-DD48-45B1-B950-FE1AF077714D}"/>
                </a:ext>
              </a:extLst>
            </p:cNvPr>
            <p:cNvSpPr txBox="1"/>
            <p:nvPr/>
          </p:nvSpPr>
          <p:spPr>
            <a:xfrm>
              <a:off x="5960604" y="2073787"/>
              <a:ext cx="7056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한국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에 대해 </a:t>
              </a:r>
              <a:r>
                <a:rPr lang="ko-KR" altLang="en-US" sz="40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독도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실효적 지배 인정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선점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4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2607226" y="3597876"/>
            <a:ext cx="697754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2501" y="3010757"/>
            <a:ext cx="80021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선점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2501" y="3037723"/>
            <a:ext cx="7202472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현재까지 독도는 한국이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실효적으로 지배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하고있다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822537" y="3113579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91915" y="3058671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731 L -0.01562 0.081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0.00324 L 0.5319 0.00324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77767" y="-498149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-72618" y="1360017"/>
            <a:ext cx="1219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25C20440-89DA-4F4B-A365-732324FA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82" y="535241"/>
            <a:ext cx="5119047" cy="34151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F02394B-19E5-48AF-BCED-FE092511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9" y="681193"/>
            <a:ext cx="5623933" cy="3144444"/>
          </a:xfrm>
          <a:prstGeom prst="rect">
            <a:avLst/>
          </a:prstGeom>
        </p:spPr>
      </p:pic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804B5091-720F-4738-9A8C-2047498D52B9}"/>
              </a:ext>
            </a:extLst>
          </p:cNvPr>
          <p:cNvGrpSpPr/>
          <p:nvPr/>
        </p:nvGrpSpPr>
        <p:grpSpPr>
          <a:xfrm>
            <a:off x="1169473" y="1376367"/>
            <a:ext cx="4833562" cy="1783412"/>
            <a:chOff x="1346424" y="945221"/>
            <a:chExt cx="4833562" cy="17834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D71DEDF-3362-4F9A-9B88-086710812CA8}"/>
                </a:ext>
              </a:extLst>
            </p:cNvPr>
            <p:cNvSpPr txBox="1"/>
            <p:nvPr/>
          </p:nvSpPr>
          <p:spPr>
            <a:xfrm>
              <a:off x="1346424" y="1382937"/>
              <a:ext cx="206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경찰수비</a:t>
              </a:r>
              <a:endPara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endParaRPr lang="ko-KR" altLang="en-US" dirty="0"/>
            </a:p>
          </p:txBody>
        </p: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xmlns="" id="{3940B991-D7A5-4FDB-A0C6-450B4891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819" y="945221"/>
              <a:ext cx="923331" cy="923331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8B215864-04BF-4D87-A2AF-C735069925C8}"/>
                </a:ext>
              </a:extLst>
            </p:cNvPr>
            <p:cNvSpPr txBox="1"/>
            <p:nvPr/>
          </p:nvSpPr>
          <p:spPr>
            <a:xfrm>
              <a:off x="1886927" y="2020747"/>
              <a:ext cx="3762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solidFill>
                    <a:srgbClr val="7030A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우리</a:t>
              </a:r>
              <a:r>
                <a:rPr lang="en-US" altLang="ko-KR" sz="4000" dirty="0">
                  <a:solidFill>
                    <a:srgbClr val="7030A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ko-KR" altLang="en-US" sz="4000" dirty="0">
                  <a:solidFill>
                    <a:srgbClr val="7030A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행정 구역</a:t>
              </a:r>
              <a:endParaRPr lang="ko-KR" altLang="en-US" sz="2000" dirty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ED99B7EE-14E1-47B6-8CDF-4C893D09BBAF}"/>
                </a:ext>
              </a:extLst>
            </p:cNvPr>
            <p:cNvSpPr txBox="1"/>
            <p:nvPr/>
          </p:nvSpPr>
          <p:spPr>
            <a:xfrm>
              <a:off x="3942098" y="1406886"/>
              <a:ext cx="2237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HY강B" panose="02030600000101010101" pitchFamily="18" charset="-127"/>
                  <a:ea typeface="HY강B" panose="02030600000101010101" pitchFamily="18" charset="-127"/>
                </a:rPr>
                <a:t>치안 담당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1886F162-09CC-4A21-B46E-977089AA0F06}"/>
              </a:ext>
            </a:extLst>
          </p:cNvPr>
          <p:cNvGrpSpPr/>
          <p:nvPr/>
        </p:nvGrpSpPr>
        <p:grpSpPr>
          <a:xfrm>
            <a:off x="72618" y="340279"/>
            <a:ext cx="12192000" cy="4347004"/>
            <a:chOff x="5707725" y="215052"/>
            <a:chExt cx="7504025" cy="4347004"/>
          </a:xfrm>
        </p:grpSpPr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xmlns="" id="{2B7F7AD5-0C88-450E-86F2-CEA8805B5B87}"/>
                </a:ext>
              </a:extLst>
            </p:cNvPr>
            <p:cNvGrpSpPr/>
            <p:nvPr/>
          </p:nvGrpSpPr>
          <p:grpSpPr>
            <a:xfrm>
              <a:off x="5707725" y="215052"/>
              <a:ext cx="7504025" cy="4347004"/>
              <a:chOff x="8044868" y="-223423"/>
              <a:chExt cx="6676375" cy="4437308"/>
            </a:xfrm>
          </p:grpSpPr>
          <p:sp>
            <p:nvSpPr>
              <p:cNvPr id="123" name="사각형: 둥근 대각선 방향 모서리 122">
                <a:extLst>
                  <a:ext uri="{FF2B5EF4-FFF2-40B4-BE49-F238E27FC236}">
                    <a16:creationId xmlns:a16="http://schemas.microsoft.com/office/drawing/2014/main" xmlns="" id="{9813DE08-B4E1-4A09-95AA-FEDA0A86C21A}"/>
                  </a:ext>
                </a:extLst>
              </p:cNvPr>
              <p:cNvSpPr/>
              <p:nvPr/>
            </p:nvSpPr>
            <p:spPr>
              <a:xfrm>
                <a:off x="8044868" y="-223423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4" name="사각형: 둥근 대각선 방향 모서리 123">
                <a:extLst>
                  <a:ext uri="{FF2B5EF4-FFF2-40B4-BE49-F238E27FC236}">
                    <a16:creationId xmlns:a16="http://schemas.microsoft.com/office/drawing/2014/main" xmlns="" id="{C8167FD8-D0D0-43AD-820F-7947BA9E5D37}"/>
                  </a:ext>
                </a:extLst>
              </p:cNvPr>
              <p:cNvSpPr/>
              <p:nvPr/>
            </p:nvSpPr>
            <p:spPr>
              <a:xfrm>
                <a:off x="8228921" y="1295972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5DEB255B-7B37-4AEF-BF03-081E433F1F16}"/>
                </a:ext>
              </a:extLst>
            </p:cNvPr>
            <p:cNvSpPr txBox="1"/>
            <p:nvPr/>
          </p:nvSpPr>
          <p:spPr>
            <a:xfrm>
              <a:off x="5931354" y="1938469"/>
              <a:ext cx="70567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현재까지 실효적 지배 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선점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</a:p>
            <a:p>
              <a:pPr algn="ctr"/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영토 소속을 국제법적으로 인정 받았다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5" name="실행 단추: 끝 1">
            <a:hlinkClick r:id="rId5" highlightClick="1"/>
            <a:extLst>
              <a:ext uri="{FF2B5EF4-FFF2-40B4-BE49-F238E27FC236}">
                <a16:creationId xmlns:a16="http://schemas.microsoft.com/office/drawing/2014/main" xmlns="" id="{705795D0-49D3-4270-8E8A-3488BE33F40E}"/>
              </a:ext>
            </a:extLst>
          </p:cNvPr>
          <p:cNvSpPr/>
          <p:nvPr/>
        </p:nvSpPr>
        <p:spPr>
          <a:xfrm>
            <a:off x="11446714" y="6169654"/>
            <a:ext cx="527221" cy="517050"/>
          </a:xfrm>
          <a:prstGeom prst="actionButtonE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자유형 37"/>
          <p:cNvSpPr/>
          <p:nvPr/>
        </p:nvSpPr>
        <p:spPr>
          <a:xfrm>
            <a:off x="-14626" y="0"/>
            <a:ext cx="4933966" cy="6858000"/>
          </a:xfrm>
          <a:custGeom>
            <a:avLst/>
            <a:gdLst>
              <a:gd name="connsiteX0" fmla="*/ 0 w 4933966"/>
              <a:gd name="connsiteY0" fmla="*/ 0 h 6858000"/>
              <a:gd name="connsiteX1" fmla="*/ 740797 w 4933966"/>
              <a:gd name="connsiteY1" fmla="*/ 0 h 6858000"/>
              <a:gd name="connsiteX2" fmla="*/ 783026 w 4933966"/>
              <a:gd name="connsiteY2" fmla="*/ 68791 h 6858000"/>
              <a:gd name="connsiteX3" fmla="*/ 798036 w 4933966"/>
              <a:gd name="connsiteY3" fmla="*/ 106329 h 6858000"/>
              <a:gd name="connsiteX4" fmla="*/ 863454 w 4933966"/>
              <a:gd name="connsiteY4" fmla="*/ 212658 h 6858000"/>
              <a:gd name="connsiteX5" fmla="*/ 887709 w 4933966"/>
              <a:gd name="connsiteY5" fmla="*/ 252129 h 6858000"/>
              <a:gd name="connsiteX6" fmla="*/ 888966 w 4933966"/>
              <a:gd name="connsiteY6" fmla="*/ 254668 h 6858000"/>
              <a:gd name="connsiteX7" fmla="*/ 888802 w 4933966"/>
              <a:gd name="connsiteY7" fmla="*/ 255118 h 6858000"/>
              <a:gd name="connsiteX8" fmla="*/ 889728 w 4933966"/>
              <a:gd name="connsiteY8" fmla="*/ 256208 h 6858000"/>
              <a:gd name="connsiteX9" fmla="*/ 888966 w 4933966"/>
              <a:gd name="connsiteY9" fmla="*/ 254668 h 6858000"/>
              <a:gd name="connsiteX10" fmla="*/ 889487 w 4933966"/>
              <a:gd name="connsiteY10" fmla="*/ 253234 h 6858000"/>
              <a:gd name="connsiteX11" fmla="*/ 896786 w 4933966"/>
              <a:gd name="connsiteY11" fmla="*/ 260344 h 6858000"/>
              <a:gd name="connsiteX12" fmla="*/ 909232 w 4933966"/>
              <a:gd name="connsiteY12" fmla="*/ 274385 h 6858000"/>
              <a:gd name="connsiteX13" fmla="*/ 1139236 w 4933966"/>
              <a:gd name="connsiteY13" fmla="*/ 649069 h 6858000"/>
              <a:gd name="connsiteX14" fmla="*/ 1141475 w 4933966"/>
              <a:gd name="connsiteY14" fmla="*/ 662510 h 6858000"/>
              <a:gd name="connsiteX15" fmla="*/ 1157829 w 4933966"/>
              <a:gd name="connsiteY15" fmla="*/ 711585 h 6858000"/>
              <a:gd name="connsiteX16" fmla="*/ 1166006 w 4933966"/>
              <a:gd name="connsiteY16" fmla="*/ 752480 h 6858000"/>
              <a:gd name="connsiteX17" fmla="*/ 1198714 w 4933966"/>
              <a:gd name="connsiteY17" fmla="*/ 817914 h 6858000"/>
              <a:gd name="connsiteX18" fmla="*/ 1206891 w 4933966"/>
              <a:gd name="connsiteY18" fmla="*/ 842451 h 6858000"/>
              <a:gd name="connsiteX19" fmla="*/ 1215069 w 4933966"/>
              <a:gd name="connsiteY19" fmla="*/ 875168 h 6858000"/>
              <a:gd name="connsiteX20" fmla="*/ 1239601 w 4933966"/>
              <a:gd name="connsiteY20" fmla="*/ 899705 h 6858000"/>
              <a:gd name="connsiteX21" fmla="*/ 1288663 w 4933966"/>
              <a:gd name="connsiteY21" fmla="*/ 997854 h 6858000"/>
              <a:gd name="connsiteX22" fmla="*/ 1305017 w 4933966"/>
              <a:gd name="connsiteY22" fmla="*/ 1022392 h 6858000"/>
              <a:gd name="connsiteX23" fmla="*/ 1321371 w 4933966"/>
              <a:gd name="connsiteY23" fmla="*/ 1046929 h 6858000"/>
              <a:gd name="connsiteX24" fmla="*/ 1354079 w 4933966"/>
              <a:gd name="connsiteY24" fmla="*/ 1104183 h 6858000"/>
              <a:gd name="connsiteX25" fmla="*/ 1370434 w 4933966"/>
              <a:gd name="connsiteY25" fmla="*/ 1161437 h 6858000"/>
              <a:gd name="connsiteX26" fmla="*/ 1394965 w 4933966"/>
              <a:gd name="connsiteY26" fmla="*/ 1185974 h 6858000"/>
              <a:gd name="connsiteX27" fmla="*/ 1419496 w 4933966"/>
              <a:gd name="connsiteY27" fmla="*/ 1284125 h 6858000"/>
              <a:gd name="connsiteX28" fmla="*/ 1427673 w 4933966"/>
              <a:gd name="connsiteY28" fmla="*/ 1308662 h 6858000"/>
              <a:gd name="connsiteX29" fmla="*/ 1444028 w 4933966"/>
              <a:gd name="connsiteY29" fmla="*/ 1333200 h 6858000"/>
              <a:gd name="connsiteX30" fmla="*/ 1460382 w 4933966"/>
              <a:gd name="connsiteY30" fmla="*/ 1390453 h 6858000"/>
              <a:gd name="connsiteX31" fmla="*/ 1493091 w 4933966"/>
              <a:gd name="connsiteY31" fmla="*/ 1439528 h 6858000"/>
              <a:gd name="connsiteX32" fmla="*/ 1509444 w 4933966"/>
              <a:gd name="connsiteY32" fmla="*/ 1464065 h 6858000"/>
              <a:gd name="connsiteX33" fmla="*/ 1550330 w 4933966"/>
              <a:gd name="connsiteY33" fmla="*/ 1513140 h 6858000"/>
              <a:gd name="connsiteX34" fmla="*/ 1566684 w 4933966"/>
              <a:gd name="connsiteY34" fmla="*/ 1545856 h 6858000"/>
              <a:gd name="connsiteX35" fmla="*/ 1591216 w 4933966"/>
              <a:gd name="connsiteY35" fmla="*/ 1554036 h 6858000"/>
              <a:gd name="connsiteX36" fmla="*/ 1615747 w 4933966"/>
              <a:gd name="connsiteY36" fmla="*/ 1570394 h 6858000"/>
              <a:gd name="connsiteX37" fmla="*/ 1640278 w 4933966"/>
              <a:gd name="connsiteY37" fmla="*/ 1594931 h 6858000"/>
              <a:gd name="connsiteX38" fmla="*/ 1713872 w 4933966"/>
              <a:gd name="connsiteY38" fmla="*/ 1635828 h 6858000"/>
              <a:gd name="connsiteX39" fmla="*/ 1730226 w 4933966"/>
              <a:gd name="connsiteY39" fmla="*/ 1660365 h 6858000"/>
              <a:gd name="connsiteX40" fmla="*/ 1697518 w 4933966"/>
              <a:gd name="connsiteY40" fmla="*/ 1668544 h 6858000"/>
              <a:gd name="connsiteX41" fmla="*/ 1672986 w 4933966"/>
              <a:gd name="connsiteY41" fmla="*/ 1676723 h 6858000"/>
              <a:gd name="connsiteX42" fmla="*/ 1583039 w 4933966"/>
              <a:gd name="connsiteY42" fmla="*/ 1701260 h 6858000"/>
              <a:gd name="connsiteX43" fmla="*/ 1583039 w 4933966"/>
              <a:gd name="connsiteY43" fmla="*/ 1766693 h 6858000"/>
              <a:gd name="connsiteX44" fmla="*/ 1607569 w 4933966"/>
              <a:gd name="connsiteY44" fmla="*/ 1791230 h 6858000"/>
              <a:gd name="connsiteX45" fmla="*/ 1689341 w 4933966"/>
              <a:gd name="connsiteY45" fmla="*/ 1864843 h 6858000"/>
              <a:gd name="connsiteX46" fmla="*/ 1713872 w 4933966"/>
              <a:gd name="connsiteY46" fmla="*/ 1913918 h 6858000"/>
              <a:gd name="connsiteX47" fmla="*/ 1738403 w 4933966"/>
              <a:gd name="connsiteY47" fmla="*/ 1995709 h 6858000"/>
              <a:gd name="connsiteX48" fmla="*/ 1754757 w 4933966"/>
              <a:gd name="connsiteY48" fmla="*/ 2020247 h 6858000"/>
              <a:gd name="connsiteX49" fmla="*/ 1779289 w 4933966"/>
              <a:gd name="connsiteY49" fmla="*/ 2192009 h 6858000"/>
              <a:gd name="connsiteX50" fmla="*/ 1803819 w 4933966"/>
              <a:gd name="connsiteY50" fmla="*/ 2216546 h 6858000"/>
              <a:gd name="connsiteX51" fmla="*/ 1852883 w 4933966"/>
              <a:gd name="connsiteY51" fmla="*/ 2249262 h 6858000"/>
              <a:gd name="connsiteX52" fmla="*/ 1877414 w 4933966"/>
              <a:gd name="connsiteY52" fmla="*/ 2273800 h 6858000"/>
              <a:gd name="connsiteX53" fmla="*/ 1926477 w 4933966"/>
              <a:gd name="connsiteY53" fmla="*/ 2306516 h 6858000"/>
              <a:gd name="connsiteX54" fmla="*/ 1991894 w 4933966"/>
              <a:gd name="connsiteY54" fmla="*/ 2380129 h 6858000"/>
              <a:gd name="connsiteX55" fmla="*/ 2016424 w 4933966"/>
              <a:gd name="connsiteY55" fmla="*/ 2404666 h 6858000"/>
              <a:gd name="connsiteX56" fmla="*/ 2032779 w 4933966"/>
              <a:gd name="connsiteY56" fmla="*/ 2429204 h 6858000"/>
              <a:gd name="connsiteX57" fmla="*/ 2049133 w 4933966"/>
              <a:gd name="connsiteY57" fmla="*/ 2576428 h 6858000"/>
              <a:gd name="connsiteX58" fmla="*/ 2106372 w 4933966"/>
              <a:gd name="connsiteY58" fmla="*/ 2625503 h 6858000"/>
              <a:gd name="connsiteX59" fmla="*/ 2147258 w 4933966"/>
              <a:gd name="connsiteY59" fmla="*/ 2674578 h 6858000"/>
              <a:gd name="connsiteX60" fmla="*/ 2188144 w 4933966"/>
              <a:gd name="connsiteY60" fmla="*/ 2690936 h 6858000"/>
              <a:gd name="connsiteX61" fmla="*/ 2204498 w 4933966"/>
              <a:gd name="connsiteY61" fmla="*/ 2715473 h 6858000"/>
              <a:gd name="connsiteX62" fmla="*/ 2253561 w 4933966"/>
              <a:gd name="connsiteY62" fmla="*/ 2756369 h 6858000"/>
              <a:gd name="connsiteX63" fmla="*/ 2286269 w 4933966"/>
              <a:gd name="connsiteY63" fmla="*/ 2805443 h 6858000"/>
              <a:gd name="connsiteX64" fmla="*/ 2318977 w 4933966"/>
              <a:gd name="connsiteY64" fmla="*/ 2838161 h 6858000"/>
              <a:gd name="connsiteX65" fmla="*/ 2335332 w 4933966"/>
              <a:gd name="connsiteY65" fmla="*/ 2870877 h 6858000"/>
              <a:gd name="connsiteX66" fmla="*/ 2351686 w 4933966"/>
              <a:gd name="connsiteY66" fmla="*/ 2928131 h 6858000"/>
              <a:gd name="connsiteX67" fmla="*/ 2425279 w 4933966"/>
              <a:gd name="connsiteY67" fmla="*/ 2944489 h 6858000"/>
              <a:gd name="connsiteX68" fmla="*/ 2384394 w 4933966"/>
              <a:gd name="connsiteY68" fmla="*/ 2985385 h 6858000"/>
              <a:gd name="connsiteX69" fmla="*/ 2368040 w 4933966"/>
              <a:gd name="connsiteY69" fmla="*/ 3009922 h 6858000"/>
              <a:gd name="connsiteX70" fmla="*/ 2359862 w 4933966"/>
              <a:gd name="connsiteY70" fmla="*/ 3034460 h 6858000"/>
              <a:gd name="connsiteX71" fmla="*/ 2392571 w 4933966"/>
              <a:gd name="connsiteY71" fmla="*/ 3108071 h 6858000"/>
              <a:gd name="connsiteX72" fmla="*/ 2425279 w 4933966"/>
              <a:gd name="connsiteY72" fmla="*/ 3148968 h 6858000"/>
              <a:gd name="connsiteX73" fmla="*/ 2433457 w 4933966"/>
              <a:gd name="connsiteY73" fmla="*/ 3173505 h 6858000"/>
              <a:gd name="connsiteX74" fmla="*/ 2515227 w 4933966"/>
              <a:gd name="connsiteY74" fmla="*/ 3247117 h 6858000"/>
              <a:gd name="connsiteX75" fmla="*/ 2539759 w 4933966"/>
              <a:gd name="connsiteY75" fmla="*/ 3263475 h 6858000"/>
              <a:gd name="connsiteX76" fmla="*/ 2556114 w 4933966"/>
              <a:gd name="connsiteY76" fmla="*/ 3312550 h 6858000"/>
              <a:gd name="connsiteX77" fmla="*/ 2572467 w 4933966"/>
              <a:gd name="connsiteY77" fmla="*/ 3345267 h 6858000"/>
              <a:gd name="connsiteX78" fmla="*/ 2588822 w 4933966"/>
              <a:gd name="connsiteY78" fmla="*/ 3386163 h 6858000"/>
              <a:gd name="connsiteX79" fmla="*/ 2613352 w 4933966"/>
              <a:gd name="connsiteY79" fmla="*/ 3492491 h 6858000"/>
              <a:gd name="connsiteX80" fmla="*/ 2662415 w 4933966"/>
              <a:gd name="connsiteY80" fmla="*/ 3517028 h 6858000"/>
              <a:gd name="connsiteX81" fmla="*/ 2695124 w 4933966"/>
              <a:gd name="connsiteY81" fmla="*/ 3533387 h 6858000"/>
              <a:gd name="connsiteX82" fmla="*/ 2727832 w 4933966"/>
              <a:gd name="connsiteY82" fmla="*/ 3541566 h 6858000"/>
              <a:gd name="connsiteX83" fmla="*/ 2760541 w 4933966"/>
              <a:gd name="connsiteY83" fmla="*/ 3557924 h 6858000"/>
              <a:gd name="connsiteX84" fmla="*/ 2793249 w 4933966"/>
              <a:gd name="connsiteY84" fmla="*/ 3566103 h 6858000"/>
              <a:gd name="connsiteX85" fmla="*/ 2817780 w 4933966"/>
              <a:gd name="connsiteY85" fmla="*/ 3574282 h 6858000"/>
              <a:gd name="connsiteX86" fmla="*/ 2850489 w 4933966"/>
              <a:gd name="connsiteY86" fmla="*/ 3623357 h 6858000"/>
              <a:gd name="connsiteX87" fmla="*/ 2866842 w 4933966"/>
              <a:gd name="connsiteY87" fmla="*/ 3647895 h 6858000"/>
              <a:gd name="connsiteX88" fmla="*/ 2899552 w 4933966"/>
              <a:gd name="connsiteY88" fmla="*/ 3680611 h 6858000"/>
              <a:gd name="connsiteX89" fmla="*/ 2915905 w 4933966"/>
              <a:gd name="connsiteY89" fmla="*/ 3737865 h 6858000"/>
              <a:gd name="connsiteX90" fmla="*/ 2907729 w 4933966"/>
              <a:gd name="connsiteY90" fmla="*/ 3852374 h 6858000"/>
              <a:gd name="connsiteX91" fmla="*/ 2915905 w 4933966"/>
              <a:gd name="connsiteY91" fmla="*/ 3917806 h 6858000"/>
              <a:gd name="connsiteX92" fmla="*/ 2964968 w 4933966"/>
              <a:gd name="connsiteY92" fmla="*/ 3966881 h 6858000"/>
              <a:gd name="connsiteX93" fmla="*/ 3022207 w 4933966"/>
              <a:gd name="connsiteY93" fmla="*/ 4015955 h 6858000"/>
              <a:gd name="connsiteX94" fmla="*/ 3046739 w 4933966"/>
              <a:gd name="connsiteY94" fmla="*/ 4040493 h 6858000"/>
              <a:gd name="connsiteX95" fmla="*/ 3120333 w 4933966"/>
              <a:gd name="connsiteY95" fmla="*/ 4081389 h 6858000"/>
              <a:gd name="connsiteX96" fmla="*/ 3136687 w 4933966"/>
              <a:gd name="connsiteY96" fmla="*/ 4105927 h 6858000"/>
              <a:gd name="connsiteX97" fmla="*/ 3161219 w 4933966"/>
              <a:gd name="connsiteY97" fmla="*/ 4163180 h 6858000"/>
              <a:gd name="connsiteX98" fmla="*/ 3234812 w 4933966"/>
              <a:gd name="connsiteY98" fmla="*/ 4253151 h 6858000"/>
              <a:gd name="connsiteX99" fmla="*/ 3251167 w 4933966"/>
              <a:gd name="connsiteY99" fmla="*/ 4285867 h 6858000"/>
              <a:gd name="connsiteX100" fmla="*/ 3259344 w 4933966"/>
              <a:gd name="connsiteY100" fmla="*/ 4318584 h 6858000"/>
              <a:gd name="connsiteX101" fmla="*/ 3275698 w 4933966"/>
              <a:gd name="connsiteY101" fmla="*/ 4343122 h 6858000"/>
              <a:gd name="connsiteX102" fmla="*/ 3300229 w 4933966"/>
              <a:gd name="connsiteY102" fmla="*/ 4416733 h 6858000"/>
              <a:gd name="connsiteX103" fmla="*/ 3316583 w 4933966"/>
              <a:gd name="connsiteY103" fmla="*/ 4465808 h 6858000"/>
              <a:gd name="connsiteX104" fmla="*/ 3349292 w 4933966"/>
              <a:gd name="connsiteY104" fmla="*/ 4514883 h 6858000"/>
              <a:gd name="connsiteX105" fmla="*/ 3398354 w 4933966"/>
              <a:gd name="connsiteY105" fmla="*/ 4539421 h 6858000"/>
              <a:gd name="connsiteX106" fmla="*/ 3422885 w 4933966"/>
              <a:gd name="connsiteY106" fmla="*/ 4547600 h 6858000"/>
              <a:gd name="connsiteX107" fmla="*/ 3463772 w 4933966"/>
              <a:gd name="connsiteY107" fmla="*/ 4604854 h 6858000"/>
              <a:gd name="connsiteX108" fmla="*/ 3488302 w 4933966"/>
              <a:gd name="connsiteY108" fmla="*/ 4613033 h 6858000"/>
              <a:gd name="connsiteX109" fmla="*/ 3521010 w 4933966"/>
              <a:gd name="connsiteY109" fmla="*/ 4637570 h 6858000"/>
              <a:gd name="connsiteX110" fmla="*/ 3594605 w 4933966"/>
              <a:gd name="connsiteY110" fmla="*/ 4678466 h 6858000"/>
              <a:gd name="connsiteX111" fmla="*/ 3619136 w 4933966"/>
              <a:gd name="connsiteY111" fmla="*/ 4703004 h 6858000"/>
              <a:gd name="connsiteX112" fmla="*/ 3651845 w 4933966"/>
              <a:gd name="connsiteY112" fmla="*/ 4784795 h 6858000"/>
              <a:gd name="connsiteX113" fmla="*/ 3684553 w 4933966"/>
              <a:gd name="connsiteY113" fmla="*/ 4817511 h 6858000"/>
              <a:gd name="connsiteX114" fmla="*/ 3725438 w 4933966"/>
              <a:gd name="connsiteY114" fmla="*/ 4891124 h 6858000"/>
              <a:gd name="connsiteX115" fmla="*/ 3758147 w 4933966"/>
              <a:gd name="connsiteY115" fmla="*/ 4940198 h 6858000"/>
              <a:gd name="connsiteX116" fmla="*/ 3766324 w 4933966"/>
              <a:gd name="connsiteY116" fmla="*/ 5005632 h 6858000"/>
              <a:gd name="connsiteX117" fmla="*/ 3774501 w 4933966"/>
              <a:gd name="connsiteY117" fmla="*/ 5030169 h 6858000"/>
              <a:gd name="connsiteX118" fmla="*/ 3799032 w 4933966"/>
              <a:gd name="connsiteY118" fmla="*/ 5038348 h 6858000"/>
              <a:gd name="connsiteX119" fmla="*/ 3839918 w 4933966"/>
              <a:gd name="connsiteY119" fmla="*/ 5054706 h 6858000"/>
              <a:gd name="connsiteX120" fmla="*/ 3844656 w 4933966"/>
              <a:gd name="connsiteY120" fmla="*/ 5056286 h 6858000"/>
              <a:gd name="connsiteX121" fmla="*/ 4070246 w 4933966"/>
              <a:gd name="connsiteY121" fmla="*/ 5423779 h 6858000"/>
              <a:gd name="connsiteX122" fmla="*/ 4062609 w 4933966"/>
              <a:gd name="connsiteY122" fmla="*/ 5426128 h 6858000"/>
              <a:gd name="connsiteX123" fmla="*/ 4044345 w 4933966"/>
              <a:gd name="connsiteY123" fmla="*/ 5430946 h 6858000"/>
              <a:gd name="connsiteX124" fmla="*/ 4019814 w 4933966"/>
              <a:gd name="connsiteY124" fmla="*/ 5439125 h 6858000"/>
              <a:gd name="connsiteX125" fmla="*/ 4027991 w 4933966"/>
              <a:gd name="connsiteY125" fmla="*/ 5488200 h 6858000"/>
              <a:gd name="connsiteX126" fmla="*/ 4044345 w 4933966"/>
              <a:gd name="connsiteY126" fmla="*/ 5512738 h 6858000"/>
              <a:gd name="connsiteX127" fmla="*/ 4117940 w 4933966"/>
              <a:gd name="connsiteY127" fmla="*/ 5569992 h 6858000"/>
              <a:gd name="connsiteX128" fmla="*/ 4164347 w 4933966"/>
              <a:gd name="connsiteY128" fmla="*/ 5579124 h 6858000"/>
              <a:gd name="connsiteX129" fmla="*/ 4165750 w 4933966"/>
              <a:gd name="connsiteY129" fmla="*/ 5579359 h 6858000"/>
              <a:gd name="connsiteX130" fmla="*/ 4518439 w 4933966"/>
              <a:gd name="connsiteY130" fmla="*/ 6153898 h 6858000"/>
              <a:gd name="connsiteX131" fmla="*/ 4510440 w 4933966"/>
              <a:gd name="connsiteY131" fmla="*/ 6158890 h 6858000"/>
              <a:gd name="connsiteX132" fmla="*/ 4477731 w 4933966"/>
              <a:gd name="connsiteY132" fmla="*/ 6216144 h 6858000"/>
              <a:gd name="connsiteX133" fmla="*/ 4469555 w 4933966"/>
              <a:gd name="connsiteY133" fmla="*/ 6248860 h 6858000"/>
              <a:gd name="connsiteX134" fmla="*/ 4477731 w 4933966"/>
              <a:gd name="connsiteY134" fmla="*/ 6322473 h 6858000"/>
              <a:gd name="connsiteX135" fmla="*/ 4584034 w 4933966"/>
              <a:gd name="connsiteY135" fmla="*/ 6412443 h 6858000"/>
              <a:gd name="connsiteX136" fmla="*/ 4616743 w 4933966"/>
              <a:gd name="connsiteY136" fmla="*/ 6436980 h 6858000"/>
              <a:gd name="connsiteX137" fmla="*/ 4665805 w 4933966"/>
              <a:gd name="connsiteY137" fmla="*/ 6461518 h 6858000"/>
              <a:gd name="connsiteX138" fmla="*/ 4690336 w 4933966"/>
              <a:gd name="connsiteY138" fmla="*/ 6486055 h 6858000"/>
              <a:gd name="connsiteX139" fmla="*/ 4723045 w 4933966"/>
              <a:gd name="connsiteY139" fmla="*/ 6510593 h 6858000"/>
              <a:gd name="connsiteX140" fmla="*/ 4752319 w 4933966"/>
              <a:gd name="connsiteY140" fmla="*/ 6537027 h 6858000"/>
              <a:gd name="connsiteX141" fmla="*/ 4753942 w 4933966"/>
              <a:gd name="connsiteY141" fmla="*/ 6537543 h 6858000"/>
              <a:gd name="connsiteX142" fmla="*/ 4838639 w 4933966"/>
              <a:gd name="connsiteY142" fmla="*/ 6675517 h 6858000"/>
              <a:gd name="connsiteX143" fmla="*/ 4840441 w 4933966"/>
              <a:gd name="connsiteY143" fmla="*/ 6690891 h 6858000"/>
              <a:gd name="connsiteX144" fmla="*/ 4845701 w 4933966"/>
              <a:gd name="connsiteY144" fmla="*/ 6715071 h 6858000"/>
              <a:gd name="connsiteX145" fmla="*/ 4902941 w 4933966"/>
              <a:gd name="connsiteY145" fmla="*/ 6788683 h 6858000"/>
              <a:gd name="connsiteX146" fmla="*/ 4927472 w 4933966"/>
              <a:gd name="connsiteY146" fmla="*/ 6837757 h 6858000"/>
              <a:gd name="connsiteX147" fmla="*/ 4930987 w 4933966"/>
              <a:gd name="connsiteY147" fmla="*/ 6850394 h 6858000"/>
              <a:gd name="connsiteX148" fmla="*/ 4933966 w 4933966"/>
              <a:gd name="connsiteY148" fmla="*/ 6858000 h 6858000"/>
              <a:gd name="connsiteX149" fmla="*/ 0 w 4933966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933966" h="6858000">
                <a:moveTo>
                  <a:pt x="0" y="0"/>
                </a:moveTo>
                <a:lnTo>
                  <a:pt x="740797" y="0"/>
                </a:lnTo>
                <a:lnTo>
                  <a:pt x="783026" y="68791"/>
                </a:lnTo>
                <a:lnTo>
                  <a:pt x="798036" y="106329"/>
                </a:lnTo>
                <a:cubicBezTo>
                  <a:pt x="824089" y="158448"/>
                  <a:pt x="833231" y="165154"/>
                  <a:pt x="863454" y="212658"/>
                </a:cubicBezTo>
                <a:cubicBezTo>
                  <a:pt x="877927" y="235408"/>
                  <a:pt x="884748" y="246809"/>
                  <a:pt x="887709" y="252129"/>
                </a:cubicBezTo>
                <a:lnTo>
                  <a:pt x="888966" y="254668"/>
                </a:lnTo>
                <a:lnTo>
                  <a:pt x="888802" y="255118"/>
                </a:lnTo>
                <a:cubicBezTo>
                  <a:pt x="889287" y="255904"/>
                  <a:pt x="889753" y="256487"/>
                  <a:pt x="889728" y="256208"/>
                </a:cubicBezTo>
                <a:lnTo>
                  <a:pt x="888966" y="254668"/>
                </a:lnTo>
                <a:lnTo>
                  <a:pt x="889487" y="253234"/>
                </a:lnTo>
                <a:cubicBezTo>
                  <a:pt x="890831" y="254270"/>
                  <a:pt x="893106" y="256421"/>
                  <a:pt x="896786" y="260344"/>
                </a:cubicBezTo>
                <a:lnTo>
                  <a:pt x="909232" y="274385"/>
                </a:lnTo>
                <a:lnTo>
                  <a:pt x="1139236" y="649069"/>
                </a:lnTo>
                <a:lnTo>
                  <a:pt x="1141475" y="662510"/>
                </a:lnTo>
                <a:cubicBezTo>
                  <a:pt x="1145656" y="679238"/>
                  <a:pt x="1154448" y="694676"/>
                  <a:pt x="1157829" y="711585"/>
                </a:cubicBezTo>
                <a:cubicBezTo>
                  <a:pt x="1160555" y="725217"/>
                  <a:pt x="1161017" y="739506"/>
                  <a:pt x="1166006" y="752480"/>
                </a:cubicBezTo>
                <a:cubicBezTo>
                  <a:pt x="1174758" y="775240"/>
                  <a:pt x="1191005" y="794780"/>
                  <a:pt x="1198714" y="817914"/>
                </a:cubicBezTo>
                <a:cubicBezTo>
                  <a:pt x="1201440" y="826093"/>
                  <a:pt x="1204523" y="834161"/>
                  <a:pt x="1206891" y="842451"/>
                </a:cubicBezTo>
                <a:cubicBezTo>
                  <a:pt x="1209979" y="853259"/>
                  <a:pt x="1209493" y="865408"/>
                  <a:pt x="1215069" y="875168"/>
                </a:cubicBezTo>
                <a:cubicBezTo>
                  <a:pt x="1220806" y="885211"/>
                  <a:pt x="1231423" y="891526"/>
                  <a:pt x="1239601" y="899705"/>
                </a:cubicBezTo>
                <a:cubicBezTo>
                  <a:pt x="1262171" y="967434"/>
                  <a:pt x="1246390" y="934430"/>
                  <a:pt x="1288663" y="997854"/>
                </a:cubicBezTo>
                <a:lnTo>
                  <a:pt x="1305017" y="1022392"/>
                </a:lnTo>
                <a:lnTo>
                  <a:pt x="1321371" y="1046929"/>
                </a:lnTo>
                <a:cubicBezTo>
                  <a:pt x="1342874" y="1132963"/>
                  <a:pt x="1310776" y="1028383"/>
                  <a:pt x="1354079" y="1104183"/>
                </a:cubicBezTo>
                <a:cubicBezTo>
                  <a:pt x="1364981" y="1123266"/>
                  <a:pt x="1358216" y="1143107"/>
                  <a:pt x="1370434" y="1161437"/>
                </a:cubicBezTo>
                <a:cubicBezTo>
                  <a:pt x="1376848" y="1171061"/>
                  <a:pt x="1386788" y="1177795"/>
                  <a:pt x="1394965" y="1185974"/>
                </a:cubicBezTo>
                <a:cubicBezTo>
                  <a:pt x="1405976" y="1252056"/>
                  <a:pt x="1397899" y="1219318"/>
                  <a:pt x="1419496" y="1284125"/>
                </a:cubicBezTo>
                <a:cubicBezTo>
                  <a:pt x="1422222" y="1292304"/>
                  <a:pt x="1422892" y="1301488"/>
                  <a:pt x="1427673" y="1308662"/>
                </a:cubicBezTo>
                <a:lnTo>
                  <a:pt x="1444028" y="1333200"/>
                </a:lnTo>
                <a:cubicBezTo>
                  <a:pt x="1445954" y="1340904"/>
                  <a:pt x="1455047" y="1380850"/>
                  <a:pt x="1460382" y="1390453"/>
                </a:cubicBezTo>
                <a:cubicBezTo>
                  <a:pt x="1469928" y="1407638"/>
                  <a:pt x="1482188" y="1423169"/>
                  <a:pt x="1493091" y="1439528"/>
                </a:cubicBezTo>
                <a:cubicBezTo>
                  <a:pt x="1498542" y="1447707"/>
                  <a:pt x="1505049" y="1455274"/>
                  <a:pt x="1509444" y="1464065"/>
                </a:cubicBezTo>
                <a:cubicBezTo>
                  <a:pt x="1530194" y="1505575"/>
                  <a:pt x="1515656" y="1490018"/>
                  <a:pt x="1550330" y="1513140"/>
                </a:cubicBezTo>
                <a:cubicBezTo>
                  <a:pt x="1555782" y="1524046"/>
                  <a:pt x="1558065" y="1537235"/>
                  <a:pt x="1566684" y="1545856"/>
                </a:cubicBezTo>
                <a:cubicBezTo>
                  <a:pt x="1572779" y="1551953"/>
                  <a:pt x="1583506" y="1550180"/>
                  <a:pt x="1591216" y="1554036"/>
                </a:cubicBezTo>
                <a:cubicBezTo>
                  <a:pt x="1600005" y="1558432"/>
                  <a:pt x="1608197" y="1564101"/>
                  <a:pt x="1615747" y="1570394"/>
                </a:cubicBezTo>
                <a:cubicBezTo>
                  <a:pt x="1624631" y="1577799"/>
                  <a:pt x="1631150" y="1587830"/>
                  <a:pt x="1640278" y="1594931"/>
                </a:cubicBezTo>
                <a:cubicBezTo>
                  <a:pt x="1682455" y="1627744"/>
                  <a:pt x="1676859" y="1623486"/>
                  <a:pt x="1713872" y="1635828"/>
                </a:cubicBezTo>
                <a:cubicBezTo>
                  <a:pt x="1719323" y="1644007"/>
                  <a:pt x="1734622" y="1651573"/>
                  <a:pt x="1730226" y="1660365"/>
                </a:cubicBezTo>
                <a:cubicBezTo>
                  <a:pt x="1725201" y="1670419"/>
                  <a:pt x="1708324" y="1665456"/>
                  <a:pt x="1697518" y="1668544"/>
                </a:cubicBezTo>
                <a:cubicBezTo>
                  <a:pt x="1689231" y="1670913"/>
                  <a:pt x="1681303" y="1674454"/>
                  <a:pt x="1672986" y="1676723"/>
                </a:cubicBezTo>
                <a:cubicBezTo>
                  <a:pt x="1571546" y="1704395"/>
                  <a:pt x="1639500" y="1682434"/>
                  <a:pt x="1583039" y="1701260"/>
                </a:cubicBezTo>
                <a:cubicBezTo>
                  <a:pt x="1574138" y="1727968"/>
                  <a:pt x="1567251" y="1735109"/>
                  <a:pt x="1583039" y="1766693"/>
                </a:cubicBezTo>
                <a:cubicBezTo>
                  <a:pt x="1588210" y="1777039"/>
                  <a:pt x="1598790" y="1783702"/>
                  <a:pt x="1607569" y="1791230"/>
                </a:cubicBezTo>
                <a:cubicBezTo>
                  <a:pt x="1640410" y="1819387"/>
                  <a:pt x="1661816" y="1823543"/>
                  <a:pt x="1689341" y="1864843"/>
                </a:cubicBezTo>
                <a:cubicBezTo>
                  <a:pt x="1707258" y="1891727"/>
                  <a:pt x="1705408" y="1884289"/>
                  <a:pt x="1713872" y="1913918"/>
                </a:cubicBezTo>
                <a:cubicBezTo>
                  <a:pt x="1719586" y="1933922"/>
                  <a:pt x="1728687" y="1981129"/>
                  <a:pt x="1738403" y="1995709"/>
                </a:cubicBezTo>
                <a:lnTo>
                  <a:pt x="1754757" y="2020247"/>
                </a:lnTo>
                <a:cubicBezTo>
                  <a:pt x="1759585" y="2107182"/>
                  <a:pt x="1736456" y="2140597"/>
                  <a:pt x="1779289" y="2192009"/>
                </a:cubicBezTo>
                <a:cubicBezTo>
                  <a:pt x="1786692" y="2200895"/>
                  <a:pt x="1794691" y="2209445"/>
                  <a:pt x="1803819" y="2216546"/>
                </a:cubicBezTo>
                <a:cubicBezTo>
                  <a:pt x="1819334" y="2228616"/>
                  <a:pt x="1838985" y="2235360"/>
                  <a:pt x="1852883" y="2249262"/>
                </a:cubicBezTo>
                <a:cubicBezTo>
                  <a:pt x="1861060" y="2257441"/>
                  <a:pt x="1868286" y="2266699"/>
                  <a:pt x="1877414" y="2273800"/>
                </a:cubicBezTo>
                <a:cubicBezTo>
                  <a:pt x="1892929" y="2285870"/>
                  <a:pt x="1926477" y="2306516"/>
                  <a:pt x="1926477" y="2306516"/>
                </a:cubicBezTo>
                <a:cubicBezTo>
                  <a:pt x="1955661" y="2350303"/>
                  <a:pt x="1935882" y="2324103"/>
                  <a:pt x="1991894" y="2380129"/>
                </a:cubicBezTo>
                <a:cubicBezTo>
                  <a:pt x="2000071" y="2388308"/>
                  <a:pt x="2010010" y="2395042"/>
                  <a:pt x="2016424" y="2404666"/>
                </a:cubicBezTo>
                <a:lnTo>
                  <a:pt x="2032779" y="2429204"/>
                </a:lnTo>
                <a:cubicBezTo>
                  <a:pt x="2038230" y="2478278"/>
                  <a:pt x="2037699" y="2528394"/>
                  <a:pt x="2049133" y="2576428"/>
                </a:cubicBezTo>
                <a:cubicBezTo>
                  <a:pt x="2051915" y="2588112"/>
                  <a:pt x="2101403" y="2620532"/>
                  <a:pt x="2106372" y="2625503"/>
                </a:cubicBezTo>
                <a:cubicBezTo>
                  <a:pt x="2132745" y="2651882"/>
                  <a:pt x="2111537" y="2652246"/>
                  <a:pt x="2147258" y="2674578"/>
                </a:cubicBezTo>
                <a:cubicBezTo>
                  <a:pt x="2159706" y="2682359"/>
                  <a:pt x="2174515" y="2685483"/>
                  <a:pt x="2188144" y="2690936"/>
                </a:cubicBezTo>
                <a:cubicBezTo>
                  <a:pt x="2193595" y="2699115"/>
                  <a:pt x="2197549" y="2708522"/>
                  <a:pt x="2204498" y="2715473"/>
                </a:cubicBezTo>
                <a:cubicBezTo>
                  <a:pt x="2251736" y="2762723"/>
                  <a:pt x="2206681" y="2696080"/>
                  <a:pt x="2253561" y="2756369"/>
                </a:cubicBezTo>
                <a:cubicBezTo>
                  <a:pt x="2265628" y="2771887"/>
                  <a:pt x="2272371" y="2791541"/>
                  <a:pt x="2286269" y="2805443"/>
                </a:cubicBezTo>
                <a:cubicBezTo>
                  <a:pt x="2297172" y="2816349"/>
                  <a:pt x="2309726" y="2825822"/>
                  <a:pt x="2318977" y="2838161"/>
                </a:cubicBezTo>
                <a:cubicBezTo>
                  <a:pt x="2326291" y="2847915"/>
                  <a:pt x="2331165" y="2859418"/>
                  <a:pt x="2335332" y="2870877"/>
                </a:cubicBezTo>
                <a:cubicBezTo>
                  <a:pt x="2342113" y="2889530"/>
                  <a:pt x="2336328" y="2915562"/>
                  <a:pt x="2351686" y="2928131"/>
                </a:cubicBezTo>
                <a:cubicBezTo>
                  <a:pt x="2371136" y="2944048"/>
                  <a:pt x="2400749" y="2939037"/>
                  <a:pt x="2425279" y="2944489"/>
                </a:cubicBezTo>
                <a:cubicBezTo>
                  <a:pt x="2381667" y="3009921"/>
                  <a:pt x="2438908" y="2930857"/>
                  <a:pt x="2384394" y="2985385"/>
                </a:cubicBezTo>
                <a:cubicBezTo>
                  <a:pt x="2377445" y="2992336"/>
                  <a:pt x="2373491" y="3001743"/>
                  <a:pt x="2368040" y="3009922"/>
                </a:cubicBezTo>
                <a:cubicBezTo>
                  <a:pt x="2365314" y="3018101"/>
                  <a:pt x="2359862" y="3025838"/>
                  <a:pt x="2359862" y="3034460"/>
                </a:cubicBezTo>
                <a:cubicBezTo>
                  <a:pt x="2359862" y="3074252"/>
                  <a:pt x="2370339" y="3078423"/>
                  <a:pt x="2392571" y="3108071"/>
                </a:cubicBezTo>
                <a:cubicBezTo>
                  <a:pt x="2413125" y="3169747"/>
                  <a:pt x="2383009" y="3096117"/>
                  <a:pt x="2425279" y="3148968"/>
                </a:cubicBezTo>
                <a:cubicBezTo>
                  <a:pt x="2430663" y="3155701"/>
                  <a:pt x="2428165" y="3166700"/>
                  <a:pt x="2433457" y="3173505"/>
                </a:cubicBezTo>
                <a:cubicBezTo>
                  <a:pt x="2457371" y="3204259"/>
                  <a:pt x="2484514" y="3225174"/>
                  <a:pt x="2515227" y="3247117"/>
                </a:cubicBezTo>
                <a:cubicBezTo>
                  <a:pt x="2523225" y="3252831"/>
                  <a:pt x="2531582" y="3258022"/>
                  <a:pt x="2539759" y="3263475"/>
                </a:cubicBezTo>
                <a:cubicBezTo>
                  <a:pt x="2545211" y="3279834"/>
                  <a:pt x="2549711" y="3296540"/>
                  <a:pt x="2556114" y="3312550"/>
                </a:cubicBezTo>
                <a:cubicBezTo>
                  <a:pt x="2560641" y="3323871"/>
                  <a:pt x="2567517" y="3334125"/>
                  <a:pt x="2572467" y="3345267"/>
                </a:cubicBezTo>
                <a:cubicBezTo>
                  <a:pt x="2578429" y="3358684"/>
                  <a:pt x="2583370" y="3372530"/>
                  <a:pt x="2588822" y="3386163"/>
                </a:cubicBezTo>
                <a:cubicBezTo>
                  <a:pt x="2590189" y="3395740"/>
                  <a:pt x="2599176" y="3483038"/>
                  <a:pt x="2613352" y="3492491"/>
                </a:cubicBezTo>
                <a:cubicBezTo>
                  <a:pt x="2660498" y="3523928"/>
                  <a:pt x="2615017" y="3496710"/>
                  <a:pt x="2662415" y="3517028"/>
                </a:cubicBezTo>
                <a:cubicBezTo>
                  <a:pt x="2673620" y="3521832"/>
                  <a:pt x="2683710" y="3529106"/>
                  <a:pt x="2695124" y="3533387"/>
                </a:cubicBezTo>
                <a:cubicBezTo>
                  <a:pt x="2705647" y="3537334"/>
                  <a:pt x="2717309" y="3537620"/>
                  <a:pt x="2727832" y="3541566"/>
                </a:cubicBezTo>
                <a:cubicBezTo>
                  <a:pt x="2739245" y="3545847"/>
                  <a:pt x="2749128" y="3553643"/>
                  <a:pt x="2760541" y="3557924"/>
                </a:cubicBezTo>
                <a:cubicBezTo>
                  <a:pt x="2771064" y="3561870"/>
                  <a:pt x="2782443" y="3563015"/>
                  <a:pt x="2793249" y="3566103"/>
                </a:cubicBezTo>
                <a:cubicBezTo>
                  <a:pt x="2801537" y="3568472"/>
                  <a:pt x="2809603" y="3571556"/>
                  <a:pt x="2817780" y="3574282"/>
                </a:cubicBezTo>
                <a:lnTo>
                  <a:pt x="2850489" y="3623357"/>
                </a:lnTo>
                <a:cubicBezTo>
                  <a:pt x="2855940" y="3631536"/>
                  <a:pt x="2859893" y="3640944"/>
                  <a:pt x="2866842" y="3647895"/>
                </a:cubicBezTo>
                <a:lnTo>
                  <a:pt x="2899552" y="3680611"/>
                </a:lnTo>
                <a:cubicBezTo>
                  <a:pt x="2903408" y="3692184"/>
                  <a:pt x="2915905" y="3727592"/>
                  <a:pt x="2915905" y="3737865"/>
                </a:cubicBezTo>
                <a:cubicBezTo>
                  <a:pt x="2915905" y="3776132"/>
                  <a:pt x="2910455" y="3814204"/>
                  <a:pt x="2907729" y="3852374"/>
                </a:cubicBezTo>
                <a:cubicBezTo>
                  <a:pt x="2910455" y="3874184"/>
                  <a:pt x="2906078" y="3898146"/>
                  <a:pt x="2915905" y="3917806"/>
                </a:cubicBezTo>
                <a:cubicBezTo>
                  <a:pt x="2926248" y="3938497"/>
                  <a:pt x="2948613" y="3950522"/>
                  <a:pt x="2964968" y="3966881"/>
                </a:cubicBezTo>
                <a:cubicBezTo>
                  <a:pt x="3025840" y="4027769"/>
                  <a:pt x="2948777" y="3952999"/>
                  <a:pt x="3022207" y="4015955"/>
                </a:cubicBezTo>
                <a:cubicBezTo>
                  <a:pt x="3030988" y="4023483"/>
                  <a:pt x="3037488" y="4033553"/>
                  <a:pt x="3046739" y="4040493"/>
                </a:cubicBezTo>
                <a:cubicBezTo>
                  <a:pt x="3067271" y="4055896"/>
                  <a:pt x="3097037" y="4069737"/>
                  <a:pt x="3120333" y="4081389"/>
                </a:cubicBezTo>
                <a:cubicBezTo>
                  <a:pt x="3125784" y="4089568"/>
                  <a:pt x="3132292" y="4097134"/>
                  <a:pt x="3136687" y="4105927"/>
                </a:cubicBezTo>
                <a:cubicBezTo>
                  <a:pt x="3153337" y="4139235"/>
                  <a:pt x="3134479" y="4126707"/>
                  <a:pt x="3161219" y="4163180"/>
                </a:cubicBezTo>
                <a:cubicBezTo>
                  <a:pt x="3184128" y="4194428"/>
                  <a:pt x="3217487" y="4218493"/>
                  <a:pt x="3234812" y="4253151"/>
                </a:cubicBezTo>
                <a:cubicBezTo>
                  <a:pt x="3240264" y="4264057"/>
                  <a:pt x="3246887" y="4274451"/>
                  <a:pt x="3251167" y="4285867"/>
                </a:cubicBezTo>
                <a:cubicBezTo>
                  <a:pt x="3255112" y="4296393"/>
                  <a:pt x="3254917" y="4308252"/>
                  <a:pt x="3259344" y="4318584"/>
                </a:cubicBezTo>
                <a:cubicBezTo>
                  <a:pt x="3263215" y="4327619"/>
                  <a:pt x="3270246" y="4334942"/>
                  <a:pt x="3275698" y="4343122"/>
                </a:cubicBezTo>
                <a:cubicBezTo>
                  <a:pt x="3290580" y="4402663"/>
                  <a:pt x="3275593" y="4348967"/>
                  <a:pt x="3300229" y="4416733"/>
                </a:cubicBezTo>
                <a:cubicBezTo>
                  <a:pt x="3306121" y="4432938"/>
                  <a:pt x="3307020" y="4451461"/>
                  <a:pt x="3316583" y="4465808"/>
                </a:cubicBezTo>
                <a:cubicBezTo>
                  <a:pt x="3327486" y="4482167"/>
                  <a:pt x="3330645" y="4508665"/>
                  <a:pt x="3349292" y="4514883"/>
                </a:cubicBezTo>
                <a:cubicBezTo>
                  <a:pt x="3410950" y="4535441"/>
                  <a:pt x="3334948" y="4507709"/>
                  <a:pt x="3398354" y="4539421"/>
                </a:cubicBezTo>
                <a:cubicBezTo>
                  <a:pt x="3406064" y="4543276"/>
                  <a:pt x="3414708" y="4544874"/>
                  <a:pt x="3422885" y="4547600"/>
                </a:cubicBezTo>
                <a:cubicBezTo>
                  <a:pt x="3435675" y="4573186"/>
                  <a:pt x="3438908" y="4588274"/>
                  <a:pt x="3463772" y="4604854"/>
                </a:cubicBezTo>
                <a:cubicBezTo>
                  <a:pt x="3470943" y="4609637"/>
                  <a:pt x="3480125" y="4610307"/>
                  <a:pt x="3488302" y="4613033"/>
                </a:cubicBezTo>
                <a:cubicBezTo>
                  <a:pt x="3499205" y="4621213"/>
                  <a:pt x="3509671" y="4630009"/>
                  <a:pt x="3521010" y="4637570"/>
                </a:cubicBezTo>
                <a:cubicBezTo>
                  <a:pt x="3551817" y="4658113"/>
                  <a:pt x="3563428" y="4662874"/>
                  <a:pt x="3594605" y="4678466"/>
                </a:cubicBezTo>
                <a:cubicBezTo>
                  <a:pt x="3602782" y="4686645"/>
                  <a:pt x="3613519" y="4692892"/>
                  <a:pt x="3619136" y="4703004"/>
                </a:cubicBezTo>
                <a:cubicBezTo>
                  <a:pt x="3642695" y="4745420"/>
                  <a:pt x="3625412" y="4749543"/>
                  <a:pt x="3651845" y="4784795"/>
                </a:cubicBezTo>
                <a:cubicBezTo>
                  <a:pt x="3661096" y="4797133"/>
                  <a:pt x="3673650" y="4806605"/>
                  <a:pt x="3684553" y="4817511"/>
                </a:cubicBezTo>
                <a:cubicBezTo>
                  <a:pt x="3698180" y="4872037"/>
                  <a:pt x="3683818" y="4833881"/>
                  <a:pt x="3725438" y="4891124"/>
                </a:cubicBezTo>
                <a:cubicBezTo>
                  <a:pt x="3736999" y="4907023"/>
                  <a:pt x="3758147" y="4940198"/>
                  <a:pt x="3758147" y="4940198"/>
                </a:cubicBezTo>
                <a:cubicBezTo>
                  <a:pt x="3760873" y="4962010"/>
                  <a:pt x="3762393" y="4984005"/>
                  <a:pt x="3766324" y="5005632"/>
                </a:cubicBezTo>
                <a:cubicBezTo>
                  <a:pt x="3767866" y="5014114"/>
                  <a:pt x="3768406" y="5024072"/>
                  <a:pt x="3774501" y="5030169"/>
                </a:cubicBezTo>
                <a:cubicBezTo>
                  <a:pt x="3780595" y="5036265"/>
                  <a:pt x="3790961" y="5035321"/>
                  <a:pt x="3799032" y="5038348"/>
                </a:cubicBezTo>
                <a:cubicBezTo>
                  <a:pt x="3812776" y="5043503"/>
                  <a:pt x="3826123" y="5049689"/>
                  <a:pt x="3839918" y="5054706"/>
                </a:cubicBezTo>
                <a:lnTo>
                  <a:pt x="3844656" y="5056286"/>
                </a:lnTo>
                <a:lnTo>
                  <a:pt x="4070246" y="5423779"/>
                </a:lnTo>
                <a:lnTo>
                  <a:pt x="4062609" y="5426128"/>
                </a:lnTo>
                <a:cubicBezTo>
                  <a:pt x="4055853" y="5427807"/>
                  <a:pt x="4049471" y="5429237"/>
                  <a:pt x="4044345" y="5430946"/>
                </a:cubicBezTo>
                <a:lnTo>
                  <a:pt x="4019814" y="5439125"/>
                </a:lnTo>
                <a:cubicBezTo>
                  <a:pt x="4022540" y="5455484"/>
                  <a:pt x="4022748" y="5472467"/>
                  <a:pt x="4027991" y="5488200"/>
                </a:cubicBezTo>
                <a:cubicBezTo>
                  <a:pt x="4031099" y="5497526"/>
                  <a:pt x="4037950" y="5505275"/>
                  <a:pt x="4044345" y="5512738"/>
                </a:cubicBezTo>
                <a:cubicBezTo>
                  <a:pt x="4065045" y="5536894"/>
                  <a:pt x="4087796" y="5557932"/>
                  <a:pt x="4117940" y="5569992"/>
                </a:cubicBezTo>
                <a:cubicBezTo>
                  <a:pt x="4122019" y="5571624"/>
                  <a:pt x="4143422" y="5575533"/>
                  <a:pt x="4164347" y="5579124"/>
                </a:cubicBezTo>
                <a:lnTo>
                  <a:pt x="4165750" y="5579359"/>
                </a:lnTo>
                <a:lnTo>
                  <a:pt x="4518439" y="6153898"/>
                </a:lnTo>
                <a:lnTo>
                  <a:pt x="4510440" y="6158890"/>
                </a:lnTo>
                <a:cubicBezTo>
                  <a:pt x="4496883" y="6179230"/>
                  <a:pt x="4486624" y="6192423"/>
                  <a:pt x="4477731" y="6216144"/>
                </a:cubicBezTo>
                <a:cubicBezTo>
                  <a:pt x="4473785" y="6226669"/>
                  <a:pt x="4472281" y="6237954"/>
                  <a:pt x="4469555" y="6248860"/>
                </a:cubicBezTo>
                <a:cubicBezTo>
                  <a:pt x="4472281" y="6273398"/>
                  <a:pt x="4469926" y="6299051"/>
                  <a:pt x="4477731" y="6322473"/>
                </a:cubicBezTo>
                <a:cubicBezTo>
                  <a:pt x="4497234" y="6380997"/>
                  <a:pt x="4534338" y="6381853"/>
                  <a:pt x="4584034" y="6412443"/>
                </a:cubicBezTo>
                <a:cubicBezTo>
                  <a:pt x="4595640" y="6419588"/>
                  <a:pt x="4605056" y="6429966"/>
                  <a:pt x="4616743" y="6436980"/>
                </a:cubicBezTo>
                <a:cubicBezTo>
                  <a:pt x="4632421" y="6446389"/>
                  <a:pt x="4650591" y="6451373"/>
                  <a:pt x="4665805" y="6461518"/>
                </a:cubicBezTo>
                <a:cubicBezTo>
                  <a:pt x="4675427" y="6467934"/>
                  <a:pt x="4681556" y="6478527"/>
                  <a:pt x="4690336" y="6486055"/>
                </a:cubicBezTo>
                <a:cubicBezTo>
                  <a:pt x="4700684" y="6494926"/>
                  <a:pt x="4712697" y="6501721"/>
                  <a:pt x="4723045" y="6510593"/>
                </a:cubicBezTo>
                <a:cubicBezTo>
                  <a:pt x="4752279" y="6535657"/>
                  <a:pt x="4741788" y="6533702"/>
                  <a:pt x="4752319" y="6537027"/>
                </a:cubicBezTo>
                <a:lnTo>
                  <a:pt x="4753942" y="6537543"/>
                </a:lnTo>
                <a:lnTo>
                  <a:pt x="4838639" y="6675517"/>
                </a:lnTo>
                <a:lnTo>
                  <a:pt x="4840441" y="6690891"/>
                </a:lnTo>
                <a:cubicBezTo>
                  <a:pt x="4841282" y="6699214"/>
                  <a:pt x="4842513" y="6707417"/>
                  <a:pt x="4845701" y="6715071"/>
                </a:cubicBezTo>
                <a:cubicBezTo>
                  <a:pt x="4859673" y="6748612"/>
                  <a:pt x="4879309" y="6765045"/>
                  <a:pt x="4902941" y="6788683"/>
                </a:cubicBezTo>
                <a:cubicBezTo>
                  <a:pt x="4923497" y="6850367"/>
                  <a:pt x="4895766" y="6774328"/>
                  <a:pt x="4927472" y="6837757"/>
                </a:cubicBezTo>
                <a:cubicBezTo>
                  <a:pt x="4929400" y="6841613"/>
                  <a:pt x="4930098" y="6846065"/>
                  <a:pt x="4930987" y="6850394"/>
                </a:cubicBezTo>
                <a:lnTo>
                  <a:pt x="49339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6E7C"/>
          </a:solidFill>
          <a:ln>
            <a:noFill/>
          </a:ln>
          <a:effectLst>
            <a:outerShdw dist="889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241294" y="2750682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68099" y="3902232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45591" y="3590081"/>
            <a:ext cx="6059672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rPr>
              <a:t>독도 편입에 대한 일본의 주장과 근거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897910" y="5184597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692587" y="1766141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>
            <a:off x="808320" y="4375781"/>
            <a:ext cx="331475" cy="475625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631322" y="6033819"/>
            <a:ext cx="186554" cy="267681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 bwMode="auto">
          <a:xfrm>
            <a:off x="491374" y="667177"/>
            <a:ext cx="186554" cy="267681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2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2" name="직사각형 81">
            <a:extLst>
              <a:ext uri="{FF2B5EF4-FFF2-40B4-BE49-F238E27FC236}">
                <a16:creationId xmlns:a16="http://schemas.microsoft.com/office/drawing/2014/main" xmlns="" id="{A2276F40-EEC1-4244-9228-43A8EEA35B0B}"/>
              </a:ext>
            </a:extLst>
          </p:cNvPr>
          <p:cNvSpPr/>
          <p:nvPr/>
        </p:nvSpPr>
        <p:spPr>
          <a:xfrm>
            <a:off x="4263375" y="4942200"/>
            <a:ext cx="5589992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독도가 한국 영토인 국제법적 증거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A7C4EAE5-1633-4ADC-B7B6-6CDFCDEF90E9}"/>
              </a:ext>
            </a:extLst>
          </p:cNvPr>
          <p:cNvSpPr/>
          <p:nvPr/>
        </p:nvSpPr>
        <p:spPr>
          <a:xfrm>
            <a:off x="2637988" y="2468669"/>
            <a:ext cx="3122971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rPr>
              <a:t>국제법의 기본원칙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6EA73C4B-2183-4FD3-8912-8D8DD9193FBF}"/>
              </a:ext>
            </a:extLst>
          </p:cNvPr>
          <p:cNvSpPr/>
          <p:nvPr/>
        </p:nvSpPr>
        <p:spPr>
          <a:xfrm>
            <a:off x="2004443" y="1475292"/>
            <a:ext cx="2417650" cy="638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국제법의 의미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1EF311A9-941F-410B-98C0-725B7732D883}"/>
              </a:ext>
            </a:extLst>
          </p:cNvPr>
          <p:cNvSpPr/>
          <p:nvPr/>
        </p:nvSpPr>
        <p:spPr>
          <a:xfrm>
            <a:off x="1281648" y="-35877"/>
            <a:ext cx="2199253" cy="114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 차</a:t>
            </a:r>
            <a:endParaRPr lang="en-US" altLang="ko-KR" sz="5400" b="1" dirty="0">
              <a:solidFill>
                <a:schemeClr val="bg1">
                  <a:lumMod val="5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57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0124" y="676475"/>
            <a:ext cx="12192000" cy="149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02442" y="3183479"/>
            <a:ext cx="7772518" cy="2966583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2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05313" y="152721"/>
            <a:ext cx="3898606" cy="114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국제법이란</a:t>
            </a:r>
            <a:endParaRPr lang="en-US" altLang="ko-KR" sz="5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AB338E-3F14-4288-B83F-1FEFC2E7B00A}"/>
              </a:ext>
            </a:extLst>
          </p:cNvPr>
          <p:cNvSpPr txBox="1"/>
          <p:nvPr/>
        </p:nvSpPr>
        <p:spPr>
          <a:xfrm>
            <a:off x="-114300" y="3378967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공존공영의 생활을 도모하기 위하여</a:t>
            </a:r>
            <a:r>
              <a:rPr lang="en-US" altLang="ko-KR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국가 간의 </a:t>
            </a:r>
            <a:r>
              <a:rPr lang="ko-KR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협의에 따라 </a:t>
            </a:r>
            <a:r>
              <a:rPr lang="ko-KR" altLang="en-US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국가 간의 </a:t>
            </a:r>
            <a:r>
              <a:rPr lang="ko-KR" altLang="en-US" sz="3600" b="1" dirty="0" err="1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권리ㆍ의무에</a:t>
            </a:r>
            <a:r>
              <a:rPr lang="ko-KR" altLang="en-US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대하여 규정한 국제 사회의 법률</a:t>
            </a:r>
            <a:r>
              <a:rPr lang="en-US" altLang="ko-KR" sz="36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sz="3600" b="1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E56364E-CC13-48BC-89D9-D4581105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74" y="307917"/>
            <a:ext cx="926202" cy="9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874216" y="211718"/>
            <a:ext cx="7984173" cy="114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국제법의 기본원칙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6DEBDA9-6EDF-449B-8D8E-00FC937DA374}"/>
              </a:ext>
            </a:extLst>
          </p:cNvPr>
          <p:cNvSpPr txBox="1"/>
          <p:nvPr/>
        </p:nvSpPr>
        <p:spPr>
          <a:xfrm>
            <a:off x="600113" y="2021689"/>
            <a:ext cx="187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선점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2FEDB99-CAA0-4584-969E-47EA64C5F1B5}"/>
              </a:ext>
            </a:extLst>
          </p:cNvPr>
          <p:cNvSpPr txBox="1"/>
          <p:nvPr/>
        </p:nvSpPr>
        <p:spPr>
          <a:xfrm>
            <a:off x="10094431" y="2870220"/>
            <a:ext cx="1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시효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1298066D-D265-4DEE-AD8D-88AB4B0BEE16}"/>
              </a:ext>
            </a:extLst>
          </p:cNvPr>
          <p:cNvSpPr txBox="1"/>
          <p:nvPr/>
        </p:nvSpPr>
        <p:spPr>
          <a:xfrm>
            <a:off x="543092" y="3999209"/>
            <a:ext cx="193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할양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9F64EBA-5577-407D-A9CE-D498546BA269}"/>
              </a:ext>
            </a:extLst>
          </p:cNvPr>
          <p:cNvSpPr txBox="1"/>
          <p:nvPr/>
        </p:nvSpPr>
        <p:spPr>
          <a:xfrm>
            <a:off x="10049603" y="4729359"/>
            <a:ext cx="159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bg1">
                    <a:lumMod val="8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첨부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E985BEC-7261-4962-95E0-686ED1601FD6}"/>
              </a:ext>
            </a:extLst>
          </p:cNvPr>
          <p:cNvSpPr txBox="1"/>
          <p:nvPr/>
        </p:nvSpPr>
        <p:spPr>
          <a:xfrm>
            <a:off x="490815" y="5645999"/>
            <a:ext cx="204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정복</a:t>
            </a:r>
          </a:p>
        </p:txBody>
      </p:sp>
      <p:sp>
        <p:nvSpPr>
          <p:cNvPr id="75" name="순서도: 수행의 시작/종료 74">
            <a:extLst>
              <a:ext uri="{FF2B5EF4-FFF2-40B4-BE49-F238E27FC236}">
                <a16:creationId xmlns:a16="http://schemas.microsoft.com/office/drawing/2014/main" xmlns="" id="{ABE87079-C017-4146-AC8D-DB179B07E7F9}"/>
              </a:ext>
            </a:extLst>
          </p:cNvPr>
          <p:cNvSpPr/>
          <p:nvPr/>
        </p:nvSpPr>
        <p:spPr>
          <a:xfrm>
            <a:off x="1768615" y="2779527"/>
            <a:ext cx="5988599" cy="199682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순서도: 수행의 시작/종료 130">
            <a:extLst>
              <a:ext uri="{FF2B5EF4-FFF2-40B4-BE49-F238E27FC236}">
                <a16:creationId xmlns:a16="http://schemas.microsoft.com/office/drawing/2014/main" xmlns="" id="{6E95F5D5-D789-4881-A421-42817630093C}"/>
              </a:ext>
            </a:extLst>
          </p:cNvPr>
          <p:cNvSpPr/>
          <p:nvPr/>
        </p:nvSpPr>
        <p:spPr>
          <a:xfrm>
            <a:off x="473742" y="3620908"/>
            <a:ext cx="10000026" cy="173424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순서도: 수행의 시작/종료 131">
            <a:extLst>
              <a:ext uri="{FF2B5EF4-FFF2-40B4-BE49-F238E27FC236}">
                <a16:creationId xmlns:a16="http://schemas.microsoft.com/office/drawing/2014/main" xmlns="" id="{9C1E1A11-9370-44BB-837A-E275ED63F085}"/>
              </a:ext>
            </a:extLst>
          </p:cNvPr>
          <p:cNvSpPr/>
          <p:nvPr/>
        </p:nvSpPr>
        <p:spPr>
          <a:xfrm>
            <a:off x="1867062" y="4763504"/>
            <a:ext cx="6029163" cy="159883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순서도: 수행의 시작/종료 132">
            <a:extLst>
              <a:ext uri="{FF2B5EF4-FFF2-40B4-BE49-F238E27FC236}">
                <a16:creationId xmlns:a16="http://schemas.microsoft.com/office/drawing/2014/main" xmlns="" id="{AF06A2AB-72C5-4265-8E7E-E836EAC935C7}"/>
              </a:ext>
            </a:extLst>
          </p:cNvPr>
          <p:cNvSpPr/>
          <p:nvPr/>
        </p:nvSpPr>
        <p:spPr>
          <a:xfrm>
            <a:off x="4596563" y="5572847"/>
            <a:ext cx="5927415" cy="123832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순서도: 수행의 시작/종료 133">
            <a:extLst>
              <a:ext uri="{FF2B5EF4-FFF2-40B4-BE49-F238E27FC236}">
                <a16:creationId xmlns:a16="http://schemas.microsoft.com/office/drawing/2014/main" xmlns="" id="{29D9B210-3FB4-44A9-A3EF-44BAFB419B7B}"/>
              </a:ext>
            </a:extLst>
          </p:cNvPr>
          <p:cNvSpPr/>
          <p:nvPr/>
        </p:nvSpPr>
        <p:spPr>
          <a:xfrm>
            <a:off x="1898101" y="6434332"/>
            <a:ext cx="4887501" cy="146717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5B835F6-08F0-441F-A6EC-7447011C933C}"/>
              </a:ext>
            </a:extLst>
          </p:cNvPr>
          <p:cNvSpPr txBox="1"/>
          <p:nvPr/>
        </p:nvSpPr>
        <p:spPr>
          <a:xfrm>
            <a:off x="283632" y="3298903"/>
            <a:ext cx="104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타국 영토를 장기간에 평화적으로 점유하고 상대국이 이를 묵인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EABDAF7-1187-45C6-A41B-801CBD0B206B}"/>
              </a:ext>
            </a:extLst>
          </p:cNvPr>
          <p:cNvSpPr txBox="1"/>
          <p:nvPr/>
        </p:nvSpPr>
        <p:spPr>
          <a:xfrm>
            <a:off x="1909983" y="4442516"/>
            <a:ext cx="622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조약으로 규정해 영토의 일부를 이전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2D56490-05AB-4CE0-8BB1-E4C8F3D4E634}"/>
              </a:ext>
            </a:extLst>
          </p:cNvPr>
          <p:cNvSpPr txBox="1"/>
          <p:nvPr/>
        </p:nvSpPr>
        <p:spPr>
          <a:xfrm>
            <a:off x="1835956" y="6123062"/>
            <a:ext cx="545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무력 사용에 의해 영토를 취득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15F5954-089F-4E63-8F4D-2C26F54274CF}"/>
              </a:ext>
            </a:extLst>
          </p:cNvPr>
          <p:cNvSpPr txBox="1"/>
          <p:nvPr/>
        </p:nvSpPr>
        <p:spPr>
          <a:xfrm>
            <a:off x="4555599" y="5206132"/>
            <a:ext cx="600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자연적인 지형 변동으로 생기는 영토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F1FEA-8B2C-4C7A-B972-DACB90A8111C}"/>
              </a:ext>
            </a:extLst>
          </p:cNvPr>
          <p:cNvSpPr txBox="1"/>
          <p:nvPr/>
        </p:nvSpPr>
        <p:spPr>
          <a:xfrm>
            <a:off x="1867548" y="2476109"/>
            <a:ext cx="63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무주지를 점령해서 실효적으로 지배</a:t>
            </a:r>
          </a:p>
        </p:txBody>
      </p:sp>
      <p:sp>
        <p:nvSpPr>
          <p:cNvPr id="2" name="실행 단추: 끝 1">
            <a:hlinkClick r:id="rId2" highlightClick="1"/>
          </p:cNvPr>
          <p:cNvSpPr/>
          <p:nvPr/>
        </p:nvSpPr>
        <p:spPr>
          <a:xfrm>
            <a:off x="11257046" y="6129232"/>
            <a:ext cx="527221" cy="517050"/>
          </a:xfrm>
          <a:prstGeom prst="actionButtonE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4626" y="2813396"/>
            <a:ext cx="12206626" cy="94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 편입에 대한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일본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의 주장과 근거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xmlns="" id="{F2781F5B-DFD7-48DB-A741-8A03564042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1065" y="2638893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C0780064-F86D-4DBA-A81C-04AF09DB8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67677C89-C85D-4C6E-82D9-A144E5108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xmlns="" id="{3AD88EAC-17CF-48FA-B2F2-0C53140E7DC0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10648837" y="2719688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A043228A-5C51-42F3-BC35-FB6418BAD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4CBDB896-4971-4B05-B05F-FA4BA9F7E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7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172354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고유영토론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22612" y="2793189"/>
            <a:ext cx="426430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독도는 일본의 고유 영토이다</a:t>
            </a:r>
            <a:r>
              <a:rPr lang="en-US" altLang="ko-KR" sz="2400" noProof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174218" y="2743727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732 L -0.0151 0.0914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33881 0.00949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0082" y="542908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고대시대에는 독도의 주인이 없었다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1" dirty="0">
              <a:solidFill>
                <a:prstClr val="white">
                  <a:lumMod val="50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한국이 해금정책으로 울릉도를 포기했을 때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울릉도를 실효적으로 지배했고 울릉도를 도항하는 도중에 독도를 기항지로 삼아 어로지로 활용했다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1" dirty="0">
              <a:solidFill>
                <a:prstClr val="white">
                  <a:lumMod val="50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막부가 울릉도의 일본인 도항은 금지했지만 독도에 대해서는 도항을 금지하지 않았다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1" dirty="0">
              <a:solidFill>
                <a:prstClr val="white">
                  <a:lumMod val="50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xmlns="" id="{AE449731-3FC5-4D8E-953D-8162976A5DB1}"/>
              </a:ext>
            </a:extLst>
          </p:cNvPr>
          <p:cNvSpPr/>
          <p:nvPr/>
        </p:nvSpPr>
        <p:spPr>
          <a:xfrm>
            <a:off x="1730451" y="393290"/>
            <a:ext cx="8662246" cy="4681573"/>
          </a:xfrm>
          <a:custGeom>
            <a:avLst/>
            <a:gdLst>
              <a:gd name="connsiteX0" fmla="*/ 8662246 w 8662246"/>
              <a:gd name="connsiteY0" fmla="*/ 0 h 4681573"/>
              <a:gd name="connsiteX1" fmla="*/ 8426272 w 8662246"/>
              <a:gd name="connsiteY1" fmla="*/ 108155 h 4681573"/>
              <a:gd name="connsiteX2" fmla="*/ 8288620 w 8662246"/>
              <a:gd name="connsiteY2" fmla="*/ 186813 h 4681573"/>
              <a:gd name="connsiteX3" fmla="*/ 8170633 w 8662246"/>
              <a:gd name="connsiteY3" fmla="*/ 255639 h 4681573"/>
              <a:gd name="connsiteX4" fmla="*/ 8131304 w 8662246"/>
              <a:gd name="connsiteY4" fmla="*/ 285136 h 4681573"/>
              <a:gd name="connsiteX5" fmla="*/ 8042814 w 8662246"/>
              <a:gd name="connsiteY5" fmla="*/ 324465 h 4681573"/>
              <a:gd name="connsiteX6" fmla="*/ 7934659 w 8662246"/>
              <a:gd name="connsiteY6" fmla="*/ 373626 h 4681573"/>
              <a:gd name="connsiteX7" fmla="*/ 7895330 w 8662246"/>
              <a:gd name="connsiteY7" fmla="*/ 403123 h 4681573"/>
              <a:gd name="connsiteX8" fmla="*/ 7865833 w 8662246"/>
              <a:gd name="connsiteY8" fmla="*/ 432620 h 4681573"/>
              <a:gd name="connsiteX9" fmla="*/ 7826504 w 8662246"/>
              <a:gd name="connsiteY9" fmla="*/ 442452 h 4681573"/>
              <a:gd name="connsiteX10" fmla="*/ 7777343 w 8662246"/>
              <a:gd name="connsiteY10" fmla="*/ 471949 h 4681573"/>
              <a:gd name="connsiteX11" fmla="*/ 7738014 w 8662246"/>
              <a:gd name="connsiteY11" fmla="*/ 491613 h 4681573"/>
              <a:gd name="connsiteX12" fmla="*/ 7708517 w 8662246"/>
              <a:gd name="connsiteY12" fmla="*/ 521110 h 4681573"/>
              <a:gd name="connsiteX13" fmla="*/ 7610194 w 8662246"/>
              <a:gd name="connsiteY13" fmla="*/ 560439 h 4681573"/>
              <a:gd name="connsiteX14" fmla="*/ 7561033 w 8662246"/>
              <a:gd name="connsiteY14" fmla="*/ 589936 h 4681573"/>
              <a:gd name="connsiteX15" fmla="*/ 7511872 w 8662246"/>
              <a:gd name="connsiteY15" fmla="*/ 609600 h 4681573"/>
              <a:gd name="connsiteX16" fmla="*/ 7443046 w 8662246"/>
              <a:gd name="connsiteY16" fmla="*/ 658762 h 4681573"/>
              <a:gd name="connsiteX17" fmla="*/ 7393884 w 8662246"/>
              <a:gd name="connsiteY17" fmla="*/ 698091 h 4681573"/>
              <a:gd name="connsiteX18" fmla="*/ 7344723 w 8662246"/>
              <a:gd name="connsiteY18" fmla="*/ 717755 h 4681573"/>
              <a:gd name="connsiteX19" fmla="*/ 7266065 w 8662246"/>
              <a:gd name="connsiteY19" fmla="*/ 776749 h 4681573"/>
              <a:gd name="connsiteX20" fmla="*/ 7216904 w 8662246"/>
              <a:gd name="connsiteY20" fmla="*/ 796413 h 4681573"/>
              <a:gd name="connsiteX21" fmla="*/ 7118581 w 8662246"/>
              <a:gd name="connsiteY21" fmla="*/ 865239 h 4681573"/>
              <a:gd name="connsiteX22" fmla="*/ 6971097 w 8662246"/>
              <a:gd name="connsiteY22" fmla="*/ 953729 h 4681573"/>
              <a:gd name="connsiteX23" fmla="*/ 6902272 w 8662246"/>
              <a:gd name="connsiteY23" fmla="*/ 973394 h 4681573"/>
              <a:gd name="connsiteX24" fmla="*/ 6853110 w 8662246"/>
              <a:gd name="connsiteY24" fmla="*/ 1012723 h 4681573"/>
              <a:gd name="connsiteX25" fmla="*/ 6735123 w 8662246"/>
              <a:gd name="connsiteY25" fmla="*/ 1061884 h 4681573"/>
              <a:gd name="connsiteX26" fmla="*/ 6666297 w 8662246"/>
              <a:gd name="connsiteY26" fmla="*/ 1111045 h 4681573"/>
              <a:gd name="connsiteX27" fmla="*/ 6617136 w 8662246"/>
              <a:gd name="connsiteY27" fmla="*/ 1130710 h 4681573"/>
              <a:gd name="connsiteX28" fmla="*/ 6548310 w 8662246"/>
              <a:gd name="connsiteY28" fmla="*/ 1170039 h 4681573"/>
              <a:gd name="connsiteX29" fmla="*/ 6479484 w 8662246"/>
              <a:gd name="connsiteY29" fmla="*/ 1199536 h 4681573"/>
              <a:gd name="connsiteX30" fmla="*/ 6410659 w 8662246"/>
              <a:gd name="connsiteY30" fmla="*/ 1238865 h 4681573"/>
              <a:gd name="connsiteX31" fmla="*/ 6341833 w 8662246"/>
              <a:gd name="connsiteY31" fmla="*/ 1288026 h 4681573"/>
              <a:gd name="connsiteX32" fmla="*/ 6282839 w 8662246"/>
              <a:gd name="connsiteY32" fmla="*/ 1307691 h 4681573"/>
              <a:gd name="connsiteX33" fmla="*/ 6155020 w 8662246"/>
              <a:gd name="connsiteY33" fmla="*/ 1386349 h 4681573"/>
              <a:gd name="connsiteX34" fmla="*/ 6096026 w 8662246"/>
              <a:gd name="connsiteY34" fmla="*/ 1415845 h 4681573"/>
              <a:gd name="connsiteX35" fmla="*/ 5987872 w 8662246"/>
              <a:gd name="connsiteY35" fmla="*/ 1474839 h 4681573"/>
              <a:gd name="connsiteX36" fmla="*/ 5909214 w 8662246"/>
              <a:gd name="connsiteY36" fmla="*/ 1504336 h 4681573"/>
              <a:gd name="connsiteX37" fmla="*/ 5840388 w 8662246"/>
              <a:gd name="connsiteY37" fmla="*/ 1543665 h 4681573"/>
              <a:gd name="connsiteX38" fmla="*/ 5702736 w 8662246"/>
              <a:gd name="connsiteY38" fmla="*/ 1632155 h 4681573"/>
              <a:gd name="connsiteX39" fmla="*/ 5643743 w 8662246"/>
              <a:gd name="connsiteY39" fmla="*/ 1651820 h 4681573"/>
              <a:gd name="connsiteX40" fmla="*/ 5555252 w 8662246"/>
              <a:gd name="connsiteY40" fmla="*/ 1700981 h 4681573"/>
              <a:gd name="connsiteX41" fmla="*/ 5466762 w 8662246"/>
              <a:gd name="connsiteY41" fmla="*/ 1740310 h 4681573"/>
              <a:gd name="connsiteX42" fmla="*/ 5378272 w 8662246"/>
              <a:gd name="connsiteY42" fmla="*/ 1789471 h 4681573"/>
              <a:gd name="connsiteX43" fmla="*/ 5289781 w 8662246"/>
              <a:gd name="connsiteY43" fmla="*/ 1828800 h 4681573"/>
              <a:gd name="connsiteX44" fmla="*/ 5142297 w 8662246"/>
              <a:gd name="connsiteY44" fmla="*/ 1887794 h 4681573"/>
              <a:gd name="connsiteX45" fmla="*/ 4896491 w 8662246"/>
              <a:gd name="connsiteY45" fmla="*/ 2015613 h 4681573"/>
              <a:gd name="connsiteX46" fmla="*/ 4827665 w 8662246"/>
              <a:gd name="connsiteY46" fmla="*/ 2054942 h 4681573"/>
              <a:gd name="connsiteX47" fmla="*/ 4670349 w 8662246"/>
              <a:gd name="connsiteY47" fmla="*/ 2123768 h 4681573"/>
              <a:gd name="connsiteX48" fmla="*/ 4503201 w 8662246"/>
              <a:gd name="connsiteY48" fmla="*/ 2231923 h 4681573"/>
              <a:gd name="connsiteX49" fmla="*/ 4414710 w 8662246"/>
              <a:gd name="connsiteY49" fmla="*/ 2271252 h 4681573"/>
              <a:gd name="connsiteX50" fmla="*/ 4326220 w 8662246"/>
              <a:gd name="connsiteY50" fmla="*/ 2330245 h 4681573"/>
              <a:gd name="connsiteX51" fmla="*/ 4168904 w 8662246"/>
              <a:gd name="connsiteY51" fmla="*/ 2389239 h 4681573"/>
              <a:gd name="connsiteX52" fmla="*/ 4119743 w 8662246"/>
              <a:gd name="connsiteY52" fmla="*/ 2428568 h 4681573"/>
              <a:gd name="connsiteX53" fmla="*/ 3952594 w 8662246"/>
              <a:gd name="connsiteY53" fmla="*/ 2497394 h 4681573"/>
              <a:gd name="connsiteX54" fmla="*/ 3795278 w 8662246"/>
              <a:gd name="connsiteY54" fmla="*/ 2566220 h 4681573"/>
              <a:gd name="connsiteX55" fmla="*/ 3687123 w 8662246"/>
              <a:gd name="connsiteY55" fmla="*/ 2615381 h 4681573"/>
              <a:gd name="connsiteX56" fmla="*/ 3598633 w 8662246"/>
              <a:gd name="connsiteY56" fmla="*/ 2654710 h 4681573"/>
              <a:gd name="connsiteX57" fmla="*/ 3411820 w 8662246"/>
              <a:gd name="connsiteY57" fmla="*/ 2762865 h 4681573"/>
              <a:gd name="connsiteX58" fmla="*/ 3342994 w 8662246"/>
              <a:gd name="connsiteY58" fmla="*/ 2782529 h 4681573"/>
              <a:gd name="connsiteX59" fmla="*/ 3254504 w 8662246"/>
              <a:gd name="connsiteY59" fmla="*/ 2831691 h 4681573"/>
              <a:gd name="connsiteX60" fmla="*/ 3146349 w 8662246"/>
              <a:gd name="connsiteY60" fmla="*/ 2871020 h 4681573"/>
              <a:gd name="connsiteX61" fmla="*/ 2989033 w 8662246"/>
              <a:gd name="connsiteY61" fmla="*/ 2979175 h 4681573"/>
              <a:gd name="connsiteX62" fmla="*/ 2821884 w 8662246"/>
              <a:gd name="connsiteY62" fmla="*/ 3048000 h 4681573"/>
              <a:gd name="connsiteX63" fmla="*/ 2733394 w 8662246"/>
              <a:gd name="connsiteY63" fmla="*/ 3087329 h 4681573"/>
              <a:gd name="connsiteX64" fmla="*/ 2556414 w 8662246"/>
              <a:gd name="connsiteY64" fmla="*/ 3175820 h 4681573"/>
              <a:gd name="connsiteX65" fmla="*/ 2408930 w 8662246"/>
              <a:gd name="connsiteY65" fmla="*/ 3234813 h 4681573"/>
              <a:gd name="connsiteX66" fmla="*/ 2271278 w 8662246"/>
              <a:gd name="connsiteY66" fmla="*/ 3313471 h 4681573"/>
              <a:gd name="connsiteX67" fmla="*/ 2084465 w 8662246"/>
              <a:gd name="connsiteY67" fmla="*/ 3392129 h 4681573"/>
              <a:gd name="connsiteX68" fmla="*/ 2015639 w 8662246"/>
              <a:gd name="connsiteY68" fmla="*/ 3431458 h 4681573"/>
              <a:gd name="connsiteX69" fmla="*/ 1897652 w 8662246"/>
              <a:gd name="connsiteY69" fmla="*/ 3519949 h 4681573"/>
              <a:gd name="connsiteX70" fmla="*/ 1809162 w 8662246"/>
              <a:gd name="connsiteY70" fmla="*/ 3539613 h 4681573"/>
              <a:gd name="connsiteX71" fmla="*/ 1710839 w 8662246"/>
              <a:gd name="connsiteY71" fmla="*/ 3608439 h 4681573"/>
              <a:gd name="connsiteX72" fmla="*/ 1661678 w 8662246"/>
              <a:gd name="connsiteY72" fmla="*/ 3628104 h 4681573"/>
              <a:gd name="connsiteX73" fmla="*/ 1632181 w 8662246"/>
              <a:gd name="connsiteY73" fmla="*/ 3667433 h 4681573"/>
              <a:gd name="connsiteX74" fmla="*/ 1592852 w 8662246"/>
              <a:gd name="connsiteY74" fmla="*/ 3687097 h 4681573"/>
              <a:gd name="connsiteX75" fmla="*/ 1533859 w 8662246"/>
              <a:gd name="connsiteY75" fmla="*/ 3726426 h 4681573"/>
              <a:gd name="connsiteX76" fmla="*/ 1484697 w 8662246"/>
              <a:gd name="connsiteY76" fmla="*/ 3755923 h 4681573"/>
              <a:gd name="connsiteX77" fmla="*/ 1455201 w 8662246"/>
              <a:gd name="connsiteY77" fmla="*/ 3775587 h 4681573"/>
              <a:gd name="connsiteX78" fmla="*/ 1406039 w 8662246"/>
              <a:gd name="connsiteY78" fmla="*/ 3805084 h 4681573"/>
              <a:gd name="connsiteX79" fmla="*/ 1337214 w 8662246"/>
              <a:gd name="connsiteY79" fmla="*/ 3844413 h 4681573"/>
              <a:gd name="connsiteX80" fmla="*/ 1297884 w 8662246"/>
              <a:gd name="connsiteY80" fmla="*/ 3873910 h 4681573"/>
              <a:gd name="connsiteX81" fmla="*/ 1258555 w 8662246"/>
              <a:gd name="connsiteY81" fmla="*/ 3893575 h 4681573"/>
              <a:gd name="connsiteX82" fmla="*/ 1229059 w 8662246"/>
              <a:gd name="connsiteY82" fmla="*/ 3923071 h 4681573"/>
              <a:gd name="connsiteX83" fmla="*/ 1189730 w 8662246"/>
              <a:gd name="connsiteY83" fmla="*/ 3942736 h 4681573"/>
              <a:gd name="connsiteX84" fmla="*/ 1111072 w 8662246"/>
              <a:gd name="connsiteY84" fmla="*/ 3991897 h 4681573"/>
              <a:gd name="connsiteX85" fmla="*/ 1081575 w 8662246"/>
              <a:gd name="connsiteY85" fmla="*/ 4001729 h 4681573"/>
              <a:gd name="connsiteX86" fmla="*/ 1042246 w 8662246"/>
              <a:gd name="connsiteY86" fmla="*/ 4021394 h 4681573"/>
              <a:gd name="connsiteX87" fmla="*/ 993084 w 8662246"/>
              <a:gd name="connsiteY87" fmla="*/ 4031226 h 4681573"/>
              <a:gd name="connsiteX88" fmla="*/ 953755 w 8662246"/>
              <a:gd name="connsiteY88" fmla="*/ 4070555 h 4681573"/>
              <a:gd name="connsiteX89" fmla="*/ 816104 w 8662246"/>
              <a:gd name="connsiteY89" fmla="*/ 4119716 h 4681573"/>
              <a:gd name="connsiteX90" fmla="*/ 737446 w 8662246"/>
              <a:gd name="connsiteY90" fmla="*/ 4178710 h 4681573"/>
              <a:gd name="connsiteX91" fmla="*/ 698117 w 8662246"/>
              <a:gd name="connsiteY91" fmla="*/ 4208207 h 4681573"/>
              <a:gd name="connsiteX92" fmla="*/ 599794 w 8662246"/>
              <a:gd name="connsiteY92" fmla="*/ 4267200 h 4681573"/>
              <a:gd name="connsiteX93" fmla="*/ 501472 w 8662246"/>
              <a:gd name="connsiteY93" fmla="*/ 4336026 h 4681573"/>
              <a:gd name="connsiteX94" fmla="*/ 471975 w 8662246"/>
              <a:gd name="connsiteY94" fmla="*/ 4345858 h 4681573"/>
              <a:gd name="connsiteX95" fmla="*/ 442478 w 8662246"/>
              <a:gd name="connsiteY95" fmla="*/ 4365523 h 4681573"/>
              <a:gd name="connsiteX96" fmla="*/ 403149 w 8662246"/>
              <a:gd name="connsiteY96" fmla="*/ 4395020 h 4681573"/>
              <a:gd name="connsiteX97" fmla="*/ 373652 w 8662246"/>
              <a:gd name="connsiteY97" fmla="*/ 4404852 h 4681573"/>
              <a:gd name="connsiteX98" fmla="*/ 334323 w 8662246"/>
              <a:gd name="connsiteY98" fmla="*/ 4424516 h 4681573"/>
              <a:gd name="connsiteX99" fmla="*/ 275330 w 8662246"/>
              <a:gd name="connsiteY99" fmla="*/ 4473678 h 4681573"/>
              <a:gd name="connsiteX100" fmla="*/ 236001 w 8662246"/>
              <a:gd name="connsiteY100" fmla="*/ 4483510 h 4681573"/>
              <a:gd name="connsiteX101" fmla="*/ 196672 w 8662246"/>
              <a:gd name="connsiteY101" fmla="*/ 4503175 h 4681573"/>
              <a:gd name="connsiteX102" fmla="*/ 167175 w 8662246"/>
              <a:gd name="connsiteY102" fmla="*/ 4513007 h 4681573"/>
              <a:gd name="connsiteX103" fmla="*/ 108181 w 8662246"/>
              <a:gd name="connsiteY103" fmla="*/ 4562168 h 4681573"/>
              <a:gd name="connsiteX104" fmla="*/ 78684 w 8662246"/>
              <a:gd name="connsiteY104" fmla="*/ 4581833 h 4681573"/>
              <a:gd name="connsiteX105" fmla="*/ 68852 w 8662246"/>
              <a:gd name="connsiteY105" fmla="*/ 4611329 h 4681573"/>
              <a:gd name="connsiteX106" fmla="*/ 9859 w 8662246"/>
              <a:gd name="connsiteY106" fmla="*/ 4650658 h 4681573"/>
              <a:gd name="connsiteX107" fmla="*/ 26 w 8662246"/>
              <a:gd name="connsiteY107" fmla="*/ 4670323 h 468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662246" h="4681573">
                <a:moveTo>
                  <a:pt x="8662246" y="0"/>
                </a:moveTo>
                <a:cubicBezTo>
                  <a:pt x="8574263" y="29328"/>
                  <a:pt x="8499675" y="45238"/>
                  <a:pt x="8426272" y="108155"/>
                </a:cubicBezTo>
                <a:cubicBezTo>
                  <a:pt x="8339330" y="182677"/>
                  <a:pt x="8386500" y="158848"/>
                  <a:pt x="8288620" y="186813"/>
                </a:cubicBezTo>
                <a:cubicBezTo>
                  <a:pt x="8087493" y="330477"/>
                  <a:pt x="8319801" y="172768"/>
                  <a:pt x="8170633" y="255639"/>
                </a:cubicBezTo>
                <a:cubicBezTo>
                  <a:pt x="8156308" y="263597"/>
                  <a:pt x="8145200" y="276451"/>
                  <a:pt x="8131304" y="285136"/>
                </a:cubicBezTo>
                <a:cubicBezTo>
                  <a:pt x="8098719" y="305502"/>
                  <a:pt x="8078454" y="308016"/>
                  <a:pt x="8042814" y="324465"/>
                </a:cubicBezTo>
                <a:cubicBezTo>
                  <a:pt x="7928512" y="377220"/>
                  <a:pt x="8001289" y="351416"/>
                  <a:pt x="7934659" y="373626"/>
                </a:cubicBezTo>
                <a:cubicBezTo>
                  <a:pt x="7921549" y="383458"/>
                  <a:pt x="7907772" y="392458"/>
                  <a:pt x="7895330" y="403123"/>
                </a:cubicBezTo>
                <a:cubicBezTo>
                  <a:pt x="7884773" y="412172"/>
                  <a:pt x="7877906" y="425721"/>
                  <a:pt x="7865833" y="432620"/>
                </a:cubicBezTo>
                <a:cubicBezTo>
                  <a:pt x="7854100" y="439324"/>
                  <a:pt x="7839614" y="439175"/>
                  <a:pt x="7826504" y="442452"/>
                </a:cubicBezTo>
                <a:cubicBezTo>
                  <a:pt x="7810117" y="452284"/>
                  <a:pt x="7794049" y="462668"/>
                  <a:pt x="7777343" y="471949"/>
                </a:cubicBezTo>
                <a:cubicBezTo>
                  <a:pt x="7764530" y="479067"/>
                  <a:pt x="7749941" y="483094"/>
                  <a:pt x="7738014" y="491613"/>
                </a:cubicBezTo>
                <a:cubicBezTo>
                  <a:pt x="7726699" y="499695"/>
                  <a:pt x="7720760" y="514518"/>
                  <a:pt x="7708517" y="521110"/>
                </a:cubicBezTo>
                <a:cubicBezTo>
                  <a:pt x="7677437" y="537845"/>
                  <a:pt x="7640463" y="542278"/>
                  <a:pt x="7610194" y="560439"/>
                </a:cubicBezTo>
                <a:cubicBezTo>
                  <a:pt x="7593807" y="570271"/>
                  <a:pt x="7578126" y="581390"/>
                  <a:pt x="7561033" y="589936"/>
                </a:cubicBezTo>
                <a:cubicBezTo>
                  <a:pt x="7545247" y="597829"/>
                  <a:pt x="7527117" y="600707"/>
                  <a:pt x="7511872" y="609600"/>
                </a:cubicBezTo>
                <a:cubicBezTo>
                  <a:pt x="7487519" y="623806"/>
                  <a:pt x="7465601" y="641846"/>
                  <a:pt x="7443046" y="658762"/>
                </a:cubicBezTo>
                <a:cubicBezTo>
                  <a:pt x="7426257" y="671354"/>
                  <a:pt x="7411879" y="687294"/>
                  <a:pt x="7393884" y="698091"/>
                </a:cubicBezTo>
                <a:cubicBezTo>
                  <a:pt x="7378750" y="707171"/>
                  <a:pt x="7360509" y="709862"/>
                  <a:pt x="7344723" y="717755"/>
                </a:cubicBezTo>
                <a:cubicBezTo>
                  <a:pt x="7310274" y="734979"/>
                  <a:pt x="7302238" y="755045"/>
                  <a:pt x="7266065" y="776749"/>
                </a:cubicBezTo>
                <a:cubicBezTo>
                  <a:pt x="7250931" y="785829"/>
                  <a:pt x="7233291" y="789858"/>
                  <a:pt x="7216904" y="796413"/>
                </a:cubicBezTo>
                <a:cubicBezTo>
                  <a:pt x="7079076" y="906676"/>
                  <a:pt x="7252894" y="771220"/>
                  <a:pt x="7118581" y="865239"/>
                </a:cubicBezTo>
                <a:cubicBezTo>
                  <a:pt x="7034350" y="924201"/>
                  <a:pt x="7099465" y="900871"/>
                  <a:pt x="6971097" y="953729"/>
                </a:cubicBezTo>
                <a:cubicBezTo>
                  <a:pt x="6949034" y="962814"/>
                  <a:pt x="6925214" y="966839"/>
                  <a:pt x="6902272" y="973394"/>
                </a:cubicBezTo>
                <a:cubicBezTo>
                  <a:pt x="6885885" y="986504"/>
                  <a:pt x="6871657" y="1002904"/>
                  <a:pt x="6853110" y="1012723"/>
                </a:cubicBezTo>
                <a:cubicBezTo>
                  <a:pt x="6815455" y="1032658"/>
                  <a:pt x="6769793" y="1037120"/>
                  <a:pt x="6735123" y="1061884"/>
                </a:cubicBezTo>
                <a:cubicBezTo>
                  <a:pt x="6712181" y="1078271"/>
                  <a:pt x="6690650" y="1096839"/>
                  <a:pt x="6666297" y="1111045"/>
                </a:cubicBezTo>
                <a:cubicBezTo>
                  <a:pt x="6651052" y="1119938"/>
                  <a:pt x="6632922" y="1122817"/>
                  <a:pt x="6617136" y="1130710"/>
                </a:cubicBezTo>
                <a:cubicBezTo>
                  <a:pt x="6593502" y="1142527"/>
                  <a:pt x="6571944" y="1158222"/>
                  <a:pt x="6548310" y="1170039"/>
                </a:cubicBezTo>
                <a:cubicBezTo>
                  <a:pt x="6525985" y="1181202"/>
                  <a:pt x="6501809" y="1188373"/>
                  <a:pt x="6479484" y="1199536"/>
                </a:cubicBezTo>
                <a:cubicBezTo>
                  <a:pt x="6455850" y="1211353"/>
                  <a:pt x="6432886" y="1224576"/>
                  <a:pt x="6410659" y="1238865"/>
                </a:cubicBezTo>
                <a:cubicBezTo>
                  <a:pt x="6386943" y="1254111"/>
                  <a:pt x="6366657" y="1274660"/>
                  <a:pt x="6341833" y="1288026"/>
                </a:cubicBezTo>
                <a:cubicBezTo>
                  <a:pt x="6323582" y="1297853"/>
                  <a:pt x="6301660" y="1299005"/>
                  <a:pt x="6282839" y="1307691"/>
                </a:cubicBezTo>
                <a:cubicBezTo>
                  <a:pt x="6212159" y="1340313"/>
                  <a:pt x="6219305" y="1348850"/>
                  <a:pt x="6155020" y="1386349"/>
                </a:cubicBezTo>
                <a:cubicBezTo>
                  <a:pt x="6136029" y="1397427"/>
                  <a:pt x="6115384" y="1405422"/>
                  <a:pt x="6096026" y="1415845"/>
                </a:cubicBezTo>
                <a:cubicBezTo>
                  <a:pt x="6070041" y="1429837"/>
                  <a:pt x="6020013" y="1461447"/>
                  <a:pt x="5987872" y="1474839"/>
                </a:cubicBezTo>
                <a:cubicBezTo>
                  <a:pt x="5962024" y="1485609"/>
                  <a:pt x="5934589" y="1492494"/>
                  <a:pt x="5909214" y="1504336"/>
                </a:cubicBezTo>
                <a:cubicBezTo>
                  <a:pt x="5885270" y="1515510"/>
                  <a:pt x="5862615" y="1529376"/>
                  <a:pt x="5840388" y="1543665"/>
                </a:cubicBezTo>
                <a:cubicBezTo>
                  <a:pt x="5774811" y="1585821"/>
                  <a:pt x="5772844" y="1599797"/>
                  <a:pt x="5702736" y="1632155"/>
                </a:cubicBezTo>
                <a:cubicBezTo>
                  <a:pt x="5683916" y="1640841"/>
                  <a:pt x="5662526" y="1643054"/>
                  <a:pt x="5643743" y="1651820"/>
                </a:cubicBezTo>
                <a:cubicBezTo>
                  <a:pt x="5613165" y="1666090"/>
                  <a:pt x="5585433" y="1685891"/>
                  <a:pt x="5555252" y="1700981"/>
                </a:cubicBezTo>
                <a:cubicBezTo>
                  <a:pt x="5526381" y="1715416"/>
                  <a:pt x="5495633" y="1725875"/>
                  <a:pt x="5466762" y="1740310"/>
                </a:cubicBezTo>
                <a:cubicBezTo>
                  <a:pt x="5436581" y="1755400"/>
                  <a:pt x="5408453" y="1774381"/>
                  <a:pt x="5378272" y="1789471"/>
                </a:cubicBezTo>
                <a:cubicBezTo>
                  <a:pt x="5349401" y="1803907"/>
                  <a:pt x="5318652" y="1814364"/>
                  <a:pt x="5289781" y="1828800"/>
                </a:cubicBezTo>
                <a:cubicBezTo>
                  <a:pt x="5166209" y="1890586"/>
                  <a:pt x="5245006" y="1870676"/>
                  <a:pt x="5142297" y="1887794"/>
                </a:cubicBezTo>
                <a:cubicBezTo>
                  <a:pt x="5001066" y="1950564"/>
                  <a:pt x="5077768" y="1913152"/>
                  <a:pt x="4896491" y="2015613"/>
                </a:cubicBezTo>
                <a:cubicBezTo>
                  <a:pt x="4873488" y="2028615"/>
                  <a:pt x="4851873" y="2044351"/>
                  <a:pt x="4827665" y="2054942"/>
                </a:cubicBezTo>
                <a:cubicBezTo>
                  <a:pt x="4775226" y="2077884"/>
                  <a:pt x="4718404" y="2092673"/>
                  <a:pt x="4670349" y="2123768"/>
                </a:cubicBezTo>
                <a:cubicBezTo>
                  <a:pt x="4614633" y="2159820"/>
                  <a:pt x="4563844" y="2204971"/>
                  <a:pt x="4503201" y="2231923"/>
                </a:cubicBezTo>
                <a:cubicBezTo>
                  <a:pt x="4473704" y="2245033"/>
                  <a:pt x="4442927" y="2255576"/>
                  <a:pt x="4414710" y="2271252"/>
                </a:cubicBezTo>
                <a:cubicBezTo>
                  <a:pt x="4383721" y="2288468"/>
                  <a:pt x="4357118" y="2312865"/>
                  <a:pt x="4326220" y="2330245"/>
                </a:cubicBezTo>
                <a:cubicBezTo>
                  <a:pt x="4285740" y="2353015"/>
                  <a:pt x="4210164" y="2375485"/>
                  <a:pt x="4168904" y="2389239"/>
                </a:cubicBezTo>
                <a:cubicBezTo>
                  <a:pt x="4152517" y="2402349"/>
                  <a:pt x="4137964" y="2418156"/>
                  <a:pt x="4119743" y="2428568"/>
                </a:cubicBezTo>
                <a:cubicBezTo>
                  <a:pt x="4065479" y="2459576"/>
                  <a:pt x="4009585" y="2473648"/>
                  <a:pt x="3952594" y="2497394"/>
                </a:cubicBezTo>
                <a:cubicBezTo>
                  <a:pt x="3899759" y="2519409"/>
                  <a:pt x="3847582" y="2542974"/>
                  <a:pt x="3795278" y="2566220"/>
                </a:cubicBezTo>
                <a:cubicBezTo>
                  <a:pt x="3759090" y="2582304"/>
                  <a:pt x="3723236" y="2599130"/>
                  <a:pt x="3687123" y="2615381"/>
                </a:cubicBezTo>
                <a:cubicBezTo>
                  <a:pt x="3657687" y="2628627"/>
                  <a:pt x="3625490" y="2636805"/>
                  <a:pt x="3598633" y="2654710"/>
                </a:cubicBezTo>
                <a:cubicBezTo>
                  <a:pt x="3523199" y="2705000"/>
                  <a:pt x="3496842" y="2727856"/>
                  <a:pt x="3411820" y="2762865"/>
                </a:cubicBezTo>
                <a:cubicBezTo>
                  <a:pt x="3389757" y="2771950"/>
                  <a:pt x="3364853" y="2772965"/>
                  <a:pt x="3342994" y="2782529"/>
                </a:cubicBezTo>
                <a:cubicBezTo>
                  <a:pt x="3312080" y="2796054"/>
                  <a:pt x="3285275" y="2817844"/>
                  <a:pt x="3254504" y="2831691"/>
                </a:cubicBezTo>
                <a:cubicBezTo>
                  <a:pt x="3219522" y="2847433"/>
                  <a:pt x="3179883" y="2852390"/>
                  <a:pt x="3146349" y="2871020"/>
                </a:cubicBezTo>
                <a:cubicBezTo>
                  <a:pt x="3090721" y="2901924"/>
                  <a:pt x="3050221" y="2961693"/>
                  <a:pt x="2989033" y="2979175"/>
                </a:cubicBezTo>
                <a:cubicBezTo>
                  <a:pt x="2874067" y="3012021"/>
                  <a:pt x="2958298" y="2983383"/>
                  <a:pt x="2821884" y="3048000"/>
                </a:cubicBezTo>
                <a:cubicBezTo>
                  <a:pt x="2792712" y="3061818"/>
                  <a:pt x="2762477" y="3073326"/>
                  <a:pt x="2733394" y="3087329"/>
                </a:cubicBezTo>
                <a:cubicBezTo>
                  <a:pt x="2673967" y="3115942"/>
                  <a:pt x="2616459" y="3148527"/>
                  <a:pt x="2556414" y="3175820"/>
                </a:cubicBezTo>
                <a:cubicBezTo>
                  <a:pt x="2508212" y="3197730"/>
                  <a:pt x="2456613" y="3211794"/>
                  <a:pt x="2408930" y="3234813"/>
                </a:cubicBezTo>
                <a:cubicBezTo>
                  <a:pt x="2361339" y="3257788"/>
                  <a:pt x="2318830" y="3290415"/>
                  <a:pt x="2271278" y="3313471"/>
                </a:cubicBezTo>
                <a:cubicBezTo>
                  <a:pt x="2210481" y="3342948"/>
                  <a:pt x="2143129" y="3358607"/>
                  <a:pt x="2084465" y="3392129"/>
                </a:cubicBezTo>
                <a:cubicBezTo>
                  <a:pt x="2061523" y="3405239"/>
                  <a:pt x="2037446" y="3416537"/>
                  <a:pt x="2015639" y="3431458"/>
                </a:cubicBezTo>
                <a:cubicBezTo>
                  <a:pt x="1975066" y="3459219"/>
                  <a:pt x="1941201" y="3497138"/>
                  <a:pt x="1897652" y="3519949"/>
                </a:cubicBezTo>
                <a:cubicBezTo>
                  <a:pt x="1870886" y="3533970"/>
                  <a:pt x="1838659" y="3533058"/>
                  <a:pt x="1809162" y="3539613"/>
                </a:cubicBezTo>
                <a:cubicBezTo>
                  <a:pt x="1769658" y="3571217"/>
                  <a:pt x="1755612" y="3586052"/>
                  <a:pt x="1710839" y="3608439"/>
                </a:cubicBezTo>
                <a:cubicBezTo>
                  <a:pt x="1695053" y="3616332"/>
                  <a:pt x="1678065" y="3621549"/>
                  <a:pt x="1661678" y="3628104"/>
                </a:cubicBezTo>
                <a:cubicBezTo>
                  <a:pt x="1651846" y="3641214"/>
                  <a:pt x="1644623" y="3656768"/>
                  <a:pt x="1632181" y="3667433"/>
                </a:cubicBezTo>
                <a:cubicBezTo>
                  <a:pt x="1621053" y="3676972"/>
                  <a:pt x="1605420" y="3679556"/>
                  <a:pt x="1592852" y="3687097"/>
                </a:cubicBezTo>
                <a:cubicBezTo>
                  <a:pt x="1572586" y="3699256"/>
                  <a:pt x="1554125" y="3714267"/>
                  <a:pt x="1533859" y="3726426"/>
                </a:cubicBezTo>
                <a:cubicBezTo>
                  <a:pt x="1517472" y="3736258"/>
                  <a:pt x="1500903" y="3745794"/>
                  <a:pt x="1484697" y="3755923"/>
                </a:cubicBezTo>
                <a:cubicBezTo>
                  <a:pt x="1474677" y="3762186"/>
                  <a:pt x="1465221" y="3769324"/>
                  <a:pt x="1455201" y="3775587"/>
                </a:cubicBezTo>
                <a:cubicBezTo>
                  <a:pt x="1438995" y="3785716"/>
                  <a:pt x="1421940" y="3794483"/>
                  <a:pt x="1406039" y="3805084"/>
                </a:cubicBezTo>
                <a:cubicBezTo>
                  <a:pt x="1346513" y="3844768"/>
                  <a:pt x="1389786" y="3826889"/>
                  <a:pt x="1337214" y="3844413"/>
                </a:cubicBezTo>
                <a:cubicBezTo>
                  <a:pt x="1324104" y="3854245"/>
                  <a:pt x="1311780" y="3865225"/>
                  <a:pt x="1297884" y="3873910"/>
                </a:cubicBezTo>
                <a:cubicBezTo>
                  <a:pt x="1285455" y="3881678"/>
                  <a:pt x="1270482" y="3885056"/>
                  <a:pt x="1258555" y="3893575"/>
                </a:cubicBezTo>
                <a:cubicBezTo>
                  <a:pt x="1247240" y="3901657"/>
                  <a:pt x="1240374" y="3914989"/>
                  <a:pt x="1229059" y="3923071"/>
                </a:cubicBezTo>
                <a:cubicBezTo>
                  <a:pt x="1217132" y="3931590"/>
                  <a:pt x="1202391" y="3935351"/>
                  <a:pt x="1189730" y="3942736"/>
                </a:cubicBezTo>
                <a:cubicBezTo>
                  <a:pt x="1163023" y="3958315"/>
                  <a:pt x="1140404" y="3982120"/>
                  <a:pt x="1111072" y="3991897"/>
                </a:cubicBezTo>
                <a:cubicBezTo>
                  <a:pt x="1101240" y="3995174"/>
                  <a:pt x="1091101" y="3997646"/>
                  <a:pt x="1081575" y="4001729"/>
                </a:cubicBezTo>
                <a:cubicBezTo>
                  <a:pt x="1068103" y="4007503"/>
                  <a:pt x="1056151" y="4016759"/>
                  <a:pt x="1042246" y="4021394"/>
                </a:cubicBezTo>
                <a:cubicBezTo>
                  <a:pt x="1026392" y="4026679"/>
                  <a:pt x="1009471" y="4027949"/>
                  <a:pt x="993084" y="4031226"/>
                </a:cubicBezTo>
                <a:cubicBezTo>
                  <a:pt x="979974" y="4044336"/>
                  <a:pt x="969545" y="4060838"/>
                  <a:pt x="953755" y="4070555"/>
                </a:cubicBezTo>
                <a:cubicBezTo>
                  <a:pt x="892693" y="4108131"/>
                  <a:pt x="874810" y="4107975"/>
                  <a:pt x="816104" y="4119716"/>
                </a:cubicBezTo>
                <a:cubicBezTo>
                  <a:pt x="711387" y="4203490"/>
                  <a:pt x="810491" y="4126534"/>
                  <a:pt x="737446" y="4178710"/>
                </a:cubicBezTo>
                <a:cubicBezTo>
                  <a:pt x="724111" y="4188235"/>
                  <a:pt x="712013" y="4199522"/>
                  <a:pt x="698117" y="4208207"/>
                </a:cubicBezTo>
                <a:cubicBezTo>
                  <a:pt x="606616" y="4265395"/>
                  <a:pt x="721023" y="4176277"/>
                  <a:pt x="599794" y="4267200"/>
                </a:cubicBezTo>
                <a:cubicBezTo>
                  <a:pt x="581846" y="4280661"/>
                  <a:pt x="515997" y="4331184"/>
                  <a:pt x="501472" y="4336026"/>
                </a:cubicBezTo>
                <a:lnTo>
                  <a:pt x="471975" y="4345858"/>
                </a:lnTo>
                <a:cubicBezTo>
                  <a:pt x="462143" y="4352413"/>
                  <a:pt x="452094" y="4358654"/>
                  <a:pt x="442478" y="4365523"/>
                </a:cubicBezTo>
                <a:cubicBezTo>
                  <a:pt x="429143" y="4375048"/>
                  <a:pt x="417377" y="4386890"/>
                  <a:pt x="403149" y="4395020"/>
                </a:cubicBezTo>
                <a:cubicBezTo>
                  <a:pt x="394150" y="4400162"/>
                  <a:pt x="383178" y="4400769"/>
                  <a:pt x="373652" y="4404852"/>
                </a:cubicBezTo>
                <a:cubicBezTo>
                  <a:pt x="360180" y="4410626"/>
                  <a:pt x="347433" y="4417961"/>
                  <a:pt x="334323" y="4424516"/>
                </a:cubicBezTo>
                <a:cubicBezTo>
                  <a:pt x="316607" y="4442232"/>
                  <a:pt x="299283" y="4463412"/>
                  <a:pt x="275330" y="4473678"/>
                </a:cubicBezTo>
                <a:cubicBezTo>
                  <a:pt x="262910" y="4479001"/>
                  <a:pt x="249111" y="4480233"/>
                  <a:pt x="236001" y="4483510"/>
                </a:cubicBezTo>
                <a:cubicBezTo>
                  <a:pt x="222891" y="4490065"/>
                  <a:pt x="210144" y="4497401"/>
                  <a:pt x="196672" y="4503175"/>
                </a:cubicBezTo>
                <a:cubicBezTo>
                  <a:pt x="187146" y="4507258"/>
                  <a:pt x="176445" y="4508372"/>
                  <a:pt x="167175" y="4513007"/>
                </a:cubicBezTo>
                <a:cubicBezTo>
                  <a:pt x="130557" y="4531315"/>
                  <a:pt x="140799" y="4534986"/>
                  <a:pt x="108181" y="4562168"/>
                </a:cubicBezTo>
                <a:cubicBezTo>
                  <a:pt x="99103" y="4569733"/>
                  <a:pt x="88516" y="4575278"/>
                  <a:pt x="78684" y="4581833"/>
                </a:cubicBezTo>
                <a:cubicBezTo>
                  <a:pt x="75407" y="4591665"/>
                  <a:pt x="76180" y="4604001"/>
                  <a:pt x="68852" y="4611329"/>
                </a:cubicBezTo>
                <a:cubicBezTo>
                  <a:pt x="52140" y="4628041"/>
                  <a:pt x="9859" y="4650658"/>
                  <a:pt x="9859" y="4650658"/>
                </a:cubicBezTo>
                <a:cubicBezTo>
                  <a:pt x="-1010" y="4683264"/>
                  <a:pt x="26" y="4690519"/>
                  <a:pt x="26" y="467032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66082" y="-683109"/>
            <a:ext cx="11927993" cy="6497925"/>
            <a:chOff x="66082" y="-683109"/>
            <a:chExt cx="11927993" cy="6497925"/>
          </a:xfrm>
        </p:grpSpPr>
        <p:sp>
          <p:nvSpPr>
            <p:cNvPr id="75" name="더하기 기호 74">
              <a:extLst>
                <a:ext uri="{FF2B5EF4-FFF2-40B4-BE49-F238E27FC236}">
                  <a16:creationId xmlns:a16="http://schemas.microsoft.com/office/drawing/2014/main" xmlns="" id="{AB5C2125-12D8-47B5-A534-AB179E24C57E}"/>
                </a:ext>
              </a:extLst>
            </p:cNvPr>
            <p:cNvSpPr/>
            <p:nvPr/>
          </p:nvSpPr>
          <p:spPr>
            <a:xfrm rot="2571267">
              <a:off x="2680359" y="-683109"/>
              <a:ext cx="6642506" cy="6497925"/>
            </a:xfrm>
            <a:prstGeom prst="mathPlus">
              <a:avLst>
                <a:gd name="adj1" fmla="val 16275"/>
              </a:avLst>
            </a:prstGeom>
            <a:solidFill>
              <a:srgbClr val="A6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82" y="2225902"/>
              <a:ext cx="1192799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도항허가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O </a:t>
              </a:r>
            </a:p>
            <a:p>
              <a:pPr algn="ctr"/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영지로 </a:t>
              </a:r>
              <a:r>
                <a:rPr lang="ko-KR" alt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배령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X</a:t>
              </a: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3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2133918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무주지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선점론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22612" y="2785397"/>
            <a:ext cx="6857968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무주지를 일본이 처음으로 일본영토로 편입했다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/>
          <p:cNvSpPr/>
          <p:nvPr/>
        </p:nvSpPr>
        <p:spPr>
          <a:xfrm rot="3600000">
            <a:off x="9769691" y="2857686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1693 0.1090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05238E-17 L 0.55052 0.01042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5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-72618" y="1360017"/>
            <a:ext cx="12192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무주지를 일본이 처음으로 일본 영토로 편입했다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독도가 한국 땅이라 하는 고문헌과 고지도의 역사적인 근거가 부족하다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8" name="더하기 기호 107">
            <a:extLst>
              <a:ext uri="{FF2B5EF4-FFF2-40B4-BE49-F238E27FC236}">
                <a16:creationId xmlns:a16="http://schemas.microsoft.com/office/drawing/2014/main" xmlns="" id="{8D6BEC90-E62A-4D00-B46B-E90A8573A8A7}"/>
              </a:ext>
            </a:extLst>
          </p:cNvPr>
          <p:cNvSpPr/>
          <p:nvPr/>
        </p:nvSpPr>
        <p:spPr>
          <a:xfrm rot="2571267">
            <a:off x="2680359" y="-683109"/>
            <a:ext cx="6642506" cy="6497925"/>
          </a:xfrm>
          <a:prstGeom prst="mathPlus">
            <a:avLst>
              <a:gd name="adj1" fmla="val 16275"/>
            </a:avLst>
          </a:prstGeom>
          <a:solidFill>
            <a:srgbClr val="A6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맑은 고딕" panose="020F0502020204030204"/>
            <a:ea typeface="맑은 고딕" panose="020B0503020000020004" pitchFamily="50" charset="-127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사용자 지정</PresentationFormat>
  <Paragraphs>83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Windows 사용자</cp:lastModifiedBy>
  <cp:revision>260</cp:revision>
  <dcterms:created xsi:type="dcterms:W3CDTF">2018-02-02T07:08:30Z</dcterms:created>
  <dcterms:modified xsi:type="dcterms:W3CDTF">2018-10-05T07:38:03Z</dcterms:modified>
</cp:coreProperties>
</file>