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88" r:id="rId3"/>
    <p:sldId id="317" r:id="rId4"/>
    <p:sldId id="319" r:id="rId5"/>
    <p:sldId id="320" r:id="rId6"/>
    <p:sldId id="268" r:id="rId7"/>
    <p:sldId id="321" r:id="rId8"/>
    <p:sldId id="322" r:id="rId9"/>
    <p:sldId id="323" r:id="rId10"/>
    <p:sldId id="324" r:id="rId11"/>
    <p:sldId id="335" r:id="rId12"/>
    <p:sldId id="326" r:id="rId13"/>
    <p:sldId id="327" r:id="rId14"/>
    <p:sldId id="328" r:id="rId15"/>
    <p:sldId id="333" r:id="rId16"/>
    <p:sldId id="329" r:id="rId17"/>
    <p:sldId id="330" r:id="rId18"/>
    <p:sldId id="331" r:id="rId19"/>
    <p:sldId id="332" r:id="rId20"/>
    <p:sldId id="33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838"/>
    <a:srgbClr val="FF6600"/>
    <a:srgbClr val="063956"/>
    <a:srgbClr val="DEBB9D"/>
    <a:srgbClr val="094E75"/>
    <a:srgbClr val="2E5A7F"/>
    <a:srgbClr val="005AA8"/>
    <a:srgbClr val="81DEFD"/>
    <a:srgbClr val="EB6D4A"/>
    <a:srgbClr val="9B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/>
  </p:normalViewPr>
  <p:slideViewPr>
    <p:cSldViewPr snapToGrid="0">
      <p:cViewPr>
        <p:scale>
          <a:sx n="122" d="100"/>
          <a:sy n="122" d="100"/>
        </p:scale>
        <p:origin x="-53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2018-10-05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P_8Yp79dEQ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BuaLKN5_aw&amp;t=121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30082" y="932942"/>
            <a:ext cx="12192000" cy="182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accent6"/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독도</a:t>
            </a:r>
            <a:r>
              <a:rPr lang="ko-KR" altLang="en-US" sz="40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가 </a:t>
            </a:r>
            <a:r>
              <a:rPr lang="ko-KR" altLang="en-US" sz="4000" dirty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한국</a:t>
            </a:r>
            <a:r>
              <a:rPr lang="ko-KR" altLang="en-US" sz="40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영토인 </a:t>
            </a:r>
            <a:endParaRPr lang="en-US" altLang="ko-KR" sz="40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accent1">
                    <a:lumMod val="75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국제법적</a:t>
            </a:r>
            <a:r>
              <a:rPr lang="ko-KR" altLang="en-US" sz="40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 지위</a:t>
            </a:r>
            <a:endParaRPr lang="en-US" altLang="ko-KR" sz="40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236B65F-4885-4879-9791-10D9072C11D6}"/>
              </a:ext>
            </a:extLst>
          </p:cNvPr>
          <p:cNvGrpSpPr/>
          <p:nvPr/>
        </p:nvGrpSpPr>
        <p:grpSpPr>
          <a:xfrm>
            <a:off x="3439593" y="1053415"/>
            <a:ext cx="5104527" cy="1434013"/>
            <a:chOff x="3439593" y="1053415"/>
            <a:chExt cx="5104527" cy="1434013"/>
          </a:xfrm>
        </p:grpSpPr>
        <p:grpSp>
          <p:nvGrpSpPr>
            <p:cNvPr id="103" name="Group 9">
              <a:extLst>
                <a:ext uri="{FF2B5EF4-FFF2-40B4-BE49-F238E27FC236}">
                  <a16:creationId xmlns:a16="http://schemas.microsoft.com/office/drawing/2014/main" xmlns="" id="{1697FB49-AF3F-4226-9327-12A20E381D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39593" y="1053415"/>
              <a:ext cx="555040" cy="506973"/>
              <a:chOff x="1449" y="2446"/>
              <a:chExt cx="1224" cy="1118"/>
            </a:xfrm>
            <a:solidFill>
              <a:srgbClr val="1B1B1B"/>
            </a:solidFill>
          </p:grpSpPr>
          <p:sp>
            <p:nvSpPr>
              <p:cNvPr id="105" name="Freeform 10">
                <a:extLst>
                  <a:ext uri="{FF2B5EF4-FFF2-40B4-BE49-F238E27FC236}">
                    <a16:creationId xmlns:a16="http://schemas.microsoft.com/office/drawing/2014/main" xmlns="" id="{CEF9B960-CE34-4BD6-A5D5-122A28AFCE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2446"/>
                <a:ext cx="604" cy="1118"/>
              </a:xfrm>
              <a:custGeom>
                <a:avLst/>
                <a:gdLst>
                  <a:gd name="T0" fmla="*/ 1684 w 1811"/>
                  <a:gd name="T1" fmla="*/ 346 h 3355"/>
                  <a:gd name="T2" fmla="*/ 1635 w 1811"/>
                  <a:gd name="T3" fmla="*/ 78 h 3355"/>
                  <a:gd name="T4" fmla="*/ 1377 w 1811"/>
                  <a:gd name="T5" fmla="*/ 0 h 3355"/>
                  <a:gd name="T6" fmla="*/ 766 w 1811"/>
                  <a:gd name="T7" fmla="*/ 266 h 3355"/>
                  <a:gd name="T8" fmla="*/ 315 w 1811"/>
                  <a:gd name="T9" fmla="*/ 847 h 3355"/>
                  <a:gd name="T10" fmla="*/ 62 w 1811"/>
                  <a:gd name="T11" fmla="*/ 1466 h 3355"/>
                  <a:gd name="T12" fmla="*/ 1 w 1811"/>
                  <a:gd name="T13" fmla="*/ 2518 h 3355"/>
                  <a:gd name="T14" fmla="*/ 88 w 1811"/>
                  <a:gd name="T15" fmla="*/ 3119 h 3355"/>
                  <a:gd name="T16" fmla="*/ 115 w 1811"/>
                  <a:gd name="T17" fmla="*/ 3261 h 3355"/>
                  <a:gd name="T18" fmla="*/ 686 w 1811"/>
                  <a:gd name="T19" fmla="*/ 3332 h 3355"/>
                  <a:gd name="T20" fmla="*/ 1263 w 1811"/>
                  <a:gd name="T21" fmla="*/ 3333 h 3355"/>
                  <a:gd name="T22" fmla="*/ 1406 w 1811"/>
                  <a:gd name="T23" fmla="*/ 3283 h 3355"/>
                  <a:gd name="T24" fmla="*/ 1488 w 1811"/>
                  <a:gd name="T25" fmla="*/ 2423 h 3355"/>
                  <a:gd name="T26" fmla="*/ 1464 w 1811"/>
                  <a:gd name="T27" fmla="*/ 1857 h 3355"/>
                  <a:gd name="T28" fmla="*/ 1376 w 1811"/>
                  <a:gd name="T29" fmla="*/ 1760 h 3355"/>
                  <a:gd name="T30" fmla="*/ 921 w 1811"/>
                  <a:gd name="T31" fmla="*/ 1737 h 3355"/>
                  <a:gd name="T32" fmla="*/ 880 w 1811"/>
                  <a:gd name="T33" fmla="*/ 1674 h 3355"/>
                  <a:gd name="T34" fmla="*/ 991 w 1811"/>
                  <a:gd name="T35" fmla="*/ 1373 h 3355"/>
                  <a:gd name="T36" fmla="*/ 1730 w 1811"/>
                  <a:gd name="T37" fmla="*/ 778 h 3355"/>
                  <a:gd name="T38" fmla="*/ 1811 w 1811"/>
                  <a:gd name="T39" fmla="*/ 680 h 3355"/>
                  <a:gd name="T40" fmla="*/ 415 w 1811"/>
                  <a:gd name="T41" fmla="*/ 1037 h 3355"/>
                  <a:gd name="T42" fmla="*/ 785 w 1811"/>
                  <a:gd name="T43" fmla="*/ 1383 h 3355"/>
                  <a:gd name="T44" fmla="*/ 732 w 1811"/>
                  <a:gd name="T45" fmla="*/ 1620 h 3355"/>
                  <a:gd name="T46" fmla="*/ 415 w 1811"/>
                  <a:gd name="T47" fmla="*/ 1037 h 3355"/>
                  <a:gd name="T48" fmla="*/ 292 w 1811"/>
                  <a:gd name="T49" fmla="*/ 2874 h 3355"/>
                  <a:gd name="T50" fmla="*/ 383 w 1811"/>
                  <a:gd name="T51" fmla="*/ 3129 h 3355"/>
                  <a:gd name="T52" fmla="*/ 666 w 1811"/>
                  <a:gd name="T53" fmla="*/ 3113 h 3355"/>
                  <a:gd name="T54" fmla="*/ 258 w 1811"/>
                  <a:gd name="T55" fmla="*/ 2733 h 3355"/>
                  <a:gd name="T56" fmla="*/ 223 w 1811"/>
                  <a:gd name="T57" fmla="*/ 2365 h 3355"/>
                  <a:gd name="T58" fmla="*/ 847 w 1811"/>
                  <a:gd name="T59" fmla="*/ 3009 h 3355"/>
                  <a:gd name="T60" fmla="*/ 1145 w 1811"/>
                  <a:gd name="T61" fmla="*/ 3132 h 3355"/>
                  <a:gd name="T62" fmla="*/ 565 w 1811"/>
                  <a:gd name="T63" fmla="*/ 2596 h 3355"/>
                  <a:gd name="T64" fmla="*/ 351 w 1811"/>
                  <a:gd name="T65" fmla="*/ 2120 h 3355"/>
                  <a:gd name="T66" fmla="*/ 994 w 1811"/>
                  <a:gd name="T67" fmla="*/ 2809 h 3355"/>
                  <a:gd name="T68" fmla="*/ 1242 w 1811"/>
                  <a:gd name="T69" fmla="*/ 2930 h 3355"/>
                  <a:gd name="T70" fmla="*/ 1210 w 1811"/>
                  <a:gd name="T71" fmla="*/ 2841 h 3355"/>
                  <a:gd name="T72" fmla="*/ 742 w 1811"/>
                  <a:gd name="T73" fmla="*/ 2408 h 3355"/>
                  <a:gd name="T74" fmla="*/ 220 w 1811"/>
                  <a:gd name="T75" fmla="*/ 1750 h 3355"/>
                  <a:gd name="T76" fmla="*/ 890 w 1811"/>
                  <a:gd name="T77" fmla="*/ 2266 h 3355"/>
                  <a:gd name="T78" fmla="*/ 1281 w 1811"/>
                  <a:gd name="T79" fmla="*/ 3026 h 3355"/>
                  <a:gd name="T80" fmla="*/ 1291 w 1811"/>
                  <a:gd name="T81" fmla="*/ 1943 h 3355"/>
                  <a:gd name="T82" fmla="*/ 1163 w 1811"/>
                  <a:gd name="T83" fmla="*/ 1960 h 3355"/>
                  <a:gd name="T84" fmla="*/ 1250 w 1811"/>
                  <a:gd name="T85" fmla="*/ 2251 h 3355"/>
                  <a:gd name="T86" fmla="*/ 1170 w 1811"/>
                  <a:gd name="T87" fmla="*/ 2388 h 3355"/>
                  <a:gd name="T88" fmla="*/ 248 w 1811"/>
                  <a:gd name="T89" fmla="*/ 1535 h 3355"/>
                  <a:gd name="T90" fmla="*/ 726 w 1811"/>
                  <a:gd name="T91" fmla="*/ 1762 h 3355"/>
                  <a:gd name="T92" fmla="*/ 743 w 1811"/>
                  <a:gd name="T93" fmla="*/ 1886 h 3355"/>
                  <a:gd name="T94" fmla="*/ 837 w 1811"/>
                  <a:gd name="T95" fmla="*/ 1304 h 3355"/>
                  <a:gd name="T96" fmla="*/ 454 w 1811"/>
                  <a:gd name="T97" fmla="*/ 984 h 3355"/>
                  <a:gd name="T98" fmla="*/ 668 w 1811"/>
                  <a:gd name="T99" fmla="*/ 873 h 3355"/>
                  <a:gd name="T100" fmla="*/ 1001 w 1811"/>
                  <a:gd name="T101" fmla="*/ 1115 h 3355"/>
                  <a:gd name="T102" fmla="*/ 1050 w 1811"/>
                  <a:gd name="T103" fmla="*/ 1060 h 3355"/>
                  <a:gd name="T104" fmla="*/ 779 w 1811"/>
                  <a:gd name="T105" fmla="*/ 873 h 3355"/>
                  <a:gd name="T106" fmla="*/ 823 w 1811"/>
                  <a:gd name="T107" fmla="*/ 626 h 3355"/>
                  <a:gd name="T108" fmla="*/ 1186 w 1811"/>
                  <a:gd name="T109" fmla="*/ 948 h 3355"/>
                  <a:gd name="T110" fmla="*/ 808 w 1811"/>
                  <a:gd name="T111" fmla="*/ 530 h 3355"/>
                  <a:gd name="T112" fmla="*/ 1233 w 1811"/>
                  <a:gd name="T113" fmla="*/ 562 h 3355"/>
                  <a:gd name="T114" fmla="*/ 1260 w 1811"/>
                  <a:gd name="T115" fmla="*/ 887 h 3355"/>
                  <a:gd name="T116" fmla="*/ 1539 w 1811"/>
                  <a:gd name="T117" fmla="*/ 684 h 3355"/>
                  <a:gd name="T118" fmla="*/ 1092 w 1811"/>
                  <a:gd name="T119" fmla="*/ 331 h 3355"/>
                  <a:gd name="T120" fmla="*/ 1487 w 1811"/>
                  <a:gd name="T121" fmla="*/ 317 h 3355"/>
                  <a:gd name="T122" fmla="*/ 1589 w 1811"/>
                  <a:gd name="T123" fmla="*/ 651 h 3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1" h="3355">
                    <a:moveTo>
                      <a:pt x="1783" y="616"/>
                    </a:moveTo>
                    <a:lnTo>
                      <a:pt x="1778" y="612"/>
                    </a:lnTo>
                    <a:lnTo>
                      <a:pt x="1772" y="608"/>
                    </a:lnTo>
                    <a:lnTo>
                      <a:pt x="1730" y="475"/>
                    </a:lnTo>
                    <a:lnTo>
                      <a:pt x="1684" y="346"/>
                    </a:lnTo>
                    <a:lnTo>
                      <a:pt x="1671" y="295"/>
                    </a:lnTo>
                    <a:lnTo>
                      <a:pt x="1649" y="178"/>
                    </a:lnTo>
                    <a:lnTo>
                      <a:pt x="1631" y="122"/>
                    </a:lnTo>
                    <a:lnTo>
                      <a:pt x="1635" y="108"/>
                    </a:lnTo>
                    <a:lnTo>
                      <a:pt x="1635" y="78"/>
                    </a:lnTo>
                    <a:lnTo>
                      <a:pt x="1624" y="49"/>
                    </a:lnTo>
                    <a:lnTo>
                      <a:pt x="1600" y="29"/>
                    </a:lnTo>
                    <a:lnTo>
                      <a:pt x="1585" y="23"/>
                    </a:lnTo>
                    <a:lnTo>
                      <a:pt x="1514" y="8"/>
                    </a:lnTo>
                    <a:lnTo>
                      <a:pt x="1377" y="0"/>
                    </a:lnTo>
                    <a:lnTo>
                      <a:pt x="1243" y="14"/>
                    </a:lnTo>
                    <a:lnTo>
                      <a:pt x="1115" y="52"/>
                    </a:lnTo>
                    <a:lnTo>
                      <a:pt x="993" y="106"/>
                    </a:lnTo>
                    <a:lnTo>
                      <a:pt x="876" y="180"/>
                    </a:lnTo>
                    <a:lnTo>
                      <a:pt x="766" y="266"/>
                    </a:lnTo>
                    <a:lnTo>
                      <a:pt x="661" y="367"/>
                    </a:lnTo>
                    <a:lnTo>
                      <a:pt x="565" y="477"/>
                    </a:lnTo>
                    <a:lnTo>
                      <a:pt x="474" y="595"/>
                    </a:lnTo>
                    <a:lnTo>
                      <a:pt x="390" y="719"/>
                    </a:lnTo>
                    <a:lnTo>
                      <a:pt x="315" y="847"/>
                    </a:lnTo>
                    <a:lnTo>
                      <a:pt x="248" y="975"/>
                    </a:lnTo>
                    <a:lnTo>
                      <a:pt x="189" y="1103"/>
                    </a:lnTo>
                    <a:lnTo>
                      <a:pt x="115" y="1289"/>
                    </a:lnTo>
                    <a:lnTo>
                      <a:pt x="79" y="1403"/>
                    </a:lnTo>
                    <a:lnTo>
                      <a:pt x="62" y="1466"/>
                    </a:lnTo>
                    <a:lnTo>
                      <a:pt x="36" y="1595"/>
                    </a:lnTo>
                    <a:lnTo>
                      <a:pt x="12" y="1792"/>
                    </a:lnTo>
                    <a:lnTo>
                      <a:pt x="0" y="2195"/>
                    </a:lnTo>
                    <a:lnTo>
                      <a:pt x="3" y="2456"/>
                    </a:lnTo>
                    <a:lnTo>
                      <a:pt x="1" y="2518"/>
                    </a:lnTo>
                    <a:lnTo>
                      <a:pt x="0" y="2702"/>
                    </a:lnTo>
                    <a:lnTo>
                      <a:pt x="10" y="2858"/>
                    </a:lnTo>
                    <a:lnTo>
                      <a:pt x="24" y="2959"/>
                    </a:lnTo>
                    <a:lnTo>
                      <a:pt x="50" y="3047"/>
                    </a:lnTo>
                    <a:lnTo>
                      <a:pt x="88" y="3119"/>
                    </a:lnTo>
                    <a:lnTo>
                      <a:pt x="112" y="3143"/>
                    </a:lnTo>
                    <a:lnTo>
                      <a:pt x="101" y="3160"/>
                    </a:lnTo>
                    <a:lnTo>
                      <a:pt x="89" y="3199"/>
                    </a:lnTo>
                    <a:lnTo>
                      <a:pt x="97" y="3240"/>
                    </a:lnTo>
                    <a:lnTo>
                      <a:pt x="115" y="3261"/>
                    </a:lnTo>
                    <a:lnTo>
                      <a:pt x="134" y="3271"/>
                    </a:lnTo>
                    <a:lnTo>
                      <a:pt x="145" y="3274"/>
                    </a:lnTo>
                    <a:lnTo>
                      <a:pt x="235" y="3289"/>
                    </a:lnTo>
                    <a:lnTo>
                      <a:pt x="415" y="3310"/>
                    </a:lnTo>
                    <a:lnTo>
                      <a:pt x="686" y="3332"/>
                    </a:lnTo>
                    <a:lnTo>
                      <a:pt x="866" y="3339"/>
                    </a:lnTo>
                    <a:lnTo>
                      <a:pt x="970" y="3349"/>
                    </a:lnTo>
                    <a:lnTo>
                      <a:pt x="1141" y="3355"/>
                    </a:lnTo>
                    <a:lnTo>
                      <a:pt x="1206" y="3349"/>
                    </a:lnTo>
                    <a:lnTo>
                      <a:pt x="1263" y="3333"/>
                    </a:lnTo>
                    <a:lnTo>
                      <a:pt x="1311" y="3309"/>
                    </a:lnTo>
                    <a:lnTo>
                      <a:pt x="1330" y="3290"/>
                    </a:lnTo>
                    <a:lnTo>
                      <a:pt x="1344" y="3297"/>
                    </a:lnTo>
                    <a:lnTo>
                      <a:pt x="1377" y="3297"/>
                    </a:lnTo>
                    <a:lnTo>
                      <a:pt x="1406" y="3283"/>
                    </a:lnTo>
                    <a:lnTo>
                      <a:pt x="1426" y="3254"/>
                    </a:lnTo>
                    <a:lnTo>
                      <a:pt x="1430" y="3232"/>
                    </a:lnTo>
                    <a:lnTo>
                      <a:pt x="1445" y="3071"/>
                    </a:lnTo>
                    <a:lnTo>
                      <a:pt x="1471" y="2747"/>
                    </a:lnTo>
                    <a:lnTo>
                      <a:pt x="1488" y="2423"/>
                    </a:lnTo>
                    <a:lnTo>
                      <a:pt x="1498" y="2097"/>
                    </a:lnTo>
                    <a:lnTo>
                      <a:pt x="1500" y="1936"/>
                    </a:lnTo>
                    <a:lnTo>
                      <a:pt x="1498" y="1910"/>
                    </a:lnTo>
                    <a:lnTo>
                      <a:pt x="1479" y="1870"/>
                    </a:lnTo>
                    <a:lnTo>
                      <a:pt x="1464" y="1857"/>
                    </a:lnTo>
                    <a:lnTo>
                      <a:pt x="1468" y="1838"/>
                    </a:lnTo>
                    <a:lnTo>
                      <a:pt x="1462" y="1801"/>
                    </a:lnTo>
                    <a:lnTo>
                      <a:pt x="1439" y="1770"/>
                    </a:lnTo>
                    <a:lnTo>
                      <a:pt x="1400" y="1757"/>
                    </a:lnTo>
                    <a:lnTo>
                      <a:pt x="1376" y="1760"/>
                    </a:lnTo>
                    <a:lnTo>
                      <a:pt x="1317" y="1770"/>
                    </a:lnTo>
                    <a:lnTo>
                      <a:pt x="1201" y="1777"/>
                    </a:lnTo>
                    <a:lnTo>
                      <a:pt x="1089" y="1772"/>
                    </a:lnTo>
                    <a:lnTo>
                      <a:pt x="977" y="1752"/>
                    </a:lnTo>
                    <a:lnTo>
                      <a:pt x="921" y="1737"/>
                    </a:lnTo>
                    <a:lnTo>
                      <a:pt x="922" y="1728"/>
                    </a:lnTo>
                    <a:lnTo>
                      <a:pt x="918" y="1713"/>
                    </a:lnTo>
                    <a:lnTo>
                      <a:pt x="909" y="1705"/>
                    </a:lnTo>
                    <a:lnTo>
                      <a:pt x="897" y="1695"/>
                    </a:lnTo>
                    <a:lnTo>
                      <a:pt x="880" y="1674"/>
                    </a:lnTo>
                    <a:lnTo>
                      <a:pt x="866" y="1636"/>
                    </a:lnTo>
                    <a:lnTo>
                      <a:pt x="869" y="1579"/>
                    </a:lnTo>
                    <a:lnTo>
                      <a:pt x="892" y="1515"/>
                    </a:lnTo>
                    <a:lnTo>
                      <a:pt x="933" y="1446"/>
                    </a:lnTo>
                    <a:lnTo>
                      <a:pt x="991" y="1373"/>
                    </a:lnTo>
                    <a:lnTo>
                      <a:pt x="1098" y="1259"/>
                    </a:lnTo>
                    <a:lnTo>
                      <a:pt x="1268" y="1108"/>
                    </a:lnTo>
                    <a:lnTo>
                      <a:pt x="1446" y="969"/>
                    </a:lnTo>
                    <a:lnTo>
                      <a:pt x="1608" y="855"/>
                    </a:lnTo>
                    <a:lnTo>
                      <a:pt x="1730" y="778"/>
                    </a:lnTo>
                    <a:lnTo>
                      <a:pt x="1766" y="759"/>
                    </a:lnTo>
                    <a:lnTo>
                      <a:pt x="1785" y="746"/>
                    </a:lnTo>
                    <a:lnTo>
                      <a:pt x="1804" y="714"/>
                    </a:lnTo>
                    <a:lnTo>
                      <a:pt x="1811" y="691"/>
                    </a:lnTo>
                    <a:lnTo>
                      <a:pt x="1811" y="680"/>
                    </a:lnTo>
                    <a:lnTo>
                      <a:pt x="1808" y="661"/>
                    </a:lnTo>
                    <a:lnTo>
                      <a:pt x="1796" y="631"/>
                    </a:lnTo>
                    <a:lnTo>
                      <a:pt x="1783" y="616"/>
                    </a:lnTo>
                    <a:close/>
                    <a:moveTo>
                      <a:pt x="415" y="1037"/>
                    </a:moveTo>
                    <a:lnTo>
                      <a:pt x="415" y="1037"/>
                    </a:lnTo>
                    <a:lnTo>
                      <a:pt x="416" y="1038"/>
                    </a:lnTo>
                    <a:lnTo>
                      <a:pt x="497" y="1126"/>
                    </a:lnTo>
                    <a:lnTo>
                      <a:pt x="634" y="1268"/>
                    </a:lnTo>
                    <a:lnTo>
                      <a:pt x="733" y="1350"/>
                    </a:lnTo>
                    <a:lnTo>
                      <a:pt x="785" y="1383"/>
                    </a:lnTo>
                    <a:lnTo>
                      <a:pt x="768" y="1414"/>
                    </a:lnTo>
                    <a:lnTo>
                      <a:pt x="742" y="1478"/>
                    </a:lnTo>
                    <a:lnTo>
                      <a:pt x="727" y="1538"/>
                    </a:lnTo>
                    <a:lnTo>
                      <a:pt x="726" y="1595"/>
                    </a:lnTo>
                    <a:lnTo>
                      <a:pt x="732" y="1620"/>
                    </a:lnTo>
                    <a:lnTo>
                      <a:pt x="524" y="1448"/>
                    </a:lnTo>
                    <a:lnTo>
                      <a:pt x="314" y="1279"/>
                    </a:lnTo>
                    <a:lnTo>
                      <a:pt x="336" y="1217"/>
                    </a:lnTo>
                    <a:lnTo>
                      <a:pt x="386" y="1096"/>
                    </a:lnTo>
                    <a:lnTo>
                      <a:pt x="415" y="1037"/>
                    </a:lnTo>
                    <a:close/>
                    <a:moveTo>
                      <a:pt x="209" y="3122"/>
                    </a:moveTo>
                    <a:lnTo>
                      <a:pt x="219" y="3042"/>
                    </a:lnTo>
                    <a:lnTo>
                      <a:pt x="229" y="2882"/>
                    </a:lnTo>
                    <a:lnTo>
                      <a:pt x="232" y="2800"/>
                    </a:lnTo>
                    <a:lnTo>
                      <a:pt x="292" y="2874"/>
                    </a:lnTo>
                    <a:lnTo>
                      <a:pt x="424" y="3015"/>
                    </a:lnTo>
                    <a:lnTo>
                      <a:pt x="494" y="3081"/>
                    </a:lnTo>
                    <a:lnTo>
                      <a:pt x="523" y="3109"/>
                    </a:lnTo>
                    <a:lnTo>
                      <a:pt x="556" y="3139"/>
                    </a:lnTo>
                    <a:lnTo>
                      <a:pt x="383" y="3129"/>
                    </a:lnTo>
                    <a:lnTo>
                      <a:pt x="209" y="3122"/>
                    </a:lnTo>
                    <a:close/>
                    <a:moveTo>
                      <a:pt x="866" y="3150"/>
                    </a:moveTo>
                    <a:lnTo>
                      <a:pt x="789" y="3149"/>
                    </a:lnTo>
                    <a:lnTo>
                      <a:pt x="715" y="3146"/>
                    </a:lnTo>
                    <a:lnTo>
                      <a:pt x="666" y="3113"/>
                    </a:lnTo>
                    <a:lnTo>
                      <a:pt x="568" y="3045"/>
                    </a:lnTo>
                    <a:lnTo>
                      <a:pt x="521" y="3006"/>
                    </a:lnTo>
                    <a:lnTo>
                      <a:pt x="451" y="2941"/>
                    </a:lnTo>
                    <a:lnTo>
                      <a:pt x="320" y="2805"/>
                    </a:lnTo>
                    <a:lnTo>
                      <a:pt x="258" y="2733"/>
                    </a:lnTo>
                    <a:lnTo>
                      <a:pt x="252" y="2725"/>
                    </a:lnTo>
                    <a:lnTo>
                      <a:pt x="238" y="2721"/>
                    </a:lnTo>
                    <a:lnTo>
                      <a:pt x="232" y="2723"/>
                    </a:lnTo>
                    <a:lnTo>
                      <a:pt x="229" y="2544"/>
                    </a:lnTo>
                    <a:lnTo>
                      <a:pt x="223" y="2365"/>
                    </a:lnTo>
                    <a:lnTo>
                      <a:pt x="326" y="2460"/>
                    </a:lnTo>
                    <a:lnTo>
                      <a:pt x="520" y="2661"/>
                    </a:lnTo>
                    <a:lnTo>
                      <a:pt x="615" y="2763"/>
                    </a:lnTo>
                    <a:lnTo>
                      <a:pt x="704" y="2861"/>
                    </a:lnTo>
                    <a:lnTo>
                      <a:pt x="847" y="3009"/>
                    </a:lnTo>
                    <a:lnTo>
                      <a:pt x="951" y="3100"/>
                    </a:lnTo>
                    <a:lnTo>
                      <a:pt x="1004" y="3140"/>
                    </a:lnTo>
                    <a:lnTo>
                      <a:pt x="926" y="3148"/>
                    </a:lnTo>
                    <a:lnTo>
                      <a:pt x="866" y="3150"/>
                    </a:lnTo>
                    <a:close/>
                    <a:moveTo>
                      <a:pt x="1145" y="3132"/>
                    </a:moveTo>
                    <a:lnTo>
                      <a:pt x="1091" y="3075"/>
                    </a:lnTo>
                    <a:lnTo>
                      <a:pt x="972" y="2969"/>
                    </a:lnTo>
                    <a:lnTo>
                      <a:pt x="789" y="2813"/>
                    </a:lnTo>
                    <a:lnTo>
                      <a:pt x="674" y="2704"/>
                    </a:lnTo>
                    <a:lnTo>
                      <a:pt x="565" y="2596"/>
                    </a:lnTo>
                    <a:lnTo>
                      <a:pt x="339" y="2385"/>
                    </a:lnTo>
                    <a:lnTo>
                      <a:pt x="220" y="2286"/>
                    </a:lnTo>
                    <a:lnTo>
                      <a:pt x="216" y="2135"/>
                    </a:lnTo>
                    <a:lnTo>
                      <a:pt x="215" y="1986"/>
                    </a:lnTo>
                    <a:lnTo>
                      <a:pt x="351" y="2120"/>
                    </a:lnTo>
                    <a:lnTo>
                      <a:pt x="618" y="2400"/>
                    </a:lnTo>
                    <a:lnTo>
                      <a:pt x="751" y="2538"/>
                    </a:lnTo>
                    <a:lnTo>
                      <a:pt x="792" y="2584"/>
                    </a:lnTo>
                    <a:lnTo>
                      <a:pt x="900" y="2711"/>
                    </a:lnTo>
                    <a:lnTo>
                      <a:pt x="994" y="2809"/>
                    </a:lnTo>
                    <a:lnTo>
                      <a:pt x="1060" y="2865"/>
                    </a:lnTo>
                    <a:lnTo>
                      <a:pt x="1128" y="2908"/>
                    </a:lnTo>
                    <a:lnTo>
                      <a:pt x="1193" y="2931"/>
                    </a:lnTo>
                    <a:lnTo>
                      <a:pt x="1224" y="2933"/>
                    </a:lnTo>
                    <a:lnTo>
                      <a:pt x="1242" y="2930"/>
                    </a:lnTo>
                    <a:lnTo>
                      <a:pt x="1262" y="2911"/>
                    </a:lnTo>
                    <a:lnTo>
                      <a:pt x="1265" y="2884"/>
                    </a:lnTo>
                    <a:lnTo>
                      <a:pt x="1250" y="2859"/>
                    </a:lnTo>
                    <a:lnTo>
                      <a:pt x="1236" y="2852"/>
                    </a:lnTo>
                    <a:lnTo>
                      <a:pt x="1210" y="2841"/>
                    </a:lnTo>
                    <a:lnTo>
                      <a:pt x="1160" y="2802"/>
                    </a:lnTo>
                    <a:lnTo>
                      <a:pt x="1086" y="2733"/>
                    </a:lnTo>
                    <a:lnTo>
                      <a:pt x="1043" y="2692"/>
                    </a:lnTo>
                    <a:lnTo>
                      <a:pt x="890" y="2553"/>
                    </a:lnTo>
                    <a:lnTo>
                      <a:pt x="742" y="2408"/>
                    </a:lnTo>
                    <a:lnTo>
                      <a:pt x="611" y="2282"/>
                    </a:lnTo>
                    <a:lnTo>
                      <a:pt x="350" y="2027"/>
                    </a:lnTo>
                    <a:lnTo>
                      <a:pt x="215" y="1906"/>
                    </a:lnTo>
                    <a:lnTo>
                      <a:pt x="216" y="1826"/>
                    </a:lnTo>
                    <a:lnTo>
                      <a:pt x="220" y="1750"/>
                    </a:lnTo>
                    <a:lnTo>
                      <a:pt x="228" y="1671"/>
                    </a:lnTo>
                    <a:lnTo>
                      <a:pt x="238" y="1593"/>
                    </a:lnTo>
                    <a:lnTo>
                      <a:pt x="506" y="1864"/>
                    </a:lnTo>
                    <a:lnTo>
                      <a:pt x="769" y="2138"/>
                    </a:lnTo>
                    <a:lnTo>
                      <a:pt x="890" y="2266"/>
                    </a:lnTo>
                    <a:lnTo>
                      <a:pt x="1076" y="2465"/>
                    </a:lnTo>
                    <a:lnTo>
                      <a:pt x="1207" y="2587"/>
                    </a:lnTo>
                    <a:lnTo>
                      <a:pt x="1276" y="2640"/>
                    </a:lnTo>
                    <a:lnTo>
                      <a:pt x="1276" y="2769"/>
                    </a:lnTo>
                    <a:lnTo>
                      <a:pt x="1281" y="3026"/>
                    </a:lnTo>
                    <a:lnTo>
                      <a:pt x="1288" y="3155"/>
                    </a:lnTo>
                    <a:lnTo>
                      <a:pt x="1258" y="3143"/>
                    </a:lnTo>
                    <a:lnTo>
                      <a:pt x="1186" y="3133"/>
                    </a:lnTo>
                    <a:lnTo>
                      <a:pt x="1145" y="3132"/>
                    </a:lnTo>
                    <a:close/>
                    <a:moveTo>
                      <a:pt x="1291" y="1943"/>
                    </a:moveTo>
                    <a:lnTo>
                      <a:pt x="1289" y="2032"/>
                    </a:lnTo>
                    <a:lnTo>
                      <a:pt x="1288" y="2122"/>
                    </a:lnTo>
                    <a:lnTo>
                      <a:pt x="1204" y="2041"/>
                    </a:lnTo>
                    <a:lnTo>
                      <a:pt x="1119" y="1962"/>
                    </a:lnTo>
                    <a:lnTo>
                      <a:pt x="1163" y="1960"/>
                    </a:lnTo>
                    <a:lnTo>
                      <a:pt x="1249" y="1952"/>
                    </a:lnTo>
                    <a:lnTo>
                      <a:pt x="1291" y="1943"/>
                    </a:lnTo>
                    <a:close/>
                    <a:moveTo>
                      <a:pt x="945" y="1949"/>
                    </a:moveTo>
                    <a:lnTo>
                      <a:pt x="1099" y="2099"/>
                    </a:lnTo>
                    <a:lnTo>
                      <a:pt x="1250" y="2251"/>
                    </a:lnTo>
                    <a:lnTo>
                      <a:pt x="1268" y="2263"/>
                    </a:lnTo>
                    <a:lnTo>
                      <a:pt x="1285" y="2267"/>
                    </a:lnTo>
                    <a:lnTo>
                      <a:pt x="1282" y="2383"/>
                    </a:lnTo>
                    <a:lnTo>
                      <a:pt x="1279" y="2496"/>
                    </a:lnTo>
                    <a:lnTo>
                      <a:pt x="1170" y="2388"/>
                    </a:lnTo>
                    <a:lnTo>
                      <a:pt x="941" y="2182"/>
                    </a:lnTo>
                    <a:lnTo>
                      <a:pt x="830" y="2077"/>
                    </a:lnTo>
                    <a:lnTo>
                      <a:pt x="686" y="1940"/>
                    </a:lnTo>
                    <a:lnTo>
                      <a:pt x="396" y="1668"/>
                    </a:lnTo>
                    <a:lnTo>
                      <a:pt x="248" y="1535"/>
                    </a:lnTo>
                    <a:lnTo>
                      <a:pt x="268" y="1437"/>
                    </a:lnTo>
                    <a:lnTo>
                      <a:pt x="294" y="1342"/>
                    </a:lnTo>
                    <a:lnTo>
                      <a:pt x="519" y="1541"/>
                    </a:lnTo>
                    <a:lnTo>
                      <a:pt x="736" y="1747"/>
                    </a:lnTo>
                    <a:lnTo>
                      <a:pt x="726" y="1762"/>
                    </a:lnTo>
                    <a:lnTo>
                      <a:pt x="715" y="1792"/>
                    </a:lnTo>
                    <a:lnTo>
                      <a:pt x="712" y="1811"/>
                    </a:lnTo>
                    <a:lnTo>
                      <a:pt x="712" y="1828"/>
                    </a:lnTo>
                    <a:lnTo>
                      <a:pt x="723" y="1860"/>
                    </a:lnTo>
                    <a:lnTo>
                      <a:pt x="743" y="1886"/>
                    </a:lnTo>
                    <a:lnTo>
                      <a:pt x="772" y="1904"/>
                    </a:lnTo>
                    <a:lnTo>
                      <a:pt x="787" y="1910"/>
                    </a:lnTo>
                    <a:lnTo>
                      <a:pt x="864" y="1933"/>
                    </a:lnTo>
                    <a:lnTo>
                      <a:pt x="945" y="1949"/>
                    </a:lnTo>
                    <a:close/>
                    <a:moveTo>
                      <a:pt x="837" y="1304"/>
                    </a:moveTo>
                    <a:lnTo>
                      <a:pt x="762" y="1250"/>
                    </a:lnTo>
                    <a:lnTo>
                      <a:pt x="690" y="1195"/>
                    </a:lnTo>
                    <a:lnTo>
                      <a:pt x="575" y="1095"/>
                    </a:lnTo>
                    <a:lnTo>
                      <a:pt x="464" y="989"/>
                    </a:lnTo>
                    <a:lnTo>
                      <a:pt x="454" y="984"/>
                    </a:lnTo>
                    <a:lnTo>
                      <a:pt x="444" y="981"/>
                    </a:lnTo>
                    <a:lnTo>
                      <a:pt x="474" y="929"/>
                    </a:lnTo>
                    <a:lnTo>
                      <a:pt x="539" y="831"/>
                    </a:lnTo>
                    <a:lnTo>
                      <a:pt x="573" y="783"/>
                    </a:lnTo>
                    <a:lnTo>
                      <a:pt x="668" y="873"/>
                    </a:lnTo>
                    <a:lnTo>
                      <a:pt x="766" y="956"/>
                    </a:lnTo>
                    <a:lnTo>
                      <a:pt x="818" y="1001"/>
                    </a:lnTo>
                    <a:lnTo>
                      <a:pt x="908" y="1070"/>
                    </a:lnTo>
                    <a:lnTo>
                      <a:pt x="970" y="1105"/>
                    </a:lnTo>
                    <a:lnTo>
                      <a:pt x="1001" y="1115"/>
                    </a:lnTo>
                    <a:lnTo>
                      <a:pt x="955" y="1162"/>
                    </a:lnTo>
                    <a:lnTo>
                      <a:pt x="873" y="1256"/>
                    </a:lnTo>
                    <a:lnTo>
                      <a:pt x="837" y="1304"/>
                    </a:lnTo>
                    <a:close/>
                    <a:moveTo>
                      <a:pt x="1053" y="1064"/>
                    </a:moveTo>
                    <a:lnTo>
                      <a:pt x="1050" y="1060"/>
                    </a:lnTo>
                    <a:lnTo>
                      <a:pt x="1046" y="1056"/>
                    </a:lnTo>
                    <a:lnTo>
                      <a:pt x="998" y="1017"/>
                    </a:lnTo>
                    <a:lnTo>
                      <a:pt x="889" y="951"/>
                    </a:lnTo>
                    <a:lnTo>
                      <a:pt x="837" y="916"/>
                    </a:lnTo>
                    <a:lnTo>
                      <a:pt x="779" y="873"/>
                    </a:lnTo>
                    <a:lnTo>
                      <a:pt x="668" y="778"/>
                    </a:lnTo>
                    <a:lnTo>
                      <a:pt x="615" y="729"/>
                    </a:lnTo>
                    <a:lnTo>
                      <a:pt x="683" y="649"/>
                    </a:lnTo>
                    <a:lnTo>
                      <a:pt x="758" y="576"/>
                    </a:lnTo>
                    <a:lnTo>
                      <a:pt x="823" y="626"/>
                    </a:lnTo>
                    <a:lnTo>
                      <a:pt x="949" y="734"/>
                    </a:lnTo>
                    <a:lnTo>
                      <a:pt x="1011" y="789"/>
                    </a:lnTo>
                    <a:lnTo>
                      <a:pt x="1053" y="830"/>
                    </a:lnTo>
                    <a:lnTo>
                      <a:pt x="1138" y="913"/>
                    </a:lnTo>
                    <a:lnTo>
                      <a:pt x="1186" y="948"/>
                    </a:lnTo>
                    <a:lnTo>
                      <a:pt x="1118" y="1005"/>
                    </a:lnTo>
                    <a:lnTo>
                      <a:pt x="1053" y="1064"/>
                    </a:lnTo>
                    <a:close/>
                    <a:moveTo>
                      <a:pt x="1042" y="707"/>
                    </a:moveTo>
                    <a:lnTo>
                      <a:pt x="926" y="616"/>
                    </a:lnTo>
                    <a:lnTo>
                      <a:pt x="808" y="530"/>
                    </a:lnTo>
                    <a:lnTo>
                      <a:pt x="857" y="488"/>
                    </a:lnTo>
                    <a:lnTo>
                      <a:pt x="961" y="410"/>
                    </a:lnTo>
                    <a:lnTo>
                      <a:pt x="1016" y="376"/>
                    </a:lnTo>
                    <a:lnTo>
                      <a:pt x="1127" y="465"/>
                    </a:lnTo>
                    <a:lnTo>
                      <a:pt x="1233" y="562"/>
                    </a:lnTo>
                    <a:lnTo>
                      <a:pt x="1284" y="609"/>
                    </a:lnTo>
                    <a:lnTo>
                      <a:pt x="1389" y="707"/>
                    </a:lnTo>
                    <a:lnTo>
                      <a:pt x="1446" y="747"/>
                    </a:lnTo>
                    <a:lnTo>
                      <a:pt x="1357" y="812"/>
                    </a:lnTo>
                    <a:lnTo>
                      <a:pt x="1260" y="887"/>
                    </a:lnTo>
                    <a:lnTo>
                      <a:pt x="1237" y="861"/>
                    </a:lnTo>
                    <a:lnTo>
                      <a:pt x="1183" y="814"/>
                    </a:lnTo>
                    <a:lnTo>
                      <a:pt x="1096" y="749"/>
                    </a:lnTo>
                    <a:lnTo>
                      <a:pt x="1042" y="707"/>
                    </a:lnTo>
                    <a:close/>
                    <a:moveTo>
                      <a:pt x="1539" y="684"/>
                    </a:moveTo>
                    <a:lnTo>
                      <a:pt x="1477" y="625"/>
                    </a:lnTo>
                    <a:lnTo>
                      <a:pt x="1338" y="521"/>
                    </a:lnTo>
                    <a:lnTo>
                      <a:pt x="1271" y="468"/>
                    </a:lnTo>
                    <a:lnTo>
                      <a:pt x="1183" y="397"/>
                    </a:lnTo>
                    <a:lnTo>
                      <a:pt x="1092" y="331"/>
                    </a:lnTo>
                    <a:lnTo>
                      <a:pt x="1176" y="288"/>
                    </a:lnTo>
                    <a:lnTo>
                      <a:pt x="1353" y="217"/>
                    </a:lnTo>
                    <a:lnTo>
                      <a:pt x="1445" y="191"/>
                    </a:lnTo>
                    <a:lnTo>
                      <a:pt x="1455" y="233"/>
                    </a:lnTo>
                    <a:lnTo>
                      <a:pt x="1487" y="317"/>
                    </a:lnTo>
                    <a:lnTo>
                      <a:pt x="1503" y="354"/>
                    </a:lnTo>
                    <a:lnTo>
                      <a:pt x="1530" y="422"/>
                    </a:lnTo>
                    <a:lnTo>
                      <a:pt x="1595" y="559"/>
                    </a:lnTo>
                    <a:lnTo>
                      <a:pt x="1631" y="626"/>
                    </a:lnTo>
                    <a:lnTo>
                      <a:pt x="1589" y="651"/>
                    </a:lnTo>
                    <a:lnTo>
                      <a:pt x="1539" y="6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11">
                <a:extLst>
                  <a:ext uri="{FF2B5EF4-FFF2-40B4-BE49-F238E27FC236}">
                    <a16:creationId xmlns:a16="http://schemas.microsoft.com/office/drawing/2014/main" xmlns="" id="{A36CD60A-7808-40E1-91C6-3A6FE28FB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3" y="2501"/>
                <a:ext cx="530" cy="1057"/>
              </a:xfrm>
              <a:custGeom>
                <a:avLst/>
                <a:gdLst>
                  <a:gd name="T0" fmla="*/ 1351 w 1588"/>
                  <a:gd name="T1" fmla="*/ 159 h 3171"/>
                  <a:gd name="T2" fmla="*/ 1318 w 1588"/>
                  <a:gd name="T3" fmla="*/ 51 h 3171"/>
                  <a:gd name="T4" fmla="*/ 1072 w 1588"/>
                  <a:gd name="T5" fmla="*/ 6 h 3171"/>
                  <a:gd name="T6" fmla="*/ 477 w 1588"/>
                  <a:gd name="T7" fmla="*/ 415 h 3171"/>
                  <a:gd name="T8" fmla="*/ 173 w 1588"/>
                  <a:gd name="T9" fmla="*/ 981 h 3171"/>
                  <a:gd name="T10" fmla="*/ 81 w 1588"/>
                  <a:gd name="T11" fmla="*/ 1281 h 3171"/>
                  <a:gd name="T12" fmla="*/ 1 w 1588"/>
                  <a:gd name="T13" fmla="*/ 3067 h 3171"/>
                  <a:gd name="T14" fmla="*/ 121 w 1588"/>
                  <a:gd name="T15" fmla="*/ 3155 h 3171"/>
                  <a:gd name="T16" fmla="*/ 498 w 1588"/>
                  <a:gd name="T17" fmla="*/ 3151 h 3171"/>
                  <a:gd name="T18" fmla="*/ 692 w 1588"/>
                  <a:gd name="T19" fmla="*/ 3150 h 3171"/>
                  <a:gd name="T20" fmla="*/ 1233 w 1588"/>
                  <a:gd name="T21" fmla="*/ 3037 h 3171"/>
                  <a:gd name="T22" fmla="*/ 1320 w 1588"/>
                  <a:gd name="T23" fmla="*/ 2997 h 3171"/>
                  <a:gd name="T24" fmla="*/ 1458 w 1588"/>
                  <a:gd name="T25" fmla="*/ 2778 h 3171"/>
                  <a:gd name="T26" fmla="*/ 1492 w 1588"/>
                  <a:gd name="T27" fmla="*/ 1702 h 3171"/>
                  <a:gd name="T28" fmla="*/ 1415 w 1588"/>
                  <a:gd name="T29" fmla="*/ 1610 h 3171"/>
                  <a:gd name="T30" fmla="*/ 877 w 1588"/>
                  <a:gd name="T31" fmla="*/ 1556 h 3171"/>
                  <a:gd name="T32" fmla="*/ 849 w 1588"/>
                  <a:gd name="T33" fmla="*/ 1399 h 3171"/>
                  <a:gd name="T34" fmla="*/ 1199 w 1588"/>
                  <a:gd name="T35" fmla="*/ 1025 h 3171"/>
                  <a:gd name="T36" fmla="*/ 1563 w 1588"/>
                  <a:gd name="T37" fmla="*/ 848 h 3171"/>
                  <a:gd name="T38" fmla="*/ 1549 w 1588"/>
                  <a:gd name="T39" fmla="*/ 709 h 3171"/>
                  <a:gd name="T40" fmla="*/ 1148 w 1588"/>
                  <a:gd name="T41" fmla="*/ 287 h 3171"/>
                  <a:gd name="T42" fmla="*/ 481 w 1588"/>
                  <a:gd name="T43" fmla="*/ 1229 h 3171"/>
                  <a:gd name="T44" fmla="*/ 632 w 1588"/>
                  <a:gd name="T45" fmla="*/ 1520 h 3171"/>
                  <a:gd name="T46" fmla="*/ 640 w 1588"/>
                  <a:gd name="T47" fmla="*/ 1660 h 3171"/>
                  <a:gd name="T48" fmla="*/ 200 w 1588"/>
                  <a:gd name="T49" fmla="*/ 2995 h 3171"/>
                  <a:gd name="T50" fmla="*/ 200 w 1588"/>
                  <a:gd name="T51" fmla="*/ 2995 h 3171"/>
                  <a:gd name="T52" fmla="*/ 223 w 1588"/>
                  <a:gd name="T53" fmla="*/ 2772 h 3171"/>
                  <a:gd name="T54" fmla="*/ 425 w 1588"/>
                  <a:gd name="T55" fmla="*/ 2827 h 3171"/>
                  <a:gd name="T56" fmla="*/ 758 w 1588"/>
                  <a:gd name="T57" fmla="*/ 2959 h 3171"/>
                  <a:gd name="T58" fmla="*/ 336 w 1588"/>
                  <a:gd name="T59" fmla="*/ 2605 h 3171"/>
                  <a:gd name="T60" fmla="*/ 228 w 1588"/>
                  <a:gd name="T61" fmla="*/ 2290 h 3171"/>
                  <a:gd name="T62" fmla="*/ 815 w 1588"/>
                  <a:gd name="T63" fmla="*/ 2951 h 3171"/>
                  <a:gd name="T64" fmla="*/ 690 w 1588"/>
                  <a:gd name="T65" fmla="*/ 2599 h 3171"/>
                  <a:gd name="T66" fmla="*/ 268 w 1588"/>
                  <a:gd name="T67" fmla="*/ 2061 h 3171"/>
                  <a:gd name="T68" fmla="*/ 1060 w 1588"/>
                  <a:gd name="T69" fmla="*/ 2896 h 3171"/>
                  <a:gd name="T70" fmla="*/ 231 w 1588"/>
                  <a:gd name="T71" fmla="*/ 1889 h 3171"/>
                  <a:gd name="T72" fmla="*/ 599 w 1588"/>
                  <a:gd name="T73" fmla="*/ 2099 h 3171"/>
                  <a:gd name="T74" fmla="*/ 1219 w 1588"/>
                  <a:gd name="T75" fmla="*/ 2759 h 3171"/>
                  <a:gd name="T76" fmla="*/ 827 w 1588"/>
                  <a:gd name="T77" fmla="*/ 2488 h 3171"/>
                  <a:gd name="T78" fmla="*/ 941 w 1588"/>
                  <a:gd name="T79" fmla="*/ 2287 h 3171"/>
                  <a:gd name="T80" fmla="*/ 216 w 1588"/>
                  <a:gd name="T81" fmla="*/ 1539 h 3171"/>
                  <a:gd name="T82" fmla="*/ 481 w 1588"/>
                  <a:gd name="T83" fmla="*/ 1625 h 3171"/>
                  <a:gd name="T84" fmla="*/ 1209 w 1588"/>
                  <a:gd name="T85" fmla="*/ 2364 h 3171"/>
                  <a:gd name="T86" fmla="*/ 1297 w 1588"/>
                  <a:gd name="T87" fmla="*/ 1718 h 3171"/>
                  <a:gd name="T88" fmla="*/ 955 w 1588"/>
                  <a:gd name="T89" fmla="*/ 1745 h 3171"/>
                  <a:gd name="T90" fmla="*/ 939 w 1588"/>
                  <a:gd name="T91" fmla="*/ 1806 h 3171"/>
                  <a:gd name="T92" fmla="*/ 1274 w 1588"/>
                  <a:gd name="T93" fmla="*/ 2143 h 3171"/>
                  <a:gd name="T94" fmla="*/ 935 w 1588"/>
                  <a:gd name="T95" fmla="*/ 1934 h 3171"/>
                  <a:gd name="T96" fmla="*/ 696 w 1588"/>
                  <a:gd name="T97" fmla="*/ 1288 h 3171"/>
                  <a:gd name="T98" fmla="*/ 363 w 1588"/>
                  <a:gd name="T99" fmla="*/ 1013 h 3171"/>
                  <a:gd name="T100" fmla="*/ 725 w 1588"/>
                  <a:gd name="T101" fmla="*/ 928 h 3171"/>
                  <a:gd name="T102" fmla="*/ 696 w 1588"/>
                  <a:gd name="T103" fmla="*/ 1288 h 3171"/>
                  <a:gd name="T104" fmla="*/ 792 w 1588"/>
                  <a:gd name="T105" fmla="*/ 862 h 3171"/>
                  <a:gd name="T106" fmla="*/ 617 w 1588"/>
                  <a:gd name="T107" fmla="*/ 559 h 3171"/>
                  <a:gd name="T108" fmla="*/ 951 w 1588"/>
                  <a:gd name="T109" fmla="*/ 1000 h 3171"/>
                  <a:gd name="T110" fmla="*/ 668 w 1588"/>
                  <a:gd name="T111" fmla="*/ 500 h 3171"/>
                  <a:gd name="T112" fmla="*/ 1076 w 1588"/>
                  <a:gd name="T113" fmla="*/ 582 h 3171"/>
                  <a:gd name="T114" fmla="*/ 1320 w 1588"/>
                  <a:gd name="T115" fmla="*/ 666 h 3171"/>
                  <a:gd name="T116" fmla="*/ 939 w 1588"/>
                  <a:gd name="T117" fmla="*/ 277 h 3171"/>
                  <a:gd name="T118" fmla="*/ 1416 w 1588"/>
                  <a:gd name="T119" fmla="*/ 706 h 3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88" h="3171">
                    <a:moveTo>
                      <a:pt x="1537" y="702"/>
                    </a:moveTo>
                    <a:lnTo>
                      <a:pt x="1495" y="564"/>
                    </a:lnTo>
                    <a:lnTo>
                      <a:pt x="1446" y="428"/>
                    </a:lnTo>
                    <a:lnTo>
                      <a:pt x="1420" y="351"/>
                    </a:lnTo>
                    <a:lnTo>
                      <a:pt x="1383" y="234"/>
                    </a:lnTo>
                    <a:lnTo>
                      <a:pt x="1351" y="159"/>
                    </a:lnTo>
                    <a:lnTo>
                      <a:pt x="1334" y="123"/>
                    </a:lnTo>
                    <a:lnTo>
                      <a:pt x="1333" y="121"/>
                    </a:lnTo>
                    <a:lnTo>
                      <a:pt x="1331" y="120"/>
                    </a:lnTo>
                    <a:lnTo>
                      <a:pt x="1334" y="106"/>
                    </a:lnTo>
                    <a:lnTo>
                      <a:pt x="1331" y="77"/>
                    </a:lnTo>
                    <a:lnTo>
                      <a:pt x="1318" y="51"/>
                    </a:lnTo>
                    <a:lnTo>
                      <a:pt x="1295" y="31"/>
                    </a:lnTo>
                    <a:lnTo>
                      <a:pt x="1279" y="23"/>
                    </a:lnTo>
                    <a:lnTo>
                      <a:pt x="1250" y="13"/>
                    </a:lnTo>
                    <a:lnTo>
                      <a:pt x="1191" y="2"/>
                    </a:lnTo>
                    <a:lnTo>
                      <a:pt x="1132" y="0"/>
                    </a:lnTo>
                    <a:lnTo>
                      <a:pt x="1072" y="6"/>
                    </a:lnTo>
                    <a:lnTo>
                      <a:pt x="983" y="28"/>
                    </a:lnTo>
                    <a:lnTo>
                      <a:pt x="866" y="80"/>
                    </a:lnTo>
                    <a:lnTo>
                      <a:pt x="753" y="152"/>
                    </a:lnTo>
                    <a:lnTo>
                      <a:pt x="650" y="235"/>
                    </a:lnTo>
                    <a:lnTo>
                      <a:pt x="556" y="326"/>
                    </a:lnTo>
                    <a:lnTo>
                      <a:pt x="477" y="415"/>
                    </a:lnTo>
                    <a:lnTo>
                      <a:pt x="444" y="459"/>
                    </a:lnTo>
                    <a:lnTo>
                      <a:pt x="380" y="546"/>
                    </a:lnTo>
                    <a:lnTo>
                      <a:pt x="297" y="685"/>
                    </a:lnTo>
                    <a:lnTo>
                      <a:pt x="248" y="781"/>
                    </a:lnTo>
                    <a:lnTo>
                      <a:pt x="206" y="879"/>
                    </a:lnTo>
                    <a:lnTo>
                      <a:pt x="173" y="981"/>
                    </a:lnTo>
                    <a:lnTo>
                      <a:pt x="147" y="1084"/>
                    </a:lnTo>
                    <a:lnTo>
                      <a:pt x="133" y="1189"/>
                    </a:lnTo>
                    <a:lnTo>
                      <a:pt x="130" y="1242"/>
                    </a:lnTo>
                    <a:lnTo>
                      <a:pt x="111" y="1245"/>
                    </a:lnTo>
                    <a:lnTo>
                      <a:pt x="89" y="1262"/>
                    </a:lnTo>
                    <a:lnTo>
                      <a:pt x="81" y="1281"/>
                    </a:lnTo>
                    <a:lnTo>
                      <a:pt x="79" y="1293"/>
                    </a:lnTo>
                    <a:lnTo>
                      <a:pt x="68" y="1515"/>
                    </a:lnTo>
                    <a:lnTo>
                      <a:pt x="56" y="1958"/>
                    </a:lnTo>
                    <a:lnTo>
                      <a:pt x="45" y="2403"/>
                    </a:lnTo>
                    <a:lnTo>
                      <a:pt x="22" y="2846"/>
                    </a:lnTo>
                    <a:lnTo>
                      <a:pt x="1" y="3067"/>
                    </a:lnTo>
                    <a:lnTo>
                      <a:pt x="0" y="3085"/>
                    </a:lnTo>
                    <a:lnTo>
                      <a:pt x="7" y="3114"/>
                    </a:lnTo>
                    <a:lnTo>
                      <a:pt x="22" y="3135"/>
                    </a:lnTo>
                    <a:lnTo>
                      <a:pt x="42" y="3150"/>
                    </a:lnTo>
                    <a:lnTo>
                      <a:pt x="79" y="3161"/>
                    </a:lnTo>
                    <a:lnTo>
                      <a:pt x="121" y="3155"/>
                    </a:lnTo>
                    <a:lnTo>
                      <a:pt x="147" y="3144"/>
                    </a:lnTo>
                    <a:lnTo>
                      <a:pt x="159" y="3135"/>
                    </a:lnTo>
                    <a:lnTo>
                      <a:pt x="161" y="3137"/>
                    </a:lnTo>
                    <a:lnTo>
                      <a:pt x="166" y="3138"/>
                    </a:lnTo>
                    <a:lnTo>
                      <a:pt x="333" y="3148"/>
                    </a:lnTo>
                    <a:lnTo>
                      <a:pt x="498" y="3151"/>
                    </a:lnTo>
                    <a:lnTo>
                      <a:pt x="511" y="3160"/>
                    </a:lnTo>
                    <a:lnTo>
                      <a:pt x="524" y="3165"/>
                    </a:lnTo>
                    <a:lnTo>
                      <a:pt x="539" y="3171"/>
                    </a:lnTo>
                    <a:lnTo>
                      <a:pt x="565" y="3161"/>
                    </a:lnTo>
                    <a:lnTo>
                      <a:pt x="572" y="3151"/>
                    </a:lnTo>
                    <a:lnTo>
                      <a:pt x="692" y="3150"/>
                    </a:lnTo>
                    <a:lnTo>
                      <a:pt x="813" y="3144"/>
                    </a:lnTo>
                    <a:lnTo>
                      <a:pt x="916" y="3140"/>
                    </a:lnTo>
                    <a:lnTo>
                      <a:pt x="1091" y="3114"/>
                    </a:lnTo>
                    <a:lnTo>
                      <a:pt x="1170" y="3085"/>
                    </a:lnTo>
                    <a:lnTo>
                      <a:pt x="1214" y="3056"/>
                    </a:lnTo>
                    <a:lnTo>
                      <a:pt x="1233" y="3037"/>
                    </a:lnTo>
                    <a:lnTo>
                      <a:pt x="1246" y="3044"/>
                    </a:lnTo>
                    <a:lnTo>
                      <a:pt x="1272" y="3043"/>
                    </a:lnTo>
                    <a:lnTo>
                      <a:pt x="1292" y="3030"/>
                    </a:lnTo>
                    <a:lnTo>
                      <a:pt x="1304" y="3006"/>
                    </a:lnTo>
                    <a:lnTo>
                      <a:pt x="1304" y="2993"/>
                    </a:lnTo>
                    <a:lnTo>
                      <a:pt x="1320" y="2997"/>
                    </a:lnTo>
                    <a:lnTo>
                      <a:pt x="1354" y="2995"/>
                    </a:lnTo>
                    <a:lnTo>
                      <a:pt x="1370" y="2987"/>
                    </a:lnTo>
                    <a:lnTo>
                      <a:pt x="1393" y="2970"/>
                    </a:lnTo>
                    <a:lnTo>
                      <a:pt x="1425" y="2919"/>
                    </a:lnTo>
                    <a:lnTo>
                      <a:pt x="1446" y="2853"/>
                    </a:lnTo>
                    <a:lnTo>
                      <a:pt x="1458" y="2778"/>
                    </a:lnTo>
                    <a:lnTo>
                      <a:pt x="1464" y="2657"/>
                    </a:lnTo>
                    <a:lnTo>
                      <a:pt x="1461" y="2507"/>
                    </a:lnTo>
                    <a:lnTo>
                      <a:pt x="1462" y="2451"/>
                    </a:lnTo>
                    <a:lnTo>
                      <a:pt x="1475" y="2264"/>
                    </a:lnTo>
                    <a:lnTo>
                      <a:pt x="1494" y="1889"/>
                    </a:lnTo>
                    <a:lnTo>
                      <a:pt x="1492" y="1702"/>
                    </a:lnTo>
                    <a:lnTo>
                      <a:pt x="1491" y="1683"/>
                    </a:lnTo>
                    <a:lnTo>
                      <a:pt x="1480" y="1653"/>
                    </a:lnTo>
                    <a:lnTo>
                      <a:pt x="1459" y="1630"/>
                    </a:lnTo>
                    <a:lnTo>
                      <a:pt x="1433" y="1615"/>
                    </a:lnTo>
                    <a:lnTo>
                      <a:pt x="1419" y="1611"/>
                    </a:lnTo>
                    <a:lnTo>
                      <a:pt x="1415" y="1610"/>
                    </a:lnTo>
                    <a:lnTo>
                      <a:pt x="1412" y="1608"/>
                    </a:lnTo>
                    <a:lnTo>
                      <a:pt x="1374" y="1594"/>
                    </a:lnTo>
                    <a:lnTo>
                      <a:pt x="1301" y="1574"/>
                    </a:lnTo>
                    <a:lnTo>
                      <a:pt x="1187" y="1555"/>
                    </a:lnTo>
                    <a:lnTo>
                      <a:pt x="1032" y="1551"/>
                    </a:lnTo>
                    <a:lnTo>
                      <a:pt x="877" y="1556"/>
                    </a:lnTo>
                    <a:lnTo>
                      <a:pt x="800" y="1561"/>
                    </a:lnTo>
                    <a:lnTo>
                      <a:pt x="802" y="1527"/>
                    </a:lnTo>
                    <a:lnTo>
                      <a:pt x="817" y="1460"/>
                    </a:lnTo>
                    <a:lnTo>
                      <a:pt x="830" y="1428"/>
                    </a:lnTo>
                    <a:lnTo>
                      <a:pt x="840" y="1421"/>
                    </a:lnTo>
                    <a:lnTo>
                      <a:pt x="849" y="1399"/>
                    </a:lnTo>
                    <a:lnTo>
                      <a:pt x="846" y="1388"/>
                    </a:lnTo>
                    <a:lnTo>
                      <a:pt x="872" y="1342"/>
                    </a:lnTo>
                    <a:lnTo>
                      <a:pt x="935" y="1252"/>
                    </a:lnTo>
                    <a:lnTo>
                      <a:pt x="1014" y="1169"/>
                    </a:lnTo>
                    <a:lnTo>
                      <a:pt x="1104" y="1094"/>
                    </a:lnTo>
                    <a:lnTo>
                      <a:pt x="1199" y="1025"/>
                    </a:lnTo>
                    <a:lnTo>
                      <a:pt x="1295" y="967"/>
                    </a:lnTo>
                    <a:lnTo>
                      <a:pt x="1392" y="920"/>
                    </a:lnTo>
                    <a:lnTo>
                      <a:pt x="1481" y="882"/>
                    </a:lnTo>
                    <a:lnTo>
                      <a:pt x="1521" y="871"/>
                    </a:lnTo>
                    <a:lnTo>
                      <a:pt x="1539" y="865"/>
                    </a:lnTo>
                    <a:lnTo>
                      <a:pt x="1563" y="848"/>
                    </a:lnTo>
                    <a:lnTo>
                      <a:pt x="1579" y="826"/>
                    </a:lnTo>
                    <a:lnTo>
                      <a:pt x="1588" y="801"/>
                    </a:lnTo>
                    <a:lnTo>
                      <a:pt x="1588" y="777"/>
                    </a:lnTo>
                    <a:lnTo>
                      <a:pt x="1580" y="751"/>
                    </a:lnTo>
                    <a:lnTo>
                      <a:pt x="1567" y="728"/>
                    </a:lnTo>
                    <a:lnTo>
                      <a:pt x="1549" y="709"/>
                    </a:lnTo>
                    <a:lnTo>
                      <a:pt x="1537" y="702"/>
                    </a:lnTo>
                    <a:close/>
                    <a:moveTo>
                      <a:pt x="1177" y="202"/>
                    </a:moveTo>
                    <a:lnTo>
                      <a:pt x="1186" y="238"/>
                    </a:lnTo>
                    <a:lnTo>
                      <a:pt x="1207" y="310"/>
                    </a:lnTo>
                    <a:lnTo>
                      <a:pt x="1222" y="346"/>
                    </a:lnTo>
                    <a:lnTo>
                      <a:pt x="1148" y="287"/>
                    </a:lnTo>
                    <a:lnTo>
                      <a:pt x="1076" y="228"/>
                    </a:lnTo>
                    <a:lnTo>
                      <a:pt x="1127" y="215"/>
                    </a:lnTo>
                    <a:lnTo>
                      <a:pt x="1177" y="202"/>
                    </a:lnTo>
                    <a:close/>
                    <a:moveTo>
                      <a:pt x="340" y="1077"/>
                    </a:moveTo>
                    <a:lnTo>
                      <a:pt x="386" y="1130"/>
                    </a:lnTo>
                    <a:lnTo>
                      <a:pt x="481" y="1229"/>
                    </a:lnTo>
                    <a:lnTo>
                      <a:pt x="533" y="1275"/>
                    </a:lnTo>
                    <a:lnTo>
                      <a:pt x="591" y="1324"/>
                    </a:lnTo>
                    <a:lnTo>
                      <a:pt x="656" y="1369"/>
                    </a:lnTo>
                    <a:lnTo>
                      <a:pt x="644" y="1401"/>
                    </a:lnTo>
                    <a:lnTo>
                      <a:pt x="631" y="1461"/>
                    </a:lnTo>
                    <a:lnTo>
                      <a:pt x="632" y="1520"/>
                    </a:lnTo>
                    <a:lnTo>
                      <a:pt x="648" y="1575"/>
                    </a:lnTo>
                    <a:lnTo>
                      <a:pt x="663" y="1601"/>
                    </a:lnTo>
                    <a:lnTo>
                      <a:pt x="657" y="1608"/>
                    </a:lnTo>
                    <a:lnTo>
                      <a:pt x="653" y="1615"/>
                    </a:lnTo>
                    <a:lnTo>
                      <a:pt x="643" y="1640"/>
                    </a:lnTo>
                    <a:lnTo>
                      <a:pt x="640" y="1660"/>
                    </a:lnTo>
                    <a:lnTo>
                      <a:pt x="455" y="1489"/>
                    </a:lnTo>
                    <a:lnTo>
                      <a:pt x="272" y="1316"/>
                    </a:lnTo>
                    <a:lnTo>
                      <a:pt x="287" y="1255"/>
                    </a:lnTo>
                    <a:lnTo>
                      <a:pt x="320" y="1136"/>
                    </a:lnTo>
                    <a:lnTo>
                      <a:pt x="340" y="1077"/>
                    </a:lnTo>
                    <a:close/>
                    <a:moveTo>
                      <a:pt x="200" y="2995"/>
                    </a:moveTo>
                    <a:lnTo>
                      <a:pt x="206" y="2928"/>
                    </a:lnTo>
                    <a:lnTo>
                      <a:pt x="210" y="2860"/>
                    </a:lnTo>
                    <a:lnTo>
                      <a:pt x="262" y="2926"/>
                    </a:lnTo>
                    <a:lnTo>
                      <a:pt x="317" y="2988"/>
                    </a:lnTo>
                    <a:lnTo>
                      <a:pt x="259" y="2993"/>
                    </a:lnTo>
                    <a:lnTo>
                      <a:pt x="200" y="2995"/>
                    </a:lnTo>
                    <a:close/>
                    <a:moveTo>
                      <a:pt x="421" y="2983"/>
                    </a:moveTo>
                    <a:lnTo>
                      <a:pt x="402" y="2968"/>
                    </a:lnTo>
                    <a:lnTo>
                      <a:pt x="385" y="2952"/>
                    </a:lnTo>
                    <a:lnTo>
                      <a:pt x="341" y="2909"/>
                    </a:lnTo>
                    <a:lnTo>
                      <a:pt x="261" y="2820"/>
                    </a:lnTo>
                    <a:lnTo>
                      <a:pt x="223" y="2772"/>
                    </a:lnTo>
                    <a:lnTo>
                      <a:pt x="220" y="2769"/>
                    </a:lnTo>
                    <a:lnTo>
                      <a:pt x="216" y="2766"/>
                    </a:lnTo>
                    <a:lnTo>
                      <a:pt x="220" y="2689"/>
                    </a:lnTo>
                    <a:lnTo>
                      <a:pt x="223" y="2609"/>
                    </a:lnTo>
                    <a:lnTo>
                      <a:pt x="287" y="2684"/>
                    </a:lnTo>
                    <a:lnTo>
                      <a:pt x="425" y="2827"/>
                    </a:lnTo>
                    <a:lnTo>
                      <a:pt x="496" y="2896"/>
                    </a:lnTo>
                    <a:lnTo>
                      <a:pt x="536" y="2934"/>
                    </a:lnTo>
                    <a:lnTo>
                      <a:pt x="576" y="2974"/>
                    </a:lnTo>
                    <a:lnTo>
                      <a:pt x="498" y="2978"/>
                    </a:lnTo>
                    <a:lnTo>
                      <a:pt x="421" y="2983"/>
                    </a:lnTo>
                    <a:close/>
                    <a:moveTo>
                      <a:pt x="758" y="2959"/>
                    </a:moveTo>
                    <a:lnTo>
                      <a:pt x="745" y="2961"/>
                    </a:lnTo>
                    <a:lnTo>
                      <a:pt x="733" y="2961"/>
                    </a:lnTo>
                    <a:lnTo>
                      <a:pt x="650" y="2893"/>
                    </a:lnTo>
                    <a:lnTo>
                      <a:pt x="566" y="2825"/>
                    </a:lnTo>
                    <a:lnTo>
                      <a:pt x="487" y="2753"/>
                    </a:lnTo>
                    <a:lnTo>
                      <a:pt x="336" y="2605"/>
                    </a:lnTo>
                    <a:lnTo>
                      <a:pt x="264" y="2526"/>
                    </a:lnTo>
                    <a:lnTo>
                      <a:pt x="256" y="2517"/>
                    </a:lnTo>
                    <a:lnTo>
                      <a:pt x="236" y="2513"/>
                    </a:lnTo>
                    <a:lnTo>
                      <a:pt x="226" y="2516"/>
                    </a:lnTo>
                    <a:lnTo>
                      <a:pt x="228" y="2402"/>
                    </a:lnTo>
                    <a:lnTo>
                      <a:pt x="228" y="2290"/>
                    </a:lnTo>
                    <a:lnTo>
                      <a:pt x="424" y="2478"/>
                    </a:lnTo>
                    <a:lnTo>
                      <a:pt x="619" y="2668"/>
                    </a:lnTo>
                    <a:lnTo>
                      <a:pt x="679" y="2730"/>
                    </a:lnTo>
                    <a:lnTo>
                      <a:pt x="807" y="2872"/>
                    </a:lnTo>
                    <a:lnTo>
                      <a:pt x="876" y="2938"/>
                    </a:lnTo>
                    <a:lnTo>
                      <a:pt x="815" y="2951"/>
                    </a:lnTo>
                    <a:lnTo>
                      <a:pt x="758" y="2959"/>
                    </a:lnTo>
                    <a:close/>
                    <a:moveTo>
                      <a:pt x="1037" y="2899"/>
                    </a:moveTo>
                    <a:lnTo>
                      <a:pt x="998" y="2859"/>
                    </a:lnTo>
                    <a:lnTo>
                      <a:pt x="910" y="2781"/>
                    </a:lnTo>
                    <a:lnTo>
                      <a:pt x="772" y="2670"/>
                    </a:lnTo>
                    <a:lnTo>
                      <a:pt x="690" y="2599"/>
                    </a:lnTo>
                    <a:lnTo>
                      <a:pt x="575" y="2493"/>
                    </a:lnTo>
                    <a:lnTo>
                      <a:pt x="344" y="2282"/>
                    </a:lnTo>
                    <a:lnTo>
                      <a:pt x="226" y="2183"/>
                    </a:lnTo>
                    <a:lnTo>
                      <a:pt x="223" y="2089"/>
                    </a:lnTo>
                    <a:lnTo>
                      <a:pt x="220" y="1996"/>
                    </a:lnTo>
                    <a:lnTo>
                      <a:pt x="268" y="2061"/>
                    </a:lnTo>
                    <a:lnTo>
                      <a:pt x="372" y="2183"/>
                    </a:lnTo>
                    <a:lnTo>
                      <a:pt x="540" y="2357"/>
                    </a:lnTo>
                    <a:lnTo>
                      <a:pt x="658" y="2468"/>
                    </a:lnTo>
                    <a:lnTo>
                      <a:pt x="873" y="2677"/>
                    </a:lnTo>
                    <a:lnTo>
                      <a:pt x="1082" y="2892"/>
                    </a:lnTo>
                    <a:lnTo>
                      <a:pt x="1060" y="2896"/>
                    </a:lnTo>
                    <a:lnTo>
                      <a:pt x="1037" y="2899"/>
                    </a:lnTo>
                    <a:close/>
                    <a:moveTo>
                      <a:pt x="827" y="2488"/>
                    </a:moveTo>
                    <a:lnTo>
                      <a:pt x="667" y="2349"/>
                    </a:lnTo>
                    <a:lnTo>
                      <a:pt x="438" y="2130"/>
                    </a:lnTo>
                    <a:lnTo>
                      <a:pt x="297" y="1973"/>
                    </a:lnTo>
                    <a:lnTo>
                      <a:pt x="231" y="1889"/>
                    </a:lnTo>
                    <a:lnTo>
                      <a:pt x="223" y="1882"/>
                    </a:lnTo>
                    <a:lnTo>
                      <a:pt x="216" y="1878"/>
                    </a:lnTo>
                    <a:lnTo>
                      <a:pt x="213" y="1797"/>
                    </a:lnTo>
                    <a:lnTo>
                      <a:pt x="209" y="1716"/>
                    </a:lnTo>
                    <a:lnTo>
                      <a:pt x="336" y="1847"/>
                    </a:lnTo>
                    <a:lnTo>
                      <a:pt x="599" y="2099"/>
                    </a:lnTo>
                    <a:lnTo>
                      <a:pt x="730" y="2226"/>
                    </a:lnTo>
                    <a:lnTo>
                      <a:pt x="794" y="2291"/>
                    </a:lnTo>
                    <a:lnTo>
                      <a:pt x="915" y="2425"/>
                    </a:lnTo>
                    <a:lnTo>
                      <a:pt x="1034" y="2562"/>
                    </a:lnTo>
                    <a:lnTo>
                      <a:pt x="1155" y="2694"/>
                    </a:lnTo>
                    <a:lnTo>
                      <a:pt x="1219" y="2759"/>
                    </a:lnTo>
                    <a:lnTo>
                      <a:pt x="1219" y="2813"/>
                    </a:lnTo>
                    <a:lnTo>
                      <a:pt x="1225" y="2860"/>
                    </a:lnTo>
                    <a:lnTo>
                      <a:pt x="1183" y="2808"/>
                    </a:lnTo>
                    <a:lnTo>
                      <a:pt x="1085" y="2709"/>
                    </a:lnTo>
                    <a:lnTo>
                      <a:pt x="928" y="2573"/>
                    </a:lnTo>
                    <a:lnTo>
                      <a:pt x="827" y="2488"/>
                    </a:lnTo>
                    <a:close/>
                    <a:moveTo>
                      <a:pt x="1258" y="2396"/>
                    </a:moveTo>
                    <a:lnTo>
                      <a:pt x="1250" y="2474"/>
                    </a:lnTo>
                    <a:lnTo>
                      <a:pt x="1235" y="2583"/>
                    </a:lnTo>
                    <a:lnTo>
                      <a:pt x="1193" y="2530"/>
                    </a:lnTo>
                    <a:lnTo>
                      <a:pt x="1098" y="2428"/>
                    </a:lnTo>
                    <a:lnTo>
                      <a:pt x="941" y="2287"/>
                    </a:lnTo>
                    <a:lnTo>
                      <a:pt x="843" y="2202"/>
                    </a:lnTo>
                    <a:lnTo>
                      <a:pt x="526" y="1915"/>
                    </a:lnTo>
                    <a:lnTo>
                      <a:pt x="205" y="1634"/>
                    </a:lnTo>
                    <a:lnTo>
                      <a:pt x="202" y="1588"/>
                    </a:lnTo>
                    <a:lnTo>
                      <a:pt x="200" y="1543"/>
                    </a:lnTo>
                    <a:lnTo>
                      <a:pt x="216" y="1539"/>
                    </a:lnTo>
                    <a:lnTo>
                      <a:pt x="238" y="1523"/>
                    </a:lnTo>
                    <a:lnTo>
                      <a:pt x="245" y="1507"/>
                    </a:lnTo>
                    <a:lnTo>
                      <a:pt x="246" y="1497"/>
                    </a:lnTo>
                    <a:lnTo>
                      <a:pt x="251" y="1448"/>
                    </a:lnTo>
                    <a:lnTo>
                      <a:pt x="258" y="1399"/>
                    </a:lnTo>
                    <a:lnTo>
                      <a:pt x="481" y="1625"/>
                    </a:lnTo>
                    <a:lnTo>
                      <a:pt x="704" y="1852"/>
                    </a:lnTo>
                    <a:lnTo>
                      <a:pt x="823" y="1978"/>
                    </a:lnTo>
                    <a:lnTo>
                      <a:pt x="1004" y="2183"/>
                    </a:lnTo>
                    <a:lnTo>
                      <a:pt x="1131" y="2307"/>
                    </a:lnTo>
                    <a:lnTo>
                      <a:pt x="1200" y="2359"/>
                    </a:lnTo>
                    <a:lnTo>
                      <a:pt x="1209" y="2364"/>
                    </a:lnTo>
                    <a:lnTo>
                      <a:pt x="1226" y="2367"/>
                    </a:lnTo>
                    <a:lnTo>
                      <a:pt x="1250" y="2359"/>
                    </a:lnTo>
                    <a:lnTo>
                      <a:pt x="1262" y="2346"/>
                    </a:lnTo>
                    <a:lnTo>
                      <a:pt x="1261" y="2370"/>
                    </a:lnTo>
                    <a:lnTo>
                      <a:pt x="1258" y="2396"/>
                    </a:lnTo>
                    <a:close/>
                    <a:moveTo>
                      <a:pt x="1297" y="1718"/>
                    </a:moveTo>
                    <a:lnTo>
                      <a:pt x="1289" y="1880"/>
                    </a:lnTo>
                    <a:lnTo>
                      <a:pt x="1279" y="2042"/>
                    </a:lnTo>
                    <a:lnTo>
                      <a:pt x="1207" y="1978"/>
                    </a:lnTo>
                    <a:lnTo>
                      <a:pt x="1134" y="1919"/>
                    </a:lnTo>
                    <a:lnTo>
                      <a:pt x="1042" y="1836"/>
                    </a:lnTo>
                    <a:lnTo>
                      <a:pt x="955" y="1745"/>
                    </a:lnTo>
                    <a:lnTo>
                      <a:pt x="1040" y="1732"/>
                    </a:lnTo>
                    <a:lnTo>
                      <a:pt x="1168" y="1719"/>
                    </a:lnTo>
                    <a:lnTo>
                      <a:pt x="1253" y="1716"/>
                    </a:lnTo>
                    <a:lnTo>
                      <a:pt x="1297" y="1718"/>
                    </a:lnTo>
                    <a:close/>
                    <a:moveTo>
                      <a:pt x="903" y="1754"/>
                    </a:moveTo>
                    <a:lnTo>
                      <a:pt x="939" y="1806"/>
                    </a:lnTo>
                    <a:lnTo>
                      <a:pt x="1024" y="1901"/>
                    </a:lnTo>
                    <a:lnTo>
                      <a:pt x="1070" y="1947"/>
                    </a:lnTo>
                    <a:lnTo>
                      <a:pt x="1118" y="1997"/>
                    </a:lnTo>
                    <a:lnTo>
                      <a:pt x="1193" y="2075"/>
                    </a:lnTo>
                    <a:lnTo>
                      <a:pt x="1246" y="2122"/>
                    </a:lnTo>
                    <a:lnTo>
                      <a:pt x="1274" y="2143"/>
                    </a:lnTo>
                    <a:lnTo>
                      <a:pt x="1269" y="2216"/>
                    </a:lnTo>
                    <a:lnTo>
                      <a:pt x="1265" y="2290"/>
                    </a:lnTo>
                    <a:lnTo>
                      <a:pt x="1245" y="2256"/>
                    </a:lnTo>
                    <a:lnTo>
                      <a:pt x="1200" y="2193"/>
                    </a:lnTo>
                    <a:lnTo>
                      <a:pt x="1119" y="2102"/>
                    </a:lnTo>
                    <a:lnTo>
                      <a:pt x="935" y="1934"/>
                    </a:lnTo>
                    <a:lnTo>
                      <a:pt x="818" y="1829"/>
                    </a:lnTo>
                    <a:lnTo>
                      <a:pt x="788" y="1800"/>
                    </a:lnTo>
                    <a:lnTo>
                      <a:pt x="756" y="1770"/>
                    </a:lnTo>
                    <a:lnTo>
                      <a:pt x="830" y="1764"/>
                    </a:lnTo>
                    <a:lnTo>
                      <a:pt x="903" y="1754"/>
                    </a:lnTo>
                    <a:close/>
                    <a:moveTo>
                      <a:pt x="696" y="1288"/>
                    </a:moveTo>
                    <a:lnTo>
                      <a:pt x="661" y="1270"/>
                    </a:lnTo>
                    <a:lnTo>
                      <a:pt x="591" y="1228"/>
                    </a:lnTo>
                    <a:lnTo>
                      <a:pt x="558" y="1203"/>
                    </a:lnTo>
                    <a:lnTo>
                      <a:pt x="506" y="1160"/>
                    </a:lnTo>
                    <a:lnTo>
                      <a:pt x="409" y="1065"/>
                    </a:lnTo>
                    <a:lnTo>
                      <a:pt x="363" y="1013"/>
                    </a:lnTo>
                    <a:lnTo>
                      <a:pt x="395" y="935"/>
                    </a:lnTo>
                    <a:lnTo>
                      <a:pt x="470" y="783"/>
                    </a:lnTo>
                    <a:lnTo>
                      <a:pt x="513" y="711"/>
                    </a:lnTo>
                    <a:lnTo>
                      <a:pt x="591" y="799"/>
                    </a:lnTo>
                    <a:lnTo>
                      <a:pt x="676" y="881"/>
                    </a:lnTo>
                    <a:lnTo>
                      <a:pt x="725" y="928"/>
                    </a:lnTo>
                    <a:lnTo>
                      <a:pt x="805" y="997"/>
                    </a:lnTo>
                    <a:lnTo>
                      <a:pt x="864" y="1036"/>
                    </a:lnTo>
                    <a:lnTo>
                      <a:pt x="895" y="1051"/>
                    </a:lnTo>
                    <a:lnTo>
                      <a:pt x="836" y="1108"/>
                    </a:lnTo>
                    <a:lnTo>
                      <a:pt x="735" y="1228"/>
                    </a:lnTo>
                    <a:lnTo>
                      <a:pt x="696" y="1288"/>
                    </a:lnTo>
                    <a:close/>
                    <a:moveTo>
                      <a:pt x="951" y="1000"/>
                    </a:moveTo>
                    <a:lnTo>
                      <a:pt x="951" y="1000"/>
                    </a:lnTo>
                    <a:lnTo>
                      <a:pt x="951" y="1000"/>
                    </a:lnTo>
                    <a:lnTo>
                      <a:pt x="929" y="973"/>
                    </a:lnTo>
                    <a:lnTo>
                      <a:pt x="877" y="925"/>
                    </a:lnTo>
                    <a:lnTo>
                      <a:pt x="792" y="862"/>
                    </a:lnTo>
                    <a:lnTo>
                      <a:pt x="738" y="819"/>
                    </a:lnTo>
                    <a:lnTo>
                      <a:pt x="689" y="778"/>
                    </a:lnTo>
                    <a:lnTo>
                      <a:pt x="598" y="690"/>
                    </a:lnTo>
                    <a:lnTo>
                      <a:pt x="553" y="644"/>
                    </a:lnTo>
                    <a:lnTo>
                      <a:pt x="583" y="601"/>
                    </a:lnTo>
                    <a:lnTo>
                      <a:pt x="617" y="559"/>
                    </a:lnTo>
                    <a:lnTo>
                      <a:pt x="749" y="656"/>
                    </a:lnTo>
                    <a:lnTo>
                      <a:pt x="879" y="757"/>
                    </a:lnTo>
                    <a:lnTo>
                      <a:pt x="970" y="835"/>
                    </a:lnTo>
                    <a:lnTo>
                      <a:pt x="1063" y="909"/>
                    </a:lnTo>
                    <a:lnTo>
                      <a:pt x="1006" y="954"/>
                    </a:lnTo>
                    <a:lnTo>
                      <a:pt x="951" y="1000"/>
                    </a:lnTo>
                    <a:close/>
                    <a:moveTo>
                      <a:pt x="1150" y="849"/>
                    </a:moveTo>
                    <a:lnTo>
                      <a:pt x="1099" y="804"/>
                    </a:lnTo>
                    <a:lnTo>
                      <a:pt x="988" y="724"/>
                    </a:lnTo>
                    <a:lnTo>
                      <a:pt x="935" y="685"/>
                    </a:lnTo>
                    <a:lnTo>
                      <a:pt x="804" y="590"/>
                    </a:lnTo>
                    <a:lnTo>
                      <a:pt x="668" y="500"/>
                    </a:lnTo>
                    <a:lnTo>
                      <a:pt x="706" y="461"/>
                    </a:lnTo>
                    <a:lnTo>
                      <a:pt x="784" y="391"/>
                    </a:lnTo>
                    <a:lnTo>
                      <a:pt x="826" y="356"/>
                    </a:lnTo>
                    <a:lnTo>
                      <a:pt x="890" y="411"/>
                    </a:lnTo>
                    <a:lnTo>
                      <a:pt x="1016" y="523"/>
                    </a:lnTo>
                    <a:lnTo>
                      <a:pt x="1076" y="582"/>
                    </a:lnTo>
                    <a:lnTo>
                      <a:pt x="1167" y="682"/>
                    </a:lnTo>
                    <a:lnTo>
                      <a:pt x="1253" y="784"/>
                    </a:lnTo>
                    <a:lnTo>
                      <a:pt x="1203" y="814"/>
                    </a:lnTo>
                    <a:lnTo>
                      <a:pt x="1150" y="849"/>
                    </a:lnTo>
                    <a:close/>
                    <a:moveTo>
                      <a:pt x="1371" y="725"/>
                    </a:moveTo>
                    <a:lnTo>
                      <a:pt x="1320" y="666"/>
                    </a:lnTo>
                    <a:lnTo>
                      <a:pt x="1206" y="559"/>
                    </a:lnTo>
                    <a:lnTo>
                      <a:pt x="1150" y="509"/>
                    </a:lnTo>
                    <a:lnTo>
                      <a:pt x="1089" y="454"/>
                    </a:lnTo>
                    <a:lnTo>
                      <a:pt x="961" y="352"/>
                    </a:lnTo>
                    <a:lnTo>
                      <a:pt x="895" y="304"/>
                    </a:lnTo>
                    <a:lnTo>
                      <a:pt x="939" y="277"/>
                    </a:lnTo>
                    <a:lnTo>
                      <a:pt x="985" y="258"/>
                    </a:lnTo>
                    <a:lnTo>
                      <a:pt x="1073" y="348"/>
                    </a:lnTo>
                    <a:lnTo>
                      <a:pt x="1256" y="520"/>
                    </a:lnTo>
                    <a:lnTo>
                      <a:pt x="1351" y="600"/>
                    </a:lnTo>
                    <a:lnTo>
                      <a:pt x="1384" y="654"/>
                    </a:lnTo>
                    <a:lnTo>
                      <a:pt x="1416" y="706"/>
                    </a:lnTo>
                    <a:lnTo>
                      <a:pt x="1395" y="715"/>
                    </a:lnTo>
                    <a:lnTo>
                      <a:pt x="1371" y="7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07" name="Group 9">
              <a:extLst>
                <a:ext uri="{FF2B5EF4-FFF2-40B4-BE49-F238E27FC236}">
                  <a16:creationId xmlns:a16="http://schemas.microsoft.com/office/drawing/2014/main" xmlns="" id="{18CC7D31-DA26-427F-B7BD-E79CF190A2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7989080" y="1980455"/>
              <a:ext cx="555040" cy="506973"/>
              <a:chOff x="1449" y="2446"/>
              <a:chExt cx="1224" cy="1118"/>
            </a:xfrm>
            <a:solidFill>
              <a:srgbClr val="1B1B1B"/>
            </a:solidFill>
          </p:grpSpPr>
          <p:sp>
            <p:nvSpPr>
              <p:cNvPr id="108" name="Freeform 10">
                <a:extLst>
                  <a:ext uri="{FF2B5EF4-FFF2-40B4-BE49-F238E27FC236}">
                    <a16:creationId xmlns:a16="http://schemas.microsoft.com/office/drawing/2014/main" xmlns="" id="{38242DC7-03CE-4DA4-A7AD-0D5DA9D8C0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2446"/>
                <a:ext cx="604" cy="1118"/>
              </a:xfrm>
              <a:custGeom>
                <a:avLst/>
                <a:gdLst>
                  <a:gd name="T0" fmla="*/ 1684 w 1811"/>
                  <a:gd name="T1" fmla="*/ 346 h 3355"/>
                  <a:gd name="T2" fmla="*/ 1635 w 1811"/>
                  <a:gd name="T3" fmla="*/ 78 h 3355"/>
                  <a:gd name="T4" fmla="*/ 1377 w 1811"/>
                  <a:gd name="T5" fmla="*/ 0 h 3355"/>
                  <a:gd name="T6" fmla="*/ 766 w 1811"/>
                  <a:gd name="T7" fmla="*/ 266 h 3355"/>
                  <a:gd name="T8" fmla="*/ 315 w 1811"/>
                  <a:gd name="T9" fmla="*/ 847 h 3355"/>
                  <a:gd name="T10" fmla="*/ 62 w 1811"/>
                  <a:gd name="T11" fmla="*/ 1466 h 3355"/>
                  <a:gd name="T12" fmla="*/ 1 w 1811"/>
                  <a:gd name="T13" fmla="*/ 2518 h 3355"/>
                  <a:gd name="T14" fmla="*/ 88 w 1811"/>
                  <a:gd name="T15" fmla="*/ 3119 h 3355"/>
                  <a:gd name="T16" fmla="*/ 115 w 1811"/>
                  <a:gd name="T17" fmla="*/ 3261 h 3355"/>
                  <a:gd name="T18" fmla="*/ 686 w 1811"/>
                  <a:gd name="T19" fmla="*/ 3332 h 3355"/>
                  <a:gd name="T20" fmla="*/ 1263 w 1811"/>
                  <a:gd name="T21" fmla="*/ 3333 h 3355"/>
                  <a:gd name="T22" fmla="*/ 1406 w 1811"/>
                  <a:gd name="T23" fmla="*/ 3283 h 3355"/>
                  <a:gd name="T24" fmla="*/ 1488 w 1811"/>
                  <a:gd name="T25" fmla="*/ 2423 h 3355"/>
                  <a:gd name="T26" fmla="*/ 1464 w 1811"/>
                  <a:gd name="T27" fmla="*/ 1857 h 3355"/>
                  <a:gd name="T28" fmla="*/ 1376 w 1811"/>
                  <a:gd name="T29" fmla="*/ 1760 h 3355"/>
                  <a:gd name="T30" fmla="*/ 921 w 1811"/>
                  <a:gd name="T31" fmla="*/ 1737 h 3355"/>
                  <a:gd name="T32" fmla="*/ 880 w 1811"/>
                  <a:gd name="T33" fmla="*/ 1674 h 3355"/>
                  <a:gd name="T34" fmla="*/ 991 w 1811"/>
                  <a:gd name="T35" fmla="*/ 1373 h 3355"/>
                  <a:gd name="T36" fmla="*/ 1730 w 1811"/>
                  <a:gd name="T37" fmla="*/ 778 h 3355"/>
                  <a:gd name="T38" fmla="*/ 1811 w 1811"/>
                  <a:gd name="T39" fmla="*/ 680 h 3355"/>
                  <a:gd name="T40" fmla="*/ 415 w 1811"/>
                  <a:gd name="T41" fmla="*/ 1037 h 3355"/>
                  <a:gd name="T42" fmla="*/ 785 w 1811"/>
                  <a:gd name="T43" fmla="*/ 1383 h 3355"/>
                  <a:gd name="T44" fmla="*/ 732 w 1811"/>
                  <a:gd name="T45" fmla="*/ 1620 h 3355"/>
                  <a:gd name="T46" fmla="*/ 415 w 1811"/>
                  <a:gd name="T47" fmla="*/ 1037 h 3355"/>
                  <a:gd name="T48" fmla="*/ 292 w 1811"/>
                  <a:gd name="T49" fmla="*/ 2874 h 3355"/>
                  <a:gd name="T50" fmla="*/ 383 w 1811"/>
                  <a:gd name="T51" fmla="*/ 3129 h 3355"/>
                  <a:gd name="T52" fmla="*/ 666 w 1811"/>
                  <a:gd name="T53" fmla="*/ 3113 h 3355"/>
                  <a:gd name="T54" fmla="*/ 258 w 1811"/>
                  <a:gd name="T55" fmla="*/ 2733 h 3355"/>
                  <a:gd name="T56" fmla="*/ 223 w 1811"/>
                  <a:gd name="T57" fmla="*/ 2365 h 3355"/>
                  <a:gd name="T58" fmla="*/ 847 w 1811"/>
                  <a:gd name="T59" fmla="*/ 3009 h 3355"/>
                  <a:gd name="T60" fmla="*/ 1145 w 1811"/>
                  <a:gd name="T61" fmla="*/ 3132 h 3355"/>
                  <a:gd name="T62" fmla="*/ 565 w 1811"/>
                  <a:gd name="T63" fmla="*/ 2596 h 3355"/>
                  <a:gd name="T64" fmla="*/ 351 w 1811"/>
                  <a:gd name="T65" fmla="*/ 2120 h 3355"/>
                  <a:gd name="T66" fmla="*/ 994 w 1811"/>
                  <a:gd name="T67" fmla="*/ 2809 h 3355"/>
                  <a:gd name="T68" fmla="*/ 1242 w 1811"/>
                  <a:gd name="T69" fmla="*/ 2930 h 3355"/>
                  <a:gd name="T70" fmla="*/ 1210 w 1811"/>
                  <a:gd name="T71" fmla="*/ 2841 h 3355"/>
                  <a:gd name="T72" fmla="*/ 742 w 1811"/>
                  <a:gd name="T73" fmla="*/ 2408 h 3355"/>
                  <a:gd name="T74" fmla="*/ 220 w 1811"/>
                  <a:gd name="T75" fmla="*/ 1750 h 3355"/>
                  <a:gd name="T76" fmla="*/ 890 w 1811"/>
                  <a:gd name="T77" fmla="*/ 2266 h 3355"/>
                  <a:gd name="T78" fmla="*/ 1281 w 1811"/>
                  <a:gd name="T79" fmla="*/ 3026 h 3355"/>
                  <a:gd name="T80" fmla="*/ 1291 w 1811"/>
                  <a:gd name="T81" fmla="*/ 1943 h 3355"/>
                  <a:gd name="T82" fmla="*/ 1163 w 1811"/>
                  <a:gd name="T83" fmla="*/ 1960 h 3355"/>
                  <a:gd name="T84" fmla="*/ 1250 w 1811"/>
                  <a:gd name="T85" fmla="*/ 2251 h 3355"/>
                  <a:gd name="T86" fmla="*/ 1170 w 1811"/>
                  <a:gd name="T87" fmla="*/ 2388 h 3355"/>
                  <a:gd name="T88" fmla="*/ 248 w 1811"/>
                  <a:gd name="T89" fmla="*/ 1535 h 3355"/>
                  <a:gd name="T90" fmla="*/ 726 w 1811"/>
                  <a:gd name="T91" fmla="*/ 1762 h 3355"/>
                  <a:gd name="T92" fmla="*/ 743 w 1811"/>
                  <a:gd name="T93" fmla="*/ 1886 h 3355"/>
                  <a:gd name="T94" fmla="*/ 837 w 1811"/>
                  <a:gd name="T95" fmla="*/ 1304 h 3355"/>
                  <a:gd name="T96" fmla="*/ 454 w 1811"/>
                  <a:gd name="T97" fmla="*/ 984 h 3355"/>
                  <a:gd name="T98" fmla="*/ 668 w 1811"/>
                  <a:gd name="T99" fmla="*/ 873 h 3355"/>
                  <a:gd name="T100" fmla="*/ 1001 w 1811"/>
                  <a:gd name="T101" fmla="*/ 1115 h 3355"/>
                  <a:gd name="T102" fmla="*/ 1050 w 1811"/>
                  <a:gd name="T103" fmla="*/ 1060 h 3355"/>
                  <a:gd name="T104" fmla="*/ 779 w 1811"/>
                  <a:gd name="T105" fmla="*/ 873 h 3355"/>
                  <a:gd name="T106" fmla="*/ 823 w 1811"/>
                  <a:gd name="T107" fmla="*/ 626 h 3355"/>
                  <a:gd name="T108" fmla="*/ 1186 w 1811"/>
                  <a:gd name="T109" fmla="*/ 948 h 3355"/>
                  <a:gd name="T110" fmla="*/ 808 w 1811"/>
                  <a:gd name="T111" fmla="*/ 530 h 3355"/>
                  <a:gd name="T112" fmla="*/ 1233 w 1811"/>
                  <a:gd name="T113" fmla="*/ 562 h 3355"/>
                  <a:gd name="T114" fmla="*/ 1260 w 1811"/>
                  <a:gd name="T115" fmla="*/ 887 h 3355"/>
                  <a:gd name="T116" fmla="*/ 1539 w 1811"/>
                  <a:gd name="T117" fmla="*/ 684 h 3355"/>
                  <a:gd name="T118" fmla="*/ 1092 w 1811"/>
                  <a:gd name="T119" fmla="*/ 331 h 3355"/>
                  <a:gd name="T120" fmla="*/ 1487 w 1811"/>
                  <a:gd name="T121" fmla="*/ 317 h 3355"/>
                  <a:gd name="T122" fmla="*/ 1589 w 1811"/>
                  <a:gd name="T123" fmla="*/ 651 h 3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11" h="3355">
                    <a:moveTo>
                      <a:pt x="1783" y="616"/>
                    </a:moveTo>
                    <a:lnTo>
                      <a:pt x="1778" y="612"/>
                    </a:lnTo>
                    <a:lnTo>
                      <a:pt x="1772" y="608"/>
                    </a:lnTo>
                    <a:lnTo>
                      <a:pt x="1730" y="475"/>
                    </a:lnTo>
                    <a:lnTo>
                      <a:pt x="1684" y="346"/>
                    </a:lnTo>
                    <a:lnTo>
                      <a:pt x="1671" y="295"/>
                    </a:lnTo>
                    <a:lnTo>
                      <a:pt x="1649" y="178"/>
                    </a:lnTo>
                    <a:lnTo>
                      <a:pt x="1631" y="122"/>
                    </a:lnTo>
                    <a:lnTo>
                      <a:pt x="1635" y="108"/>
                    </a:lnTo>
                    <a:lnTo>
                      <a:pt x="1635" y="78"/>
                    </a:lnTo>
                    <a:lnTo>
                      <a:pt x="1624" y="49"/>
                    </a:lnTo>
                    <a:lnTo>
                      <a:pt x="1600" y="29"/>
                    </a:lnTo>
                    <a:lnTo>
                      <a:pt x="1585" y="23"/>
                    </a:lnTo>
                    <a:lnTo>
                      <a:pt x="1514" y="8"/>
                    </a:lnTo>
                    <a:lnTo>
                      <a:pt x="1377" y="0"/>
                    </a:lnTo>
                    <a:lnTo>
                      <a:pt x="1243" y="14"/>
                    </a:lnTo>
                    <a:lnTo>
                      <a:pt x="1115" y="52"/>
                    </a:lnTo>
                    <a:lnTo>
                      <a:pt x="993" y="106"/>
                    </a:lnTo>
                    <a:lnTo>
                      <a:pt x="876" y="180"/>
                    </a:lnTo>
                    <a:lnTo>
                      <a:pt x="766" y="266"/>
                    </a:lnTo>
                    <a:lnTo>
                      <a:pt x="661" y="367"/>
                    </a:lnTo>
                    <a:lnTo>
                      <a:pt x="565" y="477"/>
                    </a:lnTo>
                    <a:lnTo>
                      <a:pt x="474" y="595"/>
                    </a:lnTo>
                    <a:lnTo>
                      <a:pt x="390" y="719"/>
                    </a:lnTo>
                    <a:lnTo>
                      <a:pt x="315" y="847"/>
                    </a:lnTo>
                    <a:lnTo>
                      <a:pt x="248" y="975"/>
                    </a:lnTo>
                    <a:lnTo>
                      <a:pt x="189" y="1103"/>
                    </a:lnTo>
                    <a:lnTo>
                      <a:pt x="115" y="1289"/>
                    </a:lnTo>
                    <a:lnTo>
                      <a:pt x="79" y="1403"/>
                    </a:lnTo>
                    <a:lnTo>
                      <a:pt x="62" y="1466"/>
                    </a:lnTo>
                    <a:lnTo>
                      <a:pt x="36" y="1595"/>
                    </a:lnTo>
                    <a:lnTo>
                      <a:pt x="12" y="1792"/>
                    </a:lnTo>
                    <a:lnTo>
                      <a:pt x="0" y="2195"/>
                    </a:lnTo>
                    <a:lnTo>
                      <a:pt x="3" y="2456"/>
                    </a:lnTo>
                    <a:lnTo>
                      <a:pt x="1" y="2518"/>
                    </a:lnTo>
                    <a:lnTo>
                      <a:pt x="0" y="2702"/>
                    </a:lnTo>
                    <a:lnTo>
                      <a:pt x="10" y="2858"/>
                    </a:lnTo>
                    <a:lnTo>
                      <a:pt x="24" y="2959"/>
                    </a:lnTo>
                    <a:lnTo>
                      <a:pt x="50" y="3047"/>
                    </a:lnTo>
                    <a:lnTo>
                      <a:pt x="88" y="3119"/>
                    </a:lnTo>
                    <a:lnTo>
                      <a:pt x="112" y="3143"/>
                    </a:lnTo>
                    <a:lnTo>
                      <a:pt x="101" y="3160"/>
                    </a:lnTo>
                    <a:lnTo>
                      <a:pt x="89" y="3199"/>
                    </a:lnTo>
                    <a:lnTo>
                      <a:pt x="97" y="3240"/>
                    </a:lnTo>
                    <a:lnTo>
                      <a:pt x="115" y="3261"/>
                    </a:lnTo>
                    <a:lnTo>
                      <a:pt x="134" y="3271"/>
                    </a:lnTo>
                    <a:lnTo>
                      <a:pt x="145" y="3274"/>
                    </a:lnTo>
                    <a:lnTo>
                      <a:pt x="235" y="3289"/>
                    </a:lnTo>
                    <a:lnTo>
                      <a:pt x="415" y="3310"/>
                    </a:lnTo>
                    <a:lnTo>
                      <a:pt x="686" y="3332"/>
                    </a:lnTo>
                    <a:lnTo>
                      <a:pt x="866" y="3339"/>
                    </a:lnTo>
                    <a:lnTo>
                      <a:pt x="970" y="3349"/>
                    </a:lnTo>
                    <a:lnTo>
                      <a:pt x="1141" y="3355"/>
                    </a:lnTo>
                    <a:lnTo>
                      <a:pt x="1206" y="3349"/>
                    </a:lnTo>
                    <a:lnTo>
                      <a:pt x="1263" y="3333"/>
                    </a:lnTo>
                    <a:lnTo>
                      <a:pt x="1311" y="3309"/>
                    </a:lnTo>
                    <a:lnTo>
                      <a:pt x="1330" y="3290"/>
                    </a:lnTo>
                    <a:lnTo>
                      <a:pt x="1344" y="3297"/>
                    </a:lnTo>
                    <a:lnTo>
                      <a:pt x="1377" y="3297"/>
                    </a:lnTo>
                    <a:lnTo>
                      <a:pt x="1406" y="3283"/>
                    </a:lnTo>
                    <a:lnTo>
                      <a:pt x="1426" y="3254"/>
                    </a:lnTo>
                    <a:lnTo>
                      <a:pt x="1430" y="3232"/>
                    </a:lnTo>
                    <a:lnTo>
                      <a:pt x="1445" y="3071"/>
                    </a:lnTo>
                    <a:lnTo>
                      <a:pt x="1471" y="2747"/>
                    </a:lnTo>
                    <a:lnTo>
                      <a:pt x="1488" y="2423"/>
                    </a:lnTo>
                    <a:lnTo>
                      <a:pt x="1498" y="2097"/>
                    </a:lnTo>
                    <a:lnTo>
                      <a:pt x="1500" y="1936"/>
                    </a:lnTo>
                    <a:lnTo>
                      <a:pt x="1498" y="1910"/>
                    </a:lnTo>
                    <a:lnTo>
                      <a:pt x="1479" y="1870"/>
                    </a:lnTo>
                    <a:lnTo>
                      <a:pt x="1464" y="1857"/>
                    </a:lnTo>
                    <a:lnTo>
                      <a:pt x="1468" y="1838"/>
                    </a:lnTo>
                    <a:lnTo>
                      <a:pt x="1462" y="1801"/>
                    </a:lnTo>
                    <a:lnTo>
                      <a:pt x="1439" y="1770"/>
                    </a:lnTo>
                    <a:lnTo>
                      <a:pt x="1400" y="1757"/>
                    </a:lnTo>
                    <a:lnTo>
                      <a:pt x="1376" y="1760"/>
                    </a:lnTo>
                    <a:lnTo>
                      <a:pt x="1317" y="1770"/>
                    </a:lnTo>
                    <a:lnTo>
                      <a:pt x="1201" y="1777"/>
                    </a:lnTo>
                    <a:lnTo>
                      <a:pt x="1089" y="1772"/>
                    </a:lnTo>
                    <a:lnTo>
                      <a:pt x="977" y="1752"/>
                    </a:lnTo>
                    <a:lnTo>
                      <a:pt x="921" y="1737"/>
                    </a:lnTo>
                    <a:lnTo>
                      <a:pt x="922" y="1728"/>
                    </a:lnTo>
                    <a:lnTo>
                      <a:pt x="918" y="1713"/>
                    </a:lnTo>
                    <a:lnTo>
                      <a:pt x="909" y="1705"/>
                    </a:lnTo>
                    <a:lnTo>
                      <a:pt x="897" y="1695"/>
                    </a:lnTo>
                    <a:lnTo>
                      <a:pt x="880" y="1674"/>
                    </a:lnTo>
                    <a:lnTo>
                      <a:pt x="866" y="1636"/>
                    </a:lnTo>
                    <a:lnTo>
                      <a:pt x="869" y="1579"/>
                    </a:lnTo>
                    <a:lnTo>
                      <a:pt x="892" y="1515"/>
                    </a:lnTo>
                    <a:lnTo>
                      <a:pt x="933" y="1446"/>
                    </a:lnTo>
                    <a:lnTo>
                      <a:pt x="991" y="1373"/>
                    </a:lnTo>
                    <a:lnTo>
                      <a:pt x="1098" y="1259"/>
                    </a:lnTo>
                    <a:lnTo>
                      <a:pt x="1268" y="1108"/>
                    </a:lnTo>
                    <a:lnTo>
                      <a:pt x="1446" y="969"/>
                    </a:lnTo>
                    <a:lnTo>
                      <a:pt x="1608" y="855"/>
                    </a:lnTo>
                    <a:lnTo>
                      <a:pt x="1730" y="778"/>
                    </a:lnTo>
                    <a:lnTo>
                      <a:pt x="1766" y="759"/>
                    </a:lnTo>
                    <a:lnTo>
                      <a:pt x="1785" y="746"/>
                    </a:lnTo>
                    <a:lnTo>
                      <a:pt x="1804" y="714"/>
                    </a:lnTo>
                    <a:lnTo>
                      <a:pt x="1811" y="691"/>
                    </a:lnTo>
                    <a:lnTo>
                      <a:pt x="1811" y="680"/>
                    </a:lnTo>
                    <a:lnTo>
                      <a:pt x="1808" y="661"/>
                    </a:lnTo>
                    <a:lnTo>
                      <a:pt x="1796" y="631"/>
                    </a:lnTo>
                    <a:lnTo>
                      <a:pt x="1783" y="616"/>
                    </a:lnTo>
                    <a:close/>
                    <a:moveTo>
                      <a:pt x="415" y="1037"/>
                    </a:moveTo>
                    <a:lnTo>
                      <a:pt x="415" y="1037"/>
                    </a:lnTo>
                    <a:lnTo>
                      <a:pt x="416" y="1038"/>
                    </a:lnTo>
                    <a:lnTo>
                      <a:pt x="497" y="1126"/>
                    </a:lnTo>
                    <a:lnTo>
                      <a:pt x="634" y="1268"/>
                    </a:lnTo>
                    <a:lnTo>
                      <a:pt x="733" y="1350"/>
                    </a:lnTo>
                    <a:lnTo>
                      <a:pt x="785" y="1383"/>
                    </a:lnTo>
                    <a:lnTo>
                      <a:pt x="768" y="1414"/>
                    </a:lnTo>
                    <a:lnTo>
                      <a:pt x="742" y="1478"/>
                    </a:lnTo>
                    <a:lnTo>
                      <a:pt x="727" y="1538"/>
                    </a:lnTo>
                    <a:lnTo>
                      <a:pt x="726" y="1595"/>
                    </a:lnTo>
                    <a:lnTo>
                      <a:pt x="732" y="1620"/>
                    </a:lnTo>
                    <a:lnTo>
                      <a:pt x="524" y="1448"/>
                    </a:lnTo>
                    <a:lnTo>
                      <a:pt x="314" y="1279"/>
                    </a:lnTo>
                    <a:lnTo>
                      <a:pt x="336" y="1217"/>
                    </a:lnTo>
                    <a:lnTo>
                      <a:pt x="386" y="1096"/>
                    </a:lnTo>
                    <a:lnTo>
                      <a:pt x="415" y="1037"/>
                    </a:lnTo>
                    <a:close/>
                    <a:moveTo>
                      <a:pt x="209" y="3122"/>
                    </a:moveTo>
                    <a:lnTo>
                      <a:pt x="219" y="3042"/>
                    </a:lnTo>
                    <a:lnTo>
                      <a:pt x="229" y="2882"/>
                    </a:lnTo>
                    <a:lnTo>
                      <a:pt x="232" y="2800"/>
                    </a:lnTo>
                    <a:lnTo>
                      <a:pt x="292" y="2874"/>
                    </a:lnTo>
                    <a:lnTo>
                      <a:pt x="424" y="3015"/>
                    </a:lnTo>
                    <a:lnTo>
                      <a:pt x="494" y="3081"/>
                    </a:lnTo>
                    <a:lnTo>
                      <a:pt x="523" y="3109"/>
                    </a:lnTo>
                    <a:lnTo>
                      <a:pt x="556" y="3139"/>
                    </a:lnTo>
                    <a:lnTo>
                      <a:pt x="383" y="3129"/>
                    </a:lnTo>
                    <a:lnTo>
                      <a:pt x="209" y="3122"/>
                    </a:lnTo>
                    <a:close/>
                    <a:moveTo>
                      <a:pt x="866" y="3150"/>
                    </a:moveTo>
                    <a:lnTo>
                      <a:pt x="789" y="3149"/>
                    </a:lnTo>
                    <a:lnTo>
                      <a:pt x="715" y="3146"/>
                    </a:lnTo>
                    <a:lnTo>
                      <a:pt x="666" y="3113"/>
                    </a:lnTo>
                    <a:lnTo>
                      <a:pt x="568" y="3045"/>
                    </a:lnTo>
                    <a:lnTo>
                      <a:pt x="521" y="3006"/>
                    </a:lnTo>
                    <a:lnTo>
                      <a:pt x="451" y="2941"/>
                    </a:lnTo>
                    <a:lnTo>
                      <a:pt x="320" y="2805"/>
                    </a:lnTo>
                    <a:lnTo>
                      <a:pt x="258" y="2733"/>
                    </a:lnTo>
                    <a:lnTo>
                      <a:pt x="252" y="2725"/>
                    </a:lnTo>
                    <a:lnTo>
                      <a:pt x="238" y="2721"/>
                    </a:lnTo>
                    <a:lnTo>
                      <a:pt x="232" y="2723"/>
                    </a:lnTo>
                    <a:lnTo>
                      <a:pt x="229" y="2544"/>
                    </a:lnTo>
                    <a:lnTo>
                      <a:pt x="223" y="2365"/>
                    </a:lnTo>
                    <a:lnTo>
                      <a:pt x="326" y="2460"/>
                    </a:lnTo>
                    <a:lnTo>
                      <a:pt x="520" y="2661"/>
                    </a:lnTo>
                    <a:lnTo>
                      <a:pt x="615" y="2763"/>
                    </a:lnTo>
                    <a:lnTo>
                      <a:pt x="704" y="2861"/>
                    </a:lnTo>
                    <a:lnTo>
                      <a:pt x="847" y="3009"/>
                    </a:lnTo>
                    <a:lnTo>
                      <a:pt x="951" y="3100"/>
                    </a:lnTo>
                    <a:lnTo>
                      <a:pt x="1004" y="3140"/>
                    </a:lnTo>
                    <a:lnTo>
                      <a:pt x="926" y="3148"/>
                    </a:lnTo>
                    <a:lnTo>
                      <a:pt x="866" y="3150"/>
                    </a:lnTo>
                    <a:close/>
                    <a:moveTo>
                      <a:pt x="1145" y="3132"/>
                    </a:moveTo>
                    <a:lnTo>
                      <a:pt x="1091" y="3075"/>
                    </a:lnTo>
                    <a:lnTo>
                      <a:pt x="972" y="2969"/>
                    </a:lnTo>
                    <a:lnTo>
                      <a:pt x="789" y="2813"/>
                    </a:lnTo>
                    <a:lnTo>
                      <a:pt x="674" y="2704"/>
                    </a:lnTo>
                    <a:lnTo>
                      <a:pt x="565" y="2596"/>
                    </a:lnTo>
                    <a:lnTo>
                      <a:pt x="339" y="2385"/>
                    </a:lnTo>
                    <a:lnTo>
                      <a:pt x="220" y="2286"/>
                    </a:lnTo>
                    <a:lnTo>
                      <a:pt x="216" y="2135"/>
                    </a:lnTo>
                    <a:lnTo>
                      <a:pt x="215" y="1986"/>
                    </a:lnTo>
                    <a:lnTo>
                      <a:pt x="351" y="2120"/>
                    </a:lnTo>
                    <a:lnTo>
                      <a:pt x="618" y="2400"/>
                    </a:lnTo>
                    <a:lnTo>
                      <a:pt x="751" y="2538"/>
                    </a:lnTo>
                    <a:lnTo>
                      <a:pt x="792" y="2584"/>
                    </a:lnTo>
                    <a:lnTo>
                      <a:pt x="900" y="2711"/>
                    </a:lnTo>
                    <a:lnTo>
                      <a:pt x="994" y="2809"/>
                    </a:lnTo>
                    <a:lnTo>
                      <a:pt x="1060" y="2865"/>
                    </a:lnTo>
                    <a:lnTo>
                      <a:pt x="1128" y="2908"/>
                    </a:lnTo>
                    <a:lnTo>
                      <a:pt x="1193" y="2931"/>
                    </a:lnTo>
                    <a:lnTo>
                      <a:pt x="1224" y="2933"/>
                    </a:lnTo>
                    <a:lnTo>
                      <a:pt x="1242" y="2930"/>
                    </a:lnTo>
                    <a:lnTo>
                      <a:pt x="1262" y="2911"/>
                    </a:lnTo>
                    <a:lnTo>
                      <a:pt x="1265" y="2884"/>
                    </a:lnTo>
                    <a:lnTo>
                      <a:pt x="1250" y="2859"/>
                    </a:lnTo>
                    <a:lnTo>
                      <a:pt x="1236" y="2852"/>
                    </a:lnTo>
                    <a:lnTo>
                      <a:pt x="1210" y="2841"/>
                    </a:lnTo>
                    <a:lnTo>
                      <a:pt x="1160" y="2802"/>
                    </a:lnTo>
                    <a:lnTo>
                      <a:pt x="1086" y="2733"/>
                    </a:lnTo>
                    <a:lnTo>
                      <a:pt x="1043" y="2692"/>
                    </a:lnTo>
                    <a:lnTo>
                      <a:pt x="890" y="2553"/>
                    </a:lnTo>
                    <a:lnTo>
                      <a:pt x="742" y="2408"/>
                    </a:lnTo>
                    <a:lnTo>
                      <a:pt x="611" y="2282"/>
                    </a:lnTo>
                    <a:lnTo>
                      <a:pt x="350" y="2027"/>
                    </a:lnTo>
                    <a:lnTo>
                      <a:pt x="215" y="1906"/>
                    </a:lnTo>
                    <a:lnTo>
                      <a:pt x="216" y="1826"/>
                    </a:lnTo>
                    <a:lnTo>
                      <a:pt x="220" y="1750"/>
                    </a:lnTo>
                    <a:lnTo>
                      <a:pt x="228" y="1671"/>
                    </a:lnTo>
                    <a:lnTo>
                      <a:pt x="238" y="1593"/>
                    </a:lnTo>
                    <a:lnTo>
                      <a:pt x="506" y="1864"/>
                    </a:lnTo>
                    <a:lnTo>
                      <a:pt x="769" y="2138"/>
                    </a:lnTo>
                    <a:lnTo>
                      <a:pt x="890" y="2266"/>
                    </a:lnTo>
                    <a:lnTo>
                      <a:pt x="1076" y="2465"/>
                    </a:lnTo>
                    <a:lnTo>
                      <a:pt x="1207" y="2587"/>
                    </a:lnTo>
                    <a:lnTo>
                      <a:pt x="1276" y="2640"/>
                    </a:lnTo>
                    <a:lnTo>
                      <a:pt x="1276" y="2769"/>
                    </a:lnTo>
                    <a:lnTo>
                      <a:pt x="1281" y="3026"/>
                    </a:lnTo>
                    <a:lnTo>
                      <a:pt x="1288" y="3155"/>
                    </a:lnTo>
                    <a:lnTo>
                      <a:pt x="1258" y="3143"/>
                    </a:lnTo>
                    <a:lnTo>
                      <a:pt x="1186" y="3133"/>
                    </a:lnTo>
                    <a:lnTo>
                      <a:pt x="1145" y="3132"/>
                    </a:lnTo>
                    <a:close/>
                    <a:moveTo>
                      <a:pt x="1291" y="1943"/>
                    </a:moveTo>
                    <a:lnTo>
                      <a:pt x="1289" y="2032"/>
                    </a:lnTo>
                    <a:lnTo>
                      <a:pt x="1288" y="2122"/>
                    </a:lnTo>
                    <a:lnTo>
                      <a:pt x="1204" y="2041"/>
                    </a:lnTo>
                    <a:lnTo>
                      <a:pt x="1119" y="1962"/>
                    </a:lnTo>
                    <a:lnTo>
                      <a:pt x="1163" y="1960"/>
                    </a:lnTo>
                    <a:lnTo>
                      <a:pt x="1249" y="1952"/>
                    </a:lnTo>
                    <a:lnTo>
                      <a:pt x="1291" y="1943"/>
                    </a:lnTo>
                    <a:close/>
                    <a:moveTo>
                      <a:pt x="945" y="1949"/>
                    </a:moveTo>
                    <a:lnTo>
                      <a:pt x="1099" y="2099"/>
                    </a:lnTo>
                    <a:lnTo>
                      <a:pt x="1250" y="2251"/>
                    </a:lnTo>
                    <a:lnTo>
                      <a:pt x="1268" y="2263"/>
                    </a:lnTo>
                    <a:lnTo>
                      <a:pt x="1285" y="2267"/>
                    </a:lnTo>
                    <a:lnTo>
                      <a:pt x="1282" y="2383"/>
                    </a:lnTo>
                    <a:lnTo>
                      <a:pt x="1279" y="2496"/>
                    </a:lnTo>
                    <a:lnTo>
                      <a:pt x="1170" y="2388"/>
                    </a:lnTo>
                    <a:lnTo>
                      <a:pt x="941" y="2182"/>
                    </a:lnTo>
                    <a:lnTo>
                      <a:pt x="830" y="2077"/>
                    </a:lnTo>
                    <a:lnTo>
                      <a:pt x="686" y="1940"/>
                    </a:lnTo>
                    <a:lnTo>
                      <a:pt x="396" y="1668"/>
                    </a:lnTo>
                    <a:lnTo>
                      <a:pt x="248" y="1535"/>
                    </a:lnTo>
                    <a:lnTo>
                      <a:pt x="268" y="1437"/>
                    </a:lnTo>
                    <a:lnTo>
                      <a:pt x="294" y="1342"/>
                    </a:lnTo>
                    <a:lnTo>
                      <a:pt x="519" y="1541"/>
                    </a:lnTo>
                    <a:lnTo>
                      <a:pt x="736" y="1747"/>
                    </a:lnTo>
                    <a:lnTo>
                      <a:pt x="726" y="1762"/>
                    </a:lnTo>
                    <a:lnTo>
                      <a:pt x="715" y="1792"/>
                    </a:lnTo>
                    <a:lnTo>
                      <a:pt x="712" y="1811"/>
                    </a:lnTo>
                    <a:lnTo>
                      <a:pt x="712" y="1828"/>
                    </a:lnTo>
                    <a:lnTo>
                      <a:pt x="723" y="1860"/>
                    </a:lnTo>
                    <a:lnTo>
                      <a:pt x="743" y="1886"/>
                    </a:lnTo>
                    <a:lnTo>
                      <a:pt x="772" y="1904"/>
                    </a:lnTo>
                    <a:lnTo>
                      <a:pt x="787" y="1910"/>
                    </a:lnTo>
                    <a:lnTo>
                      <a:pt x="864" y="1933"/>
                    </a:lnTo>
                    <a:lnTo>
                      <a:pt x="945" y="1949"/>
                    </a:lnTo>
                    <a:close/>
                    <a:moveTo>
                      <a:pt x="837" y="1304"/>
                    </a:moveTo>
                    <a:lnTo>
                      <a:pt x="762" y="1250"/>
                    </a:lnTo>
                    <a:lnTo>
                      <a:pt x="690" y="1195"/>
                    </a:lnTo>
                    <a:lnTo>
                      <a:pt x="575" y="1095"/>
                    </a:lnTo>
                    <a:lnTo>
                      <a:pt x="464" y="989"/>
                    </a:lnTo>
                    <a:lnTo>
                      <a:pt x="454" y="984"/>
                    </a:lnTo>
                    <a:lnTo>
                      <a:pt x="444" y="981"/>
                    </a:lnTo>
                    <a:lnTo>
                      <a:pt x="474" y="929"/>
                    </a:lnTo>
                    <a:lnTo>
                      <a:pt x="539" y="831"/>
                    </a:lnTo>
                    <a:lnTo>
                      <a:pt x="573" y="783"/>
                    </a:lnTo>
                    <a:lnTo>
                      <a:pt x="668" y="873"/>
                    </a:lnTo>
                    <a:lnTo>
                      <a:pt x="766" y="956"/>
                    </a:lnTo>
                    <a:lnTo>
                      <a:pt x="818" y="1001"/>
                    </a:lnTo>
                    <a:lnTo>
                      <a:pt x="908" y="1070"/>
                    </a:lnTo>
                    <a:lnTo>
                      <a:pt x="970" y="1105"/>
                    </a:lnTo>
                    <a:lnTo>
                      <a:pt x="1001" y="1115"/>
                    </a:lnTo>
                    <a:lnTo>
                      <a:pt x="955" y="1162"/>
                    </a:lnTo>
                    <a:lnTo>
                      <a:pt x="873" y="1256"/>
                    </a:lnTo>
                    <a:lnTo>
                      <a:pt x="837" y="1304"/>
                    </a:lnTo>
                    <a:close/>
                    <a:moveTo>
                      <a:pt x="1053" y="1064"/>
                    </a:moveTo>
                    <a:lnTo>
                      <a:pt x="1050" y="1060"/>
                    </a:lnTo>
                    <a:lnTo>
                      <a:pt x="1046" y="1056"/>
                    </a:lnTo>
                    <a:lnTo>
                      <a:pt x="998" y="1017"/>
                    </a:lnTo>
                    <a:lnTo>
                      <a:pt x="889" y="951"/>
                    </a:lnTo>
                    <a:lnTo>
                      <a:pt x="837" y="916"/>
                    </a:lnTo>
                    <a:lnTo>
                      <a:pt x="779" y="873"/>
                    </a:lnTo>
                    <a:lnTo>
                      <a:pt x="668" y="778"/>
                    </a:lnTo>
                    <a:lnTo>
                      <a:pt x="615" y="729"/>
                    </a:lnTo>
                    <a:lnTo>
                      <a:pt x="683" y="649"/>
                    </a:lnTo>
                    <a:lnTo>
                      <a:pt x="758" y="576"/>
                    </a:lnTo>
                    <a:lnTo>
                      <a:pt x="823" y="626"/>
                    </a:lnTo>
                    <a:lnTo>
                      <a:pt x="949" y="734"/>
                    </a:lnTo>
                    <a:lnTo>
                      <a:pt x="1011" y="789"/>
                    </a:lnTo>
                    <a:lnTo>
                      <a:pt x="1053" y="830"/>
                    </a:lnTo>
                    <a:lnTo>
                      <a:pt x="1138" y="913"/>
                    </a:lnTo>
                    <a:lnTo>
                      <a:pt x="1186" y="948"/>
                    </a:lnTo>
                    <a:lnTo>
                      <a:pt x="1118" y="1005"/>
                    </a:lnTo>
                    <a:lnTo>
                      <a:pt x="1053" y="1064"/>
                    </a:lnTo>
                    <a:close/>
                    <a:moveTo>
                      <a:pt x="1042" y="707"/>
                    </a:moveTo>
                    <a:lnTo>
                      <a:pt x="926" y="616"/>
                    </a:lnTo>
                    <a:lnTo>
                      <a:pt x="808" y="530"/>
                    </a:lnTo>
                    <a:lnTo>
                      <a:pt x="857" y="488"/>
                    </a:lnTo>
                    <a:lnTo>
                      <a:pt x="961" y="410"/>
                    </a:lnTo>
                    <a:lnTo>
                      <a:pt x="1016" y="376"/>
                    </a:lnTo>
                    <a:lnTo>
                      <a:pt x="1127" y="465"/>
                    </a:lnTo>
                    <a:lnTo>
                      <a:pt x="1233" y="562"/>
                    </a:lnTo>
                    <a:lnTo>
                      <a:pt x="1284" y="609"/>
                    </a:lnTo>
                    <a:lnTo>
                      <a:pt x="1389" y="707"/>
                    </a:lnTo>
                    <a:lnTo>
                      <a:pt x="1446" y="747"/>
                    </a:lnTo>
                    <a:lnTo>
                      <a:pt x="1357" y="812"/>
                    </a:lnTo>
                    <a:lnTo>
                      <a:pt x="1260" y="887"/>
                    </a:lnTo>
                    <a:lnTo>
                      <a:pt x="1237" y="861"/>
                    </a:lnTo>
                    <a:lnTo>
                      <a:pt x="1183" y="814"/>
                    </a:lnTo>
                    <a:lnTo>
                      <a:pt x="1096" y="749"/>
                    </a:lnTo>
                    <a:lnTo>
                      <a:pt x="1042" y="707"/>
                    </a:lnTo>
                    <a:close/>
                    <a:moveTo>
                      <a:pt x="1539" y="684"/>
                    </a:moveTo>
                    <a:lnTo>
                      <a:pt x="1477" y="625"/>
                    </a:lnTo>
                    <a:lnTo>
                      <a:pt x="1338" y="521"/>
                    </a:lnTo>
                    <a:lnTo>
                      <a:pt x="1271" y="468"/>
                    </a:lnTo>
                    <a:lnTo>
                      <a:pt x="1183" y="397"/>
                    </a:lnTo>
                    <a:lnTo>
                      <a:pt x="1092" y="331"/>
                    </a:lnTo>
                    <a:lnTo>
                      <a:pt x="1176" y="288"/>
                    </a:lnTo>
                    <a:lnTo>
                      <a:pt x="1353" y="217"/>
                    </a:lnTo>
                    <a:lnTo>
                      <a:pt x="1445" y="191"/>
                    </a:lnTo>
                    <a:lnTo>
                      <a:pt x="1455" y="233"/>
                    </a:lnTo>
                    <a:lnTo>
                      <a:pt x="1487" y="317"/>
                    </a:lnTo>
                    <a:lnTo>
                      <a:pt x="1503" y="354"/>
                    </a:lnTo>
                    <a:lnTo>
                      <a:pt x="1530" y="422"/>
                    </a:lnTo>
                    <a:lnTo>
                      <a:pt x="1595" y="559"/>
                    </a:lnTo>
                    <a:lnTo>
                      <a:pt x="1631" y="626"/>
                    </a:lnTo>
                    <a:lnTo>
                      <a:pt x="1589" y="651"/>
                    </a:lnTo>
                    <a:lnTo>
                      <a:pt x="1539" y="6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xmlns="" id="{1CEBC540-6082-48C2-A3FD-3910A9CA44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3" y="2501"/>
                <a:ext cx="530" cy="1057"/>
              </a:xfrm>
              <a:custGeom>
                <a:avLst/>
                <a:gdLst>
                  <a:gd name="T0" fmla="*/ 1351 w 1588"/>
                  <a:gd name="T1" fmla="*/ 159 h 3171"/>
                  <a:gd name="T2" fmla="*/ 1318 w 1588"/>
                  <a:gd name="T3" fmla="*/ 51 h 3171"/>
                  <a:gd name="T4" fmla="*/ 1072 w 1588"/>
                  <a:gd name="T5" fmla="*/ 6 h 3171"/>
                  <a:gd name="T6" fmla="*/ 477 w 1588"/>
                  <a:gd name="T7" fmla="*/ 415 h 3171"/>
                  <a:gd name="T8" fmla="*/ 173 w 1588"/>
                  <a:gd name="T9" fmla="*/ 981 h 3171"/>
                  <a:gd name="T10" fmla="*/ 81 w 1588"/>
                  <a:gd name="T11" fmla="*/ 1281 h 3171"/>
                  <a:gd name="T12" fmla="*/ 1 w 1588"/>
                  <a:gd name="T13" fmla="*/ 3067 h 3171"/>
                  <a:gd name="T14" fmla="*/ 121 w 1588"/>
                  <a:gd name="T15" fmla="*/ 3155 h 3171"/>
                  <a:gd name="T16" fmla="*/ 498 w 1588"/>
                  <a:gd name="T17" fmla="*/ 3151 h 3171"/>
                  <a:gd name="T18" fmla="*/ 692 w 1588"/>
                  <a:gd name="T19" fmla="*/ 3150 h 3171"/>
                  <a:gd name="T20" fmla="*/ 1233 w 1588"/>
                  <a:gd name="T21" fmla="*/ 3037 h 3171"/>
                  <a:gd name="T22" fmla="*/ 1320 w 1588"/>
                  <a:gd name="T23" fmla="*/ 2997 h 3171"/>
                  <a:gd name="T24" fmla="*/ 1458 w 1588"/>
                  <a:gd name="T25" fmla="*/ 2778 h 3171"/>
                  <a:gd name="T26" fmla="*/ 1492 w 1588"/>
                  <a:gd name="T27" fmla="*/ 1702 h 3171"/>
                  <a:gd name="T28" fmla="*/ 1415 w 1588"/>
                  <a:gd name="T29" fmla="*/ 1610 h 3171"/>
                  <a:gd name="T30" fmla="*/ 877 w 1588"/>
                  <a:gd name="T31" fmla="*/ 1556 h 3171"/>
                  <a:gd name="T32" fmla="*/ 849 w 1588"/>
                  <a:gd name="T33" fmla="*/ 1399 h 3171"/>
                  <a:gd name="T34" fmla="*/ 1199 w 1588"/>
                  <a:gd name="T35" fmla="*/ 1025 h 3171"/>
                  <a:gd name="T36" fmla="*/ 1563 w 1588"/>
                  <a:gd name="T37" fmla="*/ 848 h 3171"/>
                  <a:gd name="T38" fmla="*/ 1549 w 1588"/>
                  <a:gd name="T39" fmla="*/ 709 h 3171"/>
                  <a:gd name="T40" fmla="*/ 1148 w 1588"/>
                  <a:gd name="T41" fmla="*/ 287 h 3171"/>
                  <a:gd name="T42" fmla="*/ 481 w 1588"/>
                  <a:gd name="T43" fmla="*/ 1229 h 3171"/>
                  <a:gd name="T44" fmla="*/ 632 w 1588"/>
                  <a:gd name="T45" fmla="*/ 1520 h 3171"/>
                  <a:gd name="T46" fmla="*/ 640 w 1588"/>
                  <a:gd name="T47" fmla="*/ 1660 h 3171"/>
                  <a:gd name="T48" fmla="*/ 200 w 1588"/>
                  <a:gd name="T49" fmla="*/ 2995 h 3171"/>
                  <a:gd name="T50" fmla="*/ 200 w 1588"/>
                  <a:gd name="T51" fmla="*/ 2995 h 3171"/>
                  <a:gd name="T52" fmla="*/ 223 w 1588"/>
                  <a:gd name="T53" fmla="*/ 2772 h 3171"/>
                  <a:gd name="T54" fmla="*/ 425 w 1588"/>
                  <a:gd name="T55" fmla="*/ 2827 h 3171"/>
                  <a:gd name="T56" fmla="*/ 758 w 1588"/>
                  <a:gd name="T57" fmla="*/ 2959 h 3171"/>
                  <a:gd name="T58" fmla="*/ 336 w 1588"/>
                  <a:gd name="T59" fmla="*/ 2605 h 3171"/>
                  <a:gd name="T60" fmla="*/ 228 w 1588"/>
                  <a:gd name="T61" fmla="*/ 2290 h 3171"/>
                  <a:gd name="T62" fmla="*/ 815 w 1588"/>
                  <a:gd name="T63" fmla="*/ 2951 h 3171"/>
                  <a:gd name="T64" fmla="*/ 690 w 1588"/>
                  <a:gd name="T65" fmla="*/ 2599 h 3171"/>
                  <a:gd name="T66" fmla="*/ 268 w 1588"/>
                  <a:gd name="T67" fmla="*/ 2061 h 3171"/>
                  <a:gd name="T68" fmla="*/ 1060 w 1588"/>
                  <a:gd name="T69" fmla="*/ 2896 h 3171"/>
                  <a:gd name="T70" fmla="*/ 231 w 1588"/>
                  <a:gd name="T71" fmla="*/ 1889 h 3171"/>
                  <a:gd name="T72" fmla="*/ 599 w 1588"/>
                  <a:gd name="T73" fmla="*/ 2099 h 3171"/>
                  <a:gd name="T74" fmla="*/ 1219 w 1588"/>
                  <a:gd name="T75" fmla="*/ 2759 h 3171"/>
                  <a:gd name="T76" fmla="*/ 827 w 1588"/>
                  <a:gd name="T77" fmla="*/ 2488 h 3171"/>
                  <a:gd name="T78" fmla="*/ 941 w 1588"/>
                  <a:gd name="T79" fmla="*/ 2287 h 3171"/>
                  <a:gd name="T80" fmla="*/ 216 w 1588"/>
                  <a:gd name="T81" fmla="*/ 1539 h 3171"/>
                  <a:gd name="T82" fmla="*/ 481 w 1588"/>
                  <a:gd name="T83" fmla="*/ 1625 h 3171"/>
                  <a:gd name="T84" fmla="*/ 1209 w 1588"/>
                  <a:gd name="T85" fmla="*/ 2364 h 3171"/>
                  <a:gd name="T86" fmla="*/ 1297 w 1588"/>
                  <a:gd name="T87" fmla="*/ 1718 h 3171"/>
                  <a:gd name="T88" fmla="*/ 955 w 1588"/>
                  <a:gd name="T89" fmla="*/ 1745 h 3171"/>
                  <a:gd name="T90" fmla="*/ 939 w 1588"/>
                  <a:gd name="T91" fmla="*/ 1806 h 3171"/>
                  <a:gd name="T92" fmla="*/ 1274 w 1588"/>
                  <a:gd name="T93" fmla="*/ 2143 h 3171"/>
                  <a:gd name="T94" fmla="*/ 935 w 1588"/>
                  <a:gd name="T95" fmla="*/ 1934 h 3171"/>
                  <a:gd name="T96" fmla="*/ 696 w 1588"/>
                  <a:gd name="T97" fmla="*/ 1288 h 3171"/>
                  <a:gd name="T98" fmla="*/ 363 w 1588"/>
                  <a:gd name="T99" fmla="*/ 1013 h 3171"/>
                  <a:gd name="T100" fmla="*/ 725 w 1588"/>
                  <a:gd name="T101" fmla="*/ 928 h 3171"/>
                  <a:gd name="T102" fmla="*/ 696 w 1588"/>
                  <a:gd name="T103" fmla="*/ 1288 h 3171"/>
                  <a:gd name="T104" fmla="*/ 792 w 1588"/>
                  <a:gd name="T105" fmla="*/ 862 h 3171"/>
                  <a:gd name="T106" fmla="*/ 617 w 1588"/>
                  <a:gd name="T107" fmla="*/ 559 h 3171"/>
                  <a:gd name="T108" fmla="*/ 951 w 1588"/>
                  <a:gd name="T109" fmla="*/ 1000 h 3171"/>
                  <a:gd name="T110" fmla="*/ 668 w 1588"/>
                  <a:gd name="T111" fmla="*/ 500 h 3171"/>
                  <a:gd name="T112" fmla="*/ 1076 w 1588"/>
                  <a:gd name="T113" fmla="*/ 582 h 3171"/>
                  <a:gd name="T114" fmla="*/ 1320 w 1588"/>
                  <a:gd name="T115" fmla="*/ 666 h 3171"/>
                  <a:gd name="T116" fmla="*/ 939 w 1588"/>
                  <a:gd name="T117" fmla="*/ 277 h 3171"/>
                  <a:gd name="T118" fmla="*/ 1416 w 1588"/>
                  <a:gd name="T119" fmla="*/ 706 h 3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88" h="3171">
                    <a:moveTo>
                      <a:pt x="1537" y="702"/>
                    </a:moveTo>
                    <a:lnTo>
                      <a:pt x="1495" y="564"/>
                    </a:lnTo>
                    <a:lnTo>
                      <a:pt x="1446" y="428"/>
                    </a:lnTo>
                    <a:lnTo>
                      <a:pt x="1420" y="351"/>
                    </a:lnTo>
                    <a:lnTo>
                      <a:pt x="1383" y="234"/>
                    </a:lnTo>
                    <a:lnTo>
                      <a:pt x="1351" y="159"/>
                    </a:lnTo>
                    <a:lnTo>
                      <a:pt x="1334" y="123"/>
                    </a:lnTo>
                    <a:lnTo>
                      <a:pt x="1333" y="121"/>
                    </a:lnTo>
                    <a:lnTo>
                      <a:pt x="1331" y="120"/>
                    </a:lnTo>
                    <a:lnTo>
                      <a:pt x="1334" y="106"/>
                    </a:lnTo>
                    <a:lnTo>
                      <a:pt x="1331" y="77"/>
                    </a:lnTo>
                    <a:lnTo>
                      <a:pt x="1318" y="51"/>
                    </a:lnTo>
                    <a:lnTo>
                      <a:pt x="1295" y="31"/>
                    </a:lnTo>
                    <a:lnTo>
                      <a:pt x="1279" y="23"/>
                    </a:lnTo>
                    <a:lnTo>
                      <a:pt x="1250" y="13"/>
                    </a:lnTo>
                    <a:lnTo>
                      <a:pt x="1191" y="2"/>
                    </a:lnTo>
                    <a:lnTo>
                      <a:pt x="1132" y="0"/>
                    </a:lnTo>
                    <a:lnTo>
                      <a:pt x="1072" y="6"/>
                    </a:lnTo>
                    <a:lnTo>
                      <a:pt x="983" y="28"/>
                    </a:lnTo>
                    <a:lnTo>
                      <a:pt x="866" y="80"/>
                    </a:lnTo>
                    <a:lnTo>
                      <a:pt x="753" y="152"/>
                    </a:lnTo>
                    <a:lnTo>
                      <a:pt x="650" y="235"/>
                    </a:lnTo>
                    <a:lnTo>
                      <a:pt x="556" y="326"/>
                    </a:lnTo>
                    <a:lnTo>
                      <a:pt x="477" y="415"/>
                    </a:lnTo>
                    <a:lnTo>
                      <a:pt x="444" y="459"/>
                    </a:lnTo>
                    <a:lnTo>
                      <a:pt x="380" y="546"/>
                    </a:lnTo>
                    <a:lnTo>
                      <a:pt x="297" y="685"/>
                    </a:lnTo>
                    <a:lnTo>
                      <a:pt x="248" y="781"/>
                    </a:lnTo>
                    <a:lnTo>
                      <a:pt x="206" y="879"/>
                    </a:lnTo>
                    <a:lnTo>
                      <a:pt x="173" y="981"/>
                    </a:lnTo>
                    <a:lnTo>
                      <a:pt x="147" y="1084"/>
                    </a:lnTo>
                    <a:lnTo>
                      <a:pt x="133" y="1189"/>
                    </a:lnTo>
                    <a:lnTo>
                      <a:pt x="130" y="1242"/>
                    </a:lnTo>
                    <a:lnTo>
                      <a:pt x="111" y="1245"/>
                    </a:lnTo>
                    <a:lnTo>
                      <a:pt x="89" y="1262"/>
                    </a:lnTo>
                    <a:lnTo>
                      <a:pt x="81" y="1281"/>
                    </a:lnTo>
                    <a:lnTo>
                      <a:pt x="79" y="1293"/>
                    </a:lnTo>
                    <a:lnTo>
                      <a:pt x="68" y="1515"/>
                    </a:lnTo>
                    <a:lnTo>
                      <a:pt x="56" y="1958"/>
                    </a:lnTo>
                    <a:lnTo>
                      <a:pt x="45" y="2403"/>
                    </a:lnTo>
                    <a:lnTo>
                      <a:pt x="22" y="2846"/>
                    </a:lnTo>
                    <a:lnTo>
                      <a:pt x="1" y="3067"/>
                    </a:lnTo>
                    <a:lnTo>
                      <a:pt x="0" y="3085"/>
                    </a:lnTo>
                    <a:lnTo>
                      <a:pt x="7" y="3114"/>
                    </a:lnTo>
                    <a:lnTo>
                      <a:pt x="22" y="3135"/>
                    </a:lnTo>
                    <a:lnTo>
                      <a:pt x="42" y="3150"/>
                    </a:lnTo>
                    <a:lnTo>
                      <a:pt x="79" y="3161"/>
                    </a:lnTo>
                    <a:lnTo>
                      <a:pt x="121" y="3155"/>
                    </a:lnTo>
                    <a:lnTo>
                      <a:pt x="147" y="3144"/>
                    </a:lnTo>
                    <a:lnTo>
                      <a:pt x="159" y="3135"/>
                    </a:lnTo>
                    <a:lnTo>
                      <a:pt x="161" y="3137"/>
                    </a:lnTo>
                    <a:lnTo>
                      <a:pt x="166" y="3138"/>
                    </a:lnTo>
                    <a:lnTo>
                      <a:pt x="333" y="3148"/>
                    </a:lnTo>
                    <a:lnTo>
                      <a:pt x="498" y="3151"/>
                    </a:lnTo>
                    <a:lnTo>
                      <a:pt x="511" y="3160"/>
                    </a:lnTo>
                    <a:lnTo>
                      <a:pt x="524" y="3165"/>
                    </a:lnTo>
                    <a:lnTo>
                      <a:pt x="539" y="3171"/>
                    </a:lnTo>
                    <a:lnTo>
                      <a:pt x="565" y="3161"/>
                    </a:lnTo>
                    <a:lnTo>
                      <a:pt x="572" y="3151"/>
                    </a:lnTo>
                    <a:lnTo>
                      <a:pt x="692" y="3150"/>
                    </a:lnTo>
                    <a:lnTo>
                      <a:pt x="813" y="3144"/>
                    </a:lnTo>
                    <a:lnTo>
                      <a:pt x="916" y="3140"/>
                    </a:lnTo>
                    <a:lnTo>
                      <a:pt x="1091" y="3114"/>
                    </a:lnTo>
                    <a:lnTo>
                      <a:pt x="1170" y="3085"/>
                    </a:lnTo>
                    <a:lnTo>
                      <a:pt x="1214" y="3056"/>
                    </a:lnTo>
                    <a:lnTo>
                      <a:pt x="1233" y="3037"/>
                    </a:lnTo>
                    <a:lnTo>
                      <a:pt x="1246" y="3044"/>
                    </a:lnTo>
                    <a:lnTo>
                      <a:pt x="1272" y="3043"/>
                    </a:lnTo>
                    <a:lnTo>
                      <a:pt x="1292" y="3030"/>
                    </a:lnTo>
                    <a:lnTo>
                      <a:pt x="1304" y="3006"/>
                    </a:lnTo>
                    <a:lnTo>
                      <a:pt x="1304" y="2993"/>
                    </a:lnTo>
                    <a:lnTo>
                      <a:pt x="1320" y="2997"/>
                    </a:lnTo>
                    <a:lnTo>
                      <a:pt x="1354" y="2995"/>
                    </a:lnTo>
                    <a:lnTo>
                      <a:pt x="1370" y="2987"/>
                    </a:lnTo>
                    <a:lnTo>
                      <a:pt x="1393" y="2970"/>
                    </a:lnTo>
                    <a:lnTo>
                      <a:pt x="1425" y="2919"/>
                    </a:lnTo>
                    <a:lnTo>
                      <a:pt x="1446" y="2853"/>
                    </a:lnTo>
                    <a:lnTo>
                      <a:pt x="1458" y="2778"/>
                    </a:lnTo>
                    <a:lnTo>
                      <a:pt x="1464" y="2657"/>
                    </a:lnTo>
                    <a:lnTo>
                      <a:pt x="1461" y="2507"/>
                    </a:lnTo>
                    <a:lnTo>
                      <a:pt x="1462" y="2451"/>
                    </a:lnTo>
                    <a:lnTo>
                      <a:pt x="1475" y="2264"/>
                    </a:lnTo>
                    <a:lnTo>
                      <a:pt x="1494" y="1889"/>
                    </a:lnTo>
                    <a:lnTo>
                      <a:pt x="1492" y="1702"/>
                    </a:lnTo>
                    <a:lnTo>
                      <a:pt x="1491" y="1683"/>
                    </a:lnTo>
                    <a:lnTo>
                      <a:pt x="1480" y="1653"/>
                    </a:lnTo>
                    <a:lnTo>
                      <a:pt x="1459" y="1630"/>
                    </a:lnTo>
                    <a:lnTo>
                      <a:pt x="1433" y="1615"/>
                    </a:lnTo>
                    <a:lnTo>
                      <a:pt x="1419" y="1611"/>
                    </a:lnTo>
                    <a:lnTo>
                      <a:pt x="1415" y="1610"/>
                    </a:lnTo>
                    <a:lnTo>
                      <a:pt x="1412" y="1608"/>
                    </a:lnTo>
                    <a:lnTo>
                      <a:pt x="1374" y="1594"/>
                    </a:lnTo>
                    <a:lnTo>
                      <a:pt x="1301" y="1574"/>
                    </a:lnTo>
                    <a:lnTo>
                      <a:pt x="1187" y="1555"/>
                    </a:lnTo>
                    <a:lnTo>
                      <a:pt x="1032" y="1551"/>
                    </a:lnTo>
                    <a:lnTo>
                      <a:pt x="877" y="1556"/>
                    </a:lnTo>
                    <a:lnTo>
                      <a:pt x="800" y="1561"/>
                    </a:lnTo>
                    <a:lnTo>
                      <a:pt x="802" y="1527"/>
                    </a:lnTo>
                    <a:lnTo>
                      <a:pt x="817" y="1460"/>
                    </a:lnTo>
                    <a:lnTo>
                      <a:pt x="830" y="1428"/>
                    </a:lnTo>
                    <a:lnTo>
                      <a:pt x="840" y="1421"/>
                    </a:lnTo>
                    <a:lnTo>
                      <a:pt x="849" y="1399"/>
                    </a:lnTo>
                    <a:lnTo>
                      <a:pt x="846" y="1388"/>
                    </a:lnTo>
                    <a:lnTo>
                      <a:pt x="872" y="1342"/>
                    </a:lnTo>
                    <a:lnTo>
                      <a:pt x="935" y="1252"/>
                    </a:lnTo>
                    <a:lnTo>
                      <a:pt x="1014" y="1169"/>
                    </a:lnTo>
                    <a:lnTo>
                      <a:pt x="1104" y="1094"/>
                    </a:lnTo>
                    <a:lnTo>
                      <a:pt x="1199" y="1025"/>
                    </a:lnTo>
                    <a:lnTo>
                      <a:pt x="1295" y="967"/>
                    </a:lnTo>
                    <a:lnTo>
                      <a:pt x="1392" y="920"/>
                    </a:lnTo>
                    <a:lnTo>
                      <a:pt x="1481" y="882"/>
                    </a:lnTo>
                    <a:lnTo>
                      <a:pt x="1521" y="871"/>
                    </a:lnTo>
                    <a:lnTo>
                      <a:pt x="1539" y="865"/>
                    </a:lnTo>
                    <a:lnTo>
                      <a:pt x="1563" y="848"/>
                    </a:lnTo>
                    <a:lnTo>
                      <a:pt x="1579" y="826"/>
                    </a:lnTo>
                    <a:lnTo>
                      <a:pt x="1588" y="801"/>
                    </a:lnTo>
                    <a:lnTo>
                      <a:pt x="1588" y="777"/>
                    </a:lnTo>
                    <a:lnTo>
                      <a:pt x="1580" y="751"/>
                    </a:lnTo>
                    <a:lnTo>
                      <a:pt x="1567" y="728"/>
                    </a:lnTo>
                    <a:lnTo>
                      <a:pt x="1549" y="709"/>
                    </a:lnTo>
                    <a:lnTo>
                      <a:pt x="1537" y="702"/>
                    </a:lnTo>
                    <a:close/>
                    <a:moveTo>
                      <a:pt x="1177" y="202"/>
                    </a:moveTo>
                    <a:lnTo>
                      <a:pt x="1186" y="238"/>
                    </a:lnTo>
                    <a:lnTo>
                      <a:pt x="1207" y="310"/>
                    </a:lnTo>
                    <a:lnTo>
                      <a:pt x="1222" y="346"/>
                    </a:lnTo>
                    <a:lnTo>
                      <a:pt x="1148" y="287"/>
                    </a:lnTo>
                    <a:lnTo>
                      <a:pt x="1076" y="228"/>
                    </a:lnTo>
                    <a:lnTo>
                      <a:pt x="1127" y="215"/>
                    </a:lnTo>
                    <a:lnTo>
                      <a:pt x="1177" y="202"/>
                    </a:lnTo>
                    <a:close/>
                    <a:moveTo>
                      <a:pt x="340" y="1077"/>
                    </a:moveTo>
                    <a:lnTo>
                      <a:pt x="386" y="1130"/>
                    </a:lnTo>
                    <a:lnTo>
                      <a:pt x="481" y="1229"/>
                    </a:lnTo>
                    <a:lnTo>
                      <a:pt x="533" y="1275"/>
                    </a:lnTo>
                    <a:lnTo>
                      <a:pt x="591" y="1324"/>
                    </a:lnTo>
                    <a:lnTo>
                      <a:pt x="656" y="1369"/>
                    </a:lnTo>
                    <a:lnTo>
                      <a:pt x="644" y="1401"/>
                    </a:lnTo>
                    <a:lnTo>
                      <a:pt x="631" y="1461"/>
                    </a:lnTo>
                    <a:lnTo>
                      <a:pt x="632" y="1520"/>
                    </a:lnTo>
                    <a:lnTo>
                      <a:pt x="648" y="1575"/>
                    </a:lnTo>
                    <a:lnTo>
                      <a:pt x="663" y="1601"/>
                    </a:lnTo>
                    <a:lnTo>
                      <a:pt x="657" y="1608"/>
                    </a:lnTo>
                    <a:lnTo>
                      <a:pt x="653" y="1615"/>
                    </a:lnTo>
                    <a:lnTo>
                      <a:pt x="643" y="1640"/>
                    </a:lnTo>
                    <a:lnTo>
                      <a:pt x="640" y="1660"/>
                    </a:lnTo>
                    <a:lnTo>
                      <a:pt x="455" y="1489"/>
                    </a:lnTo>
                    <a:lnTo>
                      <a:pt x="272" y="1316"/>
                    </a:lnTo>
                    <a:lnTo>
                      <a:pt x="287" y="1255"/>
                    </a:lnTo>
                    <a:lnTo>
                      <a:pt x="320" y="1136"/>
                    </a:lnTo>
                    <a:lnTo>
                      <a:pt x="340" y="1077"/>
                    </a:lnTo>
                    <a:close/>
                    <a:moveTo>
                      <a:pt x="200" y="2995"/>
                    </a:moveTo>
                    <a:lnTo>
                      <a:pt x="206" y="2928"/>
                    </a:lnTo>
                    <a:lnTo>
                      <a:pt x="210" y="2860"/>
                    </a:lnTo>
                    <a:lnTo>
                      <a:pt x="262" y="2926"/>
                    </a:lnTo>
                    <a:lnTo>
                      <a:pt x="317" y="2988"/>
                    </a:lnTo>
                    <a:lnTo>
                      <a:pt x="259" y="2993"/>
                    </a:lnTo>
                    <a:lnTo>
                      <a:pt x="200" y="2995"/>
                    </a:lnTo>
                    <a:close/>
                    <a:moveTo>
                      <a:pt x="421" y="2983"/>
                    </a:moveTo>
                    <a:lnTo>
                      <a:pt x="402" y="2968"/>
                    </a:lnTo>
                    <a:lnTo>
                      <a:pt x="385" y="2952"/>
                    </a:lnTo>
                    <a:lnTo>
                      <a:pt x="341" y="2909"/>
                    </a:lnTo>
                    <a:lnTo>
                      <a:pt x="261" y="2820"/>
                    </a:lnTo>
                    <a:lnTo>
                      <a:pt x="223" y="2772"/>
                    </a:lnTo>
                    <a:lnTo>
                      <a:pt x="220" y="2769"/>
                    </a:lnTo>
                    <a:lnTo>
                      <a:pt x="216" y="2766"/>
                    </a:lnTo>
                    <a:lnTo>
                      <a:pt x="220" y="2689"/>
                    </a:lnTo>
                    <a:lnTo>
                      <a:pt x="223" y="2609"/>
                    </a:lnTo>
                    <a:lnTo>
                      <a:pt x="287" y="2684"/>
                    </a:lnTo>
                    <a:lnTo>
                      <a:pt x="425" y="2827"/>
                    </a:lnTo>
                    <a:lnTo>
                      <a:pt x="496" y="2896"/>
                    </a:lnTo>
                    <a:lnTo>
                      <a:pt x="536" y="2934"/>
                    </a:lnTo>
                    <a:lnTo>
                      <a:pt x="576" y="2974"/>
                    </a:lnTo>
                    <a:lnTo>
                      <a:pt x="498" y="2978"/>
                    </a:lnTo>
                    <a:lnTo>
                      <a:pt x="421" y="2983"/>
                    </a:lnTo>
                    <a:close/>
                    <a:moveTo>
                      <a:pt x="758" y="2959"/>
                    </a:moveTo>
                    <a:lnTo>
                      <a:pt x="745" y="2961"/>
                    </a:lnTo>
                    <a:lnTo>
                      <a:pt x="733" y="2961"/>
                    </a:lnTo>
                    <a:lnTo>
                      <a:pt x="650" y="2893"/>
                    </a:lnTo>
                    <a:lnTo>
                      <a:pt x="566" y="2825"/>
                    </a:lnTo>
                    <a:lnTo>
                      <a:pt x="487" y="2753"/>
                    </a:lnTo>
                    <a:lnTo>
                      <a:pt x="336" y="2605"/>
                    </a:lnTo>
                    <a:lnTo>
                      <a:pt x="264" y="2526"/>
                    </a:lnTo>
                    <a:lnTo>
                      <a:pt x="256" y="2517"/>
                    </a:lnTo>
                    <a:lnTo>
                      <a:pt x="236" y="2513"/>
                    </a:lnTo>
                    <a:lnTo>
                      <a:pt x="226" y="2516"/>
                    </a:lnTo>
                    <a:lnTo>
                      <a:pt x="228" y="2402"/>
                    </a:lnTo>
                    <a:lnTo>
                      <a:pt x="228" y="2290"/>
                    </a:lnTo>
                    <a:lnTo>
                      <a:pt x="424" y="2478"/>
                    </a:lnTo>
                    <a:lnTo>
                      <a:pt x="619" y="2668"/>
                    </a:lnTo>
                    <a:lnTo>
                      <a:pt x="679" y="2730"/>
                    </a:lnTo>
                    <a:lnTo>
                      <a:pt x="807" y="2872"/>
                    </a:lnTo>
                    <a:lnTo>
                      <a:pt x="876" y="2938"/>
                    </a:lnTo>
                    <a:lnTo>
                      <a:pt x="815" y="2951"/>
                    </a:lnTo>
                    <a:lnTo>
                      <a:pt x="758" y="2959"/>
                    </a:lnTo>
                    <a:close/>
                    <a:moveTo>
                      <a:pt x="1037" y="2899"/>
                    </a:moveTo>
                    <a:lnTo>
                      <a:pt x="998" y="2859"/>
                    </a:lnTo>
                    <a:lnTo>
                      <a:pt x="910" y="2781"/>
                    </a:lnTo>
                    <a:lnTo>
                      <a:pt x="772" y="2670"/>
                    </a:lnTo>
                    <a:lnTo>
                      <a:pt x="690" y="2599"/>
                    </a:lnTo>
                    <a:lnTo>
                      <a:pt x="575" y="2493"/>
                    </a:lnTo>
                    <a:lnTo>
                      <a:pt x="344" y="2282"/>
                    </a:lnTo>
                    <a:lnTo>
                      <a:pt x="226" y="2183"/>
                    </a:lnTo>
                    <a:lnTo>
                      <a:pt x="223" y="2089"/>
                    </a:lnTo>
                    <a:lnTo>
                      <a:pt x="220" y="1996"/>
                    </a:lnTo>
                    <a:lnTo>
                      <a:pt x="268" y="2061"/>
                    </a:lnTo>
                    <a:lnTo>
                      <a:pt x="372" y="2183"/>
                    </a:lnTo>
                    <a:lnTo>
                      <a:pt x="540" y="2357"/>
                    </a:lnTo>
                    <a:lnTo>
                      <a:pt x="658" y="2468"/>
                    </a:lnTo>
                    <a:lnTo>
                      <a:pt x="873" y="2677"/>
                    </a:lnTo>
                    <a:lnTo>
                      <a:pt x="1082" y="2892"/>
                    </a:lnTo>
                    <a:lnTo>
                      <a:pt x="1060" y="2896"/>
                    </a:lnTo>
                    <a:lnTo>
                      <a:pt x="1037" y="2899"/>
                    </a:lnTo>
                    <a:close/>
                    <a:moveTo>
                      <a:pt x="827" y="2488"/>
                    </a:moveTo>
                    <a:lnTo>
                      <a:pt x="667" y="2349"/>
                    </a:lnTo>
                    <a:lnTo>
                      <a:pt x="438" y="2130"/>
                    </a:lnTo>
                    <a:lnTo>
                      <a:pt x="297" y="1973"/>
                    </a:lnTo>
                    <a:lnTo>
                      <a:pt x="231" y="1889"/>
                    </a:lnTo>
                    <a:lnTo>
                      <a:pt x="223" y="1882"/>
                    </a:lnTo>
                    <a:lnTo>
                      <a:pt x="216" y="1878"/>
                    </a:lnTo>
                    <a:lnTo>
                      <a:pt x="213" y="1797"/>
                    </a:lnTo>
                    <a:lnTo>
                      <a:pt x="209" y="1716"/>
                    </a:lnTo>
                    <a:lnTo>
                      <a:pt x="336" y="1847"/>
                    </a:lnTo>
                    <a:lnTo>
                      <a:pt x="599" y="2099"/>
                    </a:lnTo>
                    <a:lnTo>
                      <a:pt x="730" y="2226"/>
                    </a:lnTo>
                    <a:lnTo>
                      <a:pt x="794" y="2291"/>
                    </a:lnTo>
                    <a:lnTo>
                      <a:pt x="915" y="2425"/>
                    </a:lnTo>
                    <a:lnTo>
                      <a:pt x="1034" y="2562"/>
                    </a:lnTo>
                    <a:lnTo>
                      <a:pt x="1155" y="2694"/>
                    </a:lnTo>
                    <a:lnTo>
                      <a:pt x="1219" y="2759"/>
                    </a:lnTo>
                    <a:lnTo>
                      <a:pt x="1219" y="2813"/>
                    </a:lnTo>
                    <a:lnTo>
                      <a:pt x="1225" y="2860"/>
                    </a:lnTo>
                    <a:lnTo>
                      <a:pt x="1183" y="2808"/>
                    </a:lnTo>
                    <a:lnTo>
                      <a:pt x="1085" y="2709"/>
                    </a:lnTo>
                    <a:lnTo>
                      <a:pt x="928" y="2573"/>
                    </a:lnTo>
                    <a:lnTo>
                      <a:pt x="827" y="2488"/>
                    </a:lnTo>
                    <a:close/>
                    <a:moveTo>
                      <a:pt x="1258" y="2396"/>
                    </a:moveTo>
                    <a:lnTo>
                      <a:pt x="1250" y="2474"/>
                    </a:lnTo>
                    <a:lnTo>
                      <a:pt x="1235" y="2583"/>
                    </a:lnTo>
                    <a:lnTo>
                      <a:pt x="1193" y="2530"/>
                    </a:lnTo>
                    <a:lnTo>
                      <a:pt x="1098" y="2428"/>
                    </a:lnTo>
                    <a:lnTo>
                      <a:pt x="941" y="2287"/>
                    </a:lnTo>
                    <a:lnTo>
                      <a:pt x="843" y="2202"/>
                    </a:lnTo>
                    <a:lnTo>
                      <a:pt x="526" y="1915"/>
                    </a:lnTo>
                    <a:lnTo>
                      <a:pt x="205" y="1634"/>
                    </a:lnTo>
                    <a:lnTo>
                      <a:pt x="202" y="1588"/>
                    </a:lnTo>
                    <a:lnTo>
                      <a:pt x="200" y="1543"/>
                    </a:lnTo>
                    <a:lnTo>
                      <a:pt x="216" y="1539"/>
                    </a:lnTo>
                    <a:lnTo>
                      <a:pt x="238" y="1523"/>
                    </a:lnTo>
                    <a:lnTo>
                      <a:pt x="245" y="1507"/>
                    </a:lnTo>
                    <a:lnTo>
                      <a:pt x="246" y="1497"/>
                    </a:lnTo>
                    <a:lnTo>
                      <a:pt x="251" y="1448"/>
                    </a:lnTo>
                    <a:lnTo>
                      <a:pt x="258" y="1399"/>
                    </a:lnTo>
                    <a:lnTo>
                      <a:pt x="481" y="1625"/>
                    </a:lnTo>
                    <a:lnTo>
                      <a:pt x="704" y="1852"/>
                    </a:lnTo>
                    <a:lnTo>
                      <a:pt x="823" y="1978"/>
                    </a:lnTo>
                    <a:lnTo>
                      <a:pt x="1004" y="2183"/>
                    </a:lnTo>
                    <a:lnTo>
                      <a:pt x="1131" y="2307"/>
                    </a:lnTo>
                    <a:lnTo>
                      <a:pt x="1200" y="2359"/>
                    </a:lnTo>
                    <a:lnTo>
                      <a:pt x="1209" y="2364"/>
                    </a:lnTo>
                    <a:lnTo>
                      <a:pt x="1226" y="2367"/>
                    </a:lnTo>
                    <a:lnTo>
                      <a:pt x="1250" y="2359"/>
                    </a:lnTo>
                    <a:lnTo>
                      <a:pt x="1262" y="2346"/>
                    </a:lnTo>
                    <a:lnTo>
                      <a:pt x="1261" y="2370"/>
                    </a:lnTo>
                    <a:lnTo>
                      <a:pt x="1258" y="2396"/>
                    </a:lnTo>
                    <a:close/>
                    <a:moveTo>
                      <a:pt x="1297" y="1718"/>
                    </a:moveTo>
                    <a:lnTo>
                      <a:pt x="1289" y="1880"/>
                    </a:lnTo>
                    <a:lnTo>
                      <a:pt x="1279" y="2042"/>
                    </a:lnTo>
                    <a:lnTo>
                      <a:pt x="1207" y="1978"/>
                    </a:lnTo>
                    <a:lnTo>
                      <a:pt x="1134" y="1919"/>
                    </a:lnTo>
                    <a:lnTo>
                      <a:pt x="1042" y="1836"/>
                    </a:lnTo>
                    <a:lnTo>
                      <a:pt x="955" y="1745"/>
                    </a:lnTo>
                    <a:lnTo>
                      <a:pt x="1040" y="1732"/>
                    </a:lnTo>
                    <a:lnTo>
                      <a:pt x="1168" y="1719"/>
                    </a:lnTo>
                    <a:lnTo>
                      <a:pt x="1253" y="1716"/>
                    </a:lnTo>
                    <a:lnTo>
                      <a:pt x="1297" y="1718"/>
                    </a:lnTo>
                    <a:close/>
                    <a:moveTo>
                      <a:pt x="903" y="1754"/>
                    </a:moveTo>
                    <a:lnTo>
                      <a:pt x="939" y="1806"/>
                    </a:lnTo>
                    <a:lnTo>
                      <a:pt x="1024" y="1901"/>
                    </a:lnTo>
                    <a:lnTo>
                      <a:pt x="1070" y="1947"/>
                    </a:lnTo>
                    <a:lnTo>
                      <a:pt x="1118" y="1997"/>
                    </a:lnTo>
                    <a:lnTo>
                      <a:pt x="1193" y="2075"/>
                    </a:lnTo>
                    <a:lnTo>
                      <a:pt x="1246" y="2122"/>
                    </a:lnTo>
                    <a:lnTo>
                      <a:pt x="1274" y="2143"/>
                    </a:lnTo>
                    <a:lnTo>
                      <a:pt x="1269" y="2216"/>
                    </a:lnTo>
                    <a:lnTo>
                      <a:pt x="1265" y="2290"/>
                    </a:lnTo>
                    <a:lnTo>
                      <a:pt x="1245" y="2256"/>
                    </a:lnTo>
                    <a:lnTo>
                      <a:pt x="1200" y="2193"/>
                    </a:lnTo>
                    <a:lnTo>
                      <a:pt x="1119" y="2102"/>
                    </a:lnTo>
                    <a:lnTo>
                      <a:pt x="935" y="1934"/>
                    </a:lnTo>
                    <a:lnTo>
                      <a:pt x="818" y="1829"/>
                    </a:lnTo>
                    <a:lnTo>
                      <a:pt x="788" y="1800"/>
                    </a:lnTo>
                    <a:lnTo>
                      <a:pt x="756" y="1770"/>
                    </a:lnTo>
                    <a:lnTo>
                      <a:pt x="830" y="1764"/>
                    </a:lnTo>
                    <a:lnTo>
                      <a:pt x="903" y="1754"/>
                    </a:lnTo>
                    <a:close/>
                    <a:moveTo>
                      <a:pt x="696" y="1288"/>
                    </a:moveTo>
                    <a:lnTo>
                      <a:pt x="661" y="1270"/>
                    </a:lnTo>
                    <a:lnTo>
                      <a:pt x="591" y="1228"/>
                    </a:lnTo>
                    <a:lnTo>
                      <a:pt x="558" y="1203"/>
                    </a:lnTo>
                    <a:lnTo>
                      <a:pt x="506" y="1160"/>
                    </a:lnTo>
                    <a:lnTo>
                      <a:pt x="409" y="1065"/>
                    </a:lnTo>
                    <a:lnTo>
                      <a:pt x="363" y="1013"/>
                    </a:lnTo>
                    <a:lnTo>
                      <a:pt x="395" y="935"/>
                    </a:lnTo>
                    <a:lnTo>
                      <a:pt x="470" y="783"/>
                    </a:lnTo>
                    <a:lnTo>
                      <a:pt x="513" y="711"/>
                    </a:lnTo>
                    <a:lnTo>
                      <a:pt x="591" y="799"/>
                    </a:lnTo>
                    <a:lnTo>
                      <a:pt x="676" y="881"/>
                    </a:lnTo>
                    <a:lnTo>
                      <a:pt x="725" y="928"/>
                    </a:lnTo>
                    <a:lnTo>
                      <a:pt x="805" y="997"/>
                    </a:lnTo>
                    <a:lnTo>
                      <a:pt x="864" y="1036"/>
                    </a:lnTo>
                    <a:lnTo>
                      <a:pt x="895" y="1051"/>
                    </a:lnTo>
                    <a:lnTo>
                      <a:pt x="836" y="1108"/>
                    </a:lnTo>
                    <a:lnTo>
                      <a:pt x="735" y="1228"/>
                    </a:lnTo>
                    <a:lnTo>
                      <a:pt x="696" y="1288"/>
                    </a:lnTo>
                    <a:close/>
                    <a:moveTo>
                      <a:pt x="951" y="1000"/>
                    </a:moveTo>
                    <a:lnTo>
                      <a:pt x="951" y="1000"/>
                    </a:lnTo>
                    <a:lnTo>
                      <a:pt x="951" y="1000"/>
                    </a:lnTo>
                    <a:lnTo>
                      <a:pt x="929" y="973"/>
                    </a:lnTo>
                    <a:lnTo>
                      <a:pt x="877" y="925"/>
                    </a:lnTo>
                    <a:lnTo>
                      <a:pt x="792" y="862"/>
                    </a:lnTo>
                    <a:lnTo>
                      <a:pt x="738" y="819"/>
                    </a:lnTo>
                    <a:lnTo>
                      <a:pt x="689" y="778"/>
                    </a:lnTo>
                    <a:lnTo>
                      <a:pt x="598" y="690"/>
                    </a:lnTo>
                    <a:lnTo>
                      <a:pt x="553" y="644"/>
                    </a:lnTo>
                    <a:lnTo>
                      <a:pt x="583" y="601"/>
                    </a:lnTo>
                    <a:lnTo>
                      <a:pt x="617" y="559"/>
                    </a:lnTo>
                    <a:lnTo>
                      <a:pt x="749" y="656"/>
                    </a:lnTo>
                    <a:lnTo>
                      <a:pt x="879" y="757"/>
                    </a:lnTo>
                    <a:lnTo>
                      <a:pt x="970" y="835"/>
                    </a:lnTo>
                    <a:lnTo>
                      <a:pt x="1063" y="909"/>
                    </a:lnTo>
                    <a:lnTo>
                      <a:pt x="1006" y="954"/>
                    </a:lnTo>
                    <a:lnTo>
                      <a:pt x="951" y="1000"/>
                    </a:lnTo>
                    <a:close/>
                    <a:moveTo>
                      <a:pt x="1150" y="849"/>
                    </a:moveTo>
                    <a:lnTo>
                      <a:pt x="1099" y="804"/>
                    </a:lnTo>
                    <a:lnTo>
                      <a:pt x="988" y="724"/>
                    </a:lnTo>
                    <a:lnTo>
                      <a:pt x="935" y="685"/>
                    </a:lnTo>
                    <a:lnTo>
                      <a:pt x="804" y="590"/>
                    </a:lnTo>
                    <a:lnTo>
                      <a:pt x="668" y="500"/>
                    </a:lnTo>
                    <a:lnTo>
                      <a:pt x="706" y="461"/>
                    </a:lnTo>
                    <a:lnTo>
                      <a:pt x="784" y="391"/>
                    </a:lnTo>
                    <a:lnTo>
                      <a:pt x="826" y="356"/>
                    </a:lnTo>
                    <a:lnTo>
                      <a:pt x="890" y="411"/>
                    </a:lnTo>
                    <a:lnTo>
                      <a:pt x="1016" y="523"/>
                    </a:lnTo>
                    <a:lnTo>
                      <a:pt x="1076" y="582"/>
                    </a:lnTo>
                    <a:lnTo>
                      <a:pt x="1167" y="682"/>
                    </a:lnTo>
                    <a:lnTo>
                      <a:pt x="1253" y="784"/>
                    </a:lnTo>
                    <a:lnTo>
                      <a:pt x="1203" y="814"/>
                    </a:lnTo>
                    <a:lnTo>
                      <a:pt x="1150" y="849"/>
                    </a:lnTo>
                    <a:close/>
                    <a:moveTo>
                      <a:pt x="1371" y="725"/>
                    </a:moveTo>
                    <a:lnTo>
                      <a:pt x="1320" y="666"/>
                    </a:lnTo>
                    <a:lnTo>
                      <a:pt x="1206" y="559"/>
                    </a:lnTo>
                    <a:lnTo>
                      <a:pt x="1150" y="509"/>
                    </a:lnTo>
                    <a:lnTo>
                      <a:pt x="1089" y="454"/>
                    </a:lnTo>
                    <a:lnTo>
                      <a:pt x="961" y="352"/>
                    </a:lnTo>
                    <a:lnTo>
                      <a:pt x="895" y="304"/>
                    </a:lnTo>
                    <a:lnTo>
                      <a:pt x="939" y="277"/>
                    </a:lnTo>
                    <a:lnTo>
                      <a:pt x="985" y="258"/>
                    </a:lnTo>
                    <a:lnTo>
                      <a:pt x="1073" y="348"/>
                    </a:lnTo>
                    <a:lnTo>
                      <a:pt x="1256" y="520"/>
                    </a:lnTo>
                    <a:lnTo>
                      <a:pt x="1351" y="600"/>
                    </a:lnTo>
                    <a:lnTo>
                      <a:pt x="1384" y="654"/>
                    </a:lnTo>
                    <a:lnTo>
                      <a:pt x="1416" y="706"/>
                    </a:lnTo>
                    <a:lnTo>
                      <a:pt x="1395" y="715"/>
                    </a:lnTo>
                    <a:lnTo>
                      <a:pt x="1371" y="7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9056599" y="4428846"/>
            <a:ext cx="262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체육학과 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1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학년 안재욱</a:t>
            </a:r>
            <a:endParaRPr lang="en-US" altLang="ko-KR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체육학과 </a:t>
            </a:r>
            <a:r>
              <a:rPr lang="en-US" altLang="ko-KR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1</a:t>
            </a:r>
            <a:r>
              <a:rPr lang="ko-KR" altLang="en-US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학년 이수민</a:t>
            </a:r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98" y="339738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2612" y="2793189"/>
            <a:ext cx="2794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시네마현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 고시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40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33898" y="2793189"/>
            <a:ext cx="6184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국제법을 바탕으로 일본의 주장이  </a:t>
            </a:r>
            <a:r>
              <a:rPr lang="ko-KR" altLang="en-US" sz="2400" noProof="0" dirty="0" err="1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틀린이유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.</a:t>
            </a:r>
          </a:p>
        </p:txBody>
      </p:sp>
      <p:sp>
        <p:nvSpPr>
          <p:cNvPr id="12" name="자유형 11"/>
          <p:cNvSpPr/>
          <p:nvPr/>
        </p:nvSpPr>
        <p:spPr>
          <a:xfrm rot="3600000">
            <a:off x="9174218" y="2743727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289564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5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84 0.00023 L -0.04023 0.0877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0.00116 L 0.44388 0.00231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2056627" y="215171"/>
            <a:ext cx="8264675" cy="4456285"/>
            <a:chOff x="2056627" y="215171"/>
            <a:chExt cx="8264675" cy="4456285"/>
          </a:xfrm>
        </p:grpSpPr>
        <p:sp>
          <p:nvSpPr>
            <p:cNvPr id="4" name="아래쪽 화살표 3"/>
            <p:cNvSpPr/>
            <p:nvPr/>
          </p:nvSpPr>
          <p:spPr>
            <a:xfrm>
              <a:off x="5798599" y="1253662"/>
              <a:ext cx="416516" cy="70845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9459" y="2054964"/>
              <a:ext cx="5251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시네마 현 고시</a:t>
              </a:r>
            </a:p>
          </p:txBody>
        </p:sp>
        <p:sp>
          <p:nvSpPr>
            <p:cNvPr id="115" name="아래쪽 화살표 114"/>
            <p:cNvSpPr/>
            <p:nvPr/>
          </p:nvSpPr>
          <p:spPr>
            <a:xfrm rot="10800000">
              <a:off x="5797896" y="2590661"/>
              <a:ext cx="416516" cy="708454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627" y="215171"/>
              <a:ext cx="7899307" cy="445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499" y="215171"/>
              <a:ext cx="15906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타원형 설명선 71"/>
            <p:cNvSpPr/>
            <p:nvPr/>
          </p:nvSpPr>
          <p:spPr>
            <a:xfrm>
              <a:off x="2343629" y="1023140"/>
              <a:ext cx="2381855" cy="938975"/>
            </a:xfrm>
            <a:prstGeom prst="wedgeEllipseCallout">
              <a:avLst>
                <a:gd name="adj1" fmla="val -46547"/>
                <a:gd name="adj2" fmla="val -70833"/>
              </a:avLst>
            </a:prstGeom>
            <a:solidFill>
              <a:schemeClr val="tx2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독도는 </a:t>
              </a:r>
              <a:r>
                <a:rPr kumimoji="0" lang="ko-KR" altLang="en-US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주인없는</a:t>
              </a: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무주지</a:t>
              </a: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라서 </a:t>
              </a:r>
              <a:r>
                <a:rPr kumimoji="0" lang="ko-KR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영유권</a:t>
              </a:r>
              <a:r>
                <a:rPr kumimoji="0" lang="ko-KR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을 확립 했습니다</a:t>
              </a:r>
              <a:r>
                <a:rPr kumimoji="0" lang="en-US" altLang="ko-K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541072" y="302440"/>
            <a:ext cx="1116703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실효적 점유 </a:t>
            </a:r>
            <a:r>
              <a:rPr kumimoji="0" lang="en-US" altLang="ko-KR" sz="2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: 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19</a:t>
            </a:r>
            <a:r>
              <a:rPr lang="ko-KR" altLang="en-US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세기 이후 국제법상으로는 발견만으로는 영토 획득</a:t>
            </a:r>
            <a:r>
              <a:rPr lang="en-US" altLang="ko-KR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X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 smtClean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                   일본은 독도를 한번도 실효적으로 지배 한 적이 없다</a:t>
            </a:r>
            <a:r>
              <a:rPr lang="en-US" altLang="ko-KR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 smtClean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                       현재 독도는 한국의 독도 경비대에 의해 지켜지고 있다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.</a:t>
            </a:r>
            <a:endParaRPr lang="en-US" altLang="ko-KR" sz="2800" dirty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국가의 </a:t>
            </a:r>
            <a:r>
              <a:rPr lang="ko-KR" altLang="en-US" sz="2800" b="1" dirty="0">
                <a:solidFill>
                  <a:srgbClr val="FF0000"/>
                </a:solidFill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대외적 의사표시 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: </a:t>
            </a:r>
            <a:r>
              <a:rPr lang="ko-KR" altLang="en-US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일개 지방자치단체인 </a:t>
            </a:r>
            <a:r>
              <a:rPr lang="ko-KR" altLang="en-US" sz="2800" dirty="0" err="1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시네마현</a:t>
            </a:r>
            <a:r>
              <a:rPr lang="ko-KR" altLang="en-US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 고시로는 국제법상으로 효력발생</a:t>
            </a:r>
            <a:r>
              <a:rPr lang="en-US" altLang="ko-KR" sz="2800" dirty="0">
                <a:latin typeface="a옛날목욕탕B" panose="02020600000000000000" pitchFamily="18" charset="-127"/>
                <a:ea typeface="문체부 궁체 정자체" panose="02030609000101010101" pitchFamily="17" charset="-127"/>
              </a:rPr>
              <a:t>X</a:t>
            </a:r>
            <a:endParaRPr kumimoji="0" lang="en-US" altLang="ko-KR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옛날목욕탕B" panose="02020600000000000000" pitchFamily="18" charset="-127"/>
              <a:ea typeface="문체부 궁체 정자체" panose="02030609000101010101" pitchFamily="17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4776122" y="6537543"/>
            <a:ext cx="85326" cy="137974"/>
          </a:xfrm>
          <a:custGeom>
            <a:avLst/>
            <a:gdLst>
              <a:gd name="connsiteX0" fmla="*/ 0 w 85326"/>
              <a:gd name="connsiteY0" fmla="*/ 0 h 137974"/>
              <a:gd name="connsiteX1" fmla="*/ 18300 w 85326"/>
              <a:gd name="connsiteY1" fmla="*/ 5766 h 137974"/>
              <a:gd name="connsiteX2" fmla="*/ 43013 w 85326"/>
              <a:gd name="connsiteY2" fmla="*/ 30304 h 137974"/>
              <a:gd name="connsiteX3" fmla="*/ 59489 w 85326"/>
              <a:gd name="connsiteY3" fmla="*/ 71199 h 137974"/>
              <a:gd name="connsiteX4" fmla="*/ 75964 w 85326"/>
              <a:gd name="connsiteY4" fmla="*/ 95736 h 137974"/>
              <a:gd name="connsiteX5" fmla="*/ 84202 w 85326"/>
              <a:gd name="connsiteY5" fmla="*/ 128453 h 137974"/>
              <a:gd name="connsiteX6" fmla="*/ 85326 w 85326"/>
              <a:gd name="connsiteY6" fmla="*/ 137974 h 137974"/>
              <a:gd name="connsiteX7" fmla="*/ 0 w 85326"/>
              <a:gd name="connsiteY7" fmla="*/ 0 h 1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6" h="137974">
                <a:moveTo>
                  <a:pt x="0" y="0"/>
                </a:moveTo>
                <a:lnTo>
                  <a:pt x="18300" y="5766"/>
                </a:lnTo>
                <a:cubicBezTo>
                  <a:pt x="26538" y="13945"/>
                  <a:pt x="36839" y="20495"/>
                  <a:pt x="43013" y="30304"/>
                </a:cubicBezTo>
                <a:cubicBezTo>
                  <a:pt x="50850" y="42754"/>
                  <a:pt x="52876" y="58067"/>
                  <a:pt x="59489" y="71199"/>
                </a:cubicBezTo>
                <a:cubicBezTo>
                  <a:pt x="63917" y="79991"/>
                  <a:pt x="70472" y="87557"/>
                  <a:pt x="75964" y="95736"/>
                </a:cubicBezTo>
                <a:cubicBezTo>
                  <a:pt x="78710" y="106642"/>
                  <a:pt x="81982" y="117430"/>
                  <a:pt x="84202" y="128453"/>
                </a:cubicBezTo>
                <a:lnTo>
                  <a:pt x="85326" y="137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4626" y="2813396"/>
            <a:ext cx="12206626" cy="98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독도</a:t>
            </a:r>
            <a:r>
              <a:rPr lang="ko-KR" altLang="en-US" sz="4400" b="1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가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한국</a:t>
            </a:r>
            <a:r>
              <a:rPr lang="ko-KR" altLang="en-US" sz="4400" b="1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영토인 </a:t>
            </a:r>
            <a:r>
              <a:rPr lang="ko-KR" altLang="en-US" sz="4400" b="1" dirty="0">
                <a:solidFill>
                  <a:schemeClr val="accent2">
                    <a:lumMod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국제법</a:t>
            </a:r>
            <a:r>
              <a:rPr lang="ko-KR" altLang="en-US" sz="4400" b="1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적 근거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 flipH="1">
            <a:off x="9279810" y="5798401"/>
            <a:ext cx="1151891" cy="445458"/>
            <a:chOff x="1792" y="1368"/>
            <a:chExt cx="4096" cy="1584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17" y="2424"/>
              <a:ext cx="661" cy="397"/>
            </a:xfrm>
            <a:custGeom>
              <a:avLst/>
              <a:gdLst>
                <a:gd name="T0" fmla="*/ 1982 w 1982"/>
                <a:gd name="T1" fmla="*/ 396 h 1189"/>
                <a:gd name="T2" fmla="*/ 1936 w 1982"/>
                <a:gd name="T3" fmla="*/ 446 h 1189"/>
                <a:gd name="T4" fmla="*/ 1841 w 1982"/>
                <a:gd name="T5" fmla="*/ 540 h 1189"/>
                <a:gd name="T6" fmla="*/ 1694 w 1982"/>
                <a:gd name="T7" fmla="*/ 668 h 1189"/>
                <a:gd name="T8" fmla="*/ 1492 w 1982"/>
                <a:gd name="T9" fmla="*/ 817 h 1189"/>
                <a:gd name="T10" fmla="*/ 1298 w 1982"/>
                <a:gd name="T11" fmla="*/ 941 h 1189"/>
                <a:gd name="T12" fmla="*/ 1119 w 1982"/>
                <a:gd name="T13" fmla="*/ 1039 h 1189"/>
                <a:gd name="T14" fmla="*/ 970 w 1982"/>
                <a:gd name="T15" fmla="*/ 1112 h 1189"/>
                <a:gd name="T16" fmla="*/ 815 w 1982"/>
                <a:gd name="T17" fmla="*/ 1180 h 1189"/>
                <a:gd name="T18" fmla="*/ 792 w 1982"/>
                <a:gd name="T19" fmla="*/ 1189 h 1189"/>
                <a:gd name="T20" fmla="*/ 0 w 1982"/>
                <a:gd name="T21" fmla="*/ 199 h 1189"/>
                <a:gd name="T22" fmla="*/ 396 w 1982"/>
                <a:gd name="T23" fmla="*/ 0 h 1189"/>
                <a:gd name="T24" fmla="*/ 1982 w 1982"/>
                <a:gd name="T25" fmla="*/ 396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2" h="1189">
                  <a:moveTo>
                    <a:pt x="1982" y="396"/>
                  </a:moveTo>
                  <a:lnTo>
                    <a:pt x="1936" y="446"/>
                  </a:lnTo>
                  <a:lnTo>
                    <a:pt x="1841" y="540"/>
                  </a:lnTo>
                  <a:lnTo>
                    <a:pt x="1694" y="668"/>
                  </a:lnTo>
                  <a:lnTo>
                    <a:pt x="1492" y="817"/>
                  </a:lnTo>
                  <a:lnTo>
                    <a:pt x="1298" y="941"/>
                  </a:lnTo>
                  <a:lnTo>
                    <a:pt x="1119" y="1039"/>
                  </a:lnTo>
                  <a:lnTo>
                    <a:pt x="970" y="1112"/>
                  </a:lnTo>
                  <a:lnTo>
                    <a:pt x="815" y="1180"/>
                  </a:lnTo>
                  <a:lnTo>
                    <a:pt x="792" y="1189"/>
                  </a:lnTo>
                  <a:lnTo>
                    <a:pt x="0" y="199"/>
                  </a:lnTo>
                  <a:lnTo>
                    <a:pt x="396" y="0"/>
                  </a:lnTo>
                  <a:lnTo>
                    <a:pt x="1982" y="396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561" y="2667"/>
              <a:ext cx="299" cy="285"/>
            </a:xfrm>
            <a:custGeom>
              <a:avLst/>
              <a:gdLst>
                <a:gd name="T0" fmla="*/ 507 w 897"/>
                <a:gd name="T1" fmla="*/ 0 h 857"/>
                <a:gd name="T2" fmla="*/ 438 w 897"/>
                <a:gd name="T3" fmla="*/ 18 h 857"/>
                <a:gd name="T4" fmla="*/ 319 w 897"/>
                <a:gd name="T5" fmla="*/ 66 h 857"/>
                <a:gd name="T6" fmla="*/ 222 w 897"/>
                <a:gd name="T7" fmla="*/ 122 h 857"/>
                <a:gd name="T8" fmla="*/ 146 w 897"/>
                <a:gd name="T9" fmla="*/ 184 h 857"/>
                <a:gd name="T10" fmla="*/ 88 w 897"/>
                <a:gd name="T11" fmla="*/ 252 h 857"/>
                <a:gd name="T12" fmla="*/ 46 w 897"/>
                <a:gd name="T13" fmla="*/ 322 h 857"/>
                <a:gd name="T14" fmla="*/ 19 w 897"/>
                <a:gd name="T15" fmla="*/ 394 h 857"/>
                <a:gd name="T16" fmla="*/ 5 w 897"/>
                <a:gd name="T17" fmla="*/ 467 h 857"/>
                <a:gd name="T18" fmla="*/ 0 w 897"/>
                <a:gd name="T19" fmla="*/ 538 h 857"/>
                <a:gd name="T20" fmla="*/ 3 w 897"/>
                <a:gd name="T21" fmla="*/ 606 h 857"/>
                <a:gd name="T22" fmla="*/ 18 w 897"/>
                <a:gd name="T23" fmla="*/ 699 h 857"/>
                <a:gd name="T24" fmla="*/ 61 w 897"/>
                <a:gd name="T25" fmla="*/ 837 h 857"/>
                <a:gd name="T26" fmla="*/ 71 w 897"/>
                <a:gd name="T27" fmla="*/ 857 h 857"/>
                <a:gd name="T28" fmla="*/ 94 w 897"/>
                <a:gd name="T29" fmla="*/ 853 h 857"/>
                <a:gd name="T30" fmla="*/ 241 w 897"/>
                <a:gd name="T31" fmla="*/ 807 h 857"/>
                <a:gd name="T32" fmla="*/ 373 w 897"/>
                <a:gd name="T33" fmla="*/ 747 h 857"/>
                <a:gd name="T34" fmla="*/ 483 w 897"/>
                <a:gd name="T35" fmla="*/ 680 h 857"/>
                <a:gd name="T36" fmla="*/ 555 w 897"/>
                <a:gd name="T37" fmla="*/ 627 h 857"/>
                <a:gd name="T38" fmla="*/ 627 w 897"/>
                <a:gd name="T39" fmla="*/ 565 h 857"/>
                <a:gd name="T40" fmla="*/ 693 w 897"/>
                <a:gd name="T41" fmla="*/ 493 h 857"/>
                <a:gd name="T42" fmla="*/ 755 w 897"/>
                <a:gd name="T43" fmla="*/ 411 h 857"/>
                <a:gd name="T44" fmla="*/ 810 w 897"/>
                <a:gd name="T45" fmla="*/ 318 h 857"/>
                <a:gd name="T46" fmla="*/ 854 w 897"/>
                <a:gd name="T47" fmla="*/ 213 h 857"/>
                <a:gd name="T48" fmla="*/ 886 w 897"/>
                <a:gd name="T49" fmla="*/ 96 h 857"/>
                <a:gd name="T50" fmla="*/ 897 w 897"/>
                <a:gd name="T51" fmla="*/ 33 h 857"/>
                <a:gd name="T52" fmla="*/ 507 w 897"/>
                <a:gd name="T5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7" h="857">
                  <a:moveTo>
                    <a:pt x="507" y="0"/>
                  </a:moveTo>
                  <a:lnTo>
                    <a:pt x="438" y="18"/>
                  </a:lnTo>
                  <a:lnTo>
                    <a:pt x="319" y="66"/>
                  </a:lnTo>
                  <a:lnTo>
                    <a:pt x="222" y="122"/>
                  </a:lnTo>
                  <a:lnTo>
                    <a:pt x="146" y="184"/>
                  </a:lnTo>
                  <a:lnTo>
                    <a:pt x="88" y="252"/>
                  </a:lnTo>
                  <a:lnTo>
                    <a:pt x="46" y="322"/>
                  </a:lnTo>
                  <a:lnTo>
                    <a:pt x="19" y="394"/>
                  </a:lnTo>
                  <a:lnTo>
                    <a:pt x="5" y="467"/>
                  </a:lnTo>
                  <a:lnTo>
                    <a:pt x="0" y="538"/>
                  </a:lnTo>
                  <a:lnTo>
                    <a:pt x="3" y="606"/>
                  </a:lnTo>
                  <a:lnTo>
                    <a:pt x="18" y="699"/>
                  </a:lnTo>
                  <a:lnTo>
                    <a:pt x="61" y="837"/>
                  </a:lnTo>
                  <a:lnTo>
                    <a:pt x="71" y="857"/>
                  </a:lnTo>
                  <a:lnTo>
                    <a:pt x="94" y="853"/>
                  </a:lnTo>
                  <a:lnTo>
                    <a:pt x="241" y="807"/>
                  </a:lnTo>
                  <a:lnTo>
                    <a:pt x="373" y="747"/>
                  </a:lnTo>
                  <a:lnTo>
                    <a:pt x="483" y="680"/>
                  </a:lnTo>
                  <a:lnTo>
                    <a:pt x="555" y="627"/>
                  </a:lnTo>
                  <a:lnTo>
                    <a:pt x="627" y="565"/>
                  </a:lnTo>
                  <a:lnTo>
                    <a:pt x="693" y="493"/>
                  </a:lnTo>
                  <a:lnTo>
                    <a:pt x="755" y="411"/>
                  </a:lnTo>
                  <a:lnTo>
                    <a:pt x="810" y="318"/>
                  </a:lnTo>
                  <a:lnTo>
                    <a:pt x="854" y="213"/>
                  </a:lnTo>
                  <a:lnTo>
                    <a:pt x="886" y="96"/>
                  </a:lnTo>
                  <a:lnTo>
                    <a:pt x="897" y="3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783" y="1746"/>
              <a:ext cx="331" cy="150"/>
            </a:xfrm>
            <a:custGeom>
              <a:avLst/>
              <a:gdLst>
                <a:gd name="T0" fmla="*/ 197 w 991"/>
                <a:gd name="T1" fmla="*/ 450 h 450"/>
                <a:gd name="T2" fmla="*/ 0 w 991"/>
                <a:gd name="T3" fmla="*/ 55 h 450"/>
                <a:gd name="T4" fmla="*/ 9 w 991"/>
                <a:gd name="T5" fmla="*/ 50 h 450"/>
                <a:gd name="T6" fmla="*/ 110 w 991"/>
                <a:gd name="T7" fmla="*/ 23 h 450"/>
                <a:gd name="T8" fmla="*/ 232 w 991"/>
                <a:gd name="T9" fmla="*/ 4 h 450"/>
                <a:gd name="T10" fmla="*/ 328 w 991"/>
                <a:gd name="T11" fmla="*/ 0 h 450"/>
                <a:gd name="T12" fmla="*/ 432 w 991"/>
                <a:gd name="T13" fmla="*/ 9 h 450"/>
                <a:gd name="T14" fmla="*/ 540 w 991"/>
                <a:gd name="T15" fmla="*/ 33 h 450"/>
                <a:gd name="T16" fmla="*/ 593 w 991"/>
                <a:gd name="T17" fmla="*/ 55 h 450"/>
                <a:gd name="T18" fmla="*/ 641 w 991"/>
                <a:gd name="T19" fmla="*/ 76 h 450"/>
                <a:gd name="T20" fmla="*/ 726 w 991"/>
                <a:gd name="T21" fmla="*/ 131 h 450"/>
                <a:gd name="T22" fmla="*/ 799 w 991"/>
                <a:gd name="T23" fmla="*/ 194 h 450"/>
                <a:gd name="T24" fmla="*/ 863 w 991"/>
                <a:gd name="T25" fmla="*/ 261 h 450"/>
                <a:gd name="T26" fmla="*/ 935 w 991"/>
                <a:gd name="T27" fmla="*/ 355 h 450"/>
                <a:gd name="T28" fmla="*/ 987 w 991"/>
                <a:gd name="T29" fmla="*/ 442 h 450"/>
                <a:gd name="T30" fmla="*/ 991 w 991"/>
                <a:gd name="T31" fmla="*/ 450 h 450"/>
                <a:gd name="T32" fmla="*/ 197 w 991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1" h="450">
                  <a:moveTo>
                    <a:pt x="197" y="450"/>
                  </a:moveTo>
                  <a:lnTo>
                    <a:pt x="0" y="55"/>
                  </a:lnTo>
                  <a:lnTo>
                    <a:pt x="9" y="50"/>
                  </a:lnTo>
                  <a:lnTo>
                    <a:pt x="110" y="23"/>
                  </a:lnTo>
                  <a:lnTo>
                    <a:pt x="232" y="4"/>
                  </a:lnTo>
                  <a:lnTo>
                    <a:pt x="328" y="0"/>
                  </a:lnTo>
                  <a:lnTo>
                    <a:pt x="432" y="9"/>
                  </a:lnTo>
                  <a:lnTo>
                    <a:pt x="540" y="33"/>
                  </a:lnTo>
                  <a:lnTo>
                    <a:pt x="593" y="55"/>
                  </a:lnTo>
                  <a:lnTo>
                    <a:pt x="641" y="76"/>
                  </a:lnTo>
                  <a:lnTo>
                    <a:pt x="726" y="131"/>
                  </a:lnTo>
                  <a:lnTo>
                    <a:pt x="799" y="194"/>
                  </a:lnTo>
                  <a:lnTo>
                    <a:pt x="863" y="261"/>
                  </a:lnTo>
                  <a:lnTo>
                    <a:pt x="935" y="355"/>
                  </a:lnTo>
                  <a:lnTo>
                    <a:pt x="987" y="442"/>
                  </a:lnTo>
                  <a:lnTo>
                    <a:pt x="991" y="450"/>
                  </a:lnTo>
                  <a:lnTo>
                    <a:pt x="197" y="45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10" y="1368"/>
              <a:ext cx="793" cy="396"/>
            </a:xfrm>
            <a:custGeom>
              <a:avLst/>
              <a:gdLst>
                <a:gd name="T0" fmla="*/ 2377 w 2377"/>
                <a:gd name="T1" fmla="*/ 1040 h 1189"/>
                <a:gd name="T2" fmla="*/ 2308 w 2377"/>
                <a:gd name="T3" fmla="*/ 967 h 1189"/>
                <a:gd name="T4" fmla="*/ 1846 w 2377"/>
                <a:gd name="T5" fmla="*/ 531 h 1189"/>
                <a:gd name="T6" fmla="*/ 1533 w 2377"/>
                <a:gd name="T7" fmla="*/ 265 h 1189"/>
                <a:gd name="T8" fmla="*/ 1306 w 2377"/>
                <a:gd name="T9" fmla="*/ 86 h 1189"/>
                <a:gd name="T10" fmla="*/ 1188 w 2377"/>
                <a:gd name="T11" fmla="*/ 0 h 1189"/>
                <a:gd name="T12" fmla="*/ 1176 w 2377"/>
                <a:gd name="T13" fmla="*/ 13 h 1189"/>
                <a:gd name="T14" fmla="*/ 1028 w 2377"/>
                <a:gd name="T15" fmla="*/ 140 h 1189"/>
                <a:gd name="T16" fmla="*/ 813 w 2377"/>
                <a:gd name="T17" fmla="*/ 296 h 1189"/>
                <a:gd name="T18" fmla="*/ 628 w 2377"/>
                <a:gd name="T19" fmla="*/ 416 h 1189"/>
                <a:gd name="T20" fmla="*/ 404 w 2377"/>
                <a:gd name="T21" fmla="*/ 545 h 1189"/>
                <a:gd name="T22" fmla="*/ 145 w 2377"/>
                <a:gd name="T23" fmla="*/ 678 h 1189"/>
                <a:gd name="T24" fmla="*/ 0 w 2377"/>
                <a:gd name="T25" fmla="*/ 743 h 1189"/>
                <a:gd name="T26" fmla="*/ 593 w 2377"/>
                <a:gd name="T27" fmla="*/ 1189 h 1189"/>
                <a:gd name="T28" fmla="*/ 2377 w 2377"/>
                <a:gd name="T29" fmla="*/ 104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7" h="1189">
                  <a:moveTo>
                    <a:pt x="2377" y="1040"/>
                  </a:moveTo>
                  <a:lnTo>
                    <a:pt x="2308" y="967"/>
                  </a:lnTo>
                  <a:lnTo>
                    <a:pt x="1846" y="531"/>
                  </a:lnTo>
                  <a:lnTo>
                    <a:pt x="1533" y="265"/>
                  </a:lnTo>
                  <a:lnTo>
                    <a:pt x="1306" y="86"/>
                  </a:lnTo>
                  <a:lnTo>
                    <a:pt x="1188" y="0"/>
                  </a:lnTo>
                  <a:lnTo>
                    <a:pt x="1176" y="13"/>
                  </a:lnTo>
                  <a:lnTo>
                    <a:pt x="1028" y="140"/>
                  </a:lnTo>
                  <a:lnTo>
                    <a:pt x="813" y="296"/>
                  </a:lnTo>
                  <a:lnTo>
                    <a:pt x="628" y="416"/>
                  </a:lnTo>
                  <a:lnTo>
                    <a:pt x="404" y="545"/>
                  </a:lnTo>
                  <a:lnTo>
                    <a:pt x="145" y="678"/>
                  </a:lnTo>
                  <a:lnTo>
                    <a:pt x="0" y="743"/>
                  </a:lnTo>
                  <a:lnTo>
                    <a:pt x="593" y="1189"/>
                  </a:lnTo>
                  <a:lnTo>
                    <a:pt x="2377" y="104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92" y="1632"/>
              <a:ext cx="4096" cy="1058"/>
            </a:xfrm>
            <a:custGeom>
              <a:avLst/>
              <a:gdLst>
                <a:gd name="T0" fmla="*/ 12155 w 12289"/>
                <a:gd name="T1" fmla="*/ 1241 h 3174"/>
                <a:gd name="T2" fmla="*/ 11886 w 12289"/>
                <a:gd name="T3" fmla="*/ 1437 h 3174"/>
                <a:gd name="T4" fmla="*/ 11579 w 12289"/>
                <a:gd name="T5" fmla="*/ 1829 h 3174"/>
                <a:gd name="T6" fmla="*/ 12289 w 12289"/>
                <a:gd name="T7" fmla="*/ 1981 h 3174"/>
                <a:gd name="T8" fmla="*/ 11991 w 12289"/>
                <a:gd name="T9" fmla="*/ 2186 h 3174"/>
                <a:gd name="T10" fmla="*/ 11433 w 12289"/>
                <a:gd name="T11" fmla="*/ 2475 h 3174"/>
                <a:gd name="T12" fmla="*/ 10695 w 12289"/>
                <a:gd name="T13" fmla="*/ 2764 h 3174"/>
                <a:gd name="T14" fmla="*/ 9818 w 12289"/>
                <a:gd name="T15" fmla="*/ 3006 h 3174"/>
                <a:gd name="T16" fmla="*/ 8840 w 12289"/>
                <a:gd name="T17" fmla="*/ 3150 h 3174"/>
                <a:gd name="T18" fmla="*/ 7638 w 12289"/>
                <a:gd name="T19" fmla="*/ 3174 h 3174"/>
                <a:gd name="T20" fmla="*/ 5803 w 12289"/>
                <a:gd name="T21" fmla="*/ 3134 h 3174"/>
                <a:gd name="T22" fmla="*/ 4812 w 12289"/>
                <a:gd name="T23" fmla="*/ 3004 h 3174"/>
                <a:gd name="T24" fmla="*/ 3817 w 12289"/>
                <a:gd name="T25" fmla="*/ 2738 h 3174"/>
                <a:gd name="T26" fmla="*/ 2974 w 12289"/>
                <a:gd name="T27" fmla="*/ 2377 h 3174"/>
                <a:gd name="T28" fmla="*/ 2673 w 12289"/>
                <a:gd name="T29" fmla="*/ 2250 h 3174"/>
                <a:gd name="T30" fmla="*/ 2369 w 12289"/>
                <a:gd name="T31" fmla="*/ 2190 h 3174"/>
                <a:gd name="T32" fmla="*/ 2111 w 12289"/>
                <a:gd name="T33" fmla="*/ 2213 h 3174"/>
                <a:gd name="T34" fmla="*/ 1779 w 12289"/>
                <a:gd name="T35" fmla="*/ 2360 h 3174"/>
                <a:gd name="T36" fmla="*/ 1207 w 12289"/>
                <a:gd name="T37" fmla="*/ 2790 h 3174"/>
                <a:gd name="T38" fmla="*/ 701 w 12289"/>
                <a:gd name="T39" fmla="*/ 3056 h 3174"/>
                <a:gd name="T40" fmla="*/ 350 w 12289"/>
                <a:gd name="T41" fmla="*/ 3144 h 3174"/>
                <a:gd name="T42" fmla="*/ 0 w 12289"/>
                <a:gd name="T43" fmla="*/ 3170 h 3174"/>
                <a:gd name="T44" fmla="*/ 235 w 12289"/>
                <a:gd name="T45" fmla="*/ 2466 h 3174"/>
                <a:gd name="T46" fmla="*/ 387 w 12289"/>
                <a:gd name="T47" fmla="*/ 1755 h 3174"/>
                <a:gd name="T48" fmla="*/ 396 w 12289"/>
                <a:gd name="T49" fmla="*/ 1531 h 3174"/>
                <a:gd name="T50" fmla="*/ 305 w 12289"/>
                <a:gd name="T51" fmla="*/ 965 h 3174"/>
                <a:gd name="T52" fmla="*/ 13 w 12289"/>
                <a:gd name="T53" fmla="*/ 33 h 3174"/>
                <a:gd name="T54" fmla="*/ 216 w 12289"/>
                <a:gd name="T55" fmla="*/ 10 h 3174"/>
                <a:gd name="T56" fmla="*/ 590 w 12289"/>
                <a:gd name="T57" fmla="*/ 76 h 3174"/>
                <a:gd name="T58" fmla="*/ 1036 w 12289"/>
                <a:gd name="T59" fmla="*/ 263 h 3174"/>
                <a:gd name="T60" fmla="*/ 1629 w 12289"/>
                <a:gd name="T61" fmla="*/ 689 h 3174"/>
                <a:gd name="T62" fmla="*/ 2021 w 12289"/>
                <a:gd name="T63" fmla="*/ 908 h 3174"/>
                <a:gd name="T64" fmla="*/ 2267 w 12289"/>
                <a:gd name="T65" fmla="*/ 957 h 3174"/>
                <a:gd name="T66" fmla="*/ 2558 w 12289"/>
                <a:gd name="T67" fmla="*/ 934 h 3174"/>
                <a:gd name="T68" fmla="*/ 2908 w 12289"/>
                <a:gd name="T69" fmla="*/ 821 h 3174"/>
                <a:gd name="T70" fmla="*/ 3184 w 12289"/>
                <a:gd name="T71" fmla="*/ 705 h 3174"/>
                <a:gd name="T72" fmla="*/ 4144 w 12289"/>
                <a:gd name="T73" fmla="*/ 437 h 3174"/>
                <a:gd name="T74" fmla="*/ 5388 w 12289"/>
                <a:gd name="T75" fmla="*/ 230 h 3174"/>
                <a:gd name="T76" fmla="*/ 7230 w 12289"/>
                <a:gd name="T77" fmla="*/ 53 h 3174"/>
                <a:gd name="T78" fmla="*/ 8523 w 12289"/>
                <a:gd name="T79" fmla="*/ 0 h 3174"/>
                <a:gd name="T80" fmla="*/ 8952 w 12289"/>
                <a:gd name="T81" fmla="*/ 57 h 3174"/>
                <a:gd name="T82" fmla="*/ 10125 w 12289"/>
                <a:gd name="T83" fmla="*/ 378 h 3174"/>
                <a:gd name="T84" fmla="*/ 11765 w 12289"/>
                <a:gd name="T85" fmla="*/ 96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9" h="3174">
                  <a:moveTo>
                    <a:pt x="12289" y="1188"/>
                  </a:moveTo>
                  <a:lnTo>
                    <a:pt x="12243" y="1204"/>
                  </a:lnTo>
                  <a:lnTo>
                    <a:pt x="12155" y="1241"/>
                  </a:lnTo>
                  <a:lnTo>
                    <a:pt x="12072" y="1290"/>
                  </a:lnTo>
                  <a:lnTo>
                    <a:pt x="11994" y="1345"/>
                  </a:lnTo>
                  <a:lnTo>
                    <a:pt x="11886" y="1437"/>
                  </a:lnTo>
                  <a:lnTo>
                    <a:pt x="11761" y="1572"/>
                  </a:lnTo>
                  <a:lnTo>
                    <a:pt x="11659" y="1708"/>
                  </a:lnTo>
                  <a:lnTo>
                    <a:pt x="11579" y="1829"/>
                  </a:lnTo>
                  <a:lnTo>
                    <a:pt x="11506" y="1961"/>
                  </a:lnTo>
                  <a:lnTo>
                    <a:pt x="11497" y="1981"/>
                  </a:lnTo>
                  <a:lnTo>
                    <a:pt x="12289" y="1981"/>
                  </a:lnTo>
                  <a:lnTo>
                    <a:pt x="12245" y="2017"/>
                  </a:lnTo>
                  <a:lnTo>
                    <a:pt x="12131" y="2098"/>
                  </a:lnTo>
                  <a:lnTo>
                    <a:pt x="11991" y="2186"/>
                  </a:lnTo>
                  <a:lnTo>
                    <a:pt x="11827" y="2279"/>
                  </a:lnTo>
                  <a:lnTo>
                    <a:pt x="11640" y="2376"/>
                  </a:lnTo>
                  <a:lnTo>
                    <a:pt x="11433" y="2475"/>
                  </a:lnTo>
                  <a:lnTo>
                    <a:pt x="11205" y="2573"/>
                  </a:lnTo>
                  <a:lnTo>
                    <a:pt x="10959" y="2671"/>
                  </a:lnTo>
                  <a:lnTo>
                    <a:pt x="10695" y="2764"/>
                  </a:lnTo>
                  <a:lnTo>
                    <a:pt x="10416" y="2852"/>
                  </a:lnTo>
                  <a:lnTo>
                    <a:pt x="10123" y="2934"/>
                  </a:lnTo>
                  <a:lnTo>
                    <a:pt x="9818" y="3006"/>
                  </a:lnTo>
                  <a:lnTo>
                    <a:pt x="9501" y="3066"/>
                  </a:lnTo>
                  <a:lnTo>
                    <a:pt x="9174" y="3115"/>
                  </a:lnTo>
                  <a:lnTo>
                    <a:pt x="8840" y="3150"/>
                  </a:lnTo>
                  <a:lnTo>
                    <a:pt x="8499" y="3168"/>
                  </a:lnTo>
                  <a:lnTo>
                    <a:pt x="8326" y="3170"/>
                  </a:lnTo>
                  <a:lnTo>
                    <a:pt x="7638" y="3174"/>
                  </a:lnTo>
                  <a:lnTo>
                    <a:pt x="6629" y="3173"/>
                  </a:lnTo>
                  <a:lnTo>
                    <a:pt x="6132" y="3156"/>
                  </a:lnTo>
                  <a:lnTo>
                    <a:pt x="5803" y="3134"/>
                  </a:lnTo>
                  <a:lnTo>
                    <a:pt x="5471" y="3104"/>
                  </a:lnTo>
                  <a:lnTo>
                    <a:pt x="5143" y="3061"/>
                  </a:lnTo>
                  <a:lnTo>
                    <a:pt x="4812" y="3004"/>
                  </a:lnTo>
                  <a:lnTo>
                    <a:pt x="4482" y="2934"/>
                  </a:lnTo>
                  <a:lnTo>
                    <a:pt x="4151" y="2845"/>
                  </a:lnTo>
                  <a:lnTo>
                    <a:pt x="3817" y="2738"/>
                  </a:lnTo>
                  <a:lnTo>
                    <a:pt x="3481" y="2612"/>
                  </a:lnTo>
                  <a:lnTo>
                    <a:pt x="3144" y="2462"/>
                  </a:lnTo>
                  <a:lnTo>
                    <a:pt x="2974" y="2377"/>
                  </a:lnTo>
                  <a:lnTo>
                    <a:pt x="2909" y="2345"/>
                  </a:lnTo>
                  <a:lnTo>
                    <a:pt x="2787" y="2292"/>
                  </a:lnTo>
                  <a:lnTo>
                    <a:pt x="2673" y="2250"/>
                  </a:lnTo>
                  <a:lnTo>
                    <a:pt x="2565" y="2220"/>
                  </a:lnTo>
                  <a:lnTo>
                    <a:pt x="2464" y="2200"/>
                  </a:lnTo>
                  <a:lnTo>
                    <a:pt x="2369" y="2190"/>
                  </a:lnTo>
                  <a:lnTo>
                    <a:pt x="2278" y="2190"/>
                  </a:lnTo>
                  <a:lnTo>
                    <a:pt x="2193" y="2197"/>
                  </a:lnTo>
                  <a:lnTo>
                    <a:pt x="2111" y="2213"/>
                  </a:lnTo>
                  <a:lnTo>
                    <a:pt x="2034" y="2234"/>
                  </a:lnTo>
                  <a:lnTo>
                    <a:pt x="1921" y="2281"/>
                  </a:lnTo>
                  <a:lnTo>
                    <a:pt x="1779" y="2360"/>
                  </a:lnTo>
                  <a:lnTo>
                    <a:pt x="1640" y="2456"/>
                  </a:lnTo>
                  <a:lnTo>
                    <a:pt x="1433" y="2619"/>
                  </a:lnTo>
                  <a:lnTo>
                    <a:pt x="1207" y="2790"/>
                  </a:lnTo>
                  <a:lnTo>
                    <a:pt x="1040" y="2896"/>
                  </a:lnTo>
                  <a:lnTo>
                    <a:pt x="855" y="2994"/>
                  </a:lnTo>
                  <a:lnTo>
                    <a:pt x="701" y="3056"/>
                  </a:lnTo>
                  <a:lnTo>
                    <a:pt x="592" y="3091"/>
                  </a:lnTo>
                  <a:lnTo>
                    <a:pt x="474" y="3121"/>
                  </a:lnTo>
                  <a:lnTo>
                    <a:pt x="350" y="3144"/>
                  </a:lnTo>
                  <a:lnTo>
                    <a:pt x="216" y="3160"/>
                  </a:lnTo>
                  <a:lnTo>
                    <a:pt x="75" y="3168"/>
                  </a:lnTo>
                  <a:lnTo>
                    <a:pt x="0" y="3170"/>
                  </a:lnTo>
                  <a:lnTo>
                    <a:pt x="13" y="3138"/>
                  </a:lnTo>
                  <a:lnTo>
                    <a:pt x="124" y="2826"/>
                  </a:lnTo>
                  <a:lnTo>
                    <a:pt x="235" y="2466"/>
                  </a:lnTo>
                  <a:lnTo>
                    <a:pt x="305" y="2204"/>
                  </a:lnTo>
                  <a:lnTo>
                    <a:pt x="361" y="1942"/>
                  </a:lnTo>
                  <a:lnTo>
                    <a:pt x="387" y="1755"/>
                  </a:lnTo>
                  <a:lnTo>
                    <a:pt x="396" y="1639"/>
                  </a:lnTo>
                  <a:lnTo>
                    <a:pt x="396" y="1585"/>
                  </a:lnTo>
                  <a:lnTo>
                    <a:pt x="396" y="1531"/>
                  </a:lnTo>
                  <a:lnTo>
                    <a:pt x="387" y="1414"/>
                  </a:lnTo>
                  <a:lnTo>
                    <a:pt x="361" y="1227"/>
                  </a:lnTo>
                  <a:lnTo>
                    <a:pt x="305" y="965"/>
                  </a:lnTo>
                  <a:lnTo>
                    <a:pt x="235" y="703"/>
                  </a:lnTo>
                  <a:lnTo>
                    <a:pt x="124" y="343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75" y="1"/>
                  </a:lnTo>
                  <a:lnTo>
                    <a:pt x="216" y="10"/>
                  </a:lnTo>
                  <a:lnTo>
                    <a:pt x="349" y="24"/>
                  </a:lnTo>
                  <a:lnTo>
                    <a:pt x="474" y="47"/>
                  </a:lnTo>
                  <a:lnTo>
                    <a:pt x="590" y="76"/>
                  </a:lnTo>
                  <a:lnTo>
                    <a:pt x="700" y="109"/>
                  </a:lnTo>
                  <a:lnTo>
                    <a:pt x="853" y="169"/>
                  </a:lnTo>
                  <a:lnTo>
                    <a:pt x="1036" y="263"/>
                  </a:lnTo>
                  <a:lnTo>
                    <a:pt x="1200" y="366"/>
                  </a:lnTo>
                  <a:lnTo>
                    <a:pt x="1423" y="531"/>
                  </a:lnTo>
                  <a:lnTo>
                    <a:pt x="1629" y="689"/>
                  </a:lnTo>
                  <a:lnTo>
                    <a:pt x="1766" y="784"/>
                  </a:lnTo>
                  <a:lnTo>
                    <a:pt x="1908" y="863"/>
                  </a:lnTo>
                  <a:lnTo>
                    <a:pt x="2021" y="908"/>
                  </a:lnTo>
                  <a:lnTo>
                    <a:pt x="2098" y="932"/>
                  </a:lnTo>
                  <a:lnTo>
                    <a:pt x="2181" y="948"/>
                  </a:lnTo>
                  <a:lnTo>
                    <a:pt x="2267" y="957"/>
                  </a:lnTo>
                  <a:lnTo>
                    <a:pt x="2359" y="958"/>
                  </a:lnTo>
                  <a:lnTo>
                    <a:pt x="2456" y="951"/>
                  </a:lnTo>
                  <a:lnTo>
                    <a:pt x="2558" y="934"/>
                  </a:lnTo>
                  <a:lnTo>
                    <a:pt x="2667" y="908"/>
                  </a:lnTo>
                  <a:lnTo>
                    <a:pt x="2784" y="870"/>
                  </a:lnTo>
                  <a:lnTo>
                    <a:pt x="2908" y="821"/>
                  </a:lnTo>
                  <a:lnTo>
                    <a:pt x="2974" y="792"/>
                  </a:lnTo>
                  <a:lnTo>
                    <a:pt x="3040" y="762"/>
                  </a:lnTo>
                  <a:lnTo>
                    <a:pt x="3184" y="705"/>
                  </a:lnTo>
                  <a:lnTo>
                    <a:pt x="3419" y="624"/>
                  </a:lnTo>
                  <a:lnTo>
                    <a:pt x="3766" y="525"/>
                  </a:lnTo>
                  <a:lnTo>
                    <a:pt x="4144" y="437"/>
                  </a:lnTo>
                  <a:lnTo>
                    <a:pt x="4544" y="359"/>
                  </a:lnTo>
                  <a:lnTo>
                    <a:pt x="4962" y="290"/>
                  </a:lnTo>
                  <a:lnTo>
                    <a:pt x="5388" y="230"/>
                  </a:lnTo>
                  <a:lnTo>
                    <a:pt x="5816" y="178"/>
                  </a:lnTo>
                  <a:lnTo>
                    <a:pt x="6448" y="113"/>
                  </a:lnTo>
                  <a:lnTo>
                    <a:pt x="7230" y="53"/>
                  </a:lnTo>
                  <a:lnTo>
                    <a:pt x="7891" y="17"/>
                  </a:lnTo>
                  <a:lnTo>
                    <a:pt x="8376" y="1"/>
                  </a:lnTo>
                  <a:lnTo>
                    <a:pt x="8523" y="0"/>
                  </a:lnTo>
                  <a:lnTo>
                    <a:pt x="8590" y="2"/>
                  </a:lnTo>
                  <a:lnTo>
                    <a:pt x="8755" y="21"/>
                  </a:lnTo>
                  <a:lnTo>
                    <a:pt x="8952" y="57"/>
                  </a:lnTo>
                  <a:lnTo>
                    <a:pt x="9180" y="109"/>
                  </a:lnTo>
                  <a:lnTo>
                    <a:pt x="9562" y="210"/>
                  </a:lnTo>
                  <a:lnTo>
                    <a:pt x="10125" y="378"/>
                  </a:lnTo>
                  <a:lnTo>
                    <a:pt x="10708" y="571"/>
                  </a:lnTo>
                  <a:lnTo>
                    <a:pt x="11268" y="771"/>
                  </a:lnTo>
                  <a:lnTo>
                    <a:pt x="11765" y="961"/>
                  </a:lnTo>
                  <a:lnTo>
                    <a:pt x="12155" y="1123"/>
                  </a:lnTo>
                  <a:lnTo>
                    <a:pt x="12289" y="1188"/>
                  </a:lnTo>
                  <a:close/>
                </a:path>
              </a:pathLst>
            </a:custGeom>
            <a:solidFill>
              <a:srgbClr val="EFF9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053" y="1795"/>
              <a:ext cx="835" cy="819"/>
            </a:xfrm>
            <a:custGeom>
              <a:avLst/>
              <a:gdLst>
                <a:gd name="T0" fmla="*/ 1714 w 2506"/>
                <a:gd name="T1" fmla="*/ 1491 h 2457"/>
                <a:gd name="T2" fmla="*/ 1723 w 2506"/>
                <a:gd name="T3" fmla="*/ 1471 h 2457"/>
                <a:gd name="T4" fmla="*/ 1796 w 2506"/>
                <a:gd name="T5" fmla="*/ 1339 h 2457"/>
                <a:gd name="T6" fmla="*/ 1876 w 2506"/>
                <a:gd name="T7" fmla="*/ 1218 h 2457"/>
                <a:gd name="T8" fmla="*/ 1978 w 2506"/>
                <a:gd name="T9" fmla="*/ 1082 h 2457"/>
                <a:gd name="T10" fmla="*/ 2103 w 2506"/>
                <a:gd name="T11" fmla="*/ 947 h 2457"/>
                <a:gd name="T12" fmla="*/ 2211 w 2506"/>
                <a:gd name="T13" fmla="*/ 855 h 2457"/>
                <a:gd name="T14" fmla="*/ 2289 w 2506"/>
                <a:gd name="T15" fmla="*/ 800 h 2457"/>
                <a:gd name="T16" fmla="*/ 2372 w 2506"/>
                <a:gd name="T17" fmla="*/ 751 h 2457"/>
                <a:gd name="T18" fmla="*/ 2460 w 2506"/>
                <a:gd name="T19" fmla="*/ 714 h 2457"/>
                <a:gd name="T20" fmla="*/ 2506 w 2506"/>
                <a:gd name="T21" fmla="*/ 698 h 2457"/>
                <a:gd name="T22" fmla="*/ 2375 w 2506"/>
                <a:gd name="T23" fmla="*/ 635 h 2457"/>
                <a:gd name="T24" fmla="*/ 1997 w 2506"/>
                <a:gd name="T25" fmla="*/ 477 h 2457"/>
                <a:gd name="T26" fmla="*/ 1513 w 2506"/>
                <a:gd name="T27" fmla="*/ 291 h 2457"/>
                <a:gd name="T28" fmla="*/ 967 w 2506"/>
                <a:gd name="T29" fmla="*/ 97 h 2457"/>
                <a:gd name="T30" fmla="*/ 682 w 2506"/>
                <a:gd name="T31" fmla="*/ 0 h 2457"/>
                <a:gd name="T32" fmla="*/ 591 w 2506"/>
                <a:gd name="T33" fmla="*/ 113 h 2457"/>
                <a:gd name="T34" fmla="*/ 434 w 2506"/>
                <a:gd name="T35" fmla="*/ 328 h 2457"/>
                <a:gd name="T36" fmla="*/ 304 w 2506"/>
                <a:gd name="T37" fmla="*/ 536 h 2457"/>
                <a:gd name="T38" fmla="*/ 201 w 2506"/>
                <a:gd name="T39" fmla="*/ 736 h 2457"/>
                <a:gd name="T40" fmla="*/ 120 w 2506"/>
                <a:gd name="T41" fmla="*/ 926 h 2457"/>
                <a:gd name="T42" fmla="*/ 62 w 2506"/>
                <a:gd name="T43" fmla="*/ 1107 h 2457"/>
                <a:gd name="T44" fmla="*/ 25 w 2506"/>
                <a:gd name="T45" fmla="*/ 1278 h 2457"/>
                <a:gd name="T46" fmla="*/ 5 w 2506"/>
                <a:gd name="T47" fmla="*/ 1442 h 2457"/>
                <a:gd name="T48" fmla="*/ 0 w 2506"/>
                <a:gd name="T49" fmla="*/ 1596 h 2457"/>
                <a:gd name="T50" fmla="*/ 11 w 2506"/>
                <a:gd name="T51" fmla="*/ 1740 h 2457"/>
                <a:gd name="T52" fmla="*/ 32 w 2506"/>
                <a:gd name="T53" fmla="*/ 1877 h 2457"/>
                <a:gd name="T54" fmla="*/ 64 w 2506"/>
                <a:gd name="T55" fmla="*/ 2004 h 2457"/>
                <a:gd name="T56" fmla="*/ 104 w 2506"/>
                <a:gd name="T57" fmla="*/ 2120 h 2457"/>
                <a:gd name="T58" fmla="*/ 152 w 2506"/>
                <a:gd name="T59" fmla="*/ 2228 h 2457"/>
                <a:gd name="T60" fmla="*/ 228 w 2506"/>
                <a:gd name="T61" fmla="*/ 2373 h 2457"/>
                <a:gd name="T62" fmla="*/ 283 w 2506"/>
                <a:gd name="T63" fmla="*/ 2457 h 2457"/>
                <a:gd name="T64" fmla="*/ 481 w 2506"/>
                <a:gd name="T65" fmla="*/ 2405 h 2457"/>
                <a:gd name="T66" fmla="*/ 862 w 2506"/>
                <a:gd name="T67" fmla="*/ 2290 h 2457"/>
                <a:gd name="T68" fmla="*/ 1213 w 2506"/>
                <a:gd name="T69" fmla="*/ 2165 h 2457"/>
                <a:gd name="T70" fmla="*/ 1536 w 2506"/>
                <a:gd name="T71" fmla="*/ 2034 h 2457"/>
                <a:gd name="T72" fmla="*/ 1822 w 2506"/>
                <a:gd name="T73" fmla="*/ 1903 h 2457"/>
                <a:gd name="T74" fmla="*/ 2073 w 2506"/>
                <a:gd name="T75" fmla="*/ 1773 h 2457"/>
                <a:gd name="T76" fmla="*/ 2280 w 2506"/>
                <a:gd name="T77" fmla="*/ 1651 h 2457"/>
                <a:gd name="T78" fmla="*/ 2445 w 2506"/>
                <a:gd name="T79" fmla="*/ 1540 h 2457"/>
                <a:gd name="T80" fmla="*/ 2506 w 2506"/>
                <a:gd name="T81" fmla="*/ 1491 h 2457"/>
                <a:gd name="T82" fmla="*/ 1714 w 2506"/>
                <a:gd name="T83" fmla="*/ 1491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6" h="2457">
                  <a:moveTo>
                    <a:pt x="1714" y="1491"/>
                  </a:moveTo>
                  <a:lnTo>
                    <a:pt x="1723" y="1471"/>
                  </a:lnTo>
                  <a:lnTo>
                    <a:pt x="1796" y="1339"/>
                  </a:lnTo>
                  <a:lnTo>
                    <a:pt x="1876" y="1218"/>
                  </a:lnTo>
                  <a:lnTo>
                    <a:pt x="1978" y="1082"/>
                  </a:lnTo>
                  <a:lnTo>
                    <a:pt x="2103" y="947"/>
                  </a:lnTo>
                  <a:lnTo>
                    <a:pt x="2211" y="855"/>
                  </a:lnTo>
                  <a:lnTo>
                    <a:pt x="2289" y="800"/>
                  </a:lnTo>
                  <a:lnTo>
                    <a:pt x="2372" y="751"/>
                  </a:lnTo>
                  <a:lnTo>
                    <a:pt x="2460" y="714"/>
                  </a:lnTo>
                  <a:lnTo>
                    <a:pt x="2506" y="698"/>
                  </a:lnTo>
                  <a:lnTo>
                    <a:pt x="2375" y="635"/>
                  </a:lnTo>
                  <a:lnTo>
                    <a:pt x="1997" y="477"/>
                  </a:lnTo>
                  <a:lnTo>
                    <a:pt x="1513" y="291"/>
                  </a:lnTo>
                  <a:lnTo>
                    <a:pt x="967" y="97"/>
                  </a:lnTo>
                  <a:lnTo>
                    <a:pt x="682" y="0"/>
                  </a:lnTo>
                  <a:lnTo>
                    <a:pt x="591" y="113"/>
                  </a:lnTo>
                  <a:lnTo>
                    <a:pt x="434" y="328"/>
                  </a:lnTo>
                  <a:lnTo>
                    <a:pt x="304" y="536"/>
                  </a:lnTo>
                  <a:lnTo>
                    <a:pt x="201" y="736"/>
                  </a:lnTo>
                  <a:lnTo>
                    <a:pt x="120" y="926"/>
                  </a:lnTo>
                  <a:lnTo>
                    <a:pt x="62" y="1107"/>
                  </a:lnTo>
                  <a:lnTo>
                    <a:pt x="25" y="1278"/>
                  </a:lnTo>
                  <a:lnTo>
                    <a:pt x="5" y="1442"/>
                  </a:lnTo>
                  <a:lnTo>
                    <a:pt x="0" y="1596"/>
                  </a:lnTo>
                  <a:lnTo>
                    <a:pt x="11" y="1740"/>
                  </a:lnTo>
                  <a:lnTo>
                    <a:pt x="32" y="1877"/>
                  </a:lnTo>
                  <a:lnTo>
                    <a:pt x="64" y="2004"/>
                  </a:lnTo>
                  <a:lnTo>
                    <a:pt x="104" y="2120"/>
                  </a:lnTo>
                  <a:lnTo>
                    <a:pt x="152" y="2228"/>
                  </a:lnTo>
                  <a:lnTo>
                    <a:pt x="228" y="2373"/>
                  </a:lnTo>
                  <a:lnTo>
                    <a:pt x="283" y="2457"/>
                  </a:lnTo>
                  <a:lnTo>
                    <a:pt x="481" y="2405"/>
                  </a:lnTo>
                  <a:lnTo>
                    <a:pt x="862" y="2290"/>
                  </a:lnTo>
                  <a:lnTo>
                    <a:pt x="1213" y="2165"/>
                  </a:lnTo>
                  <a:lnTo>
                    <a:pt x="1536" y="2034"/>
                  </a:lnTo>
                  <a:lnTo>
                    <a:pt x="1822" y="1903"/>
                  </a:lnTo>
                  <a:lnTo>
                    <a:pt x="2073" y="1773"/>
                  </a:lnTo>
                  <a:lnTo>
                    <a:pt x="2280" y="1651"/>
                  </a:lnTo>
                  <a:lnTo>
                    <a:pt x="2445" y="1540"/>
                  </a:lnTo>
                  <a:lnTo>
                    <a:pt x="2506" y="1491"/>
                  </a:lnTo>
                  <a:lnTo>
                    <a:pt x="1714" y="14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44" y="2003"/>
              <a:ext cx="2898" cy="297"/>
            </a:xfrm>
            <a:custGeom>
              <a:avLst/>
              <a:gdLst>
                <a:gd name="T0" fmla="*/ 665 w 8693"/>
                <a:gd name="T1" fmla="*/ 891 h 891"/>
                <a:gd name="T2" fmla="*/ 476 w 8693"/>
                <a:gd name="T3" fmla="*/ 889 h 891"/>
                <a:gd name="T4" fmla="*/ 224 w 8693"/>
                <a:gd name="T5" fmla="*/ 876 h 891"/>
                <a:gd name="T6" fmla="*/ 70 w 8693"/>
                <a:gd name="T7" fmla="*/ 861 h 891"/>
                <a:gd name="T8" fmla="*/ 0 w 8693"/>
                <a:gd name="T9" fmla="*/ 850 h 891"/>
                <a:gd name="T10" fmla="*/ 60 w 8693"/>
                <a:gd name="T11" fmla="*/ 459 h 891"/>
                <a:gd name="T12" fmla="*/ 128 w 8693"/>
                <a:gd name="T13" fmla="*/ 468 h 891"/>
                <a:gd name="T14" fmla="*/ 273 w 8693"/>
                <a:gd name="T15" fmla="*/ 482 h 891"/>
                <a:gd name="T16" fmla="*/ 517 w 8693"/>
                <a:gd name="T17" fmla="*/ 495 h 891"/>
                <a:gd name="T18" fmla="*/ 890 w 8693"/>
                <a:gd name="T19" fmla="*/ 494 h 891"/>
                <a:gd name="T20" fmla="*/ 1307 w 8693"/>
                <a:gd name="T21" fmla="*/ 475 h 891"/>
                <a:gd name="T22" fmla="*/ 1764 w 8693"/>
                <a:gd name="T23" fmla="*/ 443 h 891"/>
                <a:gd name="T24" fmla="*/ 2252 w 8693"/>
                <a:gd name="T25" fmla="*/ 400 h 891"/>
                <a:gd name="T26" fmla="*/ 3027 w 8693"/>
                <a:gd name="T27" fmla="*/ 322 h 891"/>
                <a:gd name="T28" fmla="*/ 3567 w 8693"/>
                <a:gd name="T29" fmla="*/ 265 h 891"/>
                <a:gd name="T30" fmla="*/ 4353 w 8693"/>
                <a:gd name="T31" fmla="*/ 181 h 891"/>
                <a:gd name="T32" fmla="*/ 5509 w 8693"/>
                <a:gd name="T33" fmla="*/ 73 h 891"/>
                <a:gd name="T34" fmla="*/ 6240 w 8693"/>
                <a:gd name="T35" fmla="*/ 23 h 891"/>
                <a:gd name="T36" fmla="*/ 6757 w 8693"/>
                <a:gd name="T37" fmla="*/ 3 h 891"/>
                <a:gd name="T38" fmla="*/ 7083 w 8693"/>
                <a:gd name="T39" fmla="*/ 0 h 891"/>
                <a:gd name="T40" fmla="*/ 7392 w 8693"/>
                <a:gd name="T41" fmla="*/ 6 h 891"/>
                <a:gd name="T42" fmla="*/ 7682 w 8693"/>
                <a:gd name="T43" fmla="*/ 22 h 891"/>
                <a:gd name="T44" fmla="*/ 7950 w 8693"/>
                <a:gd name="T45" fmla="*/ 49 h 891"/>
                <a:gd name="T46" fmla="*/ 8196 w 8693"/>
                <a:gd name="T47" fmla="*/ 88 h 891"/>
                <a:gd name="T48" fmla="*/ 8415 w 8693"/>
                <a:gd name="T49" fmla="*/ 140 h 891"/>
                <a:gd name="T50" fmla="*/ 8608 w 8693"/>
                <a:gd name="T51" fmla="*/ 207 h 891"/>
                <a:gd name="T52" fmla="*/ 8693 w 8693"/>
                <a:gd name="T53" fmla="*/ 246 h 891"/>
                <a:gd name="T54" fmla="*/ 8516 w 8693"/>
                <a:gd name="T55" fmla="*/ 600 h 891"/>
                <a:gd name="T56" fmla="*/ 8441 w 8693"/>
                <a:gd name="T57" fmla="*/ 566 h 891"/>
                <a:gd name="T58" fmla="*/ 8264 w 8693"/>
                <a:gd name="T59" fmla="*/ 508 h 891"/>
                <a:gd name="T60" fmla="*/ 8058 w 8693"/>
                <a:gd name="T61" fmla="*/ 463 h 891"/>
                <a:gd name="T62" fmla="*/ 7824 w 8693"/>
                <a:gd name="T63" fmla="*/ 430 h 891"/>
                <a:gd name="T64" fmla="*/ 7567 w 8693"/>
                <a:gd name="T65" fmla="*/ 409 h 891"/>
                <a:gd name="T66" fmla="*/ 7286 w 8693"/>
                <a:gd name="T67" fmla="*/ 397 h 891"/>
                <a:gd name="T68" fmla="*/ 6985 w 8693"/>
                <a:gd name="T69" fmla="*/ 396 h 891"/>
                <a:gd name="T70" fmla="*/ 6666 w 8693"/>
                <a:gd name="T71" fmla="*/ 401 h 891"/>
                <a:gd name="T72" fmla="*/ 6164 w 8693"/>
                <a:gd name="T73" fmla="*/ 425 h 891"/>
                <a:gd name="T74" fmla="*/ 5452 w 8693"/>
                <a:gd name="T75" fmla="*/ 476 h 891"/>
                <a:gd name="T76" fmla="*/ 4345 w 8693"/>
                <a:gd name="T77" fmla="*/ 580 h 891"/>
                <a:gd name="T78" fmla="*/ 3609 w 8693"/>
                <a:gd name="T79" fmla="*/ 659 h 891"/>
                <a:gd name="T80" fmla="*/ 3196 w 8693"/>
                <a:gd name="T81" fmla="*/ 704 h 891"/>
                <a:gd name="T82" fmla="*/ 2393 w 8693"/>
                <a:gd name="T83" fmla="*/ 786 h 891"/>
                <a:gd name="T84" fmla="*/ 1642 w 8693"/>
                <a:gd name="T85" fmla="*/ 850 h 891"/>
                <a:gd name="T86" fmla="*/ 1129 w 8693"/>
                <a:gd name="T87" fmla="*/ 879 h 891"/>
                <a:gd name="T88" fmla="*/ 812 w 8693"/>
                <a:gd name="T89" fmla="*/ 889 h 891"/>
                <a:gd name="T90" fmla="*/ 665 w 8693"/>
                <a:gd name="T9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3" h="891">
                  <a:moveTo>
                    <a:pt x="665" y="891"/>
                  </a:moveTo>
                  <a:lnTo>
                    <a:pt x="476" y="889"/>
                  </a:lnTo>
                  <a:lnTo>
                    <a:pt x="224" y="876"/>
                  </a:lnTo>
                  <a:lnTo>
                    <a:pt x="70" y="861"/>
                  </a:lnTo>
                  <a:lnTo>
                    <a:pt x="0" y="850"/>
                  </a:lnTo>
                  <a:lnTo>
                    <a:pt x="60" y="459"/>
                  </a:lnTo>
                  <a:lnTo>
                    <a:pt x="128" y="468"/>
                  </a:lnTo>
                  <a:lnTo>
                    <a:pt x="273" y="482"/>
                  </a:lnTo>
                  <a:lnTo>
                    <a:pt x="517" y="495"/>
                  </a:lnTo>
                  <a:lnTo>
                    <a:pt x="890" y="494"/>
                  </a:lnTo>
                  <a:lnTo>
                    <a:pt x="1307" y="475"/>
                  </a:lnTo>
                  <a:lnTo>
                    <a:pt x="1764" y="443"/>
                  </a:lnTo>
                  <a:lnTo>
                    <a:pt x="2252" y="400"/>
                  </a:lnTo>
                  <a:lnTo>
                    <a:pt x="3027" y="322"/>
                  </a:lnTo>
                  <a:lnTo>
                    <a:pt x="3567" y="265"/>
                  </a:lnTo>
                  <a:lnTo>
                    <a:pt x="4353" y="181"/>
                  </a:lnTo>
                  <a:lnTo>
                    <a:pt x="5509" y="73"/>
                  </a:lnTo>
                  <a:lnTo>
                    <a:pt x="6240" y="23"/>
                  </a:lnTo>
                  <a:lnTo>
                    <a:pt x="6757" y="3"/>
                  </a:lnTo>
                  <a:lnTo>
                    <a:pt x="7083" y="0"/>
                  </a:lnTo>
                  <a:lnTo>
                    <a:pt x="7392" y="6"/>
                  </a:lnTo>
                  <a:lnTo>
                    <a:pt x="7682" y="22"/>
                  </a:lnTo>
                  <a:lnTo>
                    <a:pt x="7950" y="49"/>
                  </a:lnTo>
                  <a:lnTo>
                    <a:pt x="8196" y="88"/>
                  </a:lnTo>
                  <a:lnTo>
                    <a:pt x="8415" y="140"/>
                  </a:lnTo>
                  <a:lnTo>
                    <a:pt x="8608" y="207"/>
                  </a:lnTo>
                  <a:lnTo>
                    <a:pt x="8693" y="246"/>
                  </a:lnTo>
                  <a:lnTo>
                    <a:pt x="8516" y="600"/>
                  </a:lnTo>
                  <a:lnTo>
                    <a:pt x="8441" y="566"/>
                  </a:lnTo>
                  <a:lnTo>
                    <a:pt x="8264" y="508"/>
                  </a:lnTo>
                  <a:lnTo>
                    <a:pt x="8058" y="463"/>
                  </a:lnTo>
                  <a:lnTo>
                    <a:pt x="7824" y="430"/>
                  </a:lnTo>
                  <a:lnTo>
                    <a:pt x="7567" y="409"/>
                  </a:lnTo>
                  <a:lnTo>
                    <a:pt x="7286" y="397"/>
                  </a:lnTo>
                  <a:lnTo>
                    <a:pt x="6985" y="396"/>
                  </a:lnTo>
                  <a:lnTo>
                    <a:pt x="6666" y="401"/>
                  </a:lnTo>
                  <a:lnTo>
                    <a:pt x="6164" y="425"/>
                  </a:lnTo>
                  <a:lnTo>
                    <a:pt x="5452" y="476"/>
                  </a:lnTo>
                  <a:lnTo>
                    <a:pt x="4345" y="580"/>
                  </a:lnTo>
                  <a:lnTo>
                    <a:pt x="3609" y="659"/>
                  </a:lnTo>
                  <a:lnTo>
                    <a:pt x="3196" y="704"/>
                  </a:lnTo>
                  <a:lnTo>
                    <a:pt x="2393" y="786"/>
                  </a:lnTo>
                  <a:lnTo>
                    <a:pt x="1642" y="850"/>
                  </a:lnTo>
                  <a:lnTo>
                    <a:pt x="1129" y="879"/>
                  </a:lnTo>
                  <a:lnTo>
                    <a:pt x="812" y="889"/>
                  </a:lnTo>
                  <a:lnTo>
                    <a:pt x="665" y="8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4421" y="2358"/>
              <a:ext cx="675" cy="198"/>
            </a:xfrm>
            <a:custGeom>
              <a:avLst/>
              <a:gdLst>
                <a:gd name="T0" fmla="*/ 1626 w 2024"/>
                <a:gd name="T1" fmla="*/ 0 h 595"/>
                <a:gd name="T2" fmla="*/ 239 w 2024"/>
                <a:gd name="T3" fmla="*/ 0 h 595"/>
                <a:gd name="T4" fmla="*/ 176 w 2024"/>
                <a:gd name="T5" fmla="*/ 2 h 595"/>
                <a:gd name="T6" fmla="*/ 82 w 2024"/>
                <a:gd name="T7" fmla="*/ 15 h 595"/>
                <a:gd name="T8" fmla="*/ 38 w 2024"/>
                <a:gd name="T9" fmla="*/ 33 h 595"/>
                <a:gd name="T10" fmla="*/ 17 w 2024"/>
                <a:gd name="T11" fmla="*/ 48 h 595"/>
                <a:gd name="T12" fmla="*/ 4 w 2024"/>
                <a:gd name="T13" fmla="*/ 65 h 595"/>
                <a:gd name="T14" fmla="*/ 0 w 2024"/>
                <a:gd name="T15" fmla="*/ 84 h 595"/>
                <a:gd name="T16" fmla="*/ 6 w 2024"/>
                <a:gd name="T17" fmla="*/ 115 h 595"/>
                <a:gd name="T18" fmla="*/ 36 w 2024"/>
                <a:gd name="T19" fmla="*/ 163 h 595"/>
                <a:gd name="T20" fmla="*/ 87 w 2024"/>
                <a:gd name="T21" fmla="*/ 215 h 595"/>
                <a:gd name="T22" fmla="*/ 154 w 2024"/>
                <a:gd name="T23" fmla="*/ 271 h 595"/>
                <a:gd name="T24" fmla="*/ 277 w 2024"/>
                <a:gd name="T25" fmla="*/ 354 h 595"/>
                <a:gd name="T26" fmla="*/ 464 w 2024"/>
                <a:gd name="T27" fmla="*/ 458 h 595"/>
                <a:gd name="T28" fmla="*/ 645 w 2024"/>
                <a:gd name="T29" fmla="*/ 541 h 595"/>
                <a:gd name="T30" fmla="*/ 756 w 2024"/>
                <a:gd name="T31" fmla="*/ 580 h 595"/>
                <a:gd name="T32" fmla="*/ 814 w 2024"/>
                <a:gd name="T33" fmla="*/ 595 h 595"/>
                <a:gd name="T34" fmla="*/ 834 w 2024"/>
                <a:gd name="T35" fmla="*/ 595 h 595"/>
                <a:gd name="T36" fmla="*/ 915 w 2024"/>
                <a:gd name="T37" fmla="*/ 589 h 595"/>
                <a:gd name="T38" fmla="*/ 1269 w 2024"/>
                <a:gd name="T39" fmla="*/ 533 h 595"/>
                <a:gd name="T40" fmla="*/ 1893 w 2024"/>
                <a:gd name="T41" fmla="*/ 422 h 595"/>
                <a:gd name="T42" fmla="*/ 2024 w 2024"/>
                <a:gd name="T43" fmla="*/ 398 h 595"/>
                <a:gd name="T44" fmla="*/ 1626 w 2024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4" h="595">
                  <a:moveTo>
                    <a:pt x="1626" y="0"/>
                  </a:moveTo>
                  <a:lnTo>
                    <a:pt x="239" y="0"/>
                  </a:lnTo>
                  <a:lnTo>
                    <a:pt x="176" y="2"/>
                  </a:lnTo>
                  <a:lnTo>
                    <a:pt x="82" y="15"/>
                  </a:lnTo>
                  <a:lnTo>
                    <a:pt x="38" y="33"/>
                  </a:lnTo>
                  <a:lnTo>
                    <a:pt x="17" y="48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6" y="115"/>
                  </a:lnTo>
                  <a:lnTo>
                    <a:pt x="36" y="163"/>
                  </a:lnTo>
                  <a:lnTo>
                    <a:pt x="87" y="215"/>
                  </a:lnTo>
                  <a:lnTo>
                    <a:pt x="154" y="271"/>
                  </a:lnTo>
                  <a:lnTo>
                    <a:pt x="277" y="354"/>
                  </a:lnTo>
                  <a:lnTo>
                    <a:pt x="464" y="458"/>
                  </a:lnTo>
                  <a:lnTo>
                    <a:pt x="645" y="541"/>
                  </a:lnTo>
                  <a:lnTo>
                    <a:pt x="756" y="580"/>
                  </a:lnTo>
                  <a:lnTo>
                    <a:pt x="814" y="595"/>
                  </a:lnTo>
                  <a:lnTo>
                    <a:pt x="834" y="595"/>
                  </a:lnTo>
                  <a:lnTo>
                    <a:pt x="915" y="589"/>
                  </a:lnTo>
                  <a:lnTo>
                    <a:pt x="1269" y="533"/>
                  </a:lnTo>
                  <a:lnTo>
                    <a:pt x="1893" y="422"/>
                  </a:lnTo>
                  <a:lnTo>
                    <a:pt x="2024" y="39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792" y="1632"/>
              <a:ext cx="4096" cy="991"/>
            </a:xfrm>
            <a:custGeom>
              <a:avLst/>
              <a:gdLst>
                <a:gd name="T0" fmla="*/ 7891 w 12289"/>
                <a:gd name="T1" fmla="*/ 17 h 2974"/>
                <a:gd name="T2" fmla="*/ 5816 w 12289"/>
                <a:gd name="T3" fmla="*/ 178 h 2974"/>
                <a:gd name="T4" fmla="*/ 4544 w 12289"/>
                <a:gd name="T5" fmla="*/ 359 h 2974"/>
                <a:gd name="T6" fmla="*/ 3419 w 12289"/>
                <a:gd name="T7" fmla="*/ 624 h 2974"/>
                <a:gd name="T8" fmla="*/ 2974 w 12289"/>
                <a:gd name="T9" fmla="*/ 792 h 2974"/>
                <a:gd name="T10" fmla="*/ 2667 w 12289"/>
                <a:gd name="T11" fmla="*/ 908 h 2974"/>
                <a:gd name="T12" fmla="*/ 2359 w 12289"/>
                <a:gd name="T13" fmla="*/ 958 h 2974"/>
                <a:gd name="T14" fmla="*/ 2098 w 12289"/>
                <a:gd name="T15" fmla="*/ 932 h 2974"/>
                <a:gd name="T16" fmla="*/ 1766 w 12289"/>
                <a:gd name="T17" fmla="*/ 784 h 2974"/>
                <a:gd name="T18" fmla="*/ 1200 w 12289"/>
                <a:gd name="T19" fmla="*/ 366 h 2974"/>
                <a:gd name="T20" fmla="*/ 700 w 12289"/>
                <a:gd name="T21" fmla="*/ 109 h 2974"/>
                <a:gd name="T22" fmla="*/ 349 w 12289"/>
                <a:gd name="T23" fmla="*/ 24 h 2974"/>
                <a:gd name="T24" fmla="*/ 0 w 12289"/>
                <a:gd name="T25" fmla="*/ 0 h 2974"/>
                <a:gd name="T26" fmla="*/ 235 w 12289"/>
                <a:gd name="T27" fmla="*/ 703 h 2974"/>
                <a:gd name="T28" fmla="*/ 387 w 12289"/>
                <a:gd name="T29" fmla="*/ 1414 h 2974"/>
                <a:gd name="T30" fmla="*/ 396 w 12289"/>
                <a:gd name="T31" fmla="*/ 1616 h 2974"/>
                <a:gd name="T32" fmla="*/ 735 w 12289"/>
                <a:gd name="T33" fmla="*/ 1698 h 2974"/>
                <a:gd name="T34" fmla="*/ 1483 w 12289"/>
                <a:gd name="T35" fmla="*/ 1739 h 2974"/>
                <a:gd name="T36" fmla="*/ 2685 w 12289"/>
                <a:gd name="T37" fmla="*/ 1631 h 2974"/>
                <a:gd name="T38" fmla="*/ 4828 w 12289"/>
                <a:gd name="T39" fmla="*/ 1208 h 2974"/>
                <a:gd name="T40" fmla="*/ 6448 w 12289"/>
                <a:gd name="T41" fmla="*/ 984 h 2974"/>
                <a:gd name="T42" fmla="*/ 8127 w 12289"/>
                <a:gd name="T43" fmla="*/ 910 h 2974"/>
                <a:gd name="T44" fmla="*/ 8734 w 12289"/>
                <a:gd name="T45" fmla="*/ 948 h 2974"/>
                <a:gd name="T46" fmla="*/ 9359 w 12289"/>
                <a:gd name="T47" fmla="*/ 1088 h 2974"/>
                <a:gd name="T48" fmla="*/ 9845 w 12289"/>
                <a:gd name="T49" fmla="*/ 1272 h 2974"/>
                <a:gd name="T50" fmla="*/ 9628 w 12289"/>
                <a:gd name="T51" fmla="*/ 1639 h 2974"/>
                <a:gd name="T52" fmla="*/ 9518 w 12289"/>
                <a:gd name="T53" fmla="*/ 1942 h 2974"/>
                <a:gd name="T54" fmla="*/ 9517 w 12289"/>
                <a:gd name="T55" fmla="*/ 2060 h 2974"/>
                <a:gd name="T56" fmla="*/ 9615 w 12289"/>
                <a:gd name="T57" fmla="*/ 2489 h 2974"/>
                <a:gd name="T58" fmla="*/ 9822 w 12289"/>
                <a:gd name="T59" fmla="*/ 2833 h 2974"/>
                <a:gd name="T60" fmla="*/ 10076 w 12289"/>
                <a:gd name="T61" fmla="*/ 2945 h 2974"/>
                <a:gd name="T62" fmla="*/ 10385 w 12289"/>
                <a:gd name="T63" fmla="*/ 2819 h 2974"/>
                <a:gd name="T64" fmla="*/ 10126 w 12289"/>
                <a:gd name="T65" fmla="*/ 2580 h 2974"/>
                <a:gd name="T66" fmla="*/ 9942 w 12289"/>
                <a:gd name="T67" fmla="*/ 2226 h 2974"/>
                <a:gd name="T68" fmla="*/ 9919 w 12289"/>
                <a:gd name="T69" fmla="*/ 1974 h 2974"/>
                <a:gd name="T70" fmla="*/ 10138 w 12289"/>
                <a:gd name="T71" fmla="*/ 1541 h 2974"/>
                <a:gd name="T72" fmla="*/ 10506 w 12289"/>
                <a:gd name="T73" fmla="*/ 1585 h 2974"/>
                <a:gd name="T74" fmla="*/ 10851 w 12289"/>
                <a:gd name="T75" fmla="*/ 1692 h 2974"/>
                <a:gd name="T76" fmla="*/ 11208 w 12289"/>
                <a:gd name="T77" fmla="*/ 1653 h 2974"/>
                <a:gd name="T78" fmla="*/ 11574 w 12289"/>
                <a:gd name="T79" fmla="*/ 1478 h 2974"/>
                <a:gd name="T80" fmla="*/ 12023 w 12289"/>
                <a:gd name="T81" fmla="*/ 1239 h 2974"/>
                <a:gd name="T82" fmla="*/ 12289 w 12289"/>
                <a:gd name="T83" fmla="*/ 1188 h 2974"/>
                <a:gd name="T84" fmla="*/ 11268 w 12289"/>
                <a:gd name="T85" fmla="*/ 771 h 2974"/>
                <a:gd name="T86" fmla="*/ 9562 w 12289"/>
                <a:gd name="T87" fmla="*/ 210 h 2974"/>
                <a:gd name="T88" fmla="*/ 8755 w 12289"/>
                <a:gd name="T89" fmla="*/ 2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89" h="2974">
                  <a:moveTo>
                    <a:pt x="8523" y="0"/>
                  </a:moveTo>
                  <a:lnTo>
                    <a:pt x="8376" y="1"/>
                  </a:lnTo>
                  <a:lnTo>
                    <a:pt x="7891" y="17"/>
                  </a:lnTo>
                  <a:lnTo>
                    <a:pt x="7230" y="53"/>
                  </a:lnTo>
                  <a:lnTo>
                    <a:pt x="6448" y="113"/>
                  </a:lnTo>
                  <a:lnTo>
                    <a:pt x="5816" y="178"/>
                  </a:lnTo>
                  <a:lnTo>
                    <a:pt x="5388" y="230"/>
                  </a:lnTo>
                  <a:lnTo>
                    <a:pt x="4962" y="290"/>
                  </a:lnTo>
                  <a:lnTo>
                    <a:pt x="4544" y="359"/>
                  </a:lnTo>
                  <a:lnTo>
                    <a:pt x="4144" y="437"/>
                  </a:lnTo>
                  <a:lnTo>
                    <a:pt x="3766" y="525"/>
                  </a:lnTo>
                  <a:lnTo>
                    <a:pt x="3419" y="624"/>
                  </a:lnTo>
                  <a:lnTo>
                    <a:pt x="3184" y="705"/>
                  </a:lnTo>
                  <a:lnTo>
                    <a:pt x="3040" y="762"/>
                  </a:lnTo>
                  <a:lnTo>
                    <a:pt x="2974" y="792"/>
                  </a:lnTo>
                  <a:lnTo>
                    <a:pt x="2908" y="821"/>
                  </a:lnTo>
                  <a:lnTo>
                    <a:pt x="2784" y="870"/>
                  </a:lnTo>
                  <a:lnTo>
                    <a:pt x="2667" y="908"/>
                  </a:lnTo>
                  <a:lnTo>
                    <a:pt x="2558" y="934"/>
                  </a:lnTo>
                  <a:lnTo>
                    <a:pt x="2456" y="951"/>
                  </a:lnTo>
                  <a:lnTo>
                    <a:pt x="2359" y="958"/>
                  </a:lnTo>
                  <a:lnTo>
                    <a:pt x="2267" y="957"/>
                  </a:lnTo>
                  <a:lnTo>
                    <a:pt x="2181" y="948"/>
                  </a:lnTo>
                  <a:lnTo>
                    <a:pt x="2098" y="932"/>
                  </a:lnTo>
                  <a:lnTo>
                    <a:pt x="2021" y="908"/>
                  </a:lnTo>
                  <a:lnTo>
                    <a:pt x="1908" y="863"/>
                  </a:lnTo>
                  <a:lnTo>
                    <a:pt x="1766" y="784"/>
                  </a:lnTo>
                  <a:lnTo>
                    <a:pt x="1629" y="689"/>
                  </a:lnTo>
                  <a:lnTo>
                    <a:pt x="1423" y="531"/>
                  </a:lnTo>
                  <a:lnTo>
                    <a:pt x="1200" y="366"/>
                  </a:lnTo>
                  <a:lnTo>
                    <a:pt x="1036" y="263"/>
                  </a:lnTo>
                  <a:lnTo>
                    <a:pt x="853" y="169"/>
                  </a:lnTo>
                  <a:lnTo>
                    <a:pt x="700" y="109"/>
                  </a:lnTo>
                  <a:lnTo>
                    <a:pt x="590" y="76"/>
                  </a:lnTo>
                  <a:lnTo>
                    <a:pt x="474" y="47"/>
                  </a:lnTo>
                  <a:lnTo>
                    <a:pt x="349" y="24"/>
                  </a:lnTo>
                  <a:lnTo>
                    <a:pt x="216" y="10"/>
                  </a:lnTo>
                  <a:lnTo>
                    <a:pt x="75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16"/>
                  </a:lnTo>
                  <a:lnTo>
                    <a:pt x="393" y="1649"/>
                  </a:lnTo>
                  <a:lnTo>
                    <a:pt x="510" y="1667"/>
                  </a:lnTo>
                  <a:lnTo>
                    <a:pt x="735" y="1698"/>
                  </a:lnTo>
                  <a:lnTo>
                    <a:pt x="955" y="1719"/>
                  </a:lnTo>
                  <a:lnTo>
                    <a:pt x="1169" y="1732"/>
                  </a:lnTo>
                  <a:lnTo>
                    <a:pt x="1483" y="1739"/>
                  </a:lnTo>
                  <a:lnTo>
                    <a:pt x="1890" y="1725"/>
                  </a:lnTo>
                  <a:lnTo>
                    <a:pt x="2289" y="1688"/>
                  </a:lnTo>
                  <a:lnTo>
                    <a:pt x="2685" y="1631"/>
                  </a:lnTo>
                  <a:lnTo>
                    <a:pt x="3285" y="1522"/>
                  </a:lnTo>
                  <a:lnTo>
                    <a:pt x="4132" y="1344"/>
                  </a:lnTo>
                  <a:lnTo>
                    <a:pt x="4828" y="1208"/>
                  </a:lnTo>
                  <a:lnTo>
                    <a:pt x="5329" y="1123"/>
                  </a:lnTo>
                  <a:lnTo>
                    <a:pt x="5867" y="1047"/>
                  </a:lnTo>
                  <a:lnTo>
                    <a:pt x="6448" y="984"/>
                  </a:lnTo>
                  <a:lnTo>
                    <a:pt x="7077" y="938"/>
                  </a:lnTo>
                  <a:lnTo>
                    <a:pt x="7761" y="912"/>
                  </a:lnTo>
                  <a:lnTo>
                    <a:pt x="8127" y="910"/>
                  </a:lnTo>
                  <a:lnTo>
                    <a:pt x="8258" y="912"/>
                  </a:lnTo>
                  <a:lnTo>
                    <a:pt x="8503" y="923"/>
                  </a:lnTo>
                  <a:lnTo>
                    <a:pt x="8734" y="948"/>
                  </a:lnTo>
                  <a:lnTo>
                    <a:pt x="8951" y="984"/>
                  </a:lnTo>
                  <a:lnTo>
                    <a:pt x="9158" y="1031"/>
                  </a:lnTo>
                  <a:lnTo>
                    <a:pt x="9359" y="1088"/>
                  </a:lnTo>
                  <a:lnTo>
                    <a:pt x="9554" y="1155"/>
                  </a:lnTo>
                  <a:lnTo>
                    <a:pt x="9747" y="1230"/>
                  </a:lnTo>
                  <a:lnTo>
                    <a:pt x="9845" y="1272"/>
                  </a:lnTo>
                  <a:lnTo>
                    <a:pt x="9798" y="1339"/>
                  </a:lnTo>
                  <a:lnTo>
                    <a:pt x="9719" y="1466"/>
                  </a:lnTo>
                  <a:lnTo>
                    <a:pt x="9628" y="1639"/>
                  </a:lnTo>
                  <a:lnTo>
                    <a:pt x="9554" y="1817"/>
                  </a:lnTo>
                  <a:lnTo>
                    <a:pt x="9523" y="1925"/>
                  </a:lnTo>
                  <a:lnTo>
                    <a:pt x="9518" y="1942"/>
                  </a:lnTo>
                  <a:lnTo>
                    <a:pt x="9516" y="1961"/>
                  </a:lnTo>
                  <a:lnTo>
                    <a:pt x="9514" y="1981"/>
                  </a:lnTo>
                  <a:lnTo>
                    <a:pt x="9517" y="2060"/>
                  </a:lnTo>
                  <a:lnTo>
                    <a:pt x="9534" y="2213"/>
                  </a:lnTo>
                  <a:lnTo>
                    <a:pt x="9567" y="2355"/>
                  </a:lnTo>
                  <a:lnTo>
                    <a:pt x="9615" y="2489"/>
                  </a:lnTo>
                  <a:lnTo>
                    <a:pt x="9674" y="2613"/>
                  </a:lnTo>
                  <a:lnTo>
                    <a:pt x="9745" y="2728"/>
                  </a:lnTo>
                  <a:lnTo>
                    <a:pt x="9822" y="2833"/>
                  </a:lnTo>
                  <a:lnTo>
                    <a:pt x="9909" y="2930"/>
                  </a:lnTo>
                  <a:lnTo>
                    <a:pt x="9953" y="2974"/>
                  </a:lnTo>
                  <a:lnTo>
                    <a:pt x="10076" y="2945"/>
                  </a:lnTo>
                  <a:lnTo>
                    <a:pt x="10313" y="2881"/>
                  </a:lnTo>
                  <a:lnTo>
                    <a:pt x="10429" y="2846"/>
                  </a:lnTo>
                  <a:lnTo>
                    <a:pt x="10385" y="2819"/>
                  </a:lnTo>
                  <a:lnTo>
                    <a:pt x="10296" y="2751"/>
                  </a:lnTo>
                  <a:lnTo>
                    <a:pt x="10210" y="2672"/>
                  </a:lnTo>
                  <a:lnTo>
                    <a:pt x="10126" y="2580"/>
                  </a:lnTo>
                  <a:lnTo>
                    <a:pt x="10051" y="2475"/>
                  </a:lnTo>
                  <a:lnTo>
                    <a:pt x="9989" y="2357"/>
                  </a:lnTo>
                  <a:lnTo>
                    <a:pt x="9942" y="2226"/>
                  </a:lnTo>
                  <a:lnTo>
                    <a:pt x="9916" y="2080"/>
                  </a:lnTo>
                  <a:lnTo>
                    <a:pt x="9912" y="2003"/>
                  </a:lnTo>
                  <a:lnTo>
                    <a:pt x="9919" y="1974"/>
                  </a:lnTo>
                  <a:lnTo>
                    <a:pt x="9956" y="1872"/>
                  </a:lnTo>
                  <a:lnTo>
                    <a:pt x="10027" y="1724"/>
                  </a:lnTo>
                  <a:lnTo>
                    <a:pt x="10138" y="1541"/>
                  </a:lnTo>
                  <a:lnTo>
                    <a:pt x="10213" y="1440"/>
                  </a:lnTo>
                  <a:lnTo>
                    <a:pt x="10357" y="1511"/>
                  </a:lnTo>
                  <a:lnTo>
                    <a:pt x="10506" y="1585"/>
                  </a:lnTo>
                  <a:lnTo>
                    <a:pt x="10580" y="1620"/>
                  </a:lnTo>
                  <a:lnTo>
                    <a:pt x="10720" y="1667"/>
                  </a:lnTo>
                  <a:lnTo>
                    <a:pt x="10851" y="1692"/>
                  </a:lnTo>
                  <a:lnTo>
                    <a:pt x="10976" y="1696"/>
                  </a:lnTo>
                  <a:lnTo>
                    <a:pt x="11094" y="1682"/>
                  </a:lnTo>
                  <a:lnTo>
                    <a:pt x="11208" y="1653"/>
                  </a:lnTo>
                  <a:lnTo>
                    <a:pt x="11316" y="1613"/>
                  </a:lnTo>
                  <a:lnTo>
                    <a:pt x="11421" y="1562"/>
                  </a:lnTo>
                  <a:lnTo>
                    <a:pt x="11574" y="1478"/>
                  </a:lnTo>
                  <a:lnTo>
                    <a:pt x="11772" y="1359"/>
                  </a:lnTo>
                  <a:lnTo>
                    <a:pt x="11922" y="1282"/>
                  </a:lnTo>
                  <a:lnTo>
                    <a:pt x="12023" y="1239"/>
                  </a:lnTo>
                  <a:lnTo>
                    <a:pt x="12127" y="1207"/>
                  </a:lnTo>
                  <a:lnTo>
                    <a:pt x="12235" y="1190"/>
                  </a:lnTo>
                  <a:lnTo>
                    <a:pt x="12289" y="1188"/>
                  </a:lnTo>
                  <a:lnTo>
                    <a:pt x="12155" y="1123"/>
                  </a:lnTo>
                  <a:lnTo>
                    <a:pt x="11765" y="961"/>
                  </a:lnTo>
                  <a:lnTo>
                    <a:pt x="11268" y="771"/>
                  </a:lnTo>
                  <a:lnTo>
                    <a:pt x="10708" y="571"/>
                  </a:lnTo>
                  <a:lnTo>
                    <a:pt x="10125" y="378"/>
                  </a:lnTo>
                  <a:lnTo>
                    <a:pt x="9562" y="210"/>
                  </a:lnTo>
                  <a:lnTo>
                    <a:pt x="9180" y="109"/>
                  </a:lnTo>
                  <a:lnTo>
                    <a:pt x="8952" y="57"/>
                  </a:lnTo>
                  <a:lnTo>
                    <a:pt x="8755" y="21"/>
                  </a:lnTo>
                  <a:lnTo>
                    <a:pt x="8590" y="2"/>
                  </a:lnTo>
                  <a:lnTo>
                    <a:pt x="8523" y="0"/>
                  </a:lnTo>
                  <a:close/>
                </a:path>
              </a:pathLst>
            </a:custGeom>
            <a:solidFill>
              <a:srgbClr val="9CC0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426" y="2028"/>
              <a:ext cx="132" cy="132"/>
            </a:xfrm>
            <a:custGeom>
              <a:avLst/>
              <a:gdLst>
                <a:gd name="T0" fmla="*/ 198 w 396"/>
                <a:gd name="T1" fmla="*/ 0 h 397"/>
                <a:gd name="T2" fmla="*/ 218 w 396"/>
                <a:gd name="T3" fmla="*/ 2 h 397"/>
                <a:gd name="T4" fmla="*/ 257 w 396"/>
                <a:gd name="T5" fmla="*/ 9 h 397"/>
                <a:gd name="T6" fmla="*/ 292 w 396"/>
                <a:gd name="T7" fmla="*/ 25 h 397"/>
                <a:gd name="T8" fmla="*/ 324 w 396"/>
                <a:gd name="T9" fmla="*/ 46 h 397"/>
                <a:gd name="T10" fmla="*/ 351 w 396"/>
                <a:gd name="T11" fmla="*/ 72 h 397"/>
                <a:gd name="T12" fmla="*/ 373 w 396"/>
                <a:gd name="T13" fmla="*/ 104 h 397"/>
                <a:gd name="T14" fmla="*/ 387 w 396"/>
                <a:gd name="T15" fmla="*/ 140 h 397"/>
                <a:gd name="T16" fmla="*/ 396 w 396"/>
                <a:gd name="T17" fmla="*/ 179 h 397"/>
                <a:gd name="T18" fmla="*/ 396 w 396"/>
                <a:gd name="T19" fmla="*/ 199 h 397"/>
                <a:gd name="T20" fmla="*/ 396 w 396"/>
                <a:gd name="T21" fmla="*/ 219 h 397"/>
                <a:gd name="T22" fmla="*/ 387 w 396"/>
                <a:gd name="T23" fmla="*/ 258 h 397"/>
                <a:gd name="T24" fmla="*/ 373 w 396"/>
                <a:gd name="T25" fmla="*/ 294 h 397"/>
                <a:gd name="T26" fmla="*/ 351 w 396"/>
                <a:gd name="T27" fmla="*/ 325 h 397"/>
                <a:gd name="T28" fmla="*/ 324 w 396"/>
                <a:gd name="T29" fmla="*/ 351 h 397"/>
                <a:gd name="T30" fmla="*/ 292 w 396"/>
                <a:gd name="T31" fmla="*/ 373 h 397"/>
                <a:gd name="T32" fmla="*/ 257 w 396"/>
                <a:gd name="T33" fmla="*/ 389 h 397"/>
                <a:gd name="T34" fmla="*/ 218 w 396"/>
                <a:gd name="T35" fmla="*/ 396 h 397"/>
                <a:gd name="T36" fmla="*/ 198 w 396"/>
                <a:gd name="T37" fmla="*/ 397 h 397"/>
                <a:gd name="T38" fmla="*/ 177 w 396"/>
                <a:gd name="T39" fmla="*/ 396 h 397"/>
                <a:gd name="T40" fmla="*/ 139 w 396"/>
                <a:gd name="T41" fmla="*/ 389 h 397"/>
                <a:gd name="T42" fmla="*/ 103 w 396"/>
                <a:gd name="T43" fmla="*/ 373 h 397"/>
                <a:gd name="T44" fmla="*/ 72 w 396"/>
                <a:gd name="T45" fmla="*/ 351 h 397"/>
                <a:gd name="T46" fmla="*/ 44 w 396"/>
                <a:gd name="T47" fmla="*/ 325 h 397"/>
                <a:gd name="T48" fmla="*/ 23 w 396"/>
                <a:gd name="T49" fmla="*/ 294 h 397"/>
                <a:gd name="T50" fmla="*/ 8 w 396"/>
                <a:gd name="T51" fmla="*/ 258 h 397"/>
                <a:gd name="T52" fmla="*/ 0 w 396"/>
                <a:gd name="T53" fmla="*/ 219 h 397"/>
                <a:gd name="T54" fmla="*/ 0 w 396"/>
                <a:gd name="T55" fmla="*/ 199 h 397"/>
                <a:gd name="T56" fmla="*/ 0 w 396"/>
                <a:gd name="T57" fmla="*/ 179 h 397"/>
                <a:gd name="T58" fmla="*/ 8 w 396"/>
                <a:gd name="T59" fmla="*/ 140 h 397"/>
                <a:gd name="T60" fmla="*/ 23 w 396"/>
                <a:gd name="T61" fmla="*/ 104 h 397"/>
                <a:gd name="T62" fmla="*/ 44 w 396"/>
                <a:gd name="T63" fmla="*/ 72 h 397"/>
                <a:gd name="T64" fmla="*/ 72 w 396"/>
                <a:gd name="T65" fmla="*/ 46 h 397"/>
                <a:gd name="T66" fmla="*/ 103 w 396"/>
                <a:gd name="T67" fmla="*/ 25 h 397"/>
                <a:gd name="T68" fmla="*/ 139 w 396"/>
                <a:gd name="T69" fmla="*/ 9 h 397"/>
                <a:gd name="T70" fmla="*/ 177 w 396"/>
                <a:gd name="T71" fmla="*/ 2 h 397"/>
                <a:gd name="T72" fmla="*/ 198 w 396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7">
                  <a:moveTo>
                    <a:pt x="198" y="0"/>
                  </a:moveTo>
                  <a:lnTo>
                    <a:pt x="218" y="2"/>
                  </a:lnTo>
                  <a:lnTo>
                    <a:pt x="257" y="9"/>
                  </a:lnTo>
                  <a:lnTo>
                    <a:pt x="292" y="25"/>
                  </a:lnTo>
                  <a:lnTo>
                    <a:pt x="324" y="46"/>
                  </a:lnTo>
                  <a:lnTo>
                    <a:pt x="351" y="72"/>
                  </a:lnTo>
                  <a:lnTo>
                    <a:pt x="373" y="104"/>
                  </a:lnTo>
                  <a:lnTo>
                    <a:pt x="387" y="140"/>
                  </a:lnTo>
                  <a:lnTo>
                    <a:pt x="396" y="179"/>
                  </a:lnTo>
                  <a:lnTo>
                    <a:pt x="396" y="199"/>
                  </a:lnTo>
                  <a:lnTo>
                    <a:pt x="396" y="219"/>
                  </a:lnTo>
                  <a:lnTo>
                    <a:pt x="387" y="258"/>
                  </a:lnTo>
                  <a:lnTo>
                    <a:pt x="373" y="294"/>
                  </a:lnTo>
                  <a:lnTo>
                    <a:pt x="351" y="325"/>
                  </a:lnTo>
                  <a:lnTo>
                    <a:pt x="324" y="351"/>
                  </a:lnTo>
                  <a:lnTo>
                    <a:pt x="292" y="373"/>
                  </a:lnTo>
                  <a:lnTo>
                    <a:pt x="257" y="389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77" y="396"/>
                  </a:lnTo>
                  <a:lnTo>
                    <a:pt x="139" y="389"/>
                  </a:lnTo>
                  <a:lnTo>
                    <a:pt x="103" y="373"/>
                  </a:lnTo>
                  <a:lnTo>
                    <a:pt x="72" y="351"/>
                  </a:lnTo>
                  <a:lnTo>
                    <a:pt x="44" y="325"/>
                  </a:lnTo>
                  <a:lnTo>
                    <a:pt x="23" y="294"/>
                  </a:lnTo>
                  <a:lnTo>
                    <a:pt x="8" y="258"/>
                  </a:lnTo>
                  <a:lnTo>
                    <a:pt x="0" y="21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8" y="140"/>
                  </a:lnTo>
                  <a:lnTo>
                    <a:pt x="23" y="104"/>
                  </a:lnTo>
                  <a:lnTo>
                    <a:pt x="44" y="72"/>
                  </a:lnTo>
                  <a:lnTo>
                    <a:pt x="72" y="46"/>
                  </a:lnTo>
                  <a:lnTo>
                    <a:pt x="103" y="25"/>
                  </a:lnTo>
                  <a:lnTo>
                    <a:pt x="139" y="9"/>
                  </a:lnTo>
                  <a:lnTo>
                    <a:pt x="177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92" y="1632"/>
              <a:ext cx="667" cy="1057"/>
            </a:xfrm>
            <a:custGeom>
              <a:avLst/>
              <a:gdLst>
                <a:gd name="T0" fmla="*/ 1982 w 2000"/>
                <a:gd name="T1" fmla="*/ 2255 h 3170"/>
                <a:gd name="T2" fmla="*/ 1915 w 2000"/>
                <a:gd name="T3" fmla="*/ 2204 h 3170"/>
                <a:gd name="T4" fmla="*/ 1813 w 2000"/>
                <a:gd name="T5" fmla="*/ 2108 h 3170"/>
                <a:gd name="T6" fmla="*/ 1748 w 2000"/>
                <a:gd name="T7" fmla="*/ 2033 h 3170"/>
                <a:gd name="T8" fmla="*/ 1691 w 2000"/>
                <a:gd name="T9" fmla="*/ 1950 h 3170"/>
                <a:gd name="T10" fmla="*/ 1642 w 2000"/>
                <a:gd name="T11" fmla="*/ 1856 h 3170"/>
                <a:gd name="T12" fmla="*/ 1607 w 2000"/>
                <a:gd name="T13" fmla="*/ 1754 h 3170"/>
                <a:gd name="T14" fmla="*/ 1587 w 2000"/>
                <a:gd name="T15" fmla="*/ 1644 h 3170"/>
                <a:gd name="T16" fmla="*/ 1586 w 2000"/>
                <a:gd name="T17" fmla="*/ 1585 h 3170"/>
                <a:gd name="T18" fmla="*/ 1587 w 2000"/>
                <a:gd name="T19" fmla="*/ 1524 h 3170"/>
                <a:gd name="T20" fmla="*/ 1609 w 2000"/>
                <a:gd name="T21" fmla="*/ 1410 h 3170"/>
                <a:gd name="T22" fmla="*/ 1646 w 2000"/>
                <a:gd name="T23" fmla="*/ 1305 h 3170"/>
                <a:gd name="T24" fmla="*/ 1698 w 2000"/>
                <a:gd name="T25" fmla="*/ 1208 h 3170"/>
                <a:gd name="T26" fmla="*/ 1759 w 2000"/>
                <a:gd name="T27" fmla="*/ 1123 h 3170"/>
                <a:gd name="T28" fmla="*/ 1826 w 2000"/>
                <a:gd name="T29" fmla="*/ 1047 h 3170"/>
                <a:gd name="T30" fmla="*/ 1933 w 2000"/>
                <a:gd name="T31" fmla="*/ 951 h 3170"/>
                <a:gd name="T32" fmla="*/ 2000 w 2000"/>
                <a:gd name="T33" fmla="*/ 900 h 3170"/>
                <a:gd name="T34" fmla="*/ 1949 w 2000"/>
                <a:gd name="T35" fmla="*/ 880 h 3170"/>
                <a:gd name="T36" fmla="*/ 1848 w 2000"/>
                <a:gd name="T37" fmla="*/ 830 h 3170"/>
                <a:gd name="T38" fmla="*/ 1702 w 2000"/>
                <a:gd name="T39" fmla="*/ 741 h 3170"/>
                <a:gd name="T40" fmla="*/ 1417 w 2000"/>
                <a:gd name="T41" fmla="*/ 525 h 3170"/>
                <a:gd name="T42" fmla="*/ 1154 w 2000"/>
                <a:gd name="T43" fmla="*/ 335 h 3170"/>
                <a:gd name="T44" fmla="*/ 1038 w 2000"/>
                <a:gd name="T45" fmla="*/ 264 h 3170"/>
                <a:gd name="T46" fmla="*/ 913 w 2000"/>
                <a:gd name="T47" fmla="*/ 198 h 3170"/>
                <a:gd name="T48" fmla="*/ 778 w 2000"/>
                <a:gd name="T49" fmla="*/ 138 h 3170"/>
                <a:gd name="T50" fmla="*/ 631 w 2000"/>
                <a:gd name="T51" fmla="*/ 87 h 3170"/>
                <a:gd name="T52" fmla="*/ 471 w 2000"/>
                <a:gd name="T53" fmla="*/ 46 h 3170"/>
                <a:gd name="T54" fmla="*/ 295 w 2000"/>
                <a:gd name="T55" fmla="*/ 17 h 3170"/>
                <a:gd name="T56" fmla="*/ 104 w 2000"/>
                <a:gd name="T57" fmla="*/ 1 h 3170"/>
                <a:gd name="T58" fmla="*/ 0 w 2000"/>
                <a:gd name="T59" fmla="*/ 0 h 3170"/>
                <a:gd name="T60" fmla="*/ 13 w 2000"/>
                <a:gd name="T61" fmla="*/ 33 h 3170"/>
                <a:gd name="T62" fmla="*/ 124 w 2000"/>
                <a:gd name="T63" fmla="*/ 343 h 3170"/>
                <a:gd name="T64" fmla="*/ 235 w 2000"/>
                <a:gd name="T65" fmla="*/ 703 h 3170"/>
                <a:gd name="T66" fmla="*/ 305 w 2000"/>
                <a:gd name="T67" fmla="*/ 965 h 3170"/>
                <a:gd name="T68" fmla="*/ 361 w 2000"/>
                <a:gd name="T69" fmla="*/ 1227 h 3170"/>
                <a:gd name="T70" fmla="*/ 387 w 2000"/>
                <a:gd name="T71" fmla="*/ 1414 h 3170"/>
                <a:gd name="T72" fmla="*/ 396 w 2000"/>
                <a:gd name="T73" fmla="*/ 1531 h 3170"/>
                <a:gd name="T74" fmla="*/ 396 w 2000"/>
                <a:gd name="T75" fmla="*/ 1585 h 3170"/>
                <a:gd name="T76" fmla="*/ 396 w 2000"/>
                <a:gd name="T77" fmla="*/ 1639 h 3170"/>
                <a:gd name="T78" fmla="*/ 387 w 2000"/>
                <a:gd name="T79" fmla="*/ 1755 h 3170"/>
                <a:gd name="T80" fmla="*/ 361 w 2000"/>
                <a:gd name="T81" fmla="*/ 1942 h 3170"/>
                <a:gd name="T82" fmla="*/ 305 w 2000"/>
                <a:gd name="T83" fmla="*/ 2204 h 3170"/>
                <a:gd name="T84" fmla="*/ 235 w 2000"/>
                <a:gd name="T85" fmla="*/ 2466 h 3170"/>
                <a:gd name="T86" fmla="*/ 124 w 2000"/>
                <a:gd name="T87" fmla="*/ 2826 h 3170"/>
                <a:gd name="T88" fmla="*/ 13 w 2000"/>
                <a:gd name="T89" fmla="*/ 3138 h 3170"/>
                <a:gd name="T90" fmla="*/ 0 w 2000"/>
                <a:gd name="T91" fmla="*/ 3170 h 3170"/>
                <a:gd name="T92" fmla="*/ 101 w 2000"/>
                <a:gd name="T93" fmla="*/ 3168 h 3170"/>
                <a:gd name="T94" fmla="*/ 291 w 2000"/>
                <a:gd name="T95" fmla="*/ 3153 h 3170"/>
                <a:gd name="T96" fmla="*/ 464 w 2000"/>
                <a:gd name="T97" fmla="*/ 3124 h 3170"/>
                <a:gd name="T98" fmla="*/ 622 w 2000"/>
                <a:gd name="T99" fmla="*/ 3082 h 3170"/>
                <a:gd name="T100" fmla="*/ 768 w 2000"/>
                <a:gd name="T101" fmla="*/ 3030 h 3170"/>
                <a:gd name="T102" fmla="*/ 903 w 2000"/>
                <a:gd name="T103" fmla="*/ 2971 h 3170"/>
                <a:gd name="T104" fmla="*/ 1027 w 2000"/>
                <a:gd name="T105" fmla="*/ 2904 h 3170"/>
                <a:gd name="T106" fmla="*/ 1144 w 2000"/>
                <a:gd name="T107" fmla="*/ 2832 h 3170"/>
                <a:gd name="T108" fmla="*/ 1407 w 2000"/>
                <a:gd name="T109" fmla="*/ 2640 h 3170"/>
                <a:gd name="T110" fmla="*/ 1691 w 2000"/>
                <a:gd name="T111" fmla="*/ 2420 h 3170"/>
                <a:gd name="T112" fmla="*/ 1833 w 2000"/>
                <a:gd name="T113" fmla="*/ 2328 h 3170"/>
                <a:gd name="T114" fmla="*/ 1931 w 2000"/>
                <a:gd name="T115" fmla="*/ 2276 h 3170"/>
                <a:gd name="T116" fmla="*/ 1982 w 2000"/>
                <a:gd name="T117" fmla="*/ 225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" h="3170">
                  <a:moveTo>
                    <a:pt x="1982" y="2255"/>
                  </a:moveTo>
                  <a:lnTo>
                    <a:pt x="1915" y="2204"/>
                  </a:lnTo>
                  <a:lnTo>
                    <a:pt x="1813" y="2108"/>
                  </a:lnTo>
                  <a:lnTo>
                    <a:pt x="1748" y="2033"/>
                  </a:lnTo>
                  <a:lnTo>
                    <a:pt x="1691" y="1950"/>
                  </a:lnTo>
                  <a:lnTo>
                    <a:pt x="1642" y="1856"/>
                  </a:lnTo>
                  <a:lnTo>
                    <a:pt x="1607" y="1754"/>
                  </a:lnTo>
                  <a:lnTo>
                    <a:pt x="1587" y="1644"/>
                  </a:lnTo>
                  <a:lnTo>
                    <a:pt x="1586" y="1585"/>
                  </a:lnTo>
                  <a:lnTo>
                    <a:pt x="1587" y="1524"/>
                  </a:lnTo>
                  <a:lnTo>
                    <a:pt x="1609" y="1410"/>
                  </a:lnTo>
                  <a:lnTo>
                    <a:pt x="1646" y="1305"/>
                  </a:lnTo>
                  <a:lnTo>
                    <a:pt x="1698" y="1208"/>
                  </a:lnTo>
                  <a:lnTo>
                    <a:pt x="1759" y="1123"/>
                  </a:lnTo>
                  <a:lnTo>
                    <a:pt x="1826" y="1047"/>
                  </a:lnTo>
                  <a:lnTo>
                    <a:pt x="1933" y="951"/>
                  </a:lnTo>
                  <a:lnTo>
                    <a:pt x="2000" y="900"/>
                  </a:lnTo>
                  <a:lnTo>
                    <a:pt x="1949" y="880"/>
                  </a:lnTo>
                  <a:lnTo>
                    <a:pt x="1848" y="830"/>
                  </a:lnTo>
                  <a:lnTo>
                    <a:pt x="1702" y="741"/>
                  </a:lnTo>
                  <a:lnTo>
                    <a:pt x="1417" y="525"/>
                  </a:lnTo>
                  <a:lnTo>
                    <a:pt x="1154" y="335"/>
                  </a:lnTo>
                  <a:lnTo>
                    <a:pt x="1038" y="264"/>
                  </a:lnTo>
                  <a:lnTo>
                    <a:pt x="913" y="198"/>
                  </a:lnTo>
                  <a:lnTo>
                    <a:pt x="778" y="138"/>
                  </a:lnTo>
                  <a:lnTo>
                    <a:pt x="631" y="87"/>
                  </a:lnTo>
                  <a:lnTo>
                    <a:pt x="471" y="46"/>
                  </a:lnTo>
                  <a:lnTo>
                    <a:pt x="295" y="17"/>
                  </a:lnTo>
                  <a:lnTo>
                    <a:pt x="104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39"/>
                  </a:lnTo>
                  <a:lnTo>
                    <a:pt x="387" y="1755"/>
                  </a:lnTo>
                  <a:lnTo>
                    <a:pt x="361" y="1942"/>
                  </a:lnTo>
                  <a:lnTo>
                    <a:pt x="305" y="2204"/>
                  </a:lnTo>
                  <a:lnTo>
                    <a:pt x="235" y="2466"/>
                  </a:lnTo>
                  <a:lnTo>
                    <a:pt x="124" y="2826"/>
                  </a:lnTo>
                  <a:lnTo>
                    <a:pt x="13" y="3138"/>
                  </a:lnTo>
                  <a:lnTo>
                    <a:pt x="0" y="3170"/>
                  </a:lnTo>
                  <a:lnTo>
                    <a:pt x="101" y="3168"/>
                  </a:lnTo>
                  <a:lnTo>
                    <a:pt x="291" y="3153"/>
                  </a:lnTo>
                  <a:lnTo>
                    <a:pt x="464" y="3124"/>
                  </a:lnTo>
                  <a:lnTo>
                    <a:pt x="622" y="3082"/>
                  </a:lnTo>
                  <a:lnTo>
                    <a:pt x="768" y="3030"/>
                  </a:lnTo>
                  <a:lnTo>
                    <a:pt x="903" y="2971"/>
                  </a:lnTo>
                  <a:lnTo>
                    <a:pt x="1027" y="2904"/>
                  </a:lnTo>
                  <a:lnTo>
                    <a:pt x="1144" y="2832"/>
                  </a:lnTo>
                  <a:lnTo>
                    <a:pt x="1407" y="2640"/>
                  </a:lnTo>
                  <a:lnTo>
                    <a:pt x="1691" y="2420"/>
                  </a:lnTo>
                  <a:lnTo>
                    <a:pt x="1833" y="2328"/>
                  </a:lnTo>
                  <a:lnTo>
                    <a:pt x="1931" y="2276"/>
                  </a:lnTo>
                  <a:lnTo>
                    <a:pt x="1982" y="2255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Group 18"/>
          <p:cNvGrpSpPr>
            <a:grpSpLocks noChangeAspect="1"/>
          </p:cNvGrpSpPr>
          <p:nvPr/>
        </p:nvGrpSpPr>
        <p:grpSpPr bwMode="auto">
          <a:xfrm flipH="1">
            <a:off x="10673378" y="5368590"/>
            <a:ext cx="802706" cy="271619"/>
            <a:chOff x="1792" y="1467"/>
            <a:chExt cx="4096" cy="1386"/>
          </a:xfrm>
        </p:grpSpPr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370" y="2524"/>
              <a:ext cx="396" cy="329"/>
            </a:xfrm>
            <a:custGeom>
              <a:avLst/>
              <a:gdLst>
                <a:gd name="T0" fmla="*/ 1188 w 1188"/>
                <a:gd name="T1" fmla="*/ 0 h 989"/>
                <a:gd name="T2" fmla="*/ 1187 w 1188"/>
                <a:gd name="T3" fmla="*/ 73 h 989"/>
                <a:gd name="T4" fmla="*/ 1167 w 1188"/>
                <a:gd name="T5" fmla="*/ 222 h 989"/>
                <a:gd name="T6" fmla="*/ 1125 w 1188"/>
                <a:gd name="T7" fmla="*/ 366 h 989"/>
                <a:gd name="T8" fmla="*/ 1077 w 1188"/>
                <a:gd name="T9" fmla="*/ 470 h 989"/>
                <a:gd name="T10" fmla="*/ 1037 w 1188"/>
                <a:gd name="T11" fmla="*/ 536 h 989"/>
                <a:gd name="T12" fmla="*/ 991 w 1188"/>
                <a:gd name="T13" fmla="*/ 602 h 989"/>
                <a:gd name="T14" fmla="*/ 938 w 1188"/>
                <a:gd name="T15" fmla="*/ 664 h 989"/>
                <a:gd name="T16" fmla="*/ 876 w 1188"/>
                <a:gd name="T17" fmla="*/ 723 h 989"/>
                <a:gd name="T18" fmla="*/ 808 w 1188"/>
                <a:gd name="T19" fmla="*/ 781 h 989"/>
                <a:gd name="T20" fmla="*/ 732 w 1188"/>
                <a:gd name="T21" fmla="*/ 834 h 989"/>
                <a:gd name="T22" fmla="*/ 647 w 1188"/>
                <a:gd name="T23" fmla="*/ 883 h 989"/>
                <a:gd name="T24" fmla="*/ 553 w 1188"/>
                <a:gd name="T25" fmla="*/ 929 h 989"/>
                <a:gd name="T26" fmla="*/ 451 w 1188"/>
                <a:gd name="T27" fmla="*/ 971 h 989"/>
                <a:gd name="T28" fmla="*/ 396 w 1188"/>
                <a:gd name="T29" fmla="*/ 989 h 989"/>
                <a:gd name="T30" fmla="*/ 389 w 1188"/>
                <a:gd name="T31" fmla="*/ 989 h 989"/>
                <a:gd name="T32" fmla="*/ 344 w 1188"/>
                <a:gd name="T33" fmla="*/ 978 h 989"/>
                <a:gd name="T34" fmla="*/ 300 w 1188"/>
                <a:gd name="T35" fmla="*/ 958 h 989"/>
                <a:gd name="T36" fmla="*/ 243 w 1188"/>
                <a:gd name="T37" fmla="*/ 920 h 989"/>
                <a:gd name="T38" fmla="*/ 180 w 1188"/>
                <a:gd name="T39" fmla="*/ 863 h 989"/>
                <a:gd name="T40" fmla="*/ 109 w 1188"/>
                <a:gd name="T41" fmla="*/ 779 h 989"/>
                <a:gd name="T42" fmla="*/ 36 w 1188"/>
                <a:gd name="T43" fmla="*/ 665 h 989"/>
                <a:gd name="T44" fmla="*/ 0 w 1188"/>
                <a:gd name="T45" fmla="*/ 593 h 989"/>
                <a:gd name="T46" fmla="*/ 792 w 1188"/>
                <a:gd name="T47" fmla="*/ 0 h 989"/>
                <a:gd name="T48" fmla="*/ 1188 w 1188"/>
                <a:gd name="T4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8" h="989">
                  <a:moveTo>
                    <a:pt x="1188" y="0"/>
                  </a:moveTo>
                  <a:lnTo>
                    <a:pt x="1187" y="73"/>
                  </a:lnTo>
                  <a:lnTo>
                    <a:pt x="1167" y="222"/>
                  </a:lnTo>
                  <a:lnTo>
                    <a:pt x="1125" y="366"/>
                  </a:lnTo>
                  <a:lnTo>
                    <a:pt x="1077" y="470"/>
                  </a:lnTo>
                  <a:lnTo>
                    <a:pt x="1037" y="536"/>
                  </a:lnTo>
                  <a:lnTo>
                    <a:pt x="991" y="602"/>
                  </a:lnTo>
                  <a:lnTo>
                    <a:pt x="938" y="664"/>
                  </a:lnTo>
                  <a:lnTo>
                    <a:pt x="876" y="723"/>
                  </a:lnTo>
                  <a:lnTo>
                    <a:pt x="808" y="781"/>
                  </a:lnTo>
                  <a:lnTo>
                    <a:pt x="732" y="834"/>
                  </a:lnTo>
                  <a:lnTo>
                    <a:pt x="647" y="883"/>
                  </a:lnTo>
                  <a:lnTo>
                    <a:pt x="553" y="929"/>
                  </a:lnTo>
                  <a:lnTo>
                    <a:pt x="451" y="971"/>
                  </a:lnTo>
                  <a:lnTo>
                    <a:pt x="396" y="989"/>
                  </a:lnTo>
                  <a:lnTo>
                    <a:pt x="389" y="989"/>
                  </a:lnTo>
                  <a:lnTo>
                    <a:pt x="344" y="978"/>
                  </a:lnTo>
                  <a:lnTo>
                    <a:pt x="300" y="958"/>
                  </a:lnTo>
                  <a:lnTo>
                    <a:pt x="243" y="920"/>
                  </a:lnTo>
                  <a:lnTo>
                    <a:pt x="180" y="863"/>
                  </a:lnTo>
                  <a:lnTo>
                    <a:pt x="109" y="779"/>
                  </a:lnTo>
                  <a:lnTo>
                    <a:pt x="36" y="665"/>
                  </a:lnTo>
                  <a:lnTo>
                    <a:pt x="0" y="593"/>
                  </a:lnTo>
                  <a:lnTo>
                    <a:pt x="792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032" y="2457"/>
              <a:ext cx="744" cy="396"/>
            </a:xfrm>
            <a:custGeom>
              <a:avLst/>
              <a:gdLst>
                <a:gd name="T0" fmla="*/ 844 w 2231"/>
                <a:gd name="T1" fmla="*/ 0 h 1188"/>
                <a:gd name="T2" fmla="*/ 762 w 2231"/>
                <a:gd name="T3" fmla="*/ 19 h 1188"/>
                <a:gd name="T4" fmla="*/ 614 w 2231"/>
                <a:gd name="T5" fmla="*/ 58 h 1188"/>
                <a:gd name="T6" fmla="*/ 484 w 2231"/>
                <a:gd name="T7" fmla="*/ 100 h 1188"/>
                <a:gd name="T8" fmla="*/ 372 w 2231"/>
                <a:gd name="T9" fmla="*/ 143 h 1188"/>
                <a:gd name="T10" fmla="*/ 275 w 2231"/>
                <a:gd name="T11" fmla="*/ 187 h 1188"/>
                <a:gd name="T12" fmla="*/ 195 w 2231"/>
                <a:gd name="T13" fmla="*/ 234 h 1188"/>
                <a:gd name="T14" fmla="*/ 130 w 2231"/>
                <a:gd name="T15" fmla="*/ 281 h 1188"/>
                <a:gd name="T16" fmla="*/ 78 w 2231"/>
                <a:gd name="T17" fmla="*/ 329 h 1188"/>
                <a:gd name="T18" fmla="*/ 40 w 2231"/>
                <a:gd name="T19" fmla="*/ 378 h 1188"/>
                <a:gd name="T20" fmla="*/ 16 w 2231"/>
                <a:gd name="T21" fmla="*/ 427 h 1188"/>
                <a:gd name="T22" fmla="*/ 2 w 2231"/>
                <a:gd name="T23" fmla="*/ 477 h 1188"/>
                <a:gd name="T24" fmla="*/ 0 w 2231"/>
                <a:gd name="T25" fmla="*/ 526 h 1188"/>
                <a:gd name="T26" fmla="*/ 7 w 2231"/>
                <a:gd name="T27" fmla="*/ 575 h 1188"/>
                <a:gd name="T28" fmla="*/ 25 w 2231"/>
                <a:gd name="T29" fmla="*/ 624 h 1188"/>
                <a:gd name="T30" fmla="*/ 65 w 2231"/>
                <a:gd name="T31" fmla="*/ 696 h 1188"/>
                <a:gd name="T32" fmla="*/ 146 w 2231"/>
                <a:gd name="T33" fmla="*/ 789 h 1188"/>
                <a:gd name="T34" fmla="*/ 249 w 2231"/>
                <a:gd name="T35" fmla="*/ 876 h 1188"/>
                <a:gd name="T36" fmla="*/ 369 w 2231"/>
                <a:gd name="T37" fmla="*/ 957 h 1188"/>
                <a:gd name="T38" fmla="*/ 500 w 2231"/>
                <a:gd name="T39" fmla="*/ 1027 h 1188"/>
                <a:gd name="T40" fmla="*/ 634 w 2231"/>
                <a:gd name="T41" fmla="*/ 1088 h 1188"/>
                <a:gd name="T42" fmla="*/ 766 w 2231"/>
                <a:gd name="T43" fmla="*/ 1137 h 1188"/>
                <a:gd name="T44" fmla="*/ 889 w 2231"/>
                <a:gd name="T45" fmla="*/ 1170 h 1188"/>
                <a:gd name="T46" fmla="*/ 997 w 2231"/>
                <a:gd name="T47" fmla="*/ 1187 h 1188"/>
                <a:gd name="T48" fmla="*/ 1043 w 2231"/>
                <a:gd name="T49" fmla="*/ 1188 h 1188"/>
                <a:gd name="T50" fmla="*/ 1062 w 2231"/>
                <a:gd name="T51" fmla="*/ 1188 h 1188"/>
                <a:gd name="T52" fmla="*/ 1109 w 2231"/>
                <a:gd name="T53" fmla="*/ 1175 h 1188"/>
                <a:gd name="T54" fmla="*/ 1197 w 2231"/>
                <a:gd name="T55" fmla="*/ 1137 h 1188"/>
                <a:gd name="T56" fmla="*/ 1341 w 2231"/>
                <a:gd name="T57" fmla="*/ 1053 h 1188"/>
                <a:gd name="T58" fmla="*/ 1507 w 2231"/>
                <a:gd name="T59" fmla="*/ 942 h 1188"/>
                <a:gd name="T60" fmla="*/ 1950 w 2231"/>
                <a:gd name="T61" fmla="*/ 611 h 1188"/>
                <a:gd name="T62" fmla="*/ 2231 w 2231"/>
                <a:gd name="T63" fmla="*/ 396 h 1188"/>
                <a:gd name="T64" fmla="*/ 844 w 2231"/>
                <a:gd name="T6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1" h="1188">
                  <a:moveTo>
                    <a:pt x="844" y="0"/>
                  </a:moveTo>
                  <a:lnTo>
                    <a:pt x="762" y="19"/>
                  </a:lnTo>
                  <a:lnTo>
                    <a:pt x="614" y="58"/>
                  </a:lnTo>
                  <a:lnTo>
                    <a:pt x="484" y="100"/>
                  </a:lnTo>
                  <a:lnTo>
                    <a:pt x="372" y="143"/>
                  </a:lnTo>
                  <a:lnTo>
                    <a:pt x="275" y="187"/>
                  </a:lnTo>
                  <a:lnTo>
                    <a:pt x="195" y="234"/>
                  </a:lnTo>
                  <a:lnTo>
                    <a:pt x="130" y="281"/>
                  </a:lnTo>
                  <a:lnTo>
                    <a:pt x="78" y="329"/>
                  </a:lnTo>
                  <a:lnTo>
                    <a:pt x="40" y="378"/>
                  </a:lnTo>
                  <a:lnTo>
                    <a:pt x="16" y="427"/>
                  </a:lnTo>
                  <a:lnTo>
                    <a:pt x="2" y="477"/>
                  </a:lnTo>
                  <a:lnTo>
                    <a:pt x="0" y="526"/>
                  </a:lnTo>
                  <a:lnTo>
                    <a:pt x="7" y="575"/>
                  </a:lnTo>
                  <a:lnTo>
                    <a:pt x="25" y="624"/>
                  </a:lnTo>
                  <a:lnTo>
                    <a:pt x="65" y="696"/>
                  </a:lnTo>
                  <a:lnTo>
                    <a:pt x="146" y="789"/>
                  </a:lnTo>
                  <a:lnTo>
                    <a:pt x="249" y="876"/>
                  </a:lnTo>
                  <a:lnTo>
                    <a:pt x="369" y="957"/>
                  </a:lnTo>
                  <a:lnTo>
                    <a:pt x="500" y="1027"/>
                  </a:lnTo>
                  <a:lnTo>
                    <a:pt x="634" y="1088"/>
                  </a:lnTo>
                  <a:lnTo>
                    <a:pt x="766" y="1137"/>
                  </a:lnTo>
                  <a:lnTo>
                    <a:pt x="889" y="1170"/>
                  </a:lnTo>
                  <a:lnTo>
                    <a:pt x="997" y="1187"/>
                  </a:lnTo>
                  <a:lnTo>
                    <a:pt x="1043" y="1188"/>
                  </a:lnTo>
                  <a:lnTo>
                    <a:pt x="1062" y="1188"/>
                  </a:lnTo>
                  <a:lnTo>
                    <a:pt x="1109" y="1175"/>
                  </a:lnTo>
                  <a:lnTo>
                    <a:pt x="1197" y="1137"/>
                  </a:lnTo>
                  <a:lnTo>
                    <a:pt x="1341" y="1053"/>
                  </a:lnTo>
                  <a:lnTo>
                    <a:pt x="1507" y="942"/>
                  </a:lnTo>
                  <a:lnTo>
                    <a:pt x="1950" y="611"/>
                  </a:lnTo>
                  <a:lnTo>
                    <a:pt x="2231" y="39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3776" y="1467"/>
              <a:ext cx="990" cy="462"/>
            </a:xfrm>
            <a:custGeom>
              <a:avLst/>
              <a:gdLst>
                <a:gd name="T0" fmla="*/ 2575 w 2971"/>
                <a:gd name="T1" fmla="*/ 0 h 1387"/>
                <a:gd name="T2" fmla="*/ 2506 w 2971"/>
                <a:gd name="T3" fmla="*/ 0 h 1387"/>
                <a:gd name="T4" fmla="*/ 2147 w 2971"/>
                <a:gd name="T5" fmla="*/ 30 h 1387"/>
                <a:gd name="T6" fmla="*/ 1964 w 2971"/>
                <a:gd name="T7" fmla="*/ 56 h 1387"/>
                <a:gd name="T8" fmla="*/ 1761 w 2971"/>
                <a:gd name="T9" fmla="*/ 92 h 1387"/>
                <a:gd name="T10" fmla="*/ 1547 w 2971"/>
                <a:gd name="T11" fmla="*/ 143 h 1387"/>
                <a:gd name="T12" fmla="*/ 1324 w 2971"/>
                <a:gd name="T13" fmla="*/ 207 h 1387"/>
                <a:gd name="T14" fmla="*/ 1099 w 2971"/>
                <a:gd name="T15" fmla="*/ 289 h 1387"/>
                <a:gd name="T16" fmla="*/ 879 w 2971"/>
                <a:gd name="T17" fmla="*/ 392 h 1387"/>
                <a:gd name="T18" fmla="*/ 720 w 2971"/>
                <a:gd name="T19" fmla="*/ 482 h 1387"/>
                <a:gd name="T20" fmla="*/ 618 w 2971"/>
                <a:gd name="T21" fmla="*/ 549 h 1387"/>
                <a:gd name="T22" fmla="*/ 521 w 2971"/>
                <a:gd name="T23" fmla="*/ 622 h 1387"/>
                <a:gd name="T24" fmla="*/ 428 w 2971"/>
                <a:gd name="T25" fmla="*/ 701 h 1387"/>
                <a:gd name="T26" fmla="*/ 341 w 2971"/>
                <a:gd name="T27" fmla="*/ 788 h 1387"/>
                <a:gd name="T28" fmla="*/ 261 w 2971"/>
                <a:gd name="T29" fmla="*/ 880 h 1387"/>
                <a:gd name="T30" fmla="*/ 189 w 2971"/>
                <a:gd name="T31" fmla="*/ 979 h 1387"/>
                <a:gd name="T32" fmla="*/ 122 w 2971"/>
                <a:gd name="T33" fmla="*/ 1086 h 1387"/>
                <a:gd name="T34" fmla="*/ 66 w 2971"/>
                <a:gd name="T35" fmla="*/ 1200 h 1387"/>
                <a:gd name="T36" fmla="*/ 19 w 2971"/>
                <a:gd name="T37" fmla="*/ 1322 h 1387"/>
                <a:gd name="T38" fmla="*/ 0 w 2971"/>
                <a:gd name="T39" fmla="*/ 1387 h 1387"/>
                <a:gd name="T40" fmla="*/ 2971 w 2971"/>
                <a:gd name="T41" fmla="*/ 991 h 1387"/>
                <a:gd name="T42" fmla="*/ 2970 w 2971"/>
                <a:gd name="T43" fmla="*/ 953 h 1387"/>
                <a:gd name="T44" fmla="*/ 2961 w 2971"/>
                <a:gd name="T45" fmla="*/ 874 h 1387"/>
                <a:gd name="T46" fmla="*/ 2935 w 2971"/>
                <a:gd name="T47" fmla="*/ 752 h 1387"/>
                <a:gd name="T48" fmla="*/ 2879 w 2971"/>
                <a:gd name="T49" fmla="*/ 585 h 1387"/>
                <a:gd name="T50" fmla="*/ 2810 w 2971"/>
                <a:gd name="T51" fmla="*/ 422 h 1387"/>
                <a:gd name="T52" fmla="*/ 2699 w 2971"/>
                <a:gd name="T53" fmla="*/ 205 h 1387"/>
                <a:gd name="T54" fmla="*/ 2587 w 2971"/>
                <a:gd name="T55" fmla="*/ 19 h 1387"/>
                <a:gd name="T56" fmla="*/ 2575 w 2971"/>
                <a:gd name="T57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1" h="1387">
                  <a:moveTo>
                    <a:pt x="2575" y="0"/>
                  </a:moveTo>
                  <a:lnTo>
                    <a:pt x="2506" y="0"/>
                  </a:lnTo>
                  <a:lnTo>
                    <a:pt x="2147" y="30"/>
                  </a:lnTo>
                  <a:lnTo>
                    <a:pt x="1964" y="56"/>
                  </a:lnTo>
                  <a:lnTo>
                    <a:pt x="1761" y="92"/>
                  </a:lnTo>
                  <a:lnTo>
                    <a:pt x="1547" y="143"/>
                  </a:lnTo>
                  <a:lnTo>
                    <a:pt x="1324" y="207"/>
                  </a:lnTo>
                  <a:lnTo>
                    <a:pt x="1099" y="289"/>
                  </a:lnTo>
                  <a:lnTo>
                    <a:pt x="879" y="392"/>
                  </a:lnTo>
                  <a:lnTo>
                    <a:pt x="720" y="482"/>
                  </a:lnTo>
                  <a:lnTo>
                    <a:pt x="618" y="549"/>
                  </a:lnTo>
                  <a:lnTo>
                    <a:pt x="521" y="622"/>
                  </a:lnTo>
                  <a:lnTo>
                    <a:pt x="428" y="701"/>
                  </a:lnTo>
                  <a:lnTo>
                    <a:pt x="341" y="788"/>
                  </a:lnTo>
                  <a:lnTo>
                    <a:pt x="261" y="880"/>
                  </a:lnTo>
                  <a:lnTo>
                    <a:pt x="189" y="979"/>
                  </a:lnTo>
                  <a:lnTo>
                    <a:pt x="122" y="1086"/>
                  </a:lnTo>
                  <a:lnTo>
                    <a:pt x="66" y="1200"/>
                  </a:lnTo>
                  <a:lnTo>
                    <a:pt x="19" y="1322"/>
                  </a:lnTo>
                  <a:lnTo>
                    <a:pt x="0" y="1387"/>
                  </a:lnTo>
                  <a:lnTo>
                    <a:pt x="2971" y="991"/>
                  </a:lnTo>
                  <a:lnTo>
                    <a:pt x="2970" y="953"/>
                  </a:lnTo>
                  <a:lnTo>
                    <a:pt x="2961" y="874"/>
                  </a:lnTo>
                  <a:lnTo>
                    <a:pt x="2935" y="752"/>
                  </a:lnTo>
                  <a:lnTo>
                    <a:pt x="2879" y="585"/>
                  </a:lnTo>
                  <a:lnTo>
                    <a:pt x="2810" y="422"/>
                  </a:lnTo>
                  <a:lnTo>
                    <a:pt x="2699" y="205"/>
                  </a:lnTo>
                  <a:lnTo>
                    <a:pt x="2587" y="1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785" y="1665"/>
              <a:ext cx="1056" cy="385"/>
            </a:xfrm>
            <a:custGeom>
              <a:avLst/>
              <a:gdLst>
                <a:gd name="T0" fmla="*/ 2179 w 3168"/>
                <a:gd name="T1" fmla="*/ 0 h 1155"/>
                <a:gd name="T2" fmla="*/ 2130 w 3168"/>
                <a:gd name="T3" fmla="*/ 3 h 1155"/>
                <a:gd name="T4" fmla="*/ 1953 w 3168"/>
                <a:gd name="T5" fmla="*/ 37 h 1155"/>
                <a:gd name="T6" fmla="*/ 1701 w 3168"/>
                <a:gd name="T7" fmla="*/ 102 h 1155"/>
                <a:gd name="T8" fmla="*/ 1397 w 3168"/>
                <a:gd name="T9" fmla="*/ 193 h 1155"/>
                <a:gd name="T10" fmla="*/ 1064 w 3168"/>
                <a:gd name="T11" fmla="*/ 304 h 1155"/>
                <a:gd name="T12" fmla="*/ 724 w 3168"/>
                <a:gd name="T13" fmla="*/ 432 h 1155"/>
                <a:gd name="T14" fmla="*/ 402 w 3168"/>
                <a:gd name="T15" fmla="*/ 572 h 1155"/>
                <a:gd name="T16" fmla="*/ 186 w 3168"/>
                <a:gd name="T17" fmla="*/ 681 h 1155"/>
                <a:gd name="T18" fmla="*/ 56 w 3168"/>
                <a:gd name="T19" fmla="*/ 755 h 1155"/>
                <a:gd name="T20" fmla="*/ 0 w 3168"/>
                <a:gd name="T21" fmla="*/ 792 h 1155"/>
                <a:gd name="T22" fmla="*/ 333 w 3168"/>
                <a:gd name="T23" fmla="*/ 1155 h 1155"/>
                <a:gd name="T24" fmla="*/ 3168 w 3168"/>
                <a:gd name="T25" fmla="*/ 989 h 1155"/>
                <a:gd name="T26" fmla="*/ 3150 w 3168"/>
                <a:gd name="T27" fmla="*/ 959 h 1155"/>
                <a:gd name="T28" fmla="*/ 3020 w 3168"/>
                <a:gd name="T29" fmla="*/ 762 h 1155"/>
                <a:gd name="T30" fmla="*/ 2895 w 3168"/>
                <a:gd name="T31" fmla="*/ 587 h 1155"/>
                <a:gd name="T32" fmla="*/ 2746 w 3168"/>
                <a:gd name="T33" fmla="*/ 402 h 1155"/>
                <a:gd name="T34" fmla="*/ 2625 w 3168"/>
                <a:gd name="T35" fmla="*/ 269 h 1155"/>
                <a:gd name="T36" fmla="*/ 2542 w 3168"/>
                <a:gd name="T37" fmla="*/ 190 h 1155"/>
                <a:gd name="T38" fmla="*/ 2458 w 3168"/>
                <a:gd name="T39" fmla="*/ 121 h 1155"/>
                <a:gd name="T40" fmla="*/ 2375 w 3168"/>
                <a:gd name="T41" fmla="*/ 63 h 1155"/>
                <a:gd name="T42" fmla="*/ 2294 w 3168"/>
                <a:gd name="T43" fmla="*/ 23 h 1155"/>
                <a:gd name="T44" fmla="*/ 2216 w 3168"/>
                <a:gd name="T45" fmla="*/ 1 h 1155"/>
                <a:gd name="T46" fmla="*/ 2179 w 3168"/>
                <a:gd name="T47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8" h="1155">
                  <a:moveTo>
                    <a:pt x="2179" y="0"/>
                  </a:moveTo>
                  <a:lnTo>
                    <a:pt x="2130" y="3"/>
                  </a:lnTo>
                  <a:lnTo>
                    <a:pt x="1953" y="37"/>
                  </a:lnTo>
                  <a:lnTo>
                    <a:pt x="1701" y="102"/>
                  </a:lnTo>
                  <a:lnTo>
                    <a:pt x="1397" y="193"/>
                  </a:lnTo>
                  <a:lnTo>
                    <a:pt x="1064" y="304"/>
                  </a:lnTo>
                  <a:lnTo>
                    <a:pt x="724" y="432"/>
                  </a:lnTo>
                  <a:lnTo>
                    <a:pt x="402" y="572"/>
                  </a:lnTo>
                  <a:lnTo>
                    <a:pt x="186" y="681"/>
                  </a:lnTo>
                  <a:lnTo>
                    <a:pt x="56" y="755"/>
                  </a:lnTo>
                  <a:lnTo>
                    <a:pt x="0" y="792"/>
                  </a:lnTo>
                  <a:lnTo>
                    <a:pt x="333" y="1155"/>
                  </a:lnTo>
                  <a:lnTo>
                    <a:pt x="3168" y="989"/>
                  </a:lnTo>
                  <a:lnTo>
                    <a:pt x="3150" y="959"/>
                  </a:lnTo>
                  <a:lnTo>
                    <a:pt x="3020" y="762"/>
                  </a:lnTo>
                  <a:lnTo>
                    <a:pt x="2895" y="587"/>
                  </a:lnTo>
                  <a:lnTo>
                    <a:pt x="2746" y="402"/>
                  </a:lnTo>
                  <a:lnTo>
                    <a:pt x="2625" y="269"/>
                  </a:lnTo>
                  <a:lnTo>
                    <a:pt x="2542" y="190"/>
                  </a:lnTo>
                  <a:lnTo>
                    <a:pt x="2458" y="121"/>
                  </a:lnTo>
                  <a:lnTo>
                    <a:pt x="2375" y="63"/>
                  </a:lnTo>
                  <a:lnTo>
                    <a:pt x="2294" y="23"/>
                  </a:lnTo>
                  <a:lnTo>
                    <a:pt x="2216" y="1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792" y="1731"/>
              <a:ext cx="4096" cy="927"/>
            </a:xfrm>
            <a:custGeom>
              <a:avLst/>
              <a:gdLst>
                <a:gd name="T0" fmla="*/ 799 w 12289"/>
                <a:gd name="T1" fmla="*/ 1610 h 2781"/>
                <a:gd name="T2" fmla="*/ 745 w 12289"/>
                <a:gd name="T3" fmla="*/ 1713 h 2781"/>
                <a:gd name="T4" fmla="*/ 606 w 12289"/>
                <a:gd name="T5" fmla="*/ 1838 h 2781"/>
                <a:gd name="T6" fmla="*/ 405 w 12289"/>
                <a:gd name="T7" fmla="*/ 1982 h 2781"/>
                <a:gd name="T8" fmla="*/ 279 w 12289"/>
                <a:gd name="T9" fmla="*/ 2083 h 2781"/>
                <a:gd name="T10" fmla="*/ 157 w 12289"/>
                <a:gd name="T11" fmla="*/ 2221 h 2781"/>
                <a:gd name="T12" fmla="*/ 76 w 12289"/>
                <a:gd name="T13" fmla="*/ 2355 h 2781"/>
                <a:gd name="T14" fmla="*/ 9 w 12289"/>
                <a:gd name="T15" fmla="*/ 2567 h 2781"/>
                <a:gd name="T16" fmla="*/ 6 w 12289"/>
                <a:gd name="T17" fmla="*/ 2760 h 2781"/>
                <a:gd name="T18" fmla="*/ 81 w 12289"/>
                <a:gd name="T19" fmla="*/ 2773 h 2781"/>
                <a:gd name="T20" fmla="*/ 385 w 12289"/>
                <a:gd name="T21" fmla="*/ 2735 h 2781"/>
                <a:gd name="T22" fmla="*/ 785 w 12289"/>
                <a:gd name="T23" fmla="*/ 2637 h 2781"/>
                <a:gd name="T24" fmla="*/ 1472 w 12289"/>
                <a:gd name="T25" fmla="*/ 2421 h 2781"/>
                <a:gd name="T26" fmla="*/ 2111 w 12289"/>
                <a:gd name="T27" fmla="*/ 2251 h 2781"/>
                <a:gd name="T28" fmla="*/ 2492 w 12289"/>
                <a:gd name="T29" fmla="*/ 2194 h 2781"/>
                <a:gd name="T30" fmla="*/ 2781 w 12289"/>
                <a:gd name="T31" fmla="*/ 2179 h 2781"/>
                <a:gd name="T32" fmla="*/ 3246 w 12289"/>
                <a:gd name="T33" fmla="*/ 2192 h 2781"/>
                <a:gd name="T34" fmla="*/ 3765 w 12289"/>
                <a:gd name="T35" fmla="*/ 2247 h 2781"/>
                <a:gd name="T36" fmla="*/ 4194 w 12289"/>
                <a:gd name="T37" fmla="*/ 2332 h 2781"/>
                <a:gd name="T38" fmla="*/ 4820 w 12289"/>
                <a:gd name="T39" fmla="*/ 2513 h 2781"/>
                <a:gd name="T40" fmla="*/ 5420 w 12289"/>
                <a:gd name="T41" fmla="*/ 2683 h 2781"/>
                <a:gd name="T42" fmla="*/ 5810 w 12289"/>
                <a:gd name="T43" fmla="*/ 2750 h 2781"/>
                <a:gd name="T44" fmla="*/ 6148 w 12289"/>
                <a:gd name="T45" fmla="*/ 2774 h 2781"/>
                <a:gd name="T46" fmla="*/ 6951 w 12289"/>
                <a:gd name="T47" fmla="*/ 2775 h 2781"/>
                <a:gd name="T48" fmla="*/ 7963 w 12289"/>
                <a:gd name="T49" fmla="*/ 2705 h 2781"/>
                <a:gd name="T50" fmla="*/ 8902 w 12289"/>
                <a:gd name="T51" fmla="*/ 2570 h 2781"/>
                <a:gd name="T52" fmla="*/ 9758 w 12289"/>
                <a:gd name="T53" fmla="*/ 2387 h 2781"/>
                <a:gd name="T54" fmla="*/ 10517 w 12289"/>
                <a:gd name="T55" fmla="*/ 2176 h 2781"/>
                <a:gd name="T56" fmla="*/ 11169 w 12289"/>
                <a:gd name="T57" fmla="*/ 1959 h 2781"/>
                <a:gd name="T58" fmla="*/ 12023 w 12289"/>
                <a:gd name="T59" fmla="*/ 1613 h 2781"/>
                <a:gd name="T60" fmla="*/ 12210 w 12289"/>
                <a:gd name="T61" fmla="*/ 1525 h 2781"/>
                <a:gd name="T62" fmla="*/ 12275 w 12289"/>
                <a:gd name="T63" fmla="*/ 1448 h 2781"/>
                <a:gd name="T64" fmla="*/ 12289 w 12289"/>
                <a:gd name="T65" fmla="*/ 1351 h 2781"/>
                <a:gd name="T66" fmla="*/ 12251 w 12289"/>
                <a:gd name="T67" fmla="*/ 1262 h 2781"/>
                <a:gd name="T68" fmla="*/ 12187 w 12289"/>
                <a:gd name="T69" fmla="*/ 1213 h 2781"/>
                <a:gd name="T70" fmla="*/ 11620 w 12289"/>
                <a:gd name="T71" fmla="*/ 961 h 2781"/>
                <a:gd name="T72" fmla="*/ 10617 w 12289"/>
                <a:gd name="T73" fmla="*/ 562 h 2781"/>
                <a:gd name="T74" fmla="*/ 9595 w 12289"/>
                <a:gd name="T75" fmla="*/ 203 h 2781"/>
                <a:gd name="T76" fmla="*/ 9075 w 12289"/>
                <a:gd name="T77" fmla="*/ 56 h 2781"/>
                <a:gd name="T78" fmla="*/ 8775 w 12289"/>
                <a:gd name="T79" fmla="*/ 2 h 2781"/>
                <a:gd name="T80" fmla="*/ 8566 w 12289"/>
                <a:gd name="T81" fmla="*/ 3 h 2781"/>
                <a:gd name="T82" fmla="*/ 7875 w 12289"/>
                <a:gd name="T83" fmla="*/ 65 h 2781"/>
                <a:gd name="T84" fmla="*/ 7112 w 12289"/>
                <a:gd name="T85" fmla="*/ 192 h 2781"/>
                <a:gd name="T86" fmla="*/ 6101 w 12289"/>
                <a:gd name="T87" fmla="*/ 403 h 2781"/>
                <a:gd name="T88" fmla="*/ 4483 w 12289"/>
                <a:gd name="T89" fmla="*/ 762 h 2781"/>
                <a:gd name="T90" fmla="*/ 3565 w 12289"/>
                <a:gd name="T91" fmla="*/ 926 h 2781"/>
                <a:gd name="T92" fmla="*/ 2924 w 12289"/>
                <a:gd name="T93" fmla="*/ 990 h 2781"/>
                <a:gd name="T94" fmla="*/ 2685 w 12289"/>
                <a:gd name="T95" fmla="*/ 990 h 2781"/>
                <a:gd name="T96" fmla="*/ 2300 w 12289"/>
                <a:gd name="T97" fmla="*/ 952 h 2781"/>
                <a:gd name="T98" fmla="*/ 1833 w 12289"/>
                <a:gd name="T99" fmla="*/ 854 h 2781"/>
                <a:gd name="T100" fmla="*/ 1122 w 12289"/>
                <a:gd name="T101" fmla="*/ 638 h 2781"/>
                <a:gd name="T102" fmla="*/ 542 w 12289"/>
                <a:gd name="T103" fmla="*/ 470 h 2781"/>
                <a:gd name="T104" fmla="*/ 230 w 12289"/>
                <a:gd name="T105" fmla="*/ 411 h 2781"/>
                <a:gd name="T106" fmla="*/ 9 w 12289"/>
                <a:gd name="T107" fmla="*/ 396 h 2781"/>
                <a:gd name="T108" fmla="*/ 0 w 12289"/>
                <a:gd name="T109" fmla="*/ 509 h 2781"/>
                <a:gd name="T110" fmla="*/ 36 w 12289"/>
                <a:gd name="T111" fmla="*/ 719 h 2781"/>
                <a:gd name="T112" fmla="*/ 111 w 12289"/>
                <a:gd name="T113" fmla="*/ 882 h 2781"/>
                <a:gd name="T114" fmla="*/ 213 w 12289"/>
                <a:gd name="T115" fmla="*/ 1018 h 2781"/>
                <a:gd name="T116" fmla="*/ 359 w 12289"/>
                <a:gd name="T117" fmla="*/ 1155 h 2781"/>
                <a:gd name="T118" fmla="*/ 471 w 12289"/>
                <a:gd name="T119" fmla="*/ 1236 h 2781"/>
                <a:gd name="T120" fmla="*/ 696 w 12289"/>
                <a:gd name="T121" fmla="*/ 1407 h 2781"/>
                <a:gd name="T122" fmla="*/ 779 w 12289"/>
                <a:gd name="T123" fmla="*/ 1508 h 2781"/>
                <a:gd name="T124" fmla="*/ 801 w 12289"/>
                <a:gd name="T125" fmla="*/ 158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89" h="2781">
                  <a:moveTo>
                    <a:pt x="801" y="1586"/>
                  </a:moveTo>
                  <a:lnTo>
                    <a:pt x="799" y="1610"/>
                  </a:lnTo>
                  <a:lnTo>
                    <a:pt x="779" y="1662"/>
                  </a:lnTo>
                  <a:lnTo>
                    <a:pt x="745" y="1713"/>
                  </a:lnTo>
                  <a:lnTo>
                    <a:pt x="696" y="1763"/>
                  </a:lnTo>
                  <a:lnTo>
                    <a:pt x="606" y="1838"/>
                  </a:lnTo>
                  <a:lnTo>
                    <a:pt x="471" y="1934"/>
                  </a:lnTo>
                  <a:lnTo>
                    <a:pt x="405" y="1982"/>
                  </a:lnTo>
                  <a:lnTo>
                    <a:pt x="359" y="2015"/>
                  </a:lnTo>
                  <a:lnTo>
                    <a:pt x="279" y="2083"/>
                  </a:lnTo>
                  <a:lnTo>
                    <a:pt x="213" y="2152"/>
                  </a:lnTo>
                  <a:lnTo>
                    <a:pt x="157" y="2221"/>
                  </a:lnTo>
                  <a:lnTo>
                    <a:pt x="111" y="2289"/>
                  </a:lnTo>
                  <a:lnTo>
                    <a:pt x="76" y="2355"/>
                  </a:lnTo>
                  <a:lnTo>
                    <a:pt x="36" y="2451"/>
                  </a:lnTo>
                  <a:lnTo>
                    <a:pt x="9" y="2567"/>
                  </a:lnTo>
                  <a:lnTo>
                    <a:pt x="0" y="2662"/>
                  </a:lnTo>
                  <a:lnTo>
                    <a:pt x="6" y="2760"/>
                  </a:lnTo>
                  <a:lnTo>
                    <a:pt x="9" y="2774"/>
                  </a:lnTo>
                  <a:lnTo>
                    <a:pt x="81" y="2773"/>
                  </a:lnTo>
                  <a:lnTo>
                    <a:pt x="230" y="2760"/>
                  </a:lnTo>
                  <a:lnTo>
                    <a:pt x="385" y="2735"/>
                  </a:lnTo>
                  <a:lnTo>
                    <a:pt x="542" y="2701"/>
                  </a:lnTo>
                  <a:lnTo>
                    <a:pt x="785" y="2637"/>
                  </a:lnTo>
                  <a:lnTo>
                    <a:pt x="1122" y="2532"/>
                  </a:lnTo>
                  <a:lnTo>
                    <a:pt x="1472" y="2421"/>
                  </a:lnTo>
                  <a:lnTo>
                    <a:pt x="1833" y="2316"/>
                  </a:lnTo>
                  <a:lnTo>
                    <a:pt x="2111" y="2251"/>
                  </a:lnTo>
                  <a:lnTo>
                    <a:pt x="2300" y="2218"/>
                  </a:lnTo>
                  <a:lnTo>
                    <a:pt x="2492" y="2194"/>
                  </a:lnTo>
                  <a:lnTo>
                    <a:pt x="2685" y="2181"/>
                  </a:lnTo>
                  <a:lnTo>
                    <a:pt x="2781" y="2179"/>
                  </a:lnTo>
                  <a:lnTo>
                    <a:pt x="2945" y="2181"/>
                  </a:lnTo>
                  <a:lnTo>
                    <a:pt x="3246" y="2192"/>
                  </a:lnTo>
                  <a:lnTo>
                    <a:pt x="3518" y="2215"/>
                  </a:lnTo>
                  <a:lnTo>
                    <a:pt x="3765" y="2247"/>
                  </a:lnTo>
                  <a:lnTo>
                    <a:pt x="3989" y="2286"/>
                  </a:lnTo>
                  <a:lnTo>
                    <a:pt x="4194" y="2332"/>
                  </a:lnTo>
                  <a:lnTo>
                    <a:pt x="4478" y="2407"/>
                  </a:lnTo>
                  <a:lnTo>
                    <a:pt x="4820" y="2513"/>
                  </a:lnTo>
                  <a:lnTo>
                    <a:pt x="5156" y="2617"/>
                  </a:lnTo>
                  <a:lnTo>
                    <a:pt x="5420" y="2683"/>
                  </a:lnTo>
                  <a:lnTo>
                    <a:pt x="5608" y="2721"/>
                  </a:lnTo>
                  <a:lnTo>
                    <a:pt x="5810" y="2750"/>
                  </a:lnTo>
                  <a:lnTo>
                    <a:pt x="6030" y="2768"/>
                  </a:lnTo>
                  <a:lnTo>
                    <a:pt x="6148" y="2774"/>
                  </a:lnTo>
                  <a:lnTo>
                    <a:pt x="6421" y="2781"/>
                  </a:lnTo>
                  <a:lnTo>
                    <a:pt x="6951" y="2775"/>
                  </a:lnTo>
                  <a:lnTo>
                    <a:pt x="7465" y="2750"/>
                  </a:lnTo>
                  <a:lnTo>
                    <a:pt x="7963" y="2705"/>
                  </a:lnTo>
                  <a:lnTo>
                    <a:pt x="8443" y="2644"/>
                  </a:lnTo>
                  <a:lnTo>
                    <a:pt x="8902" y="2570"/>
                  </a:lnTo>
                  <a:lnTo>
                    <a:pt x="9341" y="2482"/>
                  </a:lnTo>
                  <a:lnTo>
                    <a:pt x="9758" y="2387"/>
                  </a:lnTo>
                  <a:lnTo>
                    <a:pt x="10149" y="2284"/>
                  </a:lnTo>
                  <a:lnTo>
                    <a:pt x="10517" y="2176"/>
                  </a:lnTo>
                  <a:lnTo>
                    <a:pt x="10856" y="2067"/>
                  </a:lnTo>
                  <a:lnTo>
                    <a:pt x="11169" y="1959"/>
                  </a:lnTo>
                  <a:lnTo>
                    <a:pt x="11585" y="1800"/>
                  </a:lnTo>
                  <a:lnTo>
                    <a:pt x="12023" y="1613"/>
                  </a:lnTo>
                  <a:lnTo>
                    <a:pt x="12186" y="1538"/>
                  </a:lnTo>
                  <a:lnTo>
                    <a:pt x="12210" y="1525"/>
                  </a:lnTo>
                  <a:lnTo>
                    <a:pt x="12249" y="1489"/>
                  </a:lnTo>
                  <a:lnTo>
                    <a:pt x="12275" y="1448"/>
                  </a:lnTo>
                  <a:lnTo>
                    <a:pt x="12288" y="1400"/>
                  </a:lnTo>
                  <a:lnTo>
                    <a:pt x="12289" y="1351"/>
                  </a:lnTo>
                  <a:lnTo>
                    <a:pt x="12276" y="1304"/>
                  </a:lnTo>
                  <a:lnTo>
                    <a:pt x="12251" y="1262"/>
                  </a:lnTo>
                  <a:lnTo>
                    <a:pt x="12213" y="1226"/>
                  </a:lnTo>
                  <a:lnTo>
                    <a:pt x="12187" y="1213"/>
                  </a:lnTo>
                  <a:lnTo>
                    <a:pt x="12027" y="1138"/>
                  </a:lnTo>
                  <a:lnTo>
                    <a:pt x="11620" y="961"/>
                  </a:lnTo>
                  <a:lnTo>
                    <a:pt x="11139" y="763"/>
                  </a:lnTo>
                  <a:lnTo>
                    <a:pt x="10617" y="562"/>
                  </a:lnTo>
                  <a:lnTo>
                    <a:pt x="10090" y="370"/>
                  </a:lnTo>
                  <a:lnTo>
                    <a:pt x="9595" y="203"/>
                  </a:lnTo>
                  <a:lnTo>
                    <a:pt x="9268" y="107"/>
                  </a:lnTo>
                  <a:lnTo>
                    <a:pt x="9075" y="56"/>
                  </a:lnTo>
                  <a:lnTo>
                    <a:pt x="8909" y="20"/>
                  </a:lnTo>
                  <a:lnTo>
                    <a:pt x="8775" y="2"/>
                  </a:lnTo>
                  <a:lnTo>
                    <a:pt x="8723" y="0"/>
                  </a:lnTo>
                  <a:lnTo>
                    <a:pt x="8566" y="3"/>
                  </a:lnTo>
                  <a:lnTo>
                    <a:pt x="8232" y="25"/>
                  </a:lnTo>
                  <a:lnTo>
                    <a:pt x="7875" y="65"/>
                  </a:lnTo>
                  <a:lnTo>
                    <a:pt x="7501" y="121"/>
                  </a:lnTo>
                  <a:lnTo>
                    <a:pt x="7112" y="192"/>
                  </a:lnTo>
                  <a:lnTo>
                    <a:pt x="6713" y="271"/>
                  </a:lnTo>
                  <a:lnTo>
                    <a:pt x="6101" y="403"/>
                  </a:lnTo>
                  <a:lnTo>
                    <a:pt x="5281" y="589"/>
                  </a:lnTo>
                  <a:lnTo>
                    <a:pt x="4483" y="762"/>
                  </a:lnTo>
                  <a:lnTo>
                    <a:pt x="3919" y="870"/>
                  </a:lnTo>
                  <a:lnTo>
                    <a:pt x="3565" y="926"/>
                  </a:lnTo>
                  <a:lnTo>
                    <a:pt x="3230" y="967"/>
                  </a:lnTo>
                  <a:lnTo>
                    <a:pt x="2924" y="990"/>
                  </a:lnTo>
                  <a:lnTo>
                    <a:pt x="2781" y="991"/>
                  </a:lnTo>
                  <a:lnTo>
                    <a:pt x="2685" y="990"/>
                  </a:lnTo>
                  <a:lnTo>
                    <a:pt x="2492" y="977"/>
                  </a:lnTo>
                  <a:lnTo>
                    <a:pt x="2300" y="952"/>
                  </a:lnTo>
                  <a:lnTo>
                    <a:pt x="2111" y="919"/>
                  </a:lnTo>
                  <a:lnTo>
                    <a:pt x="1833" y="854"/>
                  </a:lnTo>
                  <a:lnTo>
                    <a:pt x="1472" y="749"/>
                  </a:lnTo>
                  <a:lnTo>
                    <a:pt x="1122" y="638"/>
                  </a:lnTo>
                  <a:lnTo>
                    <a:pt x="785" y="533"/>
                  </a:lnTo>
                  <a:lnTo>
                    <a:pt x="542" y="470"/>
                  </a:lnTo>
                  <a:lnTo>
                    <a:pt x="385" y="435"/>
                  </a:lnTo>
                  <a:lnTo>
                    <a:pt x="230" y="411"/>
                  </a:lnTo>
                  <a:lnTo>
                    <a:pt x="81" y="398"/>
                  </a:lnTo>
                  <a:lnTo>
                    <a:pt x="9" y="396"/>
                  </a:lnTo>
                  <a:lnTo>
                    <a:pt x="6" y="411"/>
                  </a:lnTo>
                  <a:lnTo>
                    <a:pt x="0" y="509"/>
                  </a:lnTo>
                  <a:lnTo>
                    <a:pt x="9" y="604"/>
                  </a:lnTo>
                  <a:lnTo>
                    <a:pt x="36" y="719"/>
                  </a:lnTo>
                  <a:lnTo>
                    <a:pt x="76" y="815"/>
                  </a:lnTo>
                  <a:lnTo>
                    <a:pt x="111" y="882"/>
                  </a:lnTo>
                  <a:lnTo>
                    <a:pt x="157" y="949"/>
                  </a:lnTo>
                  <a:lnTo>
                    <a:pt x="213" y="1018"/>
                  </a:lnTo>
                  <a:lnTo>
                    <a:pt x="279" y="1088"/>
                  </a:lnTo>
                  <a:lnTo>
                    <a:pt x="359" y="1155"/>
                  </a:lnTo>
                  <a:lnTo>
                    <a:pt x="405" y="1188"/>
                  </a:lnTo>
                  <a:lnTo>
                    <a:pt x="471" y="1236"/>
                  </a:lnTo>
                  <a:lnTo>
                    <a:pt x="606" y="1332"/>
                  </a:lnTo>
                  <a:lnTo>
                    <a:pt x="696" y="1407"/>
                  </a:lnTo>
                  <a:lnTo>
                    <a:pt x="745" y="1458"/>
                  </a:lnTo>
                  <a:lnTo>
                    <a:pt x="779" y="1508"/>
                  </a:lnTo>
                  <a:lnTo>
                    <a:pt x="799" y="1560"/>
                  </a:lnTo>
                  <a:lnTo>
                    <a:pt x="801" y="1586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635" y="2287"/>
              <a:ext cx="2475" cy="371"/>
            </a:xfrm>
            <a:custGeom>
              <a:avLst/>
              <a:gdLst>
                <a:gd name="T0" fmla="*/ 3618 w 7425"/>
                <a:gd name="T1" fmla="*/ 1105 h 1112"/>
                <a:gd name="T2" fmla="*/ 3891 w 7425"/>
                <a:gd name="T3" fmla="*/ 1112 h 1112"/>
                <a:gd name="T4" fmla="*/ 4421 w 7425"/>
                <a:gd name="T5" fmla="*/ 1106 h 1112"/>
                <a:gd name="T6" fmla="*/ 4935 w 7425"/>
                <a:gd name="T7" fmla="*/ 1081 h 1112"/>
                <a:gd name="T8" fmla="*/ 5433 w 7425"/>
                <a:gd name="T9" fmla="*/ 1036 h 1112"/>
                <a:gd name="T10" fmla="*/ 5913 w 7425"/>
                <a:gd name="T11" fmla="*/ 975 h 1112"/>
                <a:gd name="T12" fmla="*/ 6372 w 7425"/>
                <a:gd name="T13" fmla="*/ 901 h 1112"/>
                <a:gd name="T14" fmla="*/ 6810 w 7425"/>
                <a:gd name="T15" fmla="*/ 814 h 1112"/>
                <a:gd name="T16" fmla="*/ 7226 w 7425"/>
                <a:gd name="T17" fmla="*/ 718 h 1112"/>
                <a:gd name="T18" fmla="*/ 7425 w 7425"/>
                <a:gd name="T19" fmla="*/ 667 h 1112"/>
                <a:gd name="T20" fmla="*/ 7374 w 7425"/>
                <a:gd name="T21" fmla="*/ 614 h 1112"/>
                <a:gd name="T22" fmla="*/ 7259 w 7425"/>
                <a:gd name="T23" fmla="*/ 516 h 1112"/>
                <a:gd name="T24" fmla="*/ 7125 w 7425"/>
                <a:gd name="T25" fmla="*/ 428 h 1112"/>
                <a:gd name="T26" fmla="*/ 6974 w 7425"/>
                <a:gd name="T27" fmla="*/ 350 h 1112"/>
                <a:gd name="T28" fmla="*/ 6808 w 7425"/>
                <a:gd name="T29" fmla="*/ 280 h 1112"/>
                <a:gd name="T30" fmla="*/ 6627 w 7425"/>
                <a:gd name="T31" fmla="*/ 219 h 1112"/>
                <a:gd name="T32" fmla="*/ 6433 w 7425"/>
                <a:gd name="T33" fmla="*/ 167 h 1112"/>
                <a:gd name="T34" fmla="*/ 6224 w 7425"/>
                <a:gd name="T35" fmla="*/ 121 h 1112"/>
                <a:gd name="T36" fmla="*/ 6005 w 7425"/>
                <a:gd name="T37" fmla="*/ 85 h 1112"/>
                <a:gd name="T38" fmla="*/ 5776 w 7425"/>
                <a:gd name="T39" fmla="*/ 55 h 1112"/>
                <a:gd name="T40" fmla="*/ 5535 w 7425"/>
                <a:gd name="T41" fmla="*/ 32 h 1112"/>
                <a:gd name="T42" fmla="*/ 5288 w 7425"/>
                <a:gd name="T43" fmla="*/ 15 h 1112"/>
                <a:gd name="T44" fmla="*/ 4903 w 7425"/>
                <a:gd name="T45" fmla="*/ 0 h 1112"/>
                <a:gd name="T46" fmla="*/ 4369 w 7425"/>
                <a:gd name="T47" fmla="*/ 2 h 1112"/>
                <a:gd name="T48" fmla="*/ 3819 w 7425"/>
                <a:gd name="T49" fmla="*/ 22 h 1112"/>
                <a:gd name="T50" fmla="*/ 3263 w 7425"/>
                <a:gd name="T51" fmla="*/ 59 h 1112"/>
                <a:gd name="T52" fmla="*/ 2707 w 7425"/>
                <a:gd name="T53" fmla="*/ 110 h 1112"/>
                <a:gd name="T54" fmla="*/ 2161 w 7425"/>
                <a:gd name="T55" fmla="*/ 172 h 1112"/>
                <a:gd name="T56" fmla="*/ 1634 w 7425"/>
                <a:gd name="T57" fmla="*/ 242 h 1112"/>
                <a:gd name="T58" fmla="*/ 1132 w 7425"/>
                <a:gd name="T59" fmla="*/ 317 h 1112"/>
                <a:gd name="T60" fmla="*/ 443 w 7425"/>
                <a:gd name="T61" fmla="*/ 434 h 1112"/>
                <a:gd name="T62" fmla="*/ 54 w 7425"/>
                <a:gd name="T63" fmla="*/ 510 h 1112"/>
                <a:gd name="T64" fmla="*/ 26 w 7425"/>
                <a:gd name="T65" fmla="*/ 516 h 1112"/>
                <a:gd name="T66" fmla="*/ 0 w 7425"/>
                <a:gd name="T67" fmla="*/ 523 h 1112"/>
                <a:gd name="T68" fmla="*/ 126 w 7425"/>
                <a:gd name="T69" fmla="*/ 513 h 1112"/>
                <a:gd name="T70" fmla="*/ 251 w 7425"/>
                <a:gd name="T71" fmla="*/ 510 h 1112"/>
                <a:gd name="T72" fmla="*/ 415 w 7425"/>
                <a:gd name="T73" fmla="*/ 512 h 1112"/>
                <a:gd name="T74" fmla="*/ 716 w 7425"/>
                <a:gd name="T75" fmla="*/ 523 h 1112"/>
                <a:gd name="T76" fmla="*/ 988 w 7425"/>
                <a:gd name="T77" fmla="*/ 546 h 1112"/>
                <a:gd name="T78" fmla="*/ 1235 w 7425"/>
                <a:gd name="T79" fmla="*/ 578 h 1112"/>
                <a:gd name="T80" fmla="*/ 1459 w 7425"/>
                <a:gd name="T81" fmla="*/ 617 h 1112"/>
                <a:gd name="T82" fmla="*/ 1664 w 7425"/>
                <a:gd name="T83" fmla="*/ 663 h 1112"/>
                <a:gd name="T84" fmla="*/ 1948 w 7425"/>
                <a:gd name="T85" fmla="*/ 738 h 1112"/>
                <a:gd name="T86" fmla="*/ 2290 w 7425"/>
                <a:gd name="T87" fmla="*/ 844 h 1112"/>
                <a:gd name="T88" fmla="*/ 2626 w 7425"/>
                <a:gd name="T89" fmla="*/ 948 h 1112"/>
                <a:gd name="T90" fmla="*/ 2890 w 7425"/>
                <a:gd name="T91" fmla="*/ 1014 h 1112"/>
                <a:gd name="T92" fmla="*/ 3078 w 7425"/>
                <a:gd name="T93" fmla="*/ 1052 h 1112"/>
                <a:gd name="T94" fmla="*/ 3280 w 7425"/>
                <a:gd name="T95" fmla="*/ 1081 h 1112"/>
                <a:gd name="T96" fmla="*/ 3500 w 7425"/>
                <a:gd name="T97" fmla="*/ 1099 h 1112"/>
                <a:gd name="T98" fmla="*/ 3618 w 7425"/>
                <a:gd name="T99" fmla="*/ 110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25" h="1112">
                  <a:moveTo>
                    <a:pt x="3618" y="1105"/>
                  </a:moveTo>
                  <a:lnTo>
                    <a:pt x="3891" y="1112"/>
                  </a:lnTo>
                  <a:lnTo>
                    <a:pt x="4421" y="1106"/>
                  </a:lnTo>
                  <a:lnTo>
                    <a:pt x="4935" y="1081"/>
                  </a:lnTo>
                  <a:lnTo>
                    <a:pt x="5433" y="1036"/>
                  </a:lnTo>
                  <a:lnTo>
                    <a:pt x="5913" y="975"/>
                  </a:lnTo>
                  <a:lnTo>
                    <a:pt x="6372" y="901"/>
                  </a:lnTo>
                  <a:lnTo>
                    <a:pt x="6810" y="814"/>
                  </a:lnTo>
                  <a:lnTo>
                    <a:pt x="7226" y="718"/>
                  </a:lnTo>
                  <a:lnTo>
                    <a:pt x="7425" y="667"/>
                  </a:lnTo>
                  <a:lnTo>
                    <a:pt x="7374" y="614"/>
                  </a:lnTo>
                  <a:lnTo>
                    <a:pt x="7259" y="516"/>
                  </a:lnTo>
                  <a:lnTo>
                    <a:pt x="7125" y="428"/>
                  </a:lnTo>
                  <a:lnTo>
                    <a:pt x="6974" y="350"/>
                  </a:lnTo>
                  <a:lnTo>
                    <a:pt x="6808" y="280"/>
                  </a:lnTo>
                  <a:lnTo>
                    <a:pt x="6627" y="219"/>
                  </a:lnTo>
                  <a:lnTo>
                    <a:pt x="6433" y="167"/>
                  </a:lnTo>
                  <a:lnTo>
                    <a:pt x="6224" y="121"/>
                  </a:lnTo>
                  <a:lnTo>
                    <a:pt x="6005" y="85"/>
                  </a:lnTo>
                  <a:lnTo>
                    <a:pt x="5776" y="55"/>
                  </a:lnTo>
                  <a:lnTo>
                    <a:pt x="5535" y="32"/>
                  </a:lnTo>
                  <a:lnTo>
                    <a:pt x="5288" y="15"/>
                  </a:lnTo>
                  <a:lnTo>
                    <a:pt x="4903" y="0"/>
                  </a:lnTo>
                  <a:lnTo>
                    <a:pt x="4369" y="2"/>
                  </a:lnTo>
                  <a:lnTo>
                    <a:pt x="3819" y="22"/>
                  </a:lnTo>
                  <a:lnTo>
                    <a:pt x="3263" y="59"/>
                  </a:lnTo>
                  <a:lnTo>
                    <a:pt x="2707" y="110"/>
                  </a:lnTo>
                  <a:lnTo>
                    <a:pt x="2161" y="172"/>
                  </a:lnTo>
                  <a:lnTo>
                    <a:pt x="1634" y="242"/>
                  </a:lnTo>
                  <a:lnTo>
                    <a:pt x="1132" y="317"/>
                  </a:lnTo>
                  <a:lnTo>
                    <a:pt x="443" y="434"/>
                  </a:lnTo>
                  <a:lnTo>
                    <a:pt x="54" y="510"/>
                  </a:lnTo>
                  <a:lnTo>
                    <a:pt x="26" y="516"/>
                  </a:lnTo>
                  <a:lnTo>
                    <a:pt x="0" y="523"/>
                  </a:lnTo>
                  <a:lnTo>
                    <a:pt x="126" y="513"/>
                  </a:lnTo>
                  <a:lnTo>
                    <a:pt x="251" y="510"/>
                  </a:lnTo>
                  <a:lnTo>
                    <a:pt x="415" y="512"/>
                  </a:lnTo>
                  <a:lnTo>
                    <a:pt x="716" y="523"/>
                  </a:lnTo>
                  <a:lnTo>
                    <a:pt x="988" y="546"/>
                  </a:lnTo>
                  <a:lnTo>
                    <a:pt x="1235" y="578"/>
                  </a:lnTo>
                  <a:lnTo>
                    <a:pt x="1459" y="617"/>
                  </a:lnTo>
                  <a:lnTo>
                    <a:pt x="1664" y="663"/>
                  </a:lnTo>
                  <a:lnTo>
                    <a:pt x="1948" y="738"/>
                  </a:lnTo>
                  <a:lnTo>
                    <a:pt x="2290" y="844"/>
                  </a:lnTo>
                  <a:lnTo>
                    <a:pt x="2626" y="948"/>
                  </a:lnTo>
                  <a:lnTo>
                    <a:pt x="2890" y="1014"/>
                  </a:lnTo>
                  <a:lnTo>
                    <a:pt x="3078" y="1052"/>
                  </a:lnTo>
                  <a:lnTo>
                    <a:pt x="3280" y="1081"/>
                  </a:lnTo>
                  <a:lnTo>
                    <a:pt x="3500" y="1099"/>
                  </a:lnTo>
                  <a:lnTo>
                    <a:pt x="3618" y="1105"/>
                  </a:lnTo>
                  <a:close/>
                </a:path>
              </a:pathLst>
            </a:custGeom>
            <a:solidFill>
              <a:srgbClr val="EBE8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213" y="1731"/>
              <a:ext cx="3675" cy="752"/>
            </a:xfrm>
            <a:custGeom>
              <a:avLst/>
              <a:gdLst>
                <a:gd name="T0" fmla="*/ 10764 w 11026"/>
                <a:gd name="T1" fmla="*/ 1138 h 2256"/>
                <a:gd name="T2" fmla="*/ 9876 w 11026"/>
                <a:gd name="T3" fmla="*/ 763 h 2256"/>
                <a:gd name="T4" fmla="*/ 8827 w 11026"/>
                <a:gd name="T5" fmla="*/ 370 h 2256"/>
                <a:gd name="T6" fmla="*/ 8005 w 11026"/>
                <a:gd name="T7" fmla="*/ 107 h 2256"/>
                <a:gd name="T8" fmla="*/ 7646 w 11026"/>
                <a:gd name="T9" fmla="*/ 20 h 2256"/>
                <a:gd name="T10" fmla="*/ 7460 w 11026"/>
                <a:gd name="T11" fmla="*/ 0 h 2256"/>
                <a:gd name="T12" fmla="*/ 6969 w 11026"/>
                <a:gd name="T13" fmla="*/ 25 h 2256"/>
                <a:gd name="T14" fmla="*/ 6238 w 11026"/>
                <a:gd name="T15" fmla="*/ 121 h 2256"/>
                <a:gd name="T16" fmla="*/ 5450 w 11026"/>
                <a:gd name="T17" fmla="*/ 271 h 2256"/>
                <a:gd name="T18" fmla="*/ 4018 w 11026"/>
                <a:gd name="T19" fmla="*/ 589 h 2256"/>
                <a:gd name="T20" fmla="*/ 2656 w 11026"/>
                <a:gd name="T21" fmla="*/ 870 h 2256"/>
                <a:gd name="T22" fmla="*/ 1967 w 11026"/>
                <a:gd name="T23" fmla="*/ 967 h 2256"/>
                <a:gd name="T24" fmla="*/ 1518 w 11026"/>
                <a:gd name="T25" fmla="*/ 991 h 2256"/>
                <a:gd name="T26" fmla="*/ 1226 w 11026"/>
                <a:gd name="T27" fmla="*/ 977 h 2256"/>
                <a:gd name="T28" fmla="*/ 845 w 11026"/>
                <a:gd name="T29" fmla="*/ 918 h 2256"/>
                <a:gd name="T30" fmla="*/ 202 w 11026"/>
                <a:gd name="T31" fmla="*/ 748 h 2256"/>
                <a:gd name="T32" fmla="*/ 12 w 11026"/>
                <a:gd name="T33" fmla="*/ 739 h 2256"/>
                <a:gd name="T34" fmla="*/ 7 w 11026"/>
                <a:gd name="T35" fmla="*/ 932 h 2256"/>
                <a:gd name="T36" fmla="*/ 92 w 11026"/>
                <a:gd name="T37" fmla="*/ 1113 h 2256"/>
                <a:gd name="T38" fmla="*/ 290 w 11026"/>
                <a:gd name="T39" fmla="*/ 1279 h 2256"/>
                <a:gd name="T40" fmla="*/ 527 w 11026"/>
                <a:gd name="T41" fmla="*/ 1387 h 2256"/>
                <a:gd name="T42" fmla="*/ 755 w 11026"/>
                <a:gd name="T43" fmla="*/ 1452 h 2256"/>
                <a:gd name="T44" fmla="*/ 1096 w 11026"/>
                <a:gd name="T45" fmla="*/ 1499 h 2256"/>
                <a:gd name="T46" fmla="*/ 1476 w 11026"/>
                <a:gd name="T47" fmla="*/ 1510 h 2256"/>
                <a:gd name="T48" fmla="*/ 2217 w 11026"/>
                <a:gd name="T49" fmla="*/ 1453 h 2256"/>
                <a:gd name="T50" fmla="*/ 3150 w 11026"/>
                <a:gd name="T51" fmla="*/ 1299 h 2256"/>
                <a:gd name="T52" fmla="*/ 4377 w 11026"/>
                <a:gd name="T53" fmla="*/ 1034 h 2256"/>
                <a:gd name="T54" fmla="*/ 6053 w 11026"/>
                <a:gd name="T55" fmla="*/ 666 h 2256"/>
                <a:gd name="T56" fmla="*/ 6907 w 11026"/>
                <a:gd name="T57" fmla="*/ 530 h 2256"/>
                <a:gd name="T58" fmla="*/ 7374 w 11026"/>
                <a:gd name="T59" fmla="*/ 497 h 2256"/>
                <a:gd name="T60" fmla="*/ 7521 w 11026"/>
                <a:gd name="T61" fmla="*/ 497 h 2256"/>
                <a:gd name="T62" fmla="*/ 7756 w 11026"/>
                <a:gd name="T63" fmla="*/ 534 h 2256"/>
                <a:gd name="T64" fmla="*/ 7979 w 11026"/>
                <a:gd name="T65" fmla="*/ 614 h 2256"/>
                <a:gd name="T66" fmla="*/ 8245 w 11026"/>
                <a:gd name="T67" fmla="*/ 759 h 2256"/>
                <a:gd name="T68" fmla="*/ 8294 w 11026"/>
                <a:gd name="T69" fmla="*/ 892 h 2256"/>
                <a:gd name="T70" fmla="*/ 8129 w 11026"/>
                <a:gd name="T71" fmla="*/ 1139 h 2256"/>
                <a:gd name="T72" fmla="*/ 8070 w 11026"/>
                <a:gd name="T73" fmla="*/ 1285 h 2256"/>
                <a:gd name="T74" fmla="*/ 8055 w 11026"/>
                <a:gd name="T75" fmla="*/ 1387 h 2256"/>
                <a:gd name="T76" fmla="*/ 8064 w 11026"/>
                <a:gd name="T77" fmla="*/ 1445 h 2256"/>
                <a:gd name="T78" fmla="*/ 8100 w 11026"/>
                <a:gd name="T79" fmla="*/ 1512 h 2256"/>
                <a:gd name="T80" fmla="*/ 8175 w 11026"/>
                <a:gd name="T81" fmla="*/ 1589 h 2256"/>
                <a:gd name="T82" fmla="*/ 8808 w 11026"/>
                <a:gd name="T83" fmla="*/ 2129 h 2256"/>
                <a:gd name="T84" fmla="*/ 9236 w 11026"/>
                <a:gd name="T85" fmla="*/ 2181 h 2256"/>
                <a:gd name="T86" fmla="*/ 9393 w 11026"/>
                <a:gd name="T87" fmla="*/ 2055 h 2256"/>
                <a:gd name="T88" fmla="*/ 9013 w 11026"/>
                <a:gd name="T89" fmla="*/ 1786 h 2256"/>
                <a:gd name="T90" fmla="*/ 8546 w 11026"/>
                <a:gd name="T91" fmla="*/ 1391 h 2256"/>
                <a:gd name="T92" fmla="*/ 8506 w 11026"/>
                <a:gd name="T93" fmla="*/ 1275 h 2256"/>
                <a:gd name="T94" fmla="*/ 8659 w 11026"/>
                <a:gd name="T95" fmla="*/ 1076 h 2256"/>
                <a:gd name="T96" fmla="*/ 9122 w 11026"/>
                <a:gd name="T97" fmla="*/ 1497 h 2256"/>
                <a:gd name="T98" fmla="*/ 9468 w 11026"/>
                <a:gd name="T99" fmla="*/ 1773 h 2256"/>
                <a:gd name="T100" fmla="*/ 9677 w 11026"/>
                <a:gd name="T101" fmla="*/ 1884 h 2256"/>
                <a:gd name="T102" fmla="*/ 9841 w 11026"/>
                <a:gd name="T103" fmla="*/ 1927 h 2256"/>
                <a:gd name="T104" fmla="*/ 10002 w 11026"/>
                <a:gd name="T105" fmla="*/ 1919 h 2256"/>
                <a:gd name="T106" fmla="*/ 10318 w 11026"/>
                <a:gd name="T107" fmla="*/ 1802 h 2256"/>
                <a:gd name="T108" fmla="*/ 10923 w 11026"/>
                <a:gd name="T109" fmla="*/ 1538 h 2256"/>
                <a:gd name="T110" fmla="*/ 10986 w 11026"/>
                <a:gd name="T111" fmla="*/ 1489 h 2256"/>
                <a:gd name="T112" fmla="*/ 11025 w 11026"/>
                <a:gd name="T113" fmla="*/ 1400 h 2256"/>
                <a:gd name="T114" fmla="*/ 11013 w 11026"/>
                <a:gd name="T115" fmla="*/ 1304 h 2256"/>
                <a:gd name="T116" fmla="*/ 10950 w 11026"/>
                <a:gd name="T117" fmla="*/ 1226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26" h="2256">
                  <a:moveTo>
                    <a:pt x="10924" y="1213"/>
                  </a:moveTo>
                  <a:lnTo>
                    <a:pt x="10764" y="1138"/>
                  </a:lnTo>
                  <a:lnTo>
                    <a:pt x="10357" y="961"/>
                  </a:lnTo>
                  <a:lnTo>
                    <a:pt x="9876" y="763"/>
                  </a:lnTo>
                  <a:lnTo>
                    <a:pt x="9354" y="562"/>
                  </a:lnTo>
                  <a:lnTo>
                    <a:pt x="8827" y="370"/>
                  </a:lnTo>
                  <a:lnTo>
                    <a:pt x="8332" y="203"/>
                  </a:lnTo>
                  <a:lnTo>
                    <a:pt x="8005" y="107"/>
                  </a:lnTo>
                  <a:lnTo>
                    <a:pt x="7812" y="56"/>
                  </a:lnTo>
                  <a:lnTo>
                    <a:pt x="7646" y="20"/>
                  </a:lnTo>
                  <a:lnTo>
                    <a:pt x="7512" y="2"/>
                  </a:lnTo>
                  <a:lnTo>
                    <a:pt x="7460" y="0"/>
                  </a:lnTo>
                  <a:lnTo>
                    <a:pt x="7303" y="3"/>
                  </a:lnTo>
                  <a:lnTo>
                    <a:pt x="6969" y="25"/>
                  </a:lnTo>
                  <a:lnTo>
                    <a:pt x="6612" y="65"/>
                  </a:lnTo>
                  <a:lnTo>
                    <a:pt x="6238" y="121"/>
                  </a:lnTo>
                  <a:lnTo>
                    <a:pt x="5849" y="192"/>
                  </a:lnTo>
                  <a:lnTo>
                    <a:pt x="5450" y="271"/>
                  </a:lnTo>
                  <a:lnTo>
                    <a:pt x="4838" y="403"/>
                  </a:lnTo>
                  <a:lnTo>
                    <a:pt x="4018" y="589"/>
                  </a:lnTo>
                  <a:lnTo>
                    <a:pt x="3220" y="762"/>
                  </a:lnTo>
                  <a:lnTo>
                    <a:pt x="2656" y="870"/>
                  </a:lnTo>
                  <a:lnTo>
                    <a:pt x="2302" y="926"/>
                  </a:lnTo>
                  <a:lnTo>
                    <a:pt x="1967" y="967"/>
                  </a:lnTo>
                  <a:lnTo>
                    <a:pt x="1661" y="990"/>
                  </a:lnTo>
                  <a:lnTo>
                    <a:pt x="1518" y="991"/>
                  </a:lnTo>
                  <a:lnTo>
                    <a:pt x="1420" y="990"/>
                  </a:lnTo>
                  <a:lnTo>
                    <a:pt x="1226" y="977"/>
                  </a:lnTo>
                  <a:lnTo>
                    <a:pt x="1034" y="952"/>
                  </a:lnTo>
                  <a:lnTo>
                    <a:pt x="845" y="918"/>
                  </a:lnTo>
                  <a:lnTo>
                    <a:pt x="565" y="853"/>
                  </a:lnTo>
                  <a:lnTo>
                    <a:pt x="202" y="748"/>
                  </a:lnTo>
                  <a:lnTo>
                    <a:pt x="25" y="691"/>
                  </a:lnTo>
                  <a:lnTo>
                    <a:pt x="12" y="739"/>
                  </a:lnTo>
                  <a:lnTo>
                    <a:pt x="0" y="837"/>
                  </a:lnTo>
                  <a:lnTo>
                    <a:pt x="7" y="932"/>
                  </a:lnTo>
                  <a:lnTo>
                    <a:pt x="38" y="1024"/>
                  </a:lnTo>
                  <a:lnTo>
                    <a:pt x="92" y="1113"/>
                  </a:lnTo>
                  <a:lnTo>
                    <a:pt x="176" y="1200"/>
                  </a:lnTo>
                  <a:lnTo>
                    <a:pt x="290" y="1279"/>
                  </a:lnTo>
                  <a:lnTo>
                    <a:pt x="438" y="1353"/>
                  </a:lnTo>
                  <a:lnTo>
                    <a:pt x="527" y="1387"/>
                  </a:lnTo>
                  <a:lnTo>
                    <a:pt x="601" y="1412"/>
                  </a:lnTo>
                  <a:lnTo>
                    <a:pt x="755" y="1452"/>
                  </a:lnTo>
                  <a:lnTo>
                    <a:pt x="920" y="1481"/>
                  </a:lnTo>
                  <a:lnTo>
                    <a:pt x="1096" y="1499"/>
                  </a:lnTo>
                  <a:lnTo>
                    <a:pt x="1282" y="1510"/>
                  </a:lnTo>
                  <a:lnTo>
                    <a:pt x="1476" y="1510"/>
                  </a:lnTo>
                  <a:lnTo>
                    <a:pt x="1783" y="1497"/>
                  </a:lnTo>
                  <a:lnTo>
                    <a:pt x="2217" y="1453"/>
                  </a:lnTo>
                  <a:lnTo>
                    <a:pt x="2675" y="1386"/>
                  </a:lnTo>
                  <a:lnTo>
                    <a:pt x="3150" y="1299"/>
                  </a:lnTo>
                  <a:lnTo>
                    <a:pt x="3637" y="1200"/>
                  </a:lnTo>
                  <a:lnTo>
                    <a:pt x="4377" y="1034"/>
                  </a:lnTo>
                  <a:lnTo>
                    <a:pt x="5355" y="811"/>
                  </a:lnTo>
                  <a:lnTo>
                    <a:pt x="6053" y="666"/>
                  </a:lnTo>
                  <a:lnTo>
                    <a:pt x="6494" y="586"/>
                  </a:lnTo>
                  <a:lnTo>
                    <a:pt x="6907" y="530"/>
                  </a:lnTo>
                  <a:lnTo>
                    <a:pt x="7194" y="504"/>
                  </a:lnTo>
                  <a:lnTo>
                    <a:pt x="7374" y="497"/>
                  </a:lnTo>
                  <a:lnTo>
                    <a:pt x="7460" y="496"/>
                  </a:lnTo>
                  <a:lnTo>
                    <a:pt x="7521" y="497"/>
                  </a:lnTo>
                  <a:lnTo>
                    <a:pt x="7640" y="510"/>
                  </a:lnTo>
                  <a:lnTo>
                    <a:pt x="7756" y="534"/>
                  </a:lnTo>
                  <a:lnTo>
                    <a:pt x="7869" y="569"/>
                  </a:lnTo>
                  <a:lnTo>
                    <a:pt x="7979" y="614"/>
                  </a:lnTo>
                  <a:lnTo>
                    <a:pt x="8087" y="666"/>
                  </a:lnTo>
                  <a:lnTo>
                    <a:pt x="8245" y="759"/>
                  </a:lnTo>
                  <a:lnTo>
                    <a:pt x="8348" y="828"/>
                  </a:lnTo>
                  <a:lnTo>
                    <a:pt x="8294" y="892"/>
                  </a:lnTo>
                  <a:lnTo>
                    <a:pt x="8194" y="1031"/>
                  </a:lnTo>
                  <a:lnTo>
                    <a:pt x="8129" y="1139"/>
                  </a:lnTo>
                  <a:lnTo>
                    <a:pt x="8094" y="1213"/>
                  </a:lnTo>
                  <a:lnTo>
                    <a:pt x="8070" y="1285"/>
                  </a:lnTo>
                  <a:lnTo>
                    <a:pt x="8057" y="1354"/>
                  </a:lnTo>
                  <a:lnTo>
                    <a:pt x="8055" y="1387"/>
                  </a:lnTo>
                  <a:lnTo>
                    <a:pt x="8055" y="1407"/>
                  </a:lnTo>
                  <a:lnTo>
                    <a:pt x="8064" y="1445"/>
                  </a:lnTo>
                  <a:lnTo>
                    <a:pt x="8078" y="1481"/>
                  </a:lnTo>
                  <a:lnTo>
                    <a:pt x="8100" y="1512"/>
                  </a:lnTo>
                  <a:lnTo>
                    <a:pt x="8113" y="1527"/>
                  </a:lnTo>
                  <a:lnTo>
                    <a:pt x="8175" y="1589"/>
                  </a:lnTo>
                  <a:lnTo>
                    <a:pt x="8503" y="1883"/>
                  </a:lnTo>
                  <a:lnTo>
                    <a:pt x="8808" y="2129"/>
                  </a:lnTo>
                  <a:lnTo>
                    <a:pt x="8983" y="2256"/>
                  </a:lnTo>
                  <a:lnTo>
                    <a:pt x="9236" y="2181"/>
                  </a:lnTo>
                  <a:lnTo>
                    <a:pt x="9474" y="2106"/>
                  </a:lnTo>
                  <a:lnTo>
                    <a:pt x="9393" y="2055"/>
                  </a:lnTo>
                  <a:lnTo>
                    <a:pt x="9236" y="1950"/>
                  </a:lnTo>
                  <a:lnTo>
                    <a:pt x="9013" y="1786"/>
                  </a:lnTo>
                  <a:lnTo>
                    <a:pt x="8751" y="1571"/>
                  </a:lnTo>
                  <a:lnTo>
                    <a:pt x="8546" y="1391"/>
                  </a:lnTo>
                  <a:lnTo>
                    <a:pt x="8476" y="1327"/>
                  </a:lnTo>
                  <a:lnTo>
                    <a:pt x="8506" y="1275"/>
                  </a:lnTo>
                  <a:lnTo>
                    <a:pt x="8601" y="1147"/>
                  </a:lnTo>
                  <a:lnTo>
                    <a:pt x="8659" y="1076"/>
                  </a:lnTo>
                  <a:lnTo>
                    <a:pt x="8850" y="1246"/>
                  </a:lnTo>
                  <a:lnTo>
                    <a:pt x="9122" y="1497"/>
                  </a:lnTo>
                  <a:lnTo>
                    <a:pt x="9298" y="1646"/>
                  </a:lnTo>
                  <a:lnTo>
                    <a:pt x="9468" y="1773"/>
                  </a:lnTo>
                  <a:lnTo>
                    <a:pt x="9593" y="1847"/>
                  </a:lnTo>
                  <a:lnTo>
                    <a:pt x="9677" y="1884"/>
                  </a:lnTo>
                  <a:lnTo>
                    <a:pt x="9759" y="1911"/>
                  </a:lnTo>
                  <a:lnTo>
                    <a:pt x="9841" y="1927"/>
                  </a:lnTo>
                  <a:lnTo>
                    <a:pt x="9922" y="1930"/>
                  </a:lnTo>
                  <a:lnTo>
                    <a:pt x="10002" y="1919"/>
                  </a:lnTo>
                  <a:lnTo>
                    <a:pt x="10043" y="1907"/>
                  </a:lnTo>
                  <a:lnTo>
                    <a:pt x="10318" y="1802"/>
                  </a:lnTo>
                  <a:lnTo>
                    <a:pt x="10760" y="1615"/>
                  </a:lnTo>
                  <a:lnTo>
                    <a:pt x="10923" y="1538"/>
                  </a:lnTo>
                  <a:lnTo>
                    <a:pt x="10947" y="1525"/>
                  </a:lnTo>
                  <a:lnTo>
                    <a:pt x="10986" y="1489"/>
                  </a:lnTo>
                  <a:lnTo>
                    <a:pt x="11012" y="1448"/>
                  </a:lnTo>
                  <a:lnTo>
                    <a:pt x="11025" y="1400"/>
                  </a:lnTo>
                  <a:lnTo>
                    <a:pt x="11026" y="1351"/>
                  </a:lnTo>
                  <a:lnTo>
                    <a:pt x="11013" y="1304"/>
                  </a:lnTo>
                  <a:lnTo>
                    <a:pt x="10988" y="1260"/>
                  </a:lnTo>
                  <a:lnTo>
                    <a:pt x="10950" y="1226"/>
                  </a:lnTo>
                  <a:lnTo>
                    <a:pt x="10924" y="1213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304" y="2193"/>
              <a:ext cx="462" cy="242"/>
            </a:xfrm>
            <a:custGeom>
              <a:avLst/>
              <a:gdLst>
                <a:gd name="T0" fmla="*/ 0 w 1387"/>
                <a:gd name="T1" fmla="*/ 0 h 726"/>
                <a:gd name="T2" fmla="*/ 2 w 1387"/>
                <a:gd name="T3" fmla="*/ 46 h 726"/>
                <a:gd name="T4" fmla="*/ 9 w 1387"/>
                <a:gd name="T5" fmla="*/ 131 h 726"/>
                <a:gd name="T6" fmla="*/ 25 w 1387"/>
                <a:gd name="T7" fmla="*/ 209 h 726"/>
                <a:gd name="T8" fmla="*/ 46 w 1387"/>
                <a:gd name="T9" fmla="*/ 281 h 726"/>
                <a:gd name="T10" fmla="*/ 75 w 1387"/>
                <a:gd name="T11" fmla="*/ 346 h 726"/>
                <a:gd name="T12" fmla="*/ 108 w 1387"/>
                <a:gd name="T13" fmla="*/ 403 h 726"/>
                <a:gd name="T14" fmla="*/ 149 w 1387"/>
                <a:gd name="T15" fmla="*/ 457 h 726"/>
                <a:gd name="T16" fmla="*/ 193 w 1387"/>
                <a:gd name="T17" fmla="*/ 503 h 726"/>
                <a:gd name="T18" fmla="*/ 267 w 1387"/>
                <a:gd name="T19" fmla="*/ 563 h 726"/>
                <a:gd name="T20" fmla="*/ 379 w 1387"/>
                <a:gd name="T21" fmla="*/ 627 h 726"/>
                <a:gd name="T22" fmla="*/ 500 w 1387"/>
                <a:gd name="T23" fmla="*/ 673 h 726"/>
                <a:gd name="T24" fmla="*/ 628 w 1387"/>
                <a:gd name="T25" fmla="*/ 703 h 726"/>
                <a:gd name="T26" fmla="*/ 759 w 1387"/>
                <a:gd name="T27" fmla="*/ 720 h 726"/>
                <a:gd name="T28" fmla="*/ 886 w 1387"/>
                <a:gd name="T29" fmla="*/ 726 h 726"/>
                <a:gd name="T30" fmla="*/ 1067 w 1387"/>
                <a:gd name="T31" fmla="*/ 723 h 726"/>
                <a:gd name="T32" fmla="*/ 1344 w 1387"/>
                <a:gd name="T33" fmla="*/ 690 h 726"/>
                <a:gd name="T34" fmla="*/ 1387 w 1387"/>
                <a:gd name="T35" fmla="*/ 681 h 726"/>
                <a:gd name="T36" fmla="*/ 1368 w 1387"/>
                <a:gd name="T37" fmla="*/ 654 h 726"/>
                <a:gd name="T38" fmla="*/ 1341 w 1387"/>
                <a:gd name="T39" fmla="*/ 598 h 726"/>
                <a:gd name="T40" fmla="*/ 1312 w 1387"/>
                <a:gd name="T41" fmla="*/ 513 h 726"/>
                <a:gd name="T42" fmla="*/ 1298 w 1387"/>
                <a:gd name="T43" fmla="*/ 396 h 726"/>
                <a:gd name="T44" fmla="*/ 1304 w 1387"/>
                <a:gd name="T45" fmla="*/ 285 h 726"/>
                <a:gd name="T46" fmla="*/ 1322 w 1387"/>
                <a:gd name="T47" fmla="*/ 184 h 726"/>
                <a:gd name="T48" fmla="*/ 1347 w 1387"/>
                <a:gd name="T49" fmla="*/ 99 h 726"/>
                <a:gd name="T50" fmla="*/ 1381 w 1387"/>
                <a:gd name="T51" fmla="*/ 13 h 726"/>
                <a:gd name="T52" fmla="*/ 1387 w 1387"/>
                <a:gd name="T53" fmla="*/ 0 h 726"/>
                <a:gd name="T54" fmla="*/ 0 w 1387"/>
                <a:gd name="T55" fmla="*/ 0 h 726"/>
                <a:gd name="T56" fmla="*/ 0 w 1387"/>
                <a:gd name="T5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7" h="726">
                  <a:moveTo>
                    <a:pt x="0" y="0"/>
                  </a:moveTo>
                  <a:lnTo>
                    <a:pt x="2" y="46"/>
                  </a:lnTo>
                  <a:lnTo>
                    <a:pt x="9" y="131"/>
                  </a:lnTo>
                  <a:lnTo>
                    <a:pt x="25" y="209"/>
                  </a:lnTo>
                  <a:lnTo>
                    <a:pt x="46" y="281"/>
                  </a:lnTo>
                  <a:lnTo>
                    <a:pt x="75" y="346"/>
                  </a:lnTo>
                  <a:lnTo>
                    <a:pt x="108" y="403"/>
                  </a:lnTo>
                  <a:lnTo>
                    <a:pt x="149" y="457"/>
                  </a:lnTo>
                  <a:lnTo>
                    <a:pt x="193" y="503"/>
                  </a:lnTo>
                  <a:lnTo>
                    <a:pt x="267" y="563"/>
                  </a:lnTo>
                  <a:lnTo>
                    <a:pt x="379" y="627"/>
                  </a:lnTo>
                  <a:lnTo>
                    <a:pt x="500" y="673"/>
                  </a:lnTo>
                  <a:lnTo>
                    <a:pt x="628" y="703"/>
                  </a:lnTo>
                  <a:lnTo>
                    <a:pt x="759" y="720"/>
                  </a:lnTo>
                  <a:lnTo>
                    <a:pt x="886" y="726"/>
                  </a:lnTo>
                  <a:lnTo>
                    <a:pt x="1067" y="723"/>
                  </a:lnTo>
                  <a:lnTo>
                    <a:pt x="1344" y="690"/>
                  </a:lnTo>
                  <a:lnTo>
                    <a:pt x="1387" y="681"/>
                  </a:lnTo>
                  <a:lnTo>
                    <a:pt x="1368" y="654"/>
                  </a:lnTo>
                  <a:lnTo>
                    <a:pt x="1341" y="598"/>
                  </a:lnTo>
                  <a:lnTo>
                    <a:pt x="1312" y="513"/>
                  </a:lnTo>
                  <a:lnTo>
                    <a:pt x="1298" y="396"/>
                  </a:lnTo>
                  <a:lnTo>
                    <a:pt x="1304" y="285"/>
                  </a:lnTo>
                  <a:lnTo>
                    <a:pt x="1322" y="184"/>
                  </a:lnTo>
                  <a:lnTo>
                    <a:pt x="1347" y="99"/>
                  </a:lnTo>
                  <a:lnTo>
                    <a:pt x="1381" y="13"/>
                  </a:lnTo>
                  <a:lnTo>
                    <a:pt x="1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5360" y="2061"/>
              <a:ext cx="132" cy="132"/>
            </a:xfrm>
            <a:custGeom>
              <a:avLst/>
              <a:gdLst>
                <a:gd name="T0" fmla="*/ 198 w 396"/>
                <a:gd name="T1" fmla="*/ 0 h 396"/>
                <a:gd name="T2" fmla="*/ 218 w 396"/>
                <a:gd name="T3" fmla="*/ 0 h 396"/>
                <a:gd name="T4" fmla="*/ 257 w 396"/>
                <a:gd name="T5" fmla="*/ 9 h 396"/>
                <a:gd name="T6" fmla="*/ 293 w 396"/>
                <a:gd name="T7" fmla="*/ 23 h 396"/>
                <a:gd name="T8" fmla="*/ 324 w 396"/>
                <a:gd name="T9" fmla="*/ 45 h 396"/>
                <a:gd name="T10" fmla="*/ 350 w 396"/>
                <a:gd name="T11" fmla="*/ 72 h 396"/>
                <a:gd name="T12" fmla="*/ 372 w 396"/>
                <a:gd name="T13" fmla="*/ 104 h 396"/>
                <a:gd name="T14" fmla="*/ 388 w 396"/>
                <a:gd name="T15" fmla="*/ 138 h 396"/>
                <a:gd name="T16" fmla="*/ 395 w 396"/>
                <a:gd name="T17" fmla="*/ 177 h 396"/>
                <a:gd name="T18" fmla="*/ 396 w 396"/>
                <a:gd name="T19" fmla="*/ 197 h 396"/>
                <a:gd name="T20" fmla="*/ 395 w 396"/>
                <a:gd name="T21" fmla="*/ 219 h 396"/>
                <a:gd name="T22" fmla="*/ 388 w 396"/>
                <a:gd name="T23" fmla="*/ 256 h 396"/>
                <a:gd name="T24" fmla="*/ 372 w 396"/>
                <a:gd name="T25" fmla="*/ 292 h 396"/>
                <a:gd name="T26" fmla="*/ 350 w 396"/>
                <a:gd name="T27" fmla="*/ 324 h 396"/>
                <a:gd name="T28" fmla="*/ 324 w 396"/>
                <a:gd name="T29" fmla="*/ 351 h 396"/>
                <a:gd name="T30" fmla="*/ 293 w 396"/>
                <a:gd name="T31" fmla="*/ 373 h 396"/>
                <a:gd name="T32" fmla="*/ 257 w 396"/>
                <a:gd name="T33" fmla="*/ 387 h 396"/>
                <a:gd name="T34" fmla="*/ 218 w 396"/>
                <a:gd name="T35" fmla="*/ 396 h 396"/>
                <a:gd name="T36" fmla="*/ 198 w 396"/>
                <a:gd name="T37" fmla="*/ 396 h 396"/>
                <a:gd name="T38" fmla="*/ 177 w 396"/>
                <a:gd name="T39" fmla="*/ 396 h 396"/>
                <a:gd name="T40" fmla="*/ 138 w 396"/>
                <a:gd name="T41" fmla="*/ 387 h 396"/>
                <a:gd name="T42" fmla="*/ 102 w 396"/>
                <a:gd name="T43" fmla="*/ 373 h 396"/>
                <a:gd name="T44" fmla="*/ 72 w 396"/>
                <a:gd name="T45" fmla="*/ 351 h 396"/>
                <a:gd name="T46" fmla="*/ 45 w 396"/>
                <a:gd name="T47" fmla="*/ 324 h 396"/>
                <a:gd name="T48" fmla="*/ 23 w 396"/>
                <a:gd name="T49" fmla="*/ 292 h 396"/>
                <a:gd name="T50" fmla="*/ 9 w 396"/>
                <a:gd name="T51" fmla="*/ 256 h 396"/>
                <a:gd name="T52" fmla="*/ 0 w 396"/>
                <a:gd name="T53" fmla="*/ 219 h 396"/>
                <a:gd name="T54" fmla="*/ 0 w 396"/>
                <a:gd name="T55" fmla="*/ 197 h 396"/>
                <a:gd name="T56" fmla="*/ 0 w 396"/>
                <a:gd name="T57" fmla="*/ 177 h 396"/>
                <a:gd name="T58" fmla="*/ 9 w 396"/>
                <a:gd name="T59" fmla="*/ 138 h 396"/>
                <a:gd name="T60" fmla="*/ 23 w 396"/>
                <a:gd name="T61" fmla="*/ 104 h 396"/>
                <a:gd name="T62" fmla="*/ 45 w 396"/>
                <a:gd name="T63" fmla="*/ 72 h 396"/>
                <a:gd name="T64" fmla="*/ 72 w 396"/>
                <a:gd name="T65" fmla="*/ 45 h 396"/>
                <a:gd name="T66" fmla="*/ 102 w 396"/>
                <a:gd name="T67" fmla="*/ 23 h 396"/>
                <a:gd name="T68" fmla="*/ 138 w 396"/>
                <a:gd name="T69" fmla="*/ 9 h 396"/>
                <a:gd name="T70" fmla="*/ 177 w 396"/>
                <a:gd name="T71" fmla="*/ 0 h 396"/>
                <a:gd name="T72" fmla="*/ 198 w 396"/>
                <a:gd name="T7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218" y="0"/>
                  </a:lnTo>
                  <a:lnTo>
                    <a:pt x="257" y="9"/>
                  </a:lnTo>
                  <a:lnTo>
                    <a:pt x="293" y="23"/>
                  </a:lnTo>
                  <a:lnTo>
                    <a:pt x="324" y="45"/>
                  </a:lnTo>
                  <a:lnTo>
                    <a:pt x="350" y="72"/>
                  </a:lnTo>
                  <a:lnTo>
                    <a:pt x="372" y="104"/>
                  </a:lnTo>
                  <a:lnTo>
                    <a:pt x="388" y="138"/>
                  </a:lnTo>
                  <a:lnTo>
                    <a:pt x="395" y="177"/>
                  </a:lnTo>
                  <a:lnTo>
                    <a:pt x="396" y="197"/>
                  </a:lnTo>
                  <a:lnTo>
                    <a:pt x="395" y="219"/>
                  </a:lnTo>
                  <a:lnTo>
                    <a:pt x="388" y="256"/>
                  </a:lnTo>
                  <a:lnTo>
                    <a:pt x="372" y="292"/>
                  </a:lnTo>
                  <a:lnTo>
                    <a:pt x="350" y="324"/>
                  </a:lnTo>
                  <a:lnTo>
                    <a:pt x="324" y="351"/>
                  </a:lnTo>
                  <a:lnTo>
                    <a:pt x="293" y="373"/>
                  </a:lnTo>
                  <a:lnTo>
                    <a:pt x="257" y="387"/>
                  </a:lnTo>
                  <a:lnTo>
                    <a:pt x="218" y="396"/>
                  </a:lnTo>
                  <a:lnTo>
                    <a:pt x="198" y="396"/>
                  </a:lnTo>
                  <a:lnTo>
                    <a:pt x="177" y="396"/>
                  </a:lnTo>
                  <a:lnTo>
                    <a:pt x="138" y="387"/>
                  </a:lnTo>
                  <a:lnTo>
                    <a:pt x="102" y="373"/>
                  </a:lnTo>
                  <a:lnTo>
                    <a:pt x="72" y="351"/>
                  </a:lnTo>
                  <a:lnTo>
                    <a:pt x="45" y="324"/>
                  </a:lnTo>
                  <a:lnTo>
                    <a:pt x="23" y="292"/>
                  </a:lnTo>
                  <a:lnTo>
                    <a:pt x="9" y="256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0" y="177"/>
                  </a:lnTo>
                  <a:lnTo>
                    <a:pt x="9" y="138"/>
                  </a:lnTo>
                  <a:lnTo>
                    <a:pt x="23" y="104"/>
                  </a:lnTo>
                  <a:lnTo>
                    <a:pt x="45" y="72"/>
                  </a:lnTo>
                  <a:lnTo>
                    <a:pt x="72" y="45"/>
                  </a:lnTo>
                  <a:lnTo>
                    <a:pt x="102" y="23"/>
                  </a:lnTo>
                  <a:lnTo>
                    <a:pt x="138" y="9"/>
                  </a:lnTo>
                  <a:lnTo>
                    <a:pt x="177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792" y="1863"/>
              <a:ext cx="696" cy="793"/>
            </a:xfrm>
            <a:custGeom>
              <a:avLst/>
              <a:gdLst>
                <a:gd name="T0" fmla="*/ 1944 w 2088"/>
                <a:gd name="T1" fmla="*/ 484 h 2378"/>
                <a:gd name="T2" fmla="*/ 1249 w 2088"/>
                <a:gd name="T3" fmla="*/ 282 h 2378"/>
                <a:gd name="T4" fmla="*/ 601 w 2088"/>
                <a:gd name="T5" fmla="*/ 87 h 2378"/>
                <a:gd name="T6" fmla="*/ 180 w 2088"/>
                <a:gd name="T7" fmla="*/ 9 h 2378"/>
                <a:gd name="T8" fmla="*/ 9 w 2088"/>
                <a:gd name="T9" fmla="*/ 0 h 2378"/>
                <a:gd name="T10" fmla="*/ 0 w 2088"/>
                <a:gd name="T11" fmla="*/ 113 h 2378"/>
                <a:gd name="T12" fmla="*/ 36 w 2088"/>
                <a:gd name="T13" fmla="*/ 323 h 2378"/>
                <a:gd name="T14" fmla="*/ 111 w 2088"/>
                <a:gd name="T15" fmla="*/ 486 h 2378"/>
                <a:gd name="T16" fmla="*/ 213 w 2088"/>
                <a:gd name="T17" fmla="*/ 622 h 2378"/>
                <a:gd name="T18" fmla="*/ 359 w 2088"/>
                <a:gd name="T19" fmla="*/ 759 h 2378"/>
                <a:gd name="T20" fmla="*/ 471 w 2088"/>
                <a:gd name="T21" fmla="*/ 840 h 2378"/>
                <a:gd name="T22" fmla="*/ 696 w 2088"/>
                <a:gd name="T23" fmla="*/ 1011 h 2378"/>
                <a:gd name="T24" fmla="*/ 779 w 2088"/>
                <a:gd name="T25" fmla="*/ 1112 h 2378"/>
                <a:gd name="T26" fmla="*/ 801 w 2088"/>
                <a:gd name="T27" fmla="*/ 1190 h 2378"/>
                <a:gd name="T28" fmla="*/ 779 w 2088"/>
                <a:gd name="T29" fmla="*/ 1266 h 2378"/>
                <a:gd name="T30" fmla="*/ 696 w 2088"/>
                <a:gd name="T31" fmla="*/ 1367 h 2378"/>
                <a:gd name="T32" fmla="*/ 471 w 2088"/>
                <a:gd name="T33" fmla="*/ 1538 h 2378"/>
                <a:gd name="T34" fmla="*/ 359 w 2088"/>
                <a:gd name="T35" fmla="*/ 1619 h 2378"/>
                <a:gd name="T36" fmla="*/ 213 w 2088"/>
                <a:gd name="T37" fmla="*/ 1756 h 2378"/>
                <a:gd name="T38" fmla="*/ 111 w 2088"/>
                <a:gd name="T39" fmla="*/ 1893 h 2378"/>
                <a:gd name="T40" fmla="*/ 36 w 2088"/>
                <a:gd name="T41" fmla="*/ 2055 h 2378"/>
                <a:gd name="T42" fmla="*/ 0 w 2088"/>
                <a:gd name="T43" fmla="*/ 2266 h 2378"/>
                <a:gd name="T44" fmla="*/ 9 w 2088"/>
                <a:gd name="T45" fmla="*/ 2378 h 2378"/>
                <a:gd name="T46" fmla="*/ 180 w 2088"/>
                <a:gd name="T47" fmla="*/ 2369 h 2378"/>
                <a:gd name="T48" fmla="*/ 599 w 2088"/>
                <a:gd name="T49" fmla="*/ 2292 h 2378"/>
                <a:gd name="T50" fmla="*/ 1246 w 2088"/>
                <a:gd name="T51" fmla="*/ 2097 h 2378"/>
                <a:gd name="T52" fmla="*/ 1940 w 2088"/>
                <a:gd name="T53" fmla="*/ 1894 h 2378"/>
                <a:gd name="T54" fmla="*/ 2052 w 2088"/>
                <a:gd name="T55" fmla="*/ 1819 h 2378"/>
                <a:gd name="T56" fmla="*/ 1952 w 2088"/>
                <a:gd name="T57" fmla="*/ 1639 h 2378"/>
                <a:gd name="T58" fmla="*/ 1891 w 2088"/>
                <a:gd name="T59" fmla="*/ 1455 h 2378"/>
                <a:gd name="T60" fmla="*/ 1867 w 2088"/>
                <a:gd name="T61" fmla="*/ 1271 h 2378"/>
                <a:gd name="T62" fmla="*/ 1877 w 2088"/>
                <a:gd name="T63" fmla="*/ 1046 h 2378"/>
                <a:gd name="T64" fmla="*/ 1973 w 2088"/>
                <a:gd name="T65" fmla="*/ 719 h 2378"/>
                <a:gd name="T66" fmla="*/ 2088 w 2088"/>
                <a:gd name="T67" fmla="*/ 516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8" h="2378">
                  <a:moveTo>
                    <a:pt x="2088" y="516"/>
                  </a:moveTo>
                  <a:lnTo>
                    <a:pt x="1944" y="484"/>
                  </a:lnTo>
                  <a:lnTo>
                    <a:pt x="1661" y="409"/>
                  </a:lnTo>
                  <a:lnTo>
                    <a:pt x="1249" y="282"/>
                  </a:lnTo>
                  <a:lnTo>
                    <a:pt x="854" y="157"/>
                  </a:lnTo>
                  <a:lnTo>
                    <a:pt x="601" y="87"/>
                  </a:lnTo>
                  <a:lnTo>
                    <a:pt x="356" y="33"/>
                  </a:lnTo>
                  <a:lnTo>
                    <a:pt x="180" y="9"/>
                  </a:lnTo>
                  <a:lnTo>
                    <a:pt x="65" y="2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65" y="2377"/>
                  </a:lnTo>
                  <a:lnTo>
                    <a:pt x="180" y="2369"/>
                  </a:lnTo>
                  <a:lnTo>
                    <a:pt x="356" y="2345"/>
                  </a:lnTo>
                  <a:lnTo>
                    <a:pt x="599" y="2292"/>
                  </a:lnTo>
                  <a:lnTo>
                    <a:pt x="853" y="2221"/>
                  </a:lnTo>
                  <a:lnTo>
                    <a:pt x="1246" y="2097"/>
                  </a:lnTo>
                  <a:lnTo>
                    <a:pt x="1658" y="1970"/>
                  </a:lnTo>
                  <a:lnTo>
                    <a:pt x="1940" y="1894"/>
                  </a:lnTo>
                  <a:lnTo>
                    <a:pt x="2084" y="1862"/>
                  </a:lnTo>
                  <a:lnTo>
                    <a:pt x="2052" y="1819"/>
                  </a:lnTo>
                  <a:lnTo>
                    <a:pt x="1996" y="1730"/>
                  </a:lnTo>
                  <a:lnTo>
                    <a:pt x="1952" y="1639"/>
                  </a:lnTo>
                  <a:lnTo>
                    <a:pt x="1917" y="1547"/>
                  </a:lnTo>
                  <a:lnTo>
                    <a:pt x="1891" y="1455"/>
                  </a:lnTo>
                  <a:lnTo>
                    <a:pt x="1875" y="1363"/>
                  </a:lnTo>
                  <a:lnTo>
                    <a:pt x="1867" y="1271"/>
                  </a:lnTo>
                  <a:lnTo>
                    <a:pt x="1867" y="1180"/>
                  </a:lnTo>
                  <a:lnTo>
                    <a:pt x="1877" y="1046"/>
                  </a:lnTo>
                  <a:lnTo>
                    <a:pt x="1915" y="876"/>
                  </a:lnTo>
                  <a:lnTo>
                    <a:pt x="1973" y="719"/>
                  </a:lnTo>
                  <a:lnTo>
                    <a:pt x="2047" y="578"/>
                  </a:lnTo>
                  <a:lnTo>
                    <a:pt x="2088" y="516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02" y="1733"/>
              <a:ext cx="132" cy="262"/>
            </a:xfrm>
            <a:custGeom>
              <a:avLst/>
              <a:gdLst>
                <a:gd name="T0" fmla="*/ 197 w 396"/>
                <a:gd name="T1" fmla="*/ 785 h 785"/>
                <a:gd name="T2" fmla="*/ 218 w 396"/>
                <a:gd name="T3" fmla="*/ 785 h 785"/>
                <a:gd name="T4" fmla="*/ 256 w 396"/>
                <a:gd name="T5" fmla="*/ 777 h 785"/>
                <a:gd name="T6" fmla="*/ 292 w 396"/>
                <a:gd name="T7" fmla="*/ 762 h 785"/>
                <a:gd name="T8" fmla="*/ 324 w 396"/>
                <a:gd name="T9" fmla="*/ 741 h 785"/>
                <a:gd name="T10" fmla="*/ 351 w 396"/>
                <a:gd name="T11" fmla="*/ 713 h 785"/>
                <a:gd name="T12" fmla="*/ 372 w 396"/>
                <a:gd name="T13" fmla="*/ 683 h 785"/>
                <a:gd name="T14" fmla="*/ 387 w 396"/>
                <a:gd name="T15" fmla="*/ 647 h 785"/>
                <a:gd name="T16" fmla="*/ 395 w 396"/>
                <a:gd name="T17" fmla="*/ 608 h 785"/>
                <a:gd name="T18" fmla="*/ 396 w 396"/>
                <a:gd name="T19" fmla="*/ 588 h 785"/>
                <a:gd name="T20" fmla="*/ 396 w 396"/>
                <a:gd name="T21" fmla="*/ 0 h 785"/>
                <a:gd name="T22" fmla="*/ 203 w 396"/>
                <a:gd name="T23" fmla="*/ 10 h 785"/>
                <a:gd name="T24" fmla="*/ 0 w 396"/>
                <a:gd name="T25" fmla="*/ 29 h 785"/>
                <a:gd name="T26" fmla="*/ 0 w 396"/>
                <a:gd name="T27" fmla="*/ 588 h 785"/>
                <a:gd name="T28" fmla="*/ 0 w 396"/>
                <a:gd name="T29" fmla="*/ 608 h 785"/>
                <a:gd name="T30" fmla="*/ 9 w 396"/>
                <a:gd name="T31" fmla="*/ 647 h 785"/>
                <a:gd name="T32" fmla="*/ 23 w 396"/>
                <a:gd name="T33" fmla="*/ 683 h 785"/>
                <a:gd name="T34" fmla="*/ 45 w 396"/>
                <a:gd name="T35" fmla="*/ 713 h 785"/>
                <a:gd name="T36" fmla="*/ 72 w 396"/>
                <a:gd name="T37" fmla="*/ 741 h 785"/>
                <a:gd name="T38" fmla="*/ 104 w 396"/>
                <a:gd name="T39" fmla="*/ 762 h 785"/>
                <a:gd name="T40" fmla="*/ 138 w 396"/>
                <a:gd name="T41" fmla="*/ 777 h 785"/>
                <a:gd name="T42" fmla="*/ 177 w 396"/>
                <a:gd name="T43" fmla="*/ 785 h 785"/>
                <a:gd name="T44" fmla="*/ 197 w 396"/>
                <a:gd name="T45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85">
                  <a:moveTo>
                    <a:pt x="197" y="785"/>
                  </a:moveTo>
                  <a:lnTo>
                    <a:pt x="218" y="785"/>
                  </a:lnTo>
                  <a:lnTo>
                    <a:pt x="256" y="777"/>
                  </a:lnTo>
                  <a:lnTo>
                    <a:pt x="292" y="762"/>
                  </a:lnTo>
                  <a:lnTo>
                    <a:pt x="324" y="741"/>
                  </a:lnTo>
                  <a:lnTo>
                    <a:pt x="351" y="713"/>
                  </a:lnTo>
                  <a:lnTo>
                    <a:pt x="372" y="683"/>
                  </a:lnTo>
                  <a:lnTo>
                    <a:pt x="387" y="647"/>
                  </a:lnTo>
                  <a:lnTo>
                    <a:pt x="395" y="608"/>
                  </a:lnTo>
                  <a:lnTo>
                    <a:pt x="396" y="588"/>
                  </a:lnTo>
                  <a:lnTo>
                    <a:pt x="396" y="0"/>
                  </a:lnTo>
                  <a:lnTo>
                    <a:pt x="203" y="10"/>
                  </a:lnTo>
                  <a:lnTo>
                    <a:pt x="0" y="29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9" y="647"/>
                  </a:lnTo>
                  <a:lnTo>
                    <a:pt x="23" y="683"/>
                  </a:lnTo>
                  <a:lnTo>
                    <a:pt x="45" y="713"/>
                  </a:lnTo>
                  <a:lnTo>
                    <a:pt x="72" y="741"/>
                  </a:lnTo>
                  <a:lnTo>
                    <a:pt x="104" y="762"/>
                  </a:lnTo>
                  <a:lnTo>
                    <a:pt x="138" y="777"/>
                  </a:lnTo>
                  <a:lnTo>
                    <a:pt x="177" y="785"/>
                  </a:lnTo>
                  <a:lnTo>
                    <a:pt x="197" y="78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4238" y="1760"/>
              <a:ext cx="132" cy="271"/>
            </a:xfrm>
            <a:custGeom>
              <a:avLst/>
              <a:gdLst>
                <a:gd name="T0" fmla="*/ 197 w 396"/>
                <a:gd name="T1" fmla="*/ 813 h 813"/>
                <a:gd name="T2" fmla="*/ 217 w 396"/>
                <a:gd name="T3" fmla="*/ 812 h 813"/>
                <a:gd name="T4" fmla="*/ 256 w 396"/>
                <a:gd name="T5" fmla="*/ 805 h 813"/>
                <a:gd name="T6" fmla="*/ 292 w 396"/>
                <a:gd name="T7" fmla="*/ 790 h 813"/>
                <a:gd name="T8" fmla="*/ 324 w 396"/>
                <a:gd name="T9" fmla="*/ 769 h 813"/>
                <a:gd name="T10" fmla="*/ 350 w 396"/>
                <a:gd name="T11" fmla="*/ 741 h 813"/>
                <a:gd name="T12" fmla="*/ 372 w 396"/>
                <a:gd name="T13" fmla="*/ 710 h 813"/>
                <a:gd name="T14" fmla="*/ 387 w 396"/>
                <a:gd name="T15" fmla="*/ 674 h 813"/>
                <a:gd name="T16" fmla="*/ 395 w 396"/>
                <a:gd name="T17" fmla="*/ 636 h 813"/>
                <a:gd name="T18" fmla="*/ 396 w 396"/>
                <a:gd name="T19" fmla="*/ 615 h 813"/>
                <a:gd name="T20" fmla="*/ 396 w 396"/>
                <a:gd name="T21" fmla="*/ 0 h 813"/>
                <a:gd name="T22" fmla="*/ 200 w 396"/>
                <a:gd name="T23" fmla="*/ 28 h 813"/>
                <a:gd name="T24" fmla="*/ 0 w 396"/>
                <a:gd name="T25" fmla="*/ 63 h 813"/>
                <a:gd name="T26" fmla="*/ 0 w 396"/>
                <a:gd name="T27" fmla="*/ 615 h 813"/>
                <a:gd name="T28" fmla="*/ 0 w 396"/>
                <a:gd name="T29" fmla="*/ 636 h 813"/>
                <a:gd name="T30" fmla="*/ 7 w 396"/>
                <a:gd name="T31" fmla="*/ 674 h 813"/>
                <a:gd name="T32" fmla="*/ 23 w 396"/>
                <a:gd name="T33" fmla="*/ 710 h 813"/>
                <a:gd name="T34" fmla="*/ 45 w 396"/>
                <a:gd name="T35" fmla="*/ 741 h 813"/>
                <a:gd name="T36" fmla="*/ 71 w 396"/>
                <a:gd name="T37" fmla="*/ 769 h 813"/>
                <a:gd name="T38" fmla="*/ 102 w 396"/>
                <a:gd name="T39" fmla="*/ 790 h 813"/>
                <a:gd name="T40" fmla="*/ 138 w 396"/>
                <a:gd name="T41" fmla="*/ 805 h 813"/>
                <a:gd name="T42" fmla="*/ 177 w 396"/>
                <a:gd name="T43" fmla="*/ 812 h 813"/>
                <a:gd name="T44" fmla="*/ 197 w 396"/>
                <a:gd name="T4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3">
                  <a:moveTo>
                    <a:pt x="197" y="813"/>
                  </a:moveTo>
                  <a:lnTo>
                    <a:pt x="217" y="812"/>
                  </a:lnTo>
                  <a:lnTo>
                    <a:pt x="256" y="805"/>
                  </a:lnTo>
                  <a:lnTo>
                    <a:pt x="292" y="790"/>
                  </a:lnTo>
                  <a:lnTo>
                    <a:pt x="324" y="769"/>
                  </a:lnTo>
                  <a:lnTo>
                    <a:pt x="350" y="741"/>
                  </a:lnTo>
                  <a:lnTo>
                    <a:pt x="372" y="710"/>
                  </a:lnTo>
                  <a:lnTo>
                    <a:pt x="387" y="674"/>
                  </a:lnTo>
                  <a:lnTo>
                    <a:pt x="395" y="636"/>
                  </a:lnTo>
                  <a:lnTo>
                    <a:pt x="396" y="615"/>
                  </a:lnTo>
                  <a:lnTo>
                    <a:pt x="396" y="0"/>
                  </a:lnTo>
                  <a:lnTo>
                    <a:pt x="200" y="28"/>
                  </a:lnTo>
                  <a:lnTo>
                    <a:pt x="0" y="63"/>
                  </a:lnTo>
                  <a:lnTo>
                    <a:pt x="0" y="615"/>
                  </a:lnTo>
                  <a:lnTo>
                    <a:pt x="0" y="636"/>
                  </a:lnTo>
                  <a:lnTo>
                    <a:pt x="7" y="674"/>
                  </a:lnTo>
                  <a:lnTo>
                    <a:pt x="23" y="710"/>
                  </a:lnTo>
                  <a:lnTo>
                    <a:pt x="45" y="741"/>
                  </a:lnTo>
                  <a:lnTo>
                    <a:pt x="71" y="769"/>
                  </a:lnTo>
                  <a:lnTo>
                    <a:pt x="102" y="790"/>
                  </a:lnTo>
                  <a:lnTo>
                    <a:pt x="138" y="805"/>
                  </a:lnTo>
                  <a:lnTo>
                    <a:pt x="177" y="812"/>
                  </a:lnTo>
                  <a:lnTo>
                    <a:pt x="197" y="813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17" y="2029"/>
              <a:ext cx="132" cy="277"/>
            </a:xfrm>
            <a:custGeom>
              <a:avLst/>
              <a:gdLst>
                <a:gd name="T0" fmla="*/ 197 w 396"/>
                <a:gd name="T1" fmla="*/ 831 h 831"/>
                <a:gd name="T2" fmla="*/ 217 w 396"/>
                <a:gd name="T3" fmla="*/ 829 h 831"/>
                <a:gd name="T4" fmla="*/ 256 w 396"/>
                <a:gd name="T5" fmla="*/ 822 h 831"/>
                <a:gd name="T6" fmla="*/ 292 w 396"/>
                <a:gd name="T7" fmla="*/ 806 h 831"/>
                <a:gd name="T8" fmla="*/ 324 w 396"/>
                <a:gd name="T9" fmla="*/ 786 h 831"/>
                <a:gd name="T10" fmla="*/ 351 w 396"/>
                <a:gd name="T11" fmla="*/ 759 h 831"/>
                <a:gd name="T12" fmla="*/ 371 w 396"/>
                <a:gd name="T13" fmla="*/ 727 h 831"/>
                <a:gd name="T14" fmla="*/ 387 w 396"/>
                <a:gd name="T15" fmla="*/ 691 h 831"/>
                <a:gd name="T16" fmla="*/ 395 w 396"/>
                <a:gd name="T17" fmla="*/ 652 h 831"/>
                <a:gd name="T18" fmla="*/ 396 w 396"/>
                <a:gd name="T19" fmla="*/ 632 h 831"/>
                <a:gd name="T20" fmla="*/ 396 w 396"/>
                <a:gd name="T21" fmla="*/ 0 h 831"/>
                <a:gd name="T22" fmla="*/ 193 w 396"/>
                <a:gd name="T23" fmla="*/ 31 h 831"/>
                <a:gd name="T24" fmla="*/ 0 w 396"/>
                <a:gd name="T25" fmla="*/ 56 h 831"/>
                <a:gd name="T26" fmla="*/ 0 w 396"/>
                <a:gd name="T27" fmla="*/ 632 h 831"/>
                <a:gd name="T28" fmla="*/ 0 w 396"/>
                <a:gd name="T29" fmla="*/ 652 h 831"/>
                <a:gd name="T30" fmla="*/ 9 w 396"/>
                <a:gd name="T31" fmla="*/ 691 h 831"/>
                <a:gd name="T32" fmla="*/ 23 w 396"/>
                <a:gd name="T33" fmla="*/ 727 h 831"/>
                <a:gd name="T34" fmla="*/ 45 w 396"/>
                <a:gd name="T35" fmla="*/ 759 h 831"/>
                <a:gd name="T36" fmla="*/ 72 w 396"/>
                <a:gd name="T37" fmla="*/ 786 h 831"/>
                <a:gd name="T38" fmla="*/ 104 w 396"/>
                <a:gd name="T39" fmla="*/ 806 h 831"/>
                <a:gd name="T40" fmla="*/ 138 w 396"/>
                <a:gd name="T41" fmla="*/ 822 h 831"/>
                <a:gd name="T42" fmla="*/ 177 w 396"/>
                <a:gd name="T43" fmla="*/ 829 h 831"/>
                <a:gd name="T44" fmla="*/ 197 w 396"/>
                <a:gd name="T4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1">
                  <a:moveTo>
                    <a:pt x="197" y="831"/>
                  </a:moveTo>
                  <a:lnTo>
                    <a:pt x="217" y="829"/>
                  </a:lnTo>
                  <a:lnTo>
                    <a:pt x="256" y="822"/>
                  </a:lnTo>
                  <a:lnTo>
                    <a:pt x="292" y="806"/>
                  </a:lnTo>
                  <a:lnTo>
                    <a:pt x="324" y="786"/>
                  </a:lnTo>
                  <a:lnTo>
                    <a:pt x="351" y="759"/>
                  </a:lnTo>
                  <a:lnTo>
                    <a:pt x="371" y="727"/>
                  </a:lnTo>
                  <a:lnTo>
                    <a:pt x="387" y="691"/>
                  </a:lnTo>
                  <a:lnTo>
                    <a:pt x="395" y="652"/>
                  </a:lnTo>
                  <a:lnTo>
                    <a:pt x="396" y="632"/>
                  </a:lnTo>
                  <a:lnTo>
                    <a:pt x="396" y="0"/>
                  </a:lnTo>
                  <a:lnTo>
                    <a:pt x="193" y="31"/>
                  </a:lnTo>
                  <a:lnTo>
                    <a:pt x="0" y="56"/>
                  </a:lnTo>
                  <a:lnTo>
                    <a:pt x="0" y="632"/>
                  </a:lnTo>
                  <a:lnTo>
                    <a:pt x="0" y="652"/>
                  </a:lnTo>
                  <a:lnTo>
                    <a:pt x="9" y="691"/>
                  </a:lnTo>
                  <a:lnTo>
                    <a:pt x="23" y="727"/>
                  </a:lnTo>
                  <a:lnTo>
                    <a:pt x="45" y="759"/>
                  </a:lnTo>
                  <a:lnTo>
                    <a:pt x="72" y="786"/>
                  </a:lnTo>
                  <a:lnTo>
                    <a:pt x="104" y="806"/>
                  </a:lnTo>
                  <a:lnTo>
                    <a:pt x="138" y="822"/>
                  </a:lnTo>
                  <a:lnTo>
                    <a:pt x="177" y="829"/>
                  </a:lnTo>
                  <a:lnTo>
                    <a:pt x="197" y="83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653" y="2059"/>
              <a:ext cx="132" cy="266"/>
            </a:xfrm>
            <a:custGeom>
              <a:avLst/>
              <a:gdLst>
                <a:gd name="T0" fmla="*/ 396 w 396"/>
                <a:gd name="T1" fmla="*/ 602 h 799"/>
                <a:gd name="T2" fmla="*/ 396 w 396"/>
                <a:gd name="T3" fmla="*/ 0 h 799"/>
                <a:gd name="T4" fmla="*/ 294 w 396"/>
                <a:gd name="T5" fmla="*/ 4 h 799"/>
                <a:gd name="T6" fmla="*/ 197 w 396"/>
                <a:gd name="T7" fmla="*/ 7 h 799"/>
                <a:gd name="T8" fmla="*/ 98 w 396"/>
                <a:gd name="T9" fmla="*/ 6 h 799"/>
                <a:gd name="T10" fmla="*/ 0 w 396"/>
                <a:gd name="T11" fmla="*/ 0 h 799"/>
                <a:gd name="T12" fmla="*/ 0 w 396"/>
                <a:gd name="T13" fmla="*/ 602 h 799"/>
                <a:gd name="T14" fmla="*/ 0 w 396"/>
                <a:gd name="T15" fmla="*/ 622 h 799"/>
                <a:gd name="T16" fmla="*/ 8 w 396"/>
                <a:gd name="T17" fmla="*/ 661 h 799"/>
                <a:gd name="T18" fmla="*/ 23 w 396"/>
                <a:gd name="T19" fmla="*/ 695 h 799"/>
                <a:gd name="T20" fmla="*/ 44 w 396"/>
                <a:gd name="T21" fmla="*/ 727 h 799"/>
                <a:gd name="T22" fmla="*/ 72 w 396"/>
                <a:gd name="T23" fmla="*/ 755 h 799"/>
                <a:gd name="T24" fmla="*/ 102 w 396"/>
                <a:gd name="T25" fmla="*/ 776 h 799"/>
                <a:gd name="T26" fmla="*/ 138 w 396"/>
                <a:gd name="T27" fmla="*/ 791 h 799"/>
                <a:gd name="T28" fmla="*/ 177 w 396"/>
                <a:gd name="T29" fmla="*/ 799 h 799"/>
                <a:gd name="T30" fmla="*/ 197 w 396"/>
                <a:gd name="T31" fmla="*/ 799 h 799"/>
                <a:gd name="T32" fmla="*/ 217 w 396"/>
                <a:gd name="T33" fmla="*/ 799 h 799"/>
                <a:gd name="T34" fmla="*/ 256 w 396"/>
                <a:gd name="T35" fmla="*/ 791 h 799"/>
                <a:gd name="T36" fmla="*/ 292 w 396"/>
                <a:gd name="T37" fmla="*/ 776 h 799"/>
                <a:gd name="T38" fmla="*/ 324 w 396"/>
                <a:gd name="T39" fmla="*/ 755 h 799"/>
                <a:gd name="T40" fmla="*/ 351 w 396"/>
                <a:gd name="T41" fmla="*/ 727 h 799"/>
                <a:gd name="T42" fmla="*/ 371 w 396"/>
                <a:gd name="T43" fmla="*/ 695 h 799"/>
                <a:gd name="T44" fmla="*/ 387 w 396"/>
                <a:gd name="T45" fmla="*/ 661 h 799"/>
                <a:gd name="T46" fmla="*/ 394 w 396"/>
                <a:gd name="T47" fmla="*/ 622 h 799"/>
                <a:gd name="T48" fmla="*/ 396 w 396"/>
                <a:gd name="T49" fmla="*/ 60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799">
                  <a:moveTo>
                    <a:pt x="396" y="602"/>
                  </a:moveTo>
                  <a:lnTo>
                    <a:pt x="396" y="0"/>
                  </a:lnTo>
                  <a:lnTo>
                    <a:pt x="294" y="4"/>
                  </a:lnTo>
                  <a:lnTo>
                    <a:pt x="197" y="7"/>
                  </a:lnTo>
                  <a:lnTo>
                    <a:pt x="98" y="6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22"/>
                  </a:lnTo>
                  <a:lnTo>
                    <a:pt x="8" y="661"/>
                  </a:lnTo>
                  <a:lnTo>
                    <a:pt x="23" y="695"/>
                  </a:lnTo>
                  <a:lnTo>
                    <a:pt x="44" y="727"/>
                  </a:lnTo>
                  <a:lnTo>
                    <a:pt x="72" y="755"/>
                  </a:lnTo>
                  <a:lnTo>
                    <a:pt x="102" y="776"/>
                  </a:lnTo>
                  <a:lnTo>
                    <a:pt x="138" y="791"/>
                  </a:lnTo>
                  <a:lnTo>
                    <a:pt x="177" y="799"/>
                  </a:lnTo>
                  <a:lnTo>
                    <a:pt x="197" y="799"/>
                  </a:lnTo>
                  <a:lnTo>
                    <a:pt x="217" y="799"/>
                  </a:lnTo>
                  <a:lnTo>
                    <a:pt x="256" y="791"/>
                  </a:lnTo>
                  <a:lnTo>
                    <a:pt x="292" y="776"/>
                  </a:lnTo>
                  <a:lnTo>
                    <a:pt x="324" y="755"/>
                  </a:lnTo>
                  <a:lnTo>
                    <a:pt x="351" y="727"/>
                  </a:lnTo>
                  <a:lnTo>
                    <a:pt x="371" y="695"/>
                  </a:lnTo>
                  <a:lnTo>
                    <a:pt x="387" y="661"/>
                  </a:lnTo>
                  <a:lnTo>
                    <a:pt x="394" y="622"/>
                  </a:lnTo>
                  <a:lnTo>
                    <a:pt x="396" y="602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66" y="1739"/>
              <a:ext cx="132" cy="256"/>
            </a:xfrm>
            <a:custGeom>
              <a:avLst/>
              <a:gdLst>
                <a:gd name="T0" fmla="*/ 0 w 396"/>
                <a:gd name="T1" fmla="*/ 0 h 767"/>
                <a:gd name="T2" fmla="*/ 0 w 396"/>
                <a:gd name="T3" fmla="*/ 570 h 767"/>
                <a:gd name="T4" fmla="*/ 0 w 396"/>
                <a:gd name="T5" fmla="*/ 590 h 767"/>
                <a:gd name="T6" fmla="*/ 9 w 396"/>
                <a:gd name="T7" fmla="*/ 629 h 767"/>
                <a:gd name="T8" fmla="*/ 23 w 396"/>
                <a:gd name="T9" fmla="*/ 665 h 767"/>
                <a:gd name="T10" fmla="*/ 45 w 396"/>
                <a:gd name="T11" fmla="*/ 695 h 767"/>
                <a:gd name="T12" fmla="*/ 72 w 396"/>
                <a:gd name="T13" fmla="*/ 723 h 767"/>
                <a:gd name="T14" fmla="*/ 104 w 396"/>
                <a:gd name="T15" fmla="*/ 744 h 767"/>
                <a:gd name="T16" fmla="*/ 138 w 396"/>
                <a:gd name="T17" fmla="*/ 759 h 767"/>
                <a:gd name="T18" fmla="*/ 177 w 396"/>
                <a:gd name="T19" fmla="*/ 767 h 767"/>
                <a:gd name="T20" fmla="*/ 198 w 396"/>
                <a:gd name="T21" fmla="*/ 767 h 767"/>
                <a:gd name="T22" fmla="*/ 218 w 396"/>
                <a:gd name="T23" fmla="*/ 767 h 767"/>
                <a:gd name="T24" fmla="*/ 257 w 396"/>
                <a:gd name="T25" fmla="*/ 759 h 767"/>
                <a:gd name="T26" fmla="*/ 293 w 396"/>
                <a:gd name="T27" fmla="*/ 744 h 767"/>
                <a:gd name="T28" fmla="*/ 324 w 396"/>
                <a:gd name="T29" fmla="*/ 723 h 767"/>
                <a:gd name="T30" fmla="*/ 352 w 396"/>
                <a:gd name="T31" fmla="*/ 695 h 767"/>
                <a:gd name="T32" fmla="*/ 372 w 396"/>
                <a:gd name="T33" fmla="*/ 665 h 767"/>
                <a:gd name="T34" fmla="*/ 388 w 396"/>
                <a:gd name="T35" fmla="*/ 629 h 767"/>
                <a:gd name="T36" fmla="*/ 395 w 396"/>
                <a:gd name="T37" fmla="*/ 590 h 767"/>
                <a:gd name="T38" fmla="*/ 396 w 396"/>
                <a:gd name="T39" fmla="*/ 570 h 767"/>
                <a:gd name="T40" fmla="*/ 396 w 396"/>
                <a:gd name="T41" fmla="*/ 96 h 767"/>
                <a:gd name="T42" fmla="*/ 284 w 396"/>
                <a:gd name="T43" fmla="*/ 64 h 767"/>
                <a:gd name="T44" fmla="*/ 85 w 396"/>
                <a:gd name="T45" fmla="*/ 17 h 767"/>
                <a:gd name="T46" fmla="*/ 0 w 396"/>
                <a:gd name="T4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767">
                  <a:moveTo>
                    <a:pt x="0" y="0"/>
                  </a:moveTo>
                  <a:lnTo>
                    <a:pt x="0" y="570"/>
                  </a:lnTo>
                  <a:lnTo>
                    <a:pt x="0" y="590"/>
                  </a:lnTo>
                  <a:lnTo>
                    <a:pt x="9" y="629"/>
                  </a:lnTo>
                  <a:lnTo>
                    <a:pt x="23" y="665"/>
                  </a:lnTo>
                  <a:lnTo>
                    <a:pt x="45" y="695"/>
                  </a:lnTo>
                  <a:lnTo>
                    <a:pt x="72" y="723"/>
                  </a:lnTo>
                  <a:lnTo>
                    <a:pt x="104" y="744"/>
                  </a:lnTo>
                  <a:lnTo>
                    <a:pt x="138" y="759"/>
                  </a:lnTo>
                  <a:lnTo>
                    <a:pt x="177" y="767"/>
                  </a:lnTo>
                  <a:lnTo>
                    <a:pt x="198" y="767"/>
                  </a:lnTo>
                  <a:lnTo>
                    <a:pt x="218" y="767"/>
                  </a:lnTo>
                  <a:lnTo>
                    <a:pt x="257" y="759"/>
                  </a:lnTo>
                  <a:lnTo>
                    <a:pt x="293" y="744"/>
                  </a:lnTo>
                  <a:lnTo>
                    <a:pt x="324" y="723"/>
                  </a:lnTo>
                  <a:lnTo>
                    <a:pt x="352" y="695"/>
                  </a:lnTo>
                  <a:lnTo>
                    <a:pt x="372" y="665"/>
                  </a:lnTo>
                  <a:lnTo>
                    <a:pt x="388" y="629"/>
                  </a:lnTo>
                  <a:lnTo>
                    <a:pt x="395" y="590"/>
                  </a:lnTo>
                  <a:lnTo>
                    <a:pt x="396" y="570"/>
                  </a:lnTo>
                  <a:lnTo>
                    <a:pt x="396" y="96"/>
                  </a:lnTo>
                  <a:lnTo>
                    <a:pt x="284" y="64"/>
                  </a:lnTo>
                  <a:lnTo>
                    <a:pt x="8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973" y="1806"/>
              <a:ext cx="132" cy="277"/>
            </a:xfrm>
            <a:custGeom>
              <a:avLst/>
              <a:gdLst>
                <a:gd name="T0" fmla="*/ 396 w 396"/>
                <a:gd name="T1" fmla="*/ 634 h 832"/>
                <a:gd name="T2" fmla="*/ 396 w 396"/>
                <a:gd name="T3" fmla="*/ 0 h 832"/>
                <a:gd name="T4" fmla="*/ 201 w 396"/>
                <a:gd name="T5" fmla="*/ 40 h 832"/>
                <a:gd name="T6" fmla="*/ 0 w 396"/>
                <a:gd name="T7" fmla="*/ 82 h 832"/>
                <a:gd name="T8" fmla="*/ 0 w 396"/>
                <a:gd name="T9" fmla="*/ 634 h 832"/>
                <a:gd name="T10" fmla="*/ 2 w 396"/>
                <a:gd name="T11" fmla="*/ 654 h 832"/>
                <a:gd name="T12" fmla="*/ 9 w 396"/>
                <a:gd name="T13" fmla="*/ 693 h 832"/>
                <a:gd name="T14" fmla="*/ 25 w 396"/>
                <a:gd name="T15" fmla="*/ 729 h 832"/>
                <a:gd name="T16" fmla="*/ 46 w 396"/>
                <a:gd name="T17" fmla="*/ 760 h 832"/>
                <a:gd name="T18" fmla="*/ 72 w 396"/>
                <a:gd name="T19" fmla="*/ 786 h 832"/>
                <a:gd name="T20" fmla="*/ 104 w 396"/>
                <a:gd name="T21" fmla="*/ 808 h 832"/>
                <a:gd name="T22" fmla="*/ 140 w 396"/>
                <a:gd name="T23" fmla="*/ 824 h 832"/>
                <a:gd name="T24" fmla="*/ 179 w 396"/>
                <a:gd name="T25" fmla="*/ 831 h 832"/>
                <a:gd name="T26" fmla="*/ 199 w 396"/>
                <a:gd name="T27" fmla="*/ 832 h 832"/>
                <a:gd name="T28" fmla="*/ 219 w 396"/>
                <a:gd name="T29" fmla="*/ 831 h 832"/>
                <a:gd name="T30" fmla="*/ 258 w 396"/>
                <a:gd name="T31" fmla="*/ 824 h 832"/>
                <a:gd name="T32" fmla="*/ 294 w 396"/>
                <a:gd name="T33" fmla="*/ 808 h 832"/>
                <a:gd name="T34" fmla="*/ 326 w 396"/>
                <a:gd name="T35" fmla="*/ 786 h 832"/>
                <a:gd name="T36" fmla="*/ 352 w 396"/>
                <a:gd name="T37" fmla="*/ 760 h 832"/>
                <a:gd name="T38" fmla="*/ 373 w 396"/>
                <a:gd name="T39" fmla="*/ 729 h 832"/>
                <a:gd name="T40" fmla="*/ 388 w 396"/>
                <a:gd name="T41" fmla="*/ 693 h 832"/>
                <a:gd name="T42" fmla="*/ 396 w 396"/>
                <a:gd name="T43" fmla="*/ 654 h 832"/>
                <a:gd name="T44" fmla="*/ 396 w 396"/>
                <a:gd name="T45" fmla="*/ 63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2">
                  <a:moveTo>
                    <a:pt x="396" y="634"/>
                  </a:moveTo>
                  <a:lnTo>
                    <a:pt x="396" y="0"/>
                  </a:lnTo>
                  <a:lnTo>
                    <a:pt x="201" y="40"/>
                  </a:lnTo>
                  <a:lnTo>
                    <a:pt x="0" y="82"/>
                  </a:lnTo>
                  <a:lnTo>
                    <a:pt x="0" y="634"/>
                  </a:lnTo>
                  <a:lnTo>
                    <a:pt x="2" y="654"/>
                  </a:lnTo>
                  <a:lnTo>
                    <a:pt x="9" y="693"/>
                  </a:lnTo>
                  <a:lnTo>
                    <a:pt x="25" y="729"/>
                  </a:lnTo>
                  <a:lnTo>
                    <a:pt x="46" y="760"/>
                  </a:lnTo>
                  <a:lnTo>
                    <a:pt x="72" y="786"/>
                  </a:lnTo>
                  <a:lnTo>
                    <a:pt x="104" y="808"/>
                  </a:lnTo>
                  <a:lnTo>
                    <a:pt x="140" y="824"/>
                  </a:lnTo>
                  <a:lnTo>
                    <a:pt x="179" y="831"/>
                  </a:lnTo>
                  <a:lnTo>
                    <a:pt x="199" y="832"/>
                  </a:lnTo>
                  <a:lnTo>
                    <a:pt x="219" y="831"/>
                  </a:lnTo>
                  <a:lnTo>
                    <a:pt x="258" y="824"/>
                  </a:lnTo>
                  <a:lnTo>
                    <a:pt x="294" y="808"/>
                  </a:lnTo>
                  <a:lnTo>
                    <a:pt x="326" y="786"/>
                  </a:lnTo>
                  <a:lnTo>
                    <a:pt x="352" y="760"/>
                  </a:lnTo>
                  <a:lnTo>
                    <a:pt x="373" y="729"/>
                  </a:lnTo>
                  <a:lnTo>
                    <a:pt x="388" y="693"/>
                  </a:lnTo>
                  <a:lnTo>
                    <a:pt x="396" y="654"/>
                  </a:lnTo>
                  <a:lnTo>
                    <a:pt x="396" y="634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81" y="1979"/>
              <a:ext cx="132" cy="281"/>
            </a:xfrm>
            <a:custGeom>
              <a:avLst/>
              <a:gdLst>
                <a:gd name="T0" fmla="*/ 197 w 396"/>
                <a:gd name="T1" fmla="*/ 841 h 841"/>
                <a:gd name="T2" fmla="*/ 219 w 396"/>
                <a:gd name="T3" fmla="*/ 839 h 841"/>
                <a:gd name="T4" fmla="*/ 256 w 396"/>
                <a:gd name="T5" fmla="*/ 832 h 841"/>
                <a:gd name="T6" fmla="*/ 292 w 396"/>
                <a:gd name="T7" fmla="*/ 816 h 841"/>
                <a:gd name="T8" fmla="*/ 324 w 396"/>
                <a:gd name="T9" fmla="*/ 795 h 841"/>
                <a:gd name="T10" fmla="*/ 351 w 396"/>
                <a:gd name="T11" fmla="*/ 769 h 841"/>
                <a:gd name="T12" fmla="*/ 373 w 396"/>
                <a:gd name="T13" fmla="*/ 737 h 841"/>
                <a:gd name="T14" fmla="*/ 387 w 396"/>
                <a:gd name="T15" fmla="*/ 701 h 841"/>
                <a:gd name="T16" fmla="*/ 396 w 396"/>
                <a:gd name="T17" fmla="*/ 662 h 841"/>
                <a:gd name="T18" fmla="*/ 396 w 396"/>
                <a:gd name="T19" fmla="*/ 642 h 841"/>
                <a:gd name="T20" fmla="*/ 396 w 396"/>
                <a:gd name="T21" fmla="*/ 0 h 841"/>
                <a:gd name="T22" fmla="*/ 196 w 396"/>
                <a:gd name="T23" fmla="*/ 40 h 841"/>
                <a:gd name="T24" fmla="*/ 0 w 396"/>
                <a:gd name="T25" fmla="*/ 79 h 841"/>
                <a:gd name="T26" fmla="*/ 0 w 396"/>
                <a:gd name="T27" fmla="*/ 642 h 841"/>
                <a:gd name="T28" fmla="*/ 0 w 396"/>
                <a:gd name="T29" fmla="*/ 662 h 841"/>
                <a:gd name="T30" fmla="*/ 9 w 396"/>
                <a:gd name="T31" fmla="*/ 701 h 841"/>
                <a:gd name="T32" fmla="*/ 23 w 396"/>
                <a:gd name="T33" fmla="*/ 737 h 841"/>
                <a:gd name="T34" fmla="*/ 45 w 396"/>
                <a:gd name="T35" fmla="*/ 769 h 841"/>
                <a:gd name="T36" fmla="*/ 72 w 396"/>
                <a:gd name="T37" fmla="*/ 795 h 841"/>
                <a:gd name="T38" fmla="*/ 104 w 396"/>
                <a:gd name="T39" fmla="*/ 816 h 841"/>
                <a:gd name="T40" fmla="*/ 138 w 396"/>
                <a:gd name="T41" fmla="*/ 832 h 841"/>
                <a:gd name="T42" fmla="*/ 177 w 396"/>
                <a:gd name="T43" fmla="*/ 839 h 841"/>
                <a:gd name="T44" fmla="*/ 197 w 396"/>
                <a:gd name="T4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41">
                  <a:moveTo>
                    <a:pt x="197" y="841"/>
                  </a:moveTo>
                  <a:lnTo>
                    <a:pt x="219" y="839"/>
                  </a:lnTo>
                  <a:lnTo>
                    <a:pt x="256" y="832"/>
                  </a:lnTo>
                  <a:lnTo>
                    <a:pt x="292" y="816"/>
                  </a:lnTo>
                  <a:lnTo>
                    <a:pt x="324" y="795"/>
                  </a:lnTo>
                  <a:lnTo>
                    <a:pt x="351" y="769"/>
                  </a:lnTo>
                  <a:lnTo>
                    <a:pt x="373" y="737"/>
                  </a:lnTo>
                  <a:lnTo>
                    <a:pt x="387" y="701"/>
                  </a:lnTo>
                  <a:lnTo>
                    <a:pt x="396" y="662"/>
                  </a:lnTo>
                  <a:lnTo>
                    <a:pt x="396" y="642"/>
                  </a:lnTo>
                  <a:lnTo>
                    <a:pt x="396" y="0"/>
                  </a:lnTo>
                  <a:lnTo>
                    <a:pt x="196" y="40"/>
                  </a:lnTo>
                  <a:lnTo>
                    <a:pt x="0" y="79"/>
                  </a:lnTo>
                  <a:lnTo>
                    <a:pt x="0" y="642"/>
                  </a:lnTo>
                  <a:lnTo>
                    <a:pt x="0" y="662"/>
                  </a:lnTo>
                  <a:lnTo>
                    <a:pt x="9" y="701"/>
                  </a:lnTo>
                  <a:lnTo>
                    <a:pt x="23" y="737"/>
                  </a:lnTo>
                  <a:lnTo>
                    <a:pt x="45" y="769"/>
                  </a:lnTo>
                  <a:lnTo>
                    <a:pt x="72" y="795"/>
                  </a:lnTo>
                  <a:lnTo>
                    <a:pt x="104" y="816"/>
                  </a:lnTo>
                  <a:lnTo>
                    <a:pt x="138" y="832"/>
                  </a:lnTo>
                  <a:lnTo>
                    <a:pt x="177" y="839"/>
                  </a:lnTo>
                  <a:lnTo>
                    <a:pt x="197" y="84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709" y="1862"/>
              <a:ext cx="132" cy="265"/>
            </a:xfrm>
            <a:custGeom>
              <a:avLst/>
              <a:gdLst>
                <a:gd name="T0" fmla="*/ 396 w 396"/>
                <a:gd name="T1" fmla="*/ 0 h 795"/>
                <a:gd name="T2" fmla="*/ 199 w 396"/>
                <a:gd name="T3" fmla="*/ 44 h 795"/>
                <a:gd name="T4" fmla="*/ 0 w 396"/>
                <a:gd name="T5" fmla="*/ 88 h 795"/>
                <a:gd name="T6" fmla="*/ 0 w 396"/>
                <a:gd name="T7" fmla="*/ 598 h 795"/>
                <a:gd name="T8" fmla="*/ 2 w 396"/>
                <a:gd name="T9" fmla="*/ 618 h 795"/>
                <a:gd name="T10" fmla="*/ 9 w 396"/>
                <a:gd name="T11" fmla="*/ 657 h 795"/>
                <a:gd name="T12" fmla="*/ 25 w 396"/>
                <a:gd name="T13" fmla="*/ 693 h 795"/>
                <a:gd name="T14" fmla="*/ 45 w 396"/>
                <a:gd name="T15" fmla="*/ 725 h 795"/>
                <a:gd name="T16" fmla="*/ 72 w 396"/>
                <a:gd name="T17" fmla="*/ 751 h 795"/>
                <a:gd name="T18" fmla="*/ 104 w 396"/>
                <a:gd name="T19" fmla="*/ 772 h 795"/>
                <a:gd name="T20" fmla="*/ 140 w 396"/>
                <a:gd name="T21" fmla="*/ 787 h 795"/>
                <a:gd name="T22" fmla="*/ 179 w 396"/>
                <a:gd name="T23" fmla="*/ 795 h 795"/>
                <a:gd name="T24" fmla="*/ 199 w 396"/>
                <a:gd name="T25" fmla="*/ 795 h 795"/>
                <a:gd name="T26" fmla="*/ 219 w 396"/>
                <a:gd name="T27" fmla="*/ 795 h 795"/>
                <a:gd name="T28" fmla="*/ 258 w 396"/>
                <a:gd name="T29" fmla="*/ 787 h 795"/>
                <a:gd name="T30" fmla="*/ 293 w 396"/>
                <a:gd name="T31" fmla="*/ 772 h 795"/>
                <a:gd name="T32" fmla="*/ 324 w 396"/>
                <a:gd name="T33" fmla="*/ 751 h 795"/>
                <a:gd name="T34" fmla="*/ 352 w 396"/>
                <a:gd name="T35" fmla="*/ 725 h 795"/>
                <a:gd name="T36" fmla="*/ 373 w 396"/>
                <a:gd name="T37" fmla="*/ 693 h 795"/>
                <a:gd name="T38" fmla="*/ 388 w 396"/>
                <a:gd name="T39" fmla="*/ 657 h 795"/>
                <a:gd name="T40" fmla="*/ 396 w 396"/>
                <a:gd name="T41" fmla="*/ 618 h 795"/>
                <a:gd name="T42" fmla="*/ 396 w 396"/>
                <a:gd name="T43" fmla="*/ 598 h 795"/>
                <a:gd name="T44" fmla="*/ 396 w 396"/>
                <a:gd name="T45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95">
                  <a:moveTo>
                    <a:pt x="396" y="0"/>
                  </a:moveTo>
                  <a:lnTo>
                    <a:pt x="199" y="44"/>
                  </a:lnTo>
                  <a:lnTo>
                    <a:pt x="0" y="88"/>
                  </a:lnTo>
                  <a:lnTo>
                    <a:pt x="0" y="598"/>
                  </a:lnTo>
                  <a:lnTo>
                    <a:pt x="2" y="618"/>
                  </a:lnTo>
                  <a:lnTo>
                    <a:pt x="9" y="657"/>
                  </a:lnTo>
                  <a:lnTo>
                    <a:pt x="25" y="693"/>
                  </a:lnTo>
                  <a:lnTo>
                    <a:pt x="45" y="725"/>
                  </a:lnTo>
                  <a:lnTo>
                    <a:pt x="72" y="751"/>
                  </a:lnTo>
                  <a:lnTo>
                    <a:pt x="104" y="772"/>
                  </a:lnTo>
                  <a:lnTo>
                    <a:pt x="140" y="787"/>
                  </a:lnTo>
                  <a:lnTo>
                    <a:pt x="179" y="795"/>
                  </a:lnTo>
                  <a:lnTo>
                    <a:pt x="199" y="795"/>
                  </a:lnTo>
                  <a:lnTo>
                    <a:pt x="219" y="795"/>
                  </a:lnTo>
                  <a:lnTo>
                    <a:pt x="258" y="787"/>
                  </a:lnTo>
                  <a:lnTo>
                    <a:pt x="293" y="772"/>
                  </a:lnTo>
                  <a:lnTo>
                    <a:pt x="324" y="751"/>
                  </a:lnTo>
                  <a:lnTo>
                    <a:pt x="352" y="725"/>
                  </a:lnTo>
                  <a:lnTo>
                    <a:pt x="373" y="693"/>
                  </a:lnTo>
                  <a:lnTo>
                    <a:pt x="388" y="657"/>
                  </a:lnTo>
                  <a:lnTo>
                    <a:pt x="396" y="618"/>
                  </a:lnTo>
                  <a:lnTo>
                    <a:pt x="396" y="59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445" y="1922"/>
              <a:ext cx="132" cy="271"/>
            </a:xfrm>
            <a:custGeom>
              <a:avLst/>
              <a:gdLst>
                <a:gd name="T0" fmla="*/ 199 w 396"/>
                <a:gd name="T1" fmla="*/ 815 h 815"/>
                <a:gd name="T2" fmla="*/ 219 w 396"/>
                <a:gd name="T3" fmla="*/ 814 h 815"/>
                <a:gd name="T4" fmla="*/ 258 w 396"/>
                <a:gd name="T5" fmla="*/ 806 h 815"/>
                <a:gd name="T6" fmla="*/ 293 w 396"/>
                <a:gd name="T7" fmla="*/ 792 h 815"/>
                <a:gd name="T8" fmla="*/ 324 w 396"/>
                <a:gd name="T9" fmla="*/ 770 h 815"/>
                <a:gd name="T10" fmla="*/ 352 w 396"/>
                <a:gd name="T11" fmla="*/ 743 h 815"/>
                <a:gd name="T12" fmla="*/ 373 w 396"/>
                <a:gd name="T13" fmla="*/ 711 h 815"/>
                <a:gd name="T14" fmla="*/ 388 w 396"/>
                <a:gd name="T15" fmla="*/ 675 h 815"/>
                <a:gd name="T16" fmla="*/ 396 w 396"/>
                <a:gd name="T17" fmla="*/ 638 h 815"/>
                <a:gd name="T18" fmla="*/ 396 w 396"/>
                <a:gd name="T19" fmla="*/ 616 h 815"/>
                <a:gd name="T20" fmla="*/ 396 w 396"/>
                <a:gd name="T21" fmla="*/ 0 h 815"/>
                <a:gd name="T22" fmla="*/ 197 w 396"/>
                <a:gd name="T23" fmla="*/ 45 h 815"/>
                <a:gd name="T24" fmla="*/ 0 w 396"/>
                <a:gd name="T25" fmla="*/ 88 h 815"/>
                <a:gd name="T26" fmla="*/ 0 w 396"/>
                <a:gd name="T27" fmla="*/ 616 h 815"/>
                <a:gd name="T28" fmla="*/ 2 w 396"/>
                <a:gd name="T29" fmla="*/ 638 h 815"/>
                <a:gd name="T30" fmla="*/ 9 w 396"/>
                <a:gd name="T31" fmla="*/ 675 h 815"/>
                <a:gd name="T32" fmla="*/ 23 w 396"/>
                <a:gd name="T33" fmla="*/ 711 h 815"/>
                <a:gd name="T34" fmla="*/ 45 w 396"/>
                <a:gd name="T35" fmla="*/ 743 h 815"/>
                <a:gd name="T36" fmla="*/ 72 w 396"/>
                <a:gd name="T37" fmla="*/ 770 h 815"/>
                <a:gd name="T38" fmla="*/ 104 w 396"/>
                <a:gd name="T39" fmla="*/ 792 h 815"/>
                <a:gd name="T40" fmla="*/ 140 w 396"/>
                <a:gd name="T41" fmla="*/ 806 h 815"/>
                <a:gd name="T42" fmla="*/ 177 w 396"/>
                <a:gd name="T43" fmla="*/ 814 h 815"/>
                <a:gd name="T44" fmla="*/ 199 w 396"/>
                <a:gd name="T45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5">
                  <a:moveTo>
                    <a:pt x="199" y="815"/>
                  </a:moveTo>
                  <a:lnTo>
                    <a:pt x="219" y="814"/>
                  </a:lnTo>
                  <a:lnTo>
                    <a:pt x="258" y="806"/>
                  </a:lnTo>
                  <a:lnTo>
                    <a:pt x="293" y="792"/>
                  </a:lnTo>
                  <a:lnTo>
                    <a:pt x="324" y="770"/>
                  </a:lnTo>
                  <a:lnTo>
                    <a:pt x="352" y="743"/>
                  </a:lnTo>
                  <a:lnTo>
                    <a:pt x="373" y="711"/>
                  </a:lnTo>
                  <a:lnTo>
                    <a:pt x="388" y="675"/>
                  </a:lnTo>
                  <a:lnTo>
                    <a:pt x="396" y="638"/>
                  </a:lnTo>
                  <a:lnTo>
                    <a:pt x="396" y="616"/>
                  </a:lnTo>
                  <a:lnTo>
                    <a:pt x="396" y="0"/>
                  </a:lnTo>
                  <a:lnTo>
                    <a:pt x="197" y="45"/>
                  </a:lnTo>
                  <a:lnTo>
                    <a:pt x="0" y="88"/>
                  </a:lnTo>
                  <a:lnTo>
                    <a:pt x="0" y="616"/>
                  </a:lnTo>
                  <a:lnTo>
                    <a:pt x="2" y="638"/>
                  </a:lnTo>
                  <a:lnTo>
                    <a:pt x="9" y="675"/>
                  </a:lnTo>
                  <a:lnTo>
                    <a:pt x="23" y="711"/>
                  </a:lnTo>
                  <a:lnTo>
                    <a:pt x="45" y="743"/>
                  </a:lnTo>
                  <a:lnTo>
                    <a:pt x="72" y="770"/>
                  </a:lnTo>
                  <a:lnTo>
                    <a:pt x="104" y="792"/>
                  </a:lnTo>
                  <a:lnTo>
                    <a:pt x="140" y="806"/>
                  </a:lnTo>
                  <a:lnTo>
                    <a:pt x="177" y="814"/>
                  </a:lnTo>
                  <a:lnTo>
                    <a:pt x="199" y="81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792" y="1863"/>
              <a:ext cx="399" cy="793"/>
            </a:xfrm>
            <a:custGeom>
              <a:avLst/>
              <a:gdLst>
                <a:gd name="T0" fmla="*/ 393 w 1197"/>
                <a:gd name="T1" fmla="*/ 2283 h 2378"/>
                <a:gd name="T2" fmla="*/ 426 w 1197"/>
                <a:gd name="T3" fmla="*/ 2142 h 2378"/>
                <a:gd name="T4" fmla="*/ 513 w 1197"/>
                <a:gd name="T5" fmla="*/ 2014 h 2378"/>
                <a:gd name="T6" fmla="*/ 635 w 1197"/>
                <a:gd name="T7" fmla="*/ 1907 h 2378"/>
                <a:gd name="T8" fmla="*/ 783 w 1197"/>
                <a:gd name="T9" fmla="*/ 1803 h 2378"/>
                <a:gd name="T10" fmla="*/ 994 w 1197"/>
                <a:gd name="T11" fmla="*/ 1631 h 2378"/>
                <a:gd name="T12" fmla="*/ 1126 w 1197"/>
                <a:gd name="T13" fmla="*/ 1459 h 2378"/>
                <a:gd name="T14" fmla="*/ 1194 w 1197"/>
                <a:gd name="T15" fmla="*/ 1249 h 2378"/>
                <a:gd name="T16" fmla="*/ 1194 w 1197"/>
                <a:gd name="T17" fmla="*/ 1129 h 2378"/>
                <a:gd name="T18" fmla="*/ 1126 w 1197"/>
                <a:gd name="T19" fmla="*/ 919 h 2378"/>
                <a:gd name="T20" fmla="*/ 994 w 1197"/>
                <a:gd name="T21" fmla="*/ 748 h 2378"/>
                <a:gd name="T22" fmla="*/ 783 w 1197"/>
                <a:gd name="T23" fmla="*/ 575 h 2378"/>
                <a:gd name="T24" fmla="*/ 635 w 1197"/>
                <a:gd name="T25" fmla="*/ 471 h 2378"/>
                <a:gd name="T26" fmla="*/ 524 w 1197"/>
                <a:gd name="T27" fmla="*/ 376 h 2378"/>
                <a:gd name="T28" fmla="*/ 438 w 1197"/>
                <a:gd name="T29" fmla="*/ 258 h 2378"/>
                <a:gd name="T30" fmla="*/ 395 w 1197"/>
                <a:gd name="T31" fmla="*/ 105 h 2378"/>
                <a:gd name="T32" fmla="*/ 405 w 1197"/>
                <a:gd name="T33" fmla="*/ 61 h 2378"/>
                <a:gd name="T34" fmla="*/ 302 w 1197"/>
                <a:gd name="T35" fmla="*/ 26 h 2378"/>
                <a:gd name="T36" fmla="*/ 9 w 1197"/>
                <a:gd name="T37" fmla="*/ 0 h 2378"/>
                <a:gd name="T38" fmla="*/ 0 w 1197"/>
                <a:gd name="T39" fmla="*/ 113 h 2378"/>
                <a:gd name="T40" fmla="*/ 36 w 1197"/>
                <a:gd name="T41" fmla="*/ 323 h 2378"/>
                <a:gd name="T42" fmla="*/ 111 w 1197"/>
                <a:gd name="T43" fmla="*/ 486 h 2378"/>
                <a:gd name="T44" fmla="*/ 213 w 1197"/>
                <a:gd name="T45" fmla="*/ 622 h 2378"/>
                <a:gd name="T46" fmla="*/ 359 w 1197"/>
                <a:gd name="T47" fmla="*/ 759 h 2378"/>
                <a:gd name="T48" fmla="*/ 471 w 1197"/>
                <a:gd name="T49" fmla="*/ 840 h 2378"/>
                <a:gd name="T50" fmla="*/ 696 w 1197"/>
                <a:gd name="T51" fmla="*/ 1011 h 2378"/>
                <a:gd name="T52" fmla="*/ 779 w 1197"/>
                <a:gd name="T53" fmla="*/ 1112 h 2378"/>
                <a:gd name="T54" fmla="*/ 801 w 1197"/>
                <a:gd name="T55" fmla="*/ 1190 h 2378"/>
                <a:gd name="T56" fmla="*/ 779 w 1197"/>
                <a:gd name="T57" fmla="*/ 1266 h 2378"/>
                <a:gd name="T58" fmla="*/ 696 w 1197"/>
                <a:gd name="T59" fmla="*/ 1367 h 2378"/>
                <a:gd name="T60" fmla="*/ 471 w 1197"/>
                <a:gd name="T61" fmla="*/ 1538 h 2378"/>
                <a:gd name="T62" fmla="*/ 359 w 1197"/>
                <a:gd name="T63" fmla="*/ 1619 h 2378"/>
                <a:gd name="T64" fmla="*/ 213 w 1197"/>
                <a:gd name="T65" fmla="*/ 1756 h 2378"/>
                <a:gd name="T66" fmla="*/ 111 w 1197"/>
                <a:gd name="T67" fmla="*/ 1893 h 2378"/>
                <a:gd name="T68" fmla="*/ 36 w 1197"/>
                <a:gd name="T69" fmla="*/ 2055 h 2378"/>
                <a:gd name="T70" fmla="*/ 0 w 1197"/>
                <a:gd name="T71" fmla="*/ 2266 h 2378"/>
                <a:gd name="T72" fmla="*/ 9 w 1197"/>
                <a:gd name="T73" fmla="*/ 2378 h 2378"/>
                <a:gd name="T74" fmla="*/ 302 w 1197"/>
                <a:gd name="T75" fmla="*/ 2352 h 2378"/>
                <a:gd name="T76" fmla="*/ 395 w 1197"/>
                <a:gd name="T77" fmla="*/ 22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7" h="2378">
                  <a:moveTo>
                    <a:pt x="395" y="2290"/>
                  </a:moveTo>
                  <a:lnTo>
                    <a:pt x="393" y="2283"/>
                  </a:lnTo>
                  <a:lnTo>
                    <a:pt x="399" y="2220"/>
                  </a:lnTo>
                  <a:lnTo>
                    <a:pt x="426" y="2142"/>
                  </a:lnTo>
                  <a:lnTo>
                    <a:pt x="461" y="2080"/>
                  </a:lnTo>
                  <a:lnTo>
                    <a:pt x="513" y="2014"/>
                  </a:lnTo>
                  <a:lnTo>
                    <a:pt x="588" y="1943"/>
                  </a:lnTo>
                  <a:lnTo>
                    <a:pt x="635" y="1907"/>
                  </a:lnTo>
                  <a:lnTo>
                    <a:pt x="699" y="1864"/>
                  </a:lnTo>
                  <a:lnTo>
                    <a:pt x="783" y="1803"/>
                  </a:lnTo>
                  <a:lnTo>
                    <a:pt x="912" y="1704"/>
                  </a:lnTo>
                  <a:lnTo>
                    <a:pt x="994" y="1631"/>
                  </a:lnTo>
                  <a:lnTo>
                    <a:pt x="1066" y="1548"/>
                  </a:lnTo>
                  <a:lnTo>
                    <a:pt x="1126" y="1459"/>
                  </a:lnTo>
                  <a:lnTo>
                    <a:pt x="1171" y="1360"/>
                  </a:lnTo>
                  <a:lnTo>
                    <a:pt x="1194" y="1249"/>
                  </a:lnTo>
                  <a:lnTo>
                    <a:pt x="1197" y="1190"/>
                  </a:lnTo>
                  <a:lnTo>
                    <a:pt x="1194" y="1129"/>
                  </a:lnTo>
                  <a:lnTo>
                    <a:pt x="1171" y="1018"/>
                  </a:lnTo>
                  <a:lnTo>
                    <a:pt x="1126" y="919"/>
                  </a:lnTo>
                  <a:lnTo>
                    <a:pt x="1066" y="830"/>
                  </a:lnTo>
                  <a:lnTo>
                    <a:pt x="994" y="748"/>
                  </a:lnTo>
                  <a:lnTo>
                    <a:pt x="912" y="674"/>
                  </a:lnTo>
                  <a:lnTo>
                    <a:pt x="783" y="575"/>
                  </a:lnTo>
                  <a:lnTo>
                    <a:pt x="699" y="514"/>
                  </a:lnTo>
                  <a:lnTo>
                    <a:pt x="635" y="471"/>
                  </a:lnTo>
                  <a:lnTo>
                    <a:pt x="592" y="439"/>
                  </a:lnTo>
                  <a:lnTo>
                    <a:pt x="524" y="376"/>
                  </a:lnTo>
                  <a:lnTo>
                    <a:pt x="472" y="316"/>
                  </a:lnTo>
                  <a:lnTo>
                    <a:pt x="438" y="258"/>
                  </a:lnTo>
                  <a:lnTo>
                    <a:pt x="406" y="182"/>
                  </a:lnTo>
                  <a:lnTo>
                    <a:pt x="395" y="105"/>
                  </a:lnTo>
                  <a:lnTo>
                    <a:pt x="396" y="84"/>
                  </a:lnTo>
                  <a:lnTo>
                    <a:pt x="405" y="61"/>
                  </a:lnTo>
                  <a:lnTo>
                    <a:pt x="405" y="45"/>
                  </a:lnTo>
                  <a:lnTo>
                    <a:pt x="302" y="26"/>
                  </a:lnTo>
                  <a:lnTo>
                    <a:pt x="104" y="3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104" y="2375"/>
                  </a:lnTo>
                  <a:lnTo>
                    <a:pt x="302" y="2352"/>
                  </a:lnTo>
                  <a:lnTo>
                    <a:pt x="405" y="2333"/>
                  </a:lnTo>
                  <a:lnTo>
                    <a:pt x="395" y="229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68018" y="976226"/>
            <a:ext cx="8537225" cy="4563389"/>
            <a:chOff x="477711" y="-813508"/>
            <a:chExt cx="11162692" cy="4563389"/>
          </a:xfrm>
        </p:grpSpPr>
        <p:sp>
          <p:nvSpPr>
            <p:cNvPr id="116" name="물결 115"/>
            <p:cNvSpPr/>
            <p:nvPr/>
          </p:nvSpPr>
          <p:spPr>
            <a:xfrm>
              <a:off x="1701800" y="131451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물결 116"/>
            <p:cNvSpPr/>
            <p:nvPr/>
          </p:nvSpPr>
          <p:spPr>
            <a:xfrm>
              <a:off x="7392807" y="3633259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물결 117"/>
            <p:cNvSpPr/>
            <p:nvPr/>
          </p:nvSpPr>
          <p:spPr>
            <a:xfrm>
              <a:off x="9471787" y="2265423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물결 118"/>
            <p:cNvSpPr/>
            <p:nvPr/>
          </p:nvSpPr>
          <p:spPr>
            <a:xfrm>
              <a:off x="10442793" y="28330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물결 119"/>
            <p:cNvSpPr/>
            <p:nvPr/>
          </p:nvSpPr>
          <p:spPr>
            <a:xfrm>
              <a:off x="477711" y="-813508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5" name="Group 9">
            <a:extLst>
              <a:ext uri="{FF2B5EF4-FFF2-40B4-BE49-F238E27FC236}">
                <a16:creationId xmlns:a16="http://schemas.microsoft.com/office/drawing/2014/main" xmlns="" id="{F2781F5B-DFD7-48DB-A741-8A03564042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7268" y="2695898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C0780064-F86D-4DBA-A81C-04AF09DB8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67677C89-C85D-4C6E-82D9-A144E5108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xmlns="" id="{3AD88EAC-17CF-48FA-B2F2-0C53140E7DC0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9869692" y="2695898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A043228A-5C51-42F3-BC35-FB6418BAD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4CBDB896-4971-4B05-B05F-FA4BA9F7E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8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V="1">
            <a:off x="1724026" y="3443107"/>
            <a:ext cx="89069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24026" y="2804301"/>
            <a:ext cx="1521570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칙령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41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26676" y="2832855"/>
            <a:ext cx="10181887" cy="58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독도는 울릉군에 속한 땅이므로 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울릉군은 울릉도와 석도</a:t>
            </a:r>
            <a:r>
              <a:rPr lang="en-US" altLang="ko-KR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(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</a:t>
            </a:r>
            <a:r>
              <a:rPr lang="en-US" altLang="ko-KR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)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를 다스린다</a:t>
            </a:r>
            <a:r>
              <a:rPr lang="en-US" altLang="ko-KR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10738514" y="2868459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608676" y="2923723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3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2732 L -0.01563 0.081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72591 0.00209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9" y="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51598" y="302099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165873" y="545574"/>
            <a:ext cx="1219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1026" name="Picture 2" descr="https://post-phinf.pstatic.net/MjAxNzA3MDVfNTUg/MDAxNDk5MjM0MTYwNTAy.lV33yRVUgRfHK6IAKBvFkFyqyr_a2MLCGv0fEr2xMYog.XII6rKTFBxr35eCZ1-Tew8Qgl4RerfJp3EdL5v1u94Eg.JPEG/%EB%8F%85%EB%8F%844.jpg?type=w1200">
            <a:extLst>
              <a:ext uri="{FF2B5EF4-FFF2-40B4-BE49-F238E27FC236}">
                <a16:creationId xmlns:a16="http://schemas.microsoft.com/office/drawing/2014/main" xmlns="" id="{01879470-5313-4AF4-B77F-C8E90216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3" y="626277"/>
            <a:ext cx="4356427" cy="43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355F0C2-F84C-4F33-8F78-05709933266C}"/>
              </a:ext>
            </a:extLst>
          </p:cNvPr>
          <p:cNvSpPr txBox="1"/>
          <p:nvPr/>
        </p:nvSpPr>
        <p:spPr>
          <a:xfrm>
            <a:off x="5548652" y="1992395"/>
            <a:ext cx="486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울릉</a:t>
            </a:r>
            <a:r>
              <a:rPr lang="ko-KR" altLang="en-US" sz="5400" dirty="0">
                <a:solidFill>
                  <a:schemeClr val="accent2">
                    <a:lumMod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군</a:t>
            </a:r>
            <a:r>
              <a:rPr lang="ko-KR" altLang="en-US" sz="5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  <a:r>
              <a:rPr lang="ko-KR" altLang="en-US" sz="5400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</a:t>
            </a:r>
            <a:r>
              <a:rPr lang="ko-KR" altLang="en-US" sz="5400" dirty="0" err="1">
                <a:solidFill>
                  <a:schemeClr val="accent2">
                    <a:lumMod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리</a:t>
            </a:r>
            <a:endParaRPr lang="en-US" altLang="ko-KR" sz="5400" dirty="0">
              <a:solidFill>
                <a:schemeClr val="accent2">
                  <a:lumMod val="7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58746BA-77A3-445E-B15F-7821BB770572}"/>
              </a:ext>
            </a:extLst>
          </p:cNvPr>
          <p:cNvSpPr txBox="1"/>
          <p:nvPr/>
        </p:nvSpPr>
        <p:spPr>
          <a:xfrm>
            <a:off x="5495134" y="3101855"/>
            <a:ext cx="594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‘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독도는 울릉군에 속한 땅이므로 </a:t>
            </a:r>
            <a:endParaRPr lang="en-US" altLang="ko-KR" sz="24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울릉군  은 울릉도와 석도</a:t>
            </a:r>
            <a:r>
              <a:rPr lang="en-US" altLang="ko-KR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(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</a:t>
            </a:r>
            <a:r>
              <a:rPr lang="en-US" altLang="ko-KR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)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를 다스린다＇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783F09E-B6B6-4F32-8382-D3F7736DBD18}"/>
              </a:ext>
            </a:extLst>
          </p:cNvPr>
          <p:cNvSpPr txBox="1"/>
          <p:nvPr/>
        </p:nvSpPr>
        <p:spPr>
          <a:xfrm>
            <a:off x="5476486" y="811421"/>
            <a:ext cx="384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1900</a:t>
            </a:r>
            <a:r>
              <a:rPr lang="ko-KR" altLang="en-US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40288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-72618" y="1360017"/>
            <a:ext cx="121920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115" name="그림 114">
            <a:extLst>
              <a:ext uri="{FF2B5EF4-FFF2-40B4-BE49-F238E27FC236}">
                <a16:creationId xmlns:a16="http://schemas.microsoft.com/office/drawing/2014/main" xmlns="" id="{41A55A45-2D34-4AF6-8C33-F93B7F992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2279" r="2348" b="5150"/>
          <a:stretch/>
        </p:blipFill>
        <p:spPr>
          <a:xfrm>
            <a:off x="-8034" y="6809"/>
            <a:ext cx="12278646" cy="6032133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xmlns="" id="{E34601EF-D945-4EFE-9C5E-212367707463}"/>
              </a:ext>
            </a:extLst>
          </p:cNvPr>
          <p:cNvGrpSpPr/>
          <p:nvPr/>
        </p:nvGrpSpPr>
        <p:grpSpPr>
          <a:xfrm>
            <a:off x="-31047" y="2275"/>
            <a:ext cx="12309693" cy="6038541"/>
            <a:chOff x="-31047" y="2275"/>
            <a:chExt cx="12309693" cy="6038541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182AC0CC-940D-427B-8A03-F76B87CC8AAA}"/>
                </a:ext>
              </a:extLst>
            </p:cNvPr>
            <p:cNvSpPr/>
            <p:nvPr/>
          </p:nvSpPr>
          <p:spPr>
            <a:xfrm>
              <a:off x="-31047" y="2275"/>
              <a:ext cx="12270612" cy="6038541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98249F0-EC94-4EA0-934D-1B11BD2710A7}"/>
                </a:ext>
              </a:extLst>
            </p:cNvPr>
            <p:cNvSpPr txBox="1"/>
            <p:nvPr/>
          </p:nvSpPr>
          <p:spPr>
            <a:xfrm>
              <a:off x="685603" y="2260582"/>
              <a:ext cx="19622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1905</a:t>
              </a:r>
              <a:r>
                <a:rPr lang="ko-KR" altLang="en-US" sz="44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년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4E1D61B6-3714-4414-8F04-E25AAFDC7990}"/>
                </a:ext>
              </a:extLst>
            </p:cNvPr>
            <p:cNvSpPr txBox="1"/>
            <p:nvPr/>
          </p:nvSpPr>
          <p:spPr>
            <a:xfrm>
              <a:off x="2645166" y="2316770"/>
              <a:ext cx="3475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독도를 무주지로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107DE52E-1592-4237-8BD4-D8A8321A154F}"/>
                </a:ext>
              </a:extLst>
            </p:cNvPr>
            <p:cNvSpPr txBox="1"/>
            <p:nvPr/>
          </p:nvSpPr>
          <p:spPr>
            <a:xfrm>
              <a:off x="6796312" y="2288520"/>
              <a:ext cx="3757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일본 영토로 편입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50C0920A-E2D4-49D4-B004-C059F8AEBD1D}"/>
                </a:ext>
              </a:extLst>
            </p:cNvPr>
            <p:cNvSpPr txBox="1"/>
            <p:nvPr/>
          </p:nvSpPr>
          <p:spPr>
            <a:xfrm>
              <a:off x="8034" y="3163730"/>
              <a:ext cx="12270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일본 </a:t>
              </a:r>
              <a:r>
                <a:rPr lang="ko-KR" altLang="en-US" sz="3600" dirty="0" err="1">
                  <a:latin typeface="a자막체" panose="02020600000000000000" pitchFamily="18" charset="-127"/>
                  <a:ea typeface="a자막체" panose="02020600000000000000" pitchFamily="18" charset="-127"/>
                </a:rPr>
                <a:t>내각회</a:t>
              </a:r>
              <a:r>
                <a:rPr lang="ko-KR" altLang="en-US" sz="36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 결정의 정당성 주장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068FAB22-1CDD-438E-B2E6-1EAC14A30A25}"/>
                </a:ext>
              </a:extLst>
            </p:cNvPr>
            <p:cNvSpPr txBox="1"/>
            <p:nvPr/>
          </p:nvSpPr>
          <p:spPr>
            <a:xfrm>
              <a:off x="6000410" y="2401279"/>
              <a:ext cx="1203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여겨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9E1EBB4-9C28-4E44-B9F4-980B04938BCB}"/>
                </a:ext>
              </a:extLst>
            </p:cNvPr>
            <p:cNvSpPr txBox="1"/>
            <p:nvPr/>
          </p:nvSpPr>
          <p:spPr>
            <a:xfrm>
              <a:off x="10209844" y="2371191"/>
              <a:ext cx="1048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시킨</a:t>
              </a:r>
            </a:p>
          </p:txBody>
        </p: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xmlns="" id="{F5BFDE4D-62E3-4A19-A846-D0C3911134C7}"/>
              </a:ext>
            </a:extLst>
          </p:cNvPr>
          <p:cNvGrpSpPr/>
          <p:nvPr/>
        </p:nvGrpSpPr>
        <p:grpSpPr>
          <a:xfrm>
            <a:off x="72618" y="806755"/>
            <a:ext cx="12073152" cy="4347004"/>
            <a:chOff x="5707725" y="215052"/>
            <a:chExt cx="7504025" cy="4347004"/>
          </a:xfrm>
        </p:grpSpPr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xmlns="" id="{7BD5DCBA-3EFD-4630-868F-5FA797626CF0}"/>
                </a:ext>
              </a:extLst>
            </p:cNvPr>
            <p:cNvGrpSpPr/>
            <p:nvPr/>
          </p:nvGrpSpPr>
          <p:grpSpPr>
            <a:xfrm>
              <a:off x="5707725" y="215052"/>
              <a:ext cx="7504025" cy="4347004"/>
              <a:chOff x="8044868" y="-223423"/>
              <a:chExt cx="6676375" cy="4437308"/>
            </a:xfrm>
          </p:grpSpPr>
          <p:sp>
            <p:nvSpPr>
              <p:cNvPr id="126" name="사각형: 둥근 대각선 방향 모서리 125">
                <a:extLst>
                  <a:ext uri="{FF2B5EF4-FFF2-40B4-BE49-F238E27FC236}">
                    <a16:creationId xmlns:a16="http://schemas.microsoft.com/office/drawing/2014/main" xmlns="" id="{CE4ADDDA-6C64-41D1-AE6F-D8A3745C9A20}"/>
                  </a:ext>
                </a:extLst>
              </p:cNvPr>
              <p:cNvSpPr/>
              <p:nvPr/>
            </p:nvSpPr>
            <p:spPr>
              <a:xfrm>
                <a:off x="8044868" y="-223423"/>
                <a:ext cx="6676375" cy="4437308"/>
              </a:xfrm>
              <a:prstGeom prst="round2DiagRect">
                <a:avLst>
                  <a:gd name="adj1" fmla="val 16667"/>
                  <a:gd name="adj2" fmla="val 287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7" name="사각형: 둥근 대각선 방향 모서리 126">
                <a:extLst>
                  <a:ext uri="{FF2B5EF4-FFF2-40B4-BE49-F238E27FC236}">
                    <a16:creationId xmlns:a16="http://schemas.microsoft.com/office/drawing/2014/main" xmlns="" id="{D2E7E8AA-B56D-45A5-938C-CF02DBAC7F9B}"/>
                  </a:ext>
                </a:extLst>
              </p:cNvPr>
              <p:cNvSpPr/>
              <p:nvPr/>
            </p:nvSpPr>
            <p:spPr>
              <a:xfrm>
                <a:off x="8243832" y="1189762"/>
                <a:ext cx="6299869" cy="1768281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FE4D1BE2-093F-4A50-AD91-8CC0468CBE43}"/>
                </a:ext>
              </a:extLst>
            </p:cNvPr>
            <p:cNvSpPr txBox="1"/>
            <p:nvPr/>
          </p:nvSpPr>
          <p:spPr>
            <a:xfrm>
              <a:off x="6346267" y="1845997"/>
              <a:ext cx="61157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1905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 </a:t>
              </a:r>
              <a:r>
                <a:rPr lang="ko-KR" altLang="en-US" sz="4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의 발표 </a:t>
              </a:r>
              <a:r>
                <a:rPr lang="ko-KR" altLang="en-US" sz="4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보다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5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 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빠르게</a:t>
              </a:r>
              <a:endParaRPr lang="en-US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pPr algn="ctr"/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조선의 독도 영유권을 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국제적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으로 공표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4790C1BF-AD9D-4D66-9CF1-F359601E8638}"/>
              </a:ext>
            </a:extLst>
          </p:cNvPr>
          <p:cNvGrpSpPr/>
          <p:nvPr/>
        </p:nvGrpSpPr>
        <p:grpSpPr>
          <a:xfrm>
            <a:off x="-131134" y="0"/>
            <a:ext cx="12519392" cy="6202478"/>
            <a:chOff x="-282205" y="117630"/>
            <a:chExt cx="12519392" cy="6202478"/>
          </a:xfrm>
        </p:grpSpPr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xmlns="" id="{2AFE5CEF-D1FF-4BFA-BC31-926681CE8821}"/>
                </a:ext>
              </a:extLst>
            </p:cNvPr>
            <p:cNvGrpSpPr/>
            <p:nvPr/>
          </p:nvGrpSpPr>
          <p:grpSpPr>
            <a:xfrm>
              <a:off x="-139985" y="117630"/>
              <a:ext cx="12248550" cy="6202478"/>
              <a:chOff x="38130" y="3116"/>
              <a:chExt cx="12248550" cy="6202478"/>
            </a:xfrm>
          </p:grpSpPr>
          <p:pic>
            <p:nvPicPr>
              <p:cNvPr id="73" name="그림 72">
                <a:extLst>
                  <a:ext uri="{FF2B5EF4-FFF2-40B4-BE49-F238E27FC236}">
                    <a16:creationId xmlns:a16="http://schemas.microsoft.com/office/drawing/2014/main" xmlns="" id="{7A0B3C5B-46FF-4EBB-A9B1-2108E8381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157" y="3116"/>
                <a:ext cx="11402448" cy="6049632"/>
              </a:xfrm>
              <a:prstGeom prst="rect">
                <a:avLst/>
              </a:prstGeom>
            </p:spPr>
          </p:pic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xmlns="" id="{50CF1503-A302-4ADE-BCBD-E6FB8F65A6BB}"/>
                  </a:ext>
                </a:extLst>
              </p:cNvPr>
              <p:cNvSpPr/>
              <p:nvPr/>
            </p:nvSpPr>
            <p:spPr>
              <a:xfrm>
                <a:off x="38130" y="128399"/>
                <a:ext cx="12248550" cy="6077195"/>
              </a:xfrm>
              <a:prstGeom prst="rect">
                <a:avLst/>
              </a:prstGeom>
              <a:solidFill>
                <a:schemeClr val="bg1">
                  <a:lumMod val="95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26B66738-3DA1-414B-A083-83D42570BB99}"/>
                </a:ext>
              </a:extLst>
            </p:cNvPr>
            <p:cNvSpPr txBox="1"/>
            <p:nvPr/>
          </p:nvSpPr>
          <p:spPr>
            <a:xfrm>
              <a:off x="-282205" y="2196389"/>
              <a:ext cx="125193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자막체" panose="02020600000000000000" pitchFamily="18" charset="-127"/>
                  <a:ea typeface="a자막체" panose="02020600000000000000" pitchFamily="18" charset="-127"/>
                </a:rPr>
                <a:t>서기 </a:t>
              </a:r>
              <a:r>
                <a:rPr lang="en-US" altLang="ko-KR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자막체" panose="02020600000000000000" pitchFamily="18" charset="-127"/>
                  <a:ea typeface="a자막체" panose="02020600000000000000" pitchFamily="18" charset="-127"/>
                </a:rPr>
                <a:t>512</a:t>
              </a:r>
              <a:r>
                <a:rPr lang="ko-KR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자막체" panose="02020600000000000000" pitchFamily="18" charset="-127"/>
                  <a:ea typeface="a자막체" panose="02020600000000000000" pitchFamily="18" charset="-127"/>
                </a:rPr>
                <a:t>년 </a:t>
              </a:r>
              <a:r>
                <a:rPr lang="ko-KR" altLang="en-US" sz="40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삼국사기 </a:t>
              </a:r>
              <a:r>
                <a:rPr lang="ko-KR" altLang="en-US" sz="4000" dirty="0" err="1">
                  <a:latin typeface="a자막체" panose="02020600000000000000" pitchFamily="18" charset="-127"/>
                  <a:ea typeface="a자막체" panose="02020600000000000000" pitchFamily="18" charset="-127"/>
                </a:rPr>
                <a:t>지증왕분기</a:t>
              </a:r>
              <a:r>
                <a:rPr lang="ko-KR" altLang="en-US" sz="40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 편에 </a:t>
              </a:r>
              <a:endParaRPr lang="en-US" altLang="ko-KR" sz="4000" dirty="0">
                <a:latin typeface="a자막체" panose="02020600000000000000" pitchFamily="18" charset="-127"/>
                <a:ea typeface="a자막체" panose="02020600000000000000" pitchFamily="18" charset="-127"/>
              </a:endParaRPr>
            </a:p>
            <a:p>
              <a:pPr algn="ctr"/>
              <a:r>
                <a:rPr lang="ko-KR" altLang="en-US" sz="4400" b="1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독도는 우리땅</a:t>
              </a:r>
              <a:r>
                <a:rPr lang="ko-KR" altLang="en-US" sz="40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이라고 되어있다</a:t>
              </a:r>
              <a:r>
                <a:rPr lang="en-US" altLang="ko-KR" sz="4000" dirty="0">
                  <a:latin typeface="a자막체" panose="02020600000000000000" pitchFamily="18" charset="-127"/>
                  <a:ea typeface="a자막체" panose="02020600000000000000" pitchFamily="18" charset="-127"/>
                </a:rPr>
                <a:t>.</a:t>
              </a:r>
              <a:endParaRPr lang="ko-KR" altLang="en-US" sz="4000" dirty="0">
                <a:latin typeface="a자막체" panose="02020600000000000000" pitchFamily="18" charset="-127"/>
                <a:ea typeface="a자막체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8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V="1">
            <a:off x="3599402" y="3487101"/>
            <a:ext cx="534667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99402" y="2875511"/>
            <a:ext cx="2371162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SCAPIN 677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호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99402" y="2854852"/>
            <a:ext cx="4833375" cy="58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독도를 일본 관할구역에서 제외시켰다</a:t>
            </a:r>
            <a:r>
              <a:rPr lang="en-US" altLang="ko-KR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9053638" y="2980545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22153" y="3001827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2731 L -0.01563 0.0817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0209 1.85185E-6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703122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165873" y="545574"/>
            <a:ext cx="1219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73" name="그림 72">
            <a:extLst>
              <a:ext uri="{FF2B5EF4-FFF2-40B4-BE49-F238E27FC236}">
                <a16:creationId xmlns:a16="http://schemas.microsoft.com/office/drawing/2014/main" xmlns="" id="{119D1A06-1C95-4A40-A57C-DC2E73B2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6" y="755374"/>
            <a:ext cx="5315754" cy="403531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52AB1D2-0D18-4F84-A588-16F0E7EA97C1}"/>
              </a:ext>
            </a:extLst>
          </p:cNvPr>
          <p:cNvSpPr txBox="1"/>
          <p:nvPr/>
        </p:nvSpPr>
        <p:spPr>
          <a:xfrm>
            <a:off x="6238110" y="712977"/>
            <a:ext cx="41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5">
                    <a:lumMod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SCAPIN 677</a:t>
            </a:r>
            <a:r>
              <a:rPr lang="ko-KR" altLang="en-US" sz="4400" b="1" dirty="0">
                <a:solidFill>
                  <a:schemeClr val="accent5">
                    <a:lumMod val="7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호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B254BF1-6FB7-4235-BD7D-CA88D25E36D0}"/>
              </a:ext>
            </a:extLst>
          </p:cNvPr>
          <p:cNvSpPr txBox="1"/>
          <p:nvPr/>
        </p:nvSpPr>
        <p:spPr>
          <a:xfrm>
            <a:off x="7559173" y="1468987"/>
            <a:ext cx="47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독도를 일본 </a:t>
            </a:r>
            <a:r>
              <a:rPr lang="ko-KR" altLang="en-US" sz="2400" dirty="0" err="1">
                <a:latin typeface="a옛날목욕탕L" panose="02020600000000000000" pitchFamily="18" charset="-127"/>
                <a:ea typeface="a옛날목욕탕L" panose="02020600000000000000" pitchFamily="18" charset="-127"/>
              </a:rPr>
              <a:t>관활</a:t>
            </a:r>
            <a:r>
              <a:rPr lang="ko-KR" altLang="en-US" sz="24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 구역에서 제외</a:t>
            </a: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xmlns="" id="{934FC5AD-2D6C-49E2-BD69-3FC84D5D6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61" y="2069874"/>
            <a:ext cx="650296" cy="650296"/>
          </a:xfrm>
          <a:prstGeom prst="rect">
            <a:avLst/>
          </a:prstGeom>
        </p:spPr>
      </p:pic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42925882-43E8-4E15-A7EC-F3E29F367BFA}"/>
              </a:ext>
            </a:extLst>
          </p:cNvPr>
          <p:cNvGrpSpPr/>
          <p:nvPr/>
        </p:nvGrpSpPr>
        <p:grpSpPr>
          <a:xfrm>
            <a:off x="6335490" y="2834821"/>
            <a:ext cx="5558299" cy="2289576"/>
            <a:chOff x="6335490" y="2834821"/>
            <a:chExt cx="5558299" cy="228957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E76488D-459C-4F0C-ADE6-C8F913FD7A75}"/>
                </a:ext>
              </a:extLst>
            </p:cNvPr>
            <p:cNvSpPr txBox="1"/>
            <p:nvPr/>
          </p:nvSpPr>
          <p:spPr>
            <a:xfrm>
              <a:off x="6335490" y="2834821"/>
              <a:ext cx="46199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accent5">
                      <a:lumMod val="7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SCAPIN 1033</a:t>
              </a:r>
              <a:r>
                <a:rPr lang="ko-KR" altLang="en-US" sz="4400" b="1" dirty="0">
                  <a:solidFill>
                    <a:schemeClr val="accent5">
                      <a:lumMod val="7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호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0B9666C6-CE1C-4B8C-BAE3-22AC23FD4F34}"/>
                </a:ext>
              </a:extLst>
            </p:cNvPr>
            <p:cNvSpPr txBox="1"/>
            <p:nvPr/>
          </p:nvSpPr>
          <p:spPr>
            <a:xfrm>
              <a:off x="7556842" y="3641377"/>
              <a:ext cx="2391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맥아더라인 선언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26A809E4-049C-4374-BE4A-A48158DAC00D}"/>
                </a:ext>
              </a:extLst>
            </p:cNvPr>
            <p:cNvSpPr txBox="1"/>
            <p:nvPr/>
          </p:nvSpPr>
          <p:spPr>
            <a:xfrm rot="21255030">
              <a:off x="8522933" y="4170290"/>
              <a:ext cx="3370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독도주변 </a:t>
              </a:r>
              <a:r>
                <a:rPr lang="en-US" altLang="ko-KR" sz="28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12</a:t>
              </a:r>
              <a:r>
                <a:rPr lang="ko-KR" altLang="en-US" sz="28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해리 내에 </a:t>
              </a:r>
              <a:r>
                <a:rPr lang="ko-KR" altLang="en-US" sz="2800" b="1" dirty="0">
                  <a:solidFill>
                    <a:srgbClr val="C0000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일본어선 접근 금지</a:t>
              </a:r>
            </a:p>
          </p:txBody>
        </p:sp>
      </p:grpSp>
      <p:pic>
        <p:nvPicPr>
          <p:cNvPr id="2050" name="Picture 2" descr="https://postfiles.pstatic.net/20130224_232/dnwntjs04_1361705329382K8YIF_JPEG/sf.jpg?type=w2">
            <a:extLst>
              <a:ext uri="{FF2B5EF4-FFF2-40B4-BE49-F238E27FC236}">
                <a16:creationId xmlns:a16="http://schemas.microsoft.com/office/drawing/2014/main" xmlns="" id="{C3A2A04A-0099-41EF-8032-837E995F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9" y="814979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그룹 127">
            <a:extLst>
              <a:ext uri="{FF2B5EF4-FFF2-40B4-BE49-F238E27FC236}">
                <a16:creationId xmlns:a16="http://schemas.microsoft.com/office/drawing/2014/main" xmlns="" id="{2E31CA66-DF79-4FDD-8697-55A3F085598C}"/>
              </a:ext>
            </a:extLst>
          </p:cNvPr>
          <p:cNvGrpSpPr/>
          <p:nvPr/>
        </p:nvGrpSpPr>
        <p:grpSpPr>
          <a:xfrm>
            <a:off x="82624" y="576447"/>
            <a:ext cx="12192000" cy="4347004"/>
            <a:chOff x="5707725" y="215052"/>
            <a:chExt cx="7504025" cy="4347004"/>
          </a:xfrm>
        </p:grpSpPr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xmlns="" id="{522F4449-692B-48FE-939C-C294B0E23DE0}"/>
                </a:ext>
              </a:extLst>
            </p:cNvPr>
            <p:cNvGrpSpPr/>
            <p:nvPr/>
          </p:nvGrpSpPr>
          <p:grpSpPr>
            <a:xfrm>
              <a:off x="5707725" y="215052"/>
              <a:ext cx="7504025" cy="4347004"/>
              <a:chOff x="8044868" y="-223423"/>
              <a:chExt cx="6676375" cy="4437308"/>
            </a:xfrm>
          </p:grpSpPr>
          <p:sp>
            <p:nvSpPr>
              <p:cNvPr id="131" name="사각형: 둥근 대각선 방향 모서리 130">
                <a:extLst>
                  <a:ext uri="{FF2B5EF4-FFF2-40B4-BE49-F238E27FC236}">
                    <a16:creationId xmlns:a16="http://schemas.microsoft.com/office/drawing/2014/main" xmlns="" id="{D5E7E1F7-E780-4296-8413-DD1B51334A76}"/>
                  </a:ext>
                </a:extLst>
              </p:cNvPr>
              <p:cNvSpPr/>
              <p:nvPr/>
            </p:nvSpPr>
            <p:spPr>
              <a:xfrm>
                <a:off x="8044868" y="-223423"/>
                <a:ext cx="6676375" cy="4437308"/>
              </a:xfrm>
              <a:prstGeom prst="round2DiagRect">
                <a:avLst>
                  <a:gd name="adj1" fmla="val 16667"/>
                  <a:gd name="adj2" fmla="val 287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2" name="사각형: 둥근 대각선 방향 모서리 131">
                <a:extLst>
                  <a:ext uri="{FF2B5EF4-FFF2-40B4-BE49-F238E27FC236}">
                    <a16:creationId xmlns:a16="http://schemas.microsoft.com/office/drawing/2014/main" xmlns="" id="{099E83DA-2827-4840-A2E5-386ED5793479}"/>
                  </a:ext>
                </a:extLst>
              </p:cNvPr>
              <p:cNvSpPr/>
              <p:nvPr/>
            </p:nvSpPr>
            <p:spPr>
              <a:xfrm>
                <a:off x="8243832" y="1189762"/>
                <a:ext cx="6299869" cy="1768281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F225C45B-DD48-45B1-B950-FE1AF077714D}"/>
                </a:ext>
              </a:extLst>
            </p:cNvPr>
            <p:cNvSpPr txBox="1"/>
            <p:nvPr/>
          </p:nvSpPr>
          <p:spPr>
            <a:xfrm>
              <a:off x="5931354" y="2101661"/>
              <a:ext cx="7056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한국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에 대해 </a:t>
              </a:r>
              <a:r>
                <a:rPr lang="ko-KR" altLang="en-US" sz="40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독도</a:t>
              </a:r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실효적 지배 인정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선점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4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V="1">
            <a:off x="3161252" y="3545719"/>
            <a:ext cx="6210824" cy="75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45926" y="2960795"/>
            <a:ext cx="707245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선점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75003" y="2951270"/>
            <a:ext cx="6297073" cy="58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현재까지 독도는 한국이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실효적으로 지배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하고있다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.</a:t>
            </a: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9496551" y="3026541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91915" y="3058671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2731 L -0.01563 0.0817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50664 -0.00347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-1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77767" y="-498149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-72618" y="1360017"/>
            <a:ext cx="12192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74" name="그림 73">
            <a:extLst>
              <a:ext uri="{FF2B5EF4-FFF2-40B4-BE49-F238E27FC236}">
                <a16:creationId xmlns:a16="http://schemas.microsoft.com/office/drawing/2014/main" xmlns="" id="{25C20440-89DA-4F4B-A365-732324FA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82" y="535241"/>
            <a:ext cx="5119047" cy="341517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AF02394B-19E5-48AF-BCED-FE092511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9" y="681193"/>
            <a:ext cx="5623933" cy="3144444"/>
          </a:xfrm>
          <a:prstGeom prst="rect">
            <a:avLst/>
          </a:prstGeom>
        </p:spPr>
      </p:pic>
      <p:grpSp>
        <p:nvGrpSpPr>
          <p:cNvPr id="78" name="그룹 77">
            <a:extLst>
              <a:ext uri="{FF2B5EF4-FFF2-40B4-BE49-F238E27FC236}">
                <a16:creationId xmlns:a16="http://schemas.microsoft.com/office/drawing/2014/main" xmlns="" id="{804B5091-720F-4738-9A8C-2047498D52B9}"/>
              </a:ext>
            </a:extLst>
          </p:cNvPr>
          <p:cNvGrpSpPr/>
          <p:nvPr/>
        </p:nvGrpSpPr>
        <p:grpSpPr>
          <a:xfrm>
            <a:off x="1356881" y="1376367"/>
            <a:ext cx="4498608" cy="1834422"/>
            <a:chOff x="1533832" y="945221"/>
            <a:chExt cx="4498608" cy="183442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D71DEDF-3362-4F9A-9B88-086710812CA8}"/>
                </a:ext>
              </a:extLst>
            </p:cNvPr>
            <p:cNvSpPr txBox="1"/>
            <p:nvPr/>
          </p:nvSpPr>
          <p:spPr>
            <a:xfrm>
              <a:off x="1533832" y="1311777"/>
              <a:ext cx="2069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경찰수비</a:t>
              </a:r>
              <a:endParaRPr lang="en-US" altLang="ko-KR" sz="3600" dirty="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  <a:p>
              <a:endParaRPr lang="ko-KR" altLang="en-US" dirty="0"/>
            </a:p>
          </p:txBody>
        </p:sp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xmlns="" id="{3940B991-D7A5-4FDB-A0C6-450B48915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819" y="945221"/>
              <a:ext cx="923331" cy="923331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8B215864-04BF-4D87-A2AF-C735069925C8}"/>
                </a:ext>
              </a:extLst>
            </p:cNvPr>
            <p:cNvSpPr txBox="1"/>
            <p:nvPr/>
          </p:nvSpPr>
          <p:spPr>
            <a:xfrm>
              <a:off x="2127876" y="2071757"/>
              <a:ext cx="3146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>
                  <a:solidFill>
                    <a:srgbClr val="7030A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우리</a:t>
              </a:r>
              <a:r>
                <a:rPr lang="en-US" altLang="ko-KR" sz="4000" dirty="0">
                  <a:solidFill>
                    <a:srgbClr val="7030A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 </a:t>
              </a:r>
              <a:r>
                <a:rPr lang="ko-KR" altLang="en-US" sz="4000" dirty="0">
                  <a:solidFill>
                    <a:srgbClr val="7030A0"/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행정 구역</a:t>
              </a:r>
              <a:endParaRPr lang="ko-KR" altLang="en-US" sz="2000" dirty="0">
                <a:solidFill>
                  <a:srgbClr val="7030A0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ED99B7EE-14E1-47B6-8CDF-4C893D09BBAF}"/>
                </a:ext>
              </a:extLst>
            </p:cNvPr>
            <p:cNvSpPr txBox="1"/>
            <p:nvPr/>
          </p:nvSpPr>
          <p:spPr>
            <a:xfrm>
              <a:off x="3962445" y="1305408"/>
              <a:ext cx="2069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치안 담당</a:t>
              </a:r>
              <a:endParaRPr lang="ko-KR" altLang="en-US" dirty="0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1886F162-09CC-4A21-B46E-977089AA0F06}"/>
              </a:ext>
            </a:extLst>
          </p:cNvPr>
          <p:cNvGrpSpPr/>
          <p:nvPr/>
        </p:nvGrpSpPr>
        <p:grpSpPr>
          <a:xfrm>
            <a:off x="133381" y="308533"/>
            <a:ext cx="12192000" cy="4347004"/>
            <a:chOff x="5707725" y="215052"/>
            <a:chExt cx="7504025" cy="4347004"/>
          </a:xfrm>
        </p:grpSpPr>
        <p:grpSp>
          <p:nvGrpSpPr>
            <p:cNvPr id="121" name="그룹 120">
              <a:extLst>
                <a:ext uri="{FF2B5EF4-FFF2-40B4-BE49-F238E27FC236}">
                  <a16:creationId xmlns:a16="http://schemas.microsoft.com/office/drawing/2014/main" xmlns="" id="{2B7F7AD5-0C88-450E-86F2-CEA8805B5B87}"/>
                </a:ext>
              </a:extLst>
            </p:cNvPr>
            <p:cNvGrpSpPr/>
            <p:nvPr/>
          </p:nvGrpSpPr>
          <p:grpSpPr>
            <a:xfrm>
              <a:off x="5707725" y="215052"/>
              <a:ext cx="7504025" cy="4347004"/>
              <a:chOff x="8044868" y="-223423"/>
              <a:chExt cx="6676375" cy="4437308"/>
            </a:xfrm>
          </p:grpSpPr>
          <p:sp>
            <p:nvSpPr>
              <p:cNvPr id="123" name="사각형: 둥근 대각선 방향 모서리 122">
                <a:extLst>
                  <a:ext uri="{FF2B5EF4-FFF2-40B4-BE49-F238E27FC236}">
                    <a16:creationId xmlns:a16="http://schemas.microsoft.com/office/drawing/2014/main" xmlns="" id="{9813DE08-B4E1-4A09-95AA-FEDA0A86C21A}"/>
                  </a:ext>
                </a:extLst>
              </p:cNvPr>
              <p:cNvSpPr/>
              <p:nvPr/>
            </p:nvSpPr>
            <p:spPr>
              <a:xfrm>
                <a:off x="8044868" y="-223423"/>
                <a:ext cx="6676375" cy="4437308"/>
              </a:xfrm>
              <a:prstGeom prst="round2DiagRect">
                <a:avLst>
                  <a:gd name="adj1" fmla="val 16667"/>
                  <a:gd name="adj2" fmla="val 287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4" name="사각형: 둥근 대각선 방향 모서리 123">
                <a:extLst>
                  <a:ext uri="{FF2B5EF4-FFF2-40B4-BE49-F238E27FC236}">
                    <a16:creationId xmlns:a16="http://schemas.microsoft.com/office/drawing/2014/main" xmlns="" id="{C8167FD8-D0D0-43AD-820F-7947BA9E5D37}"/>
                  </a:ext>
                </a:extLst>
              </p:cNvPr>
              <p:cNvSpPr/>
              <p:nvPr/>
            </p:nvSpPr>
            <p:spPr>
              <a:xfrm>
                <a:off x="8228921" y="1295972"/>
                <a:ext cx="6299869" cy="1768281"/>
              </a:xfrm>
              <a:prstGeom prst="round2DiagRect">
                <a:avLst/>
              </a:prstGeom>
              <a:solidFill>
                <a:schemeClr val="accent4">
                  <a:lumMod val="60000"/>
                  <a:lumOff val="40000"/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5DEB255B-7B37-4AEF-BF03-081E433F1F16}"/>
                </a:ext>
              </a:extLst>
            </p:cNvPr>
            <p:cNvSpPr txBox="1"/>
            <p:nvPr/>
          </p:nvSpPr>
          <p:spPr>
            <a:xfrm>
              <a:off x="5931354" y="1938469"/>
              <a:ext cx="70567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현재까지 실효적 지배 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(</a:t>
              </a:r>
              <a:r>
                <a:rPr lang="ko-KR" altLang="en-US" sz="4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선점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)</a:t>
              </a:r>
            </a:p>
            <a:p>
              <a:pPr algn="ctr"/>
              <a:r>
                <a:rPr lang="ko-KR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영토 소속을 국제법적으로 인정 받았다</a:t>
              </a:r>
              <a:r>
                <a:rPr lang="en-US" altLang="ko-KR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.</a:t>
              </a:r>
              <a:endPara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  <p:sp>
        <p:nvSpPr>
          <p:cNvPr id="125" name="실행 단추: 끝 1">
            <a:hlinkClick r:id="rId5" highlightClick="1"/>
            <a:extLst>
              <a:ext uri="{FF2B5EF4-FFF2-40B4-BE49-F238E27FC236}">
                <a16:creationId xmlns:a16="http://schemas.microsoft.com/office/drawing/2014/main" xmlns="" id="{705795D0-49D3-4270-8E8A-3488BE33F40E}"/>
              </a:ext>
            </a:extLst>
          </p:cNvPr>
          <p:cNvSpPr/>
          <p:nvPr/>
        </p:nvSpPr>
        <p:spPr>
          <a:xfrm>
            <a:off x="11446714" y="6169654"/>
            <a:ext cx="527221" cy="517050"/>
          </a:xfrm>
          <a:prstGeom prst="actionButtonE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4776122" y="6537543"/>
            <a:ext cx="85326" cy="137974"/>
          </a:xfrm>
          <a:custGeom>
            <a:avLst/>
            <a:gdLst>
              <a:gd name="connsiteX0" fmla="*/ 0 w 85326"/>
              <a:gd name="connsiteY0" fmla="*/ 0 h 137974"/>
              <a:gd name="connsiteX1" fmla="*/ 18300 w 85326"/>
              <a:gd name="connsiteY1" fmla="*/ 5766 h 137974"/>
              <a:gd name="connsiteX2" fmla="*/ 43013 w 85326"/>
              <a:gd name="connsiteY2" fmla="*/ 30304 h 137974"/>
              <a:gd name="connsiteX3" fmla="*/ 59489 w 85326"/>
              <a:gd name="connsiteY3" fmla="*/ 71199 h 137974"/>
              <a:gd name="connsiteX4" fmla="*/ 75964 w 85326"/>
              <a:gd name="connsiteY4" fmla="*/ 95736 h 137974"/>
              <a:gd name="connsiteX5" fmla="*/ 84202 w 85326"/>
              <a:gd name="connsiteY5" fmla="*/ 128453 h 137974"/>
              <a:gd name="connsiteX6" fmla="*/ 85326 w 85326"/>
              <a:gd name="connsiteY6" fmla="*/ 137974 h 137974"/>
              <a:gd name="connsiteX7" fmla="*/ 0 w 85326"/>
              <a:gd name="connsiteY7" fmla="*/ 0 h 1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6" h="137974">
                <a:moveTo>
                  <a:pt x="0" y="0"/>
                </a:moveTo>
                <a:lnTo>
                  <a:pt x="18300" y="5766"/>
                </a:lnTo>
                <a:cubicBezTo>
                  <a:pt x="26538" y="13945"/>
                  <a:pt x="36839" y="20495"/>
                  <a:pt x="43013" y="30304"/>
                </a:cubicBezTo>
                <a:cubicBezTo>
                  <a:pt x="50850" y="42754"/>
                  <a:pt x="52876" y="58067"/>
                  <a:pt x="59489" y="71199"/>
                </a:cubicBezTo>
                <a:cubicBezTo>
                  <a:pt x="63917" y="79991"/>
                  <a:pt x="70472" y="87557"/>
                  <a:pt x="75964" y="95736"/>
                </a:cubicBezTo>
                <a:cubicBezTo>
                  <a:pt x="78710" y="106642"/>
                  <a:pt x="81982" y="117430"/>
                  <a:pt x="84202" y="128453"/>
                </a:cubicBezTo>
                <a:lnTo>
                  <a:pt x="85326" y="137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자유형 37"/>
          <p:cNvSpPr/>
          <p:nvPr/>
        </p:nvSpPr>
        <p:spPr>
          <a:xfrm>
            <a:off x="-14626" y="0"/>
            <a:ext cx="4933966" cy="6858000"/>
          </a:xfrm>
          <a:custGeom>
            <a:avLst/>
            <a:gdLst>
              <a:gd name="connsiteX0" fmla="*/ 0 w 4933966"/>
              <a:gd name="connsiteY0" fmla="*/ 0 h 6858000"/>
              <a:gd name="connsiteX1" fmla="*/ 740797 w 4933966"/>
              <a:gd name="connsiteY1" fmla="*/ 0 h 6858000"/>
              <a:gd name="connsiteX2" fmla="*/ 783026 w 4933966"/>
              <a:gd name="connsiteY2" fmla="*/ 68791 h 6858000"/>
              <a:gd name="connsiteX3" fmla="*/ 798036 w 4933966"/>
              <a:gd name="connsiteY3" fmla="*/ 106329 h 6858000"/>
              <a:gd name="connsiteX4" fmla="*/ 863454 w 4933966"/>
              <a:gd name="connsiteY4" fmla="*/ 212658 h 6858000"/>
              <a:gd name="connsiteX5" fmla="*/ 887709 w 4933966"/>
              <a:gd name="connsiteY5" fmla="*/ 252129 h 6858000"/>
              <a:gd name="connsiteX6" fmla="*/ 888966 w 4933966"/>
              <a:gd name="connsiteY6" fmla="*/ 254668 h 6858000"/>
              <a:gd name="connsiteX7" fmla="*/ 888802 w 4933966"/>
              <a:gd name="connsiteY7" fmla="*/ 255118 h 6858000"/>
              <a:gd name="connsiteX8" fmla="*/ 889728 w 4933966"/>
              <a:gd name="connsiteY8" fmla="*/ 256208 h 6858000"/>
              <a:gd name="connsiteX9" fmla="*/ 888966 w 4933966"/>
              <a:gd name="connsiteY9" fmla="*/ 254668 h 6858000"/>
              <a:gd name="connsiteX10" fmla="*/ 889487 w 4933966"/>
              <a:gd name="connsiteY10" fmla="*/ 253234 h 6858000"/>
              <a:gd name="connsiteX11" fmla="*/ 896786 w 4933966"/>
              <a:gd name="connsiteY11" fmla="*/ 260344 h 6858000"/>
              <a:gd name="connsiteX12" fmla="*/ 909232 w 4933966"/>
              <a:gd name="connsiteY12" fmla="*/ 274385 h 6858000"/>
              <a:gd name="connsiteX13" fmla="*/ 1139236 w 4933966"/>
              <a:gd name="connsiteY13" fmla="*/ 649069 h 6858000"/>
              <a:gd name="connsiteX14" fmla="*/ 1141475 w 4933966"/>
              <a:gd name="connsiteY14" fmla="*/ 662510 h 6858000"/>
              <a:gd name="connsiteX15" fmla="*/ 1157829 w 4933966"/>
              <a:gd name="connsiteY15" fmla="*/ 711585 h 6858000"/>
              <a:gd name="connsiteX16" fmla="*/ 1166006 w 4933966"/>
              <a:gd name="connsiteY16" fmla="*/ 752480 h 6858000"/>
              <a:gd name="connsiteX17" fmla="*/ 1198714 w 4933966"/>
              <a:gd name="connsiteY17" fmla="*/ 817914 h 6858000"/>
              <a:gd name="connsiteX18" fmla="*/ 1206891 w 4933966"/>
              <a:gd name="connsiteY18" fmla="*/ 842451 h 6858000"/>
              <a:gd name="connsiteX19" fmla="*/ 1215069 w 4933966"/>
              <a:gd name="connsiteY19" fmla="*/ 875168 h 6858000"/>
              <a:gd name="connsiteX20" fmla="*/ 1239601 w 4933966"/>
              <a:gd name="connsiteY20" fmla="*/ 899705 h 6858000"/>
              <a:gd name="connsiteX21" fmla="*/ 1288663 w 4933966"/>
              <a:gd name="connsiteY21" fmla="*/ 997854 h 6858000"/>
              <a:gd name="connsiteX22" fmla="*/ 1305017 w 4933966"/>
              <a:gd name="connsiteY22" fmla="*/ 1022392 h 6858000"/>
              <a:gd name="connsiteX23" fmla="*/ 1321371 w 4933966"/>
              <a:gd name="connsiteY23" fmla="*/ 1046929 h 6858000"/>
              <a:gd name="connsiteX24" fmla="*/ 1354079 w 4933966"/>
              <a:gd name="connsiteY24" fmla="*/ 1104183 h 6858000"/>
              <a:gd name="connsiteX25" fmla="*/ 1370434 w 4933966"/>
              <a:gd name="connsiteY25" fmla="*/ 1161437 h 6858000"/>
              <a:gd name="connsiteX26" fmla="*/ 1394965 w 4933966"/>
              <a:gd name="connsiteY26" fmla="*/ 1185974 h 6858000"/>
              <a:gd name="connsiteX27" fmla="*/ 1419496 w 4933966"/>
              <a:gd name="connsiteY27" fmla="*/ 1284125 h 6858000"/>
              <a:gd name="connsiteX28" fmla="*/ 1427673 w 4933966"/>
              <a:gd name="connsiteY28" fmla="*/ 1308662 h 6858000"/>
              <a:gd name="connsiteX29" fmla="*/ 1444028 w 4933966"/>
              <a:gd name="connsiteY29" fmla="*/ 1333200 h 6858000"/>
              <a:gd name="connsiteX30" fmla="*/ 1460382 w 4933966"/>
              <a:gd name="connsiteY30" fmla="*/ 1390453 h 6858000"/>
              <a:gd name="connsiteX31" fmla="*/ 1493091 w 4933966"/>
              <a:gd name="connsiteY31" fmla="*/ 1439528 h 6858000"/>
              <a:gd name="connsiteX32" fmla="*/ 1509444 w 4933966"/>
              <a:gd name="connsiteY32" fmla="*/ 1464065 h 6858000"/>
              <a:gd name="connsiteX33" fmla="*/ 1550330 w 4933966"/>
              <a:gd name="connsiteY33" fmla="*/ 1513140 h 6858000"/>
              <a:gd name="connsiteX34" fmla="*/ 1566684 w 4933966"/>
              <a:gd name="connsiteY34" fmla="*/ 1545856 h 6858000"/>
              <a:gd name="connsiteX35" fmla="*/ 1591216 w 4933966"/>
              <a:gd name="connsiteY35" fmla="*/ 1554036 h 6858000"/>
              <a:gd name="connsiteX36" fmla="*/ 1615747 w 4933966"/>
              <a:gd name="connsiteY36" fmla="*/ 1570394 h 6858000"/>
              <a:gd name="connsiteX37" fmla="*/ 1640278 w 4933966"/>
              <a:gd name="connsiteY37" fmla="*/ 1594931 h 6858000"/>
              <a:gd name="connsiteX38" fmla="*/ 1713872 w 4933966"/>
              <a:gd name="connsiteY38" fmla="*/ 1635828 h 6858000"/>
              <a:gd name="connsiteX39" fmla="*/ 1730226 w 4933966"/>
              <a:gd name="connsiteY39" fmla="*/ 1660365 h 6858000"/>
              <a:gd name="connsiteX40" fmla="*/ 1697518 w 4933966"/>
              <a:gd name="connsiteY40" fmla="*/ 1668544 h 6858000"/>
              <a:gd name="connsiteX41" fmla="*/ 1672986 w 4933966"/>
              <a:gd name="connsiteY41" fmla="*/ 1676723 h 6858000"/>
              <a:gd name="connsiteX42" fmla="*/ 1583039 w 4933966"/>
              <a:gd name="connsiteY42" fmla="*/ 1701260 h 6858000"/>
              <a:gd name="connsiteX43" fmla="*/ 1583039 w 4933966"/>
              <a:gd name="connsiteY43" fmla="*/ 1766693 h 6858000"/>
              <a:gd name="connsiteX44" fmla="*/ 1607569 w 4933966"/>
              <a:gd name="connsiteY44" fmla="*/ 1791230 h 6858000"/>
              <a:gd name="connsiteX45" fmla="*/ 1689341 w 4933966"/>
              <a:gd name="connsiteY45" fmla="*/ 1864843 h 6858000"/>
              <a:gd name="connsiteX46" fmla="*/ 1713872 w 4933966"/>
              <a:gd name="connsiteY46" fmla="*/ 1913918 h 6858000"/>
              <a:gd name="connsiteX47" fmla="*/ 1738403 w 4933966"/>
              <a:gd name="connsiteY47" fmla="*/ 1995709 h 6858000"/>
              <a:gd name="connsiteX48" fmla="*/ 1754757 w 4933966"/>
              <a:gd name="connsiteY48" fmla="*/ 2020247 h 6858000"/>
              <a:gd name="connsiteX49" fmla="*/ 1779289 w 4933966"/>
              <a:gd name="connsiteY49" fmla="*/ 2192009 h 6858000"/>
              <a:gd name="connsiteX50" fmla="*/ 1803819 w 4933966"/>
              <a:gd name="connsiteY50" fmla="*/ 2216546 h 6858000"/>
              <a:gd name="connsiteX51" fmla="*/ 1852883 w 4933966"/>
              <a:gd name="connsiteY51" fmla="*/ 2249262 h 6858000"/>
              <a:gd name="connsiteX52" fmla="*/ 1877414 w 4933966"/>
              <a:gd name="connsiteY52" fmla="*/ 2273800 h 6858000"/>
              <a:gd name="connsiteX53" fmla="*/ 1926477 w 4933966"/>
              <a:gd name="connsiteY53" fmla="*/ 2306516 h 6858000"/>
              <a:gd name="connsiteX54" fmla="*/ 1991894 w 4933966"/>
              <a:gd name="connsiteY54" fmla="*/ 2380129 h 6858000"/>
              <a:gd name="connsiteX55" fmla="*/ 2016424 w 4933966"/>
              <a:gd name="connsiteY55" fmla="*/ 2404666 h 6858000"/>
              <a:gd name="connsiteX56" fmla="*/ 2032779 w 4933966"/>
              <a:gd name="connsiteY56" fmla="*/ 2429204 h 6858000"/>
              <a:gd name="connsiteX57" fmla="*/ 2049133 w 4933966"/>
              <a:gd name="connsiteY57" fmla="*/ 2576428 h 6858000"/>
              <a:gd name="connsiteX58" fmla="*/ 2106372 w 4933966"/>
              <a:gd name="connsiteY58" fmla="*/ 2625503 h 6858000"/>
              <a:gd name="connsiteX59" fmla="*/ 2147258 w 4933966"/>
              <a:gd name="connsiteY59" fmla="*/ 2674578 h 6858000"/>
              <a:gd name="connsiteX60" fmla="*/ 2188144 w 4933966"/>
              <a:gd name="connsiteY60" fmla="*/ 2690936 h 6858000"/>
              <a:gd name="connsiteX61" fmla="*/ 2204498 w 4933966"/>
              <a:gd name="connsiteY61" fmla="*/ 2715473 h 6858000"/>
              <a:gd name="connsiteX62" fmla="*/ 2253561 w 4933966"/>
              <a:gd name="connsiteY62" fmla="*/ 2756369 h 6858000"/>
              <a:gd name="connsiteX63" fmla="*/ 2286269 w 4933966"/>
              <a:gd name="connsiteY63" fmla="*/ 2805443 h 6858000"/>
              <a:gd name="connsiteX64" fmla="*/ 2318977 w 4933966"/>
              <a:gd name="connsiteY64" fmla="*/ 2838161 h 6858000"/>
              <a:gd name="connsiteX65" fmla="*/ 2335332 w 4933966"/>
              <a:gd name="connsiteY65" fmla="*/ 2870877 h 6858000"/>
              <a:gd name="connsiteX66" fmla="*/ 2351686 w 4933966"/>
              <a:gd name="connsiteY66" fmla="*/ 2928131 h 6858000"/>
              <a:gd name="connsiteX67" fmla="*/ 2425279 w 4933966"/>
              <a:gd name="connsiteY67" fmla="*/ 2944489 h 6858000"/>
              <a:gd name="connsiteX68" fmla="*/ 2384394 w 4933966"/>
              <a:gd name="connsiteY68" fmla="*/ 2985385 h 6858000"/>
              <a:gd name="connsiteX69" fmla="*/ 2368040 w 4933966"/>
              <a:gd name="connsiteY69" fmla="*/ 3009922 h 6858000"/>
              <a:gd name="connsiteX70" fmla="*/ 2359862 w 4933966"/>
              <a:gd name="connsiteY70" fmla="*/ 3034460 h 6858000"/>
              <a:gd name="connsiteX71" fmla="*/ 2392571 w 4933966"/>
              <a:gd name="connsiteY71" fmla="*/ 3108071 h 6858000"/>
              <a:gd name="connsiteX72" fmla="*/ 2425279 w 4933966"/>
              <a:gd name="connsiteY72" fmla="*/ 3148968 h 6858000"/>
              <a:gd name="connsiteX73" fmla="*/ 2433457 w 4933966"/>
              <a:gd name="connsiteY73" fmla="*/ 3173505 h 6858000"/>
              <a:gd name="connsiteX74" fmla="*/ 2515227 w 4933966"/>
              <a:gd name="connsiteY74" fmla="*/ 3247117 h 6858000"/>
              <a:gd name="connsiteX75" fmla="*/ 2539759 w 4933966"/>
              <a:gd name="connsiteY75" fmla="*/ 3263475 h 6858000"/>
              <a:gd name="connsiteX76" fmla="*/ 2556114 w 4933966"/>
              <a:gd name="connsiteY76" fmla="*/ 3312550 h 6858000"/>
              <a:gd name="connsiteX77" fmla="*/ 2572467 w 4933966"/>
              <a:gd name="connsiteY77" fmla="*/ 3345267 h 6858000"/>
              <a:gd name="connsiteX78" fmla="*/ 2588822 w 4933966"/>
              <a:gd name="connsiteY78" fmla="*/ 3386163 h 6858000"/>
              <a:gd name="connsiteX79" fmla="*/ 2613352 w 4933966"/>
              <a:gd name="connsiteY79" fmla="*/ 3492491 h 6858000"/>
              <a:gd name="connsiteX80" fmla="*/ 2662415 w 4933966"/>
              <a:gd name="connsiteY80" fmla="*/ 3517028 h 6858000"/>
              <a:gd name="connsiteX81" fmla="*/ 2695124 w 4933966"/>
              <a:gd name="connsiteY81" fmla="*/ 3533387 h 6858000"/>
              <a:gd name="connsiteX82" fmla="*/ 2727832 w 4933966"/>
              <a:gd name="connsiteY82" fmla="*/ 3541566 h 6858000"/>
              <a:gd name="connsiteX83" fmla="*/ 2760541 w 4933966"/>
              <a:gd name="connsiteY83" fmla="*/ 3557924 h 6858000"/>
              <a:gd name="connsiteX84" fmla="*/ 2793249 w 4933966"/>
              <a:gd name="connsiteY84" fmla="*/ 3566103 h 6858000"/>
              <a:gd name="connsiteX85" fmla="*/ 2817780 w 4933966"/>
              <a:gd name="connsiteY85" fmla="*/ 3574282 h 6858000"/>
              <a:gd name="connsiteX86" fmla="*/ 2850489 w 4933966"/>
              <a:gd name="connsiteY86" fmla="*/ 3623357 h 6858000"/>
              <a:gd name="connsiteX87" fmla="*/ 2866842 w 4933966"/>
              <a:gd name="connsiteY87" fmla="*/ 3647895 h 6858000"/>
              <a:gd name="connsiteX88" fmla="*/ 2899552 w 4933966"/>
              <a:gd name="connsiteY88" fmla="*/ 3680611 h 6858000"/>
              <a:gd name="connsiteX89" fmla="*/ 2915905 w 4933966"/>
              <a:gd name="connsiteY89" fmla="*/ 3737865 h 6858000"/>
              <a:gd name="connsiteX90" fmla="*/ 2907729 w 4933966"/>
              <a:gd name="connsiteY90" fmla="*/ 3852374 h 6858000"/>
              <a:gd name="connsiteX91" fmla="*/ 2915905 w 4933966"/>
              <a:gd name="connsiteY91" fmla="*/ 3917806 h 6858000"/>
              <a:gd name="connsiteX92" fmla="*/ 2964968 w 4933966"/>
              <a:gd name="connsiteY92" fmla="*/ 3966881 h 6858000"/>
              <a:gd name="connsiteX93" fmla="*/ 3022207 w 4933966"/>
              <a:gd name="connsiteY93" fmla="*/ 4015955 h 6858000"/>
              <a:gd name="connsiteX94" fmla="*/ 3046739 w 4933966"/>
              <a:gd name="connsiteY94" fmla="*/ 4040493 h 6858000"/>
              <a:gd name="connsiteX95" fmla="*/ 3120333 w 4933966"/>
              <a:gd name="connsiteY95" fmla="*/ 4081389 h 6858000"/>
              <a:gd name="connsiteX96" fmla="*/ 3136687 w 4933966"/>
              <a:gd name="connsiteY96" fmla="*/ 4105927 h 6858000"/>
              <a:gd name="connsiteX97" fmla="*/ 3161219 w 4933966"/>
              <a:gd name="connsiteY97" fmla="*/ 4163180 h 6858000"/>
              <a:gd name="connsiteX98" fmla="*/ 3234812 w 4933966"/>
              <a:gd name="connsiteY98" fmla="*/ 4253151 h 6858000"/>
              <a:gd name="connsiteX99" fmla="*/ 3251167 w 4933966"/>
              <a:gd name="connsiteY99" fmla="*/ 4285867 h 6858000"/>
              <a:gd name="connsiteX100" fmla="*/ 3259344 w 4933966"/>
              <a:gd name="connsiteY100" fmla="*/ 4318584 h 6858000"/>
              <a:gd name="connsiteX101" fmla="*/ 3275698 w 4933966"/>
              <a:gd name="connsiteY101" fmla="*/ 4343122 h 6858000"/>
              <a:gd name="connsiteX102" fmla="*/ 3300229 w 4933966"/>
              <a:gd name="connsiteY102" fmla="*/ 4416733 h 6858000"/>
              <a:gd name="connsiteX103" fmla="*/ 3316583 w 4933966"/>
              <a:gd name="connsiteY103" fmla="*/ 4465808 h 6858000"/>
              <a:gd name="connsiteX104" fmla="*/ 3349292 w 4933966"/>
              <a:gd name="connsiteY104" fmla="*/ 4514883 h 6858000"/>
              <a:gd name="connsiteX105" fmla="*/ 3398354 w 4933966"/>
              <a:gd name="connsiteY105" fmla="*/ 4539421 h 6858000"/>
              <a:gd name="connsiteX106" fmla="*/ 3422885 w 4933966"/>
              <a:gd name="connsiteY106" fmla="*/ 4547600 h 6858000"/>
              <a:gd name="connsiteX107" fmla="*/ 3463772 w 4933966"/>
              <a:gd name="connsiteY107" fmla="*/ 4604854 h 6858000"/>
              <a:gd name="connsiteX108" fmla="*/ 3488302 w 4933966"/>
              <a:gd name="connsiteY108" fmla="*/ 4613033 h 6858000"/>
              <a:gd name="connsiteX109" fmla="*/ 3521010 w 4933966"/>
              <a:gd name="connsiteY109" fmla="*/ 4637570 h 6858000"/>
              <a:gd name="connsiteX110" fmla="*/ 3594605 w 4933966"/>
              <a:gd name="connsiteY110" fmla="*/ 4678466 h 6858000"/>
              <a:gd name="connsiteX111" fmla="*/ 3619136 w 4933966"/>
              <a:gd name="connsiteY111" fmla="*/ 4703004 h 6858000"/>
              <a:gd name="connsiteX112" fmla="*/ 3651845 w 4933966"/>
              <a:gd name="connsiteY112" fmla="*/ 4784795 h 6858000"/>
              <a:gd name="connsiteX113" fmla="*/ 3684553 w 4933966"/>
              <a:gd name="connsiteY113" fmla="*/ 4817511 h 6858000"/>
              <a:gd name="connsiteX114" fmla="*/ 3725438 w 4933966"/>
              <a:gd name="connsiteY114" fmla="*/ 4891124 h 6858000"/>
              <a:gd name="connsiteX115" fmla="*/ 3758147 w 4933966"/>
              <a:gd name="connsiteY115" fmla="*/ 4940198 h 6858000"/>
              <a:gd name="connsiteX116" fmla="*/ 3766324 w 4933966"/>
              <a:gd name="connsiteY116" fmla="*/ 5005632 h 6858000"/>
              <a:gd name="connsiteX117" fmla="*/ 3774501 w 4933966"/>
              <a:gd name="connsiteY117" fmla="*/ 5030169 h 6858000"/>
              <a:gd name="connsiteX118" fmla="*/ 3799032 w 4933966"/>
              <a:gd name="connsiteY118" fmla="*/ 5038348 h 6858000"/>
              <a:gd name="connsiteX119" fmla="*/ 3839918 w 4933966"/>
              <a:gd name="connsiteY119" fmla="*/ 5054706 h 6858000"/>
              <a:gd name="connsiteX120" fmla="*/ 3844656 w 4933966"/>
              <a:gd name="connsiteY120" fmla="*/ 5056286 h 6858000"/>
              <a:gd name="connsiteX121" fmla="*/ 4070246 w 4933966"/>
              <a:gd name="connsiteY121" fmla="*/ 5423779 h 6858000"/>
              <a:gd name="connsiteX122" fmla="*/ 4062609 w 4933966"/>
              <a:gd name="connsiteY122" fmla="*/ 5426128 h 6858000"/>
              <a:gd name="connsiteX123" fmla="*/ 4044345 w 4933966"/>
              <a:gd name="connsiteY123" fmla="*/ 5430946 h 6858000"/>
              <a:gd name="connsiteX124" fmla="*/ 4019814 w 4933966"/>
              <a:gd name="connsiteY124" fmla="*/ 5439125 h 6858000"/>
              <a:gd name="connsiteX125" fmla="*/ 4027991 w 4933966"/>
              <a:gd name="connsiteY125" fmla="*/ 5488200 h 6858000"/>
              <a:gd name="connsiteX126" fmla="*/ 4044345 w 4933966"/>
              <a:gd name="connsiteY126" fmla="*/ 5512738 h 6858000"/>
              <a:gd name="connsiteX127" fmla="*/ 4117940 w 4933966"/>
              <a:gd name="connsiteY127" fmla="*/ 5569992 h 6858000"/>
              <a:gd name="connsiteX128" fmla="*/ 4164347 w 4933966"/>
              <a:gd name="connsiteY128" fmla="*/ 5579124 h 6858000"/>
              <a:gd name="connsiteX129" fmla="*/ 4165750 w 4933966"/>
              <a:gd name="connsiteY129" fmla="*/ 5579359 h 6858000"/>
              <a:gd name="connsiteX130" fmla="*/ 4518439 w 4933966"/>
              <a:gd name="connsiteY130" fmla="*/ 6153898 h 6858000"/>
              <a:gd name="connsiteX131" fmla="*/ 4510440 w 4933966"/>
              <a:gd name="connsiteY131" fmla="*/ 6158890 h 6858000"/>
              <a:gd name="connsiteX132" fmla="*/ 4477731 w 4933966"/>
              <a:gd name="connsiteY132" fmla="*/ 6216144 h 6858000"/>
              <a:gd name="connsiteX133" fmla="*/ 4469555 w 4933966"/>
              <a:gd name="connsiteY133" fmla="*/ 6248860 h 6858000"/>
              <a:gd name="connsiteX134" fmla="*/ 4477731 w 4933966"/>
              <a:gd name="connsiteY134" fmla="*/ 6322473 h 6858000"/>
              <a:gd name="connsiteX135" fmla="*/ 4584034 w 4933966"/>
              <a:gd name="connsiteY135" fmla="*/ 6412443 h 6858000"/>
              <a:gd name="connsiteX136" fmla="*/ 4616743 w 4933966"/>
              <a:gd name="connsiteY136" fmla="*/ 6436980 h 6858000"/>
              <a:gd name="connsiteX137" fmla="*/ 4665805 w 4933966"/>
              <a:gd name="connsiteY137" fmla="*/ 6461518 h 6858000"/>
              <a:gd name="connsiteX138" fmla="*/ 4690336 w 4933966"/>
              <a:gd name="connsiteY138" fmla="*/ 6486055 h 6858000"/>
              <a:gd name="connsiteX139" fmla="*/ 4723045 w 4933966"/>
              <a:gd name="connsiteY139" fmla="*/ 6510593 h 6858000"/>
              <a:gd name="connsiteX140" fmla="*/ 4752319 w 4933966"/>
              <a:gd name="connsiteY140" fmla="*/ 6537027 h 6858000"/>
              <a:gd name="connsiteX141" fmla="*/ 4753942 w 4933966"/>
              <a:gd name="connsiteY141" fmla="*/ 6537543 h 6858000"/>
              <a:gd name="connsiteX142" fmla="*/ 4838639 w 4933966"/>
              <a:gd name="connsiteY142" fmla="*/ 6675517 h 6858000"/>
              <a:gd name="connsiteX143" fmla="*/ 4840441 w 4933966"/>
              <a:gd name="connsiteY143" fmla="*/ 6690891 h 6858000"/>
              <a:gd name="connsiteX144" fmla="*/ 4845701 w 4933966"/>
              <a:gd name="connsiteY144" fmla="*/ 6715071 h 6858000"/>
              <a:gd name="connsiteX145" fmla="*/ 4902941 w 4933966"/>
              <a:gd name="connsiteY145" fmla="*/ 6788683 h 6858000"/>
              <a:gd name="connsiteX146" fmla="*/ 4927472 w 4933966"/>
              <a:gd name="connsiteY146" fmla="*/ 6837757 h 6858000"/>
              <a:gd name="connsiteX147" fmla="*/ 4930987 w 4933966"/>
              <a:gd name="connsiteY147" fmla="*/ 6850394 h 6858000"/>
              <a:gd name="connsiteX148" fmla="*/ 4933966 w 4933966"/>
              <a:gd name="connsiteY148" fmla="*/ 6858000 h 6858000"/>
              <a:gd name="connsiteX149" fmla="*/ 0 w 4933966"/>
              <a:gd name="connsiteY1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933966" h="6858000">
                <a:moveTo>
                  <a:pt x="0" y="0"/>
                </a:moveTo>
                <a:lnTo>
                  <a:pt x="740797" y="0"/>
                </a:lnTo>
                <a:lnTo>
                  <a:pt x="783026" y="68791"/>
                </a:lnTo>
                <a:lnTo>
                  <a:pt x="798036" y="106329"/>
                </a:lnTo>
                <a:cubicBezTo>
                  <a:pt x="824089" y="158448"/>
                  <a:pt x="833231" y="165154"/>
                  <a:pt x="863454" y="212658"/>
                </a:cubicBezTo>
                <a:cubicBezTo>
                  <a:pt x="877927" y="235408"/>
                  <a:pt x="884748" y="246809"/>
                  <a:pt x="887709" y="252129"/>
                </a:cubicBezTo>
                <a:lnTo>
                  <a:pt x="888966" y="254668"/>
                </a:lnTo>
                <a:lnTo>
                  <a:pt x="888802" y="255118"/>
                </a:lnTo>
                <a:cubicBezTo>
                  <a:pt x="889287" y="255904"/>
                  <a:pt x="889753" y="256487"/>
                  <a:pt x="889728" y="256208"/>
                </a:cubicBezTo>
                <a:lnTo>
                  <a:pt x="888966" y="254668"/>
                </a:lnTo>
                <a:lnTo>
                  <a:pt x="889487" y="253234"/>
                </a:lnTo>
                <a:cubicBezTo>
                  <a:pt x="890831" y="254270"/>
                  <a:pt x="893106" y="256421"/>
                  <a:pt x="896786" y="260344"/>
                </a:cubicBezTo>
                <a:lnTo>
                  <a:pt x="909232" y="274385"/>
                </a:lnTo>
                <a:lnTo>
                  <a:pt x="1139236" y="649069"/>
                </a:lnTo>
                <a:lnTo>
                  <a:pt x="1141475" y="662510"/>
                </a:lnTo>
                <a:cubicBezTo>
                  <a:pt x="1145656" y="679238"/>
                  <a:pt x="1154448" y="694676"/>
                  <a:pt x="1157829" y="711585"/>
                </a:cubicBezTo>
                <a:cubicBezTo>
                  <a:pt x="1160555" y="725217"/>
                  <a:pt x="1161017" y="739506"/>
                  <a:pt x="1166006" y="752480"/>
                </a:cubicBezTo>
                <a:cubicBezTo>
                  <a:pt x="1174758" y="775240"/>
                  <a:pt x="1191005" y="794780"/>
                  <a:pt x="1198714" y="817914"/>
                </a:cubicBezTo>
                <a:cubicBezTo>
                  <a:pt x="1201440" y="826093"/>
                  <a:pt x="1204523" y="834161"/>
                  <a:pt x="1206891" y="842451"/>
                </a:cubicBezTo>
                <a:cubicBezTo>
                  <a:pt x="1209979" y="853259"/>
                  <a:pt x="1209493" y="865408"/>
                  <a:pt x="1215069" y="875168"/>
                </a:cubicBezTo>
                <a:cubicBezTo>
                  <a:pt x="1220806" y="885211"/>
                  <a:pt x="1231423" y="891526"/>
                  <a:pt x="1239601" y="899705"/>
                </a:cubicBezTo>
                <a:cubicBezTo>
                  <a:pt x="1262171" y="967434"/>
                  <a:pt x="1246390" y="934430"/>
                  <a:pt x="1288663" y="997854"/>
                </a:cubicBezTo>
                <a:lnTo>
                  <a:pt x="1305017" y="1022392"/>
                </a:lnTo>
                <a:lnTo>
                  <a:pt x="1321371" y="1046929"/>
                </a:lnTo>
                <a:cubicBezTo>
                  <a:pt x="1342874" y="1132963"/>
                  <a:pt x="1310776" y="1028383"/>
                  <a:pt x="1354079" y="1104183"/>
                </a:cubicBezTo>
                <a:cubicBezTo>
                  <a:pt x="1364981" y="1123266"/>
                  <a:pt x="1358216" y="1143107"/>
                  <a:pt x="1370434" y="1161437"/>
                </a:cubicBezTo>
                <a:cubicBezTo>
                  <a:pt x="1376848" y="1171061"/>
                  <a:pt x="1386788" y="1177795"/>
                  <a:pt x="1394965" y="1185974"/>
                </a:cubicBezTo>
                <a:cubicBezTo>
                  <a:pt x="1405976" y="1252056"/>
                  <a:pt x="1397899" y="1219318"/>
                  <a:pt x="1419496" y="1284125"/>
                </a:cubicBezTo>
                <a:cubicBezTo>
                  <a:pt x="1422222" y="1292304"/>
                  <a:pt x="1422892" y="1301488"/>
                  <a:pt x="1427673" y="1308662"/>
                </a:cubicBezTo>
                <a:lnTo>
                  <a:pt x="1444028" y="1333200"/>
                </a:lnTo>
                <a:cubicBezTo>
                  <a:pt x="1445954" y="1340904"/>
                  <a:pt x="1455047" y="1380850"/>
                  <a:pt x="1460382" y="1390453"/>
                </a:cubicBezTo>
                <a:cubicBezTo>
                  <a:pt x="1469928" y="1407638"/>
                  <a:pt x="1482188" y="1423169"/>
                  <a:pt x="1493091" y="1439528"/>
                </a:cubicBezTo>
                <a:cubicBezTo>
                  <a:pt x="1498542" y="1447707"/>
                  <a:pt x="1505049" y="1455274"/>
                  <a:pt x="1509444" y="1464065"/>
                </a:cubicBezTo>
                <a:cubicBezTo>
                  <a:pt x="1530194" y="1505575"/>
                  <a:pt x="1515656" y="1490018"/>
                  <a:pt x="1550330" y="1513140"/>
                </a:cubicBezTo>
                <a:cubicBezTo>
                  <a:pt x="1555782" y="1524046"/>
                  <a:pt x="1558065" y="1537235"/>
                  <a:pt x="1566684" y="1545856"/>
                </a:cubicBezTo>
                <a:cubicBezTo>
                  <a:pt x="1572779" y="1551953"/>
                  <a:pt x="1583506" y="1550180"/>
                  <a:pt x="1591216" y="1554036"/>
                </a:cubicBezTo>
                <a:cubicBezTo>
                  <a:pt x="1600005" y="1558432"/>
                  <a:pt x="1608197" y="1564101"/>
                  <a:pt x="1615747" y="1570394"/>
                </a:cubicBezTo>
                <a:cubicBezTo>
                  <a:pt x="1624631" y="1577799"/>
                  <a:pt x="1631150" y="1587830"/>
                  <a:pt x="1640278" y="1594931"/>
                </a:cubicBezTo>
                <a:cubicBezTo>
                  <a:pt x="1682455" y="1627744"/>
                  <a:pt x="1676859" y="1623486"/>
                  <a:pt x="1713872" y="1635828"/>
                </a:cubicBezTo>
                <a:cubicBezTo>
                  <a:pt x="1719323" y="1644007"/>
                  <a:pt x="1734622" y="1651573"/>
                  <a:pt x="1730226" y="1660365"/>
                </a:cubicBezTo>
                <a:cubicBezTo>
                  <a:pt x="1725201" y="1670419"/>
                  <a:pt x="1708324" y="1665456"/>
                  <a:pt x="1697518" y="1668544"/>
                </a:cubicBezTo>
                <a:cubicBezTo>
                  <a:pt x="1689231" y="1670913"/>
                  <a:pt x="1681303" y="1674454"/>
                  <a:pt x="1672986" y="1676723"/>
                </a:cubicBezTo>
                <a:cubicBezTo>
                  <a:pt x="1571546" y="1704395"/>
                  <a:pt x="1639500" y="1682434"/>
                  <a:pt x="1583039" y="1701260"/>
                </a:cubicBezTo>
                <a:cubicBezTo>
                  <a:pt x="1574138" y="1727968"/>
                  <a:pt x="1567251" y="1735109"/>
                  <a:pt x="1583039" y="1766693"/>
                </a:cubicBezTo>
                <a:cubicBezTo>
                  <a:pt x="1588210" y="1777039"/>
                  <a:pt x="1598790" y="1783702"/>
                  <a:pt x="1607569" y="1791230"/>
                </a:cubicBezTo>
                <a:cubicBezTo>
                  <a:pt x="1640410" y="1819387"/>
                  <a:pt x="1661816" y="1823543"/>
                  <a:pt x="1689341" y="1864843"/>
                </a:cubicBezTo>
                <a:cubicBezTo>
                  <a:pt x="1707258" y="1891727"/>
                  <a:pt x="1705408" y="1884289"/>
                  <a:pt x="1713872" y="1913918"/>
                </a:cubicBezTo>
                <a:cubicBezTo>
                  <a:pt x="1719586" y="1933922"/>
                  <a:pt x="1728687" y="1981129"/>
                  <a:pt x="1738403" y="1995709"/>
                </a:cubicBezTo>
                <a:lnTo>
                  <a:pt x="1754757" y="2020247"/>
                </a:lnTo>
                <a:cubicBezTo>
                  <a:pt x="1759585" y="2107182"/>
                  <a:pt x="1736456" y="2140597"/>
                  <a:pt x="1779289" y="2192009"/>
                </a:cubicBezTo>
                <a:cubicBezTo>
                  <a:pt x="1786692" y="2200895"/>
                  <a:pt x="1794691" y="2209445"/>
                  <a:pt x="1803819" y="2216546"/>
                </a:cubicBezTo>
                <a:cubicBezTo>
                  <a:pt x="1819334" y="2228616"/>
                  <a:pt x="1838985" y="2235360"/>
                  <a:pt x="1852883" y="2249262"/>
                </a:cubicBezTo>
                <a:cubicBezTo>
                  <a:pt x="1861060" y="2257441"/>
                  <a:pt x="1868286" y="2266699"/>
                  <a:pt x="1877414" y="2273800"/>
                </a:cubicBezTo>
                <a:cubicBezTo>
                  <a:pt x="1892929" y="2285870"/>
                  <a:pt x="1926477" y="2306516"/>
                  <a:pt x="1926477" y="2306516"/>
                </a:cubicBezTo>
                <a:cubicBezTo>
                  <a:pt x="1955661" y="2350303"/>
                  <a:pt x="1935882" y="2324103"/>
                  <a:pt x="1991894" y="2380129"/>
                </a:cubicBezTo>
                <a:cubicBezTo>
                  <a:pt x="2000071" y="2388308"/>
                  <a:pt x="2010010" y="2395042"/>
                  <a:pt x="2016424" y="2404666"/>
                </a:cubicBezTo>
                <a:lnTo>
                  <a:pt x="2032779" y="2429204"/>
                </a:lnTo>
                <a:cubicBezTo>
                  <a:pt x="2038230" y="2478278"/>
                  <a:pt x="2037699" y="2528394"/>
                  <a:pt x="2049133" y="2576428"/>
                </a:cubicBezTo>
                <a:cubicBezTo>
                  <a:pt x="2051915" y="2588112"/>
                  <a:pt x="2101403" y="2620532"/>
                  <a:pt x="2106372" y="2625503"/>
                </a:cubicBezTo>
                <a:cubicBezTo>
                  <a:pt x="2132745" y="2651882"/>
                  <a:pt x="2111537" y="2652246"/>
                  <a:pt x="2147258" y="2674578"/>
                </a:cubicBezTo>
                <a:cubicBezTo>
                  <a:pt x="2159706" y="2682359"/>
                  <a:pt x="2174515" y="2685483"/>
                  <a:pt x="2188144" y="2690936"/>
                </a:cubicBezTo>
                <a:cubicBezTo>
                  <a:pt x="2193595" y="2699115"/>
                  <a:pt x="2197549" y="2708522"/>
                  <a:pt x="2204498" y="2715473"/>
                </a:cubicBezTo>
                <a:cubicBezTo>
                  <a:pt x="2251736" y="2762723"/>
                  <a:pt x="2206681" y="2696080"/>
                  <a:pt x="2253561" y="2756369"/>
                </a:cubicBezTo>
                <a:cubicBezTo>
                  <a:pt x="2265628" y="2771887"/>
                  <a:pt x="2272371" y="2791541"/>
                  <a:pt x="2286269" y="2805443"/>
                </a:cubicBezTo>
                <a:cubicBezTo>
                  <a:pt x="2297172" y="2816349"/>
                  <a:pt x="2309726" y="2825822"/>
                  <a:pt x="2318977" y="2838161"/>
                </a:cubicBezTo>
                <a:cubicBezTo>
                  <a:pt x="2326291" y="2847915"/>
                  <a:pt x="2331165" y="2859418"/>
                  <a:pt x="2335332" y="2870877"/>
                </a:cubicBezTo>
                <a:cubicBezTo>
                  <a:pt x="2342113" y="2889530"/>
                  <a:pt x="2336328" y="2915562"/>
                  <a:pt x="2351686" y="2928131"/>
                </a:cubicBezTo>
                <a:cubicBezTo>
                  <a:pt x="2371136" y="2944048"/>
                  <a:pt x="2400749" y="2939037"/>
                  <a:pt x="2425279" y="2944489"/>
                </a:cubicBezTo>
                <a:cubicBezTo>
                  <a:pt x="2381667" y="3009921"/>
                  <a:pt x="2438908" y="2930857"/>
                  <a:pt x="2384394" y="2985385"/>
                </a:cubicBezTo>
                <a:cubicBezTo>
                  <a:pt x="2377445" y="2992336"/>
                  <a:pt x="2373491" y="3001743"/>
                  <a:pt x="2368040" y="3009922"/>
                </a:cubicBezTo>
                <a:cubicBezTo>
                  <a:pt x="2365314" y="3018101"/>
                  <a:pt x="2359862" y="3025838"/>
                  <a:pt x="2359862" y="3034460"/>
                </a:cubicBezTo>
                <a:cubicBezTo>
                  <a:pt x="2359862" y="3074252"/>
                  <a:pt x="2370339" y="3078423"/>
                  <a:pt x="2392571" y="3108071"/>
                </a:cubicBezTo>
                <a:cubicBezTo>
                  <a:pt x="2413125" y="3169747"/>
                  <a:pt x="2383009" y="3096117"/>
                  <a:pt x="2425279" y="3148968"/>
                </a:cubicBezTo>
                <a:cubicBezTo>
                  <a:pt x="2430663" y="3155701"/>
                  <a:pt x="2428165" y="3166700"/>
                  <a:pt x="2433457" y="3173505"/>
                </a:cubicBezTo>
                <a:cubicBezTo>
                  <a:pt x="2457371" y="3204259"/>
                  <a:pt x="2484514" y="3225174"/>
                  <a:pt x="2515227" y="3247117"/>
                </a:cubicBezTo>
                <a:cubicBezTo>
                  <a:pt x="2523225" y="3252831"/>
                  <a:pt x="2531582" y="3258022"/>
                  <a:pt x="2539759" y="3263475"/>
                </a:cubicBezTo>
                <a:cubicBezTo>
                  <a:pt x="2545211" y="3279834"/>
                  <a:pt x="2549711" y="3296540"/>
                  <a:pt x="2556114" y="3312550"/>
                </a:cubicBezTo>
                <a:cubicBezTo>
                  <a:pt x="2560641" y="3323871"/>
                  <a:pt x="2567517" y="3334125"/>
                  <a:pt x="2572467" y="3345267"/>
                </a:cubicBezTo>
                <a:cubicBezTo>
                  <a:pt x="2578429" y="3358684"/>
                  <a:pt x="2583370" y="3372530"/>
                  <a:pt x="2588822" y="3386163"/>
                </a:cubicBezTo>
                <a:cubicBezTo>
                  <a:pt x="2590189" y="3395740"/>
                  <a:pt x="2599176" y="3483038"/>
                  <a:pt x="2613352" y="3492491"/>
                </a:cubicBezTo>
                <a:cubicBezTo>
                  <a:pt x="2660498" y="3523928"/>
                  <a:pt x="2615017" y="3496710"/>
                  <a:pt x="2662415" y="3517028"/>
                </a:cubicBezTo>
                <a:cubicBezTo>
                  <a:pt x="2673620" y="3521832"/>
                  <a:pt x="2683710" y="3529106"/>
                  <a:pt x="2695124" y="3533387"/>
                </a:cubicBezTo>
                <a:cubicBezTo>
                  <a:pt x="2705647" y="3537334"/>
                  <a:pt x="2717309" y="3537620"/>
                  <a:pt x="2727832" y="3541566"/>
                </a:cubicBezTo>
                <a:cubicBezTo>
                  <a:pt x="2739245" y="3545847"/>
                  <a:pt x="2749128" y="3553643"/>
                  <a:pt x="2760541" y="3557924"/>
                </a:cubicBezTo>
                <a:cubicBezTo>
                  <a:pt x="2771064" y="3561870"/>
                  <a:pt x="2782443" y="3563015"/>
                  <a:pt x="2793249" y="3566103"/>
                </a:cubicBezTo>
                <a:cubicBezTo>
                  <a:pt x="2801537" y="3568472"/>
                  <a:pt x="2809603" y="3571556"/>
                  <a:pt x="2817780" y="3574282"/>
                </a:cubicBezTo>
                <a:lnTo>
                  <a:pt x="2850489" y="3623357"/>
                </a:lnTo>
                <a:cubicBezTo>
                  <a:pt x="2855940" y="3631536"/>
                  <a:pt x="2859893" y="3640944"/>
                  <a:pt x="2866842" y="3647895"/>
                </a:cubicBezTo>
                <a:lnTo>
                  <a:pt x="2899552" y="3680611"/>
                </a:lnTo>
                <a:cubicBezTo>
                  <a:pt x="2903408" y="3692184"/>
                  <a:pt x="2915905" y="3727592"/>
                  <a:pt x="2915905" y="3737865"/>
                </a:cubicBezTo>
                <a:cubicBezTo>
                  <a:pt x="2915905" y="3776132"/>
                  <a:pt x="2910455" y="3814204"/>
                  <a:pt x="2907729" y="3852374"/>
                </a:cubicBezTo>
                <a:cubicBezTo>
                  <a:pt x="2910455" y="3874184"/>
                  <a:pt x="2906078" y="3898146"/>
                  <a:pt x="2915905" y="3917806"/>
                </a:cubicBezTo>
                <a:cubicBezTo>
                  <a:pt x="2926248" y="3938497"/>
                  <a:pt x="2948613" y="3950522"/>
                  <a:pt x="2964968" y="3966881"/>
                </a:cubicBezTo>
                <a:cubicBezTo>
                  <a:pt x="3025840" y="4027769"/>
                  <a:pt x="2948777" y="3952999"/>
                  <a:pt x="3022207" y="4015955"/>
                </a:cubicBezTo>
                <a:cubicBezTo>
                  <a:pt x="3030988" y="4023483"/>
                  <a:pt x="3037488" y="4033553"/>
                  <a:pt x="3046739" y="4040493"/>
                </a:cubicBezTo>
                <a:cubicBezTo>
                  <a:pt x="3067271" y="4055896"/>
                  <a:pt x="3097037" y="4069737"/>
                  <a:pt x="3120333" y="4081389"/>
                </a:cubicBezTo>
                <a:cubicBezTo>
                  <a:pt x="3125784" y="4089568"/>
                  <a:pt x="3132292" y="4097134"/>
                  <a:pt x="3136687" y="4105927"/>
                </a:cubicBezTo>
                <a:cubicBezTo>
                  <a:pt x="3153337" y="4139235"/>
                  <a:pt x="3134479" y="4126707"/>
                  <a:pt x="3161219" y="4163180"/>
                </a:cubicBezTo>
                <a:cubicBezTo>
                  <a:pt x="3184128" y="4194428"/>
                  <a:pt x="3217487" y="4218493"/>
                  <a:pt x="3234812" y="4253151"/>
                </a:cubicBezTo>
                <a:cubicBezTo>
                  <a:pt x="3240264" y="4264057"/>
                  <a:pt x="3246887" y="4274451"/>
                  <a:pt x="3251167" y="4285867"/>
                </a:cubicBezTo>
                <a:cubicBezTo>
                  <a:pt x="3255112" y="4296393"/>
                  <a:pt x="3254917" y="4308252"/>
                  <a:pt x="3259344" y="4318584"/>
                </a:cubicBezTo>
                <a:cubicBezTo>
                  <a:pt x="3263215" y="4327619"/>
                  <a:pt x="3270246" y="4334942"/>
                  <a:pt x="3275698" y="4343122"/>
                </a:cubicBezTo>
                <a:cubicBezTo>
                  <a:pt x="3290580" y="4402663"/>
                  <a:pt x="3275593" y="4348967"/>
                  <a:pt x="3300229" y="4416733"/>
                </a:cubicBezTo>
                <a:cubicBezTo>
                  <a:pt x="3306121" y="4432938"/>
                  <a:pt x="3307020" y="4451461"/>
                  <a:pt x="3316583" y="4465808"/>
                </a:cubicBezTo>
                <a:cubicBezTo>
                  <a:pt x="3327486" y="4482167"/>
                  <a:pt x="3330645" y="4508665"/>
                  <a:pt x="3349292" y="4514883"/>
                </a:cubicBezTo>
                <a:cubicBezTo>
                  <a:pt x="3410950" y="4535441"/>
                  <a:pt x="3334948" y="4507709"/>
                  <a:pt x="3398354" y="4539421"/>
                </a:cubicBezTo>
                <a:cubicBezTo>
                  <a:pt x="3406064" y="4543276"/>
                  <a:pt x="3414708" y="4544874"/>
                  <a:pt x="3422885" y="4547600"/>
                </a:cubicBezTo>
                <a:cubicBezTo>
                  <a:pt x="3435675" y="4573186"/>
                  <a:pt x="3438908" y="4588274"/>
                  <a:pt x="3463772" y="4604854"/>
                </a:cubicBezTo>
                <a:cubicBezTo>
                  <a:pt x="3470943" y="4609637"/>
                  <a:pt x="3480125" y="4610307"/>
                  <a:pt x="3488302" y="4613033"/>
                </a:cubicBezTo>
                <a:cubicBezTo>
                  <a:pt x="3499205" y="4621213"/>
                  <a:pt x="3509671" y="4630009"/>
                  <a:pt x="3521010" y="4637570"/>
                </a:cubicBezTo>
                <a:cubicBezTo>
                  <a:pt x="3551817" y="4658113"/>
                  <a:pt x="3563428" y="4662874"/>
                  <a:pt x="3594605" y="4678466"/>
                </a:cubicBezTo>
                <a:cubicBezTo>
                  <a:pt x="3602782" y="4686645"/>
                  <a:pt x="3613519" y="4692892"/>
                  <a:pt x="3619136" y="4703004"/>
                </a:cubicBezTo>
                <a:cubicBezTo>
                  <a:pt x="3642695" y="4745420"/>
                  <a:pt x="3625412" y="4749543"/>
                  <a:pt x="3651845" y="4784795"/>
                </a:cubicBezTo>
                <a:cubicBezTo>
                  <a:pt x="3661096" y="4797133"/>
                  <a:pt x="3673650" y="4806605"/>
                  <a:pt x="3684553" y="4817511"/>
                </a:cubicBezTo>
                <a:cubicBezTo>
                  <a:pt x="3698180" y="4872037"/>
                  <a:pt x="3683818" y="4833881"/>
                  <a:pt x="3725438" y="4891124"/>
                </a:cubicBezTo>
                <a:cubicBezTo>
                  <a:pt x="3736999" y="4907023"/>
                  <a:pt x="3758147" y="4940198"/>
                  <a:pt x="3758147" y="4940198"/>
                </a:cubicBezTo>
                <a:cubicBezTo>
                  <a:pt x="3760873" y="4962010"/>
                  <a:pt x="3762393" y="4984005"/>
                  <a:pt x="3766324" y="5005632"/>
                </a:cubicBezTo>
                <a:cubicBezTo>
                  <a:pt x="3767866" y="5014114"/>
                  <a:pt x="3768406" y="5024072"/>
                  <a:pt x="3774501" y="5030169"/>
                </a:cubicBezTo>
                <a:cubicBezTo>
                  <a:pt x="3780595" y="5036265"/>
                  <a:pt x="3790961" y="5035321"/>
                  <a:pt x="3799032" y="5038348"/>
                </a:cubicBezTo>
                <a:cubicBezTo>
                  <a:pt x="3812776" y="5043503"/>
                  <a:pt x="3826123" y="5049689"/>
                  <a:pt x="3839918" y="5054706"/>
                </a:cubicBezTo>
                <a:lnTo>
                  <a:pt x="3844656" y="5056286"/>
                </a:lnTo>
                <a:lnTo>
                  <a:pt x="4070246" y="5423779"/>
                </a:lnTo>
                <a:lnTo>
                  <a:pt x="4062609" y="5426128"/>
                </a:lnTo>
                <a:cubicBezTo>
                  <a:pt x="4055853" y="5427807"/>
                  <a:pt x="4049471" y="5429237"/>
                  <a:pt x="4044345" y="5430946"/>
                </a:cubicBezTo>
                <a:lnTo>
                  <a:pt x="4019814" y="5439125"/>
                </a:lnTo>
                <a:cubicBezTo>
                  <a:pt x="4022540" y="5455484"/>
                  <a:pt x="4022748" y="5472467"/>
                  <a:pt x="4027991" y="5488200"/>
                </a:cubicBezTo>
                <a:cubicBezTo>
                  <a:pt x="4031099" y="5497526"/>
                  <a:pt x="4037950" y="5505275"/>
                  <a:pt x="4044345" y="5512738"/>
                </a:cubicBezTo>
                <a:cubicBezTo>
                  <a:pt x="4065045" y="5536894"/>
                  <a:pt x="4087796" y="5557932"/>
                  <a:pt x="4117940" y="5569992"/>
                </a:cubicBezTo>
                <a:cubicBezTo>
                  <a:pt x="4122019" y="5571624"/>
                  <a:pt x="4143422" y="5575533"/>
                  <a:pt x="4164347" y="5579124"/>
                </a:cubicBezTo>
                <a:lnTo>
                  <a:pt x="4165750" y="5579359"/>
                </a:lnTo>
                <a:lnTo>
                  <a:pt x="4518439" y="6153898"/>
                </a:lnTo>
                <a:lnTo>
                  <a:pt x="4510440" y="6158890"/>
                </a:lnTo>
                <a:cubicBezTo>
                  <a:pt x="4496883" y="6179230"/>
                  <a:pt x="4486624" y="6192423"/>
                  <a:pt x="4477731" y="6216144"/>
                </a:cubicBezTo>
                <a:cubicBezTo>
                  <a:pt x="4473785" y="6226669"/>
                  <a:pt x="4472281" y="6237954"/>
                  <a:pt x="4469555" y="6248860"/>
                </a:cubicBezTo>
                <a:cubicBezTo>
                  <a:pt x="4472281" y="6273398"/>
                  <a:pt x="4469926" y="6299051"/>
                  <a:pt x="4477731" y="6322473"/>
                </a:cubicBezTo>
                <a:cubicBezTo>
                  <a:pt x="4497234" y="6380997"/>
                  <a:pt x="4534338" y="6381853"/>
                  <a:pt x="4584034" y="6412443"/>
                </a:cubicBezTo>
                <a:cubicBezTo>
                  <a:pt x="4595640" y="6419588"/>
                  <a:pt x="4605056" y="6429966"/>
                  <a:pt x="4616743" y="6436980"/>
                </a:cubicBezTo>
                <a:cubicBezTo>
                  <a:pt x="4632421" y="6446389"/>
                  <a:pt x="4650591" y="6451373"/>
                  <a:pt x="4665805" y="6461518"/>
                </a:cubicBezTo>
                <a:cubicBezTo>
                  <a:pt x="4675427" y="6467934"/>
                  <a:pt x="4681556" y="6478527"/>
                  <a:pt x="4690336" y="6486055"/>
                </a:cubicBezTo>
                <a:cubicBezTo>
                  <a:pt x="4700684" y="6494926"/>
                  <a:pt x="4712697" y="6501721"/>
                  <a:pt x="4723045" y="6510593"/>
                </a:cubicBezTo>
                <a:cubicBezTo>
                  <a:pt x="4752279" y="6535657"/>
                  <a:pt x="4741788" y="6533702"/>
                  <a:pt x="4752319" y="6537027"/>
                </a:cubicBezTo>
                <a:lnTo>
                  <a:pt x="4753942" y="6537543"/>
                </a:lnTo>
                <a:lnTo>
                  <a:pt x="4838639" y="6675517"/>
                </a:lnTo>
                <a:lnTo>
                  <a:pt x="4840441" y="6690891"/>
                </a:lnTo>
                <a:cubicBezTo>
                  <a:pt x="4841282" y="6699214"/>
                  <a:pt x="4842513" y="6707417"/>
                  <a:pt x="4845701" y="6715071"/>
                </a:cubicBezTo>
                <a:cubicBezTo>
                  <a:pt x="4859673" y="6748612"/>
                  <a:pt x="4879309" y="6765045"/>
                  <a:pt x="4902941" y="6788683"/>
                </a:cubicBezTo>
                <a:cubicBezTo>
                  <a:pt x="4923497" y="6850367"/>
                  <a:pt x="4895766" y="6774328"/>
                  <a:pt x="4927472" y="6837757"/>
                </a:cubicBezTo>
                <a:cubicBezTo>
                  <a:pt x="4929400" y="6841613"/>
                  <a:pt x="4930098" y="6846065"/>
                  <a:pt x="4930987" y="6850394"/>
                </a:cubicBezTo>
                <a:lnTo>
                  <a:pt x="493396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26E7C"/>
          </a:solidFill>
          <a:ln>
            <a:noFill/>
          </a:ln>
          <a:effectLst>
            <a:outerShdw dist="88900" algn="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2241294" y="2750682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68099" y="3902232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45591" y="3590081"/>
            <a:ext cx="4713150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 편입에 대한 일본의 주장과 근거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897910" y="5184597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692587" y="1766141"/>
            <a:ext cx="211063" cy="211063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 flipH="1">
            <a:off x="9279810" y="5798401"/>
            <a:ext cx="1151891" cy="445458"/>
            <a:chOff x="1792" y="1368"/>
            <a:chExt cx="4096" cy="1584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17" y="2424"/>
              <a:ext cx="661" cy="397"/>
            </a:xfrm>
            <a:custGeom>
              <a:avLst/>
              <a:gdLst>
                <a:gd name="T0" fmla="*/ 1982 w 1982"/>
                <a:gd name="T1" fmla="*/ 396 h 1189"/>
                <a:gd name="T2" fmla="*/ 1936 w 1982"/>
                <a:gd name="T3" fmla="*/ 446 h 1189"/>
                <a:gd name="T4" fmla="*/ 1841 w 1982"/>
                <a:gd name="T5" fmla="*/ 540 h 1189"/>
                <a:gd name="T6" fmla="*/ 1694 w 1982"/>
                <a:gd name="T7" fmla="*/ 668 h 1189"/>
                <a:gd name="T8" fmla="*/ 1492 w 1982"/>
                <a:gd name="T9" fmla="*/ 817 h 1189"/>
                <a:gd name="T10" fmla="*/ 1298 w 1982"/>
                <a:gd name="T11" fmla="*/ 941 h 1189"/>
                <a:gd name="T12" fmla="*/ 1119 w 1982"/>
                <a:gd name="T13" fmla="*/ 1039 h 1189"/>
                <a:gd name="T14" fmla="*/ 970 w 1982"/>
                <a:gd name="T15" fmla="*/ 1112 h 1189"/>
                <a:gd name="T16" fmla="*/ 815 w 1982"/>
                <a:gd name="T17" fmla="*/ 1180 h 1189"/>
                <a:gd name="T18" fmla="*/ 792 w 1982"/>
                <a:gd name="T19" fmla="*/ 1189 h 1189"/>
                <a:gd name="T20" fmla="*/ 0 w 1982"/>
                <a:gd name="T21" fmla="*/ 199 h 1189"/>
                <a:gd name="T22" fmla="*/ 396 w 1982"/>
                <a:gd name="T23" fmla="*/ 0 h 1189"/>
                <a:gd name="T24" fmla="*/ 1982 w 1982"/>
                <a:gd name="T25" fmla="*/ 396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2" h="1189">
                  <a:moveTo>
                    <a:pt x="1982" y="396"/>
                  </a:moveTo>
                  <a:lnTo>
                    <a:pt x="1936" y="446"/>
                  </a:lnTo>
                  <a:lnTo>
                    <a:pt x="1841" y="540"/>
                  </a:lnTo>
                  <a:lnTo>
                    <a:pt x="1694" y="668"/>
                  </a:lnTo>
                  <a:lnTo>
                    <a:pt x="1492" y="817"/>
                  </a:lnTo>
                  <a:lnTo>
                    <a:pt x="1298" y="941"/>
                  </a:lnTo>
                  <a:lnTo>
                    <a:pt x="1119" y="1039"/>
                  </a:lnTo>
                  <a:lnTo>
                    <a:pt x="970" y="1112"/>
                  </a:lnTo>
                  <a:lnTo>
                    <a:pt x="815" y="1180"/>
                  </a:lnTo>
                  <a:lnTo>
                    <a:pt x="792" y="1189"/>
                  </a:lnTo>
                  <a:lnTo>
                    <a:pt x="0" y="199"/>
                  </a:lnTo>
                  <a:lnTo>
                    <a:pt x="396" y="0"/>
                  </a:lnTo>
                  <a:lnTo>
                    <a:pt x="1982" y="396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561" y="2667"/>
              <a:ext cx="299" cy="285"/>
            </a:xfrm>
            <a:custGeom>
              <a:avLst/>
              <a:gdLst>
                <a:gd name="T0" fmla="*/ 507 w 897"/>
                <a:gd name="T1" fmla="*/ 0 h 857"/>
                <a:gd name="T2" fmla="*/ 438 w 897"/>
                <a:gd name="T3" fmla="*/ 18 h 857"/>
                <a:gd name="T4" fmla="*/ 319 w 897"/>
                <a:gd name="T5" fmla="*/ 66 h 857"/>
                <a:gd name="T6" fmla="*/ 222 w 897"/>
                <a:gd name="T7" fmla="*/ 122 h 857"/>
                <a:gd name="T8" fmla="*/ 146 w 897"/>
                <a:gd name="T9" fmla="*/ 184 h 857"/>
                <a:gd name="T10" fmla="*/ 88 w 897"/>
                <a:gd name="T11" fmla="*/ 252 h 857"/>
                <a:gd name="T12" fmla="*/ 46 w 897"/>
                <a:gd name="T13" fmla="*/ 322 h 857"/>
                <a:gd name="T14" fmla="*/ 19 w 897"/>
                <a:gd name="T15" fmla="*/ 394 h 857"/>
                <a:gd name="T16" fmla="*/ 5 w 897"/>
                <a:gd name="T17" fmla="*/ 467 h 857"/>
                <a:gd name="T18" fmla="*/ 0 w 897"/>
                <a:gd name="T19" fmla="*/ 538 h 857"/>
                <a:gd name="T20" fmla="*/ 3 w 897"/>
                <a:gd name="T21" fmla="*/ 606 h 857"/>
                <a:gd name="T22" fmla="*/ 18 w 897"/>
                <a:gd name="T23" fmla="*/ 699 h 857"/>
                <a:gd name="T24" fmla="*/ 61 w 897"/>
                <a:gd name="T25" fmla="*/ 837 h 857"/>
                <a:gd name="T26" fmla="*/ 71 w 897"/>
                <a:gd name="T27" fmla="*/ 857 h 857"/>
                <a:gd name="T28" fmla="*/ 94 w 897"/>
                <a:gd name="T29" fmla="*/ 853 h 857"/>
                <a:gd name="T30" fmla="*/ 241 w 897"/>
                <a:gd name="T31" fmla="*/ 807 h 857"/>
                <a:gd name="T32" fmla="*/ 373 w 897"/>
                <a:gd name="T33" fmla="*/ 747 h 857"/>
                <a:gd name="T34" fmla="*/ 483 w 897"/>
                <a:gd name="T35" fmla="*/ 680 h 857"/>
                <a:gd name="T36" fmla="*/ 555 w 897"/>
                <a:gd name="T37" fmla="*/ 627 h 857"/>
                <a:gd name="T38" fmla="*/ 627 w 897"/>
                <a:gd name="T39" fmla="*/ 565 h 857"/>
                <a:gd name="T40" fmla="*/ 693 w 897"/>
                <a:gd name="T41" fmla="*/ 493 h 857"/>
                <a:gd name="T42" fmla="*/ 755 w 897"/>
                <a:gd name="T43" fmla="*/ 411 h 857"/>
                <a:gd name="T44" fmla="*/ 810 w 897"/>
                <a:gd name="T45" fmla="*/ 318 h 857"/>
                <a:gd name="T46" fmla="*/ 854 w 897"/>
                <a:gd name="T47" fmla="*/ 213 h 857"/>
                <a:gd name="T48" fmla="*/ 886 w 897"/>
                <a:gd name="T49" fmla="*/ 96 h 857"/>
                <a:gd name="T50" fmla="*/ 897 w 897"/>
                <a:gd name="T51" fmla="*/ 33 h 857"/>
                <a:gd name="T52" fmla="*/ 507 w 897"/>
                <a:gd name="T5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7" h="857">
                  <a:moveTo>
                    <a:pt x="507" y="0"/>
                  </a:moveTo>
                  <a:lnTo>
                    <a:pt x="438" y="18"/>
                  </a:lnTo>
                  <a:lnTo>
                    <a:pt x="319" y="66"/>
                  </a:lnTo>
                  <a:lnTo>
                    <a:pt x="222" y="122"/>
                  </a:lnTo>
                  <a:lnTo>
                    <a:pt x="146" y="184"/>
                  </a:lnTo>
                  <a:lnTo>
                    <a:pt x="88" y="252"/>
                  </a:lnTo>
                  <a:lnTo>
                    <a:pt x="46" y="322"/>
                  </a:lnTo>
                  <a:lnTo>
                    <a:pt x="19" y="394"/>
                  </a:lnTo>
                  <a:lnTo>
                    <a:pt x="5" y="467"/>
                  </a:lnTo>
                  <a:lnTo>
                    <a:pt x="0" y="538"/>
                  </a:lnTo>
                  <a:lnTo>
                    <a:pt x="3" y="606"/>
                  </a:lnTo>
                  <a:lnTo>
                    <a:pt x="18" y="699"/>
                  </a:lnTo>
                  <a:lnTo>
                    <a:pt x="61" y="837"/>
                  </a:lnTo>
                  <a:lnTo>
                    <a:pt x="71" y="857"/>
                  </a:lnTo>
                  <a:lnTo>
                    <a:pt x="94" y="853"/>
                  </a:lnTo>
                  <a:lnTo>
                    <a:pt x="241" y="807"/>
                  </a:lnTo>
                  <a:lnTo>
                    <a:pt x="373" y="747"/>
                  </a:lnTo>
                  <a:lnTo>
                    <a:pt x="483" y="680"/>
                  </a:lnTo>
                  <a:lnTo>
                    <a:pt x="555" y="627"/>
                  </a:lnTo>
                  <a:lnTo>
                    <a:pt x="627" y="565"/>
                  </a:lnTo>
                  <a:lnTo>
                    <a:pt x="693" y="493"/>
                  </a:lnTo>
                  <a:lnTo>
                    <a:pt x="755" y="411"/>
                  </a:lnTo>
                  <a:lnTo>
                    <a:pt x="810" y="318"/>
                  </a:lnTo>
                  <a:lnTo>
                    <a:pt x="854" y="213"/>
                  </a:lnTo>
                  <a:lnTo>
                    <a:pt x="886" y="96"/>
                  </a:lnTo>
                  <a:lnTo>
                    <a:pt x="897" y="3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783" y="1746"/>
              <a:ext cx="331" cy="150"/>
            </a:xfrm>
            <a:custGeom>
              <a:avLst/>
              <a:gdLst>
                <a:gd name="T0" fmla="*/ 197 w 991"/>
                <a:gd name="T1" fmla="*/ 450 h 450"/>
                <a:gd name="T2" fmla="*/ 0 w 991"/>
                <a:gd name="T3" fmla="*/ 55 h 450"/>
                <a:gd name="T4" fmla="*/ 9 w 991"/>
                <a:gd name="T5" fmla="*/ 50 h 450"/>
                <a:gd name="T6" fmla="*/ 110 w 991"/>
                <a:gd name="T7" fmla="*/ 23 h 450"/>
                <a:gd name="T8" fmla="*/ 232 w 991"/>
                <a:gd name="T9" fmla="*/ 4 h 450"/>
                <a:gd name="T10" fmla="*/ 328 w 991"/>
                <a:gd name="T11" fmla="*/ 0 h 450"/>
                <a:gd name="T12" fmla="*/ 432 w 991"/>
                <a:gd name="T13" fmla="*/ 9 h 450"/>
                <a:gd name="T14" fmla="*/ 540 w 991"/>
                <a:gd name="T15" fmla="*/ 33 h 450"/>
                <a:gd name="T16" fmla="*/ 593 w 991"/>
                <a:gd name="T17" fmla="*/ 55 h 450"/>
                <a:gd name="T18" fmla="*/ 641 w 991"/>
                <a:gd name="T19" fmla="*/ 76 h 450"/>
                <a:gd name="T20" fmla="*/ 726 w 991"/>
                <a:gd name="T21" fmla="*/ 131 h 450"/>
                <a:gd name="T22" fmla="*/ 799 w 991"/>
                <a:gd name="T23" fmla="*/ 194 h 450"/>
                <a:gd name="T24" fmla="*/ 863 w 991"/>
                <a:gd name="T25" fmla="*/ 261 h 450"/>
                <a:gd name="T26" fmla="*/ 935 w 991"/>
                <a:gd name="T27" fmla="*/ 355 h 450"/>
                <a:gd name="T28" fmla="*/ 987 w 991"/>
                <a:gd name="T29" fmla="*/ 442 h 450"/>
                <a:gd name="T30" fmla="*/ 991 w 991"/>
                <a:gd name="T31" fmla="*/ 450 h 450"/>
                <a:gd name="T32" fmla="*/ 197 w 991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1" h="450">
                  <a:moveTo>
                    <a:pt x="197" y="450"/>
                  </a:moveTo>
                  <a:lnTo>
                    <a:pt x="0" y="55"/>
                  </a:lnTo>
                  <a:lnTo>
                    <a:pt x="9" y="50"/>
                  </a:lnTo>
                  <a:lnTo>
                    <a:pt x="110" y="23"/>
                  </a:lnTo>
                  <a:lnTo>
                    <a:pt x="232" y="4"/>
                  </a:lnTo>
                  <a:lnTo>
                    <a:pt x="328" y="0"/>
                  </a:lnTo>
                  <a:lnTo>
                    <a:pt x="432" y="9"/>
                  </a:lnTo>
                  <a:lnTo>
                    <a:pt x="540" y="33"/>
                  </a:lnTo>
                  <a:lnTo>
                    <a:pt x="593" y="55"/>
                  </a:lnTo>
                  <a:lnTo>
                    <a:pt x="641" y="76"/>
                  </a:lnTo>
                  <a:lnTo>
                    <a:pt x="726" y="131"/>
                  </a:lnTo>
                  <a:lnTo>
                    <a:pt x="799" y="194"/>
                  </a:lnTo>
                  <a:lnTo>
                    <a:pt x="863" y="261"/>
                  </a:lnTo>
                  <a:lnTo>
                    <a:pt x="935" y="355"/>
                  </a:lnTo>
                  <a:lnTo>
                    <a:pt x="987" y="442"/>
                  </a:lnTo>
                  <a:lnTo>
                    <a:pt x="991" y="450"/>
                  </a:lnTo>
                  <a:lnTo>
                    <a:pt x="197" y="45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10" y="1368"/>
              <a:ext cx="793" cy="396"/>
            </a:xfrm>
            <a:custGeom>
              <a:avLst/>
              <a:gdLst>
                <a:gd name="T0" fmla="*/ 2377 w 2377"/>
                <a:gd name="T1" fmla="*/ 1040 h 1189"/>
                <a:gd name="T2" fmla="*/ 2308 w 2377"/>
                <a:gd name="T3" fmla="*/ 967 h 1189"/>
                <a:gd name="T4" fmla="*/ 1846 w 2377"/>
                <a:gd name="T5" fmla="*/ 531 h 1189"/>
                <a:gd name="T6" fmla="*/ 1533 w 2377"/>
                <a:gd name="T7" fmla="*/ 265 h 1189"/>
                <a:gd name="T8" fmla="*/ 1306 w 2377"/>
                <a:gd name="T9" fmla="*/ 86 h 1189"/>
                <a:gd name="T10" fmla="*/ 1188 w 2377"/>
                <a:gd name="T11" fmla="*/ 0 h 1189"/>
                <a:gd name="T12" fmla="*/ 1176 w 2377"/>
                <a:gd name="T13" fmla="*/ 13 h 1189"/>
                <a:gd name="T14" fmla="*/ 1028 w 2377"/>
                <a:gd name="T15" fmla="*/ 140 h 1189"/>
                <a:gd name="T16" fmla="*/ 813 w 2377"/>
                <a:gd name="T17" fmla="*/ 296 h 1189"/>
                <a:gd name="T18" fmla="*/ 628 w 2377"/>
                <a:gd name="T19" fmla="*/ 416 h 1189"/>
                <a:gd name="T20" fmla="*/ 404 w 2377"/>
                <a:gd name="T21" fmla="*/ 545 h 1189"/>
                <a:gd name="T22" fmla="*/ 145 w 2377"/>
                <a:gd name="T23" fmla="*/ 678 h 1189"/>
                <a:gd name="T24" fmla="*/ 0 w 2377"/>
                <a:gd name="T25" fmla="*/ 743 h 1189"/>
                <a:gd name="T26" fmla="*/ 593 w 2377"/>
                <a:gd name="T27" fmla="*/ 1189 h 1189"/>
                <a:gd name="T28" fmla="*/ 2377 w 2377"/>
                <a:gd name="T29" fmla="*/ 104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7" h="1189">
                  <a:moveTo>
                    <a:pt x="2377" y="1040"/>
                  </a:moveTo>
                  <a:lnTo>
                    <a:pt x="2308" y="967"/>
                  </a:lnTo>
                  <a:lnTo>
                    <a:pt x="1846" y="531"/>
                  </a:lnTo>
                  <a:lnTo>
                    <a:pt x="1533" y="265"/>
                  </a:lnTo>
                  <a:lnTo>
                    <a:pt x="1306" y="86"/>
                  </a:lnTo>
                  <a:lnTo>
                    <a:pt x="1188" y="0"/>
                  </a:lnTo>
                  <a:lnTo>
                    <a:pt x="1176" y="13"/>
                  </a:lnTo>
                  <a:lnTo>
                    <a:pt x="1028" y="140"/>
                  </a:lnTo>
                  <a:lnTo>
                    <a:pt x="813" y="296"/>
                  </a:lnTo>
                  <a:lnTo>
                    <a:pt x="628" y="416"/>
                  </a:lnTo>
                  <a:lnTo>
                    <a:pt x="404" y="545"/>
                  </a:lnTo>
                  <a:lnTo>
                    <a:pt x="145" y="678"/>
                  </a:lnTo>
                  <a:lnTo>
                    <a:pt x="0" y="743"/>
                  </a:lnTo>
                  <a:lnTo>
                    <a:pt x="593" y="1189"/>
                  </a:lnTo>
                  <a:lnTo>
                    <a:pt x="2377" y="104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92" y="1632"/>
              <a:ext cx="4096" cy="1058"/>
            </a:xfrm>
            <a:custGeom>
              <a:avLst/>
              <a:gdLst>
                <a:gd name="T0" fmla="*/ 12155 w 12289"/>
                <a:gd name="T1" fmla="*/ 1241 h 3174"/>
                <a:gd name="T2" fmla="*/ 11886 w 12289"/>
                <a:gd name="T3" fmla="*/ 1437 h 3174"/>
                <a:gd name="T4" fmla="*/ 11579 w 12289"/>
                <a:gd name="T5" fmla="*/ 1829 h 3174"/>
                <a:gd name="T6" fmla="*/ 12289 w 12289"/>
                <a:gd name="T7" fmla="*/ 1981 h 3174"/>
                <a:gd name="T8" fmla="*/ 11991 w 12289"/>
                <a:gd name="T9" fmla="*/ 2186 h 3174"/>
                <a:gd name="T10" fmla="*/ 11433 w 12289"/>
                <a:gd name="T11" fmla="*/ 2475 h 3174"/>
                <a:gd name="T12" fmla="*/ 10695 w 12289"/>
                <a:gd name="T13" fmla="*/ 2764 h 3174"/>
                <a:gd name="T14" fmla="*/ 9818 w 12289"/>
                <a:gd name="T15" fmla="*/ 3006 h 3174"/>
                <a:gd name="T16" fmla="*/ 8840 w 12289"/>
                <a:gd name="T17" fmla="*/ 3150 h 3174"/>
                <a:gd name="T18" fmla="*/ 7638 w 12289"/>
                <a:gd name="T19" fmla="*/ 3174 h 3174"/>
                <a:gd name="T20" fmla="*/ 5803 w 12289"/>
                <a:gd name="T21" fmla="*/ 3134 h 3174"/>
                <a:gd name="T22" fmla="*/ 4812 w 12289"/>
                <a:gd name="T23" fmla="*/ 3004 h 3174"/>
                <a:gd name="T24" fmla="*/ 3817 w 12289"/>
                <a:gd name="T25" fmla="*/ 2738 h 3174"/>
                <a:gd name="T26" fmla="*/ 2974 w 12289"/>
                <a:gd name="T27" fmla="*/ 2377 h 3174"/>
                <a:gd name="T28" fmla="*/ 2673 w 12289"/>
                <a:gd name="T29" fmla="*/ 2250 h 3174"/>
                <a:gd name="T30" fmla="*/ 2369 w 12289"/>
                <a:gd name="T31" fmla="*/ 2190 h 3174"/>
                <a:gd name="T32" fmla="*/ 2111 w 12289"/>
                <a:gd name="T33" fmla="*/ 2213 h 3174"/>
                <a:gd name="T34" fmla="*/ 1779 w 12289"/>
                <a:gd name="T35" fmla="*/ 2360 h 3174"/>
                <a:gd name="T36" fmla="*/ 1207 w 12289"/>
                <a:gd name="T37" fmla="*/ 2790 h 3174"/>
                <a:gd name="T38" fmla="*/ 701 w 12289"/>
                <a:gd name="T39" fmla="*/ 3056 h 3174"/>
                <a:gd name="T40" fmla="*/ 350 w 12289"/>
                <a:gd name="T41" fmla="*/ 3144 h 3174"/>
                <a:gd name="T42" fmla="*/ 0 w 12289"/>
                <a:gd name="T43" fmla="*/ 3170 h 3174"/>
                <a:gd name="T44" fmla="*/ 235 w 12289"/>
                <a:gd name="T45" fmla="*/ 2466 h 3174"/>
                <a:gd name="T46" fmla="*/ 387 w 12289"/>
                <a:gd name="T47" fmla="*/ 1755 h 3174"/>
                <a:gd name="T48" fmla="*/ 396 w 12289"/>
                <a:gd name="T49" fmla="*/ 1531 h 3174"/>
                <a:gd name="T50" fmla="*/ 305 w 12289"/>
                <a:gd name="T51" fmla="*/ 965 h 3174"/>
                <a:gd name="T52" fmla="*/ 13 w 12289"/>
                <a:gd name="T53" fmla="*/ 33 h 3174"/>
                <a:gd name="T54" fmla="*/ 216 w 12289"/>
                <a:gd name="T55" fmla="*/ 10 h 3174"/>
                <a:gd name="T56" fmla="*/ 590 w 12289"/>
                <a:gd name="T57" fmla="*/ 76 h 3174"/>
                <a:gd name="T58" fmla="*/ 1036 w 12289"/>
                <a:gd name="T59" fmla="*/ 263 h 3174"/>
                <a:gd name="T60" fmla="*/ 1629 w 12289"/>
                <a:gd name="T61" fmla="*/ 689 h 3174"/>
                <a:gd name="T62" fmla="*/ 2021 w 12289"/>
                <a:gd name="T63" fmla="*/ 908 h 3174"/>
                <a:gd name="T64" fmla="*/ 2267 w 12289"/>
                <a:gd name="T65" fmla="*/ 957 h 3174"/>
                <a:gd name="T66" fmla="*/ 2558 w 12289"/>
                <a:gd name="T67" fmla="*/ 934 h 3174"/>
                <a:gd name="T68" fmla="*/ 2908 w 12289"/>
                <a:gd name="T69" fmla="*/ 821 h 3174"/>
                <a:gd name="T70" fmla="*/ 3184 w 12289"/>
                <a:gd name="T71" fmla="*/ 705 h 3174"/>
                <a:gd name="T72" fmla="*/ 4144 w 12289"/>
                <a:gd name="T73" fmla="*/ 437 h 3174"/>
                <a:gd name="T74" fmla="*/ 5388 w 12289"/>
                <a:gd name="T75" fmla="*/ 230 h 3174"/>
                <a:gd name="T76" fmla="*/ 7230 w 12289"/>
                <a:gd name="T77" fmla="*/ 53 h 3174"/>
                <a:gd name="T78" fmla="*/ 8523 w 12289"/>
                <a:gd name="T79" fmla="*/ 0 h 3174"/>
                <a:gd name="T80" fmla="*/ 8952 w 12289"/>
                <a:gd name="T81" fmla="*/ 57 h 3174"/>
                <a:gd name="T82" fmla="*/ 10125 w 12289"/>
                <a:gd name="T83" fmla="*/ 378 h 3174"/>
                <a:gd name="T84" fmla="*/ 11765 w 12289"/>
                <a:gd name="T85" fmla="*/ 96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9" h="3174">
                  <a:moveTo>
                    <a:pt x="12289" y="1188"/>
                  </a:moveTo>
                  <a:lnTo>
                    <a:pt x="12243" y="1204"/>
                  </a:lnTo>
                  <a:lnTo>
                    <a:pt x="12155" y="1241"/>
                  </a:lnTo>
                  <a:lnTo>
                    <a:pt x="12072" y="1290"/>
                  </a:lnTo>
                  <a:lnTo>
                    <a:pt x="11994" y="1345"/>
                  </a:lnTo>
                  <a:lnTo>
                    <a:pt x="11886" y="1437"/>
                  </a:lnTo>
                  <a:lnTo>
                    <a:pt x="11761" y="1572"/>
                  </a:lnTo>
                  <a:lnTo>
                    <a:pt x="11659" y="1708"/>
                  </a:lnTo>
                  <a:lnTo>
                    <a:pt x="11579" y="1829"/>
                  </a:lnTo>
                  <a:lnTo>
                    <a:pt x="11506" y="1961"/>
                  </a:lnTo>
                  <a:lnTo>
                    <a:pt x="11497" y="1981"/>
                  </a:lnTo>
                  <a:lnTo>
                    <a:pt x="12289" y="1981"/>
                  </a:lnTo>
                  <a:lnTo>
                    <a:pt x="12245" y="2017"/>
                  </a:lnTo>
                  <a:lnTo>
                    <a:pt x="12131" y="2098"/>
                  </a:lnTo>
                  <a:lnTo>
                    <a:pt x="11991" y="2186"/>
                  </a:lnTo>
                  <a:lnTo>
                    <a:pt x="11827" y="2279"/>
                  </a:lnTo>
                  <a:lnTo>
                    <a:pt x="11640" y="2376"/>
                  </a:lnTo>
                  <a:lnTo>
                    <a:pt x="11433" y="2475"/>
                  </a:lnTo>
                  <a:lnTo>
                    <a:pt x="11205" y="2573"/>
                  </a:lnTo>
                  <a:lnTo>
                    <a:pt x="10959" y="2671"/>
                  </a:lnTo>
                  <a:lnTo>
                    <a:pt x="10695" y="2764"/>
                  </a:lnTo>
                  <a:lnTo>
                    <a:pt x="10416" y="2852"/>
                  </a:lnTo>
                  <a:lnTo>
                    <a:pt x="10123" y="2934"/>
                  </a:lnTo>
                  <a:lnTo>
                    <a:pt x="9818" y="3006"/>
                  </a:lnTo>
                  <a:lnTo>
                    <a:pt x="9501" y="3066"/>
                  </a:lnTo>
                  <a:lnTo>
                    <a:pt x="9174" y="3115"/>
                  </a:lnTo>
                  <a:lnTo>
                    <a:pt x="8840" y="3150"/>
                  </a:lnTo>
                  <a:lnTo>
                    <a:pt x="8499" y="3168"/>
                  </a:lnTo>
                  <a:lnTo>
                    <a:pt x="8326" y="3170"/>
                  </a:lnTo>
                  <a:lnTo>
                    <a:pt x="7638" y="3174"/>
                  </a:lnTo>
                  <a:lnTo>
                    <a:pt x="6629" y="3173"/>
                  </a:lnTo>
                  <a:lnTo>
                    <a:pt x="6132" y="3156"/>
                  </a:lnTo>
                  <a:lnTo>
                    <a:pt x="5803" y="3134"/>
                  </a:lnTo>
                  <a:lnTo>
                    <a:pt x="5471" y="3104"/>
                  </a:lnTo>
                  <a:lnTo>
                    <a:pt x="5143" y="3061"/>
                  </a:lnTo>
                  <a:lnTo>
                    <a:pt x="4812" y="3004"/>
                  </a:lnTo>
                  <a:lnTo>
                    <a:pt x="4482" y="2934"/>
                  </a:lnTo>
                  <a:lnTo>
                    <a:pt x="4151" y="2845"/>
                  </a:lnTo>
                  <a:lnTo>
                    <a:pt x="3817" y="2738"/>
                  </a:lnTo>
                  <a:lnTo>
                    <a:pt x="3481" y="2612"/>
                  </a:lnTo>
                  <a:lnTo>
                    <a:pt x="3144" y="2462"/>
                  </a:lnTo>
                  <a:lnTo>
                    <a:pt x="2974" y="2377"/>
                  </a:lnTo>
                  <a:lnTo>
                    <a:pt x="2909" y="2345"/>
                  </a:lnTo>
                  <a:lnTo>
                    <a:pt x="2787" y="2292"/>
                  </a:lnTo>
                  <a:lnTo>
                    <a:pt x="2673" y="2250"/>
                  </a:lnTo>
                  <a:lnTo>
                    <a:pt x="2565" y="2220"/>
                  </a:lnTo>
                  <a:lnTo>
                    <a:pt x="2464" y="2200"/>
                  </a:lnTo>
                  <a:lnTo>
                    <a:pt x="2369" y="2190"/>
                  </a:lnTo>
                  <a:lnTo>
                    <a:pt x="2278" y="2190"/>
                  </a:lnTo>
                  <a:lnTo>
                    <a:pt x="2193" y="2197"/>
                  </a:lnTo>
                  <a:lnTo>
                    <a:pt x="2111" y="2213"/>
                  </a:lnTo>
                  <a:lnTo>
                    <a:pt x="2034" y="2234"/>
                  </a:lnTo>
                  <a:lnTo>
                    <a:pt x="1921" y="2281"/>
                  </a:lnTo>
                  <a:lnTo>
                    <a:pt x="1779" y="2360"/>
                  </a:lnTo>
                  <a:lnTo>
                    <a:pt x="1640" y="2456"/>
                  </a:lnTo>
                  <a:lnTo>
                    <a:pt x="1433" y="2619"/>
                  </a:lnTo>
                  <a:lnTo>
                    <a:pt x="1207" y="2790"/>
                  </a:lnTo>
                  <a:lnTo>
                    <a:pt x="1040" y="2896"/>
                  </a:lnTo>
                  <a:lnTo>
                    <a:pt x="855" y="2994"/>
                  </a:lnTo>
                  <a:lnTo>
                    <a:pt x="701" y="3056"/>
                  </a:lnTo>
                  <a:lnTo>
                    <a:pt x="592" y="3091"/>
                  </a:lnTo>
                  <a:lnTo>
                    <a:pt x="474" y="3121"/>
                  </a:lnTo>
                  <a:lnTo>
                    <a:pt x="350" y="3144"/>
                  </a:lnTo>
                  <a:lnTo>
                    <a:pt x="216" y="3160"/>
                  </a:lnTo>
                  <a:lnTo>
                    <a:pt x="75" y="3168"/>
                  </a:lnTo>
                  <a:lnTo>
                    <a:pt x="0" y="3170"/>
                  </a:lnTo>
                  <a:lnTo>
                    <a:pt x="13" y="3138"/>
                  </a:lnTo>
                  <a:lnTo>
                    <a:pt x="124" y="2826"/>
                  </a:lnTo>
                  <a:lnTo>
                    <a:pt x="235" y="2466"/>
                  </a:lnTo>
                  <a:lnTo>
                    <a:pt x="305" y="2204"/>
                  </a:lnTo>
                  <a:lnTo>
                    <a:pt x="361" y="1942"/>
                  </a:lnTo>
                  <a:lnTo>
                    <a:pt x="387" y="1755"/>
                  </a:lnTo>
                  <a:lnTo>
                    <a:pt x="396" y="1639"/>
                  </a:lnTo>
                  <a:lnTo>
                    <a:pt x="396" y="1585"/>
                  </a:lnTo>
                  <a:lnTo>
                    <a:pt x="396" y="1531"/>
                  </a:lnTo>
                  <a:lnTo>
                    <a:pt x="387" y="1414"/>
                  </a:lnTo>
                  <a:lnTo>
                    <a:pt x="361" y="1227"/>
                  </a:lnTo>
                  <a:lnTo>
                    <a:pt x="305" y="965"/>
                  </a:lnTo>
                  <a:lnTo>
                    <a:pt x="235" y="703"/>
                  </a:lnTo>
                  <a:lnTo>
                    <a:pt x="124" y="343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75" y="1"/>
                  </a:lnTo>
                  <a:lnTo>
                    <a:pt x="216" y="10"/>
                  </a:lnTo>
                  <a:lnTo>
                    <a:pt x="349" y="24"/>
                  </a:lnTo>
                  <a:lnTo>
                    <a:pt x="474" y="47"/>
                  </a:lnTo>
                  <a:lnTo>
                    <a:pt x="590" y="76"/>
                  </a:lnTo>
                  <a:lnTo>
                    <a:pt x="700" y="109"/>
                  </a:lnTo>
                  <a:lnTo>
                    <a:pt x="853" y="169"/>
                  </a:lnTo>
                  <a:lnTo>
                    <a:pt x="1036" y="263"/>
                  </a:lnTo>
                  <a:lnTo>
                    <a:pt x="1200" y="366"/>
                  </a:lnTo>
                  <a:lnTo>
                    <a:pt x="1423" y="531"/>
                  </a:lnTo>
                  <a:lnTo>
                    <a:pt x="1629" y="689"/>
                  </a:lnTo>
                  <a:lnTo>
                    <a:pt x="1766" y="784"/>
                  </a:lnTo>
                  <a:lnTo>
                    <a:pt x="1908" y="863"/>
                  </a:lnTo>
                  <a:lnTo>
                    <a:pt x="2021" y="908"/>
                  </a:lnTo>
                  <a:lnTo>
                    <a:pt x="2098" y="932"/>
                  </a:lnTo>
                  <a:lnTo>
                    <a:pt x="2181" y="948"/>
                  </a:lnTo>
                  <a:lnTo>
                    <a:pt x="2267" y="957"/>
                  </a:lnTo>
                  <a:lnTo>
                    <a:pt x="2359" y="958"/>
                  </a:lnTo>
                  <a:lnTo>
                    <a:pt x="2456" y="951"/>
                  </a:lnTo>
                  <a:lnTo>
                    <a:pt x="2558" y="934"/>
                  </a:lnTo>
                  <a:lnTo>
                    <a:pt x="2667" y="908"/>
                  </a:lnTo>
                  <a:lnTo>
                    <a:pt x="2784" y="870"/>
                  </a:lnTo>
                  <a:lnTo>
                    <a:pt x="2908" y="821"/>
                  </a:lnTo>
                  <a:lnTo>
                    <a:pt x="2974" y="792"/>
                  </a:lnTo>
                  <a:lnTo>
                    <a:pt x="3040" y="762"/>
                  </a:lnTo>
                  <a:lnTo>
                    <a:pt x="3184" y="705"/>
                  </a:lnTo>
                  <a:lnTo>
                    <a:pt x="3419" y="624"/>
                  </a:lnTo>
                  <a:lnTo>
                    <a:pt x="3766" y="525"/>
                  </a:lnTo>
                  <a:lnTo>
                    <a:pt x="4144" y="437"/>
                  </a:lnTo>
                  <a:lnTo>
                    <a:pt x="4544" y="359"/>
                  </a:lnTo>
                  <a:lnTo>
                    <a:pt x="4962" y="290"/>
                  </a:lnTo>
                  <a:lnTo>
                    <a:pt x="5388" y="230"/>
                  </a:lnTo>
                  <a:lnTo>
                    <a:pt x="5816" y="178"/>
                  </a:lnTo>
                  <a:lnTo>
                    <a:pt x="6448" y="113"/>
                  </a:lnTo>
                  <a:lnTo>
                    <a:pt x="7230" y="53"/>
                  </a:lnTo>
                  <a:lnTo>
                    <a:pt x="7891" y="17"/>
                  </a:lnTo>
                  <a:lnTo>
                    <a:pt x="8376" y="1"/>
                  </a:lnTo>
                  <a:lnTo>
                    <a:pt x="8523" y="0"/>
                  </a:lnTo>
                  <a:lnTo>
                    <a:pt x="8590" y="2"/>
                  </a:lnTo>
                  <a:lnTo>
                    <a:pt x="8755" y="21"/>
                  </a:lnTo>
                  <a:lnTo>
                    <a:pt x="8952" y="57"/>
                  </a:lnTo>
                  <a:lnTo>
                    <a:pt x="9180" y="109"/>
                  </a:lnTo>
                  <a:lnTo>
                    <a:pt x="9562" y="210"/>
                  </a:lnTo>
                  <a:lnTo>
                    <a:pt x="10125" y="378"/>
                  </a:lnTo>
                  <a:lnTo>
                    <a:pt x="10708" y="571"/>
                  </a:lnTo>
                  <a:lnTo>
                    <a:pt x="11268" y="771"/>
                  </a:lnTo>
                  <a:lnTo>
                    <a:pt x="11765" y="961"/>
                  </a:lnTo>
                  <a:lnTo>
                    <a:pt x="12155" y="1123"/>
                  </a:lnTo>
                  <a:lnTo>
                    <a:pt x="12289" y="1188"/>
                  </a:lnTo>
                  <a:close/>
                </a:path>
              </a:pathLst>
            </a:custGeom>
            <a:solidFill>
              <a:srgbClr val="EFF9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053" y="1795"/>
              <a:ext cx="835" cy="819"/>
            </a:xfrm>
            <a:custGeom>
              <a:avLst/>
              <a:gdLst>
                <a:gd name="T0" fmla="*/ 1714 w 2506"/>
                <a:gd name="T1" fmla="*/ 1491 h 2457"/>
                <a:gd name="T2" fmla="*/ 1723 w 2506"/>
                <a:gd name="T3" fmla="*/ 1471 h 2457"/>
                <a:gd name="T4" fmla="*/ 1796 w 2506"/>
                <a:gd name="T5" fmla="*/ 1339 h 2457"/>
                <a:gd name="T6" fmla="*/ 1876 w 2506"/>
                <a:gd name="T7" fmla="*/ 1218 h 2457"/>
                <a:gd name="T8" fmla="*/ 1978 w 2506"/>
                <a:gd name="T9" fmla="*/ 1082 h 2457"/>
                <a:gd name="T10" fmla="*/ 2103 w 2506"/>
                <a:gd name="T11" fmla="*/ 947 h 2457"/>
                <a:gd name="T12" fmla="*/ 2211 w 2506"/>
                <a:gd name="T13" fmla="*/ 855 h 2457"/>
                <a:gd name="T14" fmla="*/ 2289 w 2506"/>
                <a:gd name="T15" fmla="*/ 800 h 2457"/>
                <a:gd name="T16" fmla="*/ 2372 w 2506"/>
                <a:gd name="T17" fmla="*/ 751 h 2457"/>
                <a:gd name="T18" fmla="*/ 2460 w 2506"/>
                <a:gd name="T19" fmla="*/ 714 h 2457"/>
                <a:gd name="T20" fmla="*/ 2506 w 2506"/>
                <a:gd name="T21" fmla="*/ 698 h 2457"/>
                <a:gd name="T22" fmla="*/ 2375 w 2506"/>
                <a:gd name="T23" fmla="*/ 635 h 2457"/>
                <a:gd name="T24" fmla="*/ 1997 w 2506"/>
                <a:gd name="T25" fmla="*/ 477 h 2457"/>
                <a:gd name="T26" fmla="*/ 1513 w 2506"/>
                <a:gd name="T27" fmla="*/ 291 h 2457"/>
                <a:gd name="T28" fmla="*/ 967 w 2506"/>
                <a:gd name="T29" fmla="*/ 97 h 2457"/>
                <a:gd name="T30" fmla="*/ 682 w 2506"/>
                <a:gd name="T31" fmla="*/ 0 h 2457"/>
                <a:gd name="T32" fmla="*/ 591 w 2506"/>
                <a:gd name="T33" fmla="*/ 113 h 2457"/>
                <a:gd name="T34" fmla="*/ 434 w 2506"/>
                <a:gd name="T35" fmla="*/ 328 h 2457"/>
                <a:gd name="T36" fmla="*/ 304 w 2506"/>
                <a:gd name="T37" fmla="*/ 536 h 2457"/>
                <a:gd name="T38" fmla="*/ 201 w 2506"/>
                <a:gd name="T39" fmla="*/ 736 h 2457"/>
                <a:gd name="T40" fmla="*/ 120 w 2506"/>
                <a:gd name="T41" fmla="*/ 926 h 2457"/>
                <a:gd name="T42" fmla="*/ 62 w 2506"/>
                <a:gd name="T43" fmla="*/ 1107 h 2457"/>
                <a:gd name="T44" fmla="*/ 25 w 2506"/>
                <a:gd name="T45" fmla="*/ 1278 h 2457"/>
                <a:gd name="T46" fmla="*/ 5 w 2506"/>
                <a:gd name="T47" fmla="*/ 1442 h 2457"/>
                <a:gd name="T48" fmla="*/ 0 w 2506"/>
                <a:gd name="T49" fmla="*/ 1596 h 2457"/>
                <a:gd name="T50" fmla="*/ 11 w 2506"/>
                <a:gd name="T51" fmla="*/ 1740 h 2457"/>
                <a:gd name="T52" fmla="*/ 32 w 2506"/>
                <a:gd name="T53" fmla="*/ 1877 h 2457"/>
                <a:gd name="T54" fmla="*/ 64 w 2506"/>
                <a:gd name="T55" fmla="*/ 2004 h 2457"/>
                <a:gd name="T56" fmla="*/ 104 w 2506"/>
                <a:gd name="T57" fmla="*/ 2120 h 2457"/>
                <a:gd name="T58" fmla="*/ 152 w 2506"/>
                <a:gd name="T59" fmla="*/ 2228 h 2457"/>
                <a:gd name="T60" fmla="*/ 228 w 2506"/>
                <a:gd name="T61" fmla="*/ 2373 h 2457"/>
                <a:gd name="T62" fmla="*/ 283 w 2506"/>
                <a:gd name="T63" fmla="*/ 2457 h 2457"/>
                <a:gd name="T64" fmla="*/ 481 w 2506"/>
                <a:gd name="T65" fmla="*/ 2405 h 2457"/>
                <a:gd name="T66" fmla="*/ 862 w 2506"/>
                <a:gd name="T67" fmla="*/ 2290 h 2457"/>
                <a:gd name="T68" fmla="*/ 1213 w 2506"/>
                <a:gd name="T69" fmla="*/ 2165 h 2457"/>
                <a:gd name="T70" fmla="*/ 1536 w 2506"/>
                <a:gd name="T71" fmla="*/ 2034 h 2457"/>
                <a:gd name="T72" fmla="*/ 1822 w 2506"/>
                <a:gd name="T73" fmla="*/ 1903 h 2457"/>
                <a:gd name="T74" fmla="*/ 2073 w 2506"/>
                <a:gd name="T75" fmla="*/ 1773 h 2457"/>
                <a:gd name="T76" fmla="*/ 2280 w 2506"/>
                <a:gd name="T77" fmla="*/ 1651 h 2457"/>
                <a:gd name="T78" fmla="*/ 2445 w 2506"/>
                <a:gd name="T79" fmla="*/ 1540 h 2457"/>
                <a:gd name="T80" fmla="*/ 2506 w 2506"/>
                <a:gd name="T81" fmla="*/ 1491 h 2457"/>
                <a:gd name="T82" fmla="*/ 1714 w 2506"/>
                <a:gd name="T83" fmla="*/ 1491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6" h="2457">
                  <a:moveTo>
                    <a:pt x="1714" y="1491"/>
                  </a:moveTo>
                  <a:lnTo>
                    <a:pt x="1723" y="1471"/>
                  </a:lnTo>
                  <a:lnTo>
                    <a:pt x="1796" y="1339"/>
                  </a:lnTo>
                  <a:lnTo>
                    <a:pt x="1876" y="1218"/>
                  </a:lnTo>
                  <a:lnTo>
                    <a:pt x="1978" y="1082"/>
                  </a:lnTo>
                  <a:lnTo>
                    <a:pt x="2103" y="947"/>
                  </a:lnTo>
                  <a:lnTo>
                    <a:pt x="2211" y="855"/>
                  </a:lnTo>
                  <a:lnTo>
                    <a:pt x="2289" y="800"/>
                  </a:lnTo>
                  <a:lnTo>
                    <a:pt x="2372" y="751"/>
                  </a:lnTo>
                  <a:lnTo>
                    <a:pt x="2460" y="714"/>
                  </a:lnTo>
                  <a:lnTo>
                    <a:pt x="2506" y="698"/>
                  </a:lnTo>
                  <a:lnTo>
                    <a:pt x="2375" y="635"/>
                  </a:lnTo>
                  <a:lnTo>
                    <a:pt x="1997" y="477"/>
                  </a:lnTo>
                  <a:lnTo>
                    <a:pt x="1513" y="291"/>
                  </a:lnTo>
                  <a:lnTo>
                    <a:pt x="967" y="97"/>
                  </a:lnTo>
                  <a:lnTo>
                    <a:pt x="682" y="0"/>
                  </a:lnTo>
                  <a:lnTo>
                    <a:pt x="591" y="113"/>
                  </a:lnTo>
                  <a:lnTo>
                    <a:pt x="434" y="328"/>
                  </a:lnTo>
                  <a:lnTo>
                    <a:pt x="304" y="536"/>
                  </a:lnTo>
                  <a:lnTo>
                    <a:pt x="201" y="736"/>
                  </a:lnTo>
                  <a:lnTo>
                    <a:pt x="120" y="926"/>
                  </a:lnTo>
                  <a:lnTo>
                    <a:pt x="62" y="1107"/>
                  </a:lnTo>
                  <a:lnTo>
                    <a:pt x="25" y="1278"/>
                  </a:lnTo>
                  <a:lnTo>
                    <a:pt x="5" y="1442"/>
                  </a:lnTo>
                  <a:lnTo>
                    <a:pt x="0" y="1596"/>
                  </a:lnTo>
                  <a:lnTo>
                    <a:pt x="11" y="1740"/>
                  </a:lnTo>
                  <a:lnTo>
                    <a:pt x="32" y="1877"/>
                  </a:lnTo>
                  <a:lnTo>
                    <a:pt x="64" y="2004"/>
                  </a:lnTo>
                  <a:lnTo>
                    <a:pt x="104" y="2120"/>
                  </a:lnTo>
                  <a:lnTo>
                    <a:pt x="152" y="2228"/>
                  </a:lnTo>
                  <a:lnTo>
                    <a:pt x="228" y="2373"/>
                  </a:lnTo>
                  <a:lnTo>
                    <a:pt x="283" y="2457"/>
                  </a:lnTo>
                  <a:lnTo>
                    <a:pt x="481" y="2405"/>
                  </a:lnTo>
                  <a:lnTo>
                    <a:pt x="862" y="2290"/>
                  </a:lnTo>
                  <a:lnTo>
                    <a:pt x="1213" y="2165"/>
                  </a:lnTo>
                  <a:lnTo>
                    <a:pt x="1536" y="2034"/>
                  </a:lnTo>
                  <a:lnTo>
                    <a:pt x="1822" y="1903"/>
                  </a:lnTo>
                  <a:lnTo>
                    <a:pt x="2073" y="1773"/>
                  </a:lnTo>
                  <a:lnTo>
                    <a:pt x="2280" y="1651"/>
                  </a:lnTo>
                  <a:lnTo>
                    <a:pt x="2445" y="1540"/>
                  </a:lnTo>
                  <a:lnTo>
                    <a:pt x="2506" y="1491"/>
                  </a:lnTo>
                  <a:lnTo>
                    <a:pt x="1714" y="14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44" y="2003"/>
              <a:ext cx="2898" cy="297"/>
            </a:xfrm>
            <a:custGeom>
              <a:avLst/>
              <a:gdLst>
                <a:gd name="T0" fmla="*/ 665 w 8693"/>
                <a:gd name="T1" fmla="*/ 891 h 891"/>
                <a:gd name="T2" fmla="*/ 476 w 8693"/>
                <a:gd name="T3" fmla="*/ 889 h 891"/>
                <a:gd name="T4" fmla="*/ 224 w 8693"/>
                <a:gd name="T5" fmla="*/ 876 h 891"/>
                <a:gd name="T6" fmla="*/ 70 w 8693"/>
                <a:gd name="T7" fmla="*/ 861 h 891"/>
                <a:gd name="T8" fmla="*/ 0 w 8693"/>
                <a:gd name="T9" fmla="*/ 850 h 891"/>
                <a:gd name="T10" fmla="*/ 60 w 8693"/>
                <a:gd name="T11" fmla="*/ 459 h 891"/>
                <a:gd name="T12" fmla="*/ 128 w 8693"/>
                <a:gd name="T13" fmla="*/ 468 h 891"/>
                <a:gd name="T14" fmla="*/ 273 w 8693"/>
                <a:gd name="T15" fmla="*/ 482 h 891"/>
                <a:gd name="T16" fmla="*/ 517 w 8693"/>
                <a:gd name="T17" fmla="*/ 495 h 891"/>
                <a:gd name="T18" fmla="*/ 890 w 8693"/>
                <a:gd name="T19" fmla="*/ 494 h 891"/>
                <a:gd name="T20" fmla="*/ 1307 w 8693"/>
                <a:gd name="T21" fmla="*/ 475 h 891"/>
                <a:gd name="T22" fmla="*/ 1764 w 8693"/>
                <a:gd name="T23" fmla="*/ 443 h 891"/>
                <a:gd name="T24" fmla="*/ 2252 w 8693"/>
                <a:gd name="T25" fmla="*/ 400 h 891"/>
                <a:gd name="T26" fmla="*/ 3027 w 8693"/>
                <a:gd name="T27" fmla="*/ 322 h 891"/>
                <a:gd name="T28" fmla="*/ 3567 w 8693"/>
                <a:gd name="T29" fmla="*/ 265 h 891"/>
                <a:gd name="T30" fmla="*/ 4353 w 8693"/>
                <a:gd name="T31" fmla="*/ 181 h 891"/>
                <a:gd name="T32" fmla="*/ 5509 w 8693"/>
                <a:gd name="T33" fmla="*/ 73 h 891"/>
                <a:gd name="T34" fmla="*/ 6240 w 8693"/>
                <a:gd name="T35" fmla="*/ 23 h 891"/>
                <a:gd name="T36" fmla="*/ 6757 w 8693"/>
                <a:gd name="T37" fmla="*/ 3 h 891"/>
                <a:gd name="T38" fmla="*/ 7083 w 8693"/>
                <a:gd name="T39" fmla="*/ 0 h 891"/>
                <a:gd name="T40" fmla="*/ 7392 w 8693"/>
                <a:gd name="T41" fmla="*/ 6 h 891"/>
                <a:gd name="T42" fmla="*/ 7682 w 8693"/>
                <a:gd name="T43" fmla="*/ 22 h 891"/>
                <a:gd name="T44" fmla="*/ 7950 w 8693"/>
                <a:gd name="T45" fmla="*/ 49 h 891"/>
                <a:gd name="T46" fmla="*/ 8196 w 8693"/>
                <a:gd name="T47" fmla="*/ 88 h 891"/>
                <a:gd name="T48" fmla="*/ 8415 w 8693"/>
                <a:gd name="T49" fmla="*/ 140 h 891"/>
                <a:gd name="T50" fmla="*/ 8608 w 8693"/>
                <a:gd name="T51" fmla="*/ 207 h 891"/>
                <a:gd name="T52" fmla="*/ 8693 w 8693"/>
                <a:gd name="T53" fmla="*/ 246 h 891"/>
                <a:gd name="T54" fmla="*/ 8516 w 8693"/>
                <a:gd name="T55" fmla="*/ 600 h 891"/>
                <a:gd name="T56" fmla="*/ 8441 w 8693"/>
                <a:gd name="T57" fmla="*/ 566 h 891"/>
                <a:gd name="T58" fmla="*/ 8264 w 8693"/>
                <a:gd name="T59" fmla="*/ 508 h 891"/>
                <a:gd name="T60" fmla="*/ 8058 w 8693"/>
                <a:gd name="T61" fmla="*/ 463 h 891"/>
                <a:gd name="T62" fmla="*/ 7824 w 8693"/>
                <a:gd name="T63" fmla="*/ 430 h 891"/>
                <a:gd name="T64" fmla="*/ 7567 w 8693"/>
                <a:gd name="T65" fmla="*/ 409 h 891"/>
                <a:gd name="T66" fmla="*/ 7286 w 8693"/>
                <a:gd name="T67" fmla="*/ 397 h 891"/>
                <a:gd name="T68" fmla="*/ 6985 w 8693"/>
                <a:gd name="T69" fmla="*/ 396 h 891"/>
                <a:gd name="T70" fmla="*/ 6666 w 8693"/>
                <a:gd name="T71" fmla="*/ 401 h 891"/>
                <a:gd name="T72" fmla="*/ 6164 w 8693"/>
                <a:gd name="T73" fmla="*/ 425 h 891"/>
                <a:gd name="T74" fmla="*/ 5452 w 8693"/>
                <a:gd name="T75" fmla="*/ 476 h 891"/>
                <a:gd name="T76" fmla="*/ 4345 w 8693"/>
                <a:gd name="T77" fmla="*/ 580 h 891"/>
                <a:gd name="T78" fmla="*/ 3609 w 8693"/>
                <a:gd name="T79" fmla="*/ 659 h 891"/>
                <a:gd name="T80" fmla="*/ 3196 w 8693"/>
                <a:gd name="T81" fmla="*/ 704 h 891"/>
                <a:gd name="T82" fmla="*/ 2393 w 8693"/>
                <a:gd name="T83" fmla="*/ 786 h 891"/>
                <a:gd name="T84" fmla="*/ 1642 w 8693"/>
                <a:gd name="T85" fmla="*/ 850 h 891"/>
                <a:gd name="T86" fmla="*/ 1129 w 8693"/>
                <a:gd name="T87" fmla="*/ 879 h 891"/>
                <a:gd name="T88" fmla="*/ 812 w 8693"/>
                <a:gd name="T89" fmla="*/ 889 h 891"/>
                <a:gd name="T90" fmla="*/ 665 w 8693"/>
                <a:gd name="T9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3" h="891">
                  <a:moveTo>
                    <a:pt x="665" y="891"/>
                  </a:moveTo>
                  <a:lnTo>
                    <a:pt x="476" y="889"/>
                  </a:lnTo>
                  <a:lnTo>
                    <a:pt x="224" y="876"/>
                  </a:lnTo>
                  <a:lnTo>
                    <a:pt x="70" y="861"/>
                  </a:lnTo>
                  <a:lnTo>
                    <a:pt x="0" y="850"/>
                  </a:lnTo>
                  <a:lnTo>
                    <a:pt x="60" y="459"/>
                  </a:lnTo>
                  <a:lnTo>
                    <a:pt x="128" y="468"/>
                  </a:lnTo>
                  <a:lnTo>
                    <a:pt x="273" y="482"/>
                  </a:lnTo>
                  <a:lnTo>
                    <a:pt x="517" y="495"/>
                  </a:lnTo>
                  <a:lnTo>
                    <a:pt x="890" y="494"/>
                  </a:lnTo>
                  <a:lnTo>
                    <a:pt x="1307" y="475"/>
                  </a:lnTo>
                  <a:lnTo>
                    <a:pt x="1764" y="443"/>
                  </a:lnTo>
                  <a:lnTo>
                    <a:pt x="2252" y="400"/>
                  </a:lnTo>
                  <a:lnTo>
                    <a:pt x="3027" y="322"/>
                  </a:lnTo>
                  <a:lnTo>
                    <a:pt x="3567" y="265"/>
                  </a:lnTo>
                  <a:lnTo>
                    <a:pt x="4353" y="181"/>
                  </a:lnTo>
                  <a:lnTo>
                    <a:pt x="5509" y="73"/>
                  </a:lnTo>
                  <a:lnTo>
                    <a:pt x="6240" y="23"/>
                  </a:lnTo>
                  <a:lnTo>
                    <a:pt x="6757" y="3"/>
                  </a:lnTo>
                  <a:lnTo>
                    <a:pt x="7083" y="0"/>
                  </a:lnTo>
                  <a:lnTo>
                    <a:pt x="7392" y="6"/>
                  </a:lnTo>
                  <a:lnTo>
                    <a:pt x="7682" y="22"/>
                  </a:lnTo>
                  <a:lnTo>
                    <a:pt x="7950" y="49"/>
                  </a:lnTo>
                  <a:lnTo>
                    <a:pt x="8196" y="88"/>
                  </a:lnTo>
                  <a:lnTo>
                    <a:pt x="8415" y="140"/>
                  </a:lnTo>
                  <a:lnTo>
                    <a:pt x="8608" y="207"/>
                  </a:lnTo>
                  <a:lnTo>
                    <a:pt x="8693" y="246"/>
                  </a:lnTo>
                  <a:lnTo>
                    <a:pt x="8516" y="600"/>
                  </a:lnTo>
                  <a:lnTo>
                    <a:pt x="8441" y="566"/>
                  </a:lnTo>
                  <a:lnTo>
                    <a:pt x="8264" y="508"/>
                  </a:lnTo>
                  <a:lnTo>
                    <a:pt x="8058" y="463"/>
                  </a:lnTo>
                  <a:lnTo>
                    <a:pt x="7824" y="430"/>
                  </a:lnTo>
                  <a:lnTo>
                    <a:pt x="7567" y="409"/>
                  </a:lnTo>
                  <a:lnTo>
                    <a:pt x="7286" y="397"/>
                  </a:lnTo>
                  <a:lnTo>
                    <a:pt x="6985" y="396"/>
                  </a:lnTo>
                  <a:lnTo>
                    <a:pt x="6666" y="401"/>
                  </a:lnTo>
                  <a:lnTo>
                    <a:pt x="6164" y="425"/>
                  </a:lnTo>
                  <a:lnTo>
                    <a:pt x="5452" y="476"/>
                  </a:lnTo>
                  <a:lnTo>
                    <a:pt x="4345" y="580"/>
                  </a:lnTo>
                  <a:lnTo>
                    <a:pt x="3609" y="659"/>
                  </a:lnTo>
                  <a:lnTo>
                    <a:pt x="3196" y="704"/>
                  </a:lnTo>
                  <a:lnTo>
                    <a:pt x="2393" y="786"/>
                  </a:lnTo>
                  <a:lnTo>
                    <a:pt x="1642" y="850"/>
                  </a:lnTo>
                  <a:lnTo>
                    <a:pt x="1129" y="879"/>
                  </a:lnTo>
                  <a:lnTo>
                    <a:pt x="812" y="889"/>
                  </a:lnTo>
                  <a:lnTo>
                    <a:pt x="665" y="8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4421" y="2358"/>
              <a:ext cx="675" cy="198"/>
            </a:xfrm>
            <a:custGeom>
              <a:avLst/>
              <a:gdLst>
                <a:gd name="T0" fmla="*/ 1626 w 2024"/>
                <a:gd name="T1" fmla="*/ 0 h 595"/>
                <a:gd name="T2" fmla="*/ 239 w 2024"/>
                <a:gd name="T3" fmla="*/ 0 h 595"/>
                <a:gd name="T4" fmla="*/ 176 w 2024"/>
                <a:gd name="T5" fmla="*/ 2 h 595"/>
                <a:gd name="T6" fmla="*/ 82 w 2024"/>
                <a:gd name="T7" fmla="*/ 15 h 595"/>
                <a:gd name="T8" fmla="*/ 38 w 2024"/>
                <a:gd name="T9" fmla="*/ 33 h 595"/>
                <a:gd name="T10" fmla="*/ 17 w 2024"/>
                <a:gd name="T11" fmla="*/ 48 h 595"/>
                <a:gd name="T12" fmla="*/ 4 w 2024"/>
                <a:gd name="T13" fmla="*/ 65 h 595"/>
                <a:gd name="T14" fmla="*/ 0 w 2024"/>
                <a:gd name="T15" fmla="*/ 84 h 595"/>
                <a:gd name="T16" fmla="*/ 6 w 2024"/>
                <a:gd name="T17" fmla="*/ 115 h 595"/>
                <a:gd name="T18" fmla="*/ 36 w 2024"/>
                <a:gd name="T19" fmla="*/ 163 h 595"/>
                <a:gd name="T20" fmla="*/ 87 w 2024"/>
                <a:gd name="T21" fmla="*/ 215 h 595"/>
                <a:gd name="T22" fmla="*/ 154 w 2024"/>
                <a:gd name="T23" fmla="*/ 271 h 595"/>
                <a:gd name="T24" fmla="*/ 277 w 2024"/>
                <a:gd name="T25" fmla="*/ 354 h 595"/>
                <a:gd name="T26" fmla="*/ 464 w 2024"/>
                <a:gd name="T27" fmla="*/ 458 h 595"/>
                <a:gd name="T28" fmla="*/ 645 w 2024"/>
                <a:gd name="T29" fmla="*/ 541 h 595"/>
                <a:gd name="T30" fmla="*/ 756 w 2024"/>
                <a:gd name="T31" fmla="*/ 580 h 595"/>
                <a:gd name="T32" fmla="*/ 814 w 2024"/>
                <a:gd name="T33" fmla="*/ 595 h 595"/>
                <a:gd name="T34" fmla="*/ 834 w 2024"/>
                <a:gd name="T35" fmla="*/ 595 h 595"/>
                <a:gd name="T36" fmla="*/ 915 w 2024"/>
                <a:gd name="T37" fmla="*/ 589 h 595"/>
                <a:gd name="T38" fmla="*/ 1269 w 2024"/>
                <a:gd name="T39" fmla="*/ 533 h 595"/>
                <a:gd name="T40" fmla="*/ 1893 w 2024"/>
                <a:gd name="T41" fmla="*/ 422 h 595"/>
                <a:gd name="T42" fmla="*/ 2024 w 2024"/>
                <a:gd name="T43" fmla="*/ 398 h 595"/>
                <a:gd name="T44" fmla="*/ 1626 w 2024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4" h="595">
                  <a:moveTo>
                    <a:pt x="1626" y="0"/>
                  </a:moveTo>
                  <a:lnTo>
                    <a:pt x="239" y="0"/>
                  </a:lnTo>
                  <a:lnTo>
                    <a:pt x="176" y="2"/>
                  </a:lnTo>
                  <a:lnTo>
                    <a:pt x="82" y="15"/>
                  </a:lnTo>
                  <a:lnTo>
                    <a:pt x="38" y="33"/>
                  </a:lnTo>
                  <a:lnTo>
                    <a:pt x="17" y="48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6" y="115"/>
                  </a:lnTo>
                  <a:lnTo>
                    <a:pt x="36" y="163"/>
                  </a:lnTo>
                  <a:lnTo>
                    <a:pt x="87" y="215"/>
                  </a:lnTo>
                  <a:lnTo>
                    <a:pt x="154" y="271"/>
                  </a:lnTo>
                  <a:lnTo>
                    <a:pt x="277" y="354"/>
                  </a:lnTo>
                  <a:lnTo>
                    <a:pt x="464" y="458"/>
                  </a:lnTo>
                  <a:lnTo>
                    <a:pt x="645" y="541"/>
                  </a:lnTo>
                  <a:lnTo>
                    <a:pt x="756" y="580"/>
                  </a:lnTo>
                  <a:lnTo>
                    <a:pt x="814" y="595"/>
                  </a:lnTo>
                  <a:lnTo>
                    <a:pt x="834" y="595"/>
                  </a:lnTo>
                  <a:lnTo>
                    <a:pt x="915" y="589"/>
                  </a:lnTo>
                  <a:lnTo>
                    <a:pt x="1269" y="533"/>
                  </a:lnTo>
                  <a:lnTo>
                    <a:pt x="1893" y="422"/>
                  </a:lnTo>
                  <a:lnTo>
                    <a:pt x="2024" y="39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792" y="1632"/>
              <a:ext cx="4096" cy="991"/>
            </a:xfrm>
            <a:custGeom>
              <a:avLst/>
              <a:gdLst>
                <a:gd name="T0" fmla="*/ 7891 w 12289"/>
                <a:gd name="T1" fmla="*/ 17 h 2974"/>
                <a:gd name="T2" fmla="*/ 5816 w 12289"/>
                <a:gd name="T3" fmla="*/ 178 h 2974"/>
                <a:gd name="T4" fmla="*/ 4544 w 12289"/>
                <a:gd name="T5" fmla="*/ 359 h 2974"/>
                <a:gd name="T6" fmla="*/ 3419 w 12289"/>
                <a:gd name="T7" fmla="*/ 624 h 2974"/>
                <a:gd name="T8" fmla="*/ 2974 w 12289"/>
                <a:gd name="T9" fmla="*/ 792 h 2974"/>
                <a:gd name="T10" fmla="*/ 2667 w 12289"/>
                <a:gd name="T11" fmla="*/ 908 h 2974"/>
                <a:gd name="T12" fmla="*/ 2359 w 12289"/>
                <a:gd name="T13" fmla="*/ 958 h 2974"/>
                <a:gd name="T14" fmla="*/ 2098 w 12289"/>
                <a:gd name="T15" fmla="*/ 932 h 2974"/>
                <a:gd name="T16" fmla="*/ 1766 w 12289"/>
                <a:gd name="T17" fmla="*/ 784 h 2974"/>
                <a:gd name="T18" fmla="*/ 1200 w 12289"/>
                <a:gd name="T19" fmla="*/ 366 h 2974"/>
                <a:gd name="T20" fmla="*/ 700 w 12289"/>
                <a:gd name="T21" fmla="*/ 109 h 2974"/>
                <a:gd name="T22" fmla="*/ 349 w 12289"/>
                <a:gd name="T23" fmla="*/ 24 h 2974"/>
                <a:gd name="T24" fmla="*/ 0 w 12289"/>
                <a:gd name="T25" fmla="*/ 0 h 2974"/>
                <a:gd name="T26" fmla="*/ 235 w 12289"/>
                <a:gd name="T27" fmla="*/ 703 h 2974"/>
                <a:gd name="T28" fmla="*/ 387 w 12289"/>
                <a:gd name="T29" fmla="*/ 1414 h 2974"/>
                <a:gd name="T30" fmla="*/ 396 w 12289"/>
                <a:gd name="T31" fmla="*/ 1616 h 2974"/>
                <a:gd name="T32" fmla="*/ 735 w 12289"/>
                <a:gd name="T33" fmla="*/ 1698 h 2974"/>
                <a:gd name="T34" fmla="*/ 1483 w 12289"/>
                <a:gd name="T35" fmla="*/ 1739 h 2974"/>
                <a:gd name="T36" fmla="*/ 2685 w 12289"/>
                <a:gd name="T37" fmla="*/ 1631 h 2974"/>
                <a:gd name="T38" fmla="*/ 4828 w 12289"/>
                <a:gd name="T39" fmla="*/ 1208 h 2974"/>
                <a:gd name="T40" fmla="*/ 6448 w 12289"/>
                <a:gd name="T41" fmla="*/ 984 h 2974"/>
                <a:gd name="T42" fmla="*/ 8127 w 12289"/>
                <a:gd name="T43" fmla="*/ 910 h 2974"/>
                <a:gd name="T44" fmla="*/ 8734 w 12289"/>
                <a:gd name="T45" fmla="*/ 948 h 2974"/>
                <a:gd name="T46" fmla="*/ 9359 w 12289"/>
                <a:gd name="T47" fmla="*/ 1088 h 2974"/>
                <a:gd name="T48" fmla="*/ 9845 w 12289"/>
                <a:gd name="T49" fmla="*/ 1272 h 2974"/>
                <a:gd name="T50" fmla="*/ 9628 w 12289"/>
                <a:gd name="T51" fmla="*/ 1639 h 2974"/>
                <a:gd name="T52" fmla="*/ 9518 w 12289"/>
                <a:gd name="T53" fmla="*/ 1942 h 2974"/>
                <a:gd name="T54" fmla="*/ 9517 w 12289"/>
                <a:gd name="T55" fmla="*/ 2060 h 2974"/>
                <a:gd name="T56" fmla="*/ 9615 w 12289"/>
                <a:gd name="T57" fmla="*/ 2489 h 2974"/>
                <a:gd name="T58" fmla="*/ 9822 w 12289"/>
                <a:gd name="T59" fmla="*/ 2833 h 2974"/>
                <a:gd name="T60" fmla="*/ 10076 w 12289"/>
                <a:gd name="T61" fmla="*/ 2945 h 2974"/>
                <a:gd name="T62" fmla="*/ 10385 w 12289"/>
                <a:gd name="T63" fmla="*/ 2819 h 2974"/>
                <a:gd name="T64" fmla="*/ 10126 w 12289"/>
                <a:gd name="T65" fmla="*/ 2580 h 2974"/>
                <a:gd name="T66" fmla="*/ 9942 w 12289"/>
                <a:gd name="T67" fmla="*/ 2226 h 2974"/>
                <a:gd name="T68" fmla="*/ 9919 w 12289"/>
                <a:gd name="T69" fmla="*/ 1974 h 2974"/>
                <a:gd name="T70" fmla="*/ 10138 w 12289"/>
                <a:gd name="T71" fmla="*/ 1541 h 2974"/>
                <a:gd name="T72" fmla="*/ 10506 w 12289"/>
                <a:gd name="T73" fmla="*/ 1585 h 2974"/>
                <a:gd name="T74" fmla="*/ 10851 w 12289"/>
                <a:gd name="T75" fmla="*/ 1692 h 2974"/>
                <a:gd name="T76" fmla="*/ 11208 w 12289"/>
                <a:gd name="T77" fmla="*/ 1653 h 2974"/>
                <a:gd name="T78" fmla="*/ 11574 w 12289"/>
                <a:gd name="T79" fmla="*/ 1478 h 2974"/>
                <a:gd name="T80" fmla="*/ 12023 w 12289"/>
                <a:gd name="T81" fmla="*/ 1239 h 2974"/>
                <a:gd name="T82" fmla="*/ 12289 w 12289"/>
                <a:gd name="T83" fmla="*/ 1188 h 2974"/>
                <a:gd name="T84" fmla="*/ 11268 w 12289"/>
                <a:gd name="T85" fmla="*/ 771 h 2974"/>
                <a:gd name="T86" fmla="*/ 9562 w 12289"/>
                <a:gd name="T87" fmla="*/ 210 h 2974"/>
                <a:gd name="T88" fmla="*/ 8755 w 12289"/>
                <a:gd name="T89" fmla="*/ 2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89" h="2974">
                  <a:moveTo>
                    <a:pt x="8523" y="0"/>
                  </a:moveTo>
                  <a:lnTo>
                    <a:pt x="8376" y="1"/>
                  </a:lnTo>
                  <a:lnTo>
                    <a:pt x="7891" y="17"/>
                  </a:lnTo>
                  <a:lnTo>
                    <a:pt x="7230" y="53"/>
                  </a:lnTo>
                  <a:lnTo>
                    <a:pt x="6448" y="113"/>
                  </a:lnTo>
                  <a:lnTo>
                    <a:pt x="5816" y="178"/>
                  </a:lnTo>
                  <a:lnTo>
                    <a:pt x="5388" y="230"/>
                  </a:lnTo>
                  <a:lnTo>
                    <a:pt x="4962" y="290"/>
                  </a:lnTo>
                  <a:lnTo>
                    <a:pt x="4544" y="359"/>
                  </a:lnTo>
                  <a:lnTo>
                    <a:pt x="4144" y="437"/>
                  </a:lnTo>
                  <a:lnTo>
                    <a:pt x="3766" y="525"/>
                  </a:lnTo>
                  <a:lnTo>
                    <a:pt x="3419" y="624"/>
                  </a:lnTo>
                  <a:lnTo>
                    <a:pt x="3184" y="705"/>
                  </a:lnTo>
                  <a:lnTo>
                    <a:pt x="3040" y="762"/>
                  </a:lnTo>
                  <a:lnTo>
                    <a:pt x="2974" y="792"/>
                  </a:lnTo>
                  <a:lnTo>
                    <a:pt x="2908" y="821"/>
                  </a:lnTo>
                  <a:lnTo>
                    <a:pt x="2784" y="870"/>
                  </a:lnTo>
                  <a:lnTo>
                    <a:pt x="2667" y="908"/>
                  </a:lnTo>
                  <a:lnTo>
                    <a:pt x="2558" y="934"/>
                  </a:lnTo>
                  <a:lnTo>
                    <a:pt x="2456" y="951"/>
                  </a:lnTo>
                  <a:lnTo>
                    <a:pt x="2359" y="958"/>
                  </a:lnTo>
                  <a:lnTo>
                    <a:pt x="2267" y="957"/>
                  </a:lnTo>
                  <a:lnTo>
                    <a:pt x="2181" y="948"/>
                  </a:lnTo>
                  <a:lnTo>
                    <a:pt x="2098" y="932"/>
                  </a:lnTo>
                  <a:lnTo>
                    <a:pt x="2021" y="908"/>
                  </a:lnTo>
                  <a:lnTo>
                    <a:pt x="1908" y="863"/>
                  </a:lnTo>
                  <a:lnTo>
                    <a:pt x="1766" y="784"/>
                  </a:lnTo>
                  <a:lnTo>
                    <a:pt x="1629" y="689"/>
                  </a:lnTo>
                  <a:lnTo>
                    <a:pt x="1423" y="531"/>
                  </a:lnTo>
                  <a:lnTo>
                    <a:pt x="1200" y="366"/>
                  </a:lnTo>
                  <a:lnTo>
                    <a:pt x="1036" y="263"/>
                  </a:lnTo>
                  <a:lnTo>
                    <a:pt x="853" y="169"/>
                  </a:lnTo>
                  <a:lnTo>
                    <a:pt x="700" y="109"/>
                  </a:lnTo>
                  <a:lnTo>
                    <a:pt x="590" y="76"/>
                  </a:lnTo>
                  <a:lnTo>
                    <a:pt x="474" y="47"/>
                  </a:lnTo>
                  <a:lnTo>
                    <a:pt x="349" y="24"/>
                  </a:lnTo>
                  <a:lnTo>
                    <a:pt x="216" y="10"/>
                  </a:lnTo>
                  <a:lnTo>
                    <a:pt x="75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16"/>
                  </a:lnTo>
                  <a:lnTo>
                    <a:pt x="393" y="1649"/>
                  </a:lnTo>
                  <a:lnTo>
                    <a:pt x="510" y="1667"/>
                  </a:lnTo>
                  <a:lnTo>
                    <a:pt x="735" y="1698"/>
                  </a:lnTo>
                  <a:lnTo>
                    <a:pt x="955" y="1719"/>
                  </a:lnTo>
                  <a:lnTo>
                    <a:pt x="1169" y="1732"/>
                  </a:lnTo>
                  <a:lnTo>
                    <a:pt x="1483" y="1739"/>
                  </a:lnTo>
                  <a:lnTo>
                    <a:pt x="1890" y="1725"/>
                  </a:lnTo>
                  <a:lnTo>
                    <a:pt x="2289" y="1688"/>
                  </a:lnTo>
                  <a:lnTo>
                    <a:pt x="2685" y="1631"/>
                  </a:lnTo>
                  <a:lnTo>
                    <a:pt x="3285" y="1522"/>
                  </a:lnTo>
                  <a:lnTo>
                    <a:pt x="4132" y="1344"/>
                  </a:lnTo>
                  <a:lnTo>
                    <a:pt x="4828" y="1208"/>
                  </a:lnTo>
                  <a:lnTo>
                    <a:pt x="5329" y="1123"/>
                  </a:lnTo>
                  <a:lnTo>
                    <a:pt x="5867" y="1047"/>
                  </a:lnTo>
                  <a:lnTo>
                    <a:pt x="6448" y="984"/>
                  </a:lnTo>
                  <a:lnTo>
                    <a:pt x="7077" y="938"/>
                  </a:lnTo>
                  <a:lnTo>
                    <a:pt x="7761" y="912"/>
                  </a:lnTo>
                  <a:lnTo>
                    <a:pt x="8127" y="910"/>
                  </a:lnTo>
                  <a:lnTo>
                    <a:pt x="8258" y="912"/>
                  </a:lnTo>
                  <a:lnTo>
                    <a:pt x="8503" y="923"/>
                  </a:lnTo>
                  <a:lnTo>
                    <a:pt x="8734" y="948"/>
                  </a:lnTo>
                  <a:lnTo>
                    <a:pt x="8951" y="984"/>
                  </a:lnTo>
                  <a:lnTo>
                    <a:pt x="9158" y="1031"/>
                  </a:lnTo>
                  <a:lnTo>
                    <a:pt x="9359" y="1088"/>
                  </a:lnTo>
                  <a:lnTo>
                    <a:pt x="9554" y="1155"/>
                  </a:lnTo>
                  <a:lnTo>
                    <a:pt x="9747" y="1230"/>
                  </a:lnTo>
                  <a:lnTo>
                    <a:pt x="9845" y="1272"/>
                  </a:lnTo>
                  <a:lnTo>
                    <a:pt x="9798" y="1339"/>
                  </a:lnTo>
                  <a:lnTo>
                    <a:pt x="9719" y="1466"/>
                  </a:lnTo>
                  <a:lnTo>
                    <a:pt x="9628" y="1639"/>
                  </a:lnTo>
                  <a:lnTo>
                    <a:pt x="9554" y="1817"/>
                  </a:lnTo>
                  <a:lnTo>
                    <a:pt x="9523" y="1925"/>
                  </a:lnTo>
                  <a:lnTo>
                    <a:pt x="9518" y="1942"/>
                  </a:lnTo>
                  <a:lnTo>
                    <a:pt x="9516" y="1961"/>
                  </a:lnTo>
                  <a:lnTo>
                    <a:pt x="9514" y="1981"/>
                  </a:lnTo>
                  <a:lnTo>
                    <a:pt x="9517" y="2060"/>
                  </a:lnTo>
                  <a:lnTo>
                    <a:pt x="9534" y="2213"/>
                  </a:lnTo>
                  <a:lnTo>
                    <a:pt x="9567" y="2355"/>
                  </a:lnTo>
                  <a:lnTo>
                    <a:pt x="9615" y="2489"/>
                  </a:lnTo>
                  <a:lnTo>
                    <a:pt x="9674" y="2613"/>
                  </a:lnTo>
                  <a:lnTo>
                    <a:pt x="9745" y="2728"/>
                  </a:lnTo>
                  <a:lnTo>
                    <a:pt x="9822" y="2833"/>
                  </a:lnTo>
                  <a:lnTo>
                    <a:pt x="9909" y="2930"/>
                  </a:lnTo>
                  <a:lnTo>
                    <a:pt x="9953" y="2974"/>
                  </a:lnTo>
                  <a:lnTo>
                    <a:pt x="10076" y="2945"/>
                  </a:lnTo>
                  <a:lnTo>
                    <a:pt x="10313" y="2881"/>
                  </a:lnTo>
                  <a:lnTo>
                    <a:pt x="10429" y="2846"/>
                  </a:lnTo>
                  <a:lnTo>
                    <a:pt x="10385" y="2819"/>
                  </a:lnTo>
                  <a:lnTo>
                    <a:pt x="10296" y="2751"/>
                  </a:lnTo>
                  <a:lnTo>
                    <a:pt x="10210" y="2672"/>
                  </a:lnTo>
                  <a:lnTo>
                    <a:pt x="10126" y="2580"/>
                  </a:lnTo>
                  <a:lnTo>
                    <a:pt x="10051" y="2475"/>
                  </a:lnTo>
                  <a:lnTo>
                    <a:pt x="9989" y="2357"/>
                  </a:lnTo>
                  <a:lnTo>
                    <a:pt x="9942" y="2226"/>
                  </a:lnTo>
                  <a:lnTo>
                    <a:pt x="9916" y="2080"/>
                  </a:lnTo>
                  <a:lnTo>
                    <a:pt x="9912" y="2003"/>
                  </a:lnTo>
                  <a:lnTo>
                    <a:pt x="9919" y="1974"/>
                  </a:lnTo>
                  <a:lnTo>
                    <a:pt x="9956" y="1872"/>
                  </a:lnTo>
                  <a:lnTo>
                    <a:pt x="10027" y="1724"/>
                  </a:lnTo>
                  <a:lnTo>
                    <a:pt x="10138" y="1541"/>
                  </a:lnTo>
                  <a:lnTo>
                    <a:pt x="10213" y="1440"/>
                  </a:lnTo>
                  <a:lnTo>
                    <a:pt x="10357" y="1511"/>
                  </a:lnTo>
                  <a:lnTo>
                    <a:pt x="10506" y="1585"/>
                  </a:lnTo>
                  <a:lnTo>
                    <a:pt x="10580" y="1620"/>
                  </a:lnTo>
                  <a:lnTo>
                    <a:pt x="10720" y="1667"/>
                  </a:lnTo>
                  <a:lnTo>
                    <a:pt x="10851" y="1692"/>
                  </a:lnTo>
                  <a:lnTo>
                    <a:pt x="10976" y="1696"/>
                  </a:lnTo>
                  <a:lnTo>
                    <a:pt x="11094" y="1682"/>
                  </a:lnTo>
                  <a:lnTo>
                    <a:pt x="11208" y="1653"/>
                  </a:lnTo>
                  <a:lnTo>
                    <a:pt x="11316" y="1613"/>
                  </a:lnTo>
                  <a:lnTo>
                    <a:pt x="11421" y="1562"/>
                  </a:lnTo>
                  <a:lnTo>
                    <a:pt x="11574" y="1478"/>
                  </a:lnTo>
                  <a:lnTo>
                    <a:pt x="11772" y="1359"/>
                  </a:lnTo>
                  <a:lnTo>
                    <a:pt x="11922" y="1282"/>
                  </a:lnTo>
                  <a:lnTo>
                    <a:pt x="12023" y="1239"/>
                  </a:lnTo>
                  <a:lnTo>
                    <a:pt x="12127" y="1207"/>
                  </a:lnTo>
                  <a:lnTo>
                    <a:pt x="12235" y="1190"/>
                  </a:lnTo>
                  <a:lnTo>
                    <a:pt x="12289" y="1188"/>
                  </a:lnTo>
                  <a:lnTo>
                    <a:pt x="12155" y="1123"/>
                  </a:lnTo>
                  <a:lnTo>
                    <a:pt x="11765" y="961"/>
                  </a:lnTo>
                  <a:lnTo>
                    <a:pt x="11268" y="771"/>
                  </a:lnTo>
                  <a:lnTo>
                    <a:pt x="10708" y="571"/>
                  </a:lnTo>
                  <a:lnTo>
                    <a:pt x="10125" y="378"/>
                  </a:lnTo>
                  <a:lnTo>
                    <a:pt x="9562" y="210"/>
                  </a:lnTo>
                  <a:lnTo>
                    <a:pt x="9180" y="109"/>
                  </a:lnTo>
                  <a:lnTo>
                    <a:pt x="8952" y="57"/>
                  </a:lnTo>
                  <a:lnTo>
                    <a:pt x="8755" y="21"/>
                  </a:lnTo>
                  <a:lnTo>
                    <a:pt x="8590" y="2"/>
                  </a:lnTo>
                  <a:lnTo>
                    <a:pt x="8523" y="0"/>
                  </a:lnTo>
                  <a:close/>
                </a:path>
              </a:pathLst>
            </a:custGeom>
            <a:solidFill>
              <a:srgbClr val="9CC0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426" y="2028"/>
              <a:ext cx="132" cy="132"/>
            </a:xfrm>
            <a:custGeom>
              <a:avLst/>
              <a:gdLst>
                <a:gd name="T0" fmla="*/ 198 w 396"/>
                <a:gd name="T1" fmla="*/ 0 h 397"/>
                <a:gd name="T2" fmla="*/ 218 w 396"/>
                <a:gd name="T3" fmla="*/ 2 h 397"/>
                <a:gd name="T4" fmla="*/ 257 w 396"/>
                <a:gd name="T5" fmla="*/ 9 h 397"/>
                <a:gd name="T6" fmla="*/ 292 w 396"/>
                <a:gd name="T7" fmla="*/ 25 h 397"/>
                <a:gd name="T8" fmla="*/ 324 w 396"/>
                <a:gd name="T9" fmla="*/ 46 h 397"/>
                <a:gd name="T10" fmla="*/ 351 w 396"/>
                <a:gd name="T11" fmla="*/ 72 h 397"/>
                <a:gd name="T12" fmla="*/ 373 w 396"/>
                <a:gd name="T13" fmla="*/ 104 h 397"/>
                <a:gd name="T14" fmla="*/ 387 w 396"/>
                <a:gd name="T15" fmla="*/ 140 h 397"/>
                <a:gd name="T16" fmla="*/ 396 w 396"/>
                <a:gd name="T17" fmla="*/ 179 h 397"/>
                <a:gd name="T18" fmla="*/ 396 w 396"/>
                <a:gd name="T19" fmla="*/ 199 h 397"/>
                <a:gd name="T20" fmla="*/ 396 w 396"/>
                <a:gd name="T21" fmla="*/ 219 h 397"/>
                <a:gd name="T22" fmla="*/ 387 w 396"/>
                <a:gd name="T23" fmla="*/ 258 h 397"/>
                <a:gd name="T24" fmla="*/ 373 w 396"/>
                <a:gd name="T25" fmla="*/ 294 h 397"/>
                <a:gd name="T26" fmla="*/ 351 w 396"/>
                <a:gd name="T27" fmla="*/ 325 h 397"/>
                <a:gd name="T28" fmla="*/ 324 w 396"/>
                <a:gd name="T29" fmla="*/ 351 h 397"/>
                <a:gd name="T30" fmla="*/ 292 w 396"/>
                <a:gd name="T31" fmla="*/ 373 h 397"/>
                <a:gd name="T32" fmla="*/ 257 w 396"/>
                <a:gd name="T33" fmla="*/ 389 h 397"/>
                <a:gd name="T34" fmla="*/ 218 w 396"/>
                <a:gd name="T35" fmla="*/ 396 h 397"/>
                <a:gd name="T36" fmla="*/ 198 w 396"/>
                <a:gd name="T37" fmla="*/ 397 h 397"/>
                <a:gd name="T38" fmla="*/ 177 w 396"/>
                <a:gd name="T39" fmla="*/ 396 h 397"/>
                <a:gd name="T40" fmla="*/ 139 w 396"/>
                <a:gd name="T41" fmla="*/ 389 h 397"/>
                <a:gd name="T42" fmla="*/ 103 w 396"/>
                <a:gd name="T43" fmla="*/ 373 h 397"/>
                <a:gd name="T44" fmla="*/ 72 w 396"/>
                <a:gd name="T45" fmla="*/ 351 h 397"/>
                <a:gd name="T46" fmla="*/ 44 w 396"/>
                <a:gd name="T47" fmla="*/ 325 h 397"/>
                <a:gd name="T48" fmla="*/ 23 w 396"/>
                <a:gd name="T49" fmla="*/ 294 h 397"/>
                <a:gd name="T50" fmla="*/ 8 w 396"/>
                <a:gd name="T51" fmla="*/ 258 h 397"/>
                <a:gd name="T52" fmla="*/ 0 w 396"/>
                <a:gd name="T53" fmla="*/ 219 h 397"/>
                <a:gd name="T54" fmla="*/ 0 w 396"/>
                <a:gd name="T55" fmla="*/ 199 h 397"/>
                <a:gd name="T56" fmla="*/ 0 w 396"/>
                <a:gd name="T57" fmla="*/ 179 h 397"/>
                <a:gd name="T58" fmla="*/ 8 w 396"/>
                <a:gd name="T59" fmla="*/ 140 h 397"/>
                <a:gd name="T60" fmla="*/ 23 w 396"/>
                <a:gd name="T61" fmla="*/ 104 h 397"/>
                <a:gd name="T62" fmla="*/ 44 w 396"/>
                <a:gd name="T63" fmla="*/ 72 h 397"/>
                <a:gd name="T64" fmla="*/ 72 w 396"/>
                <a:gd name="T65" fmla="*/ 46 h 397"/>
                <a:gd name="T66" fmla="*/ 103 w 396"/>
                <a:gd name="T67" fmla="*/ 25 h 397"/>
                <a:gd name="T68" fmla="*/ 139 w 396"/>
                <a:gd name="T69" fmla="*/ 9 h 397"/>
                <a:gd name="T70" fmla="*/ 177 w 396"/>
                <a:gd name="T71" fmla="*/ 2 h 397"/>
                <a:gd name="T72" fmla="*/ 198 w 396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7">
                  <a:moveTo>
                    <a:pt x="198" y="0"/>
                  </a:moveTo>
                  <a:lnTo>
                    <a:pt x="218" y="2"/>
                  </a:lnTo>
                  <a:lnTo>
                    <a:pt x="257" y="9"/>
                  </a:lnTo>
                  <a:lnTo>
                    <a:pt x="292" y="25"/>
                  </a:lnTo>
                  <a:lnTo>
                    <a:pt x="324" y="46"/>
                  </a:lnTo>
                  <a:lnTo>
                    <a:pt x="351" y="72"/>
                  </a:lnTo>
                  <a:lnTo>
                    <a:pt x="373" y="104"/>
                  </a:lnTo>
                  <a:lnTo>
                    <a:pt x="387" y="140"/>
                  </a:lnTo>
                  <a:lnTo>
                    <a:pt x="396" y="179"/>
                  </a:lnTo>
                  <a:lnTo>
                    <a:pt x="396" y="199"/>
                  </a:lnTo>
                  <a:lnTo>
                    <a:pt x="396" y="219"/>
                  </a:lnTo>
                  <a:lnTo>
                    <a:pt x="387" y="258"/>
                  </a:lnTo>
                  <a:lnTo>
                    <a:pt x="373" y="294"/>
                  </a:lnTo>
                  <a:lnTo>
                    <a:pt x="351" y="325"/>
                  </a:lnTo>
                  <a:lnTo>
                    <a:pt x="324" y="351"/>
                  </a:lnTo>
                  <a:lnTo>
                    <a:pt x="292" y="373"/>
                  </a:lnTo>
                  <a:lnTo>
                    <a:pt x="257" y="389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77" y="396"/>
                  </a:lnTo>
                  <a:lnTo>
                    <a:pt x="139" y="389"/>
                  </a:lnTo>
                  <a:lnTo>
                    <a:pt x="103" y="373"/>
                  </a:lnTo>
                  <a:lnTo>
                    <a:pt x="72" y="351"/>
                  </a:lnTo>
                  <a:lnTo>
                    <a:pt x="44" y="325"/>
                  </a:lnTo>
                  <a:lnTo>
                    <a:pt x="23" y="294"/>
                  </a:lnTo>
                  <a:lnTo>
                    <a:pt x="8" y="258"/>
                  </a:lnTo>
                  <a:lnTo>
                    <a:pt x="0" y="21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8" y="140"/>
                  </a:lnTo>
                  <a:lnTo>
                    <a:pt x="23" y="104"/>
                  </a:lnTo>
                  <a:lnTo>
                    <a:pt x="44" y="72"/>
                  </a:lnTo>
                  <a:lnTo>
                    <a:pt x="72" y="46"/>
                  </a:lnTo>
                  <a:lnTo>
                    <a:pt x="103" y="25"/>
                  </a:lnTo>
                  <a:lnTo>
                    <a:pt x="139" y="9"/>
                  </a:lnTo>
                  <a:lnTo>
                    <a:pt x="177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92" y="1632"/>
              <a:ext cx="667" cy="1057"/>
            </a:xfrm>
            <a:custGeom>
              <a:avLst/>
              <a:gdLst>
                <a:gd name="T0" fmla="*/ 1982 w 2000"/>
                <a:gd name="T1" fmla="*/ 2255 h 3170"/>
                <a:gd name="T2" fmla="*/ 1915 w 2000"/>
                <a:gd name="T3" fmla="*/ 2204 h 3170"/>
                <a:gd name="T4" fmla="*/ 1813 w 2000"/>
                <a:gd name="T5" fmla="*/ 2108 h 3170"/>
                <a:gd name="T6" fmla="*/ 1748 w 2000"/>
                <a:gd name="T7" fmla="*/ 2033 h 3170"/>
                <a:gd name="T8" fmla="*/ 1691 w 2000"/>
                <a:gd name="T9" fmla="*/ 1950 h 3170"/>
                <a:gd name="T10" fmla="*/ 1642 w 2000"/>
                <a:gd name="T11" fmla="*/ 1856 h 3170"/>
                <a:gd name="T12" fmla="*/ 1607 w 2000"/>
                <a:gd name="T13" fmla="*/ 1754 h 3170"/>
                <a:gd name="T14" fmla="*/ 1587 w 2000"/>
                <a:gd name="T15" fmla="*/ 1644 h 3170"/>
                <a:gd name="T16" fmla="*/ 1586 w 2000"/>
                <a:gd name="T17" fmla="*/ 1585 h 3170"/>
                <a:gd name="T18" fmla="*/ 1587 w 2000"/>
                <a:gd name="T19" fmla="*/ 1524 h 3170"/>
                <a:gd name="T20" fmla="*/ 1609 w 2000"/>
                <a:gd name="T21" fmla="*/ 1410 h 3170"/>
                <a:gd name="T22" fmla="*/ 1646 w 2000"/>
                <a:gd name="T23" fmla="*/ 1305 h 3170"/>
                <a:gd name="T24" fmla="*/ 1698 w 2000"/>
                <a:gd name="T25" fmla="*/ 1208 h 3170"/>
                <a:gd name="T26" fmla="*/ 1759 w 2000"/>
                <a:gd name="T27" fmla="*/ 1123 h 3170"/>
                <a:gd name="T28" fmla="*/ 1826 w 2000"/>
                <a:gd name="T29" fmla="*/ 1047 h 3170"/>
                <a:gd name="T30" fmla="*/ 1933 w 2000"/>
                <a:gd name="T31" fmla="*/ 951 h 3170"/>
                <a:gd name="T32" fmla="*/ 2000 w 2000"/>
                <a:gd name="T33" fmla="*/ 900 h 3170"/>
                <a:gd name="T34" fmla="*/ 1949 w 2000"/>
                <a:gd name="T35" fmla="*/ 880 h 3170"/>
                <a:gd name="T36" fmla="*/ 1848 w 2000"/>
                <a:gd name="T37" fmla="*/ 830 h 3170"/>
                <a:gd name="T38" fmla="*/ 1702 w 2000"/>
                <a:gd name="T39" fmla="*/ 741 h 3170"/>
                <a:gd name="T40" fmla="*/ 1417 w 2000"/>
                <a:gd name="T41" fmla="*/ 525 h 3170"/>
                <a:gd name="T42" fmla="*/ 1154 w 2000"/>
                <a:gd name="T43" fmla="*/ 335 h 3170"/>
                <a:gd name="T44" fmla="*/ 1038 w 2000"/>
                <a:gd name="T45" fmla="*/ 264 h 3170"/>
                <a:gd name="T46" fmla="*/ 913 w 2000"/>
                <a:gd name="T47" fmla="*/ 198 h 3170"/>
                <a:gd name="T48" fmla="*/ 778 w 2000"/>
                <a:gd name="T49" fmla="*/ 138 h 3170"/>
                <a:gd name="T50" fmla="*/ 631 w 2000"/>
                <a:gd name="T51" fmla="*/ 87 h 3170"/>
                <a:gd name="T52" fmla="*/ 471 w 2000"/>
                <a:gd name="T53" fmla="*/ 46 h 3170"/>
                <a:gd name="T54" fmla="*/ 295 w 2000"/>
                <a:gd name="T55" fmla="*/ 17 h 3170"/>
                <a:gd name="T56" fmla="*/ 104 w 2000"/>
                <a:gd name="T57" fmla="*/ 1 h 3170"/>
                <a:gd name="T58" fmla="*/ 0 w 2000"/>
                <a:gd name="T59" fmla="*/ 0 h 3170"/>
                <a:gd name="T60" fmla="*/ 13 w 2000"/>
                <a:gd name="T61" fmla="*/ 33 h 3170"/>
                <a:gd name="T62" fmla="*/ 124 w 2000"/>
                <a:gd name="T63" fmla="*/ 343 h 3170"/>
                <a:gd name="T64" fmla="*/ 235 w 2000"/>
                <a:gd name="T65" fmla="*/ 703 h 3170"/>
                <a:gd name="T66" fmla="*/ 305 w 2000"/>
                <a:gd name="T67" fmla="*/ 965 h 3170"/>
                <a:gd name="T68" fmla="*/ 361 w 2000"/>
                <a:gd name="T69" fmla="*/ 1227 h 3170"/>
                <a:gd name="T70" fmla="*/ 387 w 2000"/>
                <a:gd name="T71" fmla="*/ 1414 h 3170"/>
                <a:gd name="T72" fmla="*/ 396 w 2000"/>
                <a:gd name="T73" fmla="*/ 1531 h 3170"/>
                <a:gd name="T74" fmla="*/ 396 w 2000"/>
                <a:gd name="T75" fmla="*/ 1585 h 3170"/>
                <a:gd name="T76" fmla="*/ 396 w 2000"/>
                <a:gd name="T77" fmla="*/ 1639 h 3170"/>
                <a:gd name="T78" fmla="*/ 387 w 2000"/>
                <a:gd name="T79" fmla="*/ 1755 h 3170"/>
                <a:gd name="T80" fmla="*/ 361 w 2000"/>
                <a:gd name="T81" fmla="*/ 1942 h 3170"/>
                <a:gd name="T82" fmla="*/ 305 w 2000"/>
                <a:gd name="T83" fmla="*/ 2204 h 3170"/>
                <a:gd name="T84" fmla="*/ 235 w 2000"/>
                <a:gd name="T85" fmla="*/ 2466 h 3170"/>
                <a:gd name="T86" fmla="*/ 124 w 2000"/>
                <a:gd name="T87" fmla="*/ 2826 h 3170"/>
                <a:gd name="T88" fmla="*/ 13 w 2000"/>
                <a:gd name="T89" fmla="*/ 3138 h 3170"/>
                <a:gd name="T90" fmla="*/ 0 w 2000"/>
                <a:gd name="T91" fmla="*/ 3170 h 3170"/>
                <a:gd name="T92" fmla="*/ 101 w 2000"/>
                <a:gd name="T93" fmla="*/ 3168 h 3170"/>
                <a:gd name="T94" fmla="*/ 291 w 2000"/>
                <a:gd name="T95" fmla="*/ 3153 h 3170"/>
                <a:gd name="T96" fmla="*/ 464 w 2000"/>
                <a:gd name="T97" fmla="*/ 3124 h 3170"/>
                <a:gd name="T98" fmla="*/ 622 w 2000"/>
                <a:gd name="T99" fmla="*/ 3082 h 3170"/>
                <a:gd name="T100" fmla="*/ 768 w 2000"/>
                <a:gd name="T101" fmla="*/ 3030 h 3170"/>
                <a:gd name="T102" fmla="*/ 903 w 2000"/>
                <a:gd name="T103" fmla="*/ 2971 h 3170"/>
                <a:gd name="T104" fmla="*/ 1027 w 2000"/>
                <a:gd name="T105" fmla="*/ 2904 h 3170"/>
                <a:gd name="T106" fmla="*/ 1144 w 2000"/>
                <a:gd name="T107" fmla="*/ 2832 h 3170"/>
                <a:gd name="T108" fmla="*/ 1407 w 2000"/>
                <a:gd name="T109" fmla="*/ 2640 h 3170"/>
                <a:gd name="T110" fmla="*/ 1691 w 2000"/>
                <a:gd name="T111" fmla="*/ 2420 h 3170"/>
                <a:gd name="T112" fmla="*/ 1833 w 2000"/>
                <a:gd name="T113" fmla="*/ 2328 h 3170"/>
                <a:gd name="T114" fmla="*/ 1931 w 2000"/>
                <a:gd name="T115" fmla="*/ 2276 h 3170"/>
                <a:gd name="T116" fmla="*/ 1982 w 2000"/>
                <a:gd name="T117" fmla="*/ 225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" h="3170">
                  <a:moveTo>
                    <a:pt x="1982" y="2255"/>
                  </a:moveTo>
                  <a:lnTo>
                    <a:pt x="1915" y="2204"/>
                  </a:lnTo>
                  <a:lnTo>
                    <a:pt x="1813" y="2108"/>
                  </a:lnTo>
                  <a:lnTo>
                    <a:pt x="1748" y="2033"/>
                  </a:lnTo>
                  <a:lnTo>
                    <a:pt x="1691" y="1950"/>
                  </a:lnTo>
                  <a:lnTo>
                    <a:pt x="1642" y="1856"/>
                  </a:lnTo>
                  <a:lnTo>
                    <a:pt x="1607" y="1754"/>
                  </a:lnTo>
                  <a:lnTo>
                    <a:pt x="1587" y="1644"/>
                  </a:lnTo>
                  <a:lnTo>
                    <a:pt x="1586" y="1585"/>
                  </a:lnTo>
                  <a:lnTo>
                    <a:pt x="1587" y="1524"/>
                  </a:lnTo>
                  <a:lnTo>
                    <a:pt x="1609" y="1410"/>
                  </a:lnTo>
                  <a:lnTo>
                    <a:pt x="1646" y="1305"/>
                  </a:lnTo>
                  <a:lnTo>
                    <a:pt x="1698" y="1208"/>
                  </a:lnTo>
                  <a:lnTo>
                    <a:pt x="1759" y="1123"/>
                  </a:lnTo>
                  <a:lnTo>
                    <a:pt x="1826" y="1047"/>
                  </a:lnTo>
                  <a:lnTo>
                    <a:pt x="1933" y="951"/>
                  </a:lnTo>
                  <a:lnTo>
                    <a:pt x="2000" y="900"/>
                  </a:lnTo>
                  <a:lnTo>
                    <a:pt x="1949" y="880"/>
                  </a:lnTo>
                  <a:lnTo>
                    <a:pt x="1848" y="830"/>
                  </a:lnTo>
                  <a:lnTo>
                    <a:pt x="1702" y="741"/>
                  </a:lnTo>
                  <a:lnTo>
                    <a:pt x="1417" y="525"/>
                  </a:lnTo>
                  <a:lnTo>
                    <a:pt x="1154" y="335"/>
                  </a:lnTo>
                  <a:lnTo>
                    <a:pt x="1038" y="264"/>
                  </a:lnTo>
                  <a:lnTo>
                    <a:pt x="913" y="198"/>
                  </a:lnTo>
                  <a:lnTo>
                    <a:pt x="778" y="138"/>
                  </a:lnTo>
                  <a:lnTo>
                    <a:pt x="631" y="87"/>
                  </a:lnTo>
                  <a:lnTo>
                    <a:pt x="471" y="46"/>
                  </a:lnTo>
                  <a:lnTo>
                    <a:pt x="295" y="17"/>
                  </a:lnTo>
                  <a:lnTo>
                    <a:pt x="104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39"/>
                  </a:lnTo>
                  <a:lnTo>
                    <a:pt x="387" y="1755"/>
                  </a:lnTo>
                  <a:lnTo>
                    <a:pt x="361" y="1942"/>
                  </a:lnTo>
                  <a:lnTo>
                    <a:pt x="305" y="2204"/>
                  </a:lnTo>
                  <a:lnTo>
                    <a:pt x="235" y="2466"/>
                  </a:lnTo>
                  <a:lnTo>
                    <a:pt x="124" y="2826"/>
                  </a:lnTo>
                  <a:lnTo>
                    <a:pt x="13" y="3138"/>
                  </a:lnTo>
                  <a:lnTo>
                    <a:pt x="0" y="3170"/>
                  </a:lnTo>
                  <a:lnTo>
                    <a:pt x="101" y="3168"/>
                  </a:lnTo>
                  <a:lnTo>
                    <a:pt x="291" y="3153"/>
                  </a:lnTo>
                  <a:lnTo>
                    <a:pt x="464" y="3124"/>
                  </a:lnTo>
                  <a:lnTo>
                    <a:pt x="622" y="3082"/>
                  </a:lnTo>
                  <a:lnTo>
                    <a:pt x="768" y="3030"/>
                  </a:lnTo>
                  <a:lnTo>
                    <a:pt x="903" y="2971"/>
                  </a:lnTo>
                  <a:lnTo>
                    <a:pt x="1027" y="2904"/>
                  </a:lnTo>
                  <a:lnTo>
                    <a:pt x="1144" y="2832"/>
                  </a:lnTo>
                  <a:lnTo>
                    <a:pt x="1407" y="2640"/>
                  </a:lnTo>
                  <a:lnTo>
                    <a:pt x="1691" y="2420"/>
                  </a:lnTo>
                  <a:lnTo>
                    <a:pt x="1833" y="2328"/>
                  </a:lnTo>
                  <a:lnTo>
                    <a:pt x="1931" y="2276"/>
                  </a:lnTo>
                  <a:lnTo>
                    <a:pt x="1982" y="2255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Group 18"/>
          <p:cNvGrpSpPr>
            <a:grpSpLocks noChangeAspect="1"/>
          </p:cNvGrpSpPr>
          <p:nvPr/>
        </p:nvGrpSpPr>
        <p:grpSpPr bwMode="auto">
          <a:xfrm flipH="1">
            <a:off x="10673378" y="5368590"/>
            <a:ext cx="802706" cy="271619"/>
            <a:chOff x="1792" y="1467"/>
            <a:chExt cx="4096" cy="1386"/>
          </a:xfrm>
        </p:grpSpPr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370" y="2524"/>
              <a:ext cx="396" cy="329"/>
            </a:xfrm>
            <a:custGeom>
              <a:avLst/>
              <a:gdLst>
                <a:gd name="T0" fmla="*/ 1188 w 1188"/>
                <a:gd name="T1" fmla="*/ 0 h 989"/>
                <a:gd name="T2" fmla="*/ 1187 w 1188"/>
                <a:gd name="T3" fmla="*/ 73 h 989"/>
                <a:gd name="T4" fmla="*/ 1167 w 1188"/>
                <a:gd name="T5" fmla="*/ 222 h 989"/>
                <a:gd name="T6" fmla="*/ 1125 w 1188"/>
                <a:gd name="T7" fmla="*/ 366 h 989"/>
                <a:gd name="T8" fmla="*/ 1077 w 1188"/>
                <a:gd name="T9" fmla="*/ 470 h 989"/>
                <a:gd name="T10" fmla="*/ 1037 w 1188"/>
                <a:gd name="T11" fmla="*/ 536 h 989"/>
                <a:gd name="T12" fmla="*/ 991 w 1188"/>
                <a:gd name="T13" fmla="*/ 602 h 989"/>
                <a:gd name="T14" fmla="*/ 938 w 1188"/>
                <a:gd name="T15" fmla="*/ 664 h 989"/>
                <a:gd name="T16" fmla="*/ 876 w 1188"/>
                <a:gd name="T17" fmla="*/ 723 h 989"/>
                <a:gd name="T18" fmla="*/ 808 w 1188"/>
                <a:gd name="T19" fmla="*/ 781 h 989"/>
                <a:gd name="T20" fmla="*/ 732 w 1188"/>
                <a:gd name="T21" fmla="*/ 834 h 989"/>
                <a:gd name="T22" fmla="*/ 647 w 1188"/>
                <a:gd name="T23" fmla="*/ 883 h 989"/>
                <a:gd name="T24" fmla="*/ 553 w 1188"/>
                <a:gd name="T25" fmla="*/ 929 h 989"/>
                <a:gd name="T26" fmla="*/ 451 w 1188"/>
                <a:gd name="T27" fmla="*/ 971 h 989"/>
                <a:gd name="T28" fmla="*/ 396 w 1188"/>
                <a:gd name="T29" fmla="*/ 989 h 989"/>
                <a:gd name="T30" fmla="*/ 389 w 1188"/>
                <a:gd name="T31" fmla="*/ 989 h 989"/>
                <a:gd name="T32" fmla="*/ 344 w 1188"/>
                <a:gd name="T33" fmla="*/ 978 h 989"/>
                <a:gd name="T34" fmla="*/ 300 w 1188"/>
                <a:gd name="T35" fmla="*/ 958 h 989"/>
                <a:gd name="T36" fmla="*/ 243 w 1188"/>
                <a:gd name="T37" fmla="*/ 920 h 989"/>
                <a:gd name="T38" fmla="*/ 180 w 1188"/>
                <a:gd name="T39" fmla="*/ 863 h 989"/>
                <a:gd name="T40" fmla="*/ 109 w 1188"/>
                <a:gd name="T41" fmla="*/ 779 h 989"/>
                <a:gd name="T42" fmla="*/ 36 w 1188"/>
                <a:gd name="T43" fmla="*/ 665 h 989"/>
                <a:gd name="T44" fmla="*/ 0 w 1188"/>
                <a:gd name="T45" fmla="*/ 593 h 989"/>
                <a:gd name="T46" fmla="*/ 792 w 1188"/>
                <a:gd name="T47" fmla="*/ 0 h 989"/>
                <a:gd name="T48" fmla="*/ 1188 w 1188"/>
                <a:gd name="T4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8" h="989">
                  <a:moveTo>
                    <a:pt x="1188" y="0"/>
                  </a:moveTo>
                  <a:lnTo>
                    <a:pt x="1187" y="73"/>
                  </a:lnTo>
                  <a:lnTo>
                    <a:pt x="1167" y="222"/>
                  </a:lnTo>
                  <a:lnTo>
                    <a:pt x="1125" y="366"/>
                  </a:lnTo>
                  <a:lnTo>
                    <a:pt x="1077" y="470"/>
                  </a:lnTo>
                  <a:lnTo>
                    <a:pt x="1037" y="536"/>
                  </a:lnTo>
                  <a:lnTo>
                    <a:pt x="991" y="602"/>
                  </a:lnTo>
                  <a:lnTo>
                    <a:pt x="938" y="664"/>
                  </a:lnTo>
                  <a:lnTo>
                    <a:pt x="876" y="723"/>
                  </a:lnTo>
                  <a:lnTo>
                    <a:pt x="808" y="781"/>
                  </a:lnTo>
                  <a:lnTo>
                    <a:pt x="732" y="834"/>
                  </a:lnTo>
                  <a:lnTo>
                    <a:pt x="647" y="883"/>
                  </a:lnTo>
                  <a:lnTo>
                    <a:pt x="553" y="929"/>
                  </a:lnTo>
                  <a:lnTo>
                    <a:pt x="451" y="971"/>
                  </a:lnTo>
                  <a:lnTo>
                    <a:pt x="396" y="989"/>
                  </a:lnTo>
                  <a:lnTo>
                    <a:pt x="389" y="989"/>
                  </a:lnTo>
                  <a:lnTo>
                    <a:pt x="344" y="978"/>
                  </a:lnTo>
                  <a:lnTo>
                    <a:pt x="300" y="958"/>
                  </a:lnTo>
                  <a:lnTo>
                    <a:pt x="243" y="920"/>
                  </a:lnTo>
                  <a:lnTo>
                    <a:pt x="180" y="863"/>
                  </a:lnTo>
                  <a:lnTo>
                    <a:pt x="109" y="779"/>
                  </a:lnTo>
                  <a:lnTo>
                    <a:pt x="36" y="665"/>
                  </a:lnTo>
                  <a:lnTo>
                    <a:pt x="0" y="593"/>
                  </a:lnTo>
                  <a:lnTo>
                    <a:pt x="792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032" y="2457"/>
              <a:ext cx="744" cy="396"/>
            </a:xfrm>
            <a:custGeom>
              <a:avLst/>
              <a:gdLst>
                <a:gd name="T0" fmla="*/ 844 w 2231"/>
                <a:gd name="T1" fmla="*/ 0 h 1188"/>
                <a:gd name="T2" fmla="*/ 762 w 2231"/>
                <a:gd name="T3" fmla="*/ 19 h 1188"/>
                <a:gd name="T4" fmla="*/ 614 w 2231"/>
                <a:gd name="T5" fmla="*/ 58 h 1188"/>
                <a:gd name="T6" fmla="*/ 484 w 2231"/>
                <a:gd name="T7" fmla="*/ 100 h 1188"/>
                <a:gd name="T8" fmla="*/ 372 w 2231"/>
                <a:gd name="T9" fmla="*/ 143 h 1188"/>
                <a:gd name="T10" fmla="*/ 275 w 2231"/>
                <a:gd name="T11" fmla="*/ 187 h 1188"/>
                <a:gd name="T12" fmla="*/ 195 w 2231"/>
                <a:gd name="T13" fmla="*/ 234 h 1188"/>
                <a:gd name="T14" fmla="*/ 130 w 2231"/>
                <a:gd name="T15" fmla="*/ 281 h 1188"/>
                <a:gd name="T16" fmla="*/ 78 w 2231"/>
                <a:gd name="T17" fmla="*/ 329 h 1188"/>
                <a:gd name="T18" fmla="*/ 40 w 2231"/>
                <a:gd name="T19" fmla="*/ 378 h 1188"/>
                <a:gd name="T20" fmla="*/ 16 w 2231"/>
                <a:gd name="T21" fmla="*/ 427 h 1188"/>
                <a:gd name="T22" fmla="*/ 2 w 2231"/>
                <a:gd name="T23" fmla="*/ 477 h 1188"/>
                <a:gd name="T24" fmla="*/ 0 w 2231"/>
                <a:gd name="T25" fmla="*/ 526 h 1188"/>
                <a:gd name="T26" fmla="*/ 7 w 2231"/>
                <a:gd name="T27" fmla="*/ 575 h 1188"/>
                <a:gd name="T28" fmla="*/ 25 w 2231"/>
                <a:gd name="T29" fmla="*/ 624 h 1188"/>
                <a:gd name="T30" fmla="*/ 65 w 2231"/>
                <a:gd name="T31" fmla="*/ 696 h 1188"/>
                <a:gd name="T32" fmla="*/ 146 w 2231"/>
                <a:gd name="T33" fmla="*/ 789 h 1188"/>
                <a:gd name="T34" fmla="*/ 249 w 2231"/>
                <a:gd name="T35" fmla="*/ 876 h 1188"/>
                <a:gd name="T36" fmla="*/ 369 w 2231"/>
                <a:gd name="T37" fmla="*/ 957 h 1188"/>
                <a:gd name="T38" fmla="*/ 500 w 2231"/>
                <a:gd name="T39" fmla="*/ 1027 h 1188"/>
                <a:gd name="T40" fmla="*/ 634 w 2231"/>
                <a:gd name="T41" fmla="*/ 1088 h 1188"/>
                <a:gd name="T42" fmla="*/ 766 w 2231"/>
                <a:gd name="T43" fmla="*/ 1137 h 1188"/>
                <a:gd name="T44" fmla="*/ 889 w 2231"/>
                <a:gd name="T45" fmla="*/ 1170 h 1188"/>
                <a:gd name="T46" fmla="*/ 997 w 2231"/>
                <a:gd name="T47" fmla="*/ 1187 h 1188"/>
                <a:gd name="T48" fmla="*/ 1043 w 2231"/>
                <a:gd name="T49" fmla="*/ 1188 h 1188"/>
                <a:gd name="T50" fmla="*/ 1062 w 2231"/>
                <a:gd name="T51" fmla="*/ 1188 h 1188"/>
                <a:gd name="T52" fmla="*/ 1109 w 2231"/>
                <a:gd name="T53" fmla="*/ 1175 h 1188"/>
                <a:gd name="T54" fmla="*/ 1197 w 2231"/>
                <a:gd name="T55" fmla="*/ 1137 h 1188"/>
                <a:gd name="T56" fmla="*/ 1341 w 2231"/>
                <a:gd name="T57" fmla="*/ 1053 h 1188"/>
                <a:gd name="T58" fmla="*/ 1507 w 2231"/>
                <a:gd name="T59" fmla="*/ 942 h 1188"/>
                <a:gd name="T60" fmla="*/ 1950 w 2231"/>
                <a:gd name="T61" fmla="*/ 611 h 1188"/>
                <a:gd name="T62" fmla="*/ 2231 w 2231"/>
                <a:gd name="T63" fmla="*/ 396 h 1188"/>
                <a:gd name="T64" fmla="*/ 844 w 2231"/>
                <a:gd name="T6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1" h="1188">
                  <a:moveTo>
                    <a:pt x="844" y="0"/>
                  </a:moveTo>
                  <a:lnTo>
                    <a:pt x="762" y="19"/>
                  </a:lnTo>
                  <a:lnTo>
                    <a:pt x="614" y="58"/>
                  </a:lnTo>
                  <a:lnTo>
                    <a:pt x="484" y="100"/>
                  </a:lnTo>
                  <a:lnTo>
                    <a:pt x="372" y="143"/>
                  </a:lnTo>
                  <a:lnTo>
                    <a:pt x="275" y="187"/>
                  </a:lnTo>
                  <a:lnTo>
                    <a:pt x="195" y="234"/>
                  </a:lnTo>
                  <a:lnTo>
                    <a:pt x="130" y="281"/>
                  </a:lnTo>
                  <a:lnTo>
                    <a:pt x="78" y="329"/>
                  </a:lnTo>
                  <a:lnTo>
                    <a:pt x="40" y="378"/>
                  </a:lnTo>
                  <a:lnTo>
                    <a:pt x="16" y="427"/>
                  </a:lnTo>
                  <a:lnTo>
                    <a:pt x="2" y="477"/>
                  </a:lnTo>
                  <a:lnTo>
                    <a:pt x="0" y="526"/>
                  </a:lnTo>
                  <a:lnTo>
                    <a:pt x="7" y="575"/>
                  </a:lnTo>
                  <a:lnTo>
                    <a:pt x="25" y="624"/>
                  </a:lnTo>
                  <a:lnTo>
                    <a:pt x="65" y="696"/>
                  </a:lnTo>
                  <a:lnTo>
                    <a:pt x="146" y="789"/>
                  </a:lnTo>
                  <a:lnTo>
                    <a:pt x="249" y="876"/>
                  </a:lnTo>
                  <a:lnTo>
                    <a:pt x="369" y="957"/>
                  </a:lnTo>
                  <a:lnTo>
                    <a:pt x="500" y="1027"/>
                  </a:lnTo>
                  <a:lnTo>
                    <a:pt x="634" y="1088"/>
                  </a:lnTo>
                  <a:lnTo>
                    <a:pt x="766" y="1137"/>
                  </a:lnTo>
                  <a:lnTo>
                    <a:pt x="889" y="1170"/>
                  </a:lnTo>
                  <a:lnTo>
                    <a:pt x="997" y="1187"/>
                  </a:lnTo>
                  <a:lnTo>
                    <a:pt x="1043" y="1188"/>
                  </a:lnTo>
                  <a:lnTo>
                    <a:pt x="1062" y="1188"/>
                  </a:lnTo>
                  <a:lnTo>
                    <a:pt x="1109" y="1175"/>
                  </a:lnTo>
                  <a:lnTo>
                    <a:pt x="1197" y="1137"/>
                  </a:lnTo>
                  <a:lnTo>
                    <a:pt x="1341" y="1053"/>
                  </a:lnTo>
                  <a:lnTo>
                    <a:pt x="1507" y="942"/>
                  </a:lnTo>
                  <a:lnTo>
                    <a:pt x="1950" y="611"/>
                  </a:lnTo>
                  <a:lnTo>
                    <a:pt x="2231" y="39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3776" y="1467"/>
              <a:ext cx="990" cy="462"/>
            </a:xfrm>
            <a:custGeom>
              <a:avLst/>
              <a:gdLst>
                <a:gd name="T0" fmla="*/ 2575 w 2971"/>
                <a:gd name="T1" fmla="*/ 0 h 1387"/>
                <a:gd name="T2" fmla="*/ 2506 w 2971"/>
                <a:gd name="T3" fmla="*/ 0 h 1387"/>
                <a:gd name="T4" fmla="*/ 2147 w 2971"/>
                <a:gd name="T5" fmla="*/ 30 h 1387"/>
                <a:gd name="T6" fmla="*/ 1964 w 2971"/>
                <a:gd name="T7" fmla="*/ 56 h 1387"/>
                <a:gd name="T8" fmla="*/ 1761 w 2971"/>
                <a:gd name="T9" fmla="*/ 92 h 1387"/>
                <a:gd name="T10" fmla="*/ 1547 w 2971"/>
                <a:gd name="T11" fmla="*/ 143 h 1387"/>
                <a:gd name="T12" fmla="*/ 1324 w 2971"/>
                <a:gd name="T13" fmla="*/ 207 h 1387"/>
                <a:gd name="T14" fmla="*/ 1099 w 2971"/>
                <a:gd name="T15" fmla="*/ 289 h 1387"/>
                <a:gd name="T16" fmla="*/ 879 w 2971"/>
                <a:gd name="T17" fmla="*/ 392 h 1387"/>
                <a:gd name="T18" fmla="*/ 720 w 2971"/>
                <a:gd name="T19" fmla="*/ 482 h 1387"/>
                <a:gd name="T20" fmla="*/ 618 w 2971"/>
                <a:gd name="T21" fmla="*/ 549 h 1387"/>
                <a:gd name="T22" fmla="*/ 521 w 2971"/>
                <a:gd name="T23" fmla="*/ 622 h 1387"/>
                <a:gd name="T24" fmla="*/ 428 w 2971"/>
                <a:gd name="T25" fmla="*/ 701 h 1387"/>
                <a:gd name="T26" fmla="*/ 341 w 2971"/>
                <a:gd name="T27" fmla="*/ 788 h 1387"/>
                <a:gd name="T28" fmla="*/ 261 w 2971"/>
                <a:gd name="T29" fmla="*/ 880 h 1387"/>
                <a:gd name="T30" fmla="*/ 189 w 2971"/>
                <a:gd name="T31" fmla="*/ 979 h 1387"/>
                <a:gd name="T32" fmla="*/ 122 w 2971"/>
                <a:gd name="T33" fmla="*/ 1086 h 1387"/>
                <a:gd name="T34" fmla="*/ 66 w 2971"/>
                <a:gd name="T35" fmla="*/ 1200 h 1387"/>
                <a:gd name="T36" fmla="*/ 19 w 2971"/>
                <a:gd name="T37" fmla="*/ 1322 h 1387"/>
                <a:gd name="T38" fmla="*/ 0 w 2971"/>
                <a:gd name="T39" fmla="*/ 1387 h 1387"/>
                <a:gd name="T40" fmla="*/ 2971 w 2971"/>
                <a:gd name="T41" fmla="*/ 991 h 1387"/>
                <a:gd name="T42" fmla="*/ 2970 w 2971"/>
                <a:gd name="T43" fmla="*/ 953 h 1387"/>
                <a:gd name="T44" fmla="*/ 2961 w 2971"/>
                <a:gd name="T45" fmla="*/ 874 h 1387"/>
                <a:gd name="T46" fmla="*/ 2935 w 2971"/>
                <a:gd name="T47" fmla="*/ 752 h 1387"/>
                <a:gd name="T48" fmla="*/ 2879 w 2971"/>
                <a:gd name="T49" fmla="*/ 585 h 1387"/>
                <a:gd name="T50" fmla="*/ 2810 w 2971"/>
                <a:gd name="T51" fmla="*/ 422 h 1387"/>
                <a:gd name="T52" fmla="*/ 2699 w 2971"/>
                <a:gd name="T53" fmla="*/ 205 h 1387"/>
                <a:gd name="T54" fmla="*/ 2587 w 2971"/>
                <a:gd name="T55" fmla="*/ 19 h 1387"/>
                <a:gd name="T56" fmla="*/ 2575 w 2971"/>
                <a:gd name="T57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1" h="1387">
                  <a:moveTo>
                    <a:pt x="2575" y="0"/>
                  </a:moveTo>
                  <a:lnTo>
                    <a:pt x="2506" y="0"/>
                  </a:lnTo>
                  <a:lnTo>
                    <a:pt x="2147" y="30"/>
                  </a:lnTo>
                  <a:lnTo>
                    <a:pt x="1964" y="56"/>
                  </a:lnTo>
                  <a:lnTo>
                    <a:pt x="1761" y="92"/>
                  </a:lnTo>
                  <a:lnTo>
                    <a:pt x="1547" y="143"/>
                  </a:lnTo>
                  <a:lnTo>
                    <a:pt x="1324" y="207"/>
                  </a:lnTo>
                  <a:lnTo>
                    <a:pt x="1099" y="289"/>
                  </a:lnTo>
                  <a:lnTo>
                    <a:pt x="879" y="392"/>
                  </a:lnTo>
                  <a:lnTo>
                    <a:pt x="720" y="482"/>
                  </a:lnTo>
                  <a:lnTo>
                    <a:pt x="618" y="549"/>
                  </a:lnTo>
                  <a:lnTo>
                    <a:pt x="521" y="622"/>
                  </a:lnTo>
                  <a:lnTo>
                    <a:pt x="428" y="701"/>
                  </a:lnTo>
                  <a:lnTo>
                    <a:pt x="341" y="788"/>
                  </a:lnTo>
                  <a:lnTo>
                    <a:pt x="261" y="880"/>
                  </a:lnTo>
                  <a:lnTo>
                    <a:pt x="189" y="979"/>
                  </a:lnTo>
                  <a:lnTo>
                    <a:pt x="122" y="1086"/>
                  </a:lnTo>
                  <a:lnTo>
                    <a:pt x="66" y="1200"/>
                  </a:lnTo>
                  <a:lnTo>
                    <a:pt x="19" y="1322"/>
                  </a:lnTo>
                  <a:lnTo>
                    <a:pt x="0" y="1387"/>
                  </a:lnTo>
                  <a:lnTo>
                    <a:pt x="2971" y="991"/>
                  </a:lnTo>
                  <a:lnTo>
                    <a:pt x="2970" y="953"/>
                  </a:lnTo>
                  <a:lnTo>
                    <a:pt x="2961" y="874"/>
                  </a:lnTo>
                  <a:lnTo>
                    <a:pt x="2935" y="752"/>
                  </a:lnTo>
                  <a:lnTo>
                    <a:pt x="2879" y="585"/>
                  </a:lnTo>
                  <a:lnTo>
                    <a:pt x="2810" y="422"/>
                  </a:lnTo>
                  <a:lnTo>
                    <a:pt x="2699" y="205"/>
                  </a:lnTo>
                  <a:lnTo>
                    <a:pt x="2587" y="1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785" y="1665"/>
              <a:ext cx="1056" cy="385"/>
            </a:xfrm>
            <a:custGeom>
              <a:avLst/>
              <a:gdLst>
                <a:gd name="T0" fmla="*/ 2179 w 3168"/>
                <a:gd name="T1" fmla="*/ 0 h 1155"/>
                <a:gd name="T2" fmla="*/ 2130 w 3168"/>
                <a:gd name="T3" fmla="*/ 3 h 1155"/>
                <a:gd name="T4" fmla="*/ 1953 w 3168"/>
                <a:gd name="T5" fmla="*/ 37 h 1155"/>
                <a:gd name="T6" fmla="*/ 1701 w 3168"/>
                <a:gd name="T7" fmla="*/ 102 h 1155"/>
                <a:gd name="T8" fmla="*/ 1397 w 3168"/>
                <a:gd name="T9" fmla="*/ 193 h 1155"/>
                <a:gd name="T10" fmla="*/ 1064 w 3168"/>
                <a:gd name="T11" fmla="*/ 304 h 1155"/>
                <a:gd name="T12" fmla="*/ 724 w 3168"/>
                <a:gd name="T13" fmla="*/ 432 h 1155"/>
                <a:gd name="T14" fmla="*/ 402 w 3168"/>
                <a:gd name="T15" fmla="*/ 572 h 1155"/>
                <a:gd name="T16" fmla="*/ 186 w 3168"/>
                <a:gd name="T17" fmla="*/ 681 h 1155"/>
                <a:gd name="T18" fmla="*/ 56 w 3168"/>
                <a:gd name="T19" fmla="*/ 755 h 1155"/>
                <a:gd name="T20" fmla="*/ 0 w 3168"/>
                <a:gd name="T21" fmla="*/ 792 h 1155"/>
                <a:gd name="T22" fmla="*/ 333 w 3168"/>
                <a:gd name="T23" fmla="*/ 1155 h 1155"/>
                <a:gd name="T24" fmla="*/ 3168 w 3168"/>
                <a:gd name="T25" fmla="*/ 989 h 1155"/>
                <a:gd name="T26" fmla="*/ 3150 w 3168"/>
                <a:gd name="T27" fmla="*/ 959 h 1155"/>
                <a:gd name="T28" fmla="*/ 3020 w 3168"/>
                <a:gd name="T29" fmla="*/ 762 h 1155"/>
                <a:gd name="T30" fmla="*/ 2895 w 3168"/>
                <a:gd name="T31" fmla="*/ 587 h 1155"/>
                <a:gd name="T32" fmla="*/ 2746 w 3168"/>
                <a:gd name="T33" fmla="*/ 402 h 1155"/>
                <a:gd name="T34" fmla="*/ 2625 w 3168"/>
                <a:gd name="T35" fmla="*/ 269 h 1155"/>
                <a:gd name="T36" fmla="*/ 2542 w 3168"/>
                <a:gd name="T37" fmla="*/ 190 h 1155"/>
                <a:gd name="T38" fmla="*/ 2458 w 3168"/>
                <a:gd name="T39" fmla="*/ 121 h 1155"/>
                <a:gd name="T40" fmla="*/ 2375 w 3168"/>
                <a:gd name="T41" fmla="*/ 63 h 1155"/>
                <a:gd name="T42" fmla="*/ 2294 w 3168"/>
                <a:gd name="T43" fmla="*/ 23 h 1155"/>
                <a:gd name="T44" fmla="*/ 2216 w 3168"/>
                <a:gd name="T45" fmla="*/ 1 h 1155"/>
                <a:gd name="T46" fmla="*/ 2179 w 3168"/>
                <a:gd name="T47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8" h="1155">
                  <a:moveTo>
                    <a:pt x="2179" y="0"/>
                  </a:moveTo>
                  <a:lnTo>
                    <a:pt x="2130" y="3"/>
                  </a:lnTo>
                  <a:lnTo>
                    <a:pt x="1953" y="37"/>
                  </a:lnTo>
                  <a:lnTo>
                    <a:pt x="1701" y="102"/>
                  </a:lnTo>
                  <a:lnTo>
                    <a:pt x="1397" y="193"/>
                  </a:lnTo>
                  <a:lnTo>
                    <a:pt x="1064" y="304"/>
                  </a:lnTo>
                  <a:lnTo>
                    <a:pt x="724" y="432"/>
                  </a:lnTo>
                  <a:lnTo>
                    <a:pt x="402" y="572"/>
                  </a:lnTo>
                  <a:lnTo>
                    <a:pt x="186" y="681"/>
                  </a:lnTo>
                  <a:lnTo>
                    <a:pt x="56" y="755"/>
                  </a:lnTo>
                  <a:lnTo>
                    <a:pt x="0" y="792"/>
                  </a:lnTo>
                  <a:lnTo>
                    <a:pt x="333" y="1155"/>
                  </a:lnTo>
                  <a:lnTo>
                    <a:pt x="3168" y="989"/>
                  </a:lnTo>
                  <a:lnTo>
                    <a:pt x="3150" y="959"/>
                  </a:lnTo>
                  <a:lnTo>
                    <a:pt x="3020" y="762"/>
                  </a:lnTo>
                  <a:lnTo>
                    <a:pt x="2895" y="587"/>
                  </a:lnTo>
                  <a:lnTo>
                    <a:pt x="2746" y="402"/>
                  </a:lnTo>
                  <a:lnTo>
                    <a:pt x="2625" y="269"/>
                  </a:lnTo>
                  <a:lnTo>
                    <a:pt x="2542" y="190"/>
                  </a:lnTo>
                  <a:lnTo>
                    <a:pt x="2458" y="121"/>
                  </a:lnTo>
                  <a:lnTo>
                    <a:pt x="2375" y="63"/>
                  </a:lnTo>
                  <a:lnTo>
                    <a:pt x="2294" y="23"/>
                  </a:lnTo>
                  <a:lnTo>
                    <a:pt x="2216" y="1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792" y="1731"/>
              <a:ext cx="4096" cy="927"/>
            </a:xfrm>
            <a:custGeom>
              <a:avLst/>
              <a:gdLst>
                <a:gd name="T0" fmla="*/ 799 w 12289"/>
                <a:gd name="T1" fmla="*/ 1610 h 2781"/>
                <a:gd name="T2" fmla="*/ 745 w 12289"/>
                <a:gd name="T3" fmla="*/ 1713 h 2781"/>
                <a:gd name="T4" fmla="*/ 606 w 12289"/>
                <a:gd name="T5" fmla="*/ 1838 h 2781"/>
                <a:gd name="T6" fmla="*/ 405 w 12289"/>
                <a:gd name="T7" fmla="*/ 1982 h 2781"/>
                <a:gd name="T8" fmla="*/ 279 w 12289"/>
                <a:gd name="T9" fmla="*/ 2083 h 2781"/>
                <a:gd name="T10" fmla="*/ 157 w 12289"/>
                <a:gd name="T11" fmla="*/ 2221 h 2781"/>
                <a:gd name="T12" fmla="*/ 76 w 12289"/>
                <a:gd name="T13" fmla="*/ 2355 h 2781"/>
                <a:gd name="T14" fmla="*/ 9 w 12289"/>
                <a:gd name="T15" fmla="*/ 2567 h 2781"/>
                <a:gd name="T16" fmla="*/ 6 w 12289"/>
                <a:gd name="T17" fmla="*/ 2760 h 2781"/>
                <a:gd name="T18" fmla="*/ 81 w 12289"/>
                <a:gd name="T19" fmla="*/ 2773 h 2781"/>
                <a:gd name="T20" fmla="*/ 385 w 12289"/>
                <a:gd name="T21" fmla="*/ 2735 h 2781"/>
                <a:gd name="T22" fmla="*/ 785 w 12289"/>
                <a:gd name="T23" fmla="*/ 2637 h 2781"/>
                <a:gd name="T24" fmla="*/ 1472 w 12289"/>
                <a:gd name="T25" fmla="*/ 2421 h 2781"/>
                <a:gd name="T26" fmla="*/ 2111 w 12289"/>
                <a:gd name="T27" fmla="*/ 2251 h 2781"/>
                <a:gd name="T28" fmla="*/ 2492 w 12289"/>
                <a:gd name="T29" fmla="*/ 2194 h 2781"/>
                <a:gd name="T30" fmla="*/ 2781 w 12289"/>
                <a:gd name="T31" fmla="*/ 2179 h 2781"/>
                <a:gd name="T32" fmla="*/ 3246 w 12289"/>
                <a:gd name="T33" fmla="*/ 2192 h 2781"/>
                <a:gd name="T34" fmla="*/ 3765 w 12289"/>
                <a:gd name="T35" fmla="*/ 2247 h 2781"/>
                <a:gd name="T36" fmla="*/ 4194 w 12289"/>
                <a:gd name="T37" fmla="*/ 2332 h 2781"/>
                <a:gd name="T38" fmla="*/ 4820 w 12289"/>
                <a:gd name="T39" fmla="*/ 2513 h 2781"/>
                <a:gd name="T40" fmla="*/ 5420 w 12289"/>
                <a:gd name="T41" fmla="*/ 2683 h 2781"/>
                <a:gd name="T42" fmla="*/ 5810 w 12289"/>
                <a:gd name="T43" fmla="*/ 2750 h 2781"/>
                <a:gd name="T44" fmla="*/ 6148 w 12289"/>
                <a:gd name="T45" fmla="*/ 2774 h 2781"/>
                <a:gd name="T46" fmla="*/ 6951 w 12289"/>
                <a:gd name="T47" fmla="*/ 2775 h 2781"/>
                <a:gd name="T48" fmla="*/ 7963 w 12289"/>
                <a:gd name="T49" fmla="*/ 2705 h 2781"/>
                <a:gd name="T50" fmla="*/ 8902 w 12289"/>
                <a:gd name="T51" fmla="*/ 2570 h 2781"/>
                <a:gd name="T52" fmla="*/ 9758 w 12289"/>
                <a:gd name="T53" fmla="*/ 2387 h 2781"/>
                <a:gd name="T54" fmla="*/ 10517 w 12289"/>
                <a:gd name="T55" fmla="*/ 2176 h 2781"/>
                <a:gd name="T56" fmla="*/ 11169 w 12289"/>
                <a:gd name="T57" fmla="*/ 1959 h 2781"/>
                <a:gd name="T58" fmla="*/ 12023 w 12289"/>
                <a:gd name="T59" fmla="*/ 1613 h 2781"/>
                <a:gd name="T60" fmla="*/ 12210 w 12289"/>
                <a:gd name="T61" fmla="*/ 1525 h 2781"/>
                <a:gd name="T62" fmla="*/ 12275 w 12289"/>
                <a:gd name="T63" fmla="*/ 1448 h 2781"/>
                <a:gd name="T64" fmla="*/ 12289 w 12289"/>
                <a:gd name="T65" fmla="*/ 1351 h 2781"/>
                <a:gd name="T66" fmla="*/ 12251 w 12289"/>
                <a:gd name="T67" fmla="*/ 1262 h 2781"/>
                <a:gd name="T68" fmla="*/ 12187 w 12289"/>
                <a:gd name="T69" fmla="*/ 1213 h 2781"/>
                <a:gd name="T70" fmla="*/ 11620 w 12289"/>
                <a:gd name="T71" fmla="*/ 961 h 2781"/>
                <a:gd name="T72" fmla="*/ 10617 w 12289"/>
                <a:gd name="T73" fmla="*/ 562 h 2781"/>
                <a:gd name="T74" fmla="*/ 9595 w 12289"/>
                <a:gd name="T75" fmla="*/ 203 h 2781"/>
                <a:gd name="T76" fmla="*/ 9075 w 12289"/>
                <a:gd name="T77" fmla="*/ 56 h 2781"/>
                <a:gd name="T78" fmla="*/ 8775 w 12289"/>
                <a:gd name="T79" fmla="*/ 2 h 2781"/>
                <a:gd name="T80" fmla="*/ 8566 w 12289"/>
                <a:gd name="T81" fmla="*/ 3 h 2781"/>
                <a:gd name="T82" fmla="*/ 7875 w 12289"/>
                <a:gd name="T83" fmla="*/ 65 h 2781"/>
                <a:gd name="T84" fmla="*/ 7112 w 12289"/>
                <a:gd name="T85" fmla="*/ 192 h 2781"/>
                <a:gd name="T86" fmla="*/ 6101 w 12289"/>
                <a:gd name="T87" fmla="*/ 403 h 2781"/>
                <a:gd name="T88" fmla="*/ 4483 w 12289"/>
                <a:gd name="T89" fmla="*/ 762 h 2781"/>
                <a:gd name="T90" fmla="*/ 3565 w 12289"/>
                <a:gd name="T91" fmla="*/ 926 h 2781"/>
                <a:gd name="T92" fmla="*/ 2924 w 12289"/>
                <a:gd name="T93" fmla="*/ 990 h 2781"/>
                <a:gd name="T94" fmla="*/ 2685 w 12289"/>
                <a:gd name="T95" fmla="*/ 990 h 2781"/>
                <a:gd name="T96" fmla="*/ 2300 w 12289"/>
                <a:gd name="T97" fmla="*/ 952 h 2781"/>
                <a:gd name="T98" fmla="*/ 1833 w 12289"/>
                <a:gd name="T99" fmla="*/ 854 h 2781"/>
                <a:gd name="T100" fmla="*/ 1122 w 12289"/>
                <a:gd name="T101" fmla="*/ 638 h 2781"/>
                <a:gd name="T102" fmla="*/ 542 w 12289"/>
                <a:gd name="T103" fmla="*/ 470 h 2781"/>
                <a:gd name="T104" fmla="*/ 230 w 12289"/>
                <a:gd name="T105" fmla="*/ 411 h 2781"/>
                <a:gd name="T106" fmla="*/ 9 w 12289"/>
                <a:gd name="T107" fmla="*/ 396 h 2781"/>
                <a:gd name="T108" fmla="*/ 0 w 12289"/>
                <a:gd name="T109" fmla="*/ 509 h 2781"/>
                <a:gd name="T110" fmla="*/ 36 w 12289"/>
                <a:gd name="T111" fmla="*/ 719 h 2781"/>
                <a:gd name="T112" fmla="*/ 111 w 12289"/>
                <a:gd name="T113" fmla="*/ 882 h 2781"/>
                <a:gd name="T114" fmla="*/ 213 w 12289"/>
                <a:gd name="T115" fmla="*/ 1018 h 2781"/>
                <a:gd name="T116" fmla="*/ 359 w 12289"/>
                <a:gd name="T117" fmla="*/ 1155 h 2781"/>
                <a:gd name="T118" fmla="*/ 471 w 12289"/>
                <a:gd name="T119" fmla="*/ 1236 h 2781"/>
                <a:gd name="T120" fmla="*/ 696 w 12289"/>
                <a:gd name="T121" fmla="*/ 1407 h 2781"/>
                <a:gd name="T122" fmla="*/ 779 w 12289"/>
                <a:gd name="T123" fmla="*/ 1508 h 2781"/>
                <a:gd name="T124" fmla="*/ 801 w 12289"/>
                <a:gd name="T125" fmla="*/ 158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89" h="2781">
                  <a:moveTo>
                    <a:pt x="801" y="1586"/>
                  </a:moveTo>
                  <a:lnTo>
                    <a:pt x="799" y="1610"/>
                  </a:lnTo>
                  <a:lnTo>
                    <a:pt x="779" y="1662"/>
                  </a:lnTo>
                  <a:lnTo>
                    <a:pt x="745" y="1713"/>
                  </a:lnTo>
                  <a:lnTo>
                    <a:pt x="696" y="1763"/>
                  </a:lnTo>
                  <a:lnTo>
                    <a:pt x="606" y="1838"/>
                  </a:lnTo>
                  <a:lnTo>
                    <a:pt x="471" y="1934"/>
                  </a:lnTo>
                  <a:lnTo>
                    <a:pt x="405" y="1982"/>
                  </a:lnTo>
                  <a:lnTo>
                    <a:pt x="359" y="2015"/>
                  </a:lnTo>
                  <a:lnTo>
                    <a:pt x="279" y="2083"/>
                  </a:lnTo>
                  <a:lnTo>
                    <a:pt x="213" y="2152"/>
                  </a:lnTo>
                  <a:lnTo>
                    <a:pt x="157" y="2221"/>
                  </a:lnTo>
                  <a:lnTo>
                    <a:pt x="111" y="2289"/>
                  </a:lnTo>
                  <a:lnTo>
                    <a:pt x="76" y="2355"/>
                  </a:lnTo>
                  <a:lnTo>
                    <a:pt x="36" y="2451"/>
                  </a:lnTo>
                  <a:lnTo>
                    <a:pt x="9" y="2567"/>
                  </a:lnTo>
                  <a:lnTo>
                    <a:pt x="0" y="2662"/>
                  </a:lnTo>
                  <a:lnTo>
                    <a:pt x="6" y="2760"/>
                  </a:lnTo>
                  <a:lnTo>
                    <a:pt x="9" y="2774"/>
                  </a:lnTo>
                  <a:lnTo>
                    <a:pt x="81" y="2773"/>
                  </a:lnTo>
                  <a:lnTo>
                    <a:pt x="230" y="2760"/>
                  </a:lnTo>
                  <a:lnTo>
                    <a:pt x="385" y="2735"/>
                  </a:lnTo>
                  <a:lnTo>
                    <a:pt x="542" y="2701"/>
                  </a:lnTo>
                  <a:lnTo>
                    <a:pt x="785" y="2637"/>
                  </a:lnTo>
                  <a:lnTo>
                    <a:pt x="1122" y="2532"/>
                  </a:lnTo>
                  <a:lnTo>
                    <a:pt x="1472" y="2421"/>
                  </a:lnTo>
                  <a:lnTo>
                    <a:pt x="1833" y="2316"/>
                  </a:lnTo>
                  <a:lnTo>
                    <a:pt x="2111" y="2251"/>
                  </a:lnTo>
                  <a:lnTo>
                    <a:pt x="2300" y="2218"/>
                  </a:lnTo>
                  <a:lnTo>
                    <a:pt x="2492" y="2194"/>
                  </a:lnTo>
                  <a:lnTo>
                    <a:pt x="2685" y="2181"/>
                  </a:lnTo>
                  <a:lnTo>
                    <a:pt x="2781" y="2179"/>
                  </a:lnTo>
                  <a:lnTo>
                    <a:pt x="2945" y="2181"/>
                  </a:lnTo>
                  <a:lnTo>
                    <a:pt x="3246" y="2192"/>
                  </a:lnTo>
                  <a:lnTo>
                    <a:pt x="3518" y="2215"/>
                  </a:lnTo>
                  <a:lnTo>
                    <a:pt x="3765" y="2247"/>
                  </a:lnTo>
                  <a:lnTo>
                    <a:pt x="3989" y="2286"/>
                  </a:lnTo>
                  <a:lnTo>
                    <a:pt x="4194" y="2332"/>
                  </a:lnTo>
                  <a:lnTo>
                    <a:pt x="4478" y="2407"/>
                  </a:lnTo>
                  <a:lnTo>
                    <a:pt x="4820" y="2513"/>
                  </a:lnTo>
                  <a:lnTo>
                    <a:pt x="5156" y="2617"/>
                  </a:lnTo>
                  <a:lnTo>
                    <a:pt x="5420" y="2683"/>
                  </a:lnTo>
                  <a:lnTo>
                    <a:pt x="5608" y="2721"/>
                  </a:lnTo>
                  <a:lnTo>
                    <a:pt x="5810" y="2750"/>
                  </a:lnTo>
                  <a:lnTo>
                    <a:pt x="6030" y="2768"/>
                  </a:lnTo>
                  <a:lnTo>
                    <a:pt x="6148" y="2774"/>
                  </a:lnTo>
                  <a:lnTo>
                    <a:pt x="6421" y="2781"/>
                  </a:lnTo>
                  <a:lnTo>
                    <a:pt x="6951" y="2775"/>
                  </a:lnTo>
                  <a:lnTo>
                    <a:pt x="7465" y="2750"/>
                  </a:lnTo>
                  <a:lnTo>
                    <a:pt x="7963" y="2705"/>
                  </a:lnTo>
                  <a:lnTo>
                    <a:pt x="8443" y="2644"/>
                  </a:lnTo>
                  <a:lnTo>
                    <a:pt x="8902" y="2570"/>
                  </a:lnTo>
                  <a:lnTo>
                    <a:pt x="9341" y="2482"/>
                  </a:lnTo>
                  <a:lnTo>
                    <a:pt x="9758" y="2387"/>
                  </a:lnTo>
                  <a:lnTo>
                    <a:pt x="10149" y="2284"/>
                  </a:lnTo>
                  <a:lnTo>
                    <a:pt x="10517" y="2176"/>
                  </a:lnTo>
                  <a:lnTo>
                    <a:pt x="10856" y="2067"/>
                  </a:lnTo>
                  <a:lnTo>
                    <a:pt x="11169" y="1959"/>
                  </a:lnTo>
                  <a:lnTo>
                    <a:pt x="11585" y="1800"/>
                  </a:lnTo>
                  <a:lnTo>
                    <a:pt x="12023" y="1613"/>
                  </a:lnTo>
                  <a:lnTo>
                    <a:pt x="12186" y="1538"/>
                  </a:lnTo>
                  <a:lnTo>
                    <a:pt x="12210" y="1525"/>
                  </a:lnTo>
                  <a:lnTo>
                    <a:pt x="12249" y="1489"/>
                  </a:lnTo>
                  <a:lnTo>
                    <a:pt x="12275" y="1448"/>
                  </a:lnTo>
                  <a:lnTo>
                    <a:pt x="12288" y="1400"/>
                  </a:lnTo>
                  <a:lnTo>
                    <a:pt x="12289" y="1351"/>
                  </a:lnTo>
                  <a:lnTo>
                    <a:pt x="12276" y="1304"/>
                  </a:lnTo>
                  <a:lnTo>
                    <a:pt x="12251" y="1262"/>
                  </a:lnTo>
                  <a:lnTo>
                    <a:pt x="12213" y="1226"/>
                  </a:lnTo>
                  <a:lnTo>
                    <a:pt x="12187" y="1213"/>
                  </a:lnTo>
                  <a:lnTo>
                    <a:pt x="12027" y="1138"/>
                  </a:lnTo>
                  <a:lnTo>
                    <a:pt x="11620" y="961"/>
                  </a:lnTo>
                  <a:lnTo>
                    <a:pt x="11139" y="763"/>
                  </a:lnTo>
                  <a:lnTo>
                    <a:pt x="10617" y="562"/>
                  </a:lnTo>
                  <a:lnTo>
                    <a:pt x="10090" y="370"/>
                  </a:lnTo>
                  <a:lnTo>
                    <a:pt x="9595" y="203"/>
                  </a:lnTo>
                  <a:lnTo>
                    <a:pt x="9268" y="107"/>
                  </a:lnTo>
                  <a:lnTo>
                    <a:pt x="9075" y="56"/>
                  </a:lnTo>
                  <a:lnTo>
                    <a:pt x="8909" y="20"/>
                  </a:lnTo>
                  <a:lnTo>
                    <a:pt x="8775" y="2"/>
                  </a:lnTo>
                  <a:lnTo>
                    <a:pt x="8723" y="0"/>
                  </a:lnTo>
                  <a:lnTo>
                    <a:pt x="8566" y="3"/>
                  </a:lnTo>
                  <a:lnTo>
                    <a:pt x="8232" y="25"/>
                  </a:lnTo>
                  <a:lnTo>
                    <a:pt x="7875" y="65"/>
                  </a:lnTo>
                  <a:lnTo>
                    <a:pt x="7501" y="121"/>
                  </a:lnTo>
                  <a:lnTo>
                    <a:pt x="7112" y="192"/>
                  </a:lnTo>
                  <a:lnTo>
                    <a:pt x="6713" y="271"/>
                  </a:lnTo>
                  <a:lnTo>
                    <a:pt x="6101" y="403"/>
                  </a:lnTo>
                  <a:lnTo>
                    <a:pt x="5281" y="589"/>
                  </a:lnTo>
                  <a:lnTo>
                    <a:pt x="4483" y="762"/>
                  </a:lnTo>
                  <a:lnTo>
                    <a:pt x="3919" y="870"/>
                  </a:lnTo>
                  <a:lnTo>
                    <a:pt x="3565" y="926"/>
                  </a:lnTo>
                  <a:lnTo>
                    <a:pt x="3230" y="967"/>
                  </a:lnTo>
                  <a:lnTo>
                    <a:pt x="2924" y="990"/>
                  </a:lnTo>
                  <a:lnTo>
                    <a:pt x="2781" y="991"/>
                  </a:lnTo>
                  <a:lnTo>
                    <a:pt x="2685" y="990"/>
                  </a:lnTo>
                  <a:lnTo>
                    <a:pt x="2492" y="977"/>
                  </a:lnTo>
                  <a:lnTo>
                    <a:pt x="2300" y="952"/>
                  </a:lnTo>
                  <a:lnTo>
                    <a:pt x="2111" y="919"/>
                  </a:lnTo>
                  <a:lnTo>
                    <a:pt x="1833" y="854"/>
                  </a:lnTo>
                  <a:lnTo>
                    <a:pt x="1472" y="749"/>
                  </a:lnTo>
                  <a:lnTo>
                    <a:pt x="1122" y="638"/>
                  </a:lnTo>
                  <a:lnTo>
                    <a:pt x="785" y="533"/>
                  </a:lnTo>
                  <a:lnTo>
                    <a:pt x="542" y="470"/>
                  </a:lnTo>
                  <a:lnTo>
                    <a:pt x="385" y="435"/>
                  </a:lnTo>
                  <a:lnTo>
                    <a:pt x="230" y="411"/>
                  </a:lnTo>
                  <a:lnTo>
                    <a:pt x="81" y="398"/>
                  </a:lnTo>
                  <a:lnTo>
                    <a:pt x="9" y="396"/>
                  </a:lnTo>
                  <a:lnTo>
                    <a:pt x="6" y="411"/>
                  </a:lnTo>
                  <a:lnTo>
                    <a:pt x="0" y="509"/>
                  </a:lnTo>
                  <a:lnTo>
                    <a:pt x="9" y="604"/>
                  </a:lnTo>
                  <a:lnTo>
                    <a:pt x="36" y="719"/>
                  </a:lnTo>
                  <a:lnTo>
                    <a:pt x="76" y="815"/>
                  </a:lnTo>
                  <a:lnTo>
                    <a:pt x="111" y="882"/>
                  </a:lnTo>
                  <a:lnTo>
                    <a:pt x="157" y="949"/>
                  </a:lnTo>
                  <a:lnTo>
                    <a:pt x="213" y="1018"/>
                  </a:lnTo>
                  <a:lnTo>
                    <a:pt x="279" y="1088"/>
                  </a:lnTo>
                  <a:lnTo>
                    <a:pt x="359" y="1155"/>
                  </a:lnTo>
                  <a:lnTo>
                    <a:pt x="405" y="1188"/>
                  </a:lnTo>
                  <a:lnTo>
                    <a:pt x="471" y="1236"/>
                  </a:lnTo>
                  <a:lnTo>
                    <a:pt x="606" y="1332"/>
                  </a:lnTo>
                  <a:lnTo>
                    <a:pt x="696" y="1407"/>
                  </a:lnTo>
                  <a:lnTo>
                    <a:pt x="745" y="1458"/>
                  </a:lnTo>
                  <a:lnTo>
                    <a:pt x="779" y="1508"/>
                  </a:lnTo>
                  <a:lnTo>
                    <a:pt x="799" y="1560"/>
                  </a:lnTo>
                  <a:lnTo>
                    <a:pt x="801" y="1586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635" y="2287"/>
              <a:ext cx="2475" cy="371"/>
            </a:xfrm>
            <a:custGeom>
              <a:avLst/>
              <a:gdLst>
                <a:gd name="T0" fmla="*/ 3618 w 7425"/>
                <a:gd name="T1" fmla="*/ 1105 h 1112"/>
                <a:gd name="T2" fmla="*/ 3891 w 7425"/>
                <a:gd name="T3" fmla="*/ 1112 h 1112"/>
                <a:gd name="T4" fmla="*/ 4421 w 7425"/>
                <a:gd name="T5" fmla="*/ 1106 h 1112"/>
                <a:gd name="T6" fmla="*/ 4935 w 7425"/>
                <a:gd name="T7" fmla="*/ 1081 h 1112"/>
                <a:gd name="T8" fmla="*/ 5433 w 7425"/>
                <a:gd name="T9" fmla="*/ 1036 h 1112"/>
                <a:gd name="T10" fmla="*/ 5913 w 7425"/>
                <a:gd name="T11" fmla="*/ 975 h 1112"/>
                <a:gd name="T12" fmla="*/ 6372 w 7425"/>
                <a:gd name="T13" fmla="*/ 901 h 1112"/>
                <a:gd name="T14" fmla="*/ 6810 w 7425"/>
                <a:gd name="T15" fmla="*/ 814 h 1112"/>
                <a:gd name="T16" fmla="*/ 7226 w 7425"/>
                <a:gd name="T17" fmla="*/ 718 h 1112"/>
                <a:gd name="T18" fmla="*/ 7425 w 7425"/>
                <a:gd name="T19" fmla="*/ 667 h 1112"/>
                <a:gd name="T20" fmla="*/ 7374 w 7425"/>
                <a:gd name="T21" fmla="*/ 614 h 1112"/>
                <a:gd name="T22" fmla="*/ 7259 w 7425"/>
                <a:gd name="T23" fmla="*/ 516 h 1112"/>
                <a:gd name="T24" fmla="*/ 7125 w 7425"/>
                <a:gd name="T25" fmla="*/ 428 h 1112"/>
                <a:gd name="T26" fmla="*/ 6974 w 7425"/>
                <a:gd name="T27" fmla="*/ 350 h 1112"/>
                <a:gd name="T28" fmla="*/ 6808 w 7425"/>
                <a:gd name="T29" fmla="*/ 280 h 1112"/>
                <a:gd name="T30" fmla="*/ 6627 w 7425"/>
                <a:gd name="T31" fmla="*/ 219 h 1112"/>
                <a:gd name="T32" fmla="*/ 6433 w 7425"/>
                <a:gd name="T33" fmla="*/ 167 h 1112"/>
                <a:gd name="T34" fmla="*/ 6224 w 7425"/>
                <a:gd name="T35" fmla="*/ 121 h 1112"/>
                <a:gd name="T36" fmla="*/ 6005 w 7425"/>
                <a:gd name="T37" fmla="*/ 85 h 1112"/>
                <a:gd name="T38" fmla="*/ 5776 w 7425"/>
                <a:gd name="T39" fmla="*/ 55 h 1112"/>
                <a:gd name="T40" fmla="*/ 5535 w 7425"/>
                <a:gd name="T41" fmla="*/ 32 h 1112"/>
                <a:gd name="T42" fmla="*/ 5288 w 7425"/>
                <a:gd name="T43" fmla="*/ 15 h 1112"/>
                <a:gd name="T44" fmla="*/ 4903 w 7425"/>
                <a:gd name="T45" fmla="*/ 0 h 1112"/>
                <a:gd name="T46" fmla="*/ 4369 w 7425"/>
                <a:gd name="T47" fmla="*/ 2 h 1112"/>
                <a:gd name="T48" fmla="*/ 3819 w 7425"/>
                <a:gd name="T49" fmla="*/ 22 h 1112"/>
                <a:gd name="T50" fmla="*/ 3263 w 7425"/>
                <a:gd name="T51" fmla="*/ 59 h 1112"/>
                <a:gd name="T52" fmla="*/ 2707 w 7425"/>
                <a:gd name="T53" fmla="*/ 110 h 1112"/>
                <a:gd name="T54" fmla="*/ 2161 w 7425"/>
                <a:gd name="T55" fmla="*/ 172 h 1112"/>
                <a:gd name="T56" fmla="*/ 1634 w 7425"/>
                <a:gd name="T57" fmla="*/ 242 h 1112"/>
                <a:gd name="T58" fmla="*/ 1132 w 7425"/>
                <a:gd name="T59" fmla="*/ 317 h 1112"/>
                <a:gd name="T60" fmla="*/ 443 w 7425"/>
                <a:gd name="T61" fmla="*/ 434 h 1112"/>
                <a:gd name="T62" fmla="*/ 54 w 7425"/>
                <a:gd name="T63" fmla="*/ 510 h 1112"/>
                <a:gd name="T64" fmla="*/ 26 w 7425"/>
                <a:gd name="T65" fmla="*/ 516 h 1112"/>
                <a:gd name="T66" fmla="*/ 0 w 7425"/>
                <a:gd name="T67" fmla="*/ 523 h 1112"/>
                <a:gd name="T68" fmla="*/ 126 w 7425"/>
                <a:gd name="T69" fmla="*/ 513 h 1112"/>
                <a:gd name="T70" fmla="*/ 251 w 7425"/>
                <a:gd name="T71" fmla="*/ 510 h 1112"/>
                <a:gd name="T72" fmla="*/ 415 w 7425"/>
                <a:gd name="T73" fmla="*/ 512 h 1112"/>
                <a:gd name="T74" fmla="*/ 716 w 7425"/>
                <a:gd name="T75" fmla="*/ 523 h 1112"/>
                <a:gd name="T76" fmla="*/ 988 w 7425"/>
                <a:gd name="T77" fmla="*/ 546 h 1112"/>
                <a:gd name="T78" fmla="*/ 1235 w 7425"/>
                <a:gd name="T79" fmla="*/ 578 h 1112"/>
                <a:gd name="T80" fmla="*/ 1459 w 7425"/>
                <a:gd name="T81" fmla="*/ 617 h 1112"/>
                <a:gd name="T82" fmla="*/ 1664 w 7425"/>
                <a:gd name="T83" fmla="*/ 663 h 1112"/>
                <a:gd name="T84" fmla="*/ 1948 w 7425"/>
                <a:gd name="T85" fmla="*/ 738 h 1112"/>
                <a:gd name="T86" fmla="*/ 2290 w 7425"/>
                <a:gd name="T87" fmla="*/ 844 h 1112"/>
                <a:gd name="T88" fmla="*/ 2626 w 7425"/>
                <a:gd name="T89" fmla="*/ 948 h 1112"/>
                <a:gd name="T90" fmla="*/ 2890 w 7425"/>
                <a:gd name="T91" fmla="*/ 1014 h 1112"/>
                <a:gd name="T92" fmla="*/ 3078 w 7425"/>
                <a:gd name="T93" fmla="*/ 1052 h 1112"/>
                <a:gd name="T94" fmla="*/ 3280 w 7425"/>
                <a:gd name="T95" fmla="*/ 1081 h 1112"/>
                <a:gd name="T96" fmla="*/ 3500 w 7425"/>
                <a:gd name="T97" fmla="*/ 1099 h 1112"/>
                <a:gd name="T98" fmla="*/ 3618 w 7425"/>
                <a:gd name="T99" fmla="*/ 110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25" h="1112">
                  <a:moveTo>
                    <a:pt x="3618" y="1105"/>
                  </a:moveTo>
                  <a:lnTo>
                    <a:pt x="3891" y="1112"/>
                  </a:lnTo>
                  <a:lnTo>
                    <a:pt x="4421" y="1106"/>
                  </a:lnTo>
                  <a:lnTo>
                    <a:pt x="4935" y="1081"/>
                  </a:lnTo>
                  <a:lnTo>
                    <a:pt x="5433" y="1036"/>
                  </a:lnTo>
                  <a:lnTo>
                    <a:pt x="5913" y="975"/>
                  </a:lnTo>
                  <a:lnTo>
                    <a:pt x="6372" y="901"/>
                  </a:lnTo>
                  <a:lnTo>
                    <a:pt x="6810" y="814"/>
                  </a:lnTo>
                  <a:lnTo>
                    <a:pt x="7226" y="718"/>
                  </a:lnTo>
                  <a:lnTo>
                    <a:pt x="7425" y="667"/>
                  </a:lnTo>
                  <a:lnTo>
                    <a:pt x="7374" y="614"/>
                  </a:lnTo>
                  <a:lnTo>
                    <a:pt x="7259" y="516"/>
                  </a:lnTo>
                  <a:lnTo>
                    <a:pt x="7125" y="428"/>
                  </a:lnTo>
                  <a:lnTo>
                    <a:pt x="6974" y="350"/>
                  </a:lnTo>
                  <a:lnTo>
                    <a:pt x="6808" y="280"/>
                  </a:lnTo>
                  <a:lnTo>
                    <a:pt x="6627" y="219"/>
                  </a:lnTo>
                  <a:lnTo>
                    <a:pt x="6433" y="167"/>
                  </a:lnTo>
                  <a:lnTo>
                    <a:pt x="6224" y="121"/>
                  </a:lnTo>
                  <a:lnTo>
                    <a:pt x="6005" y="85"/>
                  </a:lnTo>
                  <a:lnTo>
                    <a:pt x="5776" y="55"/>
                  </a:lnTo>
                  <a:lnTo>
                    <a:pt x="5535" y="32"/>
                  </a:lnTo>
                  <a:lnTo>
                    <a:pt x="5288" y="15"/>
                  </a:lnTo>
                  <a:lnTo>
                    <a:pt x="4903" y="0"/>
                  </a:lnTo>
                  <a:lnTo>
                    <a:pt x="4369" y="2"/>
                  </a:lnTo>
                  <a:lnTo>
                    <a:pt x="3819" y="22"/>
                  </a:lnTo>
                  <a:lnTo>
                    <a:pt x="3263" y="59"/>
                  </a:lnTo>
                  <a:lnTo>
                    <a:pt x="2707" y="110"/>
                  </a:lnTo>
                  <a:lnTo>
                    <a:pt x="2161" y="172"/>
                  </a:lnTo>
                  <a:lnTo>
                    <a:pt x="1634" y="242"/>
                  </a:lnTo>
                  <a:lnTo>
                    <a:pt x="1132" y="317"/>
                  </a:lnTo>
                  <a:lnTo>
                    <a:pt x="443" y="434"/>
                  </a:lnTo>
                  <a:lnTo>
                    <a:pt x="54" y="510"/>
                  </a:lnTo>
                  <a:lnTo>
                    <a:pt x="26" y="516"/>
                  </a:lnTo>
                  <a:lnTo>
                    <a:pt x="0" y="523"/>
                  </a:lnTo>
                  <a:lnTo>
                    <a:pt x="126" y="513"/>
                  </a:lnTo>
                  <a:lnTo>
                    <a:pt x="251" y="510"/>
                  </a:lnTo>
                  <a:lnTo>
                    <a:pt x="415" y="512"/>
                  </a:lnTo>
                  <a:lnTo>
                    <a:pt x="716" y="523"/>
                  </a:lnTo>
                  <a:lnTo>
                    <a:pt x="988" y="546"/>
                  </a:lnTo>
                  <a:lnTo>
                    <a:pt x="1235" y="578"/>
                  </a:lnTo>
                  <a:lnTo>
                    <a:pt x="1459" y="617"/>
                  </a:lnTo>
                  <a:lnTo>
                    <a:pt x="1664" y="663"/>
                  </a:lnTo>
                  <a:lnTo>
                    <a:pt x="1948" y="738"/>
                  </a:lnTo>
                  <a:lnTo>
                    <a:pt x="2290" y="844"/>
                  </a:lnTo>
                  <a:lnTo>
                    <a:pt x="2626" y="948"/>
                  </a:lnTo>
                  <a:lnTo>
                    <a:pt x="2890" y="1014"/>
                  </a:lnTo>
                  <a:lnTo>
                    <a:pt x="3078" y="1052"/>
                  </a:lnTo>
                  <a:lnTo>
                    <a:pt x="3280" y="1081"/>
                  </a:lnTo>
                  <a:lnTo>
                    <a:pt x="3500" y="1099"/>
                  </a:lnTo>
                  <a:lnTo>
                    <a:pt x="3618" y="1105"/>
                  </a:lnTo>
                  <a:close/>
                </a:path>
              </a:pathLst>
            </a:custGeom>
            <a:solidFill>
              <a:srgbClr val="EBE8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213" y="1731"/>
              <a:ext cx="3675" cy="752"/>
            </a:xfrm>
            <a:custGeom>
              <a:avLst/>
              <a:gdLst>
                <a:gd name="T0" fmla="*/ 10764 w 11026"/>
                <a:gd name="T1" fmla="*/ 1138 h 2256"/>
                <a:gd name="T2" fmla="*/ 9876 w 11026"/>
                <a:gd name="T3" fmla="*/ 763 h 2256"/>
                <a:gd name="T4" fmla="*/ 8827 w 11026"/>
                <a:gd name="T5" fmla="*/ 370 h 2256"/>
                <a:gd name="T6" fmla="*/ 8005 w 11026"/>
                <a:gd name="T7" fmla="*/ 107 h 2256"/>
                <a:gd name="T8" fmla="*/ 7646 w 11026"/>
                <a:gd name="T9" fmla="*/ 20 h 2256"/>
                <a:gd name="T10" fmla="*/ 7460 w 11026"/>
                <a:gd name="T11" fmla="*/ 0 h 2256"/>
                <a:gd name="T12" fmla="*/ 6969 w 11026"/>
                <a:gd name="T13" fmla="*/ 25 h 2256"/>
                <a:gd name="T14" fmla="*/ 6238 w 11026"/>
                <a:gd name="T15" fmla="*/ 121 h 2256"/>
                <a:gd name="T16" fmla="*/ 5450 w 11026"/>
                <a:gd name="T17" fmla="*/ 271 h 2256"/>
                <a:gd name="T18" fmla="*/ 4018 w 11026"/>
                <a:gd name="T19" fmla="*/ 589 h 2256"/>
                <a:gd name="T20" fmla="*/ 2656 w 11026"/>
                <a:gd name="T21" fmla="*/ 870 h 2256"/>
                <a:gd name="T22" fmla="*/ 1967 w 11026"/>
                <a:gd name="T23" fmla="*/ 967 h 2256"/>
                <a:gd name="T24" fmla="*/ 1518 w 11026"/>
                <a:gd name="T25" fmla="*/ 991 h 2256"/>
                <a:gd name="T26" fmla="*/ 1226 w 11026"/>
                <a:gd name="T27" fmla="*/ 977 h 2256"/>
                <a:gd name="T28" fmla="*/ 845 w 11026"/>
                <a:gd name="T29" fmla="*/ 918 h 2256"/>
                <a:gd name="T30" fmla="*/ 202 w 11026"/>
                <a:gd name="T31" fmla="*/ 748 h 2256"/>
                <a:gd name="T32" fmla="*/ 12 w 11026"/>
                <a:gd name="T33" fmla="*/ 739 h 2256"/>
                <a:gd name="T34" fmla="*/ 7 w 11026"/>
                <a:gd name="T35" fmla="*/ 932 h 2256"/>
                <a:gd name="T36" fmla="*/ 92 w 11026"/>
                <a:gd name="T37" fmla="*/ 1113 h 2256"/>
                <a:gd name="T38" fmla="*/ 290 w 11026"/>
                <a:gd name="T39" fmla="*/ 1279 h 2256"/>
                <a:gd name="T40" fmla="*/ 527 w 11026"/>
                <a:gd name="T41" fmla="*/ 1387 h 2256"/>
                <a:gd name="T42" fmla="*/ 755 w 11026"/>
                <a:gd name="T43" fmla="*/ 1452 h 2256"/>
                <a:gd name="T44" fmla="*/ 1096 w 11026"/>
                <a:gd name="T45" fmla="*/ 1499 h 2256"/>
                <a:gd name="T46" fmla="*/ 1476 w 11026"/>
                <a:gd name="T47" fmla="*/ 1510 h 2256"/>
                <a:gd name="T48" fmla="*/ 2217 w 11026"/>
                <a:gd name="T49" fmla="*/ 1453 h 2256"/>
                <a:gd name="T50" fmla="*/ 3150 w 11026"/>
                <a:gd name="T51" fmla="*/ 1299 h 2256"/>
                <a:gd name="T52" fmla="*/ 4377 w 11026"/>
                <a:gd name="T53" fmla="*/ 1034 h 2256"/>
                <a:gd name="T54" fmla="*/ 6053 w 11026"/>
                <a:gd name="T55" fmla="*/ 666 h 2256"/>
                <a:gd name="T56" fmla="*/ 6907 w 11026"/>
                <a:gd name="T57" fmla="*/ 530 h 2256"/>
                <a:gd name="T58" fmla="*/ 7374 w 11026"/>
                <a:gd name="T59" fmla="*/ 497 h 2256"/>
                <a:gd name="T60" fmla="*/ 7521 w 11026"/>
                <a:gd name="T61" fmla="*/ 497 h 2256"/>
                <a:gd name="T62" fmla="*/ 7756 w 11026"/>
                <a:gd name="T63" fmla="*/ 534 h 2256"/>
                <a:gd name="T64" fmla="*/ 7979 w 11026"/>
                <a:gd name="T65" fmla="*/ 614 h 2256"/>
                <a:gd name="T66" fmla="*/ 8245 w 11026"/>
                <a:gd name="T67" fmla="*/ 759 h 2256"/>
                <a:gd name="T68" fmla="*/ 8294 w 11026"/>
                <a:gd name="T69" fmla="*/ 892 h 2256"/>
                <a:gd name="T70" fmla="*/ 8129 w 11026"/>
                <a:gd name="T71" fmla="*/ 1139 h 2256"/>
                <a:gd name="T72" fmla="*/ 8070 w 11026"/>
                <a:gd name="T73" fmla="*/ 1285 h 2256"/>
                <a:gd name="T74" fmla="*/ 8055 w 11026"/>
                <a:gd name="T75" fmla="*/ 1387 h 2256"/>
                <a:gd name="T76" fmla="*/ 8064 w 11026"/>
                <a:gd name="T77" fmla="*/ 1445 h 2256"/>
                <a:gd name="T78" fmla="*/ 8100 w 11026"/>
                <a:gd name="T79" fmla="*/ 1512 h 2256"/>
                <a:gd name="T80" fmla="*/ 8175 w 11026"/>
                <a:gd name="T81" fmla="*/ 1589 h 2256"/>
                <a:gd name="T82" fmla="*/ 8808 w 11026"/>
                <a:gd name="T83" fmla="*/ 2129 h 2256"/>
                <a:gd name="T84" fmla="*/ 9236 w 11026"/>
                <a:gd name="T85" fmla="*/ 2181 h 2256"/>
                <a:gd name="T86" fmla="*/ 9393 w 11026"/>
                <a:gd name="T87" fmla="*/ 2055 h 2256"/>
                <a:gd name="T88" fmla="*/ 9013 w 11026"/>
                <a:gd name="T89" fmla="*/ 1786 h 2256"/>
                <a:gd name="T90" fmla="*/ 8546 w 11026"/>
                <a:gd name="T91" fmla="*/ 1391 h 2256"/>
                <a:gd name="T92" fmla="*/ 8506 w 11026"/>
                <a:gd name="T93" fmla="*/ 1275 h 2256"/>
                <a:gd name="T94" fmla="*/ 8659 w 11026"/>
                <a:gd name="T95" fmla="*/ 1076 h 2256"/>
                <a:gd name="T96" fmla="*/ 9122 w 11026"/>
                <a:gd name="T97" fmla="*/ 1497 h 2256"/>
                <a:gd name="T98" fmla="*/ 9468 w 11026"/>
                <a:gd name="T99" fmla="*/ 1773 h 2256"/>
                <a:gd name="T100" fmla="*/ 9677 w 11026"/>
                <a:gd name="T101" fmla="*/ 1884 h 2256"/>
                <a:gd name="T102" fmla="*/ 9841 w 11026"/>
                <a:gd name="T103" fmla="*/ 1927 h 2256"/>
                <a:gd name="T104" fmla="*/ 10002 w 11026"/>
                <a:gd name="T105" fmla="*/ 1919 h 2256"/>
                <a:gd name="T106" fmla="*/ 10318 w 11026"/>
                <a:gd name="T107" fmla="*/ 1802 h 2256"/>
                <a:gd name="T108" fmla="*/ 10923 w 11026"/>
                <a:gd name="T109" fmla="*/ 1538 h 2256"/>
                <a:gd name="T110" fmla="*/ 10986 w 11026"/>
                <a:gd name="T111" fmla="*/ 1489 h 2256"/>
                <a:gd name="T112" fmla="*/ 11025 w 11026"/>
                <a:gd name="T113" fmla="*/ 1400 h 2256"/>
                <a:gd name="T114" fmla="*/ 11013 w 11026"/>
                <a:gd name="T115" fmla="*/ 1304 h 2256"/>
                <a:gd name="T116" fmla="*/ 10950 w 11026"/>
                <a:gd name="T117" fmla="*/ 1226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26" h="2256">
                  <a:moveTo>
                    <a:pt x="10924" y="1213"/>
                  </a:moveTo>
                  <a:lnTo>
                    <a:pt x="10764" y="1138"/>
                  </a:lnTo>
                  <a:lnTo>
                    <a:pt x="10357" y="961"/>
                  </a:lnTo>
                  <a:lnTo>
                    <a:pt x="9876" y="763"/>
                  </a:lnTo>
                  <a:lnTo>
                    <a:pt x="9354" y="562"/>
                  </a:lnTo>
                  <a:lnTo>
                    <a:pt x="8827" y="370"/>
                  </a:lnTo>
                  <a:lnTo>
                    <a:pt x="8332" y="203"/>
                  </a:lnTo>
                  <a:lnTo>
                    <a:pt x="8005" y="107"/>
                  </a:lnTo>
                  <a:lnTo>
                    <a:pt x="7812" y="56"/>
                  </a:lnTo>
                  <a:lnTo>
                    <a:pt x="7646" y="20"/>
                  </a:lnTo>
                  <a:lnTo>
                    <a:pt x="7512" y="2"/>
                  </a:lnTo>
                  <a:lnTo>
                    <a:pt x="7460" y="0"/>
                  </a:lnTo>
                  <a:lnTo>
                    <a:pt x="7303" y="3"/>
                  </a:lnTo>
                  <a:lnTo>
                    <a:pt x="6969" y="25"/>
                  </a:lnTo>
                  <a:lnTo>
                    <a:pt x="6612" y="65"/>
                  </a:lnTo>
                  <a:lnTo>
                    <a:pt x="6238" y="121"/>
                  </a:lnTo>
                  <a:lnTo>
                    <a:pt x="5849" y="192"/>
                  </a:lnTo>
                  <a:lnTo>
                    <a:pt x="5450" y="271"/>
                  </a:lnTo>
                  <a:lnTo>
                    <a:pt x="4838" y="403"/>
                  </a:lnTo>
                  <a:lnTo>
                    <a:pt x="4018" y="589"/>
                  </a:lnTo>
                  <a:lnTo>
                    <a:pt x="3220" y="762"/>
                  </a:lnTo>
                  <a:lnTo>
                    <a:pt x="2656" y="870"/>
                  </a:lnTo>
                  <a:lnTo>
                    <a:pt x="2302" y="926"/>
                  </a:lnTo>
                  <a:lnTo>
                    <a:pt x="1967" y="967"/>
                  </a:lnTo>
                  <a:lnTo>
                    <a:pt x="1661" y="990"/>
                  </a:lnTo>
                  <a:lnTo>
                    <a:pt x="1518" y="991"/>
                  </a:lnTo>
                  <a:lnTo>
                    <a:pt x="1420" y="990"/>
                  </a:lnTo>
                  <a:lnTo>
                    <a:pt x="1226" y="977"/>
                  </a:lnTo>
                  <a:lnTo>
                    <a:pt x="1034" y="952"/>
                  </a:lnTo>
                  <a:lnTo>
                    <a:pt x="845" y="918"/>
                  </a:lnTo>
                  <a:lnTo>
                    <a:pt x="565" y="853"/>
                  </a:lnTo>
                  <a:lnTo>
                    <a:pt x="202" y="748"/>
                  </a:lnTo>
                  <a:lnTo>
                    <a:pt x="25" y="691"/>
                  </a:lnTo>
                  <a:lnTo>
                    <a:pt x="12" y="739"/>
                  </a:lnTo>
                  <a:lnTo>
                    <a:pt x="0" y="837"/>
                  </a:lnTo>
                  <a:lnTo>
                    <a:pt x="7" y="932"/>
                  </a:lnTo>
                  <a:lnTo>
                    <a:pt x="38" y="1024"/>
                  </a:lnTo>
                  <a:lnTo>
                    <a:pt x="92" y="1113"/>
                  </a:lnTo>
                  <a:lnTo>
                    <a:pt x="176" y="1200"/>
                  </a:lnTo>
                  <a:lnTo>
                    <a:pt x="290" y="1279"/>
                  </a:lnTo>
                  <a:lnTo>
                    <a:pt x="438" y="1353"/>
                  </a:lnTo>
                  <a:lnTo>
                    <a:pt x="527" y="1387"/>
                  </a:lnTo>
                  <a:lnTo>
                    <a:pt x="601" y="1412"/>
                  </a:lnTo>
                  <a:lnTo>
                    <a:pt x="755" y="1452"/>
                  </a:lnTo>
                  <a:lnTo>
                    <a:pt x="920" y="1481"/>
                  </a:lnTo>
                  <a:lnTo>
                    <a:pt x="1096" y="1499"/>
                  </a:lnTo>
                  <a:lnTo>
                    <a:pt x="1282" y="1510"/>
                  </a:lnTo>
                  <a:lnTo>
                    <a:pt x="1476" y="1510"/>
                  </a:lnTo>
                  <a:lnTo>
                    <a:pt x="1783" y="1497"/>
                  </a:lnTo>
                  <a:lnTo>
                    <a:pt x="2217" y="1453"/>
                  </a:lnTo>
                  <a:lnTo>
                    <a:pt x="2675" y="1386"/>
                  </a:lnTo>
                  <a:lnTo>
                    <a:pt x="3150" y="1299"/>
                  </a:lnTo>
                  <a:lnTo>
                    <a:pt x="3637" y="1200"/>
                  </a:lnTo>
                  <a:lnTo>
                    <a:pt x="4377" y="1034"/>
                  </a:lnTo>
                  <a:lnTo>
                    <a:pt x="5355" y="811"/>
                  </a:lnTo>
                  <a:lnTo>
                    <a:pt x="6053" y="666"/>
                  </a:lnTo>
                  <a:lnTo>
                    <a:pt x="6494" y="586"/>
                  </a:lnTo>
                  <a:lnTo>
                    <a:pt x="6907" y="530"/>
                  </a:lnTo>
                  <a:lnTo>
                    <a:pt x="7194" y="504"/>
                  </a:lnTo>
                  <a:lnTo>
                    <a:pt x="7374" y="497"/>
                  </a:lnTo>
                  <a:lnTo>
                    <a:pt x="7460" y="496"/>
                  </a:lnTo>
                  <a:lnTo>
                    <a:pt x="7521" y="497"/>
                  </a:lnTo>
                  <a:lnTo>
                    <a:pt x="7640" y="510"/>
                  </a:lnTo>
                  <a:lnTo>
                    <a:pt x="7756" y="534"/>
                  </a:lnTo>
                  <a:lnTo>
                    <a:pt x="7869" y="569"/>
                  </a:lnTo>
                  <a:lnTo>
                    <a:pt x="7979" y="614"/>
                  </a:lnTo>
                  <a:lnTo>
                    <a:pt x="8087" y="666"/>
                  </a:lnTo>
                  <a:lnTo>
                    <a:pt x="8245" y="759"/>
                  </a:lnTo>
                  <a:lnTo>
                    <a:pt x="8348" y="828"/>
                  </a:lnTo>
                  <a:lnTo>
                    <a:pt x="8294" y="892"/>
                  </a:lnTo>
                  <a:lnTo>
                    <a:pt x="8194" y="1031"/>
                  </a:lnTo>
                  <a:lnTo>
                    <a:pt x="8129" y="1139"/>
                  </a:lnTo>
                  <a:lnTo>
                    <a:pt x="8094" y="1213"/>
                  </a:lnTo>
                  <a:lnTo>
                    <a:pt x="8070" y="1285"/>
                  </a:lnTo>
                  <a:lnTo>
                    <a:pt x="8057" y="1354"/>
                  </a:lnTo>
                  <a:lnTo>
                    <a:pt x="8055" y="1387"/>
                  </a:lnTo>
                  <a:lnTo>
                    <a:pt x="8055" y="1407"/>
                  </a:lnTo>
                  <a:lnTo>
                    <a:pt x="8064" y="1445"/>
                  </a:lnTo>
                  <a:lnTo>
                    <a:pt x="8078" y="1481"/>
                  </a:lnTo>
                  <a:lnTo>
                    <a:pt x="8100" y="1512"/>
                  </a:lnTo>
                  <a:lnTo>
                    <a:pt x="8113" y="1527"/>
                  </a:lnTo>
                  <a:lnTo>
                    <a:pt x="8175" y="1589"/>
                  </a:lnTo>
                  <a:lnTo>
                    <a:pt x="8503" y="1883"/>
                  </a:lnTo>
                  <a:lnTo>
                    <a:pt x="8808" y="2129"/>
                  </a:lnTo>
                  <a:lnTo>
                    <a:pt x="8983" y="2256"/>
                  </a:lnTo>
                  <a:lnTo>
                    <a:pt x="9236" y="2181"/>
                  </a:lnTo>
                  <a:lnTo>
                    <a:pt x="9474" y="2106"/>
                  </a:lnTo>
                  <a:lnTo>
                    <a:pt x="9393" y="2055"/>
                  </a:lnTo>
                  <a:lnTo>
                    <a:pt x="9236" y="1950"/>
                  </a:lnTo>
                  <a:lnTo>
                    <a:pt x="9013" y="1786"/>
                  </a:lnTo>
                  <a:lnTo>
                    <a:pt x="8751" y="1571"/>
                  </a:lnTo>
                  <a:lnTo>
                    <a:pt x="8546" y="1391"/>
                  </a:lnTo>
                  <a:lnTo>
                    <a:pt x="8476" y="1327"/>
                  </a:lnTo>
                  <a:lnTo>
                    <a:pt x="8506" y="1275"/>
                  </a:lnTo>
                  <a:lnTo>
                    <a:pt x="8601" y="1147"/>
                  </a:lnTo>
                  <a:lnTo>
                    <a:pt x="8659" y="1076"/>
                  </a:lnTo>
                  <a:lnTo>
                    <a:pt x="8850" y="1246"/>
                  </a:lnTo>
                  <a:lnTo>
                    <a:pt x="9122" y="1497"/>
                  </a:lnTo>
                  <a:lnTo>
                    <a:pt x="9298" y="1646"/>
                  </a:lnTo>
                  <a:lnTo>
                    <a:pt x="9468" y="1773"/>
                  </a:lnTo>
                  <a:lnTo>
                    <a:pt x="9593" y="1847"/>
                  </a:lnTo>
                  <a:lnTo>
                    <a:pt x="9677" y="1884"/>
                  </a:lnTo>
                  <a:lnTo>
                    <a:pt x="9759" y="1911"/>
                  </a:lnTo>
                  <a:lnTo>
                    <a:pt x="9841" y="1927"/>
                  </a:lnTo>
                  <a:lnTo>
                    <a:pt x="9922" y="1930"/>
                  </a:lnTo>
                  <a:lnTo>
                    <a:pt x="10002" y="1919"/>
                  </a:lnTo>
                  <a:lnTo>
                    <a:pt x="10043" y="1907"/>
                  </a:lnTo>
                  <a:lnTo>
                    <a:pt x="10318" y="1802"/>
                  </a:lnTo>
                  <a:lnTo>
                    <a:pt x="10760" y="1615"/>
                  </a:lnTo>
                  <a:lnTo>
                    <a:pt x="10923" y="1538"/>
                  </a:lnTo>
                  <a:lnTo>
                    <a:pt x="10947" y="1525"/>
                  </a:lnTo>
                  <a:lnTo>
                    <a:pt x="10986" y="1489"/>
                  </a:lnTo>
                  <a:lnTo>
                    <a:pt x="11012" y="1448"/>
                  </a:lnTo>
                  <a:lnTo>
                    <a:pt x="11025" y="1400"/>
                  </a:lnTo>
                  <a:lnTo>
                    <a:pt x="11026" y="1351"/>
                  </a:lnTo>
                  <a:lnTo>
                    <a:pt x="11013" y="1304"/>
                  </a:lnTo>
                  <a:lnTo>
                    <a:pt x="10988" y="1260"/>
                  </a:lnTo>
                  <a:lnTo>
                    <a:pt x="10950" y="1226"/>
                  </a:lnTo>
                  <a:lnTo>
                    <a:pt x="10924" y="1213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304" y="2193"/>
              <a:ext cx="462" cy="242"/>
            </a:xfrm>
            <a:custGeom>
              <a:avLst/>
              <a:gdLst>
                <a:gd name="T0" fmla="*/ 0 w 1387"/>
                <a:gd name="T1" fmla="*/ 0 h 726"/>
                <a:gd name="T2" fmla="*/ 2 w 1387"/>
                <a:gd name="T3" fmla="*/ 46 h 726"/>
                <a:gd name="T4" fmla="*/ 9 w 1387"/>
                <a:gd name="T5" fmla="*/ 131 h 726"/>
                <a:gd name="T6" fmla="*/ 25 w 1387"/>
                <a:gd name="T7" fmla="*/ 209 h 726"/>
                <a:gd name="T8" fmla="*/ 46 w 1387"/>
                <a:gd name="T9" fmla="*/ 281 h 726"/>
                <a:gd name="T10" fmla="*/ 75 w 1387"/>
                <a:gd name="T11" fmla="*/ 346 h 726"/>
                <a:gd name="T12" fmla="*/ 108 w 1387"/>
                <a:gd name="T13" fmla="*/ 403 h 726"/>
                <a:gd name="T14" fmla="*/ 149 w 1387"/>
                <a:gd name="T15" fmla="*/ 457 h 726"/>
                <a:gd name="T16" fmla="*/ 193 w 1387"/>
                <a:gd name="T17" fmla="*/ 503 h 726"/>
                <a:gd name="T18" fmla="*/ 267 w 1387"/>
                <a:gd name="T19" fmla="*/ 563 h 726"/>
                <a:gd name="T20" fmla="*/ 379 w 1387"/>
                <a:gd name="T21" fmla="*/ 627 h 726"/>
                <a:gd name="T22" fmla="*/ 500 w 1387"/>
                <a:gd name="T23" fmla="*/ 673 h 726"/>
                <a:gd name="T24" fmla="*/ 628 w 1387"/>
                <a:gd name="T25" fmla="*/ 703 h 726"/>
                <a:gd name="T26" fmla="*/ 759 w 1387"/>
                <a:gd name="T27" fmla="*/ 720 h 726"/>
                <a:gd name="T28" fmla="*/ 886 w 1387"/>
                <a:gd name="T29" fmla="*/ 726 h 726"/>
                <a:gd name="T30" fmla="*/ 1067 w 1387"/>
                <a:gd name="T31" fmla="*/ 723 h 726"/>
                <a:gd name="T32" fmla="*/ 1344 w 1387"/>
                <a:gd name="T33" fmla="*/ 690 h 726"/>
                <a:gd name="T34" fmla="*/ 1387 w 1387"/>
                <a:gd name="T35" fmla="*/ 681 h 726"/>
                <a:gd name="T36" fmla="*/ 1368 w 1387"/>
                <a:gd name="T37" fmla="*/ 654 h 726"/>
                <a:gd name="T38" fmla="*/ 1341 w 1387"/>
                <a:gd name="T39" fmla="*/ 598 h 726"/>
                <a:gd name="T40" fmla="*/ 1312 w 1387"/>
                <a:gd name="T41" fmla="*/ 513 h 726"/>
                <a:gd name="T42" fmla="*/ 1298 w 1387"/>
                <a:gd name="T43" fmla="*/ 396 h 726"/>
                <a:gd name="T44" fmla="*/ 1304 w 1387"/>
                <a:gd name="T45" fmla="*/ 285 h 726"/>
                <a:gd name="T46" fmla="*/ 1322 w 1387"/>
                <a:gd name="T47" fmla="*/ 184 h 726"/>
                <a:gd name="T48" fmla="*/ 1347 w 1387"/>
                <a:gd name="T49" fmla="*/ 99 h 726"/>
                <a:gd name="T50" fmla="*/ 1381 w 1387"/>
                <a:gd name="T51" fmla="*/ 13 h 726"/>
                <a:gd name="T52" fmla="*/ 1387 w 1387"/>
                <a:gd name="T53" fmla="*/ 0 h 726"/>
                <a:gd name="T54" fmla="*/ 0 w 1387"/>
                <a:gd name="T55" fmla="*/ 0 h 726"/>
                <a:gd name="T56" fmla="*/ 0 w 1387"/>
                <a:gd name="T5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7" h="726">
                  <a:moveTo>
                    <a:pt x="0" y="0"/>
                  </a:moveTo>
                  <a:lnTo>
                    <a:pt x="2" y="46"/>
                  </a:lnTo>
                  <a:lnTo>
                    <a:pt x="9" y="131"/>
                  </a:lnTo>
                  <a:lnTo>
                    <a:pt x="25" y="209"/>
                  </a:lnTo>
                  <a:lnTo>
                    <a:pt x="46" y="281"/>
                  </a:lnTo>
                  <a:lnTo>
                    <a:pt x="75" y="346"/>
                  </a:lnTo>
                  <a:lnTo>
                    <a:pt x="108" y="403"/>
                  </a:lnTo>
                  <a:lnTo>
                    <a:pt x="149" y="457"/>
                  </a:lnTo>
                  <a:lnTo>
                    <a:pt x="193" y="503"/>
                  </a:lnTo>
                  <a:lnTo>
                    <a:pt x="267" y="563"/>
                  </a:lnTo>
                  <a:lnTo>
                    <a:pt x="379" y="627"/>
                  </a:lnTo>
                  <a:lnTo>
                    <a:pt x="500" y="673"/>
                  </a:lnTo>
                  <a:lnTo>
                    <a:pt x="628" y="703"/>
                  </a:lnTo>
                  <a:lnTo>
                    <a:pt x="759" y="720"/>
                  </a:lnTo>
                  <a:lnTo>
                    <a:pt x="886" y="726"/>
                  </a:lnTo>
                  <a:lnTo>
                    <a:pt x="1067" y="723"/>
                  </a:lnTo>
                  <a:lnTo>
                    <a:pt x="1344" y="690"/>
                  </a:lnTo>
                  <a:lnTo>
                    <a:pt x="1387" y="681"/>
                  </a:lnTo>
                  <a:lnTo>
                    <a:pt x="1368" y="654"/>
                  </a:lnTo>
                  <a:lnTo>
                    <a:pt x="1341" y="598"/>
                  </a:lnTo>
                  <a:lnTo>
                    <a:pt x="1312" y="513"/>
                  </a:lnTo>
                  <a:lnTo>
                    <a:pt x="1298" y="396"/>
                  </a:lnTo>
                  <a:lnTo>
                    <a:pt x="1304" y="285"/>
                  </a:lnTo>
                  <a:lnTo>
                    <a:pt x="1322" y="184"/>
                  </a:lnTo>
                  <a:lnTo>
                    <a:pt x="1347" y="99"/>
                  </a:lnTo>
                  <a:lnTo>
                    <a:pt x="1381" y="13"/>
                  </a:lnTo>
                  <a:lnTo>
                    <a:pt x="1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5360" y="2061"/>
              <a:ext cx="132" cy="132"/>
            </a:xfrm>
            <a:custGeom>
              <a:avLst/>
              <a:gdLst>
                <a:gd name="T0" fmla="*/ 198 w 396"/>
                <a:gd name="T1" fmla="*/ 0 h 396"/>
                <a:gd name="T2" fmla="*/ 218 w 396"/>
                <a:gd name="T3" fmla="*/ 0 h 396"/>
                <a:gd name="T4" fmla="*/ 257 w 396"/>
                <a:gd name="T5" fmla="*/ 9 h 396"/>
                <a:gd name="T6" fmla="*/ 293 w 396"/>
                <a:gd name="T7" fmla="*/ 23 h 396"/>
                <a:gd name="T8" fmla="*/ 324 w 396"/>
                <a:gd name="T9" fmla="*/ 45 h 396"/>
                <a:gd name="T10" fmla="*/ 350 w 396"/>
                <a:gd name="T11" fmla="*/ 72 h 396"/>
                <a:gd name="T12" fmla="*/ 372 w 396"/>
                <a:gd name="T13" fmla="*/ 104 h 396"/>
                <a:gd name="T14" fmla="*/ 388 w 396"/>
                <a:gd name="T15" fmla="*/ 138 h 396"/>
                <a:gd name="T16" fmla="*/ 395 w 396"/>
                <a:gd name="T17" fmla="*/ 177 h 396"/>
                <a:gd name="T18" fmla="*/ 396 w 396"/>
                <a:gd name="T19" fmla="*/ 197 h 396"/>
                <a:gd name="T20" fmla="*/ 395 w 396"/>
                <a:gd name="T21" fmla="*/ 219 h 396"/>
                <a:gd name="T22" fmla="*/ 388 w 396"/>
                <a:gd name="T23" fmla="*/ 256 h 396"/>
                <a:gd name="T24" fmla="*/ 372 w 396"/>
                <a:gd name="T25" fmla="*/ 292 h 396"/>
                <a:gd name="T26" fmla="*/ 350 w 396"/>
                <a:gd name="T27" fmla="*/ 324 h 396"/>
                <a:gd name="T28" fmla="*/ 324 w 396"/>
                <a:gd name="T29" fmla="*/ 351 h 396"/>
                <a:gd name="T30" fmla="*/ 293 w 396"/>
                <a:gd name="T31" fmla="*/ 373 h 396"/>
                <a:gd name="T32" fmla="*/ 257 w 396"/>
                <a:gd name="T33" fmla="*/ 387 h 396"/>
                <a:gd name="T34" fmla="*/ 218 w 396"/>
                <a:gd name="T35" fmla="*/ 396 h 396"/>
                <a:gd name="T36" fmla="*/ 198 w 396"/>
                <a:gd name="T37" fmla="*/ 396 h 396"/>
                <a:gd name="T38" fmla="*/ 177 w 396"/>
                <a:gd name="T39" fmla="*/ 396 h 396"/>
                <a:gd name="T40" fmla="*/ 138 w 396"/>
                <a:gd name="T41" fmla="*/ 387 h 396"/>
                <a:gd name="T42" fmla="*/ 102 w 396"/>
                <a:gd name="T43" fmla="*/ 373 h 396"/>
                <a:gd name="T44" fmla="*/ 72 w 396"/>
                <a:gd name="T45" fmla="*/ 351 h 396"/>
                <a:gd name="T46" fmla="*/ 45 w 396"/>
                <a:gd name="T47" fmla="*/ 324 h 396"/>
                <a:gd name="T48" fmla="*/ 23 w 396"/>
                <a:gd name="T49" fmla="*/ 292 h 396"/>
                <a:gd name="T50" fmla="*/ 9 w 396"/>
                <a:gd name="T51" fmla="*/ 256 h 396"/>
                <a:gd name="T52" fmla="*/ 0 w 396"/>
                <a:gd name="T53" fmla="*/ 219 h 396"/>
                <a:gd name="T54" fmla="*/ 0 w 396"/>
                <a:gd name="T55" fmla="*/ 197 h 396"/>
                <a:gd name="T56" fmla="*/ 0 w 396"/>
                <a:gd name="T57" fmla="*/ 177 h 396"/>
                <a:gd name="T58" fmla="*/ 9 w 396"/>
                <a:gd name="T59" fmla="*/ 138 h 396"/>
                <a:gd name="T60" fmla="*/ 23 w 396"/>
                <a:gd name="T61" fmla="*/ 104 h 396"/>
                <a:gd name="T62" fmla="*/ 45 w 396"/>
                <a:gd name="T63" fmla="*/ 72 h 396"/>
                <a:gd name="T64" fmla="*/ 72 w 396"/>
                <a:gd name="T65" fmla="*/ 45 h 396"/>
                <a:gd name="T66" fmla="*/ 102 w 396"/>
                <a:gd name="T67" fmla="*/ 23 h 396"/>
                <a:gd name="T68" fmla="*/ 138 w 396"/>
                <a:gd name="T69" fmla="*/ 9 h 396"/>
                <a:gd name="T70" fmla="*/ 177 w 396"/>
                <a:gd name="T71" fmla="*/ 0 h 396"/>
                <a:gd name="T72" fmla="*/ 198 w 396"/>
                <a:gd name="T7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218" y="0"/>
                  </a:lnTo>
                  <a:lnTo>
                    <a:pt x="257" y="9"/>
                  </a:lnTo>
                  <a:lnTo>
                    <a:pt x="293" y="23"/>
                  </a:lnTo>
                  <a:lnTo>
                    <a:pt x="324" y="45"/>
                  </a:lnTo>
                  <a:lnTo>
                    <a:pt x="350" y="72"/>
                  </a:lnTo>
                  <a:lnTo>
                    <a:pt x="372" y="104"/>
                  </a:lnTo>
                  <a:lnTo>
                    <a:pt x="388" y="138"/>
                  </a:lnTo>
                  <a:lnTo>
                    <a:pt x="395" y="177"/>
                  </a:lnTo>
                  <a:lnTo>
                    <a:pt x="396" y="197"/>
                  </a:lnTo>
                  <a:lnTo>
                    <a:pt x="395" y="219"/>
                  </a:lnTo>
                  <a:lnTo>
                    <a:pt x="388" y="256"/>
                  </a:lnTo>
                  <a:lnTo>
                    <a:pt x="372" y="292"/>
                  </a:lnTo>
                  <a:lnTo>
                    <a:pt x="350" y="324"/>
                  </a:lnTo>
                  <a:lnTo>
                    <a:pt x="324" y="351"/>
                  </a:lnTo>
                  <a:lnTo>
                    <a:pt x="293" y="373"/>
                  </a:lnTo>
                  <a:lnTo>
                    <a:pt x="257" y="387"/>
                  </a:lnTo>
                  <a:lnTo>
                    <a:pt x="218" y="396"/>
                  </a:lnTo>
                  <a:lnTo>
                    <a:pt x="198" y="396"/>
                  </a:lnTo>
                  <a:lnTo>
                    <a:pt x="177" y="396"/>
                  </a:lnTo>
                  <a:lnTo>
                    <a:pt x="138" y="387"/>
                  </a:lnTo>
                  <a:lnTo>
                    <a:pt x="102" y="373"/>
                  </a:lnTo>
                  <a:lnTo>
                    <a:pt x="72" y="351"/>
                  </a:lnTo>
                  <a:lnTo>
                    <a:pt x="45" y="324"/>
                  </a:lnTo>
                  <a:lnTo>
                    <a:pt x="23" y="292"/>
                  </a:lnTo>
                  <a:lnTo>
                    <a:pt x="9" y="256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0" y="177"/>
                  </a:lnTo>
                  <a:lnTo>
                    <a:pt x="9" y="138"/>
                  </a:lnTo>
                  <a:lnTo>
                    <a:pt x="23" y="104"/>
                  </a:lnTo>
                  <a:lnTo>
                    <a:pt x="45" y="72"/>
                  </a:lnTo>
                  <a:lnTo>
                    <a:pt x="72" y="45"/>
                  </a:lnTo>
                  <a:lnTo>
                    <a:pt x="102" y="23"/>
                  </a:lnTo>
                  <a:lnTo>
                    <a:pt x="138" y="9"/>
                  </a:lnTo>
                  <a:lnTo>
                    <a:pt x="177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792" y="1863"/>
              <a:ext cx="696" cy="793"/>
            </a:xfrm>
            <a:custGeom>
              <a:avLst/>
              <a:gdLst>
                <a:gd name="T0" fmla="*/ 1944 w 2088"/>
                <a:gd name="T1" fmla="*/ 484 h 2378"/>
                <a:gd name="T2" fmla="*/ 1249 w 2088"/>
                <a:gd name="T3" fmla="*/ 282 h 2378"/>
                <a:gd name="T4" fmla="*/ 601 w 2088"/>
                <a:gd name="T5" fmla="*/ 87 h 2378"/>
                <a:gd name="T6" fmla="*/ 180 w 2088"/>
                <a:gd name="T7" fmla="*/ 9 h 2378"/>
                <a:gd name="T8" fmla="*/ 9 w 2088"/>
                <a:gd name="T9" fmla="*/ 0 h 2378"/>
                <a:gd name="T10" fmla="*/ 0 w 2088"/>
                <a:gd name="T11" fmla="*/ 113 h 2378"/>
                <a:gd name="T12" fmla="*/ 36 w 2088"/>
                <a:gd name="T13" fmla="*/ 323 h 2378"/>
                <a:gd name="T14" fmla="*/ 111 w 2088"/>
                <a:gd name="T15" fmla="*/ 486 h 2378"/>
                <a:gd name="T16" fmla="*/ 213 w 2088"/>
                <a:gd name="T17" fmla="*/ 622 h 2378"/>
                <a:gd name="T18" fmla="*/ 359 w 2088"/>
                <a:gd name="T19" fmla="*/ 759 h 2378"/>
                <a:gd name="T20" fmla="*/ 471 w 2088"/>
                <a:gd name="T21" fmla="*/ 840 h 2378"/>
                <a:gd name="T22" fmla="*/ 696 w 2088"/>
                <a:gd name="T23" fmla="*/ 1011 h 2378"/>
                <a:gd name="T24" fmla="*/ 779 w 2088"/>
                <a:gd name="T25" fmla="*/ 1112 h 2378"/>
                <a:gd name="T26" fmla="*/ 801 w 2088"/>
                <a:gd name="T27" fmla="*/ 1190 h 2378"/>
                <a:gd name="T28" fmla="*/ 779 w 2088"/>
                <a:gd name="T29" fmla="*/ 1266 h 2378"/>
                <a:gd name="T30" fmla="*/ 696 w 2088"/>
                <a:gd name="T31" fmla="*/ 1367 h 2378"/>
                <a:gd name="T32" fmla="*/ 471 w 2088"/>
                <a:gd name="T33" fmla="*/ 1538 h 2378"/>
                <a:gd name="T34" fmla="*/ 359 w 2088"/>
                <a:gd name="T35" fmla="*/ 1619 h 2378"/>
                <a:gd name="T36" fmla="*/ 213 w 2088"/>
                <a:gd name="T37" fmla="*/ 1756 h 2378"/>
                <a:gd name="T38" fmla="*/ 111 w 2088"/>
                <a:gd name="T39" fmla="*/ 1893 h 2378"/>
                <a:gd name="T40" fmla="*/ 36 w 2088"/>
                <a:gd name="T41" fmla="*/ 2055 h 2378"/>
                <a:gd name="T42" fmla="*/ 0 w 2088"/>
                <a:gd name="T43" fmla="*/ 2266 h 2378"/>
                <a:gd name="T44" fmla="*/ 9 w 2088"/>
                <a:gd name="T45" fmla="*/ 2378 h 2378"/>
                <a:gd name="T46" fmla="*/ 180 w 2088"/>
                <a:gd name="T47" fmla="*/ 2369 h 2378"/>
                <a:gd name="T48" fmla="*/ 599 w 2088"/>
                <a:gd name="T49" fmla="*/ 2292 h 2378"/>
                <a:gd name="T50" fmla="*/ 1246 w 2088"/>
                <a:gd name="T51" fmla="*/ 2097 h 2378"/>
                <a:gd name="T52" fmla="*/ 1940 w 2088"/>
                <a:gd name="T53" fmla="*/ 1894 h 2378"/>
                <a:gd name="T54" fmla="*/ 2052 w 2088"/>
                <a:gd name="T55" fmla="*/ 1819 h 2378"/>
                <a:gd name="T56" fmla="*/ 1952 w 2088"/>
                <a:gd name="T57" fmla="*/ 1639 h 2378"/>
                <a:gd name="T58" fmla="*/ 1891 w 2088"/>
                <a:gd name="T59" fmla="*/ 1455 h 2378"/>
                <a:gd name="T60" fmla="*/ 1867 w 2088"/>
                <a:gd name="T61" fmla="*/ 1271 h 2378"/>
                <a:gd name="T62" fmla="*/ 1877 w 2088"/>
                <a:gd name="T63" fmla="*/ 1046 h 2378"/>
                <a:gd name="T64" fmla="*/ 1973 w 2088"/>
                <a:gd name="T65" fmla="*/ 719 h 2378"/>
                <a:gd name="T66" fmla="*/ 2088 w 2088"/>
                <a:gd name="T67" fmla="*/ 516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8" h="2378">
                  <a:moveTo>
                    <a:pt x="2088" y="516"/>
                  </a:moveTo>
                  <a:lnTo>
                    <a:pt x="1944" y="484"/>
                  </a:lnTo>
                  <a:lnTo>
                    <a:pt x="1661" y="409"/>
                  </a:lnTo>
                  <a:lnTo>
                    <a:pt x="1249" y="282"/>
                  </a:lnTo>
                  <a:lnTo>
                    <a:pt x="854" y="157"/>
                  </a:lnTo>
                  <a:lnTo>
                    <a:pt x="601" y="87"/>
                  </a:lnTo>
                  <a:lnTo>
                    <a:pt x="356" y="33"/>
                  </a:lnTo>
                  <a:lnTo>
                    <a:pt x="180" y="9"/>
                  </a:lnTo>
                  <a:lnTo>
                    <a:pt x="65" y="2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65" y="2377"/>
                  </a:lnTo>
                  <a:lnTo>
                    <a:pt x="180" y="2369"/>
                  </a:lnTo>
                  <a:lnTo>
                    <a:pt x="356" y="2345"/>
                  </a:lnTo>
                  <a:lnTo>
                    <a:pt x="599" y="2292"/>
                  </a:lnTo>
                  <a:lnTo>
                    <a:pt x="853" y="2221"/>
                  </a:lnTo>
                  <a:lnTo>
                    <a:pt x="1246" y="2097"/>
                  </a:lnTo>
                  <a:lnTo>
                    <a:pt x="1658" y="1970"/>
                  </a:lnTo>
                  <a:lnTo>
                    <a:pt x="1940" y="1894"/>
                  </a:lnTo>
                  <a:lnTo>
                    <a:pt x="2084" y="1862"/>
                  </a:lnTo>
                  <a:lnTo>
                    <a:pt x="2052" y="1819"/>
                  </a:lnTo>
                  <a:lnTo>
                    <a:pt x="1996" y="1730"/>
                  </a:lnTo>
                  <a:lnTo>
                    <a:pt x="1952" y="1639"/>
                  </a:lnTo>
                  <a:lnTo>
                    <a:pt x="1917" y="1547"/>
                  </a:lnTo>
                  <a:lnTo>
                    <a:pt x="1891" y="1455"/>
                  </a:lnTo>
                  <a:lnTo>
                    <a:pt x="1875" y="1363"/>
                  </a:lnTo>
                  <a:lnTo>
                    <a:pt x="1867" y="1271"/>
                  </a:lnTo>
                  <a:lnTo>
                    <a:pt x="1867" y="1180"/>
                  </a:lnTo>
                  <a:lnTo>
                    <a:pt x="1877" y="1046"/>
                  </a:lnTo>
                  <a:lnTo>
                    <a:pt x="1915" y="876"/>
                  </a:lnTo>
                  <a:lnTo>
                    <a:pt x="1973" y="719"/>
                  </a:lnTo>
                  <a:lnTo>
                    <a:pt x="2047" y="578"/>
                  </a:lnTo>
                  <a:lnTo>
                    <a:pt x="2088" y="516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02" y="1733"/>
              <a:ext cx="132" cy="262"/>
            </a:xfrm>
            <a:custGeom>
              <a:avLst/>
              <a:gdLst>
                <a:gd name="T0" fmla="*/ 197 w 396"/>
                <a:gd name="T1" fmla="*/ 785 h 785"/>
                <a:gd name="T2" fmla="*/ 218 w 396"/>
                <a:gd name="T3" fmla="*/ 785 h 785"/>
                <a:gd name="T4" fmla="*/ 256 w 396"/>
                <a:gd name="T5" fmla="*/ 777 h 785"/>
                <a:gd name="T6" fmla="*/ 292 w 396"/>
                <a:gd name="T7" fmla="*/ 762 h 785"/>
                <a:gd name="T8" fmla="*/ 324 w 396"/>
                <a:gd name="T9" fmla="*/ 741 h 785"/>
                <a:gd name="T10" fmla="*/ 351 w 396"/>
                <a:gd name="T11" fmla="*/ 713 h 785"/>
                <a:gd name="T12" fmla="*/ 372 w 396"/>
                <a:gd name="T13" fmla="*/ 683 h 785"/>
                <a:gd name="T14" fmla="*/ 387 w 396"/>
                <a:gd name="T15" fmla="*/ 647 h 785"/>
                <a:gd name="T16" fmla="*/ 395 w 396"/>
                <a:gd name="T17" fmla="*/ 608 h 785"/>
                <a:gd name="T18" fmla="*/ 396 w 396"/>
                <a:gd name="T19" fmla="*/ 588 h 785"/>
                <a:gd name="T20" fmla="*/ 396 w 396"/>
                <a:gd name="T21" fmla="*/ 0 h 785"/>
                <a:gd name="T22" fmla="*/ 203 w 396"/>
                <a:gd name="T23" fmla="*/ 10 h 785"/>
                <a:gd name="T24" fmla="*/ 0 w 396"/>
                <a:gd name="T25" fmla="*/ 29 h 785"/>
                <a:gd name="T26" fmla="*/ 0 w 396"/>
                <a:gd name="T27" fmla="*/ 588 h 785"/>
                <a:gd name="T28" fmla="*/ 0 w 396"/>
                <a:gd name="T29" fmla="*/ 608 h 785"/>
                <a:gd name="T30" fmla="*/ 9 w 396"/>
                <a:gd name="T31" fmla="*/ 647 h 785"/>
                <a:gd name="T32" fmla="*/ 23 w 396"/>
                <a:gd name="T33" fmla="*/ 683 h 785"/>
                <a:gd name="T34" fmla="*/ 45 w 396"/>
                <a:gd name="T35" fmla="*/ 713 h 785"/>
                <a:gd name="T36" fmla="*/ 72 w 396"/>
                <a:gd name="T37" fmla="*/ 741 h 785"/>
                <a:gd name="T38" fmla="*/ 104 w 396"/>
                <a:gd name="T39" fmla="*/ 762 h 785"/>
                <a:gd name="T40" fmla="*/ 138 w 396"/>
                <a:gd name="T41" fmla="*/ 777 h 785"/>
                <a:gd name="T42" fmla="*/ 177 w 396"/>
                <a:gd name="T43" fmla="*/ 785 h 785"/>
                <a:gd name="T44" fmla="*/ 197 w 396"/>
                <a:gd name="T45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85">
                  <a:moveTo>
                    <a:pt x="197" y="785"/>
                  </a:moveTo>
                  <a:lnTo>
                    <a:pt x="218" y="785"/>
                  </a:lnTo>
                  <a:lnTo>
                    <a:pt x="256" y="777"/>
                  </a:lnTo>
                  <a:lnTo>
                    <a:pt x="292" y="762"/>
                  </a:lnTo>
                  <a:lnTo>
                    <a:pt x="324" y="741"/>
                  </a:lnTo>
                  <a:lnTo>
                    <a:pt x="351" y="713"/>
                  </a:lnTo>
                  <a:lnTo>
                    <a:pt x="372" y="683"/>
                  </a:lnTo>
                  <a:lnTo>
                    <a:pt x="387" y="647"/>
                  </a:lnTo>
                  <a:lnTo>
                    <a:pt x="395" y="608"/>
                  </a:lnTo>
                  <a:lnTo>
                    <a:pt x="396" y="588"/>
                  </a:lnTo>
                  <a:lnTo>
                    <a:pt x="396" y="0"/>
                  </a:lnTo>
                  <a:lnTo>
                    <a:pt x="203" y="10"/>
                  </a:lnTo>
                  <a:lnTo>
                    <a:pt x="0" y="29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9" y="647"/>
                  </a:lnTo>
                  <a:lnTo>
                    <a:pt x="23" y="683"/>
                  </a:lnTo>
                  <a:lnTo>
                    <a:pt x="45" y="713"/>
                  </a:lnTo>
                  <a:lnTo>
                    <a:pt x="72" y="741"/>
                  </a:lnTo>
                  <a:lnTo>
                    <a:pt x="104" y="762"/>
                  </a:lnTo>
                  <a:lnTo>
                    <a:pt x="138" y="777"/>
                  </a:lnTo>
                  <a:lnTo>
                    <a:pt x="177" y="785"/>
                  </a:lnTo>
                  <a:lnTo>
                    <a:pt x="197" y="78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4238" y="1760"/>
              <a:ext cx="132" cy="271"/>
            </a:xfrm>
            <a:custGeom>
              <a:avLst/>
              <a:gdLst>
                <a:gd name="T0" fmla="*/ 197 w 396"/>
                <a:gd name="T1" fmla="*/ 813 h 813"/>
                <a:gd name="T2" fmla="*/ 217 w 396"/>
                <a:gd name="T3" fmla="*/ 812 h 813"/>
                <a:gd name="T4" fmla="*/ 256 w 396"/>
                <a:gd name="T5" fmla="*/ 805 h 813"/>
                <a:gd name="T6" fmla="*/ 292 w 396"/>
                <a:gd name="T7" fmla="*/ 790 h 813"/>
                <a:gd name="T8" fmla="*/ 324 w 396"/>
                <a:gd name="T9" fmla="*/ 769 h 813"/>
                <a:gd name="T10" fmla="*/ 350 w 396"/>
                <a:gd name="T11" fmla="*/ 741 h 813"/>
                <a:gd name="T12" fmla="*/ 372 w 396"/>
                <a:gd name="T13" fmla="*/ 710 h 813"/>
                <a:gd name="T14" fmla="*/ 387 w 396"/>
                <a:gd name="T15" fmla="*/ 674 h 813"/>
                <a:gd name="T16" fmla="*/ 395 w 396"/>
                <a:gd name="T17" fmla="*/ 636 h 813"/>
                <a:gd name="T18" fmla="*/ 396 w 396"/>
                <a:gd name="T19" fmla="*/ 615 h 813"/>
                <a:gd name="T20" fmla="*/ 396 w 396"/>
                <a:gd name="T21" fmla="*/ 0 h 813"/>
                <a:gd name="T22" fmla="*/ 200 w 396"/>
                <a:gd name="T23" fmla="*/ 28 h 813"/>
                <a:gd name="T24" fmla="*/ 0 w 396"/>
                <a:gd name="T25" fmla="*/ 63 h 813"/>
                <a:gd name="T26" fmla="*/ 0 w 396"/>
                <a:gd name="T27" fmla="*/ 615 h 813"/>
                <a:gd name="T28" fmla="*/ 0 w 396"/>
                <a:gd name="T29" fmla="*/ 636 h 813"/>
                <a:gd name="T30" fmla="*/ 7 w 396"/>
                <a:gd name="T31" fmla="*/ 674 h 813"/>
                <a:gd name="T32" fmla="*/ 23 w 396"/>
                <a:gd name="T33" fmla="*/ 710 h 813"/>
                <a:gd name="T34" fmla="*/ 45 w 396"/>
                <a:gd name="T35" fmla="*/ 741 h 813"/>
                <a:gd name="T36" fmla="*/ 71 w 396"/>
                <a:gd name="T37" fmla="*/ 769 h 813"/>
                <a:gd name="T38" fmla="*/ 102 w 396"/>
                <a:gd name="T39" fmla="*/ 790 h 813"/>
                <a:gd name="T40" fmla="*/ 138 w 396"/>
                <a:gd name="T41" fmla="*/ 805 h 813"/>
                <a:gd name="T42" fmla="*/ 177 w 396"/>
                <a:gd name="T43" fmla="*/ 812 h 813"/>
                <a:gd name="T44" fmla="*/ 197 w 396"/>
                <a:gd name="T4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3">
                  <a:moveTo>
                    <a:pt x="197" y="813"/>
                  </a:moveTo>
                  <a:lnTo>
                    <a:pt x="217" y="812"/>
                  </a:lnTo>
                  <a:lnTo>
                    <a:pt x="256" y="805"/>
                  </a:lnTo>
                  <a:lnTo>
                    <a:pt x="292" y="790"/>
                  </a:lnTo>
                  <a:lnTo>
                    <a:pt x="324" y="769"/>
                  </a:lnTo>
                  <a:lnTo>
                    <a:pt x="350" y="741"/>
                  </a:lnTo>
                  <a:lnTo>
                    <a:pt x="372" y="710"/>
                  </a:lnTo>
                  <a:lnTo>
                    <a:pt x="387" y="674"/>
                  </a:lnTo>
                  <a:lnTo>
                    <a:pt x="395" y="636"/>
                  </a:lnTo>
                  <a:lnTo>
                    <a:pt x="396" y="615"/>
                  </a:lnTo>
                  <a:lnTo>
                    <a:pt x="396" y="0"/>
                  </a:lnTo>
                  <a:lnTo>
                    <a:pt x="200" y="28"/>
                  </a:lnTo>
                  <a:lnTo>
                    <a:pt x="0" y="63"/>
                  </a:lnTo>
                  <a:lnTo>
                    <a:pt x="0" y="615"/>
                  </a:lnTo>
                  <a:lnTo>
                    <a:pt x="0" y="636"/>
                  </a:lnTo>
                  <a:lnTo>
                    <a:pt x="7" y="674"/>
                  </a:lnTo>
                  <a:lnTo>
                    <a:pt x="23" y="710"/>
                  </a:lnTo>
                  <a:lnTo>
                    <a:pt x="45" y="741"/>
                  </a:lnTo>
                  <a:lnTo>
                    <a:pt x="71" y="769"/>
                  </a:lnTo>
                  <a:lnTo>
                    <a:pt x="102" y="790"/>
                  </a:lnTo>
                  <a:lnTo>
                    <a:pt x="138" y="805"/>
                  </a:lnTo>
                  <a:lnTo>
                    <a:pt x="177" y="812"/>
                  </a:lnTo>
                  <a:lnTo>
                    <a:pt x="197" y="813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17" y="2029"/>
              <a:ext cx="132" cy="277"/>
            </a:xfrm>
            <a:custGeom>
              <a:avLst/>
              <a:gdLst>
                <a:gd name="T0" fmla="*/ 197 w 396"/>
                <a:gd name="T1" fmla="*/ 831 h 831"/>
                <a:gd name="T2" fmla="*/ 217 w 396"/>
                <a:gd name="T3" fmla="*/ 829 h 831"/>
                <a:gd name="T4" fmla="*/ 256 w 396"/>
                <a:gd name="T5" fmla="*/ 822 h 831"/>
                <a:gd name="T6" fmla="*/ 292 w 396"/>
                <a:gd name="T7" fmla="*/ 806 h 831"/>
                <a:gd name="T8" fmla="*/ 324 w 396"/>
                <a:gd name="T9" fmla="*/ 786 h 831"/>
                <a:gd name="T10" fmla="*/ 351 w 396"/>
                <a:gd name="T11" fmla="*/ 759 h 831"/>
                <a:gd name="T12" fmla="*/ 371 w 396"/>
                <a:gd name="T13" fmla="*/ 727 h 831"/>
                <a:gd name="T14" fmla="*/ 387 w 396"/>
                <a:gd name="T15" fmla="*/ 691 h 831"/>
                <a:gd name="T16" fmla="*/ 395 w 396"/>
                <a:gd name="T17" fmla="*/ 652 h 831"/>
                <a:gd name="T18" fmla="*/ 396 w 396"/>
                <a:gd name="T19" fmla="*/ 632 h 831"/>
                <a:gd name="T20" fmla="*/ 396 w 396"/>
                <a:gd name="T21" fmla="*/ 0 h 831"/>
                <a:gd name="T22" fmla="*/ 193 w 396"/>
                <a:gd name="T23" fmla="*/ 31 h 831"/>
                <a:gd name="T24" fmla="*/ 0 w 396"/>
                <a:gd name="T25" fmla="*/ 56 h 831"/>
                <a:gd name="T26" fmla="*/ 0 w 396"/>
                <a:gd name="T27" fmla="*/ 632 h 831"/>
                <a:gd name="T28" fmla="*/ 0 w 396"/>
                <a:gd name="T29" fmla="*/ 652 h 831"/>
                <a:gd name="T30" fmla="*/ 9 w 396"/>
                <a:gd name="T31" fmla="*/ 691 h 831"/>
                <a:gd name="T32" fmla="*/ 23 w 396"/>
                <a:gd name="T33" fmla="*/ 727 h 831"/>
                <a:gd name="T34" fmla="*/ 45 w 396"/>
                <a:gd name="T35" fmla="*/ 759 h 831"/>
                <a:gd name="T36" fmla="*/ 72 w 396"/>
                <a:gd name="T37" fmla="*/ 786 h 831"/>
                <a:gd name="T38" fmla="*/ 104 w 396"/>
                <a:gd name="T39" fmla="*/ 806 h 831"/>
                <a:gd name="T40" fmla="*/ 138 w 396"/>
                <a:gd name="T41" fmla="*/ 822 h 831"/>
                <a:gd name="T42" fmla="*/ 177 w 396"/>
                <a:gd name="T43" fmla="*/ 829 h 831"/>
                <a:gd name="T44" fmla="*/ 197 w 396"/>
                <a:gd name="T4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1">
                  <a:moveTo>
                    <a:pt x="197" y="831"/>
                  </a:moveTo>
                  <a:lnTo>
                    <a:pt x="217" y="829"/>
                  </a:lnTo>
                  <a:lnTo>
                    <a:pt x="256" y="822"/>
                  </a:lnTo>
                  <a:lnTo>
                    <a:pt x="292" y="806"/>
                  </a:lnTo>
                  <a:lnTo>
                    <a:pt x="324" y="786"/>
                  </a:lnTo>
                  <a:lnTo>
                    <a:pt x="351" y="759"/>
                  </a:lnTo>
                  <a:lnTo>
                    <a:pt x="371" y="727"/>
                  </a:lnTo>
                  <a:lnTo>
                    <a:pt x="387" y="691"/>
                  </a:lnTo>
                  <a:lnTo>
                    <a:pt x="395" y="652"/>
                  </a:lnTo>
                  <a:lnTo>
                    <a:pt x="396" y="632"/>
                  </a:lnTo>
                  <a:lnTo>
                    <a:pt x="396" y="0"/>
                  </a:lnTo>
                  <a:lnTo>
                    <a:pt x="193" y="31"/>
                  </a:lnTo>
                  <a:lnTo>
                    <a:pt x="0" y="56"/>
                  </a:lnTo>
                  <a:lnTo>
                    <a:pt x="0" y="632"/>
                  </a:lnTo>
                  <a:lnTo>
                    <a:pt x="0" y="652"/>
                  </a:lnTo>
                  <a:lnTo>
                    <a:pt x="9" y="691"/>
                  </a:lnTo>
                  <a:lnTo>
                    <a:pt x="23" y="727"/>
                  </a:lnTo>
                  <a:lnTo>
                    <a:pt x="45" y="759"/>
                  </a:lnTo>
                  <a:lnTo>
                    <a:pt x="72" y="786"/>
                  </a:lnTo>
                  <a:lnTo>
                    <a:pt x="104" y="806"/>
                  </a:lnTo>
                  <a:lnTo>
                    <a:pt x="138" y="822"/>
                  </a:lnTo>
                  <a:lnTo>
                    <a:pt x="177" y="829"/>
                  </a:lnTo>
                  <a:lnTo>
                    <a:pt x="197" y="83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653" y="2059"/>
              <a:ext cx="132" cy="266"/>
            </a:xfrm>
            <a:custGeom>
              <a:avLst/>
              <a:gdLst>
                <a:gd name="T0" fmla="*/ 396 w 396"/>
                <a:gd name="T1" fmla="*/ 602 h 799"/>
                <a:gd name="T2" fmla="*/ 396 w 396"/>
                <a:gd name="T3" fmla="*/ 0 h 799"/>
                <a:gd name="T4" fmla="*/ 294 w 396"/>
                <a:gd name="T5" fmla="*/ 4 h 799"/>
                <a:gd name="T6" fmla="*/ 197 w 396"/>
                <a:gd name="T7" fmla="*/ 7 h 799"/>
                <a:gd name="T8" fmla="*/ 98 w 396"/>
                <a:gd name="T9" fmla="*/ 6 h 799"/>
                <a:gd name="T10" fmla="*/ 0 w 396"/>
                <a:gd name="T11" fmla="*/ 0 h 799"/>
                <a:gd name="T12" fmla="*/ 0 w 396"/>
                <a:gd name="T13" fmla="*/ 602 h 799"/>
                <a:gd name="T14" fmla="*/ 0 w 396"/>
                <a:gd name="T15" fmla="*/ 622 h 799"/>
                <a:gd name="T16" fmla="*/ 8 w 396"/>
                <a:gd name="T17" fmla="*/ 661 h 799"/>
                <a:gd name="T18" fmla="*/ 23 w 396"/>
                <a:gd name="T19" fmla="*/ 695 h 799"/>
                <a:gd name="T20" fmla="*/ 44 w 396"/>
                <a:gd name="T21" fmla="*/ 727 h 799"/>
                <a:gd name="T22" fmla="*/ 72 w 396"/>
                <a:gd name="T23" fmla="*/ 755 h 799"/>
                <a:gd name="T24" fmla="*/ 102 w 396"/>
                <a:gd name="T25" fmla="*/ 776 h 799"/>
                <a:gd name="T26" fmla="*/ 138 w 396"/>
                <a:gd name="T27" fmla="*/ 791 h 799"/>
                <a:gd name="T28" fmla="*/ 177 w 396"/>
                <a:gd name="T29" fmla="*/ 799 h 799"/>
                <a:gd name="T30" fmla="*/ 197 w 396"/>
                <a:gd name="T31" fmla="*/ 799 h 799"/>
                <a:gd name="T32" fmla="*/ 217 w 396"/>
                <a:gd name="T33" fmla="*/ 799 h 799"/>
                <a:gd name="T34" fmla="*/ 256 w 396"/>
                <a:gd name="T35" fmla="*/ 791 h 799"/>
                <a:gd name="T36" fmla="*/ 292 w 396"/>
                <a:gd name="T37" fmla="*/ 776 h 799"/>
                <a:gd name="T38" fmla="*/ 324 w 396"/>
                <a:gd name="T39" fmla="*/ 755 h 799"/>
                <a:gd name="T40" fmla="*/ 351 w 396"/>
                <a:gd name="T41" fmla="*/ 727 h 799"/>
                <a:gd name="T42" fmla="*/ 371 w 396"/>
                <a:gd name="T43" fmla="*/ 695 h 799"/>
                <a:gd name="T44" fmla="*/ 387 w 396"/>
                <a:gd name="T45" fmla="*/ 661 h 799"/>
                <a:gd name="T46" fmla="*/ 394 w 396"/>
                <a:gd name="T47" fmla="*/ 622 h 799"/>
                <a:gd name="T48" fmla="*/ 396 w 396"/>
                <a:gd name="T49" fmla="*/ 60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799">
                  <a:moveTo>
                    <a:pt x="396" y="602"/>
                  </a:moveTo>
                  <a:lnTo>
                    <a:pt x="396" y="0"/>
                  </a:lnTo>
                  <a:lnTo>
                    <a:pt x="294" y="4"/>
                  </a:lnTo>
                  <a:lnTo>
                    <a:pt x="197" y="7"/>
                  </a:lnTo>
                  <a:lnTo>
                    <a:pt x="98" y="6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22"/>
                  </a:lnTo>
                  <a:lnTo>
                    <a:pt x="8" y="661"/>
                  </a:lnTo>
                  <a:lnTo>
                    <a:pt x="23" y="695"/>
                  </a:lnTo>
                  <a:lnTo>
                    <a:pt x="44" y="727"/>
                  </a:lnTo>
                  <a:lnTo>
                    <a:pt x="72" y="755"/>
                  </a:lnTo>
                  <a:lnTo>
                    <a:pt x="102" y="776"/>
                  </a:lnTo>
                  <a:lnTo>
                    <a:pt x="138" y="791"/>
                  </a:lnTo>
                  <a:lnTo>
                    <a:pt x="177" y="799"/>
                  </a:lnTo>
                  <a:lnTo>
                    <a:pt x="197" y="799"/>
                  </a:lnTo>
                  <a:lnTo>
                    <a:pt x="217" y="799"/>
                  </a:lnTo>
                  <a:lnTo>
                    <a:pt x="256" y="791"/>
                  </a:lnTo>
                  <a:lnTo>
                    <a:pt x="292" y="776"/>
                  </a:lnTo>
                  <a:lnTo>
                    <a:pt x="324" y="755"/>
                  </a:lnTo>
                  <a:lnTo>
                    <a:pt x="351" y="727"/>
                  </a:lnTo>
                  <a:lnTo>
                    <a:pt x="371" y="695"/>
                  </a:lnTo>
                  <a:lnTo>
                    <a:pt x="387" y="661"/>
                  </a:lnTo>
                  <a:lnTo>
                    <a:pt x="394" y="622"/>
                  </a:lnTo>
                  <a:lnTo>
                    <a:pt x="396" y="602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66" y="1739"/>
              <a:ext cx="132" cy="256"/>
            </a:xfrm>
            <a:custGeom>
              <a:avLst/>
              <a:gdLst>
                <a:gd name="T0" fmla="*/ 0 w 396"/>
                <a:gd name="T1" fmla="*/ 0 h 767"/>
                <a:gd name="T2" fmla="*/ 0 w 396"/>
                <a:gd name="T3" fmla="*/ 570 h 767"/>
                <a:gd name="T4" fmla="*/ 0 w 396"/>
                <a:gd name="T5" fmla="*/ 590 h 767"/>
                <a:gd name="T6" fmla="*/ 9 w 396"/>
                <a:gd name="T7" fmla="*/ 629 h 767"/>
                <a:gd name="T8" fmla="*/ 23 w 396"/>
                <a:gd name="T9" fmla="*/ 665 h 767"/>
                <a:gd name="T10" fmla="*/ 45 w 396"/>
                <a:gd name="T11" fmla="*/ 695 h 767"/>
                <a:gd name="T12" fmla="*/ 72 w 396"/>
                <a:gd name="T13" fmla="*/ 723 h 767"/>
                <a:gd name="T14" fmla="*/ 104 w 396"/>
                <a:gd name="T15" fmla="*/ 744 h 767"/>
                <a:gd name="T16" fmla="*/ 138 w 396"/>
                <a:gd name="T17" fmla="*/ 759 h 767"/>
                <a:gd name="T18" fmla="*/ 177 w 396"/>
                <a:gd name="T19" fmla="*/ 767 h 767"/>
                <a:gd name="T20" fmla="*/ 198 w 396"/>
                <a:gd name="T21" fmla="*/ 767 h 767"/>
                <a:gd name="T22" fmla="*/ 218 w 396"/>
                <a:gd name="T23" fmla="*/ 767 h 767"/>
                <a:gd name="T24" fmla="*/ 257 w 396"/>
                <a:gd name="T25" fmla="*/ 759 h 767"/>
                <a:gd name="T26" fmla="*/ 293 w 396"/>
                <a:gd name="T27" fmla="*/ 744 h 767"/>
                <a:gd name="T28" fmla="*/ 324 w 396"/>
                <a:gd name="T29" fmla="*/ 723 h 767"/>
                <a:gd name="T30" fmla="*/ 352 w 396"/>
                <a:gd name="T31" fmla="*/ 695 h 767"/>
                <a:gd name="T32" fmla="*/ 372 w 396"/>
                <a:gd name="T33" fmla="*/ 665 h 767"/>
                <a:gd name="T34" fmla="*/ 388 w 396"/>
                <a:gd name="T35" fmla="*/ 629 h 767"/>
                <a:gd name="T36" fmla="*/ 395 w 396"/>
                <a:gd name="T37" fmla="*/ 590 h 767"/>
                <a:gd name="T38" fmla="*/ 396 w 396"/>
                <a:gd name="T39" fmla="*/ 570 h 767"/>
                <a:gd name="T40" fmla="*/ 396 w 396"/>
                <a:gd name="T41" fmla="*/ 96 h 767"/>
                <a:gd name="T42" fmla="*/ 284 w 396"/>
                <a:gd name="T43" fmla="*/ 64 h 767"/>
                <a:gd name="T44" fmla="*/ 85 w 396"/>
                <a:gd name="T45" fmla="*/ 17 h 767"/>
                <a:gd name="T46" fmla="*/ 0 w 396"/>
                <a:gd name="T4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767">
                  <a:moveTo>
                    <a:pt x="0" y="0"/>
                  </a:moveTo>
                  <a:lnTo>
                    <a:pt x="0" y="570"/>
                  </a:lnTo>
                  <a:lnTo>
                    <a:pt x="0" y="590"/>
                  </a:lnTo>
                  <a:lnTo>
                    <a:pt x="9" y="629"/>
                  </a:lnTo>
                  <a:lnTo>
                    <a:pt x="23" y="665"/>
                  </a:lnTo>
                  <a:lnTo>
                    <a:pt x="45" y="695"/>
                  </a:lnTo>
                  <a:lnTo>
                    <a:pt x="72" y="723"/>
                  </a:lnTo>
                  <a:lnTo>
                    <a:pt x="104" y="744"/>
                  </a:lnTo>
                  <a:lnTo>
                    <a:pt x="138" y="759"/>
                  </a:lnTo>
                  <a:lnTo>
                    <a:pt x="177" y="767"/>
                  </a:lnTo>
                  <a:lnTo>
                    <a:pt x="198" y="767"/>
                  </a:lnTo>
                  <a:lnTo>
                    <a:pt x="218" y="767"/>
                  </a:lnTo>
                  <a:lnTo>
                    <a:pt x="257" y="759"/>
                  </a:lnTo>
                  <a:lnTo>
                    <a:pt x="293" y="744"/>
                  </a:lnTo>
                  <a:lnTo>
                    <a:pt x="324" y="723"/>
                  </a:lnTo>
                  <a:lnTo>
                    <a:pt x="352" y="695"/>
                  </a:lnTo>
                  <a:lnTo>
                    <a:pt x="372" y="665"/>
                  </a:lnTo>
                  <a:lnTo>
                    <a:pt x="388" y="629"/>
                  </a:lnTo>
                  <a:lnTo>
                    <a:pt x="395" y="590"/>
                  </a:lnTo>
                  <a:lnTo>
                    <a:pt x="396" y="570"/>
                  </a:lnTo>
                  <a:lnTo>
                    <a:pt x="396" y="96"/>
                  </a:lnTo>
                  <a:lnTo>
                    <a:pt x="284" y="64"/>
                  </a:lnTo>
                  <a:lnTo>
                    <a:pt x="8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973" y="1806"/>
              <a:ext cx="132" cy="277"/>
            </a:xfrm>
            <a:custGeom>
              <a:avLst/>
              <a:gdLst>
                <a:gd name="T0" fmla="*/ 396 w 396"/>
                <a:gd name="T1" fmla="*/ 634 h 832"/>
                <a:gd name="T2" fmla="*/ 396 w 396"/>
                <a:gd name="T3" fmla="*/ 0 h 832"/>
                <a:gd name="T4" fmla="*/ 201 w 396"/>
                <a:gd name="T5" fmla="*/ 40 h 832"/>
                <a:gd name="T6" fmla="*/ 0 w 396"/>
                <a:gd name="T7" fmla="*/ 82 h 832"/>
                <a:gd name="T8" fmla="*/ 0 w 396"/>
                <a:gd name="T9" fmla="*/ 634 h 832"/>
                <a:gd name="T10" fmla="*/ 2 w 396"/>
                <a:gd name="T11" fmla="*/ 654 h 832"/>
                <a:gd name="T12" fmla="*/ 9 w 396"/>
                <a:gd name="T13" fmla="*/ 693 h 832"/>
                <a:gd name="T14" fmla="*/ 25 w 396"/>
                <a:gd name="T15" fmla="*/ 729 h 832"/>
                <a:gd name="T16" fmla="*/ 46 w 396"/>
                <a:gd name="T17" fmla="*/ 760 h 832"/>
                <a:gd name="T18" fmla="*/ 72 w 396"/>
                <a:gd name="T19" fmla="*/ 786 h 832"/>
                <a:gd name="T20" fmla="*/ 104 w 396"/>
                <a:gd name="T21" fmla="*/ 808 h 832"/>
                <a:gd name="T22" fmla="*/ 140 w 396"/>
                <a:gd name="T23" fmla="*/ 824 h 832"/>
                <a:gd name="T24" fmla="*/ 179 w 396"/>
                <a:gd name="T25" fmla="*/ 831 h 832"/>
                <a:gd name="T26" fmla="*/ 199 w 396"/>
                <a:gd name="T27" fmla="*/ 832 h 832"/>
                <a:gd name="T28" fmla="*/ 219 w 396"/>
                <a:gd name="T29" fmla="*/ 831 h 832"/>
                <a:gd name="T30" fmla="*/ 258 w 396"/>
                <a:gd name="T31" fmla="*/ 824 h 832"/>
                <a:gd name="T32" fmla="*/ 294 w 396"/>
                <a:gd name="T33" fmla="*/ 808 h 832"/>
                <a:gd name="T34" fmla="*/ 326 w 396"/>
                <a:gd name="T35" fmla="*/ 786 h 832"/>
                <a:gd name="T36" fmla="*/ 352 w 396"/>
                <a:gd name="T37" fmla="*/ 760 h 832"/>
                <a:gd name="T38" fmla="*/ 373 w 396"/>
                <a:gd name="T39" fmla="*/ 729 h 832"/>
                <a:gd name="T40" fmla="*/ 388 w 396"/>
                <a:gd name="T41" fmla="*/ 693 h 832"/>
                <a:gd name="T42" fmla="*/ 396 w 396"/>
                <a:gd name="T43" fmla="*/ 654 h 832"/>
                <a:gd name="T44" fmla="*/ 396 w 396"/>
                <a:gd name="T45" fmla="*/ 63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2">
                  <a:moveTo>
                    <a:pt x="396" y="634"/>
                  </a:moveTo>
                  <a:lnTo>
                    <a:pt x="396" y="0"/>
                  </a:lnTo>
                  <a:lnTo>
                    <a:pt x="201" y="40"/>
                  </a:lnTo>
                  <a:lnTo>
                    <a:pt x="0" y="82"/>
                  </a:lnTo>
                  <a:lnTo>
                    <a:pt x="0" y="634"/>
                  </a:lnTo>
                  <a:lnTo>
                    <a:pt x="2" y="654"/>
                  </a:lnTo>
                  <a:lnTo>
                    <a:pt x="9" y="693"/>
                  </a:lnTo>
                  <a:lnTo>
                    <a:pt x="25" y="729"/>
                  </a:lnTo>
                  <a:lnTo>
                    <a:pt x="46" y="760"/>
                  </a:lnTo>
                  <a:lnTo>
                    <a:pt x="72" y="786"/>
                  </a:lnTo>
                  <a:lnTo>
                    <a:pt x="104" y="808"/>
                  </a:lnTo>
                  <a:lnTo>
                    <a:pt x="140" y="824"/>
                  </a:lnTo>
                  <a:lnTo>
                    <a:pt x="179" y="831"/>
                  </a:lnTo>
                  <a:lnTo>
                    <a:pt x="199" y="832"/>
                  </a:lnTo>
                  <a:lnTo>
                    <a:pt x="219" y="831"/>
                  </a:lnTo>
                  <a:lnTo>
                    <a:pt x="258" y="824"/>
                  </a:lnTo>
                  <a:lnTo>
                    <a:pt x="294" y="808"/>
                  </a:lnTo>
                  <a:lnTo>
                    <a:pt x="326" y="786"/>
                  </a:lnTo>
                  <a:lnTo>
                    <a:pt x="352" y="760"/>
                  </a:lnTo>
                  <a:lnTo>
                    <a:pt x="373" y="729"/>
                  </a:lnTo>
                  <a:lnTo>
                    <a:pt x="388" y="693"/>
                  </a:lnTo>
                  <a:lnTo>
                    <a:pt x="396" y="654"/>
                  </a:lnTo>
                  <a:lnTo>
                    <a:pt x="396" y="634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81" y="1979"/>
              <a:ext cx="132" cy="281"/>
            </a:xfrm>
            <a:custGeom>
              <a:avLst/>
              <a:gdLst>
                <a:gd name="T0" fmla="*/ 197 w 396"/>
                <a:gd name="T1" fmla="*/ 841 h 841"/>
                <a:gd name="T2" fmla="*/ 219 w 396"/>
                <a:gd name="T3" fmla="*/ 839 h 841"/>
                <a:gd name="T4" fmla="*/ 256 w 396"/>
                <a:gd name="T5" fmla="*/ 832 h 841"/>
                <a:gd name="T6" fmla="*/ 292 w 396"/>
                <a:gd name="T7" fmla="*/ 816 h 841"/>
                <a:gd name="T8" fmla="*/ 324 w 396"/>
                <a:gd name="T9" fmla="*/ 795 h 841"/>
                <a:gd name="T10" fmla="*/ 351 w 396"/>
                <a:gd name="T11" fmla="*/ 769 h 841"/>
                <a:gd name="T12" fmla="*/ 373 w 396"/>
                <a:gd name="T13" fmla="*/ 737 h 841"/>
                <a:gd name="T14" fmla="*/ 387 w 396"/>
                <a:gd name="T15" fmla="*/ 701 h 841"/>
                <a:gd name="T16" fmla="*/ 396 w 396"/>
                <a:gd name="T17" fmla="*/ 662 h 841"/>
                <a:gd name="T18" fmla="*/ 396 w 396"/>
                <a:gd name="T19" fmla="*/ 642 h 841"/>
                <a:gd name="T20" fmla="*/ 396 w 396"/>
                <a:gd name="T21" fmla="*/ 0 h 841"/>
                <a:gd name="T22" fmla="*/ 196 w 396"/>
                <a:gd name="T23" fmla="*/ 40 h 841"/>
                <a:gd name="T24" fmla="*/ 0 w 396"/>
                <a:gd name="T25" fmla="*/ 79 h 841"/>
                <a:gd name="T26" fmla="*/ 0 w 396"/>
                <a:gd name="T27" fmla="*/ 642 h 841"/>
                <a:gd name="T28" fmla="*/ 0 w 396"/>
                <a:gd name="T29" fmla="*/ 662 h 841"/>
                <a:gd name="T30" fmla="*/ 9 w 396"/>
                <a:gd name="T31" fmla="*/ 701 h 841"/>
                <a:gd name="T32" fmla="*/ 23 w 396"/>
                <a:gd name="T33" fmla="*/ 737 h 841"/>
                <a:gd name="T34" fmla="*/ 45 w 396"/>
                <a:gd name="T35" fmla="*/ 769 h 841"/>
                <a:gd name="T36" fmla="*/ 72 w 396"/>
                <a:gd name="T37" fmla="*/ 795 h 841"/>
                <a:gd name="T38" fmla="*/ 104 w 396"/>
                <a:gd name="T39" fmla="*/ 816 h 841"/>
                <a:gd name="T40" fmla="*/ 138 w 396"/>
                <a:gd name="T41" fmla="*/ 832 h 841"/>
                <a:gd name="T42" fmla="*/ 177 w 396"/>
                <a:gd name="T43" fmla="*/ 839 h 841"/>
                <a:gd name="T44" fmla="*/ 197 w 396"/>
                <a:gd name="T4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41">
                  <a:moveTo>
                    <a:pt x="197" y="841"/>
                  </a:moveTo>
                  <a:lnTo>
                    <a:pt x="219" y="839"/>
                  </a:lnTo>
                  <a:lnTo>
                    <a:pt x="256" y="832"/>
                  </a:lnTo>
                  <a:lnTo>
                    <a:pt x="292" y="816"/>
                  </a:lnTo>
                  <a:lnTo>
                    <a:pt x="324" y="795"/>
                  </a:lnTo>
                  <a:lnTo>
                    <a:pt x="351" y="769"/>
                  </a:lnTo>
                  <a:lnTo>
                    <a:pt x="373" y="737"/>
                  </a:lnTo>
                  <a:lnTo>
                    <a:pt x="387" y="701"/>
                  </a:lnTo>
                  <a:lnTo>
                    <a:pt x="396" y="662"/>
                  </a:lnTo>
                  <a:lnTo>
                    <a:pt x="396" y="642"/>
                  </a:lnTo>
                  <a:lnTo>
                    <a:pt x="396" y="0"/>
                  </a:lnTo>
                  <a:lnTo>
                    <a:pt x="196" y="40"/>
                  </a:lnTo>
                  <a:lnTo>
                    <a:pt x="0" y="79"/>
                  </a:lnTo>
                  <a:lnTo>
                    <a:pt x="0" y="642"/>
                  </a:lnTo>
                  <a:lnTo>
                    <a:pt x="0" y="662"/>
                  </a:lnTo>
                  <a:lnTo>
                    <a:pt x="9" y="701"/>
                  </a:lnTo>
                  <a:lnTo>
                    <a:pt x="23" y="737"/>
                  </a:lnTo>
                  <a:lnTo>
                    <a:pt x="45" y="769"/>
                  </a:lnTo>
                  <a:lnTo>
                    <a:pt x="72" y="795"/>
                  </a:lnTo>
                  <a:lnTo>
                    <a:pt x="104" y="816"/>
                  </a:lnTo>
                  <a:lnTo>
                    <a:pt x="138" y="832"/>
                  </a:lnTo>
                  <a:lnTo>
                    <a:pt x="177" y="839"/>
                  </a:lnTo>
                  <a:lnTo>
                    <a:pt x="197" y="84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709" y="1862"/>
              <a:ext cx="132" cy="265"/>
            </a:xfrm>
            <a:custGeom>
              <a:avLst/>
              <a:gdLst>
                <a:gd name="T0" fmla="*/ 396 w 396"/>
                <a:gd name="T1" fmla="*/ 0 h 795"/>
                <a:gd name="T2" fmla="*/ 199 w 396"/>
                <a:gd name="T3" fmla="*/ 44 h 795"/>
                <a:gd name="T4" fmla="*/ 0 w 396"/>
                <a:gd name="T5" fmla="*/ 88 h 795"/>
                <a:gd name="T6" fmla="*/ 0 w 396"/>
                <a:gd name="T7" fmla="*/ 598 h 795"/>
                <a:gd name="T8" fmla="*/ 2 w 396"/>
                <a:gd name="T9" fmla="*/ 618 h 795"/>
                <a:gd name="T10" fmla="*/ 9 w 396"/>
                <a:gd name="T11" fmla="*/ 657 h 795"/>
                <a:gd name="T12" fmla="*/ 25 w 396"/>
                <a:gd name="T13" fmla="*/ 693 h 795"/>
                <a:gd name="T14" fmla="*/ 45 w 396"/>
                <a:gd name="T15" fmla="*/ 725 h 795"/>
                <a:gd name="T16" fmla="*/ 72 w 396"/>
                <a:gd name="T17" fmla="*/ 751 h 795"/>
                <a:gd name="T18" fmla="*/ 104 w 396"/>
                <a:gd name="T19" fmla="*/ 772 h 795"/>
                <a:gd name="T20" fmla="*/ 140 w 396"/>
                <a:gd name="T21" fmla="*/ 787 h 795"/>
                <a:gd name="T22" fmla="*/ 179 w 396"/>
                <a:gd name="T23" fmla="*/ 795 h 795"/>
                <a:gd name="T24" fmla="*/ 199 w 396"/>
                <a:gd name="T25" fmla="*/ 795 h 795"/>
                <a:gd name="T26" fmla="*/ 219 w 396"/>
                <a:gd name="T27" fmla="*/ 795 h 795"/>
                <a:gd name="T28" fmla="*/ 258 w 396"/>
                <a:gd name="T29" fmla="*/ 787 h 795"/>
                <a:gd name="T30" fmla="*/ 293 w 396"/>
                <a:gd name="T31" fmla="*/ 772 h 795"/>
                <a:gd name="T32" fmla="*/ 324 w 396"/>
                <a:gd name="T33" fmla="*/ 751 h 795"/>
                <a:gd name="T34" fmla="*/ 352 w 396"/>
                <a:gd name="T35" fmla="*/ 725 h 795"/>
                <a:gd name="T36" fmla="*/ 373 w 396"/>
                <a:gd name="T37" fmla="*/ 693 h 795"/>
                <a:gd name="T38" fmla="*/ 388 w 396"/>
                <a:gd name="T39" fmla="*/ 657 h 795"/>
                <a:gd name="T40" fmla="*/ 396 w 396"/>
                <a:gd name="T41" fmla="*/ 618 h 795"/>
                <a:gd name="T42" fmla="*/ 396 w 396"/>
                <a:gd name="T43" fmla="*/ 598 h 795"/>
                <a:gd name="T44" fmla="*/ 396 w 396"/>
                <a:gd name="T45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95">
                  <a:moveTo>
                    <a:pt x="396" y="0"/>
                  </a:moveTo>
                  <a:lnTo>
                    <a:pt x="199" y="44"/>
                  </a:lnTo>
                  <a:lnTo>
                    <a:pt x="0" y="88"/>
                  </a:lnTo>
                  <a:lnTo>
                    <a:pt x="0" y="598"/>
                  </a:lnTo>
                  <a:lnTo>
                    <a:pt x="2" y="618"/>
                  </a:lnTo>
                  <a:lnTo>
                    <a:pt x="9" y="657"/>
                  </a:lnTo>
                  <a:lnTo>
                    <a:pt x="25" y="693"/>
                  </a:lnTo>
                  <a:lnTo>
                    <a:pt x="45" y="725"/>
                  </a:lnTo>
                  <a:lnTo>
                    <a:pt x="72" y="751"/>
                  </a:lnTo>
                  <a:lnTo>
                    <a:pt x="104" y="772"/>
                  </a:lnTo>
                  <a:lnTo>
                    <a:pt x="140" y="787"/>
                  </a:lnTo>
                  <a:lnTo>
                    <a:pt x="179" y="795"/>
                  </a:lnTo>
                  <a:lnTo>
                    <a:pt x="199" y="795"/>
                  </a:lnTo>
                  <a:lnTo>
                    <a:pt x="219" y="795"/>
                  </a:lnTo>
                  <a:lnTo>
                    <a:pt x="258" y="787"/>
                  </a:lnTo>
                  <a:lnTo>
                    <a:pt x="293" y="772"/>
                  </a:lnTo>
                  <a:lnTo>
                    <a:pt x="324" y="751"/>
                  </a:lnTo>
                  <a:lnTo>
                    <a:pt x="352" y="725"/>
                  </a:lnTo>
                  <a:lnTo>
                    <a:pt x="373" y="693"/>
                  </a:lnTo>
                  <a:lnTo>
                    <a:pt x="388" y="657"/>
                  </a:lnTo>
                  <a:lnTo>
                    <a:pt x="396" y="618"/>
                  </a:lnTo>
                  <a:lnTo>
                    <a:pt x="396" y="59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445" y="1922"/>
              <a:ext cx="132" cy="271"/>
            </a:xfrm>
            <a:custGeom>
              <a:avLst/>
              <a:gdLst>
                <a:gd name="T0" fmla="*/ 199 w 396"/>
                <a:gd name="T1" fmla="*/ 815 h 815"/>
                <a:gd name="T2" fmla="*/ 219 w 396"/>
                <a:gd name="T3" fmla="*/ 814 h 815"/>
                <a:gd name="T4" fmla="*/ 258 w 396"/>
                <a:gd name="T5" fmla="*/ 806 h 815"/>
                <a:gd name="T6" fmla="*/ 293 w 396"/>
                <a:gd name="T7" fmla="*/ 792 h 815"/>
                <a:gd name="T8" fmla="*/ 324 w 396"/>
                <a:gd name="T9" fmla="*/ 770 h 815"/>
                <a:gd name="T10" fmla="*/ 352 w 396"/>
                <a:gd name="T11" fmla="*/ 743 h 815"/>
                <a:gd name="T12" fmla="*/ 373 w 396"/>
                <a:gd name="T13" fmla="*/ 711 h 815"/>
                <a:gd name="T14" fmla="*/ 388 w 396"/>
                <a:gd name="T15" fmla="*/ 675 h 815"/>
                <a:gd name="T16" fmla="*/ 396 w 396"/>
                <a:gd name="T17" fmla="*/ 638 h 815"/>
                <a:gd name="T18" fmla="*/ 396 w 396"/>
                <a:gd name="T19" fmla="*/ 616 h 815"/>
                <a:gd name="T20" fmla="*/ 396 w 396"/>
                <a:gd name="T21" fmla="*/ 0 h 815"/>
                <a:gd name="T22" fmla="*/ 197 w 396"/>
                <a:gd name="T23" fmla="*/ 45 h 815"/>
                <a:gd name="T24" fmla="*/ 0 w 396"/>
                <a:gd name="T25" fmla="*/ 88 h 815"/>
                <a:gd name="T26" fmla="*/ 0 w 396"/>
                <a:gd name="T27" fmla="*/ 616 h 815"/>
                <a:gd name="T28" fmla="*/ 2 w 396"/>
                <a:gd name="T29" fmla="*/ 638 h 815"/>
                <a:gd name="T30" fmla="*/ 9 w 396"/>
                <a:gd name="T31" fmla="*/ 675 h 815"/>
                <a:gd name="T32" fmla="*/ 23 w 396"/>
                <a:gd name="T33" fmla="*/ 711 h 815"/>
                <a:gd name="T34" fmla="*/ 45 w 396"/>
                <a:gd name="T35" fmla="*/ 743 h 815"/>
                <a:gd name="T36" fmla="*/ 72 w 396"/>
                <a:gd name="T37" fmla="*/ 770 h 815"/>
                <a:gd name="T38" fmla="*/ 104 w 396"/>
                <a:gd name="T39" fmla="*/ 792 h 815"/>
                <a:gd name="T40" fmla="*/ 140 w 396"/>
                <a:gd name="T41" fmla="*/ 806 h 815"/>
                <a:gd name="T42" fmla="*/ 177 w 396"/>
                <a:gd name="T43" fmla="*/ 814 h 815"/>
                <a:gd name="T44" fmla="*/ 199 w 396"/>
                <a:gd name="T45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5">
                  <a:moveTo>
                    <a:pt x="199" y="815"/>
                  </a:moveTo>
                  <a:lnTo>
                    <a:pt x="219" y="814"/>
                  </a:lnTo>
                  <a:lnTo>
                    <a:pt x="258" y="806"/>
                  </a:lnTo>
                  <a:lnTo>
                    <a:pt x="293" y="792"/>
                  </a:lnTo>
                  <a:lnTo>
                    <a:pt x="324" y="770"/>
                  </a:lnTo>
                  <a:lnTo>
                    <a:pt x="352" y="743"/>
                  </a:lnTo>
                  <a:lnTo>
                    <a:pt x="373" y="711"/>
                  </a:lnTo>
                  <a:lnTo>
                    <a:pt x="388" y="675"/>
                  </a:lnTo>
                  <a:lnTo>
                    <a:pt x="396" y="638"/>
                  </a:lnTo>
                  <a:lnTo>
                    <a:pt x="396" y="616"/>
                  </a:lnTo>
                  <a:lnTo>
                    <a:pt x="396" y="0"/>
                  </a:lnTo>
                  <a:lnTo>
                    <a:pt x="197" y="45"/>
                  </a:lnTo>
                  <a:lnTo>
                    <a:pt x="0" y="88"/>
                  </a:lnTo>
                  <a:lnTo>
                    <a:pt x="0" y="616"/>
                  </a:lnTo>
                  <a:lnTo>
                    <a:pt x="2" y="638"/>
                  </a:lnTo>
                  <a:lnTo>
                    <a:pt x="9" y="675"/>
                  </a:lnTo>
                  <a:lnTo>
                    <a:pt x="23" y="711"/>
                  </a:lnTo>
                  <a:lnTo>
                    <a:pt x="45" y="743"/>
                  </a:lnTo>
                  <a:lnTo>
                    <a:pt x="72" y="770"/>
                  </a:lnTo>
                  <a:lnTo>
                    <a:pt x="104" y="792"/>
                  </a:lnTo>
                  <a:lnTo>
                    <a:pt x="140" y="806"/>
                  </a:lnTo>
                  <a:lnTo>
                    <a:pt x="177" y="814"/>
                  </a:lnTo>
                  <a:lnTo>
                    <a:pt x="199" y="81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792" y="1863"/>
              <a:ext cx="399" cy="793"/>
            </a:xfrm>
            <a:custGeom>
              <a:avLst/>
              <a:gdLst>
                <a:gd name="T0" fmla="*/ 393 w 1197"/>
                <a:gd name="T1" fmla="*/ 2283 h 2378"/>
                <a:gd name="T2" fmla="*/ 426 w 1197"/>
                <a:gd name="T3" fmla="*/ 2142 h 2378"/>
                <a:gd name="T4" fmla="*/ 513 w 1197"/>
                <a:gd name="T5" fmla="*/ 2014 h 2378"/>
                <a:gd name="T6" fmla="*/ 635 w 1197"/>
                <a:gd name="T7" fmla="*/ 1907 h 2378"/>
                <a:gd name="T8" fmla="*/ 783 w 1197"/>
                <a:gd name="T9" fmla="*/ 1803 h 2378"/>
                <a:gd name="T10" fmla="*/ 994 w 1197"/>
                <a:gd name="T11" fmla="*/ 1631 h 2378"/>
                <a:gd name="T12" fmla="*/ 1126 w 1197"/>
                <a:gd name="T13" fmla="*/ 1459 h 2378"/>
                <a:gd name="T14" fmla="*/ 1194 w 1197"/>
                <a:gd name="T15" fmla="*/ 1249 h 2378"/>
                <a:gd name="T16" fmla="*/ 1194 w 1197"/>
                <a:gd name="T17" fmla="*/ 1129 h 2378"/>
                <a:gd name="T18" fmla="*/ 1126 w 1197"/>
                <a:gd name="T19" fmla="*/ 919 h 2378"/>
                <a:gd name="T20" fmla="*/ 994 w 1197"/>
                <a:gd name="T21" fmla="*/ 748 h 2378"/>
                <a:gd name="T22" fmla="*/ 783 w 1197"/>
                <a:gd name="T23" fmla="*/ 575 h 2378"/>
                <a:gd name="T24" fmla="*/ 635 w 1197"/>
                <a:gd name="T25" fmla="*/ 471 h 2378"/>
                <a:gd name="T26" fmla="*/ 524 w 1197"/>
                <a:gd name="T27" fmla="*/ 376 h 2378"/>
                <a:gd name="T28" fmla="*/ 438 w 1197"/>
                <a:gd name="T29" fmla="*/ 258 h 2378"/>
                <a:gd name="T30" fmla="*/ 395 w 1197"/>
                <a:gd name="T31" fmla="*/ 105 h 2378"/>
                <a:gd name="T32" fmla="*/ 405 w 1197"/>
                <a:gd name="T33" fmla="*/ 61 h 2378"/>
                <a:gd name="T34" fmla="*/ 302 w 1197"/>
                <a:gd name="T35" fmla="*/ 26 h 2378"/>
                <a:gd name="T36" fmla="*/ 9 w 1197"/>
                <a:gd name="T37" fmla="*/ 0 h 2378"/>
                <a:gd name="T38" fmla="*/ 0 w 1197"/>
                <a:gd name="T39" fmla="*/ 113 h 2378"/>
                <a:gd name="T40" fmla="*/ 36 w 1197"/>
                <a:gd name="T41" fmla="*/ 323 h 2378"/>
                <a:gd name="T42" fmla="*/ 111 w 1197"/>
                <a:gd name="T43" fmla="*/ 486 h 2378"/>
                <a:gd name="T44" fmla="*/ 213 w 1197"/>
                <a:gd name="T45" fmla="*/ 622 h 2378"/>
                <a:gd name="T46" fmla="*/ 359 w 1197"/>
                <a:gd name="T47" fmla="*/ 759 h 2378"/>
                <a:gd name="T48" fmla="*/ 471 w 1197"/>
                <a:gd name="T49" fmla="*/ 840 h 2378"/>
                <a:gd name="T50" fmla="*/ 696 w 1197"/>
                <a:gd name="T51" fmla="*/ 1011 h 2378"/>
                <a:gd name="T52" fmla="*/ 779 w 1197"/>
                <a:gd name="T53" fmla="*/ 1112 h 2378"/>
                <a:gd name="T54" fmla="*/ 801 w 1197"/>
                <a:gd name="T55" fmla="*/ 1190 h 2378"/>
                <a:gd name="T56" fmla="*/ 779 w 1197"/>
                <a:gd name="T57" fmla="*/ 1266 h 2378"/>
                <a:gd name="T58" fmla="*/ 696 w 1197"/>
                <a:gd name="T59" fmla="*/ 1367 h 2378"/>
                <a:gd name="T60" fmla="*/ 471 w 1197"/>
                <a:gd name="T61" fmla="*/ 1538 h 2378"/>
                <a:gd name="T62" fmla="*/ 359 w 1197"/>
                <a:gd name="T63" fmla="*/ 1619 h 2378"/>
                <a:gd name="T64" fmla="*/ 213 w 1197"/>
                <a:gd name="T65" fmla="*/ 1756 h 2378"/>
                <a:gd name="T66" fmla="*/ 111 w 1197"/>
                <a:gd name="T67" fmla="*/ 1893 h 2378"/>
                <a:gd name="T68" fmla="*/ 36 w 1197"/>
                <a:gd name="T69" fmla="*/ 2055 h 2378"/>
                <a:gd name="T70" fmla="*/ 0 w 1197"/>
                <a:gd name="T71" fmla="*/ 2266 h 2378"/>
                <a:gd name="T72" fmla="*/ 9 w 1197"/>
                <a:gd name="T73" fmla="*/ 2378 h 2378"/>
                <a:gd name="T74" fmla="*/ 302 w 1197"/>
                <a:gd name="T75" fmla="*/ 2352 h 2378"/>
                <a:gd name="T76" fmla="*/ 395 w 1197"/>
                <a:gd name="T77" fmla="*/ 22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7" h="2378">
                  <a:moveTo>
                    <a:pt x="395" y="2290"/>
                  </a:moveTo>
                  <a:lnTo>
                    <a:pt x="393" y="2283"/>
                  </a:lnTo>
                  <a:lnTo>
                    <a:pt x="399" y="2220"/>
                  </a:lnTo>
                  <a:lnTo>
                    <a:pt x="426" y="2142"/>
                  </a:lnTo>
                  <a:lnTo>
                    <a:pt x="461" y="2080"/>
                  </a:lnTo>
                  <a:lnTo>
                    <a:pt x="513" y="2014"/>
                  </a:lnTo>
                  <a:lnTo>
                    <a:pt x="588" y="1943"/>
                  </a:lnTo>
                  <a:lnTo>
                    <a:pt x="635" y="1907"/>
                  </a:lnTo>
                  <a:lnTo>
                    <a:pt x="699" y="1864"/>
                  </a:lnTo>
                  <a:lnTo>
                    <a:pt x="783" y="1803"/>
                  </a:lnTo>
                  <a:lnTo>
                    <a:pt x="912" y="1704"/>
                  </a:lnTo>
                  <a:lnTo>
                    <a:pt x="994" y="1631"/>
                  </a:lnTo>
                  <a:lnTo>
                    <a:pt x="1066" y="1548"/>
                  </a:lnTo>
                  <a:lnTo>
                    <a:pt x="1126" y="1459"/>
                  </a:lnTo>
                  <a:lnTo>
                    <a:pt x="1171" y="1360"/>
                  </a:lnTo>
                  <a:lnTo>
                    <a:pt x="1194" y="1249"/>
                  </a:lnTo>
                  <a:lnTo>
                    <a:pt x="1197" y="1190"/>
                  </a:lnTo>
                  <a:lnTo>
                    <a:pt x="1194" y="1129"/>
                  </a:lnTo>
                  <a:lnTo>
                    <a:pt x="1171" y="1018"/>
                  </a:lnTo>
                  <a:lnTo>
                    <a:pt x="1126" y="919"/>
                  </a:lnTo>
                  <a:lnTo>
                    <a:pt x="1066" y="830"/>
                  </a:lnTo>
                  <a:lnTo>
                    <a:pt x="994" y="748"/>
                  </a:lnTo>
                  <a:lnTo>
                    <a:pt x="912" y="674"/>
                  </a:lnTo>
                  <a:lnTo>
                    <a:pt x="783" y="575"/>
                  </a:lnTo>
                  <a:lnTo>
                    <a:pt x="699" y="514"/>
                  </a:lnTo>
                  <a:lnTo>
                    <a:pt x="635" y="471"/>
                  </a:lnTo>
                  <a:lnTo>
                    <a:pt x="592" y="439"/>
                  </a:lnTo>
                  <a:lnTo>
                    <a:pt x="524" y="376"/>
                  </a:lnTo>
                  <a:lnTo>
                    <a:pt x="472" y="316"/>
                  </a:lnTo>
                  <a:lnTo>
                    <a:pt x="438" y="258"/>
                  </a:lnTo>
                  <a:lnTo>
                    <a:pt x="406" y="182"/>
                  </a:lnTo>
                  <a:lnTo>
                    <a:pt x="395" y="105"/>
                  </a:lnTo>
                  <a:lnTo>
                    <a:pt x="396" y="84"/>
                  </a:lnTo>
                  <a:lnTo>
                    <a:pt x="405" y="61"/>
                  </a:lnTo>
                  <a:lnTo>
                    <a:pt x="405" y="45"/>
                  </a:lnTo>
                  <a:lnTo>
                    <a:pt x="302" y="26"/>
                  </a:lnTo>
                  <a:lnTo>
                    <a:pt x="104" y="3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104" y="2375"/>
                  </a:lnTo>
                  <a:lnTo>
                    <a:pt x="302" y="2352"/>
                  </a:lnTo>
                  <a:lnTo>
                    <a:pt x="405" y="2333"/>
                  </a:lnTo>
                  <a:lnTo>
                    <a:pt x="395" y="229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>
            <a:off x="808320" y="4375781"/>
            <a:ext cx="331475" cy="475625"/>
            <a:chOff x="2412" y="111"/>
            <a:chExt cx="2856" cy="40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92" name="Freeform 6"/>
            <p:cNvSpPr>
              <a:spLocks/>
            </p:cNvSpPr>
            <p:nvPr/>
          </p:nvSpPr>
          <p:spPr bwMode="auto">
            <a:xfrm>
              <a:off x="2412" y="111"/>
              <a:ext cx="2856" cy="2856"/>
            </a:xfrm>
            <a:custGeom>
              <a:avLst/>
              <a:gdLst>
                <a:gd name="T0" fmla="*/ 1814 w 2856"/>
                <a:gd name="T1" fmla="*/ 4 h 2856"/>
                <a:gd name="T2" fmla="*/ 1986 w 2856"/>
                <a:gd name="T3" fmla="*/ 34 h 2856"/>
                <a:gd name="T4" fmla="*/ 2146 w 2856"/>
                <a:gd name="T5" fmla="*/ 89 h 2856"/>
                <a:gd name="T6" fmla="*/ 2292 w 2856"/>
                <a:gd name="T7" fmla="*/ 170 h 2856"/>
                <a:gd name="T8" fmla="*/ 2424 w 2856"/>
                <a:gd name="T9" fmla="*/ 273 h 2856"/>
                <a:gd name="T10" fmla="*/ 2537 w 2856"/>
                <a:gd name="T11" fmla="*/ 396 h 2856"/>
                <a:gd name="T12" fmla="*/ 2629 w 2856"/>
                <a:gd name="T13" fmla="*/ 535 h 2856"/>
                <a:gd name="T14" fmla="*/ 2697 w 2856"/>
                <a:gd name="T15" fmla="*/ 689 h 2856"/>
                <a:gd name="T16" fmla="*/ 2741 w 2856"/>
                <a:gd name="T17" fmla="*/ 856 h 2856"/>
                <a:gd name="T18" fmla="*/ 2755 w 2856"/>
                <a:gd name="T19" fmla="*/ 1031 h 2856"/>
                <a:gd name="T20" fmla="*/ 2744 w 2856"/>
                <a:gd name="T21" fmla="*/ 1188 h 2856"/>
                <a:gd name="T22" fmla="*/ 2708 w 2856"/>
                <a:gd name="T23" fmla="*/ 1341 h 2856"/>
                <a:gd name="T24" fmla="*/ 2721 w 2856"/>
                <a:gd name="T25" fmla="*/ 1472 h 2856"/>
                <a:gd name="T26" fmla="*/ 2785 w 2856"/>
                <a:gd name="T27" fmla="*/ 1592 h 2856"/>
                <a:gd name="T28" fmla="*/ 2830 w 2856"/>
                <a:gd name="T29" fmla="*/ 1720 h 2856"/>
                <a:gd name="T30" fmla="*/ 2852 w 2856"/>
                <a:gd name="T31" fmla="*/ 1855 h 2856"/>
                <a:gd name="T32" fmla="*/ 2851 w 2856"/>
                <a:gd name="T33" fmla="*/ 2004 h 2856"/>
                <a:gd name="T34" fmla="*/ 2822 w 2856"/>
                <a:gd name="T35" fmla="*/ 2158 h 2856"/>
                <a:gd name="T36" fmla="*/ 2765 w 2856"/>
                <a:gd name="T37" fmla="*/ 2300 h 2856"/>
                <a:gd name="T38" fmla="*/ 2686 w 2856"/>
                <a:gd name="T39" fmla="*/ 2428 h 2856"/>
                <a:gd name="T40" fmla="*/ 2584 w 2856"/>
                <a:gd name="T41" fmla="*/ 2538 h 2856"/>
                <a:gd name="T42" fmla="*/ 2465 w 2856"/>
                <a:gd name="T43" fmla="*/ 2630 h 2856"/>
                <a:gd name="T44" fmla="*/ 2330 w 2856"/>
                <a:gd name="T45" fmla="*/ 2698 h 2856"/>
                <a:gd name="T46" fmla="*/ 2182 w 2856"/>
                <a:gd name="T47" fmla="*/ 2742 h 2856"/>
                <a:gd name="T48" fmla="*/ 2024 w 2856"/>
                <a:gd name="T49" fmla="*/ 2757 h 2856"/>
                <a:gd name="T50" fmla="*/ 1880 w 2856"/>
                <a:gd name="T51" fmla="*/ 2744 h 2856"/>
                <a:gd name="T52" fmla="*/ 1742 w 2856"/>
                <a:gd name="T53" fmla="*/ 2708 h 2856"/>
                <a:gd name="T54" fmla="*/ 1614 w 2856"/>
                <a:gd name="T55" fmla="*/ 2649 h 2856"/>
                <a:gd name="T56" fmla="*/ 1568 w 2856"/>
                <a:gd name="T57" fmla="*/ 2685 h 2856"/>
                <a:gd name="T58" fmla="*/ 1476 w 2856"/>
                <a:gd name="T59" fmla="*/ 2748 h 2856"/>
                <a:gd name="T60" fmla="*/ 1367 w 2856"/>
                <a:gd name="T61" fmla="*/ 2802 h 2856"/>
                <a:gd name="T62" fmla="*/ 1242 w 2856"/>
                <a:gd name="T63" fmla="*/ 2839 h 2856"/>
                <a:gd name="T64" fmla="*/ 1134 w 2856"/>
                <a:gd name="T65" fmla="*/ 2854 h 2856"/>
                <a:gd name="T66" fmla="*/ 1002 w 2856"/>
                <a:gd name="T67" fmla="*/ 2852 h 2856"/>
                <a:gd name="T68" fmla="*/ 854 w 2856"/>
                <a:gd name="T69" fmla="*/ 2823 h 2856"/>
                <a:gd name="T70" fmla="*/ 718 w 2856"/>
                <a:gd name="T71" fmla="*/ 2768 h 2856"/>
                <a:gd name="T72" fmla="*/ 596 w 2856"/>
                <a:gd name="T73" fmla="*/ 2689 h 2856"/>
                <a:gd name="T74" fmla="*/ 490 w 2856"/>
                <a:gd name="T75" fmla="*/ 2588 h 2856"/>
                <a:gd name="T76" fmla="*/ 405 w 2856"/>
                <a:gd name="T77" fmla="*/ 2470 h 2856"/>
                <a:gd name="T78" fmla="*/ 343 w 2856"/>
                <a:gd name="T79" fmla="*/ 2337 h 2856"/>
                <a:gd name="T80" fmla="*/ 307 w 2856"/>
                <a:gd name="T81" fmla="*/ 2192 h 2856"/>
                <a:gd name="T82" fmla="*/ 243 w 2856"/>
                <a:gd name="T83" fmla="*/ 2058 h 2856"/>
                <a:gd name="T84" fmla="*/ 149 w 2856"/>
                <a:gd name="T85" fmla="*/ 1930 h 2856"/>
                <a:gd name="T86" fmla="*/ 77 w 2856"/>
                <a:gd name="T87" fmla="*/ 1788 h 2856"/>
                <a:gd name="T88" fmla="*/ 27 w 2856"/>
                <a:gd name="T89" fmla="*/ 1638 h 2856"/>
                <a:gd name="T90" fmla="*/ 2 w 2856"/>
                <a:gd name="T91" fmla="*/ 1479 h 2856"/>
                <a:gd name="T92" fmla="*/ 2 w 2856"/>
                <a:gd name="T93" fmla="*/ 1310 h 2856"/>
                <a:gd name="T94" fmla="*/ 31 w 2856"/>
                <a:gd name="T95" fmla="*/ 1142 h 2856"/>
                <a:gd name="T96" fmla="*/ 86 w 2856"/>
                <a:gd name="T97" fmla="*/ 986 h 2856"/>
                <a:gd name="T98" fmla="*/ 165 w 2856"/>
                <a:gd name="T99" fmla="*/ 842 h 2856"/>
                <a:gd name="T100" fmla="*/ 264 w 2856"/>
                <a:gd name="T101" fmla="*/ 714 h 2856"/>
                <a:gd name="T102" fmla="*/ 382 w 2856"/>
                <a:gd name="T103" fmla="*/ 605 h 2856"/>
                <a:gd name="T104" fmla="*/ 518 w 2856"/>
                <a:gd name="T105" fmla="*/ 515 h 2856"/>
                <a:gd name="T106" fmla="*/ 667 w 2856"/>
                <a:gd name="T107" fmla="*/ 450 h 2856"/>
                <a:gd name="T108" fmla="*/ 827 w 2856"/>
                <a:gd name="T109" fmla="*/ 410 h 2856"/>
                <a:gd name="T110" fmla="*/ 962 w 2856"/>
                <a:gd name="T111" fmla="*/ 338 h 2856"/>
                <a:gd name="T112" fmla="*/ 1078 w 2856"/>
                <a:gd name="T113" fmla="*/ 227 h 2856"/>
                <a:gd name="T114" fmla="*/ 1209 w 2856"/>
                <a:gd name="T115" fmla="*/ 138 h 2856"/>
                <a:gd name="T116" fmla="*/ 1352 w 2856"/>
                <a:gd name="T117" fmla="*/ 70 h 2856"/>
                <a:gd name="T118" fmla="*/ 1500 w 2856"/>
                <a:gd name="T119" fmla="*/ 25 h 2856"/>
                <a:gd name="T120" fmla="*/ 1649 w 2856"/>
                <a:gd name="T121" fmla="*/ 2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6" h="2856">
                  <a:moveTo>
                    <a:pt x="1725" y="0"/>
                  </a:moveTo>
                  <a:lnTo>
                    <a:pt x="1814" y="4"/>
                  </a:lnTo>
                  <a:lnTo>
                    <a:pt x="1901" y="15"/>
                  </a:lnTo>
                  <a:lnTo>
                    <a:pt x="1986" y="34"/>
                  </a:lnTo>
                  <a:lnTo>
                    <a:pt x="2066" y="58"/>
                  </a:lnTo>
                  <a:lnTo>
                    <a:pt x="2146" y="89"/>
                  </a:lnTo>
                  <a:lnTo>
                    <a:pt x="2220" y="127"/>
                  </a:lnTo>
                  <a:lnTo>
                    <a:pt x="2292" y="170"/>
                  </a:lnTo>
                  <a:lnTo>
                    <a:pt x="2361" y="220"/>
                  </a:lnTo>
                  <a:lnTo>
                    <a:pt x="2424" y="273"/>
                  </a:lnTo>
                  <a:lnTo>
                    <a:pt x="2482" y="333"/>
                  </a:lnTo>
                  <a:lnTo>
                    <a:pt x="2537" y="396"/>
                  </a:lnTo>
                  <a:lnTo>
                    <a:pt x="2585" y="463"/>
                  </a:lnTo>
                  <a:lnTo>
                    <a:pt x="2629" y="535"/>
                  </a:lnTo>
                  <a:lnTo>
                    <a:pt x="2666" y="611"/>
                  </a:lnTo>
                  <a:lnTo>
                    <a:pt x="2697" y="689"/>
                  </a:lnTo>
                  <a:lnTo>
                    <a:pt x="2723" y="771"/>
                  </a:lnTo>
                  <a:lnTo>
                    <a:pt x="2741" y="856"/>
                  </a:lnTo>
                  <a:lnTo>
                    <a:pt x="2752" y="943"/>
                  </a:lnTo>
                  <a:lnTo>
                    <a:pt x="2755" y="1031"/>
                  </a:lnTo>
                  <a:lnTo>
                    <a:pt x="2753" y="1110"/>
                  </a:lnTo>
                  <a:lnTo>
                    <a:pt x="2744" y="1188"/>
                  </a:lnTo>
                  <a:lnTo>
                    <a:pt x="2728" y="1265"/>
                  </a:lnTo>
                  <a:lnTo>
                    <a:pt x="2708" y="1341"/>
                  </a:lnTo>
                  <a:lnTo>
                    <a:pt x="2681" y="1416"/>
                  </a:lnTo>
                  <a:lnTo>
                    <a:pt x="2721" y="1472"/>
                  </a:lnTo>
                  <a:lnTo>
                    <a:pt x="2755" y="1530"/>
                  </a:lnTo>
                  <a:lnTo>
                    <a:pt x="2785" y="1592"/>
                  </a:lnTo>
                  <a:lnTo>
                    <a:pt x="2810" y="1655"/>
                  </a:lnTo>
                  <a:lnTo>
                    <a:pt x="2830" y="1720"/>
                  </a:lnTo>
                  <a:lnTo>
                    <a:pt x="2844" y="1787"/>
                  </a:lnTo>
                  <a:lnTo>
                    <a:pt x="2852" y="1855"/>
                  </a:lnTo>
                  <a:lnTo>
                    <a:pt x="2856" y="1925"/>
                  </a:lnTo>
                  <a:lnTo>
                    <a:pt x="2851" y="2004"/>
                  </a:lnTo>
                  <a:lnTo>
                    <a:pt x="2840" y="2083"/>
                  </a:lnTo>
                  <a:lnTo>
                    <a:pt x="2822" y="2158"/>
                  </a:lnTo>
                  <a:lnTo>
                    <a:pt x="2798" y="2230"/>
                  </a:lnTo>
                  <a:lnTo>
                    <a:pt x="2765" y="2300"/>
                  </a:lnTo>
                  <a:lnTo>
                    <a:pt x="2728" y="2366"/>
                  </a:lnTo>
                  <a:lnTo>
                    <a:pt x="2686" y="2428"/>
                  </a:lnTo>
                  <a:lnTo>
                    <a:pt x="2637" y="2486"/>
                  </a:lnTo>
                  <a:lnTo>
                    <a:pt x="2584" y="2538"/>
                  </a:lnTo>
                  <a:lnTo>
                    <a:pt x="2527" y="2587"/>
                  </a:lnTo>
                  <a:lnTo>
                    <a:pt x="2465" y="2630"/>
                  </a:lnTo>
                  <a:lnTo>
                    <a:pt x="2399" y="2667"/>
                  </a:lnTo>
                  <a:lnTo>
                    <a:pt x="2330" y="2698"/>
                  </a:lnTo>
                  <a:lnTo>
                    <a:pt x="2256" y="2723"/>
                  </a:lnTo>
                  <a:lnTo>
                    <a:pt x="2182" y="2742"/>
                  </a:lnTo>
                  <a:lnTo>
                    <a:pt x="2104" y="2753"/>
                  </a:lnTo>
                  <a:lnTo>
                    <a:pt x="2024" y="2757"/>
                  </a:lnTo>
                  <a:lnTo>
                    <a:pt x="1951" y="2753"/>
                  </a:lnTo>
                  <a:lnTo>
                    <a:pt x="1880" y="2744"/>
                  </a:lnTo>
                  <a:lnTo>
                    <a:pt x="1810" y="2730"/>
                  </a:lnTo>
                  <a:lnTo>
                    <a:pt x="1742" y="2708"/>
                  </a:lnTo>
                  <a:lnTo>
                    <a:pt x="1676" y="2681"/>
                  </a:lnTo>
                  <a:lnTo>
                    <a:pt x="1614" y="2649"/>
                  </a:lnTo>
                  <a:lnTo>
                    <a:pt x="1612" y="2648"/>
                  </a:lnTo>
                  <a:lnTo>
                    <a:pt x="1568" y="2685"/>
                  </a:lnTo>
                  <a:lnTo>
                    <a:pt x="1524" y="2718"/>
                  </a:lnTo>
                  <a:lnTo>
                    <a:pt x="1476" y="2748"/>
                  </a:lnTo>
                  <a:lnTo>
                    <a:pt x="1427" y="2775"/>
                  </a:lnTo>
                  <a:lnTo>
                    <a:pt x="1367" y="2802"/>
                  </a:lnTo>
                  <a:lnTo>
                    <a:pt x="1305" y="2823"/>
                  </a:lnTo>
                  <a:lnTo>
                    <a:pt x="1242" y="2839"/>
                  </a:lnTo>
                  <a:lnTo>
                    <a:pt x="1188" y="2849"/>
                  </a:lnTo>
                  <a:lnTo>
                    <a:pt x="1134" y="2854"/>
                  </a:lnTo>
                  <a:lnTo>
                    <a:pt x="1080" y="2856"/>
                  </a:lnTo>
                  <a:lnTo>
                    <a:pt x="1002" y="2852"/>
                  </a:lnTo>
                  <a:lnTo>
                    <a:pt x="928" y="2841"/>
                  </a:lnTo>
                  <a:lnTo>
                    <a:pt x="854" y="2823"/>
                  </a:lnTo>
                  <a:lnTo>
                    <a:pt x="785" y="2798"/>
                  </a:lnTo>
                  <a:lnTo>
                    <a:pt x="718" y="2768"/>
                  </a:lnTo>
                  <a:lnTo>
                    <a:pt x="654" y="2731"/>
                  </a:lnTo>
                  <a:lnTo>
                    <a:pt x="596" y="2689"/>
                  </a:lnTo>
                  <a:lnTo>
                    <a:pt x="541" y="2640"/>
                  </a:lnTo>
                  <a:lnTo>
                    <a:pt x="490" y="2588"/>
                  </a:lnTo>
                  <a:lnTo>
                    <a:pt x="446" y="2531"/>
                  </a:lnTo>
                  <a:lnTo>
                    <a:pt x="405" y="2470"/>
                  </a:lnTo>
                  <a:lnTo>
                    <a:pt x="371" y="2405"/>
                  </a:lnTo>
                  <a:lnTo>
                    <a:pt x="343" y="2337"/>
                  </a:lnTo>
                  <a:lnTo>
                    <a:pt x="322" y="2266"/>
                  </a:lnTo>
                  <a:lnTo>
                    <a:pt x="307" y="2192"/>
                  </a:lnTo>
                  <a:lnTo>
                    <a:pt x="298" y="2116"/>
                  </a:lnTo>
                  <a:lnTo>
                    <a:pt x="243" y="2058"/>
                  </a:lnTo>
                  <a:lnTo>
                    <a:pt x="194" y="1996"/>
                  </a:lnTo>
                  <a:lnTo>
                    <a:pt x="149" y="1930"/>
                  </a:lnTo>
                  <a:lnTo>
                    <a:pt x="111" y="1860"/>
                  </a:lnTo>
                  <a:lnTo>
                    <a:pt x="77" y="1788"/>
                  </a:lnTo>
                  <a:lnTo>
                    <a:pt x="50" y="1714"/>
                  </a:lnTo>
                  <a:lnTo>
                    <a:pt x="27" y="1638"/>
                  </a:lnTo>
                  <a:lnTo>
                    <a:pt x="12" y="1558"/>
                  </a:lnTo>
                  <a:lnTo>
                    <a:pt x="2" y="1479"/>
                  </a:lnTo>
                  <a:lnTo>
                    <a:pt x="0" y="1397"/>
                  </a:lnTo>
                  <a:lnTo>
                    <a:pt x="2" y="1310"/>
                  </a:lnTo>
                  <a:lnTo>
                    <a:pt x="14" y="1226"/>
                  </a:lnTo>
                  <a:lnTo>
                    <a:pt x="31" y="1142"/>
                  </a:lnTo>
                  <a:lnTo>
                    <a:pt x="56" y="1063"/>
                  </a:lnTo>
                  <a:lnTo>
                    <a:pt x="86" y="986"/>
                  </a:lnTo>
                  <a:lnTo>
                    <a:pt x="123" y="913"/>
                  </a:lnTo>
                  <a:lnTo>
                    <a:pt x="165" y="842"/>
                  </a:lnTo>
                  <a:lnTo>
                    <a:pt x="212" y="776"/>
                  </a:lnTo>
                  <a:lnTo>
                    <a:pt x="264" y="714"/>
                  </a:lnTo>
                  <a:lnTo>
                    <a:pt x="322" y="657"/>
                  </a:lnTo>
                  <a:lnTo>
                    <a:pt x="382" y="605"/>
                  </a:lnTo>
                  <a:lnTo>
                    <a:pt x="448" y="558"/>
                  </a:lnTo>
                  <a:lnTo>
                    <a:pt x="518" y="515"/>
                  </a:lnTo>
                  <a:lnTo>
                    <a:pt x="590" y="479"/>
                  </a:lnTo>
                  <a:lnTo>
                    <a:pt x="667" y="450"/>
                  </a:lnTo>
                  <a:lnTo>
                    <a:pt x="745" y="426"/>
                  </a:lnTo>
                  <a:lnTo>
                    <a:pt x="827" y="410"/>
                  </a:lnTo>
                  <a:lnTo>
                    <a:pt x="910" y="400"/>
                  </a:lnTo>
                  <a:lnTo>
                    <a:pt x="962" y="338"/>
                  </a:lnTo>
                  <a:lnTo>
                    <a:pt x="1018" y="281"/>
                  </a:lnTo>
                  <a:lnTo>
                    <a:pt x="1078" y="227"/>
                  </a:lnTo>
                  <a:lnTo>
                    <a:pt x="1142" y="180"/>
                  </a:lnTo>
                  <a:lnTo>
                    <a:pt x="1209" y="138"/>
                  </a:lnTo>
                  <a:lnTo>
                    <a:pt x="1279" y="101"/>
                  </a:lnTo>
                  <a:lnTo>
                    <a:pt x="1352" y="70"/>
                  </a:lnTo>
                  <a:lnTo>
                    <a:pt x="1427" y="43"/>
                  </a:lnTo>
                  <a:lnTo>
                    <a:pt x="1500" y="25"/>
                  </a:lnTo>
                  <a:lnTo>
                    <a:pt x="1573" y="11"/>
                  </a:lnTo>
                  <a:lnTo>
                    <a:pt x="1649" y="2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5DA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3654" y="2759"/>
              <a:ext cx="372" cy="1450"/>
            </a:xfrm>
            <a:custGeom>
              <a:avLst/>
              <a:gdLst>
                <a:gd name="T0" fmla="*/ 370 w 372"/>
                <a:gd name="T1" fmla="*/ 0 h 1450"/>
                <a:gd name="T2" fmla="*/ 372 w 372"/>
                <a:gd name="T3" fmla="*/ 1 h 1450"/>
                <a:gd name="T4" fmla="*/ 372 w 372"/>
                <a:gd name="T5" fmla="*/ 1264 h 1450"/>
                <a:gd name="T6" fmla="*/ 367 w 372"/>
                <a:gd name="T7" fmla="*/ 1301 h 1450"/>
                <a:gd name="T8" fmla="*/ 357 w 372"/>
                <a:gd name="T9" fmla="*/ 1336 h 1450"/>
                <a:gd name="T10" fmla="*/ 340 w 372"/>
                <a:gd name="T11" fmla="*/ 1368 h 1450"/>
                <a:gd name="T12" fmla="*/ 318 w 372"/>
                <a:gd name="T13" fmla="*/ 1395 h 1450"/>
                <a:gd name="T14" fmla="*/ 289 w 372"/>
                <a:gd name="T15" fmla="*/ 1418 h 1450"/>
                <a:gd name="T16" fmla="*/ 258 w 372"/>
                <a:gd name="T17" fmla="*/ 1435 h 1450"/>
                <a:gd name="T18" fmla="*/ 223 w 372"/>
                <a:gd name="T19" fmla="*/ 1446 h 1450"/>
                <a:gd name="T20" fmla="*/ 185 w 372"/>
                <a:gd name="T21" fmla="*/ 1450 h 1450"/>
                <a:gd name="T22" fmla="*/ 148 w 372"/>
                <a:gd name="T23" fmla="*/ 1446 h 1450"/>
                <a:gd name="T24" fmla="*/ 113 w 372"/>
                <a:gd name="T25" fmla="*/ 1435 h 1450"/>
                <a:gd name="T26" fmla="*/ 82 w 372"/>
                <a:gd name="T27" fmla="*/ 1418 h 1450"/>
                <a:gd name="T28" fmla="*/ 53 w 372"/>
                <a:gd name="T29" fmla="*/ 1395 h 1450"/>
                <a:gd name="T30" fmla="*/ 31 w 372"/>
                <a:gd name="T31" fmla="*/ 1368 h 1450"/>
                <a:gd name="T32" fmla="*/ 13 w 372"/>
                <a:gd name="T33" fmla="*/ 1336 h 1450"/>
                <a:gd name="T34" fmla="*/ 3 w 372"/>
                <a:gd name="T35" fmla="*/ 1301 h 1450"/>
                <a:gd name="T36" fmla="*/ 0 w 372"/>
                <a:gd name="T37" fmla="*/ 1264 h 1450"/>
                <a:gd name="T38" fmla="*/ 0 w 372"/>
                <a:gd name="T39" fmla="*/ 191 h 1450"/>
                <a:gd name="T40" fmla="*/ 63 w 372"/>
                <a:gd name="T41" fmla="*/ 175 h 1450"/>
                <a:gd name="T42" fmla="*/ 125 w 372"/>
                <a:gd name="T43" fmla="*/ 154 h 1450"/>
                <a:gd name="T44" fmla="*/ 185 w 372"/>
                <a:gd name="T45" fmla="*/ 127 h 1450"/>
                <a:gd name="T46" fmla="*/ 234 w 372"/>
                <a:gd name="T47" fmla="*/ 100 h 1450"/>
                <a:gd name="T48" fmla="*/ 282 w 372"/>
                <a:gd name="T49" fmla="*/ 70 h 1450"/>
                <a:gd name="T50" fmla="*/ 326 w 372"/>
                <a:gd name="T51" fmla="*/ 37 h 1450"/>
                <a:gd name="T52" fmla="*/ 370 w 372"/>
                <a:gd name="T5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1450">
                  <a:moveTo>
                    <a:pt x="370" y="0"/>
                  </a:moveTo>
                  <a:lnTo>
                    <a:pt x="372" y="1"/>
                  </a:lnTo>
                  <a:lnTo>
                    <a:pt x="372" y="1264"/>
                  </a:lnTo>
                  <a:lnTo>
                    <a:pt x="367" y="1301"/>
                  </a:lnTo>
                  <a:lnTo>
                    <a:pt x="357" y="1336"/>
                  </a:lnTo>
                  <a:lnTo>
                    <a:pt x="340" y="1368"/>
                  </a:lnTo>
                  <a:lnTo>
                    <a:pt x="318" y="1395"/>
                  </a:lnTo>
                  <a:lnTo>
                    <a:pt x="289" y="1418"/>
                  </a:lnTo>
                  <a:lnTo>
                    <a:pt x="258" y="1435"/>
                  </a:lnTo>
                  <a:lnTo>
                    <a:pt x="223" y="1446"/>
                  </a:lnTo>
                  <a:lnTo>
                    <a:pt x="185" y="1450"/>
                  </a:lnTo>
                  <a:lnTo>
                    <a:pt x="148" y="1446"/>
                  </a:lnTo>
                  <a:lnTo>
                    <a:pt x="113" y="1435"/>
                  </a:lnTo>
                  <a:lnTo>
                    <a:pt x="82" y="1418"/>
                  </a:lnTo>
                  <a:lnTo>
                    <a:pt x="53" y="1395"/>
                  </a:lnTo>
                  <a:lnTo>
                    <a:pt x="31" y="1368"/>
                  </a:lnTo>
                  <a:lnTo>
                    <a:pt x="13" y="1336"/>
                  </a:lnTo>
                  <a:lnTo>
                    <a:pt x="3" y="1301"/>
                  </a:lnTo>
                  <a:lnTo>
                    <a:pt x="0" y="1264"/>
                  </a:lnTo>
                  <a:lnTo>
                    <a:pt x="0" y="191"/>
                  </a:lnTo>
                  <a:lnTo>
                    <a:pt x="63" y="175"/>
                  </a:lnTo>
                  <a:lnTo>
                    <a:pt x="125" y="154"/>
                  </a:lnTo>
                  <a:lnTo>
                    <a:pt x="185" y="127"/>
                  </a:lnTo>
                  <a:lnTo>
                    <a:pt x="234" y="100"/>
                  </a:lnTo>
                  <a:lnTo>
                    <a:pt x="282" y="70"/>
                  </a:lnTo>
                  <a:lnTo>
                    <a:pt x="326" y="3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AD8C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2412" y="154"/>
              <a:ext cx="1427" cy="2813"/>
            </a:xfrm>
            <a:custGeom>
              <a:avLst/>
              <a:gdLst>
                <a:gd name="T0" fmla="*/ 1427 w 1427"/>
                <a:gd name="T1" fmla="*/ 0 h 2813"/>
                <a:gd name="T2" fmla="*/ 1427 w 1427"/>
                <a:gd name="T3" fmla="*/ 2732 h 2813"/>
                <a:gd name="T4" fmla="*/ 1367 w 1427"/>
                <a:gd name="T5" fmla="*/ 2759 h 2813"/>
                <a:gd name="T6" fmla="*/ 1305 w 1427"/>
                <a:gd name="T7" fmla="*/ 2780 h 2813"/>
                <a:gd name="T8" fmla="*/ 1242 w 1427"/>
                <a:gd name="T9" fmla="*/ 2796 h 2813"/>
                <a:gd name="T10" fmla="*/ 1188 w 1427"/>
                <a:gd name="T11" fmla="*/ 2806 h 2813"/>
                <a:gd name="T12" fmla="*/ 1134 w 1427"/>
                <a:gd name="T13" fmla="*/ 2811 h 2813"/>
                <a:gd name="T14" fmla="*/ 1080 w 1427"/>
                <a:gd name="T15" fmla="*/ 2813 h 2813"/>
                <a:gd name="T16" fmla="*/ 1002 w 1427"/>
                <a:gd name="T17" fmla="*/ 2809 h 2813"/>
                <a:gd name="T18" fmla="*/ 928 w 1427"/>
                <a:gd name="T19" fmla="*/ 2798 h 2813"/>
                <a:gd name="T20" fmla="*/ 854 w 1427"/>
                <a:gd name="T21" fmla="*/ 2780 h 2813"/>
                <a:gd name="T22" fmla="*/ 785 w 1427"/>
                <a:gd name="T23" fmla="*/ 2755 h 2813"/>
                <a:gd name="T24" fmla="*/ 718 w 1427"/>
                <a:gd name="T25" fmla="*/ 2725 h 2813"/>
                <a:gd name="T26" fmla="*/ 654 w 1427"/>
                <a:gd name="T27" fmla="*/ 2688 h 2813"/>
                <a:gd name="T28" fmla="*/ 596 w 1427"/>
                <a:gd name="T29" fmla="*/ 2646 h 2813"/>
                <a:gd name="T30" fmla="*/ 541 w 1427"/>
                <a:gd name="T31" fmla="*/ 2597 h 2813"/>
                <a:gd name="T32" fmla="*/ 490 w 1427"/>
                <a:gd name="T33" fmla="*/ 2545 h 2813"/>
                <a:gd name="T34" fmla="*/ 446 w 1427"/>
                <a:gd name="T35" fmla="*/ 2488 h 2813"/>
                <a:gd name="T36" fmla="*/ 405 w 1427"/>
                <a:gd name="T37" fmla="*/ 2427 h 2813"/>
                <a:gd name="T38" fmla="*/ 371 w 1427"/>
                <a:gd name="T39" fmla="*/ 2362 h 2813"/>
                <a:gd name="T40" fmla="*/ 343 w 1427"/>
                <a:gd name="T41" fmla="*/ 2294 h 2813"/>
                <a:gd name="T42" fmla="*/ 322 w 1427"/>
                <a:gd name="T43" fmla="*/ 2223 h 2813"/>
                <a:gd name="T44" fmla="*/ 307 w 1427"/>
                <a:gd name="T45" fmla="*/ 2149 h 2813"/>
                <a:gd name="T46" fmla="*/ 298 w 1427"/>
                <a:gd name="T47" fmla="*/ 2073 h 2813"/>
                <a:gd name="T48" fmla="*/ 243 w 1427"/>
                <a:gd name="T49" fmla="*/ 2015 h 2813"/>
                <a:gd name="T50" fmla="*/ 194 w 1427"/>
                <a:gd name="T51" fmla="*/ 1953 h 2813"/>
                <a:gd name="T52" fmla="*/ 149 w 1427"/>
                <a:gd name="T53" fmla="*/ 1887 h 2813"/>
                <a:gd name="T54" fmla="*/ 111 w 1427"/>
                <a:gd name="T55" fmla="*/ 1817 h 2813"/>
                <a:gd name="T56" fmla="*/ 77 w 1427"/>
                <a:gd name="T57" fmla="*/ 1745 h 2813"/>
                <a:gd name="T58" fmla="*/ 50 w 1427"/>
                <a:gd name="T59" fmla="*/ 1671 h 2813"/>
                <a:gd name="T60" fmla="*/ 27 w 1427"/>
                <a:gd name="T61" fmla="*/ 1595 h 2813"/>
                <a:gd name="T62" fmla="*/ 12 w 1427"/>
                <a:gd name="T63" fmla="*/ 1515 h 2813"/>
                <a:gd name="T64" fmla="*/ 2 w 1427"/>
                <a:gd name="T65" fmla="*/ 1436 h 2813"/>
                <a:gd name="T66" fmla="*/ 0 w 1427"/>
                <a:gd name="T67" fmla="*/ 1354 h 2813"/>
                <a:gd name="T68" fmla="*/ 2 w 1427"/>
                <a:gd name="T69" fmla="*/ 1267 h 2813"/>
                <a:gd name="T70" fmla="*/ 14 w 1427"/>
                <a:gd name="T71" fmla="*/ 1183 h 2813"/>
                <a:gd name="T72" fmla="*/ 31 w 1427"/>
                <a:gd name="T73" fmla="*/ 1099 h 2813"/>
                <a:gd name="T74" fmla="*/ 56 w 1427"/>
                <a:gd name="T75" fmla="*/ 1020 h 2813"/>
                <a:gd name="T76" fmla="*/ 86 w 1427"/>
                <a:gd name="T77" fmla="*/ 943 h 2813"/>
                <a:gd name="T78" fmla="*/ 123 w 1427"/>
                <a:gd name="T79" fmla="*/ 870 h 2813"/>
                <a:gd name="T80" fmla="*/ 165 w 1427"/>
                <a:gd name="T81" fmla="*/ 799 h 2813"/>
                <a:gd name="T82" fmla="*/ 212 w 1427"/>
                <a:gd name="T83" fmla="*/ 733 h 2813"/>
                <a:gd name="T84" fmla="*/ 264 w 1427"/>
                <a:gd name="T85" fmla="*/ 671 h 2813"/>
                <a:gd name="T86" fmla="*/ 322 w 1427"/>
                <a:gd name="T87" fmla="*/ 614 h 2813"/>
                <a:gd name="T88" fmla="*/ 382 w 1427"/>
                <a:gd name="T89" fmla="*/ 562 h 2813"/>
                <a:gd name="T90" fmla="*/ 448 w 1427"/>
                <a:gd name="T91" fmla="*/ 515 h 2813"/>
                <a:gd name="T92" fmla="*/ 518 w 1427"/>
                <a:gd name="T93" fmla="*/ 472 h 2813"/>
                <a:gd name="T94" fmla="*/ 590 w 1427"/>
                <a:gd name="T95" fmla="*/ 436 h 2813"/>
                <a:gd name="T96" fmla="*/ 667 w 1427"/>
                <a:gd name="T97" fmla="*/ 407 h 2813"/>
                <a:gd name="T98" fmla="*/ 745 w 1427"/>
                <a:gd name="T99" fmla="*/ 383 h 2813"/>
                <a:gd name="T100" fmla="*/ 827 w 1427"/>
                <a:gd name="T101" fmla="*/ 367 h 2813"/>
                <a:gd name="T102" fmla="*/ 910 w 1427"/>
                <a:gd name="T103" fmla="*/ 357 h 2813"/>
                <a:gd name="T104" fmla="*/ 962 w 1427"/>
                <a:gd name="T105" fmla="*/ 295 h 2813"/>
                <a:gd name="T106" fmla="*/ 1018 w 1427"/>
                <a:gd name="T107" fmla="*/ 238 h 2813"/>
                <a:gd name="T108" fmla="*/ 1078 w 1427"/>
                <a:gd name="T109" fmla="*/ 184 h 2813"/>
                <a:gd name="T110" fmla="*/ 1142 w 1427"/>
                <a:gd name="T111" fmla="*/ 137 h 2813"/>
                <a:gd name="T112" fmla="*/ 1209 w 1427"/>
                <a:gd name="T113" fmla="*/ 95 h 2813"/>
                <a:gd name="T114" fmla="*/ 1279 w 1427"/>
                <a:gd name="T115" fmla="*/ 58 h 2813"/>
                <a:gd name="T116" fmla="*/ 1352 w 1427"/>
                <a:gd name="T117" fmla="*/ 27 h 2813"/>
                <a:gd name="T118" fmla="*/ 1427 w 1427"/>
                <a:gd name="T119" fmla="*/ 0 h 2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7" h="2813">
                  <a:moveTo>
                    <a:pt x="1427" y="0"/>
                  </a:moveTo>
                  <a:lnTo>
                    <a:pt x="1427" y="2732"/>
                  </a:lnTo>
                  <a:lnTo>
                    <a:pt x="1367" y="2759"/>
                  </a:lnTo>
                  <a:lnTo>
                    <a:pt x="1305" y="2780"/>
                  </a:lnTo>
                  <a:lnTo>
                    <a:pt x="1242" y="2796"/>
                  </a:lnTo>
                  <a:lnTo>
                    <a:pt x="1188" y="2806"/>
                  </a:lnTo>
                  <a:lnTo>
                    <a:pt x="1134" y="2811"/>
                  </a:lnTo>
                  <a:lnTo>
                    <a:pt x="1080" y="2813"/>
                  </a:lnTo>
                  <a:lnTo>
                    <a:pt x="1002" y="2809"/>
                  </a:lnTo>
                  <a:lnTo>
                    <a:pt x="928" y="2798"/>
                  </a:lnTo>
                  <a:lnTo>
                    <a:pt x="854" y="2780"/>
                  </a:lnTo>
                  <a:lnTo>
                    <a:pt x="785" y="2755"/>
                  </a:lnTo>
                  <a:lnTo>
                    <a:pt x="718" y="2725"/>
                  </a:lnTo>
                  <a:lnTo>
                    <a:pt x="654" y="2688"/>
                  </a:lnTo>
                  <a:lnTo>
                    <a:pt x="596" y="2646"/>
                  </a:lnTo>
                  <a:lnTo>
                    <a:pt x="541" y="2597"/>
                  </a:lnTo>
                  <a:lnTo>
                    <a:pt x="490" y="2545"/>
                  </a:lnTo>
                  <a:lnTo>
                    <a:pt x="446" y="2488"/>
                  </a:lnTo>
                  <a:lnTo>
                    <a:pt x="405" y="2427"/>
                  </a:lnTo>
                  <a:lnTo>
                    <a:pt x="371" y="2362"/>
                  </a:lnTo>
                  <a:lnTo>
                    <a:pt x="343" y="2294"/>
                  </a:lnTo>
                  <a:lnTo>
                    <a:pt x="322" y="2223"/>
                  </a:lnTo>
                  <a:lnTo>
                    <a:pt x="307" y="2149"/>
                  </a:lnTo>
                  <a:lnTo>
                    <a:pt x="298" y="2073"/>
                  </a:lnTo>
                  <a:lnTo>
                    <a:pt x="243" y="2015"/>
                  </a:lnTo>
                  <a:lnTo>
                    <a:pt x="194" y="1953"/>
                  </a:lnTo>
                  <a:lnTo>
                    <a:pt x="149" y="1887"/>
                  </a:lnTo>
                  <a:lnTo>
                    <a:pt x="111" y="1817"/>
                  </a:lnTo>
                  <a:lnTo>
                    <a:pt x="77" y="1745"/>
                  </a:lnTo>
                  <a:lnTo>
                    <a:pt x="50" y="1671"/>
                  </a:lnTo>
                  <a:lnTo>
                    <a:pt x="27" y="1595"/>
                  </a:lnTo>
                  <a:lnTo>
                    <a:pt x="12" y="1515"/>
                  </a:lnTo>
                  <a:lnTo>
                    <a:pt x="2" y="1436"/>
                  </a:lnTo>
                  <a:lnTo>
                    <a:pt x="0" y="1354"/>
                  </a:lnTo>
                  <a:lnTo>
                    <a:pt x="2" y="1267"/>
                  </a:lnTo>
                  <a:lnTo>
                    <a:pt x="14" y="1183"/>
                  </a:lnTo>
                  <a:lnTo>
                    <a:pt x="31" y="1099"/>
                  </a:lnTo>
                  <a:lnTo>
                    <a:pt x="56" y="1020"/>
                  </a:lnTo>
                  <a:lnTo>
                    <a:pt x="86" y="943"/>
                  </a:lnTo>
                  <a:lnTo>
                    <a:pt x="123" y="870"/>
                  </a:lnTo>
                  <a:lnTo>
                    <a:pt x="165" y="799"/>
                  </a:lnTo>
                  <a:lnTo>
                    <a:pt x="212" y="733"/>
                  </a:lnTo>
                  <a:lnTo>
                    <a:pt x="264" y="671"/>
                  </a:lnTo>
                  <a:lnTo>
                    <a:pt x="322" y="614"/>
                  </a:lnTo>
                  <a:lnTo>
                    <a:pt x="382" y="562"/>
                  </a:lnTo>
                  <a:lnTo>
                    <a:pt x="448" y="515"/>
                  </a:lnTo>
                  <a:lnTo>
                    <a:pt x="518" y="472"/>
                  </a:lnTo>
                  <a:lnTo>
                    <a:pt x="590" y="436"/>
                  </a:lnTo>
                  <a:lnTo>
                    <a:pt x="667" y="407"/>
                  </a:lnTo>
                  <a:lnTo>
                    <a:pt x="745" y="383"/>
                  </a:lnTo>
                  <a:lnTo>
                    <a:pt x="827" y="367"/>
                  </a:lnTo>
                  <a:lnTo>
                    <a:pt x="910" y="357"/>
                  </a:lnTo>
                  <a:lnTo>
                    <a:pt x="962" y="295"/>
                  </a:lnTo>
                  <a:lnTo>
                    <a:pt x="1018" y="238"/>
                  </a:lnTo>
                  <a:lnTo>
                    <a:pt x="1078" y="184"/>
                  </a:lnTo>
                  <a:lnTo>
                    <a:pt x="1142" y="137"/>
                  </a:lnTo>
                  <a:lnTo>
                    <a:pt x="1209" y="95"/>
                  </a:lnTo>
                  <a:lnTo>
                    <a:pt x="1279" y="58"/>
                  </a:lnTo>
                  <a:lnTo>
                    <a:pt x="1352" y="2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81BC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3" name="Group 4"/>
          <p:cNvGrpSpPr>
            <a:grpSpLocks noChangeAspect="1"/>
          </p:cNvGrpSpPr>
          <p:nvPr/>
        </p:nvGrpSpPr>
        <p:grpSpPr bwMode="auto">
          <a:xfrm>
            <a:off x="631322" y="6033819"/>
            <a:ext cx="186554" cy="267681"/>
            <a:chOff x="2412" y="111"/>
            <a:chExt cx="2856" cy="40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4" name="Freeform 6"/>
            <p:cNvSpPr>
              <a:spLocks/>
            </p:cNvSpPr>
            <p:nvPr/>
          </p:nvSpPr>
          <p:spPr bwMode="auto">
            <a:xfrm>
              <a:off x="2412" y="111"/>
              <a:ext cx="2856" cy="2856"/>
            </a:xfrm>
            <a:custGeom>
              <a:avLst/>
              <a:gdLst>
                <a:gd name="T0" fmla="*/ 1814 w 2856"/>
                <a:gd name="T1" fmla="*/ 4 h 2856"/>
                <a:gd name="T2" fmla="*/ 1986 w 2856"/>
                <a:gd name="T3" fmla="*/ 34 h 2856"/>
                <a:gd name="T4" fmla="*/ 2146 w 2856"/>
                <a:gd name="T5" fmla="*/ 89 h 2856"/>
                <a:gd name="T6" fmla="*/ 2292 w 2856"/>
                <a:gd name="T7" fmla="*/ 170 h 2856"/>
                <a:gd name="T8" fmla="*/ 2424 w 2856"/>
                <a:gd name="T9" fmla="*/ 273 h 2856"/>
                <a:gd name="T10" fmla="*/ 2537 w 2856"/>
                <a:gd name="T11" fmla="*/ 396 h 2856"/>
                <a:gd name="T12" fmla="*/ 2629 w 2856"/>
                <a:gd name="T13" fmla="*/ 535 h 2856"/>
                <a:gd name="T14" fmla="*/ 2697 w 2856"/>
                <a:gd name="T15" fmla="*/ 689 h 2856"/>
                <a:gd name="T16" fmla="*/ 2741 w 2856"/>
                <a:gd name="T17" fmla="*/ 856 h 2856"/>
                <a:gd name="T18" fmla="*/ 2755 w 2856"/>
                <a:gd name="T19" fmla="*/ 1031 h 2856"/>
                <a:gd name="T20" fmla="*/ 2744 w 2856"/>
                <a:gd name="T21" fmla="*/ 1188 h 2856"/>
                <a:gd name="T22" fmla="*/ 2708 w 2856"/>
                <a:gd name="T23" fmla="*/ 1341 h 2856"/>
                <a:gd name="T24" fmla="*/ 2721 w 2856"/>
                <a:gd name="T25" fmla="*/ 1472 h 2856"/>
                <a:gd name="T26" fmla="*/ 2785 w 2856"/>
                <a:gd name="T27" fmla="*/ 1592 h 2856"/>
                <a:gd name="T28" fmla="*/ 2830 w 2856"/>
                <a:gd name="T29" fmla="*/ 1720 h 2856"/>
                <a:gd name="T30" fmla="*/ 2852 w 2856"/>
                <a:gd name="T31" fmla="*/ 1855 h 2856"/>
                <a:gd name="T32" fmla="*/ 2851 w 2856"/>
                <a:gd name="T33" fmla="*/ 2004 h 2856"/>
                <a:gd name="T34" fmla="*/ 2822 w 2856"/>
                <a:gd name="T35" fmla="*/ 2158 h 2856"/>
                <a:gd name="T36" fmla="*/ 2765 w 2856"/>
                <a:gd name="T37" fmla="*/ 2300 h 2856"/>
                <a:gd name="T38" fmla="*/ 2686 w 2856"/>
                <a:gd name="T39" fmla="*/ 2428 h 2856"/>
                <a:gd name="T40" fmla="*/ 2584 w 2856"/>
                <a:gd name="T41" fmla="*/ 2538 h 2856"/>
                <a:gd name="T42" fmla="*/ 2465 w 2856"/>
                <a:gd name="T43" fmla="*/ 2630 h 2856"/>
                <a:gd name="T44" fmla="*/ 2330 w 2856"/>
                <a:gd name="T45" fmla="*/ 2698 h 2856"/>
                <a:gd name="T46" fmla="*/ 2182 w 2856"/>
                <a:gd name="T47" fmla="*/ 2742 h 2856"/>
                <a:gd name="T48" fmla="*/ 2024 w 2856"/>
                <a:gd name="T49" fmla="*/ 2757 h 2856"/>
                <a:gd name="T50" fmla="*/ 1880 w 2856"/>
                <a:gd name="T51" fmla="*/ 2744 h 2856"/>
                <a:gd name="T52" fmla="*/ 1742 w 2856"/>
                <a:gd name="T53" fmla="*/ 2708 h 2856"/>
                <a:gd name="T54" fmla="*/ 1614 w 2856"/>
                <a:gd name="T55" fmla="*/ 2649 h 2856"/>
                <a:gd name="T56" fmla="*/ 1568 w 2856"/>
                <a:gd name="T57" fmla="*/ 2685 h 2856"/>
                <a:gd name="T58" fmla="*/ 1476 w 2856"/>
                <a:gd name="T59" fmla="*/ 2748 h 2856"/>
                <a:gd name="T60" fmla="*/ 1367 w 2856"/>
                <a:gd name="T61" fmla="*/ 2802 h 2856"/>
                <a:gd name="T62" fmla="*/ 1242 w 2856"/>
                <a:gd name="T63" fmla="*/ 2839 h 2856"/>
                <a:gd name="T64" fmla="*/ 1134 w 2856"/>
                <a:gd name="T65" fmla="*/ 2854 h 2856"/>
                <a:gd name="T66" fmla="*/ 1002 w 2856"/>
                <a:gd name="T67" fmla="*/ 2852 h 2856"/>
                <a:gd name="T68" fmla="*/ 854 w 2856"/>
                <a:gd name="T69" fmla="*/ 2823 h 2856"/>
                <a:gd name="T70" fmla="*/ 718 w 2856"/>
                <a:gd name="T71" fmla="*/ 2768 h 2856"/>
                <a:gd name="T72" fmla="*/ 596 w 2856"/>
                <a:gd name="T73" fmla="*/ 2689 h 2856"/>
                <a:gd name="T74" fmla="*/ 490 w 2856"/>
                <a:gd name="T75" fmla="*/ 2588 h 2856"/>
                <a:gd name="T76" fmla="*/ 405 w 2856"/>
                <a:gd name="T77" fmla="*/ 2470 h 2856"/>
                <a:gd name="T78" fmla="*/ 343 w 2856"/>
                <a:gd name="T79" fmla="*/ 2337 h 2856"/>
                <a:gd name="T80" fmla="*/ 307 w 2856"/>
                <a:gd name="T81" fmla="*/ 2192 h 2856"/>
                <a:gd name="T82" fmla="*/ 243 w 2856"/>
                <a:gd name="T83" fmla="*/ 2058 h 2856"/>
                <a:gd name="T84" fmla="*/ 149 w 2856"/>
                <a:gd name="T85" fmla="*/ 1930 h 2856"/>
                <a:gd name="T86" fmla="*/ 77 w 2856"/>
                <a:gd name="T87" fmla="*/ 1788 h 2856"/>
                <a:gd name="T88" fmla="*/ 27 w 2856"/>
                <a:gd name="T89" fmla="*/ 1638 h 2856"/>
                <a:gd name="T90" fmla="*/ 2 w 2856"/>
                <a:gd name="T91" fmla="*/ 1479 h 2856"/>
                <a:gd name="T92" fmla="*/ 2 w 2856"/>
                <a:gd name="T93" fmla="*/ 1310 h 2856"/>
                <a:gd name="T94" fmla="*/ 31 w 2856"/>
                <a:gd name="T95" fmla="*/ 1142 h 2856"/>
                <a:gd name="T96" fmla="*/ 86 w 2856"/>
                <a:gd name="T97" fmla="*/ 986 h 2856"/>
                <a:gd name="T98" fmla="*/ 165 w 2856"/>
                <a:gd name="T99" fmla="*/ 842 h 2856"/>
                <a:gd name="T100" fmla="*/ 264 w 2856"/>
                <a:gd name="T101" fmla="*/ 714 h 2856"/>
                <a:gd name="T102" fmla="*/ 382 w 2856"/>
                <a:gd name="T103" fmla="*/ 605 h 2856"/>
                <a:gd name="T104" fmla="*/ 518 w 2856"/>
                <a:gd name="T105" fmla="*/ 515 h 2856"/>
                <a:gd name="T106" fmla="*/ 667 w 2856"/>
                <a:gd name="T107" fmla="*/ 450 h 2856"/>
                <a:gd name="T108" fmla="*/ 827 w 2856"/>
                <a:gd name="T109" fmla="*/ 410 h 2856"/>
                <a:gd name="T110" fmla="*/ 962 w 2856"/>
                <a:gd name="T111" fmla="*/ 338 h 2856"/>
                <a:gd name="T112" fmla="*/ 1078 w 2856"/>
                <a:gd name="T113" fmla="*/ 227 h 2856"/>
                <a:gd name="T114" fmla="*/ 1209 w 2856"/>
                <a:gd name="T115" fmla="*/ 138 h 2856"/>
                <a:gd name="T116" fmla="*/ 1352 w 2856"/>
                <a:gd name="T117" fmla="*/ 70 h 2856"/>
                <a:gd name="T118" fmla="*/ 1500 w 2856"/>
                <a:gd name="T119" fmla="*/ 25 h 2856"/>
                <a:gd name="T120" fmla="*/ 1649 w 2856"/>
                <a:gd name="T121" fmla="*/ 2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6" h="2856">
                  <a:moveTo>
                    <a:pt x="1725" y="0"/>
                  </a:moveTo>
                  <a:lnTo>
                    <a:pt x="1814" y="4"/>
                  </a:lnTo>
                  <a:lnTo>
                    <a:pt x="1901" y="15"/>
                  </a:lnTo>
                  <a:lnTo>
                    <a:pt x="1986" y="34"/>
                  </a:lnTo>
                  <a:lnTo>
                    <a:pt x="2066" y="58"/>
                  </a:lnTo>
                  <a:lnTo>
                    <a:pt x="2146" y="89"/>
                  </a:lnTo>
                  <a:lnTo>
                    <a:pt x="2220" y="127"/>
                  </a:lnTo>
                  <a:lnTo>
                    <a:pt x="2292" y="170"/>
                  </a:lnTo>
                  <a:lnTo>
                    <a:pt x="2361" y="220"/>
                  </a:lnTo>
                  <a:lnTo>
                    <a:pt x="2424" y="273"/>
                  </a:lnTo>
                  <a:lnTo>
                    <a:pt x="2482" y="333"/>
                  </a:lnTo>
                  <a:lnTo>
                    <a:pt x="2537" y="396"/>
                  </a:lnTo>
                  <a:lnTo>
                    <a:pt x="2585" y="463"/>
                  </a:lnTo>
                  <a:lnTo>
                    <a:pt x="2629" y="535"/>
                  </a:lnTo>
                  <a:lnTo>
                    <a:pt x="2666" y="611"/>
                  </a:lnTo>
                  <a:lnTo>
                    <a:pt x="2697" y="689"/>
                  </a:lnTo>
                  <a:lnTo>
                    <a:pt x="2723" y="771"/>
                  </a:lnTo>
                  <a:lnTo>
                    <a:pt x="2741" y="856"/>
                  </a:lnTo>
                  <a:lnTo>
                    <a:pt x="2752" y="943"/>
                  </a:lnTo>
                  <a:lnTo>
                    <a:pt x="2755" y="1031"/>
                  </a:lnTo>
                  <a:lnTo>
                    <a:pt x="2753" y="1110"/>
                  </a:lnTo>
                  <a:lnTo>
                    <a:pt x="2744" y="1188"/>
                  </a:lnTo>
                  <a:lnTo>
                    <a:pt x="2728" y="1265"/>
                  </a:lnTo>
                  <a:lnTo>
                    <a:pt x="2708" y="1341"/>
                  </a:lnTo>
                  <a:lnTo>
                    <a:pt x="2681" y="1416"/>
                  </a:lnTo>
                  <a:lnTo>
                    <a:pt x="2721" y="1472"/>
                  </a:lnTo>
                  <a:lnTo>
                    <a:pt x="2755" y="1530"/>
                  </a:lnTo>
                  <a:lnTo>
                    <a:pt x="2785" y="1592"/>
                  </a:lnTo>
                  <a:lnTo>
                    <a:pt x="2810" y="1655"/>
                  </a:lnTo>
                  <a:lnTo>
                    <a:pt x="2830" y="1720"/>
                  </a:lnTo>
                  <a:lnTo>
                    <a:pt x="2844" y="1787"/>
                  </a:lnTo>
                  <a:lnTo>
                    <a:pt x="2852" y="1855"/>
                  </a:lnTo>
                  <a:lnTo>
                    <a:pt x="2856" y="1925"/>
                  </a:lnTo>
                  <a:lnTo>
                    <a:pt x="2851" y="2004"/>
                  </a:lnTo>
                  <a:lnTo>
                    <a:pt x="2840" y="2083"/>
                  </a:lnTo>
                  <a:lnTo>
                    <a:pt x="2822" y="2158"/>
                  </a:lnTo>
                  <a:lnTo>
                    <a:pt x="2798" y="2230"/>
                  </a:lnTo>
                  <a:lnTo>
                    <a:pt x="2765" y="2300"/>
                  </a:lnTo>
                  <a:lnTo>
                    <a:pt x="2728" y="2366"/>
                  </a:lnTo>
                  <a:lnTo>
                    <a:pt x="2686" y="2428"/>
                  </a:lnTo>
                  <a:lnTo>
                    <a:pt x="2637" y="2486"/>
                  </a:lnTo>
                  <a:lnTo>
                    <a:pt x="2584" y="2538"/>
                  </a:lnTo>
                  <a:lnTo>
                    <a:pt x="2527" y="2587"/>
                  </a:lnTo>
                  <a:lnTo>
                    <a:pt x="2465" y="2630"/>
                  </a:lnTo>
                  <a:lnTo>
                    <a:pt x="2399" y="2667"/>
                  </a:lnTo>
                  <a:lnTo>
                    <a:pt x="2330" y="2698"/>
                  </a:lnTo>
                  <a:lnTo>
                    <a:pt x="2256" y="2723"/>
                  </a:lnTo>
                  <a:lnTo>
                    <a:pt x="2182" y="2742"/>
                  </a:lnTo>
                  <a:lnTo>
                    <a:pt x="2104" y="2753"/>
                  </a:lnTo>
                  <a:lnTo>
                    <a:pt x="2024" y="2757"/>
                  </a:lnTo>
                  <a:lnTo>
                    <a:pt x="1951" y="2753"/>
                  </a:lnTo>
                  <a:lnTo>
                    <a:pt x="1880" y="2744"/>
                  </a:lnTo>
                  <a:lnTo>
                    <a:pt x="1810" y="2730"/>
                  </a:lnTo>
                  <a:lnTo>
                    <a:pt x="1742" y="2708"/>
                  </a:lnTo>
                  <a:lnTo>
                    <a:pt x="1676" y="2681"/>
                  </a:lnTo>
                  <a:lnTo>
                    <a:pt x="1614" y="2649"/>
                  </a:lnTo>
                  <a:lnTo>
                    <a:pt x="1612" y="2648"/>
                  </a:lnTo>
                  <a:lnTo>
                    <a:pt x="1568" y="2685"/>
                  </a:lnTo>
                  <a:lnTo>
                    <a:pt x="1524" y="2718"/>
                  </a:lnTo>
                  <a:lnTo>
                    <a:pt x="1476" y="2748"/>
                  </a:lnTo>
                  <a:lnTo>
                    <a:pt x="1427" y="2775"/>
                  </a:lnTo>
                  <a:lnTo>
                    <a:pt x="1367" y="2802"/>
                  </a:lnTo>
                  <a:lnTo>
                    <a:pt x="1305" y="2823"/>
                  </a:lnTo>
                  <a:lnTo>
                    <a:pt x="1242" y="2839"/>
                  </a:lnTo>
                  <a:lnTo>
                    <a:pt x="1188" y="2849"/>
                  </a:lnTo>
                  <a:lnTo>
                    <a:pt x="1134" y="2854"/>
                  </a:lnTo>
                  <a:lnTo>
                    <a:pt x="1080" y="2856"/>
                  </a:lnTo>
                  <a:lnTo>
                    <a:pt x="1002" y="2852"/>
                  </a:lnTo>
                  <a:lnTo>
                    <a:pt x="928" y="2841"/>
                  </a:lnTo>
                  <a:lnTo>
                    <a:pt x="854" y="2823"/>
                  </a:lnTo>
                  <a:lnTo>
                    <a:pt x="785" y="2798"/>
                  </a:lnTo>
                  <a:lnTo>
                    <a:pt x="718" y="2768"/>
                  </a:lnTo>
                  <a:lnTo>
                    <a:pt x="654" y="2731"/>
                  </a:lnTo>
                  <a:lnTo>
                    <a:pt x="596" y="2689"/>
                  </a:lnTo>
                  <a:lnTo>
                    <a:pt x="541" y="2640"/>
                  </a:lnTo>
                  <a:lnTo>
                    <a:pt x="490" y="2588"/>
                  </a:lnTo>
                  <a:lnTo>
                    <a:pt x="446" y="2531"/>
                  </a:lnTo>
                  <a:lnTo>
                    <a:pt x="405" y="2470"/>
                  </a:lnTo>
                  <a:lnTo>
                    <a:pt x="371" y="2405"/>
                  </a:lnTo>
                  <a:lnTo>
                    <a:pt x="343" y="2337"/>
                  </a:lnTo>
                  <a:lnTo>
                    <a:pt x="322" y="2266"/>
                  </a:lnTo>
                  <a:lnTo>
                    <a:pt x="307" y="2192"/>
                  </a:lnTo>
                  <a:lnTo>
                    <a:pt x="298" y="2116"/>
                  </a:lnTo>
                  <a:lnTo>
                    <a:pt x="243" y="2058"/>
                  </a:lnTo>
                  <a:lnTo>
                    <a:pt x="194" y="1996"/>
                  </a:lnTo>
                  <a:lnTo>
                    <a:pt x="149" y="1930"/>
                  </a:lnTo>
                  <a:lnTo>
                    <a:pt x="111" y="1860"/>
                  </a:lnTo>
                  <a:lnTo>
                    <a:pt x="77" y="1788"/>
                  </a:lnTo>
                  <a:lnTo>
                    <a:pt x="50" y="1714"/>
                  </a:lnTo>
                  <a:lnTo>
                    <a:pt x="27" y="1638"/>
                  </a:lnTo>
                  <a:lnTo>
                    <a:pt x="12" y="1558"/>
                  </a:lnTo>
                  <a:lnTo>
                    <a:pt x="2" y="1479"/>
                  </a:lnTo>
                  <a:lnTo>
                    <a:pt x="0" y="1397"/>
                  </a:lnTo>
                  <a:lnTo>
                    <a:pt x="2" y="1310"/>
                  </a:lnTo>
                  <a:lnTo>
                    <a:pt x="14" y="1226"/>
                  </a:lnTo>
                  <a:lnTo>
                    <a:pt x="31" y="1142"/>
                  </a:lnTo>
                  <a:lnTo>
                    <a:pt x="56" y="1063"/>
                  </a:lnTo>
                  <a:lnTo>
                    <a:pt x="86" y="986"/>
                  </a:lnTo>
                  <a:lnTo>
                    <a:pt x="123" y="913"/>
                  </a:lnTo>
                  <a:lnTo>
                    <a:pt x="165" y="842"/>
                  </a:lnTo>
                  <a:lnTo>
                    <a:pt x="212" y="776"/>
                  </a:lnTo>
                  <a:lnTo>
                    <a:pt x="264" y="714"/>
                  </a:lnTo>
                  <a:lnTo>
                    <a:pt x="322" y="657"/>
                  </a:lnTo>
                  <a:lnTo>
                    <a:pt x="382" y="605"/>
                  </a:lnTo>
                  <a:lnTo>
                    <a:pt x="448" y="558"/>
                  </a:lnTo>
                  <a:lnTo>
                    <a:pt x="518" y="515"/>
                  </a:lnTo>
                  <a:lnTo>
                    <a:pt x="590" y="479"/>
                  </a:lnTo>
                  <a:lnTo>
                    <a:pt x="667" y="450"/>
                  </a:lnTo>
                  <a:lnTo>
                    <a:pt x="745" y="426"/>
                  </a:lnTo>
                  <a:lnTo>
                    <a:pt x="827" y="410"/>
                  </a:lnTo>
                  <a:lnTo>
                    <a:pt x="910" y="400"/>
                  </a:lnTo>
                  <a:lnTo>
                    <a:pt x="962" y="338"/>
                  </a:lnTo>
                  <a:lnTo>
                    <a:pt x="1018" y="281"/>
                  </a:lnTo>
                  <a:lnTo>
                    <a:pt x="1078" y="227"/>
                  </a:lnTo>
                  <a:lnTo>
                    <a:pt x="1142" y="180"/>
                  </a:lnTo>
                  <a:lnTo>
                    <a:pt x="1209" y="138"/>
                  </a:lnTo>
                  <a:lnTo>
                    <a:pt x="1279" y="101"/>
                  </a:lnTo>
                  <a:lnTo>
                    <a:pt x="1352" y="70"/>
                  </a:lnTo>
                  <a:lnTo>
                    <a:pt x="1427" y="43"/>
                  </a:lnTo>
                  <a:lnTo>
                    <a:pt x="1500" y="25"/>
                  </a:lnTo>
                  <a:lnTo>
                    <a:pt x="1573" y="11"/>
                  </a:lnTo>
                  <a:lnTo>
                    <a:pt x="1649" y="2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5DA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>
              <a:off x="3654" y="2759"/>
              <a:ext cx="372" cy="1450"/>
            </a:xfrm>
            <a:custGeom>
              <a:avLst/>
              <a:gdLst>
                <a:gd name="T0" fmla="*/ 370 w 372"/>
                <a:gd name="T1" fmla="*/ 0 h 1450"/>
                <a:gd name="T2" fmla="*/ 372 w 372"/>
                <a:gd name="T3" fmla="*/ 1 h 1450"/>
                <a:gd name="T4" fmla="*/ 372 w 372"/>
                <a:gd name="T5" fmla="*/ 1264 h 1450"/>
                <a:gd name="T6" fmla="*/ 367 w 372"/>
                <a:gd name="T7" fmla="*/ 1301 h 1450"/>
                <a:gd name="T8" fmla="*/ 357 w 372"/>
                <a:gd name="T9" fmla="*/ 1336 h 1450"/>
                <a:gd name="T10" fmla="*/ 340 w 372"/>
                <a:gd name="T11" fmla="*/ 1368 h 1450"/>
                <a:gd name="T12" fmla="*/ 318 w 372"/>
                <a:gd name="T13" fmla="*/ 1395 h 1450"/>
                <a:gd name="T14" fmla="*/ 289 w 372"/>
                <a:gd name="T15" fmla="*/ 1418 h 1450"/>
                <a:gd name="T16" fmla="*/ 258 w 372"/>
                <a:gd name="T17" fmla="*/ 1435 h 1450"/>
                <a:gd name="T18" fmla="*/ 223 w 372"/>
                <a:gd name="T19" fmla="*/ 1446 h 1450"/>
                <a:gd name="T20" fmla="*/ 185 w 372"/>
                <a:gd name="T21" fmla="*/ 1450 h 1450"/>
                <a:gd name="T22" fmla="*/ 148 w 372"/>
                <a:gd name="T23" fmla="*/ 1446 h 1450"/>
                <a:gd name="T24" fmla="*/ 113 w 372"/>
                <a:gd name="T25" fmla="*/ 1435 h 1450"/>
                <a:gd name="T26" fmla="*/ 82 w 372"/>
                <a:gd name="T27" fmla="*/ 1418 h 1450"/>
                <a:gd name="T28" fmla="*/ 53 w 372"/>
                <a:gd name="T29" fmla="*/ 1395 h 1450"/>
                <a:gd name="T30" fmla="*/ 31 w 372"/>
                <a:gd name="T31" fmla="*/ 1368 h 1450"/>
                <a:gd name="T32" fmla="*/ 13 w 372"/>
                <a:gd name="T33" fmla="*/ 1336 h 1450"/>
                <a:gd name="T34" fmla="*/ 3 w 372"/>
                <a:gd name="T35" fmla="*/ 1301 h 1450"/>
                <a:gd name="T36" fmla="*/ 0 w 372"/>
                <a:gd name="T37" fmla="*/ 1264 h 1450"/>
                <a:gd name="T38" fmla="*/ 0 w 372"/>
                <a:gd name="T39" fmla="*/ 191 h 1450"/>
                <a:gd name="T40" fmla="*/ 63 w 372"/>
                <a:gd name="T41" fmla="*/ 175 h 1450"/>
                <a:gd name="T42" fmla="*/ 125 w 372"/>
                <a:gd name="T43" fmla="*/ 154 h 1450"/>
                <a:gd name="T44" fmla="*/ 185 w 372"/>
                <a:gd name="T45" fmla="*/ 127 h 1450"/>
                <a:gd name="T46" fmla="*/ 234 w 372"/>
                <a:gd name="T47" fmla="*/ 100 h 1450"/>
                <a:gd name="T48" fmla="*/ 282 w 372"/>
                <a:gd name="T49" fmla="*/ 70 h 1450"/>
                <a:gd name="T50" fmla="*/ 326 w 372"/>
                <a:gd name="T51" fmla="*/ 37 h 1450"/>
                <a:gd name="T52" fmla="*/ 370 w 372"/>
                <a:gd name="T5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1450">
                  <a:moveTo>
                    <a:pt x="370" y="0"/>
                  </a:moveTo>
                  <a:lnTo>
                    <a:pt x="372" y="1"/>
                  </a:lnTo>
                  <a:lnTo>
                    <a:pt x="372" y="1264"/>
                  </a:lnTo>
                  <a:lnTo>
                    <a:pt x="367" y="1301"/>
                  </a:lnTo>
                  <a:lnTo>
                    <a:pt x="357" y="1336"/>
                  </a:lnTo>
                  <a:lnTo>
                    <a:pt x="340" y="1368"/>
                  </a:lnTo>
                  <a:lnTo>
                    <a:pt x="318" y="1395"/>
                  </a:lnTo>
                  <a:lnTo>
                    <a:pt x="289" y="1418"/>
                  </a:lnTo>
                  <a:lnTo>
                    <a:pt x="258" y="1435"/>
                  </a:lnTo>
                  <a:lnTo>
                    <a:pt x="223" y="1446"/>
                  </a:lnTo>
                  <a:lnTo>
                    <a:pt x="185" y="1450"/>
                  </a:lnTo>
                  <a:lnTo>
                    <a:pt x="148" y="1446"/>
                  </a:lnTo>
                  <a:lnTo>
                    <a:pt x="113" y="1435"/>
                  </a:lnTo>
                  <a:lnTo>
                    <a:pt x="82" y="1418"/>
                  </a:lnTo>
                  <a:lnTo>
                    <a:pt x="53" y="1395"/>
                  </a:lnTo>
                  <a:lnTo>
                    <a:pt x="31" y="1368"/>
                  </a:lnTo>
                  <a:lnTo>
                    <a:pt x="13" y="1336"/>
                  </a:lnTo>
                  <a:lnTo>
                    <a:pt x="3" y="1301"/>
                  </a:lnTo>
                  <a:lnTo>
                    <a:pt x="0" y="1264"/>
                  </a:lnTo>
                  <a:lnTo>
                    <a:pt x="0" y="191"/>
                  </a:lnTo>
                  <a:lnTo>
                    <a:pt x="63" y="175"/>
                  </a:lnTo>
                  <a:lnTo>
                    <a:pt x="125" y="154"/>
                  </a:lnTo>
                  <a:lnTo>
                    <a:pt x="185" y="127"/>
                  </a:lnTo>
                  <a:lnTo>
                    <a:pt x="234" y="100"/>
                  </a:lnTo>
                  <a:lnTo>
                    <a:pt x="282" y="70"/>
                  </a:lnTo>
                  <a:lnTo>
                    <a:pt x="326" y="3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AD8C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2412" y="154"/>
              <a:ext cx="1427" cy="2813"/>
            </a:xfrm>
            <a:custGeom>
              <a:avLst/>
              <a:gdLst>
                <a:gd name="T0" fmla="*/ 1427 w 1427"/>
                <a:gd name="T1" fmla="*/ 0 h 2813"/>
                <a:gd name="T2" fmla="*/ 1427 w 1427"/>
                <a:gd name="T3" fmla="*/ 2732 h 2813"/>
                <a:gd name="T4" fmla="*/ 1367 w 1427"/>
                <a:gd name="T5" fmla="*/ 2759 h 2813"/>
                <a:gd name="T6" fmla="*/ 1305 w 1427"/>
                <a:gd name="T7" fmla="*/ 2780 h 2813"/>
                <a:gd name="T8" fmla="*/ 1242 w 1427"/>
                <a:gd name="T9" fmla="*/ 2796 h 2813"/>
                <a:gd name="T10" fmla="*/ 1188 w 1427"/>
                <a:gd name="T11" fmla="*/ 2806 h 2813"/>
                <a:gd name="T12" fmla="*/ 1134 w 1427"/>
                <a:gd name="T13" fmla="*/ 2811 h 2813"/>
                <a:gd name="T14" fmla="*/ 1080 w 1427"/>
                <a:gd name="T15" fmla="*/ 2813 h 2813"/>
                <a:gd name="T16" fmla="*/ 1002 w 1427"/>
                <a:gd name="T17" fmla="*/ 2809 h 2813"/>
                <a:gd name="T18" fmla="*/ 928 w 1427"/>
                <a:gd name="T19" fmla="*/ 2798 h 2813"/>
                <a:gd name="T20" fmla="*/ 854 w 1427"/>
                <a:gd name="T21" fmla="*/ 2780 h 2813"/>
                <a:gd name="T22" fmla="*/ 785 w 1427"/>
                <a:gd name="T23" fmla="*/ 2755 h 2813"/>
                <a:gd name="T24" fmla="*/ 718 w 1427"/>
                <a:gd name="T25" fmla="*/ 2725 h 2813"/>
                <a:gd name="T26" fmla="*/ 654 w 1427"/>
                <a:gd name="T27" fmla="*/ 2688 h 2813"/>
                <a:gd name="T28" fmla="*/ 596 w 1427"/>
                <a:gd name="T29" fmla="*/ 2646 h 2813"/>
                <a:gd name="T30" fmla="*/ 541 w 1427"/>
                <a:gd name="T31" fmla="*/ 2597 h 2813"/>
                <a:gd name="T32" fmla="*/ 490 w 1427"/>
                <a:gd name="T33" fmla="*/ 2545 h 2813"/>
                <a:gd name="T34" fmla="*/ 446 w 1427"/>
                <a:gd name="T35" fmla="*/ 2488 h 2813"/>
                <a:gd name="T36" fmla="*/ 405 w 1427"/>
                <a:gd name="T37" fmla="*/ 2427 h 2813"/>
                <a:gd name="T38" fmla="*/ 371 w 1427"/>
                <a:gd name="T39" fmla="*/ 2362 h 2813"/>
                <a:gd name="T40" fmla="*/ 343 w 1427"/>
                <a:gd name="T41" fmla="*/ 2294 h 2813"/>
                <a:gd name="T42" fmla="*/ 322 w 1427"/>
                <a:gd name="T43" fmla="*/ 2223 h 2813"/>
                <a:gd name="T44" fmla="*/ 307 w 1427"/>
                <a:gd name="T45" fmla="*/ 2149 h 2813"/>
                <a:gd name="T46" fmla="*/ 298 w 1427"/>
                <a:gd name="T47" fmla="*/ 2073 h 2813"/>
                <a:gd name="T48" fmla="*/ 243 w 1427"/>
                <a:gd name="T49" fmla="*/ 2015 h 2813"/>
                <a:gd name="T50" fmla="*/ 194 w 1427"/>
                <a:gd name="T51" fmla="*/ 1953 h 2813"/>
                <a:gd name="T52" fmla="*/ 149 w 1427"/>
                <a:gd name="T53" fmla="*/ 1887 h 2813"/>
                <a:gd name="T54" fmla="*/ 111 w 1427"/>
                <a:gd name="T55" fmla="*/ 1817 h 2813"/>
                <a:gd name="T56" fmla="*/ 77 w 1427"/>
                <a:gd name="T57" fmla="*/ 1745 h 2813"/>
                <a:gd name="T58" fmla="*/ 50 w 1427"/>
                <a:gd name="T59" fmla="*/ 1671 h 2813"/>
                <a:gd name="T60" fmla="*/ 27 w 1427"/>
                <a:gd name="T61" fmla="*/ 1595 h 2813"/>
                <a:gd name="T62" fmla="*/ 12 w 1427"/>
                <a:gd name="T63" fmla="*/ 1515 h 2813"/>
                <a:gd name="T64" fmla="*/ 2 w 1427"/>
                <a:gd name="T65" fmla="*/ 1436 h 2813"/>
                <a:gd name="T66" fmla="*/ 0 w 1427"/>
                <a:gd name="T67" fmla="*/ 1354 h 2813"/>
                <a:gd name="T68" fmla="*/ 2 w 1427"/>
                <a:gd name="T69" fmla="*/ 1267 h 2813"/>
                <a:gd name="T70" fmla="*/ 14 w 1427"/>
                <a:gd name="T71" fmla="*/ 1183 h 2813"/>
                <a:gd name="T72" fmla="*/ 31 w 1427"/>
                <a:gd name="T73" fmla="*/ 1099 h 2813"/>
                <a:gd name="T74" fmla="*/ 56 w 1427"/>
                <a:gd name="T75" fmla="*/ 1020 h 2813"/>
                <a:gd name="T76" fmla="*/ 86 w 1427"/>
                <a:gd name="T77" fmla="*/ 943 h 2813"/>
                <a:gd name="T78" fmla="*/ 123 w 1427"/>
                <a:gd name="T79" fmla="*/ 870 h 2813"/>
                <a:gd name="T80" fmla="*/ 165 w 1427"/>
                <a:gd name="T81" fmla="*/ 799 h 2813"/>
                <a:gd name="T82" fmla="*/ 212 w 1427"/>
                <a:gd name="T83" fmla="*/ 733 h 2813"/>
                <a:gd name="T84" fmla="*/ 264 w 1427"/>
                <a:gd name="T85" fmla="*/ 671 h 2813"/>
                <a:gd name="T86" fmla="*/ 322 w 1427"/>
                <a:gd name="T87" fmla="*/ 614 h 2813"/>
                <a:gd name="T88" fmla="*/ 382 w 1427"/>
                <a:gd name="T89" fmla="*/ 562 h 2813"/>
                <a:gd name="T90" fmla="*/ 448 w 1427"/>
                <a:gd name="T91" fmla="*/ 515 h 2813"/>
                <a:gd name="T92" fmla="*/ 518 w 1427"/>
                <a:gd name="T93" fmla="*/ 472 h 2813"/>
                <a:gd name="T94" fmla="*/ 590 w 1427"/>
                <a:gd name="T95" fmla="*/ 436 h 2813"/>
                <a:gd name="T96" fmla="*/ 667 w 1427"/>
                <a:gd name="T97" fmla="*/ 407 h 2813"/>
                <a:gd name="T98" fmla="*/ 745 w 1427"/>
                <a:gd name="T99" fmla="*/ 383 h 2813"/>
                <a:gd name="T100" fmla="*/ 827 w 1427"/>
                <a:gd name="T101" fmla="*/ 367 h 2813"/>
                <a:gd name="T102" fmla="*/ 910 w 1427"/>
                <a:gd name="T103" fmla="*/ 357 h 2813"/>
                <a:gd name="T104" fmla="*/ 962 w 1427"/>
                <a:gd name="T105" fmla="*/ 295 h 2813"/>
                <a:gd name="T106" fmla="*/ 1018 w 1427"/>
                <a:gd name="T107" fmla="*/ 238 h 2813"/>
                <a:gd name="T108" fmla="*/ 1078 w 1427"/>
                <a:gd name="T109" fmla="*/ 184 h 2813"/>
                <a:gd name="T110" fmla="*/ 1142 w 1427"/>
                <a:gd name="T111" fmla="*/ 137 h 2813"/>
                <a:gd name="T112" fmla="*/ 1209 w 1427"/>
                <a:gd name="T113" fmla="*/ 95 h 2813"/>
                <a:gd name="T114" fmla="*/ 1279 w 1427"/>
                <a:gd name="T115" fmla="*/ 58 h 2813"/>
                <a:gd name="T116" fmla="*/ 1352 w 1427"/>
                <a:gd name="T117" fmla="*/ 27 h 2813"/>
                <a:gd name="T118" fmla="*/ 1427 w 1427"/>
                <a:gd name="T119" fmla="*/ 0 h 2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7" h="2813">
                  <a:moveTo>
                    <a:pt x="1427" y="0"/>
                  </a:moveTo>
                  <a:lnTo>
                    <a:pt x="1427" y="2732"/>
                  </a:lnTo>
                  <a:lnTo>
                    <a:pt x="1367" y="2759"/>
                  </a:lnTo>
                  <a:lnTo>
                    <a:pt x="1305" y="2780"/>
                  </a:lnTo>
                  <a:lnTo>
                    <a:pt x="1242" y="2796"/>
                  </a:lnTo>
                  <a:lnTo>
                    <a:pt x="1188" y="2806"/>
                  </a:lnTo>
                  <a:lnTo>
                    <a:pt x="1134" y="2811"/>
                  </a:lnTo>
                  <a:lnTo>
                    <a:pt x="1080" y="2813"/>
                  </a:lnTo>
                  <a:lnTo>
                    <a:pt x="1002" y="2809"/>
                  </a:lnTo>
                  <a:lnTo>
                    <a:pt x="928" y="2798"/>
                  </a:lnTo>
                  <a:lnTo>
                    <a:pt x="854" y="2780"/>
                  </a:lnTo>
                  <a:lnTo>
                    <a:pt x="785" y="2755"/>
                  </a:lnTo>
                  <a:lnTo>
                    <a:pt x="718" y="2725"/>
                  </a:lnTo>
                  <a:lnTo>
                    <a:pt x="654" y="2688"/>
                  </a:lnTo>
                  <a:lnTo>
                    <a:pt x="596" y="2646"/>
                  </a:lnTo>
                  <a:lnTo>
                    <a:pt x="541" y="2597"/>
                  </a:lnTo>
                  <a:lnTo>
                    <a:pt x="490" y="2545"/>
                  </a:lnTo>
                  <a:lnTo>
                    <a:pt x="446" y="2488"/>
                  </a:lnTo>
                  <a:lnTo>
                    <a:pt x="405" y="2427"/>
                  </a:lnTo>
                  <a:lnTo>
                    <a:pt x="371" y="2362"/>
                  </a:lnTo>
                  <a:lnTo>
                    <a:pt x="343" y="2294"/>
                  </a:lnTo>
                  <a:lnTo>
                    <a:pt x="322" y="2223"/>
                  </a:lnTo>
                  <a:lnTo>
                    <a:pt x="307" y="2149"/>
                  </a:lnTo>
                  <a:lnTo>
                    <a:pt x="298" y="2073"/>
                  </a:lnTo>
                  <a:lnTo>
                    <a:pt x="243" y="2015"/>
                  </a:lnTo>
                  <a:lnTo>
                    <a:pt x="194" y="1953"/>
                  </a:lnTo>
                  <a:lnTo>
                    <a:pt x="149" y="1887"/>
                  </a:lnTo>
                  <a:lnTo>
                    <a:pt x="111" y="1817"/>
                  </a:lnTo>
                  <a:lnTo>
                    <a:pt x="77" y="1745"/>
                  </a:lnTo>
                  <a:lnTo>
                    <a:pt x="50" y="1671"/>
                  </a:lnTo>
                  <a:lnTo>
                    <a:pt x="27" y="1595"/>
                  </a:lnTo>
                  <a:lnTo>
                    <a:pt x="12" y="1515"/>
                  </a:lnTo>
                  <a:lnTo>
                    <a:pt x="2" y="1436"/>
                  </a:lnTo>
                  <a:lnTo>
                    <a:pt x="0" y="1354"/>
                  </a:lnTo>
                  <a:lnTo>
                    <a:pt x="2" y="1267"/>
                  </a:lnTo>
                  <a:lnTo>
                    <a:pt x="14" y="1183"/>
                  </a:lnTo>
                  <a:lnTo>
                    <a:pt x="31" y="1099"/>
                  </a:lnTo>
                  <a:lnTo>
                    <a:pt x="56" y="1020"/>
                  </a:lnTo>
                  <a:lnTo>
                    <a:pt x="86" y="943"/>
                  </a:lnTo>
                  <a:lnTo>
                    <a:pt x="123" y="870"/>
                  </a:lnTo>
                  <a:lnTo>
                    <a:pt x="165" y="799"/>
                  </a:lnTo>
                  <a:lnTo>
                    <a:pt x="212" y="733"/>
                  </a:lnTo>
                  <a:lnTo>
                    <a:pt x="264" y="671"/>
                  </a:lnTo>
                  <a:lnTo>
                    <a:pt x="322" y="614"/>
                  </a:lnTo>
                  <a:lnTo>
                    <a:pt x="382" y="562"/>
                  </a:lnTo>
                  <a:lnTo>
                    <a:pt x="448" y="515"/>
                  </a:lnTo>
                  <a:lnTo>
                    <a:pt x="518" y="472"/>
                  </a:lnTo>
                  <a:lnTo>
                    <a:pt x="590" y="436"/>
                  </a:lnTo>
                  <a:lnTo>
                    <a:pt x="667" y="407"/>
                  </a:lnTo>
                  <a:lnTo>
                    <a:pt x="745" y="383"/>
                  </a:lnTo>
                  <a:lnTo>
                    <a:pt x="827" y="367"/>
                  </a:lnTo>
                  <a:lnTo>
                    <a:pt x="910" y="357"/>
                  </a:lnTo>
                  <a:lnTo>
                    <a:pt x="962" y="295"/>
                  </a:lnTo>
                  <a:lnTo>
                    <a:pt x="1018" y="238"/>
                  </a:lnTo>
                  <a:lnTo>
                    <a:pt x="1078" y="184"/>
                  </a:lnTo>
                  <a:lnTo>
                    <a:pt x="1142" y="137"/>
                  </a:lnTo>
                  <a:lnTo>
                    <a:pt x="1209" y="95"/>
                  </a:lnTo>
                  <a:lnTo>
                    <a:pt x="1279" y="58"/>
                  </a:lnTo>
                  <a:lnTo>
                    <a:pt x="1352" y="2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81BC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1" name="Group 4"/>
          <p:cNvGrpSpPr>
            <a:grpSpLocks noChangeAspect="1"/>
          </p:cNvGrpSpPr>
          <p:nvPr/>
        </p:nvGrpSpPr>
        <p:grpSpPr bwMode="auto">
          <a:xfrm>
            <a:off x="491374" y="667177"/>
            <a:ext cx="186554" cy="267681"/>
            <a:chOff x="2412" y="111"/>
            <a:chExt cx="2856" cy="409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12" name="Freeform 6"/>
            <p:cNvSpPr>
              <a:spLocks/>
            </p:cNvSpPr>
            <p:nvPr/>
          </p:nvSpPr>
          <p:spPr bwMode="auto">
            <a:xfrm>
              <a:off x="2412" y="111"/>
              <a:ext cx="2856" cy="2856"/>
            </a:xfrm>
            <a:custGeom>
              <a:avLst/>
              <a:gdLst>
                <a:gd name="T0" fmla="*/ 1814 w 2856"/>
                <a:gd name="T1" fmla="*/ 4 h 2856"/>
                <a:gd name="T2" fmla="*/ 1986 w 2856"/>
                <a:gd name="T3" fmla="*/ 34 h 2856"/>
                <a:gd name="T4" fmla="*/ 2146 w 2856"/>
                <a:gd name="T5" fmla="*/ 89 h 2856"/>
                <a:gd name="T6" fmla="*/ 2292 w 2856"/>
                <a:gd name="T7" fmla="*/ 170 h 2856"/>
                <a:gd name="T8" fmla="*/ 2424 w 2856"/>
                <a:gd name="T9" fmla="*/ 273 h 2856"/>
                <a:gd name="T10" fmla="*/ 2537 w 2856"/>
                <a:gd name="T11" fmla="*/ 396 h 2856"/>
                <a:gd name="T12" fmla="*/ 2629 w 2856"/>
                <a:gd name="T13" fmla="*/ 535 h 2856"/>
                <a:gd name="T14" fmla="*/ 2697 w 2856"/>
                <a:gd name="T15" fmla="*/ 689 h 2856"/>
                <a:gd name="T16" fmla="*/ 2741 w 2856"/>
                <a:gd name="T17" fmla="*/ 856 h 2856"/>
                <a:gd name="T18" fmla="*/ 2755 w 2856"/>
                <a:gd name="T19" fmla="*/ 1031 h 2856"/>
                <a:gd name="T20" fmla="*/ 2744 w 2856"/>
                <a:gd name="T21" fmla="*/ 1188 h 2856"/>
                <a:gd name="T22" fmla="*/ 2708 w 2856"/>
                <a:gd name="T23" fmla="*/ 1341 h 2856"/>
                <a:gd name="T24" fmla="*/ 2721 w 2856"/>
                <a:gd name="T25" fmla="*/ 1472 h 2856"/>
                <a:gd name="T26" fmla="*/ 2785 w 2856"/>
                <a:gd name="T27" fmla="*/ 1592 h 2856"/>
                <a:gd name="T28" fmla="*/ 2830 w 2856"/>
                <a:gd name="T29" fmla="*/ 1720 h 2856"/>
                <a:gd name="T30" fmla="*/ 2852 w 2856"/>
                <a:gd name="T31" fmla="*/ 1855 h 2856"/>
                <a:gd name="T32" fmla="*/ 2851 w 2856"/>
                <a:gd name="T33" fmla="*/ 2004 h 2856"/>
                <a:gd name="T34" fmla="*/ 2822 w 2856"/>
                <a:gd name="T35" fmla="*/ 2158 h 2856"/>
                <a:gd name="T36" fmla="*/ 2765 w 2856"/>
                <a:gd name="T37" fmla="*/ 2300 h 2856"/>
                <a:gd name="T38" fmla="*/ 2686 w 2856"/>
                <a:gd name="T39" fmla="*/ 2428 h 2856"/>
                <a:gd name="T40" fmla="*/ 2584 w 2856"/>
                <a:gd name="T41" fmla="*/ 2538 h 2856"/>
                <a:gd name="T42" fmla="*/ 2465 w 2856"/>
                <a:gd name="T43" fmla="*/ 2630 h 2856"/>
                <a:gd name="T44" fmla="*/ 2330 w 2856"/>
                <a:gd name="T45" fmla="*/ 2698 h 2856"/>
                <a:gd name="T46" fmla="*/ 2182 w 2856"/>
                <a:gd name="T47" fmla="*/ 2742 h 2856"/>
                <a:gd name="T48" fmla="*/ 2024 w 2856"/>
                <a:gd name="T49" fmla="*/ 2757 h 2856"/>
                <a:gd name="T50" fmla="*/ 1880 w 2856"/>
                <a:gd name="T51" fmla="*/ 2744 h 2856"/>
                <a:gd name="T52" fmla="*/ 1742 w 2856"/>
                <a:gd name="T53" fmla="*/ 2708 h 2856"/>
                <a:gd name="T54" fmla="*/ 1614 w 2856"/>
                <a:gd name="T55" fmla="*/ 2649 h 2856"/>
                <a:gd name="T56" fmla="*/ 1568 w 2856"/>
                <a:gd name="T57" fmla="*/ 2685 h 2856"/>
                <a:gd name="T58" fmla="*/ 1476 w 2856"/>
                <a:gd name="T59" fmla="*/ 2748 h 2856"/>
                <a:gd name="T60" fmla="*/ 1367 w 2856"/>
                <a:gd name="T61" fmla="*/ 2802 h 2856"/>
                <a:gd name="T62" fmla="*/ 1242 w 2856"/>
                <a:gd name="T63" fmla="*/ 2839 h 2856"/>
                <a:gd name="T64" fmla="*/ 1134 w 2856"/>
                <a:gd name="T65" fmla="*/ 2854 h 2856"/>
                <a:gd name="T66" fmla="*/ 1002 w 2856"/>
                <a:gd name="T67" fmla="*/ 2852 h 2856"/>
                <a:gd name="T68" fmla="*/ 854 w 2856"/>
                <a:gd name="T69" fmla="*/ 2823 h 2856"/>
                <a:gd name="T70" fmla="*/ 718 w 2856"/>
                <a:gd name="T71" fmla="*/ 2768 h 2856"/>
                <a:gd name="T72" fmla="*/ 596 w 2856"/>
                <a:gd name="T73" fmla="*/ 2689 h 2856"/>
                <a:gd name="T74" fmla="*/ 490 w 2856"/>
                <a:gd name="T75" fmla="*/ 2588 h 2856"/>
                <a:gd name="T76" fmla="*/ 405 w 2856"/>
                <a:gd name="T77" fmla="*/ 2470 h 2856"/>
                <a:gd name="T78" fmla="*/ 343 w 2856"/>
                <a:gd name="T79" fmla="*/ 2337 h 2856"/>
                <a:gd name="T80" fmla="*/ 307 w 2856"/>
                <a:gd name="T81" fmla="*/ 2192 h 2856"/>
                <a:gd name="T82" fmla="*/ 243 w 2856"/>
                <a:gd name="T83" fmla="*/ 2058 h 2856"/>
                <a:gd name="T84" fmla="*/ 149 w 2856"/>
                <a:gd name="T85" fmla="*/ 1930 h 2856"/>
                <a:gd name="T86" fmla="*/ 77 w 2856"/>
                <a:gd name="T87" fmla="*/ 1788 h 2856"/>
                <a:gd name="T88" fmla="*/ 27 w 2856"/>
                <a:gd name="T89" fmla="*/ 1638 h 2856"/>
                <a:gd name="T90" fmla="*/ 2 w 2856"/>
                <a:gd name="T91" fmla="*/ 1479 h 2856"/>
                <a:gd name="T92" fmla="*/ 2 w 2856"/>
                <a:gd name="T93" fmla="*/ 1310 h 2856"/>
                <a:gd name="T94" fmla="*/ 31 w 2856"/>
                <a:gd name="T95" fmla="*/ 1142 h 2856"/>
                <a:gd name="T96" fmla="*/ 86 w 2856"/>
                <a:gd name="T97" fmla="*/ 986 h 2856"/>
                <a:gd name="T98" fmla="*/ 165 w 2856"/>
                <a:gd name="T99" fmla="*/ 842 h 2856"/>
                <a:gd name="T100" fmla="*/ 264 w 2856"/>
                <a:gd name="T101" fmla="*/ 714 h 2856"/>
                <a:gd name="T102" fmla="*/ 382 w 2856"/>
                <a:gd name="T103" fmla="*/ 605 h 2856"/>
                <a:gd name="T104" fmla="*/ 518 w 2856"/>
                <a:gd name="T105" fmla="*/ 515 h 2856"/>
                <a:gd name="T106" fmla="*/ 667 w 2856"/>
                <a:gd name="T107" fmla="*/ 450 h 2856"/>
                <a:gd name="T108" fmla="*/ 827 w 2856"/>
                <a:gd name="T109" fmla="*/ 410 h 2856"/>
                <a:gd name="T110" fmla="*/ 962 w 2856"/>
                <a:gd name="T111" fmla="*/ 338 h 2856"/>
                <a:gd name="T112" fmla="*/ 1078 w 2856"/>
                <a:gd name="T113" fmla="*/ 227 h 2856"/>
                <a:gd name="T114" fmla="*/ 1209 w 2856"/>
                <a:gd name="T115" fmla="*/ 138 h 2856"/>
                <a:gd name="T116" fmla="*/ 1352 w 2856"/>
                <a:gd name="T117" fmla="*/ 70 h 2856"/>
                <a:gd name="T118" fmla="*/ 1500 w 2856"/>
                <a:gd name="T119" fmla="*/ 25 h 2856"/>
                <a:gd name="T120" fmla="*/ 1649 w 2856"/>
                <a:gd name="T121" fmla="*/ 2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56" h="2856">
                  <a:moveTo>
                    <a:pt x="1725" y="0"/>
                  </a:moveTo>
                  <a:lnTo>
                    <a:pt x="1814" y="4"/>
                  </a:lnTo>
                  <a:lnTo>
                    <a:pt x="1901" y="15"/>
                  </a:lnTo>
                  <a:lnTo>
                    <a:pt x="1986" y="34"/>
                  </a:lnTo>
                  <a:lnTo>
                    <a:pt x="2066" y="58"/>
                  </a:lnTo>
                  <a:lnTo>
                    <a:pt x="2146" y="89"/>
                  </a:lnTo>
                  <a:lnTo>
                    <a:pt x="2220" y="127"/>
                  </a:lnTo>
                  <a:lnTo>
                    <a:pt x="2292" y="170"/>
                  </a:lnTo>
                  <a:lnTo>
                    <a:pt x="2361" y="220"/>
                  </a:lnTo>
                  <a:lnTo>
                    <a:pt x="2424" y="273"/>
                  </a:lnTo>
                  <a:lnTo>
                    <a:pt x="2482" y="333"/>
                  </a:lnTo>
                  <a:lnTo>
                    <a:pt x="2537" y="396"/>
                  </a:lnTo>
                  <a:lnTo>
                    <a:pt x="2585" y="463"/>
                  </a:lnTo>
                  <a:lnTo>
                    <a:pt x="2629" y="535"/>
                  </a:lnTo>
                  <a:lnTo>
                    <a:pt x="2666" y="611"/>
                  </a:lnTo>
                  <a:lnTo>
                    <a:pt x="2697" y="689"/>
                  </a:lnTo>
                  <a:lnTo>
                    <a:pt x="2723" y="771"/>
                  </a:lnTo>
                  <a:lnTo>
                    <a:pt x="2741" y="856"/>
                  </a:lnTo>
                  <a:lnTo>
                    <a:pt x="2752" y="943"/>
                  </a:lnTo>
                  <a:lnTo>
                    <a:pt x="2755" y="1031"/>
                  </a:lnTo>
                  <a:lnTo>
                    <a:pt x="2753" y="1110"/>
                  </a:lnTo>
                  <a:lnTo>
                    <a:pt x="2744" y="1188"/>
                  </a:lnTo>
                  <a:lnTo>
                    <a:pt x="2728" y="1265"/>
                  </a:lnTo>
                  <a:lnTo>
                    <a:pt x="2708" y="1341"/>
                  </a:lnTo>
                  <a:lnTo>
                    <a:pt x="2681" y="1416"/>
                  </a:lnTo>
                  <a:lnTo>
                    <a:pt x="2721" y="1472"/>
                  </a:lnTo>
                  <a:lnTo>
                    <a:pt x="2755" y="1530"/>
                  </a:lnTo>
                  <a:lnTo>
                    <a:pt x="2785" y="1592"/>
                  </a:lnTo>
                  <a:lnTo>
                    <a:pt x="2810" y="1655"/>
                  </a:lnTo>
                  <a:lnTo>
                    <a:pt x="2830" y="1720"/>
                  </a:lnTo>
                  <a:lnTo>
                    <a:pt x="2844" y="1787"/>
                  </a:lnTo>
                  <a:lnTo>
                    <a:pt x="2852" y="1855"/>
                  </a:lnTo>
                  <a:lnTo>
                    <a:pt x="2856" y="1925"/>
                  </a:lnTo>
                  <a:lnTo>
                    <a:pt x="2851" y="2004"/>
                  </a:lnTo>
                  <a:lnTo>
                    <a:pt x="2840" y="2083"/>
                  </a:lnTo>
                  <a:lnTo>
                    <a:pt x="2822" y="2158"/>
                  </a:lnTo>
                  <a:lnTo>
                    <a:pt x="2798" y="2230"/>
                  </a:lnTo>
                  <a:lnTo>
                    <a:pt x="2765" y="2300"/>
                  </a:lnTo>
                  <a:lnTo>
                    <a:pt x="2728" y="2366"/>
                  </a:lnTo>
                  <a:lnTo>
                    <a:pt x="2686" y="2428"/>
                  </a:lnTo>
                  <a:lnTo>
                    <a:pt x="2637" y="2486"/>
                  </a:lnTo>
                  <a:lnTo>
                    <a:pt x="2584" y="2538"/>
                  </a:lnTo>
                  <a:lnTo>
                    <a:pt x="2527" y="2587"/>
                  </a:lnTo>
                  <a:lnTo>
                    <a:pt x="2465" y="2630"/>
                  </a:lnTo>
                  <a:lnTo>
                    <a:pt x="2399" y="2667"/>
                  </a:lnTo>
                  <a:lnTo>
                    <a:pt x="2330" y="2698"/>
                  </a:lnTo>
                  <a:lnTo>
                    <a:pt x="2256" y="2723"/>
                  </a:lnTo>
                  <a:lnTo>
                    <a:pt x="2182" y="2742"/>
                  </a:lnTo>
                  <a:lnTo>
                    <a:pt x="2104" y="2753"/>
                  </a:lnTo>
                  <a:lnTo>
                    <a:pt x="2024" y="2757"/>
                  </a:lnTo>
                  <a:lnTo>
                    <a:pt x="1951" y="2753"/>
                  </a:lnTo>
                  <a:lnTo>
                    <a:pt x="1880" y="2744"/>
                  </a:lnTo>
                  <a:lnTo>
                    <a:pt x="1810" y="2730"/>
                  </a:lnTo>
                  <a:lnTo>
                    <a:pt x="1742" y="2708"/>
                  </a:lnTo>
                  <a:lnTo>
                    <a:pt x="1676" y="2681"/>
                  </a:lnTo>
                  <a:lnTo>
                    <a:pt x="1614" y="2649"/>
                  </a:lnTo>
                  <a:lnTo>
                    <a:pt x="1612" y="2648"/>
                  </a:lnTo>
                  <a:lnTo>
                    <a:pt x="1568" y="2685"/>
                  </a:lnTo>
                  <a:lnTo>
                    <a:pt x="1524" y="2718"/>
                  </a:lnTo>
                  <a:lnTo>
                    <a:pt x="1476" y="2748"/>
                  </a:lnTo>
                  <a:lnTo>
                    <a:pt x="1427" y="2775"/>
                  </a:lnTo>
                  <a:lnTo>
                    <a:pt x="1367" y="2802"/>
                  </a:lnTo>
                  <a:lnTo>
                    <a:pt x="1305" y="2823"/>
                  </a:lnTo>
                  <a:lnTo>
                    <a:pt x="1242" y="2839"/>
                  </a:lnTo>
                  <a:lnTo>
                    <a:pt x="1188" y="2849"/>
                  </a:lnTo>
                  <a:lnTo>
                    <a:pt x="1134" y="2854"/>
                  </a:lnTo>
                  <a:lnTo>
                    <a:pt x="1080" y="2856"/>
                  </a:lnTo>
                  <a:lnTo>
                    <a:pt x="1002" y="2852"/>
                  </a:lnTo>
                  <a:lnTo>
                    <a:pt x="928" y="2841"/>
                  </a:lnTo>
                  <a:lnTo>
                    <a:pt x="854" y="2823"/>
                  </a:lnTo>
                  <a:lnTo>
                    <a:pt x="785" y="2798"/>
                  </a:lnTo>
                  <a:lnTo>
                    <a:pt x="718" y="2768"/>
                  </a:lnTo>
                  <a:lnTo>
                    <a:pt x="654" y="2731"/>
                  </a:lnTo>
                  <a:lnTo>
                    <a:pt x="596" y="2689"/>
                  </a:lnTo>
                  <a:lnTo>
                    <a:pt x="541" y="2640"/>
                  </a:lnTo>
                  <a:lnTo>
                    <a:pt x="490" y="2588"/>
                  </a:lnTo>
                  <a:lnTo>
                    <a:pt x="446" y="2531"/>
                  </a:lnTo>
                  <a:lnTo>
                    <a:pt x="405" y="2470"/>
                  </a:lnTo>
                  <a:lnTo>
                    <a:pt x="371" y="2405"/>
                  </a:lnTo>
                  <a:lnTo>
                    <a:pt x="343" y="2337"/>
                  </a:lnTo>
                  <a:lnTo>
                    <a:pt x="322" y="2266"/>
                  </a:lnTo>
                  <a:lnTo>
                    <a:pt x="307" y="2192"/>
                  </a:lnTo>
                  <a:lnTo>
                    <a:pt x="298" y="2116"/>
                  </a:lnTo>
                  <a:lnTo>
                    <a:pt x="243" y="2058"/>
                  </a:lnTo>
                  <a:lnTo>
                    <a:pt x="194" y="1996"/>
                  </a:lnTo>
                  <a:lnTo>
                    <a:pt x="149" y="1930"/>
                  </a:lnTo>
                  <a:lnTo>
                    <a:pt x="111" y="1860"/>
                  </a:lnTo>
                  <a:lnTo>
                    <a:pt x="77" y="1788"/>
                  </a:lnTo>
                  <a:lnTo>
                    <a:pt x="50" y="1714"/>
                  </a:lnTo>
                  <a:lnTo>
                    <a:pt x="27" y="1638"/>
                  </a:lnTo>
                  <a:lnTo>
                    <a:pt x="12" y="1558"/>
                  </a:lnTo>
                  <a:lnTo>
                    <a:pt x="2" y="1479"/>
                  </a:lnTo>
                  <a:lnTo>
                    <a:pt x="0" y="1397"/>
                  </a:lnTo>
                  <a:lnTo>
                    <a:pt x="2" y="1310"/>
                  </a:lnTo>
                  <a:lnTo>
                    <a:pt x="14" y="1226"/>
                  </a:lnTo>
                  <a:lnTo>
                    <a:pt x="31" y="1142"/>
                  </a:lnTo>
                  <a:lnTo>
                    <a:pt x="56" y="1063"/>
                  </a:lnTo>
                  <a:lnTo>
                    <a:pt x="86" y="986"/>
                  </a:lnTo>
                  <a:lnTo>
                    <a:pt x="123" y="913"/>
                  </a:lnTo>
                  <a:lnTo>
                    <a:pt x="165" y="842"/>
                  </a:lnTo>
                  <a:lnTo>
                    <a:pt x="212" y="776"/>
                  </a:lnTo>
                  <a:lnTo>
                    <a:pt x="264" y="714"/>
                  </a:lnTo>
                  <a:lnTo>
                    <a:pt x="322" y="657"/>
                  </a:lnTo>
                  <a:lnTo>
                    <a:pt x="382" y="605"/>
                  </a:lnTo>
                  <a:lnTo>
                    <a:pt x="448" y="558"/>
                  </a:lnTo>
                  <a:lnTo>
                    <a:pt x="518" y="515"/>
                  </a:lnTo>
                  <a:lnTo>
                    <a:pt x="590" y="479"/>
                  </a:lnTo>
                  <a:lnTo>
                    <a:pt x="667" y="450"/>
                  </a:lnTo>
                  <a:lnTo>
                    <a:pt x="745" y="426"/>
                  </a:lnTo>
                  <a:lnTo>
                    <a:pt x="827" y="410"/>
                  </a:lnTo>
                  <a:lnTo>
                    <a:pt x="910" y="400"/>
                  </a:lnTo>
                  <a:lnTo>
                    <a:pt x="962" y="338"/>
                  </a:lnTo>
                  <a:lnTo>
                    <a:pt x="1018" y="281"/>
                  </a:lnTo>
                  <a:lnTo>
                    <a:pt x="1078" y="227"/>
                  </a:lnTo>
                  <a:lnTo>
                    <a:pt x="1142" y="180"/>
                  </a:lnTo>
                  <a:lnTo>
                    <a:pt x="1209" y="138"/>
                  </a:lnTo>
                  <a:lnTo>
                    <a:pt x="1279" y="101"/>
                  </a:lnTo>
                  <a:lnTo>
                    <a:pt x="1352" y="70"/>
                  </a:lnTo>
                  <a:lnTo>
                    <a:pt x="1427" y="43"/>
                  </a:lnTo>
                  <a:lnTo>
                    <a:pt x="1500" y="25"/>
                  </a:lnTo>
                  <a:lnTo>
                    <a:pt x="1573" y="11"/>
                  </a:lnTo>
                  <a:lnTo>
                    <a:pt x="1649" y="2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A5DA6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Freeform 7"/>
            <p:cNvSpPr>
              <a:spLocks/>
            </p:cNvSpPr>
            <p:nvPr/>
          </p:nvSpPr>
          <p:spPr bwMode="auto">
            <a:xfrm>
              <a:off x="3654" y="2759"/>
              <a:ext cx="372" cy="1450"/>
            </a:xfrm>
            <a:custGeom>
              <a:avLst/>
              <a:gdLst>
                <a:gd name="T0" fmla="*/ 370 w 372"/>
                <a:gd name="T1" fmla="*/ 0 h 1450"/>
                <a:gd name="T2" fmla="*/ 372 w 372"/>
                <a:gd name="T3" fmla="*/ 1 h 1450"/>
                <a:gd name="T4" fmla="*/ 372 w 372"/>
                <a:gd name="T5" fmla="*/ 1264 h 1450"/>
                <a:gd name="T6" fmla="*/ 367 w 372"/>
                <a:gd name="T7" fmla="*/ 1301 h 1450"/>
                <a:gd name="T8" fmla="*/ 357 w 372"/>
                <a:gd name="T9" fmla="*/ 1336 h 1450"/>
                <a:gd name="T10" fmla="*/ 340 w 372"/>
                <a:gd name="T11" fmla="*/ 1368 h 1450"/>
                <a:gd name="T12" fmla="*/ 318 w 372"/>
                <a:gd name="T13" fmla="*/ 1395 h 1450"/>
                <a:gd name="T14" fmla="*/ 289 w 372"/>
                <a:gd name="T15" fmla="*/ 1418 h 1450"/>
                <a:gd name="T16" fmla="*/ 258 w 372"/>
                <a:gd name="T17" fmla="*/ 1435 h 1450"/>
                <a:gd name="T18" fmla="*/ 223 w 372"/>
                <a:gd name="T19" fmla="*/ 1446 h 1450"/>
                <a:gd name="T20" fmla="*/ 185 w 372"/>
                <a:gd name="T21" fmla="*/ 1450 h 1450"/>
                <a:gd name="T22" fmla="*/ 148 w 372"/>
                <a:gd name="T23" fmla="*/ 1446 h 1450"/>
                <a:gd name="T24" fmla="*/ 113 w 372"/>
                <a:gd name="T25" fmla="*/ 1435 h 1450"/>
                <a:gd name="T26" fmla="*/ 82 w 372"/>
                <a:gd name="T27" fmla="*/ 1418 h 1450"/>
                <a:gd name="T28" fmla="*/ 53 w 372"/>
                <a:gd name="T29" fmla="*/ 1395 h 1450"/>
                <a:gd name="T30" fmla="*/ 31 w 372"/>
                <a:gd name="T31" fmla="*/ 1368 h 1450"/>
                <a:gd name="T32" fmla="*/ 13 w 372"/>
                <a:gd name="T33" fmla="*/ 1336 h 1450"/>
                <a:gd name="T34" fmla="*/ 3 w 372"/>
                <a:gd name="T35" fmla="*/ 1301 h 1450"/>
                <a:gd name="T36" fmla="*/ 0 w 372"/>
                <a:gd name="T37" fmla="*/ 1264 h 1450"/>
                <a:gd name="T38" fmla="*/ 0 w 372"/>
                <a:gd name="T39" fmla="*/ 191 h 1450"/>
                <a:gd name="T40" fmla="*/ 63 w 372"/>
                <a:gd name="T41" fmla="*/ 175 h 1450"/>
                <a:gd name="T42" fmla="*/ 125 w 372"/>
                <a:gd name="T43" fmla="*/ 154 h 1450"/>
                <a:gd name="T44" fmla="*/ 185 w 372"/>
                <a:gd name="T45" fmla="*/ 127 h 1450"/>
                <a:gd name="T46" fmla="*/ 234 w 372"/>
                <a:gd name="T47" fmla="*/ 100 h 1450"/>
                <a:gd name="T48" fmla="*/ 282 w 372"/>
                <a:gd name="T49" fmla="*/ 70 h 1450"/>
                <a:gd name="T50" fmla="*/ 326 w 372"/>
                <a:gd name="T51" fmla="*/ 37 h 1450"/>
                <a:gd name="T52" fmla="*/ 370 w 372"/>
                <a:gd name="T53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1450">
                  <a:moveTo>
                    <a:pt x="370" y="0"/>
                  </a:moveTo>
                  <a:lnTo>
                    <a:pt x="372" y="1"/>
                  </a:lnTo>
                  <a:lnTo>
                    <a:pt x="372" y="1264"/>
                  </a:lnTo>
                  <a:lnTo>
                    <a:pt x="367" y="1301"/>
                  </a:lnTo>
                  <a:lnTo>
                    <a:pt x="357" y="1336"/>
                  </a:lnTo>
                  <a:lnTo>
                    <a:pt x="340" y="1368"/>
                  </a:lnTo>
                  <a:lnTo>
                    <a:pt x="318" y="1395"/>
                  </a:lnTo>
                  <a:lnTo>
                    <a:pt x="289" y="1418"/>
                  </a:lnTo>
                  <a:lnTo>
                    <a:pt x="258" y="1435"/>
                  </a:lnTo>
                  <a:lnTo>
                    <a:pt x="223" y="1446"/>
                  </a:lnTo>
                  <a:lnTo>
                    <a:pt x="185" y="1450"/>
                  </a:lnTo>
                  <a:lnTo>
                    <a:pt x="148" y="1446"/>
                  </a:lnTo>
                  <a:lnTo>
                    <a:pt x="113" y="1435"/>
                  </a:lnTo>
                  <a:lnTo>
                    <a:pt x="82" y="1418"/>
                  </a:lnTo>
                  <a:lnTo>
                    <a:pt x="53" y="1395"/>
                  </a:lnTo>
                  <a:lnTo>
                    <a:pt x="31" y="1368"/>
                  </a:lnTo>
                  <a:lnTo>
                    <a:pt x="13" y="1336"/>
                  </a:lnTo>
                  <a:lnTo>
                    <a:pt x="3" y="1301"/>
                  </a:lnTo>
                  <a:lnTo>
                    <a:pt x="0" y="1264"/>
                  </a:lnTo>
                  <a:lnTo>
                    <a:pt x="0" y="191"/>
                  </a:lnTo>
                  <a:lnTo>
                    <a:pt x="63" y="175"/>
                  </a:lnTo>
                  <a:lnTo>
                    <a:pt x="125" y="154"/>
                  </a:lnTo>
                  <a:lnTo>
                    <a:pt x="185" y="127"/>
                  </a:lnTo>
                  <a:lnTo>
                    <a:pt x="234" y="100"/>
                  </a:lnTo>
                  <a:lnTo>
                    <a:pt x="282" y="70"/>
                  </a:lnTo>
                  <a:lnTo>
                    <a:pt x="326" y="37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AD8C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Freeform 8"/>
            <p:cNvSpPr>
              <a:spLocks/>
            </p:cNvSpPr>
            <p:nvPr/>
          </p:nvSpPr>
          <p:spPr bwMode="auto">
            <a:xfrm>
              <a:off x="2412" y="154"/>
              <a:ext cx="1427" cy="2813"/>
            </a:xfrm>
            <a:custGeom>
              <a:avLst/>
              <a:gdLst>
                <a:gd name="T0" fmla="*/ 1427 w 1427"/>
                <a:gd name="T1" fmla="*/ 0 h 2813"/>
                <a:gd name="T2" fmla="*/ 1427 w 1427"/>
                <a:gd name="T3" fmla="*/ 2732 h 2813"/>
                <a:gd name="T4" fmla="*/ 1367 w 1427"/>
                <a:gd name="T5" fmla="*/ 2759 h 2813"/>
                <a:gd name="T6" fmla="*/ 1305 w 1427"/>
                <a:gd name="T7" fmla="*/ 2780 h 2813"/>
                <a:gd name="T8" fmla="*/ 1242 w 1427"/>
                <a:gd name="T9" fmla="*/ 2796 h 2813"/>
                <a:gd name="T10" fmla="*/ 1188 w 1427"/>
                <a:gd name="T11" fmla="*/ 2806 h 2813"/>
                <a:gd name="T12" fmla="*/ 1134 w 1427"/>
                <a:gd name="T13" fmla="*/ 2811 h 2813"/>
                <a:gd name="T14" fmla="*/ 1080 w 1427"/>
                <a:gd name="T15" fmla="*/ 2813 h 2813"/>
                <a:gd name="T16" fmla="*/ 1002 w 1427"/>
                <a:gd name="T17" fmla="*/ 2809 h 2813"/>
                <a:gd name="T18" fmla="*/ 928 w 1427"/>
                <a:gd name="T19" fmla="*/ 2798 h 2813"/>
                <a:gd name="T20" fmla="*/ 854 w 1427"/>
                <a:gd name="T21" fmla="*/ 2780 h 2813"/>
                <a:gd name="T22" fmla="*/ 785 w 1427"/>
                <a:gd name="T23" fmla="*/ 2755 h 2813"/>
                <a:gd name="T24" fmla="*/ 718 w 1427"/>
                <a:gd name="T25" fmla="*/ 2725 h 2813"/>
                <a:gd name="T26" fmla="*/ 654 w 1427"/>
                <a:gd name="T27" fmla="*/ 2688 h 2813"/>
                <a:gd name="T28" fmla="*/ 596 w 1427"/>
                <a:gd name="T29" fmla="*/ 2646 h 2813"/>
                <a:gd name="T30" fmla="*/ 541 w 1427"/>
                <a:gd name="T31" fmla="*/ 2597 h 2813"/>
                <a:gd name="T32" fmla="*/ 490 w 1427"/>
                <a:gd name="T33" fmla="*/ 2545 h 2813"/>
                <a:gd name="T34" fmla="*/ 446 w 1427"/>
                <a:gd name="T35" fmla="*/ 2488 h 2813"/>
                <a:gd name="T36" fmla="*/ 405 w 1427"/>
                <a:gd name="T37" fmla="*/ 2427 h 2813"/>
                <a:gd name="T38" fmla="*/ 371 w 1427"/>
                <a:gd name="T39" fmla="*/ 2362 h 2813"/>
                <a:gd name="T40" fmla="*/ 343 w 1427"/>
                <a:gd name="T41" fmla="*/ 2294 h 2813"/>
                <a:gd name="T42" fmla="*/ 322 w 1427"/>
                <a:gd name="T43" fmla="*/ 2223 h 2813"/>
                <a:gd name="T44" fmla="*/ 307 w 1427"/>
                <a:gd name="T45" fmla="*/ 2149 h 2813"/>
                <a:gd name="T46" fmla="*/ 298 w 1427"/>
                <a:gd name="T47" fmla="*/ 2073 h 2813"/>
                <a:gd name="T48" fmla="*/ 243 w 1427"/>
                <a:gd name="T49" fmla="*/ 2015 h 2813"/>
                <a:gd name="T50" fmla="*/ 194 w 1427"/>
                <a:gd name="T51" fmla="*/ 1953 h 2813"/>
                <a:gd name="T52" fmla="*/ 149 w 1427"/>
                <a:gd name="T53" fmla="*/ 1887 h 2813"/>
                <a:gd name="T54" fmla="*/ 111 w 1427"/>
                <a:gd name="T55" fmla="*/ 1817 h 2813"/>
                <a:gd name="T56" fmla="*/ 77 w 1427"/>
                <a:gd name="T57" fmla="*/ 1745 h 2813"/>
                <a:gd name="T58" fmla="*/ 50 w 1427"/>
                <a:gd name="T59" fmla="*/ 1671 h 2813"/>
                <a:gd name="T60" fmla="*/ 27 w 1427"/>
                <a:gd name="T61" fmla="*/ 1595 h 2813"/>
                <a:gd name="T62" fmla="*/ 12 w 1427"/>
                <a:gd name="T63" fmla="*/ 1515 h 2813"/>
                <a:gd name="T64" fmla="*/ 2 w 1427"/>
                <a:gd name="T65" fmla="*/ 1436 h 2813"/>
                <a:gd name="T66" fmla="*/ 0 w 1427"/>
                <a:gd name="T67" fmla="*/ 1354 h 2813"/>
                <a:gd name="T68" fmla="*/ 2 w 1427"/>
                <a:gd name="T69" fmla="*/ 1267 h 2813"/>
                <a:gd name="T70" fmla="*/ 14 w 1427"/>
                <a:gd name="T71" fmla="*/ 1183 h 2813"/>
                <a:gd name="T72" fmla="*/ 31 w 1427"/>
                <a:gd name="T73" fmla="*/ 1099 h 2813"/>
                <a:gd name="T74" fmla="*/ 56 w 1427"/>
                <a:gd name="T75" fmla="*/ 1020 h 2813"/>
                <a:gd name="T76" fmla="*/ 86 w 1427"/>
                <a:gd name="T77" fmla="*/ 943 h 2813"/>
                <a:gd name="T78" fmla="*/ 123 w 1427"/>
                <a:gd name="T79" fmla="*/ 870 h 2813"/>
                <a:gd name="T80" fmla="*/ 165 w 1427"/>
                <a:gd name="T81" fmla="*/ 799 h 2813"/>
                <a:gd name="T82" fmla="*/ 212 w 1427"/>
                <a:gd name="T83" fmla="*/ 733 h 2813"/>
                <a:gd name="T84" fmla="*/ 264 w 1427"/>
                <a:gd name="T85" fmla="*/ 671 h 2813"/>
                <a:gd name="T86" fmla="*/ 322 w 1427"/>
                <a:gd name="T87" fmla="*/ 614 h 2813"/>
                <a:gd name="T88" fmla="*/ 382 w 1427"/>
                <a:gd name="T89" fmla="*/ 562 h 2813"/>
                <a:gd name="T90" fmla="*/ 448 w 1427"/>
                <a:gd name="T91" fmla="*/ 515 h 2813"/>
                <a:gd name="T92" fmla="*/ 518 w 1427"/>
                <a:gd name="T93" fmla="*/ 472 h 2813"/>
                <a:gd name="T94" fmla="*/ 590 w 1427"/>
                <a:gd name="T95" fmla="*/ 436 h 2813"/>
                <a:gd name="T96" fmla="*/ 667 w 1427"/>
                <a:gd name="T97" fmla="*/ 407 h 2813"/>
                <a:gd name="T98" fmla="*/ 745 w 1427"/>
                <a:gd name="T99" fmla="*/ 383 h 2813"/>
                <a:gd name="T100" fmla="*/ 827 w 1427"/>
                <a:gd name="T101" fmla="*/ 367 h 2813"/>
                <a:gd name="T102" fmla="*/ 910 w 1427"/>
                <a:gd name="T103" fmla="*/ 357 h 2813"/>
                <a:gd name="T104" fmla="*/ 962 w 1427"/>
                <a:gd name="T105" fmla="*/ 295 h 2813"/>
                <a:gd name="T106" fmla="*/ 1018 w 1427"/>
                <a:gd name="T107" fmla="*/ 238 h 2813"/>
                <a:gd name="T108" fmla="*/ 1078 w 1427"/>
                <a:gd name="T109" fmla="*/ 184 h 2813"/>
                <a:gd name="T110" fmla="*/ 1142 w 1427"/>
                <a:gd name="T111" fmla="*/ 137 h 2813"/>
                <a:gd name="T112" fmla="*/ 1209 w 1427"/>
                <a:gd name="T113" fmla="*/ 95 h 2813"/>
                <a:gd name="T114" fmla="*/ 1279 w 1427"/>
                <a:gd name="T115" fmla="*/ 58 h 2813"/>
                <a:gd name="T116" fmla="*/ 1352 w 1427"/>
                <a:gd name="T117" fmla="*/ 27 h 2813"/>
                <a:gd name="T118" fmla="*/ 1427 w 1427"/>
                <a:gd name="T119" fmla="*/ 0 h 2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7" h="2813">
                  <a:moveTo>
                    <a:pt x="1427" y="0"/>
                  </a:moveTo>
                  <a:lnTo>
                    <a:pt x="1427" y="2732"/>
                  </a:lnTo>
                  <a:lnTo>
                    <a:pt x="1367" y="2759"/>
                  </a:lnTo>
                  <a:lnTo>
                    <a:pt x="1305" y="2780"/>
                  </a:lnTo>
                  <a:lnTo>
                    <a:pt x="1242" y="2796"/>
                  </a:lnTo>
                  <a:lnTo>
                    <a:pt x="1188" y="2806"/>
                  </a:lnTo>
                  <a:lnTo>
                    <a:pt x="1134" y="2811"/>
                  </a:lnTo>
                  <a:lnTo>
                    <a:pt x="1080" y="2813"/>
                  </a:lnTo>
                  <a:lnTo>
                    <a:pt x="1002" y="2809"/>
                  </a:lnTo>
                  <a:lnTo>
                    <a:pt x="928" y="2798"/>
                  </a:lnTo>
                  <a:lnTo>
                    <a:pt x="854" y="2780"/>
                  </a:lnTo>
                  <a:lnTo>
                    <a:pt x="785" y="2755"/>
                  </a:lnTo>
                  <a:lnTo>
                    <a:pt x="718" y="2725"/>
                  </a:lnTo>
                  <a:lnTo>
                    <a:pt x="654" y="2688"/>
                  </a:lnTo>
                  <a:lnTo>
                    <a:pt x="596" y="2646"/>
                  </a:lnTo>
                  <a:lnTo>
                    <a:pt x="541" y="2597"/>
                  </a:lnTo>
                  <a:lnTo>
                    <a:pt x="490" y="2545"/>
                  </a:lnTo>
                  <a:lnTo>
                    <a:pt x="446" y="2488"/>
                  </a:lnTo>
                  <a:lnTo>
                    <a:pt x="405" y="2427"/>
                  </a:lnTo>
                  <a:lnTo>
                    <a:pt x="371" y="2362"/>
                  </a:lnTo>
                  <a:lnTo>
                    <a:pt x="343" y="2294"/>
                  </a:lnTo>
                  <a:lnTo>
                    <a:pt x="322" y="2223"/>
                  </a:lnTo>
                  <a:lnTo>
                    <a:pt x="307" y="2149"/>
                  </a:lnTo>
                  <a:lnTo>
                    <a:pt x="298" y="2073"/>
                  </a:lnTo>
                  <a:lnTo>
                    <a:pt x="243" y="2015"/>
                  </a:lnTo>
                  <a:lnTo>
                    <a:pt x="194" y="1953"/>
                  </a:lnTo>
                  <a:lnTo>
                    <a:pt x="149" y="1887"/>
                  </a:lnTo>
                  <a:lnTo>
                    <a:pt x="111" y="1817"/>
                  </a:lnTo>
                  <a:lnTo>
                    <a:pt x="77" y="1745"/>
                  </a:lnTo>
                  <a:lnTo>
                    <a:pt x="50" y="1671"/>
                  </a:lnTo>
                  <a:lnTo>
                    <a:pt x="27" y="1595"/>
                  </a:lnTo>
                  <a:lnTo>
                    <a:pt x="12" y="1515"/>
                  </a:lnTo>
                  <a:lnTo>
                    <a:pt x="2" y="1436"/>
                  </a:lnTo>
                  <a:lnTo>
                    <a:pt x="0" y="1354"/>
                  </a:lnTo>
                  <a:lnTo>
                    <a:pt x="2" y="1267"/>
                  </a:lnTo>
                  <a:lnTo>
                    <a:pt x="14" y="1183"/>
                  </a:lnTo>
                  <a:lnTo>
                    <a:pt x="31" y="1099"/>
                  </a:lnTo>
                  <a:lnTo>
                    <a:pt x="56" y="1020"/>
                  </a:lnTo>
                  <a:lnTo>
                    <a:pt x="86" y="943"/>
                  </a:lnTo>
                  <a:lnTo>
                    <a:pt x="123" y="870"/>
                  </a:lnTo>
                  <a:lnTo>
                    <a:pt x="165" y="799"/>
                  </a:lnTo>
                  <a:lnTo>
                    <a:pt x="212" y="733"/>
                  </a:lnTo>
                  <a:lnTo>
                    <a:pt x="264" y="671"/>
                  </a:lnTo>
                  <a:lnTo>
                    <a:pt x="322" y="614"/>
                  </a:lnTo>
                  <a:lnTo>
                    <a:pt x="382" y="562"/>
                  </a:lnTo>
                  <a:lnTo>
                    <a:pt x="448" y="515"/>
                  </a:lnTo>
                  <a:lnTo>
                    <a:pt x="518" y="472"/>
                  </a:lnTo>
                  <a:lnTo>
                    <a:pt x="590" y="436"/>
                  </a:lnTo>
                  <a:lnTo>
                    <a:pt x="667" y="407"/>
                  </a:lnTo>
                  <a:lnTo>
                    <a:pt x="745" y="383"/>
                  </a:lnTo>
                  <a:lnTo>
                    <a:pt x="827" y="367"/>
                  </a:lnTo>
                  <a:lnTo>
                    <a:pt x="910" y="357"/>
                  </a:lnTo>
                  <a:lnTo>
                    <a:pt x="962" y="295"/>
                  </a:lnTo>
                  <a:lnTo>
                    <a:pt x="1018" y="238"/>
                  </a:lnTo>
                  <a:lnTo>
                    <a:pt x="1078" y="184"/>
                  </a:lnTo>
                  <a:lnTo>
                    <a:pt x="1142" y="137"/>
                  </a:lnTo>
                  <a:lnTo>
                    <a:pt x="1209" y="95"/>
                  </a:lnTo>
                  <a:lnTo>
                    <a:pt x="1279" y="58"/>
                  </a:lnTo>
                  <a:lnTo>
                    <a:pt x="1352" y="2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81BC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68018" y="976226"/>
            <a:ext cx="8537225" cy="4563389"/>
            <a:chOff x="477711" y="-813508"/>
            <a:chExt cx="11162692" cy="4563389"/>
          </a:xfrm>
        </p:grpSpPr>
        <p:sp>
          <p:nvSpPr>
            <p:cNvPr id="116" name="물결 115"/>
            <p:cNvSpPr/>
            <p:nvPr/>
          </p:nvSpPr>
          <p:spPr>
            <a:xfrm>
              <a:off x="1701800" y="131451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물결 116"/>
            <p:cNvSpPr/>
            <p:nvPr/>
          </p:nvSpPr>
          <p:spPr>
            <a:xfrm>
              <a:off x="7392807" y="3633259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물결 117"/>
            <p:cNvSpPr/>
            <p:nvPr/>
          </p:nvSpPr>
          <p:spPr>
            <a:xfrm>
              <a:off x="9471787" y="2265423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물결 118"/>
            <p:cNvSpPr/>
            <p:nvPr/>
          </p:nvSpPr>
          <p:spPr>
            <a:xfrm>
              <a:off x="10442793" y="28330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물결 119"/>
            <p:cNvSpPr/>
            <p:nvPr/>
          </p:nvSpPr>
          <p:spPr>
            <a:xfrm>
              <a:off x="477711" y="-813508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2" name="직사각형 81">
            <a:extLst>
              <a:ext uri="{FF2B5EF4-FFF2-40B4-BE49-F238E27FC236}">
                <a16:creationId xmlns:a16="http://schemas.microsoft.com/office/drawing/2014/main" xmlns="" id="{A2276F40-EEC1-4244-9228-43A8EEA35B0B}"/>
              </a:ext>
            </a:extLst>
          </p:cNvPr>
          <p:cNvSpPr/>
          <p:nvPr/>
        </p:nvSpPr>
        <p:spPr>
          <a:xfrm>
            <a:off x="4263375" y="4942200"/>
            <a:ext cx="4326826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독도가 한국 영토인 국제법적 증거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A7C4EAE5-1633-4ADC-B7B6-6CDFCDEF90E9}"/>
              </a:ext>
            </a:extLst>
          </p:cNvPr>
          <p:cNvSpPr/>
          <p:nvPr/>
        </p:nvSpPr>
        <p:spPr>
          <a:xfrm>
            <a:off x="2845992" y="2459833"/>
            <a:ext cx="2456122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국제법의 기본원칙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xmlns="" id="{6EA73C4B-2183-4FD3-8912-8D8DD9193FBF}"/>
              </a:ext>
            </a:extLst>
          </p:cNvPr>
          <p:cNvSpPr/>
          <p:nvPr/>
        </p:nvSpPr>
        <p:spPr>
          <a:xfrm>
            <a:off x="2004443" y="1475292"/>
            <a:ext cx="1893467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국제법의 의미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xmlns="" id="{1EF311A9-941F-410B-98C0-725B7732D883}"/>
              </a:ext>
            </a:extLst>
          </p:cNvPr>
          <p:cNvSpPr/>
          <p:nvPr/>
        </p:nvSpPr>
        <p:spPr>
          <a:xfrm>
            <a:off x="1281648" y="-35877"/>
            <a:ext cx="1699677" cy="119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solidFill>
                  <a:schemeClr val="bg1">
                    <a:lumMod val="50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목 차</a:t>
            </a:r>
            <a:endParaRPr lang="en-US" altLang="ko-KR" sz="5400" dirty="0">
              <a:solidFill>
                <a:schemeClr val="bg1">
                  <a:lumMod val="50000"/>
                </a:scheme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0124" y="676475"/>
            <a:ext cx="12192000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옛날목욕탕B" panose="02020600000000000000" pitchFamily="18" charset="-127"/>
                <a:ea typeface="a옛날목욕탕B" panose="02020600000000000000" pitchFamily="18" charset="-127"/>
                <a:cs typeface="+mn-cs"/>
              </a:rPr>
              <a:t>감사합니다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702442" y="3183479"/>
            <a:ext cx="7772518" cy="2966583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805313" y="152721"/>
            <a:ext cx="3324344" cy="119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solidFill>
                  <a:schemeClr val="bg1">
                    <a:lumMod val="50000"/>
                  </a:scheme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국제법이란</a:t>
            </a:r>
            <a:endParaRPr lang="en-US" altLang="ko-KR" sz="5400" dirty="0">
              <a:solidFill>
                <a:schemeClr val="bg1">
                  <a:lumMod val="50000"/>
                </a:scheme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AB338E-3F14-4288-B83F-1FEFC2E7B00A}"/>
              </a:ext>
            </a:extLst>
          </p:cNvPr>
          <p:cNvSpPr txBox="1"/>
          <p:nvPr/>
        </p:nvSpPr>
        <p:spPr>
          <a:xfrm>
            <a:off x="0" y="335280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공존공영의 생활을 도모하기 위하여</a:t>
            </a:r>
            <a:r>
              <a:rPr lang="en-US" altLang="ko-KR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국가 간의 </a:t>
            </a:r>
            <a:r>
              <a:rPr lang="ko-KR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협의에 따라 </a:t>
            </a:r>
            <a:r>
              <a:rPr lang="ko-KR" altLang="en-US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국가 간의 </a:t>
            </a:r>
            <a:r>
              <a:rPr lang="ko-KR" altLang="en-US" sz="3600" dirty="0" err="1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권리ㆍ의무에</a:t>
            </a:r>
            <a:r>
              <a:rPr lang="ko-KR" altLang="en-US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 대하여 규정한 </a:t>
            </a:r>
            <a:r>
              <a:rPr lang="ko-KR" altLang="en-US" sz="3600" b="1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국제</a:t>
            </a:r>
            <a:r>
              <a:rPr lang="ko-KR" altLang="en-US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 사회의 법률</a:t>
            </a:r>
            <a:r>
              <a:rPr lang="en-US" altLang="ko-KR" sz="3600" dirty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endParaRPr lang="ko-KR" altLang="en-US" sz="3600" dirty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E56364E-CC13-48BC-89D9-D45811054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40" y="335388"/>
            <a:ext cx="926202" cy="9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2E5A7F"/>
            </a:gs>
            <a:gs pos="86000">
              <a:srgbClr val="06395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직사각형 138"/>
          <p:cNvSpPr/>
          <p:nvPr/>
        </p:nvSpPr>
        <p:spPr>
          <a:xfrm>
            <a:off x="0" y="1"/>
            <a:ext cx="12192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83632" y="847090"/>
            <a:ext cx="3724580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715022" y="556277"/>
            <a:ext cx="3969435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4471167" y="152721"/>
            <a:ext cx="7984173" cy="119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국제법의 기본원칙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1784133" y="243478"/>
            <a:ext cx="36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835956" y="309611"/>
            <a:ext cx="608154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761744" y="243478"/>
            <a:ext cx="78932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97448" y="1553405"/>
            <a:ext cx="148605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39521" y="1578755"/>
            <a:ext cx="124914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6DEBDA9-6EDF-449B-8D8E-00FC937DA374}"/>
              </a:ext>
            </a:extLst>
          </p:cNvPr>
          <p:cNvSpPr txBox="1"/>
          <p:nvPr/>
        </p:nvSpPr>
        <p:spPr>
          <a:xfrm>
            <a:off x="600113" y="2021689"/>
            <a:ext cx="187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선점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12FEDB99-CAA0-4584-969E-47EA64C5F1B5}"/>
              </a:ext>
            </a:extLst>
          </p:cNvPr>
          <p:cNvSpPr txBox="1"/>
          <p:nvPr/>
        </p:nvSpPr>
        <p:spPr>
          <a:xfrm>
            <a:off x="10094431" y="2870220"/>
            <a:ext cx="142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시효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1298066D-D265-4DEE-AD8D-88AB4B0BEE16}"/>
              </a:ext>
            </a:extLst>
          </p:cNvPr>
          <p:cNvSpPr txBox="1"/>
          <p:nvPr/>
        </p:nvSpPr>
        <p:spPr>
          <a:xfrm>
            <a:off x="543092" y="3999209"/>
            <a:ext cx="193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할양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09F64EBA-5577-407D-A9CE-D498546BA269}"/>
              </a:ext>
            </a:extLst>
          </p:cNvPr>
          <p:cNvSpPr txBox="1"/>
          <p:nvPr/>
        </p:nvSpPr>
        <p:spPr>
          <a:xfrm>
            <a:off x="10049603" y="4729359"/>
            <a:ext cx="159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>
                <a:solidFill>
                  <a:schemeClr val="bg1">
                    <a:lumMod val="8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첨부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E985BEC-7261-4962-95E0-686ED1601FD6}"/>
              </a:ext>
            </a:extLst>
          </p:cNvPr>
          <p:cNvSpPr txBox="1"/>
          <p:nvPr/>
        </p:nvSpPr>
        <p:spPr>
          <a:xfrm>
            <a:off x="490815" y="5501030"/>
            <a:ext cx="204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정복</a:t>
            </a:r>
          </a:p>
        </p:txBody>
      </p:sp>
      <p:sp>
        <p:nvSpPr>
          <p:cNvPr id="75" name="순서도: 수행의 시작/종료 74">
            <a:extLst>
              <a:ext uri="{FF2B5EF4-FFF2-40B4-BE49-F238E27FC236}">
                <a16:creationId xmlns:a16="http://schemas.microsoft.com/office/drawing/2014/main" xmlns="" id="{ABE87079-C017-4146-AC8D-DB179B07E7F9}"/>
              </a:ext>
            </a:extLst>
          </p:cNvPr>
          <p:cNvSpPr/>
          <p:nvPr/>
        </p:nvSpPr>
        <p:spPr>
          <a:xfrm>
            <a:off x="1768615" y="2779527"/>
            <a:ext cx="5988599" cy="199682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순서도: 수행의 시작/종료 130">
            <a:extLst>
              <a:ext uri="{FF2B5EF4-FFF2-40B4-BE49-F238E27FC236}">
                <a16:creationId xmlns:a16="http://schemas.microsoft.com/office/drawing/2014/main" xmlns="" id="{6E95F5D5-D789-4881-A421-42817630093C}"/>
              </a:ext>
            </a:extLst>
          </p:cNvPr>
          <p:cNvSpPr/>
          <p:nvPr/>
        </p:nvSpPr>
        <p:spPr>
          <a:xfrm>
            <a:off x="1630334" y="3620908"/>
            <a:ext cx="8843433" cy="191751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순서도: 수행의 시작/종료 131">
            <a:extLst>
              <a:ext uri="{FF2B5EF4-FFF2-40B4-BE49-F238E27FC236}">
                <a16:creationId xmlns:a16="http://schemas.microsoft.com/office/drawing/2014/main" xmlns="" id="{9C1E1A11-9370-44BB-837A-E275ED63F085}"/>
              </a:ext>
            </a:extLst>
          </p:cNvPr>
          <p:cNvSpPr/>
          <p:nvPr/>
        </p:nvSpPr>
        <p:spPr>
          <a:xfrm>
            <a:off x="1867062" y="4763504"/>
            <a:ext cx="5355705" cy="169077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순서도: 수행의 시작/종료 132">
            <a:extLst>
              <a:ext uri="{FF2B5EF4-FFF2-40B4-BE49-F238E27FC236}">
                <a16:creationId xmlns:a16="http://schemas.microsoft.com/office/drawing/2014/main" xmlns="" id="{AF06A2AB-72C5-4265-8E7E-E836EAC935C7}"/>
              </a:ext>
            </a:extLst>
          </p:cNvPr>
          <p:cNvSpPr/>
          <p:nvPr/>
        </p:nvSpPr>
        <p:spPr>
          <a:xfrm>
            <a:off x="5168273" y="5572846"/>
            <a:ext cx="5355705" cy="164929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순서도: 수행의 시작/종료 133">
            <a:extLst>
              <a:ext uri="{FF2B5EF4-FFF2-40B4-BE49-F238E27FC236}">
                <a16:creationId xmlns:a16="http://schemas.microsoft.com/office/drawing/2014/main" xmlns="" id="{29D9B210-3FB4-44A9-A3EF-44BAFB419B7B}"/>
              </a:ext>
            </a:extLst>
          </p:cNvPr>
          <p:cNvSpPr/>
          <p:nvPr/>
        </p:nvSpPr>
        <p:spPr>
          <a:xfrm>
            <a:off x="1951449" y="6387757"/>
            <a:ext cx="4280910" cy="160632"/>
          </a:xfrm>
          <a:prstGeom prst="flowChartTerminator">
            <a:avLst/>
          </a:prstGeom>
          <a:solidFill>
            <a:schemeClr val="accent1">
              <a:lumMod val="75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5B835F6-08F0-441F-A6EC-7447011C933C}"/>
              </a:ext>
            </a:extLst>
          </p:cNvPr>
          <p:cNvSpPr txBox="1"/>
          <p:nvPr/>
        </p:nvSpPr>
        <p:spPr>
          <a:xfrm>
            <a:off x="1486846" y="3282213"/>
            <a:ext cx="90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타국 영토를 장기간에 평화적으로 점유하고 상대국이 이를 묵인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AEABDAF7-1187-45C6-A41B-801CBD0B206B}"/>
              </a:ext>
            </a:extLst>
          </p:cNvPr>
          <p:cNvSpPr txBox="1"/>
          <p:nvPr/>
        </p:nvSpPr>
        <p:spPr>
          <a:xfrm>
            <a:off x="1875825" y="4413862"/>
            <a:ext cx="545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조약으로 규정해 영토의 일부를 이전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2D56490-05AB-4CE0-8BB1-E4C8F3D4E634}"/>
              </a:ext>
            </a:extLst>
          </p:cNvPr>
          <p:cNvSpPr txBox="1"/>
          <p:nvPr/>
        </p:nvSpPr>
        <p:spPr>
          <a:xfrm>
            <a:off x="1867062" y="6016500"/>
            <a:ext cx="545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무력 사용에 의해 영토를 취득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15F5954-089F-4E63-8F4D-2C26F54274CF}"/>
              </a:ext>
            </a:extLst>
          </p:cNvPr>
          <p:cNvSpPr txBox="1"/>
          <p:nvPr/>
        </p:nvSpPr>
        <p:spPr>
          <a:xfrm>
            <a:off x="5248572" y="5202112"/>
            <a:ext cx="545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자연적인 지형 변동으로 생기는 영토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F1FEA-8B2C-4C7A-B972-DACB90A8111C}"/>
              </a:ext>
            </a:extLst>
          </p:cNvPr>
          <p:cNvSpPr txBox="1"/>
          <p:nvPr/>
        </p:nvSpPr>
        <p:spPr>
          <a:xfrm>
            <a:off x="1867548" y="2476109"/>
            <a:ext cx="634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무주지를 점령해서 실효적으로 지배</a:t>
            </a:r>
          </a:p>
        </p:txBody>
      </p:sp>
      <p:sp>
        <p:nvSpPr>
          <p:cNvPr id="2" name="실행 단추: 끝 1">
            <a:hlinkClick r:id="rId2" highlightClick="1"/>
          </p:cNvPr>
          <p:cNvSpPr/>
          <p:nvPr/>
        </p:nvSpPr>
        <p:spPr>
          <a:xfrm>
            <a:off x="11257046" y="6129232"/>
            <a:ext cx="527221" cy="517050"/>
          </a:xfrm>
          <a:prstGeom prst="actionButtonE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 28"/>
          <p:cNvSpPr/>
          <p:nvPr/>
        </p:nvSpPr>
        <p:spPr>
          <a:xfrm>
            <a:off x="4776122" y="6537543"/>
            <a:ext cx="85326" cy="137974"/>
          </a:xfrm>
          <a:custGeom>
            <a:avLst/>
            <a:gdLst>
              <a:gd name="connsiteX0" fmla="*/ 0 w 85326"/>
              <a:gd name="connsiteY0" fmla="*/ 0 h 137974"/>
              <a:gd name="connsiteX1" fmla="*/ 18300 w 85326"/>
              <a:gd name="connsiteY1" fmla="*/ 5766 h 137974"/>
              <a:gd name="connsiteX2" fmla="*/ 43013 w 85326"/>
              <a:gd name="connsiteY2" fmla="*/ 30304 h 137974"/>
              <a:gd name="connsiteX3" fmla="*/ 59489 w 85326"/>
              <a:gd name="connsiteY3" fmla="*/ 71199 h 137974"/>
              <a:gd name="connsiteX4" fmla="*/ 75964 w 85326"/>
              <a:gd name="connsiteY4" fmla="*/ 95736 h 137974"/>
              <a:gd name="connsiteX5" fmla="*/ 84202 w 85326"/>
              <a:gd name="connsiteY5" fmla="*/ 128453 h 137974"/>
              <a:gd name="connsiteX6" fmla="*/ 85326 w 85326"/>
              <a:gd name="connsiteY6" fmla="*/ 137974 h 137974"/>
              <a:gd name="connsiteX7" fmla="*/ 0 w 85326"/>
              <a:gd name="connsiteY7" fmla="*/ 0 h 13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26" h="137974">
                <a:moveTo>
                  <a:pt x="0" y="0"/>
                </a:moveTo>
                <a:lnTo>
                  <a:pt x="18300" y="5766"/>
                </a:lnTo>
                <a:cubicBezTo>
                  <a:pt x="26538" y="13945"/>
                  <a:pt x="36839" y="20495"/>
                  <a:pt x="43013" y="30304"/>
                </a:cubicBezTo>
                <a:cubicBezTo>
                  <a:pt x="50850" y="42754"/>
                  <a:pt x="52876" y="58067"/>
                  <a:pt x="59489" y="71199"/>
                </a:cubicBezTo>
                <a:cubicBezTo>
                  <a:pt x="63917" y="79991"/>
                  <a:pt x="70472" y="87557"/>
                  <a:pt x="75964" y="95736"/>
                </a:cubicBezTo>
                <a:cubicBezTo>
                  <a:pt x="78710" y="106642"/>
                  <a:pt x="81982" y="117430"/>
                  <a:pt x="84202" y="128453"/>
                </a:cubicBezTo>
                <a:lnTo>
                  <a:pt x="85326" y="1379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14626" y="2813396"/>
            <a:ext cx="12206626" cy="98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독도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 편입에 대한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일본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의 주장과 근거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 flipH="1">
            <a:off x="9279810" y="5798401"/>
            <a:ext cx="1151891" cy="445458"/>
            <a:chOff x="1792" y="1368"/>
            <a:chExt cx="4096" cy="1584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17" y="2424"/>
              <a:ext cx="661" cy="397"/>
            </a:xfrm>
            <a:custGeom>
              <a:avLst/>
              <a:gdLst>
                <a:gd name="T0" fmla="*/ 1982 w 1982"/>
                <a:gd name="T1" fmla="*/ 396 h 1189"/>
                <a:gd name="T2" fmla="*/ 1936 w 1982"/>
                <a:gd name="T3" fmla="*/ 446 h 1189"/>
                <a:gd name="T4" fmla="*/ 1841 w 1982"/>
                <a:gd name="T5" fmla="*/ 540 h 1189"/>
                <a:gd name="T6" fmla="*/ 1694 w 1982"/>
                <a:gd name="T7" fmla="*/ 668 h 1189"/>
                <a:gd name="T8" fmla="*/ 1492 w 1982"/>
                <a:gd name="T9" fmla="*/ 817 h 1189"/>
                <a:gd name="T10" fmla="*/ 1298 w 1982"/>
                <a:gd name="T11" fmla="*/ 941 h 1189"/>
                <a:gd name="T12" fmla="*/ 1119 w 1982"/>
                <a:gd name="T13" fmla="*/ 1039 h 1189"/>
                <a:gd name="T14" fmla="*/ 970 w 1982"/>
                <a:gd name="T15" fmla="*/ 1112 h 1189"/>
                <a:gd name="T16" fmla="*/ 815 w 1982"/>
                <a:gd name="T17" fmla="*/ 1180 h 1189"/>
                <a:gd name="T18" fmla="*/ 792 w 1982"/>
                <a:gd name="T19" fmla="*/ 1189 h 1189"/>
                <a:gd name="T20" fmla="*/ 0 w 1982"/>
                <a:gd name="T21" fmla="*/ 199 h 1189"/>
                <a:gd name="T22" fmla="*/ 396 w 1982"/>
                <a:gd name="T23" fmla="*/ 0 h 1189"/>
                <a:gd name="T24" fmla="*/ 1982 w 1982"/>
                <a:gd name="T25" fmla="*/ 396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2" h="1189">
                  <a:moveTo>
                    <a:pt x="1982" y="396"/>
                  </a:moveTo>
                  <a:lnTo>
                    <a:pt x="1936" y="446"/>
                  </a:lnTo>
                  <a:lnTo>
                    <a:pt x="1841" y="540"/>
                  </a:lnTo>
                  <a:lnTo>
                    <a:pt x="1694" y="668"/>
                  </a:lnTo>
                  <a:lnTo>
                    <a:pt x="1492" y="817"/>
                  </a:lnTo>
                  <a:lnTo>
                    <a:pt x="1298" y="941"/>
                  </a:lnTo>
                  <a:lnTo>
                    <a:pt x="1119" y="1039"/>
                  </a:lnTo>
                  <a:lnTo>
                    <a:pt x="970" y="1112"/>
                  </a:lnTo>
                  <a:lnTo>
                    <a:pt x="815" y="1180"/>
                  </a:lnTo>
                  <a:lnTo>
                    <a:pt x="792" y="1189"/>
                  </a:lnTo>
                  <a:lnTo>
                    <a:pt x="0" y="199"/>
                  </a:lnTo>
                  <a:lnTo>
                    <a:pt x="396" y="0"/>
                  </a:lnTo>
                  <a:lnTo>
                    <a:pt x="1982" y="396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561" y="2667"/>
              <a:ext cx="299" cy="285"/>
            </a:xfrm>
            <a:custGeom>
              <a:avLst/>
              <a:gdLst>
                <a:gd name="T0" fmla="*/ 507 w 897"/>
                <a:gd name="T1" fmla="*/ 0 h 857"/>
                <a:gd name="T2" fmla="*/ 438 w 897"/>
                <a:gd name="T3" fmla="*/ 18 h 857"/>
                <a:gd name="T4" fmla="*/ 319 w 897"/>
                <a:gd name="T5" fmla="*/ 66 h 857"/>
                <a:gd name="T6" fmla="*/ 222 w 897"/>
                <a:gd name="T7" fmla="*/ 122 h 857"/>
                <a:gd name="T8" fmla="*/ 146 w 897"/>
                <a:gd name="T9" fmla="*/ 184 h 857"/>
                <a:gd name="T10" fmla="*/ 88 w 897"/>
                <a:gd name="T11" fmla="*/ 252 h 857"/>
                <a:gd name="T12" fmla="*/ 46 w 897"/>
                <a:gd name="T13" fmla="*/ 322 h 857"/>
                <a:gd name="T14" fmla="*/ 19 w 897"/>
                <a:gd name="T15" fmla="*/ 394 h 857"/>
                <a:gd name="T16" fmla="*/ 5 w 897"/>
                <a:gd name="T17" fmla="*/ 467 h 857"/>
                <a:gd name="T18" fmla="*/ 0 w 897"/>
                <a:gd name="T19" fmla="*/ 538 h 857"/>
                <a:gd name="T20" fmla="*/ 3 w 897"/>
                <a:gd name="T21" fmla="*/ 606 h 857"/>
                <a:gd name="T22" fmla="*/ 18 w 897"/>
                <a:gd name="T23" fmla="*/ 699 h 857"/>
                <a:gd name="T24" fmla="*/ 61 w 897"/>
                <a:gd name="T25" fmla="*/ 837 h 857"/>
                <a:gd name="T26" fmla="*/ 71 w 897"/>
                <a:gd name="T27" fmla="*/ 857 h 857"/>
                <a:gd name="T28" fmla="*/ 94 w 897"/>
                <a:gd name="T29" fmla="*/ 853 h 857"/>
                <a:gd name="T30" fmla="*/ 241 w 897"/>
                <a:gd name="T31" fmla="*/ 807 h 857"/>
                <a:gd name="T32" fmla="*/ 373 w 897"/>
                <a:gd name="T33" fmla="*/ 747 h 857"/>
                <a:gd name="T34" fmla="*/ 483 w 897"/>
                <a:gd name="T35" fmla="*/ 680 h 857"/>
                <a:gd name="T36" fmla="*/ 555 w 897"/>
                <a:gd name="T37" fmla="*/ 627 h 857"/>
                <a:gd name="T38" fmla="*/ 627 w 897"/>
                <a:gd name="T39" fmla="*/ 565 h 857"/>
                <a:gd name="T40" fmla="*/ 693 w 897"/>
                <a:gd name="T41" fmla="*/ 493 h 857"/>
                <a:gd name="T42" fmla="*/ 755 w 897"/>
                <a:gd name="T43" fmla="*/ 411 h 857"/>
                <a:gd name="T44" fmla="*/ 810 w 897"/>
                <a:gd name="T45" fmla="*/ 318 h 857"/>
                <a:gd name="T46" fmla="*/ 854 w 897"/>
                <a:gd name="T47" fmla="*/ 213 h 857"/>
                <a:gd name="T48" fmla="*/ 886 w 897"/>
                <a:gd name="T49" fmla="*/ 96 h 857"/>
                <a:gd name="T50" fmla="*/ 897 w 897"/>
                <a:gd name="T51" fmla="*/ 33 h 857"/>
                <a:gd name="T52" fmla="*/ 507 w 897"/>
                <a:gd name="T5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7" h="857">
                  <a:moveTo>
                    <a:pt x="507" y="0"/>
                  </a:moveTo>
                  <a:lnTo>
                    <a:pt x="438" y="18"/>
                  </a:lnTo>
                  <a:lnTo>
                    <a:pt x="319" y="66"/>
                  </a:lnTo>
                  <a:lnTo>
                    <a:pt x="222" y="122"/>
                  </a:lnTo>
                  <a:lnTo>
                    <a:pt x="146" y="184"/>
                  </a:lnTo>
                  <a:lnTo>
                    <a:pt x="88" y="252"/>
                  </a:lnTo>
                  <a:lnTo>
                    <a:pt x="46" y="322"/>
                  </a:lnTo>
                  <a:lnTo>
                    <a:pt x="19" y="394"/>
                  </a:lnTo>
                  <a:lnTo>
                    <a:pt x="5" y="467"/>
                  </a:lnTo>
                  <a:lnTo>
                    <a:pt x="0" y="538"/>
                  </a:lnTo>
                  <a:lnTo>
                    <a:pt x="3" y="606"/>
                  </a:lnTo>
                  <a:lnTo>
                    <a:pt x="18" y="699"/>
                  </a:lnTo>
                  <a:lnTo>
                    <a:pt x="61" y="837"/>
                  </a:lnTo>
                  <a:lnTo>
                    <a:pt x="71" y="857"/>
                  </a:lnTo>
                  <a:lnTo>
                    <a:pt x="94" y="853"/>
                  </a:lnTo>
                  <a:lnTo>
                    <a:pt x="241" y="807"/>
                  </a:lnTo>
                  <a:lnTo>
                    <a:pt x="373" y="747"/>
                  </a:lnTo>
                  <a:lnTo>
                    <a:pt x="483" y="680"/>
                  </a:lnTo>
                  <a:lnTo>
                    <a:pt x="555" y="627"/>
                  </a:lnTo>
                  <a:lnTo>
                    <a:pt x="627" y="565"/>
                  </a:lnTo>
                  <a:lnTo>
                    <a:pt x="693" y="493"/>
                  </a:lnTo>
                  <a:lnTo>
                    <a:pt x="755" y="411"/>
                  </a:lnTo>
                  <a:lnTo>
                    <a:pt x="810" y="318"/>
                  </a:lnTo>
                  <a:lnTo>
                    <a:pt x="854" y="213"/>
                  </a:lnTo>
                  <a:lnTo>
                    <a:pt x="886" y="96"/>
                  </a:lnTo>
                  <a:lnTo>
                    <a:pt x="897" y="3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783" y="1746"/>
              <a:ext cx="331" cy="150"/>
            </a:xfrm>
            <a:custGeom>
              <a:avLst/>
              <a:gdLst>
                <a:gd name="T0" fmla="*/ 197 w 991"/>
                <a:gd name="T1" fmla="*/ 450 h 450"/>
                <a:gd name="T2" fmla="*/ 0 w 991"/>
                <a:gd name="T3" fmla="*/ 55 h 450"/>
                <a:gd name="T4" fmla="*/ 9 w 991"/>
                <a:gd name="T5" fmla="*/ 50 h 450"/>
                <a:gd name="T6" fmla="*/ 110 w 991"/>
                <a:gd name="T7" fmla="*/ 23 h 450"/>
                <a:gd name="T8" fmla="*/ 232 w 991"/>
                <a:gd name="T9" fmla="*/ 4 h 450"/>
                <a:gd name="T10" fmla="*/ 328 w 991"/>
                <a:gd name="T11" fmla="*/ 0 h 450"/>
                <a:gd name="T12" fmla="*/ 432 w 991"/>
                <a:gd name="T13" fmla="*/ 9 h 450"/>
                <a:gd name="T14" fmla="*/ 540 w 991"/>
                <a:gd name="T15" fmla="*/ 33 h 450"/>
                <a:gd name="T16" fmla="*/ 593 w 991"/>
                <a:gd name="T17" fmla="*/ 55 h 450"/>
                <a:gd name="T18" fmla="*/ 641 w 991"/>
                <a:gd name="T19" fmla="*/ 76 h 450"/>
                <a:gd name="T20" fmla="*/ 726 w 991"/>
                <a:gd name="T21" fmla="*/ 131 h 450"/>
                <a:gd name="T22" fmla="*/ 799 w 991"/>
                <a:gd name="T23" fmla="*/ 194 h 450"/>
                <a:gd name="T24" fmla="*/ 863 w 991"/>
                <a:gd name="T25" fmla="*/ 261 h 450"/>
                <a:gd name="T26" fmla="*/ 935 w 991"/>
                <a:gd name="T27" fmla="*/ 355 h 450"/>
                <a:gd name="T28" fmla="*/ 987 w 991"/>
                <a:gd name="T29" fmla="*/ 442 h 450"/>
                <a:gd name="T30" fmla="*/ 991 w 991"/>
                <a:gd name="T31" fmla="*/ 450 h 450"/>
                <a:gd name="T32" fmla="*/ 197 w 991"/>
                <a:gd name="T33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1" h="450">
                  <a:moveTo>
                    <a:pt x="197" y="450"/>
                  </a:moveTo>
                  <a:lnTo>
                    <a:pt x="0" y="55"/>
                  </a:lnTo>
                  <a:lnTo>
                    <a:pt x="9" y="50"/>
                  </a:lnTo>
                  <a:lnTo>
                    <a:pt x="110" y="23"/>
                  </a:lnTo>
                  <a:lnTo>
                    <a:pt x="232" y="4"/>
                  </a:lnTo>
                  <a:lnTo>
                    <a:pt x="328" y="0"/>
                  </a:lnTo>
                  <a:lnTo>
                    <a:pt x="432" y="9"/>
                  </a:lnTo>
                  <a:lnTo>
                    <a:pt x="540" y="33"/>
                  </a:lnTo>
                  <a:lnTo>
                    <a:pt x="593" y="55"/>
                  </a:lnTo>
                  <a:lnTo>
                    <a:pt x="641" y="76"/>
                  </a:lnTo>
                  <a:lnTo>
                    <a:pt x="726" y="131"/>
                  </a:lnTo>
                  <a:lnTo>
                    <a:pt x="799" y="194"/>
                  </a:lnTo>
                  <a:lnTo>
                    <a:pt x="863" y="261"/>
                  </a:lnTo>
                  <a:lnTo>
                    <a:pt x="935" y="355"/>
                  </a:lnTo>
                  <a:lnTo>
                    <a:pt x="987" y="442"/>
                  </a:lnTo>
                  <a:lnTo>
                    <a:pt x="991" y="450"/>
                  </a:lnTo>
                  <a:lnTo>
                    <a:pt x="197" y="45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510" y="1368"/>
              <a:ext cx="793" cy="396"/>
            </a:xfrm>
            <a:custGeom>
              <a:avLst/>
              <a:gdLst>
                <a:gd name="T0" fmla="*/ 2377 w 2377"/>
                <a:gd name="T1" fmla="*/ 1040 h 1189"/>
                <a:gd name="T2" fmla="*/ 2308 w 2377"/>
                <a:gd name="T3" fmla="*/ 967 h 1189"/>
                <a:gd name="T4" fmla="*/ 1846 w 2377"/>
                <a:gd name="T5" fmla="*/ 531 h 1189"/>
                <a:gd name="T6" fmla="*/ 1533 w 2377"/>
                <a:gd name="T7" fmla="*/ 265 h 1189"/>
                <a:gd name="T8" fmla="*/ 1306 w 2377"/>
                <a:gd name="T9" fmla="*/ 86 h 1189"/>
                <a:gd name="T10" fmla="*/ 1188 w 2377"/>
                <a:gd name="T11" fmla="*/ 0 h 1189"/>
                <a:gd name="T12" fmla="*/ 1176 w 2377"/>
                <a:gd name="T13" fmla="*/ 13 h 1189"/>
                <a:gd name="T14" fmla="*/ 1028 w 2377"/>
                <a:gd name="T15" fmla="*/ 140 h 1189"/>
                <a:gd name="T16" fmla="*/ 813 w 2377"/>
                <a:gd name="T17" fmla="*/ 296 h 1189"/>
                <a:gd name="T18" fmla="*/ 628 w 2377"/>
                <a:gd name="T19" fmla="*/ 416 h 1189"/>
                <a:gd name="T20" fmla="*/ 404 w 2377"/>
                <a:gd name="T21" fmla="*/ 545 h 1189"/>
                <a:gd name="T22" fmla="*/ 145 w 2377"/>
                <a:gd name="T23" fmla="*/ 678 h 1189"/>
                <a:gd name="T24" fmla="*/ 0 w 2377"/>
                <a:gd name="T25" fmla="*/ 743 h 1189"/>
                <a:gd name="T26" fmla="*/ 593 w 2377"/>
                <a:gd name="T27" fmla="*/ 1189 h 1189"/>
                <a:gd name="T28" fmla="*/ 2377 w 2377"/>
                <a:gd name="T29" fmla="*/ 104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7" h="1189">
                  <a:moveTo>
                    <a:pt x="2377" y="1040"/>
                  </a:moveTo>
                  <a:lnTo>
                    <a:pt x="2308" y="967"/>
                  </a:lnTo>
                  <a:lnTo>
                    <a:pt x="1846" y="531"/>
                  </a:lnTo>
                  <a:lnTo>
                    <a:pt x="1533" y="265"/>
                  </a:lnTo>
                  <a:lnTo>
                    <a:pt x="1306" y="86"/>
                  </a:lnTo>
                  <a:lnTo>
                    <a:pt x="1188" y="0"/>
                  </a:lnTo>
                  <a:lnTo>
                    <a:pt x="1176" y="13"/>
                  </a:lnTo>
                  <a:lnTo>
                    <a:pt x="1028" y="140"/>
                  </a:lnTo>
                  <a:lnTo>
                    <a:pt x="813" y="296"/>
                  </a:lnTo>
                  <a:lnTo>
                    <a:pt x="628" y="416"/>
                  </a:lnTo>
                  <a:lnTo>
                    <a:pt x="404" y="545"/>
                  </a:lnTo>
                  <a:lnTo>
                    <a:pt x="145" y="678"/>
                  </a:lnTo>
                  <a:lnTo>
                    <a:pt x="0" y="743"/>
                  </a:lnTo>
                  <a:lnTo>
                    <a:pt x="593" y="1189"/>
                  </a:lnTo>
                  <a:lnTo>
                    <a:pt x="2377" y="1040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792" y="1632"/>
              <a:ext cx="4096" cy="1058"/>
            </a:xfrm>
            <a:custGeom>
              <a:avLst/>
              <a:gdLst>
                <a:gd name="T0" fmla="*/ 12155 w 12289"/>
                <a:gd name="T1" fmla="*/ 1241 h 3174"/>
                <a:gd name="T2" fmla="*/ 11886 w 12289"/>
                <a:gd name="T3" fmla="*/ 1437 h 3174"/>
                <a:gd name="T4" fmla="*/ 11579 w 12289"/>
                <a:gd name="T5" fmla="*/ 1829 h 3174"/>
                <a:gd name="T6" fmla="*/ 12289 w 12289"/>
                <a:gd name="T7" fmla="*/ 1981 h 3174"/>
                <a:gd name="T8" fmla="*/ 11991 w 12289"/>
                <a:gd name="T9" fmla="*/ 2186 h 3174"/>
                <a:gd name="T10" fmla="*/ 11433 w 12289"/>
                <a:gd name="T11" fmla="*/ 2475 h 3174"/>
                <a:gd name="T12" fmla="*/ 10695 w 12289"/>
                <a:gd name="T13" fmla="*/ 2764 h 3174"/>
                <a:gd name="T14" fmla="*/ 9818 w 12289"/>
                <a:gd name="T15" fmla="*/ 3006 h 3174"/>
                <a:gd name="T16" fmla="*/ 8840 w 12289"/>
                <a:gd name="T17" fmla="*/ 3150 h 3174"/>
                <a:gd name="T18" fmla="*/ 7638 w 12289"/>
                <a:gd name="T19" fmla="*/ 3174 h 3174"/>
                <a:gd name="T20" fmla="*/ 5803 w 12289"/>
                <a:gd name="T21" fmla="*/ 3134 h 3174"/>
                <a:gd name="T22" fmla="*/ 4812 w 12289"/>
                <a:gd name="T23" fmla="*/ 3004 h 3174"/>
                <a:gd name="T24" fmla="*/ 3817 w 12289"/>
                <a:gd name="T25" fmla="*/ 2738 h 3174"/>
                <a:gd name="T26" fmla="*/ 2974 w 12289"/>
                <a:gd name="T27" fmla="*/ 2377 h 3174"/>
                <a:gd name="T28" fmla="*/ 2673 w 12289"/>
                <a:gd name="T29" fmla="*/ 2250 h 3174"/>
                <a:gd name="T30" fmla="*/ 2369 w 12289"/>
                <a:gd name="T31" fmla="*/ 2190 h 3174"/>
                <a:gd name="T32" fmla="*/ 2111 w 12289"/>
                <a:gd name="T33" fmla="*/ 2213 h 3174"/>
                <a:gd name="T34" fmla="*/ 1779 w 12289"/>
                <a:gd name="T35" fmla="*/ 2360 h 3174"/>
                <a:gd name="T36" fmla="*/ 1207 w 12289"/>
                <a:gd name="T37" fmla="*/ 2790 h 3174"/>
                <a:gd name="T38" fmla="*/ 701 w 12289"/>
                <a:gd name="T39" fmla="*/ 3056 h 3174"/>
                <a:gd name="T40" fmla="*/ 350 w 12289"/>
                <a:gd name="T41" fmla="*/ 3144 h 3174"/>
                <a:gd name="T42" fmla="*/ 0 w 12289"/>
                <a:gd name="T43" fmla="*/ 3170 h 3174"/>
                <a:gd name="T44" fmla="*/ 235 w 12289"/>
                <a:gd name="T45" fmla="*/ 2466 h 3174"/>
                <a:gd name="T46" fmla="*/ 387 w 12289"/>
                <a:gd name="T47" fmla="*/ 1755 h 3174"/>
                <a:gd name="T48" fmla="*/ 396 w 12289"/>
                <a:gd name="T49" fmla="*/ 1531 h 3174"/>
                <a:gd name="T50" fmla="*/ 305 w 12289"/>
                <a:gd name="T51" fmla="*/ 965 h 3174"/>
                <a:gd name="T52" fmla="*/ 13 w 12289"/>
                <a:gd name="T53" fmla="*/ 33 h 3174"/>
                <a:gd name="T54" fmla="*/ 216 w 12289"/>
                <a:gd name="T55" fmla="*/ 10 h 3174"/>
                <a:gd name="T56" fmla="*/ 590 w 12289"/>
                <a:gd name="T57" fmla="*/ 76 h 3174"/>
                <a:gd name="T58" fmla="*/ 1036 w 12289"/>
                <a:gd name="T59" fmla="*/ 263 h 3174"/>
                <a:gd name="T60" fmla="*/ 1629 w 12289"/>
                <a:gd name="T61" fmla="*/ 689 h 3174"/>
                <a:gd name="T62" fmla="*/ 2021 w 12289"/>
                <a:gd name="T63" fmla="*/ 908 h 3174"/>
                <a:gd name="T64" fmla="*/ 2267 w 12289"/>
                <a:gd name="T65" fmla="*/ 957 h 3174"/>
                <a:gd name="T66" fmla="*/ 2558 w 12289"/>
                <a:gd name="T67" fmla="*/ 934 h 3174"/>
                <a:gd name="T68" fmla="*/ 2908 w 12289"/>
                <a:gd name="T69" fmla="*/ 821 h 3174"/>
                <a:gd name="T70" fmla="*/ 3184 w 12289"/>
                <a:gd name="T71" fmla="*/ 705 h 3174"/>
                <a:gd name="T72" fmla="*/ 4144 w 12289"/>
                <a:gd name="T73" fmla="*/ 437 h 3174"/>
                <a:gd name="T74" fmla="*/ 5388 w 12289"/>
                <a:gd name="T75" fmla="*/ 230 h 3174"/>
                <a:gd name="T76" fmla="*/ 7230 w 12289"/>
                <a:gd name="T77" fmla="*/ 53 h 3174"/>
                <a:gd name="T78" fmla="*/ 8523 w 12289"/>
                <a:gd name="T79" fmla="*/ 0 h 3174"/>
                <a:gd name="T80" fmla="*/ 8952 w 12289"/>
                <a:gd name="T81" fmla="*/ 57 h 3174"/>
                <a:gd name="T82" fmla="*/ 10125 w 12289"/>
                <a:gd name="T83" fmla="*/ 378 h 3174"/>
                <a:gd name="T84" fmla="*/ 11765 w 12289"/>
                <a:gd name="T85" fmla="*/ 961 h 3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289" h="3174">
                  <a:moveTo>
                    <a:pt x="12289" y="1188"/>
                  </a:moveTo>
                  <a:lnTo>
                    <a:pt x="12243" y="1204"/>
                  </a:lnTo>
                  <a:lnTo>
                    <a:pt x="12155" y="1241"/>
                  </a:lnTo>
                  <a:lnTo>
                    <a:pt x="12072" y="1290"/>
                  </a:lnTo>
                  <a:lnTo>
                    <a:pt x="11994" y="1345"/>
                  </a:lnTo>
                  <a:lnTo>
                    <a:pt x="11886" y="1437"/>
                  </a:lnTo>
                  <a:lnTo>
                    <a:pt x="11761" y="1572"/>
                  </a:lnTo>
                  <a:lnTo>
                    <a:pt x="11659" y="1708"/>
                  </a:lnTo>
                  <a:lnTo>
                    <a:pt x="11579" y="1829"/>
                  </a:lnTo>
                  <a:lnTo>
                    <a:pt x="11506" y="1961"/>
                  </a:lnTo>
                  <a:lnTo>
                    <a:pt x="11497" y="1981"/>
                  </a:lnTo>
                  <a:lnTo>
                    <a:pt x="12289" y="1981"/>
                  </a:lnTo>
                  <a:lnTo>
                    <a:pt x="12245" y="2017"/>
                  </a:lnTo>
                  <a:lnTo>
                    <a:pt x="12131" y="2098"/>
                  </a:lnTo>
                  <a:lnTo>
                    <a:pt x="11991" y="2186"/>
                  </a:lnTo>
                  <a:lnTo>
                    <a:pt x="11827" y="2279"/>
                  </a:lnTo>
                  <a:lnTo>
                    <a:pt x="11640" y="2376"/>
                  </a:lnTo>
                  <a:lnTo>
                    <a:pt x="11433" y="2475"/>
                  </a:lnTo>
                  <a:lnTo>
                    <a:pt x="11205" y="2573"/>
                  </a:lnTo>
                  <a:lnTo>
                    <a:pt x="10959" y="2671"/>
                  </a:lnTo>
                  <a:lnTo>
                    <a:pt x="10695" y="2764"/>
                  </a:lnTo>
                  <a:lnTo>
                    <a:pt x="10416" y="2852"/>
                  </a:lnTo>
                  <a:lnTo>
                    <a:pt x="10123" y="2934"/>
                  </a:lnTo>
                  <a:lnTo>
                    <a:pt x="9818" y="3006"/>
                  </a:lnTo>
                  <a:lnTo>
                    <a:pt x="9501" y="3066"/>
                  </a:lnTo>
                  <a:lnTo>
                    <a:pt x="9174" y="3115"/>
                  </a:lnTo>
                  <a:lnTo>
                    <a:pt x="8840" y="3150"/>
                  </a:lnTo>
                  <a:lnTo>
                    <a:pt x="8499" y="3168"/>
                  </a:lnTo>
                  <a:lnTo>
                    <a:pt x="8326" y="3170"/>
                  </a:lnTo>
                  <a:lnTo>
                    <a:pt x="7638" y="3174"/>
                  </a:lnTo>
                  <a:lnTo>
                    <a:pt x="6629" y="3173"/>
                  </a:lnTo>
                  <a:lnTo>
                    <a:pt x="6132" y="3156"/>
                  </a:lnTo>
                  <a:lnTo>
                    <a:pt x="5803" y="3134"/>
                  </a:lnTo>
                  <a:lnTo>
                    <a:pt x="5471" y="3104"/>
                  </a:lnTo>
                  <a:lnTo>
                    <a:pt x="5143" y="3061"/>
                  </a:lnTo>
                  <a:lnTo>
                    <a:pt x="4812" y="3004"/>
                  </a:lnTo>
                  <a:lnTo>
                    <a:pt x="4482" y="2934"/>
                  </a:lnTo>
                  <a:lnTo>
                    <a:pt x="4151" y="2845"/>
                  </a:lnTo>
                  <a:lnTo>
                    <a:pt x="3817" y="2738"/>
                  </a:lnTo>
                  <a:lnTo>
                    <a:pt x="3481" y="2612"/>
                  </a:lnTo>
                  <a:lnTo>
                    <a:pt x="3144" y="2462"/>
                  </a:lnTo>
                  <a:lnTo>
                    <a:pt x="2974" y="2377"/>
                  </a:lnTo>
                  <a:lnTo>
                    <a:pt x="2909" y="2345"/>
                  </a:lnTo>
                  <a:lnTo>
                    <a:pt x="2787" y="2292"/>
                  </a:lnTo>
                  <a:lnTo>
                    <a:pt x="2673" y="2250"/>
                  </a:lnTo>
                  <a:lnTo>
                    <a:pt x="2565" y="2220"/>
                  </a:lnTo>
                  <a:lnTo>
                    <a:pt x="2464" y="2200"/>
                  </a:lnTo>
                  <a:lnTo>
                    <a:pt x="2369" y="2190"/>
                  </a:lnTo>
                  <a:lnTo>
                    <a:pt x="2278" y="2190"/>
                  </a:lnTo>
                  <a:lnTo>
                    <a:pt x="2193" y="2197"/>
                  </a:lnTo>
                  <a:lnTo>
                    <a:pt x="2111" y="2213"/>
                  </a:lnTo>
                  <a:lnTo>
                    <a:pt x="2034" y="2234"/>
                  </a:lnTo>
                  <a:lnTo>
                    <a:pt x="1921" y="2281"/>
                  </a:lnTo>
                  <a:lnTo>
                    <a:pt x="1779" y="2360"/>
                  </a:lnTo>
                  <a:lnTo>
                    <a:pt x="1640" y="2456"/>
                  </a:lnTo>
                  <a:lnTo>
                    <a:pt x="1433" y="2619"/>
                  </a:lnTo>
                  <a:lnTo>
                    <a:pt x="1207" y="2790"/>
                  </a:lnTo>
                  <a:lnTo>
                    <a:pt x="1040" y="2896"/>
                  </a:lnTo>
                  <a:lnTo>
                    <a:pt x="855" y="2994"/>
                  </a:lnTo>
                  <a:lnTo>
                    <a:pt x="701" y="3056"/>
                  </a:lnTo>
                  <a:lnTo>
                    <a:pt x="592" y="3091"/>
                  </a:lnTo>
                  <a:lnTo>
                    <a:pt x="474" y="3121"/>
                  </a:lnTo>
                  <a:lnTo>
                    <a:pt x="350" y="3144"/>
                  </a:lnTo>
                  <a:lnTo>
                    <a:pt x="216" y="3160"/>
                  </a:lnTo>
                  <a:lnTo>
                    <a:pt x="75" y="3168"/>
                  </a:lnTo>
                  <a:lnTo>
                    <a:pt x="0" y="3170"/>
                  </a:lnTo>
                  <a:lnTo>
                    <a:pt x="13" y="3138"/>
                  </a:lnTo>
                  <a:lnTo>
                    <a:pt x="124" y="2826"/>
                  </a:lnTo>
                  <a:lnTo>
                    <a:pt x="235" y="2466"/>
                  </a:lnTo>
                  <a:lnTo>
                    <a:pt x="305" y="2204"/>
                  </a:lnTo>
                  <a:lnTo>
                    <a:pt x="361" y="1942"/>
                  </a:lnTo>
                  <a:lnTo>
                    <a:pt x="387" y="1755"/>
                  </a:lnTo>
                  <a:lnTo>
                    <a:pt x="396" y="1639"/>
                  </a:lnTo>
                  <a:lnTo>
                    <a:pt x="396" y="1585"/>
                  </a:lnTo>
                  <a:lnTo>
                    <a:pt x="396" y="1531"/>
                  </a:lnTo>
                  <a:lnTo>
                    <a:pt x="387" y="1414"/>
                  </a:lnTo>
                  <a:lnTo>
                    <a:pt x="361" y="1227"/>
                  </a:lnTo>
                  <a:lnTo>
                    <a:pt x="305" y="965"/>
                  </a:lnTo>
                  <a:lnTo>
                    <a:pt x="235" y="703"/>
                  </a:lnTo>
                  <a:lnTo>
                    <a:pt x="124" y="343"/>
                  </a:lnTo>
                  <a:lnTo>
                    <a:pt x="13" y="33"/>
                  </a:lnTo>
                  <a:lnTo>
                    <a:pt x="0" y="0"/>
                  </a:lnTo>
                  <a:lnTo>
                    <a:pt x="75" y="1"/>
                  </a:lnTo>
                  <a:lnTo>
                    <a:pt x="216" y="10"/>
                  </a:lnTo>
                  <a:lnTo>
                    <a:pt x="349" y="24"/>
                  </a:lnTo>
                  <a:lnTo>
                    <a:pt x="474" y="47"/>
                  </a:lnTo>
                  <a:lnTo>
                    <a:pt x="590" y="76"/>
                  </a:lnTo>
                  <a:lnTo>
                    <a:pt x="700" y="109"/>
                  </a:lnTo>
                  <a:lnTo>
                    <a:pt x="853" y="169"/>
                  </a:lnTo>
                  <a:lnTo>
                    <a:pt x="1036" y="263"/>
                  </a:lnTo>
                  <a:lnTo>
                    <a:pt x="1200" y="366"/>
                  </a:lnTo>
                  <a:lnTo>
                    <a:pt x="1423" y="531"/>
                  </a:lnTo>
                  <a:lnTo>
                    <a:pt x="1629" y="689"/>
                  </a:lnTo>
                  <a:lnTo>
                    <a:pt x="1766" y="784"/>
                  </a:lnTo>
                  <a:lnTo>
                    <a:pt x="1908" y="863"/>
                  </a:lnTo>
                  <a:lnTo>
                    <a:pt x="2021" y="908"/>
                  </a:lnTo>
                  <a:lnTo>
                    <a:pt x="2098" y="932"/>
                  </a:lnTo>
                  <a:lnTo>
                    <a:pt x="2181" y="948"/>
                  </a:lnTo>
                  <a:lnTo>
                    <a:pt x="2267" y="957"/>
                  </a:lnTo>
                  <a:lnTo>
                    <a:pt x="2359" y="958"/>
                  </a:lnTo>
                  <a:lnTo>
                    <a:pt x="2456" y="951"/>
                  </a:lnTo>
                  <a:lnTo>
                    <a:pt x="2558" y="934"/>
                  </a:lnTo>
                  <a:lnTo>
                    <a:pt x="2667" y="908"/>
                  </a:lnTo>
                  <a:lnTo>
                    <a:pt x="2784" y="870"/>
                  </a:lnTo>
                  <a:lnTo>
                    <a:pt x="2908" y="821"/>
                  </a:lnTo>
                  <a:lnTo>
                    <a:pt x="2974" y="792"/>
                  </a:lnTo>
                  <a:lnTo>
                    <a:pt x="3040" y="762"/>
                  </a:lnTo>
                  <a:lnTo>
                    <a:pt x="3184" y="705"/>
                  </a:lnTo>
                  <a:lnTo>
                    <a:pt x="3419" y="624"/>
                  </a:lnTo>
                  <a:lnTo>
                    <a:pt x="3766" y="525"/>
                  </a:lnTo>
                  <a:lnTo>
                    <a:pt x="4144" y="437"/>
                  </a:lnTo>
                  <a:lnTo>
                    <a:pt x="4544" y="359"/>
                  </a:lnTo>
                  <a:lnTo>
                    <a:pt x="4962" y="290"/>
                  </a:lnTo>
                  <a:lnTo>
                    <a:pt x="5388" y="230"/>
                  </a:lnTo>
                  <a:lnTo>
                    <a:pt x="5816" y="178"/>
                  </a:lnTo>
                  <a:lnTo>
                    <a:pt x="6448" y="113"/>
                  </a:lnTo>
                  <a:lnTo>
                    <a:pt x="7230" y="53"/>
                  </a:lnTo>
                  <a:lnTo>
                    <a:pt x="7891" y="17"/>
                  </a:lnTo>
                  <a:lnTo>
                    <a:pt x="8376" y="1"/>
                  </a:lnTo>
                  <a:lnTo>
                    <a:pt x="8523" y="0"/>
                  </a:lnTo>
                  <a:lnTo>
                    <a:pt x="8590" y="2"/>
                  </a:lnTo>
                  <a:lnTo>
                    <a:pt x="8755" y="21"/>
                  </a:lnTo>
                  <a:lnTo>
                    <a:pt x="8952" y="57"/>
                  </a:lnTo>
                  <a:lnTo>
                    <a:pt x="9180" y="109"/>
                  </a:lnTo>
                  <a:lnTo>
                    <a:pt x="9562" y="210"/>
                  </a:lnTo>
                  <a:lnTo>
                    <a:pt x="10125" y="378"/>
                  </a:lnTo>
                  <a:lnTo>
                    <a:pt x="10708" y="571"/>
                  </a:lnTo>
                  <a:lnTo>
                    <a:pt x="11268" y="771"/>
                  </a:lnTo>
                  <a:lnTo>
                    <a:pt x="11765" y="961"/>
                  </a:lnTo>
                  <a:lnTo>
                    <a:pt x="12155" y="1123"/>
                  </a:lnTo>
                  <a:lnTo>
                    <a:pt x="12289" y="1188"/>
                  </a:lnTo>
                  <a:close/>
                </a:path>
              </a:pathLst>
            </a:custGeom>
            <a:solidFill>
              <a:srgbClr val="EFF9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053" y="1795"/>
              <a:ext cx="835" cy="819"/>
            </a:xfrm>
            <a:custGeom>
              <a:avLst/>
              <a:gdLst>
                <a:gd name="T0" fmla="*/ 1714 w 2506"/>
                <a:gd name="T1" fmla="*/ 1491 h 2457"/>
                <a:gd name="T2" fmla="*/ 1723 w 2506"/>
                <a:gd name="T3" fmla="*/ 1471 h 2457"/>
                <a:gd name="T4" fmla="*/ 1796 w 2506"/>
                <a:gd name="T5" fmla="*/ 1339 h 2457"/>
                <a:gd name="T6" fmla="*/ 1876 w 2506"/>
                <a:gd name="T7" fmla="*/ 1218 h 2457"/>
                <a:gd name="T8" fmla="*/ 1978 w 2506"/>
                <a:gd name="T9" fmla="*/ 1082 h 2457"/>
                <a:gd name="T10" fmla="*/ 2103 w 2506"/>
                <a:gd name="T11" fmla="*/ 947 h 2457"/>
                <a:gd name="T12" fmla="*/ 2211 w 2506"/>
                <a:gd name="T13" fmla="*/ 855 h 2457"/>
                <a:gd name="T14" fmla="*/ 2289 w 2506"/>
                <a:gd name="T15" fmla="*/ 800 h 2457"/>
                <a:gd name="T16" fmla="*/ 2372 w 2506"/>
                <a:gd name="T17" fmla="*/ 751 h 2457"/>
                <a:gd name="T18" fmla="*/ 2460 w 2506"/>
                <a:gd name="T19" fmla="*/ 714 h 2457"/>
                <a:gd name="T20" fmla="*/ 2506 w 2506"/>
                <a:gd name="T21" fmla="*/ 698 h 2457"/>
                <a:gd name="T22" fmla="*/ 2375 w 2506"/>
                <a:gd name="T23" fmla="*/ 635 h 2457"/>
                <a:gd name="T24" fmla="*/ 1997 w 2506"/>
                <a:gd name="T25" fmla="*/ 477 h 2457"/>
                <a:gd name="T26" fmla="*/ 1513 w 2506"/>
                <a:gd name="T27" fmla="*/ 291 h 2457"/>
                <a:gd name="T28" fmla="*/ 967 w 2506"/>
                <a:gd name="T29" fmla="*/ 97 h 2457"/>
                <a:gd name="T30" fmla="*/ 682 w 2506"/>
                <a:gd name="T31" fmla="*/ 0 h 2457"/>
                <a:gd name="T32" fmla="*/ 591 w 2506"/>
                <a:gd name="T33" fmla="*/ 113 h 2457"/>
                <a:gd name="T34" fmla="*/ 434 w 2506"/>
                <a:gd name="T35" fmla="*/ 328 h 2457"/>
                <a:gd name="T36" fmla="*/ 304 w 2506"/>
                <a:gd name="T37" fmla="*/ 536 h 2457"/>
                <a:gd name="T38" fmla="*/ 201 w 2506"/>
                <a:gd name="T39" fmla="*/ 736 h 2457"/>
                <a:gd name="T40" fmla="*/ 120 w 2506"/>
                <a:gd name="T41" fmla="*/ 926 h 2457"/>
                <a:gd name="T42" fmla="*/ 62 w 2506"/>
                <a:gd name="T43" fmla="*/ 1107 h 2457"/>
                <a:gd name="T44" fmla="*/ 25 w 2506"/>
                <a:gd name="T45" fmla="*/ 1278 h 2457"/>
                <a:gd name="T46" fmla="*/ 5 w 2506"/>
                <a:gd name="T47" fmla="*/ 1442 h 2457"/>
                <a:gd name="T48" fmla="*/ 0 w 2506"/>
                <a:gd name="T49" fmla="*/ 1596 h 2457"/>
                <a:gd name="T50" fmla="*/ 11 w 2506"/>
                <a:gd name="T51" fmla="*/ 1740 h 2457"/>
                <a:gd name="T52" fmla="*/ 32 w 2506"/>
                <a:gd name="T53" fmla="*/ 1877 h 2457"/>
                <a:gd name="T54" fmla="*/ 64 w 2506"/>
                <a:gd name="T55" fmla="*/ 2004 h 2457"/>
                <a:gd name="T56" fmla="*/ 104 w 2506"/>
                <a:gd name="T57" fmla="*/ 2120 h 2457"/>
                <a:gd name="T58" fmla="*/ 152 w 2506"/>
                <a:gd name="T59" fmla="*/ 2228 h 2457"/>
                <a:gd name="T60" fmla="*/ 228 w 2506"/>
                <a:gd name="T61" fmla="*/ 2373 h 2457"/>
                <a:gd name="T62" fmla="*/ 283 w 2506"/>
                <a:gd name="T63" fmla="*/ 2457 h 2457"/>
                <a:gd name="T64" fmla="*/ 481 w 2506"/>
                <a:gd name="T65" fmla="*/ 2405 h 2457"/>
                <a:gd name="T66" fmla="*/ 862 w 2506"/>
                <a:gd name="T67" fmla="*/ 2290 h 2457"/>
                <a:gd name="T68" fmla="*/ 1213 w 2506"/>
                <a:gd name="T69" fmla="*/ 2165 h 2457"/>
                <a:gd name="T70" fmla="*/ 1536 w 2506"/>
                <a:gd name="T71" fmla="*/ 2034 h 2457"/>
                <a:gd name="T72" fmla="*/ 1822 w 2506"/>
                <a:gd name="T73" fmla="*/ 1903 h 2457"/>
                <a:gd name="T74" fmla="*/ 2073 w 2506"/>
                <a:gd name="T75" fmla="*/ 1773 h 2457"/>
                <a:gd name="T76" fmla="*/ 2280 w 2506"/>
                <a:gd name="T77" fmla="*/ 1651 h 2457"/>
                <a:gd name="T78" fmla="*/ 2445 w 2506"/>
                <a:gd name="T79" fmla="*/ 1540 h 2457"/>
                <a:gd name="T80" fmla="*/ 2506 w 2506"/>
                <a:gd name="T81" fmla="*/ 1491 h 2457"/>
                <a:gd name="T82" fmla="*/ 1714 w 2506"/>
                <a:gd name="T83" fmla="*/ 1491 h 2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6" h="2457">
                  <a:moveTo>
                    <a:pt x="1714" y="1491"/>
                  </a:moveTo>
                  <a:lnTo>
                    <a:pt x="1723" y="1471"/>
                  </a:lnTo>
                  <a:lnTo>
                    <a:pt x="1796" y="1339"/>
                  </a:lnTo>
                  <a:lnTo>
                    <a:pt x="1876" y="1218"/>
                  </a:lnTo>
                  <a:lnTo>
                    <a:pt x="1978" y="1082"/>
                  </a:lnTo>
                  <a:lnTo>
                    <a:pt x="2103" y="947"/>
                  </a:lnTo>
                  <a:lnTo>
                    <a:pt x="2211" y="855"/>
                  </a:lnTo>
                  <a:lnTo>
                    <a:pt x="2289" y="800"/>
                  </a:lnTo>
                  <a:lnTo>
                    <a:pt x="2372" y="751"/>
                  </a:lnTo>
                  <a:lnTo>
                    <a:pt x="2460" y="714"/>
                  </a:lnTo>
                  <a:lnTo>
                    <a:pt x="2506" y="698"/>
                  </a:lnTo>
                  <a:lnTo>
                    <a:pt x="2375" y="635"/>
                  </a:lnTo>
                  <a:lnTo>
                    <a:pt x="1997" y="477"/>
                  </a:lnTo>
                  <a:lnTo>
                    <a:pt x="1513" y="291"/>
                  </a:lnTo>
                  <a:lnTo>
                    <a:pt x="967" y="97"/>
                  </a:lnTo>
                  <a:lnTo>
                    <a:pt x="682" y="0"/>
                  </a:lnTo>
                  <a:lnTo>
                    <a:pt x="591" y="113"/>
                  </a:lnTo>
                  <a:lnTo>
                    <a:pt x="434" y="328"/>
                  </a:lnTo>
                  <a:lnTo>
                    <a:pt x="304" y="536"/>
                  </a:lnTo>
                  <a:lnTo>
                    <a:pt x="201" y="736"/>
                  </a:lnTo>
                  <a:lnTo>
                    <a:pt x="120" y="926"/>
                  </a:lnTo>
                  <a:lnTo>
                    <a:pt x="62" y="1107"/>
                  </a:lnTo>
                  <a:lnTo>
                    <a:pt x="25" y="1278"/>
                  </a:lnTo>
                  <a:lnTo>
                    <a:pt x="5" y="1442"/>
                  </a:lnTo>
                  <a:lnTo>
                    <a:pt x="0" y="1596"/>
                  </a:lnTo>
                  <a:lnTo>
                    <a:pt x="11" y="1740"/>
                  </a:lnTo>
                  <a:lnTo>
                    <a:pt x="32" y="1877"/>
                  </a:lnTo>
                  <a:lnTo>
                    <a:pt x="64" y="2004"/>
                  </a:lnTo>
                  <a:lnTo>
                    <a:pt x="104" y="2120"/>
                  </a:lnTo>
                  <a:lnTo>
                    <a:pt x="152" y="2228"/>
                  </a:lnTo>
                  <a:lnTo>
                    <a:pt x="228" y="2373"/>
                  </a:lnTo>
                  <a:lnTo>
                    <a:pt x="283" y="2457"/>
                  </a:lnTo>
                  <a:lnTo>
                    <a:pt x="481" y="2405"/>
                  </a:lnTo>
                  <a:lnTo>
                    <a:pt x="862" y="2290"/>
                  </a:lnTo>
                  <a:lnTo>
                    <a:pt x="1213" y="2165"/>
                  </a:lnTo>
                  <a:lnTo>
                    <a:pt x="1536" y="2034"/>
                  </a:lnTo>
                  <a:lnTo>
                    <a:pt x="1822" y="1903"/>
                  </a:lnTo>
                  <a:lnTo>
                    <a:pt x="2073" y="1773"/>
                  </a:lnTo>
                  <a:lnTo>
                    <a:pt x="2280" y="1651"/>
                  </a:lnTo>
                  <a:lnTo>
                    <a:pt x="2445" y="1540"/>
                  </a:lnTo>
                  <a:lnTo>
                    <a:pt x="2506" y="1491"/>
                  </a:lnTo>
                  <a:lnTo>
                    <a:pt x="1714" y="14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2244" y="2003"/>
              <a:ext cx="2898" cy="297"/>
            </a:xfrm>
            <a:custGeom>
              <a:avLst/>
              <a:gdLst>
                <a:gd name="T0" fmla="*/ 665 w 8693"/>
                <a:gd name="T1" fmla="*/ 891 h 891"/>
                <a:gd name="T2" fmla="*/ 476 w 8693"/>
                <a:gd name="T3" fmla="*/ 889 h 891"/>
                <a:gd name="T4" fmla="*/ 224 w 8693"/>
                <a:gd name="T5" fmla="*/ 876 h 891"/>
                <a:gd name="T6" fmla="*/ 70 w 8693"/>
                <a:gd name="T7" fmla="*/ 861 h 891"/>
                <a:gd name="T8" fmla="*/ 0 w 8693"/>
                <a:gd name="T9" fmla="*/ 850 h 891"/>
                <a:gd name="T10" fmla="*/ 60 w 8693"/>
                <a:gd name="T11" fmla="*/ 459 h 891"/>
                <a:gd name="T12" fmla="*/ 128 w 8693"/>
                <a:gd name="T13" fmla="*/ 468 h 891"/>
                <a:gd name="T14" fmla="*/ 273 w 8693"/>
                <a:gd name="T15" fmla="*/ 482 h 891"/>
                <a:gd name="T16" fmla="*/ 517 w 8693"/>
                <a:gd name="T17" fmla="*/ 495 h 891"/>
                <a:gd name="T18" fmla="*/ 890 w 8693"/>
                <a:gd name="T19" fmla="*/ 494 h 891"/>
                <a:gd name="T20" fmla="*/ 1307 w 8693"/>
                <a:gd name="T21" fmla="*/ 475 h 891"/>
                <a:gd name="T22" fmla="*/ 1764 w 8693"/>
                <a:gd name="T23" fmla="*/ 443 h 891"/>
                <a:gd name="T24" fmla="*/ 2252 w 8693"/>
                <a:gd name="T25" fmla="*/ 400 h 891"/>
                <a:gd name="T26" fmla="*/ 3027 w 8693"/>
                <a:gd name="T27" fmla="*/ 322 h 891"/>
                <a:gd name="T28" fmla="*/ 3567 w 8693"/>
                <a:gd name="T29" fmla="*/ 265 h 891"/>
                <a:gd name="T30" fmla="*/ 4353 w 8693"/>
                <a:gd name="T31" fmla="*/ 181 h 891"/>
                <a:gd name="T32" fmla="*/ 5509 w 8693"/>
                <a:gd name="T33" fmla="*/ 73 h 891"/>
                <a:gd name="T34" fmla="*/ 6240 w 8693"/>
                <a:gd name="T35" fmla="*/ 23 h 891"/>
                <a:gd name="T36" fmla="*/ 6757 w 8693"/>
                <a:gd name="T37" fmla="*/ 3 h 891"/>
                <a:gd name="T38" fmla="*/ 7083 w 8693"/>
                <a:gd name="T39" fmla="*/ 0 h 891"/>
                <a:gd name="T40" fmla="*/ 7392 w 8693"/>
                <a:gd name="T41" fmla="*/ 6 h 891"/>
                <a:gd name="T42" fmla="*/ 7682 w 8693"/>
                <a:gd name="T43" fmla="*/ 22 h 891"/>
                <a:gd name="T44" fmla="*/ 7950 w 8693"/>
                <a:gd name="T45" fmla="*/ 49 h 891"/>
                <a:gd name="T46" fmla="*/ 8196 w 8693"/>
                <a:gd name="T47" fmla="*/ 88 h 891"/>
                <a:gd name="T48" fmla="*/ 8415 w 8693"/>
                <a:gd name="T49" fmla="*/ 140 h 891"/>
                <a:gd name="T50" fmla="*/ 8608 w 8693"/>
                <a:gd name="T51" fmla="*/ 207 h 891"/>
                <a:gd name="T52" fmla="*/ 8693 w 8693"/>
                <a:gd name="T53" fmla="*/ 246 h 891"/>
                <a:gd name="T54" fmla="*/ 8516 w 8693"/>
                <a:gd name="T55" fmla="*/ 600 h 891"/>
                <a:gd name="T56" fmla="*/ 8441 w 8693"/>
                <a:gd name="T57" fmla="*/ 566 h 891"/>
                <a:gd name="T58" fmla="*/ 8264 w 8693"/>
                <a:gd name="T59" fmla="*/ 508 h 891"/>
                <a:gd name="T60" fmla="*/ 8058 w 8693"/>
                <a:gd name="T61" fmla="*/ 463 h 891"/>
                <a:gd name="T62" fmla="*/ 7824 w 8693"/>
                <a:gd name="T63" fmla="*/ 430 h 891"/>
                <a:gd name="T64" fmla="*/ 7567 w 8693"/>
                <a:gd name="T65" fmla="*/ 409 h 891"/>
                <a:gd name="T66" fmla="*/ 7286 w 8693"/>
                <a:gd name="T67" fmla="*/ 397 h 891"/>
                <a:gd name="T68" fmla="*/ 6985 w 8693"/>
                <a:gd name="T69" fmla="*/ 396 h 891"/>
                <a:gd name="T70" fmla="*/ 6666 w 8693"/>
                <a:gd name="T71" fmla="*/ 401 h 891"/>
                <a:gd name="T72" fmla="*/ 6164 w 8693"/>
                <a:gd name="T73" fmla="*/ 425 h 891"/>
                <a:gd name="T74" fmla="*/ 5452 w 8693"/>
                <a:gd name="T75" fmla="*/ 476 h 891"/>
                <a:gd name="T76" fmla="*/ 4345 w 8693"/>
                <a:gd name="T77" fmla="*/ 580 h 891"/>
                <a:gd name="T78" fmla="*/ 3609 w 8693"/>
                <a:gd name="T79" fmla="*/ 659 h 891"/>
                <a:gd name="T80" fmla="*/ 3196 w 8693"/>
                <a:gd name="T81" fmla="*/ 704 h 891"/>
                <a:gd name="T82" fmla="*/ 2393 w 8693"/>
                <a:gd name="T83" fmla="*/ 786 h 891"/>
                <a:gd name="T84" fmla="*/ 1642 w 8693"/>
                <a:gd name="T85" fmla="*/ 850 h 891"/>
                <a:gd name="T86" fmla="*/ 1129 w 8693"/>
                <a:gd name="T87" fmla="*/ 879 h 891"/>
                <a:gd name="T88" fmla="*/ 812 w 8693"/>
                <a:gd name="T89" fmla="*/ 889 h 891"/>
                <a:gd name="T90" fmla="*/ 665 w 8693"/>
                <a:gd name="T9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93" h="891">
                  <a:moveTo>
                    <a:pt x="665" y="891"/>
                  </a:moveTo>
                  <a:lnTo>
                    <a:pt x="476" y="889"/>
                  </a:lnTo>
                  <a:lnTo>
                    <a:pt x="224" y="876"/>
                  </a:lnTo>
                  <a:lnTo>
                    <a:pt x="70" y="861"/>
                  </a:lnTo>
                  <a:lnTo>
                    <a:pt x="0" y="850"/>
                  </a:lnTo>
                  <a:lnTo>
                    <a:pt x="60" y="459"/>
                  </a:lnTo>
                  <a:lnTo>
                    <a:pt x="128" y="468"/>
                  </a:lnTo>
                  <a:lnTo>
                    <a:pt x="273" y="482"/>
                  </a:lnTo>
                  <a:lnTo>
                    <a:pt x="517" y="495"/>
                  </a:lnTo>
                  <a:lnTo>
                    <a:pt x="890" y="494"/>
                  </a:lnTo>
                  <a:lnTo>
                    <a:pt x="1307" y="475"/>
                  </a:lnTo>
                  <a:lnTo>
                    <a:pt x="1764" y="443"/>
                  </a:lnTo>
                  <a:lnTo>
                    <a:pt x="2252" y="400"/>
                  </a:lnTo>
                  <a:lnTo>
                    <a:pt x="3027" y="322"/>
                  </a:lnTo>
                  <a:lnTo>
                    <a:pt x="3567" y="265"/>
                  </a:lnTo>
                  <a:lnTo>
                    <a:pt x="4353" y="181"/>
                  </a:lnTo>
                  <a:lnTo>
                    <a:pt x="5509" y="73"/>
                  </a:lnTo>
                  <a:lnTo>
                    <a:pt x="6240" y="23"/>
                  </a:lnTo>
                  <a:lnTo>
                    <a:pt x="6757" y="3"/>
                  </a:lnTo>
                  <a:lnTo>
                    <a:pt x="7083" y="0"/>
                  </a:lnTo>
                  <a:lnTo>
                    <a:pt x="7392" y="6"/>
                  </a:lnTo>
                  <a:lnTo>
                    <a:pt x="7682" y="22"/>
                  </a:lnTo>
                  <a:lnTo>
                    <a:pt x="7950" y="49"/>
                  </a:lnTo>
                  <a:lnTo>
                    <a:pt x="8196" y="88"/>
                  </a:lnTo>
                  <a:lnTo>
                    <a:pt x="8415" y="140"/>
                  </a:lnTo>
                  <a:lnTo>
                    <a:pt x="8608" y="207"/>
                  </a:lnTo>
                  <a:lnTo>
                    <a:pt x="8693" y="246"/>
                  </a:lnTo>
                  <a:lnTo>
                    <a:pt x="8516" y="600"/>
                  </a:lnTo>
                  <a:lnTo>
                    <a:pt x="8441" y="566"/>
                  </a:lnTo>
                  <a:lnTo>
                    <a:pt x="8264" y="508"/>
                  </a:lnTo>
                  <a:lnTo>
                    <a:pt x="8058" y="463"/>
                  </a:lnTo>
                  <a:lnTo>
                    <a:pt x="7824" y="430"/>
                  </a:lnTo>
                  <a:lnTo>
                    <a:pt x="7567" y="409"/>
                  </a:lnTo>
                  <a:lnTo>
                    <a:pt x="7286" y="397"/>
                  </a:lnTo>
                  <a:lnTo>
                    <a:pt x="6985" y="396"/>
                  </a:lnTo>
                  <a:lnTo>
                    <a:pt x="6666" y="401"/>
                  </a:lnTo>
                  <a:lnTo>
                    <a:pt x="6164" y="425"/>
                  </a:lnTo>
                  <a:lnTo>
                    <a:pt x="5452" y="476"/>
                  </a:lnTo>
                  <a:lnTo>
                    <a:pt x="4345" y="580"/>
                  </a:lnTo>
                  <a:lnTo>
                    <a:pt x="3609" y="659"/>
                  </a:lnTo>
                  <a:lnTo>
                    <a:pt x="3196" y="704"/>
                  </a:lnTo>
                  <a:lnTo>
                    <a:pt x="2393" y="786"/>
                  </a:lnTo>
                  <a:lnTo>
                    <a:pt x="1642" y="850"/>
                  </a:lnTo>
                  <a:lnTo>
                    <a:pt x="1129" y="879"/>
                  </a:lnTo>
                  <a:lnTo>
                    <a:pt x="812" y="889"/>
                  </a:lnTo>
                  <a:lnTo>
                    <a:pt x="665" y="891"/>
                  </a:lnTo>
                  <a:close/>
                </a:path>
              </a:pathLst>
            </a:custGeom>
            <a:solidFill>
              <a:srgbClr val="D3E4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4421" y="2358"/>
              <a:ext cx="675" cy="198"/>
            </a:xfrm>
            <a:custGeom>
              <a:avLst/>
              <a:gdLst>
                <a:gd name="T0" fmla="*/ 1626 w 2024"/>
                <a:gd name="T1" fmla="*/ 0 h 595"/>
                <a:gd name="T2" fmla="*/ 239 w 2024"/>
                <a:gd name="T3" fmla="*/ 0 h 595"/>
                <a:gd name="T4" fmla="*/ 176 w 2024"/>
                <a:gd name="T5" fmla="*/ 2 h 595"/>
                <a:gd name="T6" fmla="*/ 82 w 2024"/>
                <a:gd name="T7" fmla="*/ 15 h 595"/>
                <a:gd name="T8" fmla="*/ 38 w 2024"/>
                <a:gd name="T9" fmla="*/ 33 h 595"/>
                <a:gd name="T10" fmla="*/ 17 w 2024"/>
                <a:gd name="T11" fmla="*/ 48 h 595"/>
                <a:gd name="T12" fmla="*/ 4 w 2024"/>
                <a:gd name="T13" fmla="*/ 65 h 595"/>
                <a:gd name="T14" fmla="*/ 0 w 2024"/>
                <a:gd name="T15" fmla="*/ 84 h 595"/>
                <a:gd name="T16" fmla="*/ 6 w 2024"/>
                <a:gd name="T17" fmla="*/ 115 h 595"/>
                <a:gd name="T18" fmla="*/ 36 w 2024"/>
                <a:gd name="T19" fmla="*/ 163 h 595"/>
                <a:gd name="T20" fmla="*/ 87 w 2024"/>
                <a:gd name="T21" fmla="*/ 215 h 595"/>
                <a:gd name="T22" fmla="*/ 154 w 2024"/>
                <a:gd name="T23" fmla="*/ 271 h 595"/>
                <a:gd name="T24" fmla="*/ 277 w 2024"/>
                <a:gd name="T25" fmla="*/ 354 h 595"/>
                <a:gd name="T26" fmla="*/ 464 w 2024"/>
                <a:gd name="T27" fmla="*/ 458 h 595"/>
                <a:gd name="T28" fmla="*/ 645 w 2024"/>
                <a:gd name="T29" fmla="*/ 541 h 595"/>
                <a:gd name="T30" fmla="*/ 756 w 2024"/>
                <a:gd name="T31" fmla="*/ 580 h 595"/>
                <a:gd name="T32" fmla="*/ 814 w 2024"/>
                <a:gd name="T33" fmla="*/ 595 h 595"/>
                <a:gd name="T34" fmla="*/ 834 w 2024"/>
                <a:gd name="T35" fmla="*/ 595 h 595"/>
                <a:gd name="T36" fmla="*/ 915 w 2024"/>
                <a:gd name="T37" fmla="*/ 589 h 595"/>
                <a:gd name="T38" fmla="*/ 1269 w 2024"/>
                <a:gd name="T39" fmla="*/ 533 h 595"/>
                <a:gd name="T40" fmla="*/ 1893 w 2024"/>
                <a:gd name="T41" fmla="*/ 422 h 595"/>
                <a:gd name="T42" fmla="*/ 2024 w 2024"/>
                <a:gd name="T43" fmla="*/ 398 h 595"/>
                <a:gd name="T44" fmla="*/ 1626 w 2024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4" h="595">
                  <a:moveTo>
                    <a:pt x="1626" y="0"/>
                  </a:moveTo>
                  <a:lnTo>
                    <a:pt x="239" y="0"/>
                  </a:lnTo>
                  <a:lnTo>
                    <a:pt x="176" y="2"/>
                  </a:lnTo>
                  <a:lnTo>
                    <a:pt x="82" y="15"/>
                  </a:lnTo>
                  <a:lnTo>
                    <a:pt x="38" y="33"/>
                  </a:lnTo>
                  <a:lnTo>
                    <a:pt x="17" y="48"/>
                  </a:lnTo>
                  <a:lnTo>
                    <a:pt x="4" y="65"/>
                  </a:lnTo>
                  <a:lnTo>
                    <a:pt x="0" y="84"/>
                  </a:lnTo>
                  <a:lnTo>
                    <a:pt x="6" y="115"/>
                  </a:lnTo>
                  <a:lnTo>
                    <a:pt x="36" y="163"/>
                  </a:lnTo>
                  <a:lnTo>
                    <a:pt x="87" y="215"/>
                  </a:lnTo>
                  <a:lnTo>
                    <a:pt x="154" y="271"/>
                  </a:lnTo>
                  <a:lnTo>
                    <a:pt x="277" y="354"/>
                  </a:lnTo>
                  <a:lnTo>
                    <a:pt x="464" y="458"/>
                  </a:lnTo>
                  <a:lnTo>
                    <a:pt x="645" y="541"/>
                  </a:lnTo>
                  <a:lnTo>
                    <a:pt x="756" y="580"/>
                  </a:lnTo>
                  <a:lnTo>
                    <a:pt x="814" y="595"/>
                  </a:lnTo>
                  <a:lnTo>
                    <a:pt x="834" y="595"/>
                  </a:lnTo>
                  <a:lnTo>
                    <a:pt x="915" y="589"/>
                  </a:lnTo>
                  <a:lnTo>
                    <a:pt x="1269" y="533"/>
                  </a:lnTo>
                  <a:lnTo>
                    <a:pt x="1893" y="422"/>
                  </a:lnTo>
                  <a:lnTo>
                    <a:pt x="2024" y="39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B6CD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1792" y="1632"/>
              <a:ext cx="4096" cy="991"/>
            </a:xfrm>
            <a:custGeom>
              <a:avLst/>
              <a:gdLst>
                <a:gd name="T0" fmla="*/ 7891 w 12289"/>
                <a:gd name="T1" fmla="*/ 17 h 2974"/>
                <a:gd name="T2" fmla="*/ 5816 w 12289"/>
                <a:gd name="T3" fmla="*/ 178 h 2974"/>
                <a:gd name="T4" fmla="*/ 4544 w 12289"/>
                <a:gd name="T5" fmla="*/ 359 h 2974"/>
                <a:gd name="T6" fmla="*/ 3419 w 12289"/>
                <a:gd name="T7" fmla="*/ 624 h 2974"/>
                <a:gd name="T8" fmla="*/ 2974 w 12289"/>
                <a:gd name="T9" fmla="*/ 792 h 2974"/>
                <a:gd name="T10" fmla="*/ 2667 w 12289"/>
                <a:gd name="T11" fmla="*/ 908 h 2974"/>
                <a:gd name="T12" fmla="*/ 2359 w 12289"/>
                <a:gd name="T13" fmla="*/ 958 h 2974"/>
                <a:gd name="T14" fmla="*/ 2098 w 12289"/>
                <a:gd name="T15" fmla="*/ 932 h 2974"/>
                <a:gd name="T16" fmla="*/ 1766 w 12289"/>
                <a:gd name="T17" fmla="*/ 784 h 2974"/>
                <a:gd name="T18" fmla="*/ 1200 w 12289"/>
                <a:gd name="T19" fmla="*/ 366 h 2974"/>
                <a:gd name="T20" fmla="*/ 700 w 12289"/>
                <a:gd name="T21" fmla="*/ 109 h 2974"/>
                <a:gd name="T22" fmla="*/ 349 w 12289"/>
                <a:gd name="T23" fmla="*/ 24 h 2974"/>
                <a:gd name="T24" fmla="*/ 0 w 12289"/>
                <a:gd name="T25" fmla="*/ 0 h 2974"/>
                <a:gd name="T26" fmla="*/ 235 w 12289"/>
                <a:gd name="T27" fmla="*/ 703 h 2974"/>
                <a:gd name="T28" fmla="*/ 387 w 12289"/>
                <a:gd name="T29" fmla="*/ 1414 h 2974"/>
                <a:gd name="T30" fmla="*/ 396 w 12289"/>
                <a:gd name="T31" fmla="*/ 1616 h 2974"/>
                <a:gd name="T32" fmla="*/ 735 w 12289"/>
                <a:gd name="T33" fmla="*/ 1698 h 2974"/>
                <a:gd name="T34" fmla="*/ 1483 w 12289"/>
                <a:gd name="T35" fmla="*/ 1739 h 2974"/>
                <a:gd name="T36" fmla="*/ 2685 w 12289"/>
                <a:gd name="T37" fmla="*/ 1631 h 2974"/>
                <a:gd name="T38" fmla="*/ 4828 w 12289"/>
                <a:gd name="T39" fmla="*/ 1208 h 2974"/>
                <a:gd name="T40" fmla="*/ 6448 w 12289"/>
                <a:gd name="T41" fmla="*/ 984 h 2974"/>
                <a:gd name="T42" fmla="*/ 8127 w 12289"/>
                <a:gd name="T43" fmla="*/ 910 h 2974"/>
                <a:gd name="T44" fmla="*/ 8734 w 12289"/>
                <a:gd name="T45" fmla="*/ 948 h 2974"/>
                <a:gd name="T46" fmla="*/ 9359 w 12289"/>
                <a:gd name="T47" fmla="*/ 1088 h 2974"/>
                <a:gd name="T48" fmla="*/ 9845 w 12289"/>
                <a:gd name="T49" fmla="*/ 1272 h 2974"/>
                <a:gd name="T50" fmla="*/ 9628 w 12289"/>
                <a:gd name="T51" fmla="*/ 1639 h 2974"/>
                <a:gd name="T52" fmla="*/ 9518 w 12289"/>
                <a:gd name="T53" fmla="*/ 1942 h 2974"/>
                <a:gd name="T54" fmla="*/ 9517 w 12289"/>
                <a:gd name="T55" fmla="*/ 2060 h 2974"/>
                <a:gd name="T56" fmla="*/ 9615 w 12289"/>
                <a:gd name="T57" fmla="*/ 2489 h 2974"/>
                <a:gd name="T58" fmla="*/ 9822 w 12289"/>
                <a:gd name="T59" fmla="*/ 2833 h 2974"/>
                <a:gd name="T60" fmla="*/ 10076 w 12289"/>
                <a:gd name="T61" fmla="*/ 2945 h 2974"/>
                <a:gd name="T62" fmla="*/ 10385 w 12289"/>
                <a:gd name="T63" fmla="*/ 2819 h 2974"/>
                <a:gd name="T64" fmla="*/ 10126 w 12289"/>
                <a:gd name="T65" fmla="*/ 2580 h 2974"/>
                <a:gd name="T66" fmla="*/ 9942 w 12289"/>
                <a:gd name="T67" fmla="*/ 2226 h 2974"/>
                <a:gd name="T68" fmla="*/ 9919 w 12289"/>
                <a:gd name="T69" fmla="*/ 1974 h 2974"/>
                <a:gd name="T70" fmla="*/ 10138 w 12289"/>
                <a:gd name="T71" fmla="*/ 1541 h 2974"/>
                <a:gd name="T72" fmla="*/ 10506 w 12289"/>
                <a:gd name="T73" fmla="*/ 1585 h 2974"/>
                <a:gd name="T74" fmla="*/ 10851 w 12289"/>
                <a:gd name="T75" fmla="*/ 1692 h 2974"/>
                <a:gd name="T76" fmla="*/ 11208 w 12289"/>
                <a:gd name="T77" fmla="*/ 1653 h 2974"/>
                <a:gd name="T78" fmla="*/ 11574 w 12289"/>
                <a:gd name="T79" fmla="*/ 1478 h 2974"/>
                <a:gd name="T80" fmla="*/ 12023 w 12289"/>
                <a:gd name="T81" fmla="*/ 1239 h 2974"/>
                <a:gd name="T82" fmla="*/ 12289 w 12289"/>
                <a:gd name="T83" fmla="*/ 1188 h 2974"/>
                <a:gd name="T84" fmla="*/ 11268 w 12289"/>
                <a:gd name="T85" fmla="*/ 771 h 2974"/>
                <a:gd name="T86" fmla="*/ 9562 w 12289"/>
                <a:gd name="T87" fmla="*/ 210 h 2974"/>
                <a:gd name="T88" fmla="*/ 8755 w 12289"/>
                <a:gd name="T89" fmla="*/ 21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89" h="2974">
                  <a:moveTo>
                    <a:pt x="8523" y="0"/>
                  </a:moveTo>
                  <a:lnTo>
                    <a:pt x="8376" y="1"/>
                  </a:lnTo>
                  <a:lnTo>
                    <a:pt x="7891" y="17"/>
                  </a:lnTo>
                  <a:lnTo>
                    <a:pt x="7230" y="53"/>
                  </a:lnTo>
                  <a:lnTo>
                    <a:pt x="6448" y="113"/>
                  </a:lnTo>
                  <a:lnTo>
                    <a:pt x="5816" y="178"/>
                  </a:lnTo>
                  <a:lnTo>
                    <a:pt x="5388" y="230"/>
                  </a:lnTo>
                  <a:lnTo>
                    <a:pt x="4962" y="290"/>
                  </a:lnTo>
                  <a:lnTo>
                    <a:pt x="4544" y="359"/>
                  </a:lnTo>
                  <a:lnTo>
                    <a:pt x="4144" y="437"/>
                  </a:lnTo>
                  <a:lnTo>
                    <a:pt x="3766" y="525"/>
                  </a:lnTo>
                  <a:lnTo>
                    <a:pt x="3419" y="624"/>
                  </a:lnTo>
                  <a:lnTo>
                    <a:pt x="3184" y="705"/>
                  </a:lnTo>
                  <a:lnTo>
                    <a:pt x="3040" y="762"/>
                  </a:lnTo>
                  <a:lnTo>
                    <a:pt x="2974" y="792"/>
                  </a:lnTo>
                  <a:lnTo>
                    <a:pt x="2908" y="821"/>
                  </a:lnTo>
                  <a:lnTo>
                    <a:pt x="2784" y="870"/>
                  </a:lnTo>
                  <a:lnTo>
                    <a:pt x="2667" y="908"/>
                  </a:lnTo>
                  <a:lnTo>
                    <a:pt x="2558" y="934"/>
                  </a:lnTo>
                  <a:lnTo>
                    <a:pt x="2456" y="951"/>
                  </a:lnTo>
                  <a:lnTo>
                    <a:pt x="2359" y="958"/>
                  </a:lnTo>
                  <a:lnTo>
                    <a:pt x="2267" y="957"/>
                  </a:lnTo>
                  <a:lnTo>
                    <a:pt x="2181" y="948"/>
                  </a:lnTo>
                  <a:lnTo>
                    <a:pt x="2098" y="932"/>
                  </a:lnTo>
                  <a:lnTo>
                    <a:pt x="2021" y="908"/>
                  </a:lnTo>
                  <a:lnTo>
                    <a:pt x="1908" y="863"/>
                  </a:lnTo>
                  <a:lnTo>
                    <a:pt x="1766" y="784"/>
                  </a:lnTo>
                  <a:lnTo>
                    <a:pt x="1629" y="689"/>
                  </a:lnTo>
                  <a:lnTo>
                    <a:pt x="1423" y="531"/>
                  </a:lnTo>
                  <a:lnTo>
                    <a:pt x="1200" y="366"/>
                  </a:lnTo>
                  <a:lnTo>
                    <a:pt x="1036" y="263"/>
                  </a:lnTo>
                  <a:lnTo>
                    <a:pt x="853" y="169"/>
                  </a:lnTo>
                  <a:lnTo>
                    <a:pt x="700" y="109"/>
                  </a:lnTo>
                  <a:lnTo>
                    <a:pt x="590" y="76"/>
                  </a:lnTo>
                  <a:lnTo>
                    <a:pt x="474" y="47"/>
                  </a:lnTo>
                  <a:lnTo>
                    <a:pt x="349" y="24"/>
                  </a:lnTo>
                  <a:lnTo>
                    <a:pt x="216" y="10"/>
                  </a:lnTo>
                  <a:lnTo>
                    <a:pt x="75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16"/>
                  </a:lnTo>
                  <a:lnTo>
                    <a:pt x="393" y="1649"/>
                  </a:lnTo>
                  <a:lnTo>
                    <a:pt x="510" y="1667"/>
                  </a:lnTo>
                  <a:lnTo>
                    <a:pt x="735" y="1698"/>
                  </a:lnTo>
                  <a:lnTo>
                    <a:pt x="955" y="1719"/>
                  </a:lnTo>
                  <a:lnTo>
                    <a:pt x="1169" y="1732"/>
                  </a:lnTo>
                  <a:lnTo>
                    <a:pt x="1483" y="1739"/>
                  </a:lnTo>
                  <a:lnTo>
                    <a:pt x="1890" y="1725"/>
                  </a:lnTo>
                  <a:lnTo>
                    <a:pt x="2289" y="1688"/>
                  </a:lnTo>
                  <a:lnTo>
                    <a:pt x="2685" y="1631"/>
                  </a:lnTo>
                  <a:lnTo>
                    <a:pt x="3285" y="1522"/>
                  </a:lnTo>
                  <a:lnTo>
                    <a:pt x="4132" y="1344"/>
                  </a:lnTo>
                  <a:lnTo>
                    <a:pt x="4828" y="1208"/>
                  </a:lnTo>
                  <a:lnTo>
                    <a:pt x="5329" y="1123"/>
                  </a:lnTo>
                  <a:lnTo>
                    <a:pt x="5867" y="1047"/>
                  </a:lnTo>
                  <a:lnTo>
                    <a:pt x="6448" y="984"/>
                  </a:lnTo>
                  <a:lnTo>
                    <a:pt x="7077" y="938"/>
                  </a:lnTo>
                  <a:lnTo>
                    <a:pt x="7761" y="912"/>
                  </a:lnTo>
                  <a:lnTo>
                    <a:pt x="8127" y="910"/>
                  </a:lnTo>
                  <a:lnTo>
                    <a:pt x="8258" y="912"/>
                  </a:lnTo>
                  <a:lnTo>
                    <a:pt x="8503" y="923"/>
                  </a:lnTo>
                  <a:lnTo>
                    <a:pt x="8734" y="948"/>
                  </a:lnTo>
                  <a:lnTo>
                    <a:pt x="8951" y="984"/>
                  </a:lnTo>
                  <a:lnTo>
                    <a:pt x="9158" y="1031"/>
                  </a:lnTo>
                  <a:lnTo>
                    <a:pt x="9359" y="1088"/>
                  </a:lnTo>
                  <a:lnTo>
                    <a:pt x="9554" y="1155"/>
                  </a:lnTo>
                  <a:lnTo>
                    <a:pt x="9747" y="1230"/>
                  </a:lnTo>
                  <a:lnTo>
                    <a:pt x="9845" y="1272"/>
                  </a:lnTo>
                  <a:lnTo>
                    <a:pt x="9798" y="1339"/>
                  </a:lnTo>
                  <a:lnTo>
                    <a:pt x="9719" y="1466"/>
                  </a:lnTo>
                  <a:lnTo>
                    <a:pt x="9628" y="1639"/>
                  </a:lnTo>
                  <a:lnTo>
                    <a:pt x="9554" y="1817"/>
                  </a:lnTo>
                  <a:lnTo>
                    <a:pt x="9523" y="1925"/>
                  </a:lnTo>
                  <a:lnTo>
                    <a:pt x="9518" y="1942"/>
                  </a:lnTo>
                  <a:lnTo>
                    <a:pt x="9516" y="1961"/>
                  </a:lnTo>
                  <a:lnTo>
                    <a:pt x="9514" y="1981"/>
                  </a:lnTo>
                  <a:lnTo>
                    <a:pt x="9517" y="2060"/>
                  </a:lnTo>
                  <a:lnTo>
                    <a:pt x="9534" y="2213"/>
                  </a:lnTo>
                  <a:lnTo>
                    <a:pt x="9567" y="2355"/>
                  </a:lnTo>
                  <a:lnTo>
                    <a:pt x="9615" y="2489"/>
                  </a:lnTo>
                  <a:lnTo>
                    <a:pt x="9674" y="2613"/>
                  </a:lnTo>
                  <a:lnTo>
                    <a:pt x="9745" y="2728"/>
                  </a:lnTo>
                  <a:lnTo>
                    <a:pt x="9822" y="2833"/>
                  </a:lnTo>
                  <a:lnTo>
                    <a:pt x="9909" y="2930"/>
                  </a:lnTo>
                  <a:lnTo>
                    <a:pt x="9953" y="2974"/>
                  </a:lnTo>
                  <a:lnTo>
                    <a:pt x="10076" y="2945"/>
                  </a:lnTo>
                  <a:lnTo>
                    <a:pt x="10313" y="2881"/>
                  </a:lnTo>
                  <a:lnTo>
                    <a:pt x="10429" y="2846"/>
                  </a:lnTo>
                  <a:lnTo>
                    <a:pt x="10385" y="2819"/>
                  </a:lnTo>
                  <a:lnTo>
                    <a:pt x="10296" y="2751"/>
                  </a:lnTo>
                  <a:lnTo>
                    <a:pt x="10210" y="2672"/>
                  </a:lnTo>
                  <a:lnTo>
                    <a:pt x="10126" y="2580"/>
                  </a:lnTo>
                  <a:lnTo>
                    <a:pt x="10051" y="2475"/>
                  </a:lnTo>
                  <a:lnTo>
                    <a:pt x="9989" y="2357"/>
                  </a:lnTo>
                  <a:lnTo>
                    <a:pt x="9942" y="2226"/>
                  </a:lnTo>
                  <a:lnTo>
                    <a:pt x="9916" y="2080"/>
                  </a:lnTo>
                  <a:lnTo>
                    <a:pt x="9912" y="2003"/>
                  </a:lnTo>
                  <a:lnTo>
                    <a:pt x="9919" y="1974"/>
                  </a:lnTo>
                  <a:lnTo>
                    <a:pt x="9956" y="1872"/>
                  </a:lnTo>
                  <a:lnTo>
                    <a:pt x="10027" y="1724"/>
                  </a:lnTo>
                  <a:lnTo>
                    <a:pt x="10138" y="1541"/>
                  </a:lnTo>
                  <a:lnTo>
                    <a:pt x="10213" y="1440"/>
                  </a:lnTo>
                  <a:lnTo>
                    <a:pt x="10357" y="1511"/>
                  </a:lnTo>
                  <a:lnTo>
                    <a:pt x="10506" y="1585"/>
                  </a:lnTo>
                  <a:lnTo>
                    <a:pt x="10580" y="1620"/>
                  </a:lnTo>
                  <a:lnTo>
                    <a:pt x="10720" y="1667"/>
                  </a:lnTo>
                  <a:lnTo>
                    <a:pt x="10851" y="1692"/>
                  </a:lnTo>
                  <a:lnTo>
                    <a:pt x="10976" y="1696"/>
                  </a:lnTo>
                  <a:lnTo>
                    <a:pt x="11094" y="1682"/>
                  </a:lnTo>
                  <a:lnTo>
                    <a:pt x="11208" y="1653"/>
                  </a:lnTo>
                  <a:lnTo>
                    <a:pt x="11316" y="1613"/>
                  </a:lnTo>
                  <a:lnTo>
                    <a:pt x="11421" y="1562"/>
                  </a:lnTo>
                  <a:lnTo>
                    <a:pt x="11574" y="1478"/>
                  </a:lnTo>
                  <a:lnTo>
                    <a:pt x="11772" y="1359"/>
                  </a:lnTo>
                  <a:lnTo>
                    <a:pt x="11922" y="1282"/>
                  </a:lnTo>
                  <a:lnTo>
                    <a:pt x="12023" y="1239"/>
                  </a:lnTo>
                  <a:lnTo>
                    <a:pt x="12127" y="1207"/>
                  </a:lnTo>
                  <a:lnTo>
                    <a:pt x="12235" y="1190"/>
                  </a:lnTo>
                  <a:lnTo>
                    <a:pt x="12289" y="1188"/>
                  </a:lnTo>
                  <a:lnTo>
                    <a:pt x="12155" y="1123"/>
                  </a:lnTo>
                  <a:lnTo>
                    <a:pt x="11765" y="961"/>
                  </a:lnTo>
                  <a:lnTo>
                    <a:pt x="11268" y="771"/>
                  </a:lnTo>
                  <a:lnTo>
                    <a:pt x="10708" y="571"/>
                  </a:lnTo>
                  <a:lnTo>
                    <a:pt x="10125" y="378"/>
                  </a:lnTo>
                  <a:lnTo>
                    <a:pt x="9562" y="210"/>
                  </a:lnTo>
                  <a:lnTo>
                    <a:pt x="9180" y="109"/>
                  </a:lnTo>
                  <a:lnTo>
                    <a:pt x="8952" y="57"/>
                  </a:lnTo>
                  <a:lnTo>
                    <a:pt x="8755" y="21"/>
                  </a:lnTo>
                  <a:lnTo>
                    <a:pt x="8590" y="2"/>
                  </a:lnTo>
                  <a:lnTo>
                    <a:pt x="8523" y="0"/>
                  </a:lnTo>
                  <a:close/>
                </a:path>
              </a:pathLst>
            </a:custGeom>
            <a:solidFill>
              <a:srgbClr val="9CC0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5426" y="2028"/>
              <a:ext cx="132" cy="132"/>
            </a:xfrm>
            <a:custGeom>
              <a:avLst/>
              <a:gdLst>
                <a:gd name="T0" fmla="*/ 198 w 396"/>
                <a:gd name="T1" fmla="*/ 0 h 397"/>
                <a:gd name="T2" fmla="*/ 218 w 396"/>
                <a:gd name="T3" fmla="*/ 2 h 397"/>
                <a:gd name="T4" fmla="*/ 257 w 396"/>
                <a:gd name="T5" fmla="*/ 9 h 397"/>
                <a:gd name="T6" fmla="*/ 292 w 396"/>
                <a:gd name="T7" fmla="*/ 25 h 397"/>
                <a:gd name="T8" fmla="*/ 324 w 396"/>
                <a:gd name="T9" fmla="*/ 46 h 397"/>
                <a:gd name="T10" fmla="*/ 351 w 396"/>
                <a:gd name="T11" fmla="*/ 72 h 397"/>
                <a:gd name="T12" fmla="*/ 373 w 396"/>
                <a:gd name="T13" fmla="*/ 104 h 397"/>
                <a:gd name="T14" fmla="*/ 387 w 396"/>
                <a:gd name="T15" fmla="*/ 140 h 397"/>
                <a:gd name="T16" fmla="*/ 396 w 396"/>
                <a:gd name="T17" fmla="*/ 179 h 397"/>
                <a:gd name="T18" fmla="*/ 396 w 396"/>
                <a:gd name="T19" fmla="*/ 199 h 397"/>
                <a:gd name="T20" fmla="*/ 396 w 396"/>
                <a:gd name="T21" fmla="*/ 219 h 397"/>
                <a:gd name="T22" fmla="*/ 387 w 396"/>
                <a:gd name="T23" fmla="*/ 258 h 397"/>
                <a:gd name="T24" fmla="*/ 373 w 396"/>
                <a:gd name="T25" fmla="*/ 294 h 397"/>
                <a:gd name="T26" fmla="*/ 351 w 396"/>
                <a:gd name="T27" fmla="*/ 325 h 397"/>
                <a:gd name="T28" fmla="*/ 324 w 396"/>
                <a:gd name="T29" fmla="*/ 351 h 397"/>
                <a:gd name="T30" fmla="*/ 292 w 396"/>
                <a:gd name="T31" fmla="*/ 373 h 397"/>
                <a:gd name="T32" fmla="*/ 257 w 396"/>
                <a:gd name="T33" fmla="*/ 389 h 397"/>
                <a:gd name="T34" fmla="*/ 218 w 396"/>
                <a:gd name="T35" fmla="*/ 396 h 397"/>
                <a:gd name="T36" fmla="*/ 198 w 396"/>
                <a:gd name="T37" fmla="*/ 397 h 397"/>
                <a:gd name="T38" fmla="*/ 177 w 396"/>
                <a:gd name="T39" fmla="*/ 396 h 397"/>
                <a:gd name="T40" fmla="*/ 139 w 396"/>
                <a:gd name="T41" fmla="*/ 389 h 397"/>
                <a:gd name="T42" fmla="*/ 103 w 396"/>
                <a:gd name="T43" fmla="*/ 373 h 397"/>
                <a:gd name="T44" fmla="*/ 72 w 396"/>
                <a:gd name="T45" fmla="*/ 351 h 397"/>
                <a:gd name="T46" fmla="*/ 44 w 396"/>
                <a:gd name="T47" fmla="*/ 325 h 397"/>
                <a:gd name="T48" fmla="*/ 23 w 396"/>
                <a:gd name="T49" fmla="*/ 294 h 397"/>
                <a:gd name="T50" fmla="*/ 8 w 396"/>
                <a:gd name="T51" fmla="*/ 258 h 397"/>
                <a:gd name="T52" fmla="*/ 0 w 396"/>
                <a:gd name="T53" fmla="*/ 219 h 397"/>
                <a:gd name="T54" fmla="*/ 0 w 396"/>
                <a:gd name="T55" fmla="*/ 199 h 397"/>
                <a:gd name="T56" fmla="*/ 0 w 396"/>
                <a:gd name="T57" fmla="*/ 179 h 397"/>
                <a:gd name="T58" fmla="*/ 8 w 396"/>
                <a:gd name="T59" fmla="*/ 140 h 397"/>
                <a:gd name="T60" fmla="*/ 23 w 396"/>
                <a:gd name="T61" fmla="*/ 104 h 397"/>
                <a:gd name="T62" fmla="*/ 44 w 396"/>
                <a:gd name="T63" fmla="*/ 72 h 397"/>
                <a:gd name="T64" fmla="*/ 72 w 396"/>
                <a:gd name="T65" fmla="*/ 46 h 397"/>
                <a:gd name="T66" fmla="*/ 103 w 396"/>
                <a:gd name="T67" fmla="*/ 25 h 397"/>
                <a:gd name="T68" fmla="*/ 139 w 396"/>
                <a:gd name="T69" fmla="*/ 9 h 397"/>
                <a:gd name="T70" fmla="*/ 177 w 396"/>
                <a:gd name="T71" fmla="*/ 2 h 397"/>
                <a:gd name="T72" fmla="*/ 198 w 396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7">
                  <a:moveTo>
                    <a:pt x="198" y="0"/>
                  </a:moveTo>
                  <a:lnTo>
                    <a:pt x="218" y="2"/>
                  </a:lnTo>
                  <a:lnTo>
                    <a:pt x="257" y="9"/>
                  </a:lnTo>
                  <a:lnTo>
                    <a:pt x="292" y="25"/>
                  </a:lnTo>
                  <a:lnTo>
                    <a:pt x="324" y="46"/>
                  </a:lnTo>
                  <a:lnTo>
                    <a:pt x="351" y="72"/>
                  </a:lnTo>
                  <a:lnTo>
                    <a:pt x="373" y="104"/>
                  </a:lnTo>
                  <a:lnTo>
                    <a:pt x="387" y="140"/>
                  </a:lnTo>
                  <a:lnTo>
                    <a:pt x="396" y="179"/>
                  </a:lnTo>
                  <a:lnTo>
                    <a:pt x="396" y="199"/>
                  </a:lnTo>
                  <a:lnTo>
                    <a:pt x="396" y="219"/>
                  </a:lnTo>
                  <a:lnTo>
                    <a:pt x="387" y="258"/>
                  </a:lnTo>
                  <a:lnTo>
                    <a:pt x="373" y="294"/>
                  </a:lnTo>
                  <a:lnTo>
                    <a:pt x="351" y="325"/>
                  </a:lnTo>
                  <a:lnTo>
                    <a:pt x="324" y="351"/>
                  </a:lnTo>
                  <a:lnTo>
                    <a:pt x="292" y="373"/>
                  </a:lnTo>
                  <a:lnTo>
                    <a:pt x="257" y="389"/>
                  </a:lnTo>
                  <a:lnTo>
                    <a:pt x="218" y="396"/>
                  </a:lnTo>
                  <a:lnTo>
                    <a:pt x="198" y="397"/>
                  </a:lnTo>
                  <a:lnTo>
                    <a:pt x="177" y="396"/>
                  </a:lnTo>
                  <a:lnTo>
                    <a:pt x="139" y="389"/>
                  </a:lnTo>
                  <a:lnTo>
                    <a:pt x="103" y="373"/>
                  </a:lnTo>
                  <a:lnTo>
                    <a:pt x="72" y="351"/>
                  </a:lnTo>
                  <a:lnTo>
                    <a:pt x="44" y="325"/>
                  </a:lnTo>
                  <a:lnTo>
                    <a:pt x="23" y="294"/>
                  </a:lnTo>
                  <a:lnTo>
                    <a:pt x="8" y="258"/>
                  </a:lnTo>
                  <a:lnTo>
                    <a:pt x="0" y="219"/>
                  </a:lnTo>
                  <a:lnTo>
                    <a:pt x="0" y="199"/>
                  </a:lnTo>
                  <a:lnTo>
                    <a:pt x="0" y="179"/>
                  </a:lnTo>
                  <a:lnTo>
                    <a:pt x="8" y="140"/>
                  </a:lnTo>
                  <a:lnTo>
                    <a:pt x="23" y="104"/>
                  </a:lnTo>
                  <a:lnTo>
                    <a:pt x="44" y="72"/>
                  </a:lnTo>
                  <a:lnTo>
                    <a:pt x="72" y="46"/>
                  </a:lnTo>
                  <a:lnTo>
                    <a:pt x="103" y="25"/>
                  </a:lnTo>
                  <a:lnTo>
                    <a:pt x="139" y="9"/>
                  </a:lnTo>
                  <a:lnTo>
                    <a:pt x="177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1792" y="1632"/>
              <a:ext cx="667" cy="1057"/>
            </a:xfrm>
            <a:custGeom>
              <a:avLst/>
              <a:gdLst>
                <a:gd name="T0" fmla="*/ 1982 w 2000"/>
                <a:gd name="T1" fmla="*/ 2255 h 3170"/>
                <a:gd name="T2" fmla="*/ 1915 w 2000"/>
                <a:gd name="T3" fmla="*/ 2204 h 3170"/>
                <a:gd name="T4" fmla="*/ 1813 w 2000"/>
                <a:gd name="T5" fmla="*/ 2108 h 3170"/>
                <a:gd name="T6" fmla="*/ 1748 w 2000"/>
                <a:gd name="T7" fmla="*/ 2033 h 3170"/>
                <a:gd name="T8" fmla="*/ 1691 w 2000"/>
                <a:gd name="T9" fmla="*/ 1950 h 3170"/>
                <a:gd name="T10" fmla="*/ 1642 w 2000"/>
                <a:gd name="T11" fmla="*/ 1856 h 3170"/>
                <a:gd name="T12" fmla="*/ 1607 w 2000"/>
                <a:gd name="T13" fmla="*/ 1754 h 3170"/>
                <a:gd name="T14" fmla="*/ 1587 w 2000"/>
                <a:gd name="T15" fmla="*/ 1644 h 3170"/>
                <a:gd name="T16" fmla="*/ 1586 w 2000"/>
                <a:gd name="T17" fmla="*/ 1585 h 3170"/>
                <a:gd name="T18" fmla="*/ 1587 w 2000"/>
                <a:gd name="T19" fmla="*/ 1524 h 3170"/>
                <a:gd name="T20" fmla="*/ 1609 w 2000"/>
                <a:gd name="T21" fmla="*/ 1410 h 3170"/>
                <a:gd name="T22" fmla="*/ 1646 w 2000"/>
                <a:gd name="T23" fmla="*/ 1305 h 3170"/>
                <a:gd name="T24" fmla="*/ 1698 w 2000"/>
                <a:gd name="T25" fmla="*/ 1208 h 3170"/>
                <a:gd name="T26" fmla="*/ 1759 w 2000"/>
                <a:gd name="T27" fmla="*/ 1123 h 3170"/>
                <a:gd name="T28" fmla="*/ 1826 w 2000"/>
                <a:gd name="T29" fmla="*/ 1047 h 3170"/>
                <a:gd name="T30" fmla="*/ 1933 w 2000"/>
                <a:gd name="T31" fmla="*/ 951 h 3170"/>
                <a:gd name="T32" fmla="*/ 2000 w 2000"/>
                <a:gd name="T33" fmla="*/ 900 h 3170"/>
                <a:gd name="T34" fmla="*/ 1949 w 2000"/>
                <a:gd name="T35" fmla="*/ 880 h 3170"/>
                <a:gd name="T36" fmla="*/ 1848 w 2000"/>
                <a:gd name="T37" fmla="*/ 830 h 3170"/>
                <a:gd name="T38" fmla="*/ 1702 w 2000"/>
                <a:gd name="T39" fmla="*/ 741 h 3170"/>
                <a:gd name="T40" fmla="*/ 1417 w 2000"/>
                <a:gd name="T41" fmla="*/ 525 h 3170"/>
                <a:gd name="T42" fmla="*/ 1154 w 2000"/>
                <a:gd name="T43" fmla="*/ 335 h 3170"/>
                <a:gd name="T44" fmla="*/ 1038 w 2000"/>
                <a:gd name="T45" fmla="*/ 264 h 3170"/>
                <a:gd name="T46" fmla="*/ 913 w 2000"/>
                <a:gd name="T47" fmla="*/ 198 h 3170"/>
                <a:gd name="T48" fmla="*/ 778 w 2000"/>
                <a:gd name="T49" fmla="*/ 138 h 3170"/>
                <a:gd name="T50" fmla="*/ 631 w 2000"/>
                <a:gd name="T51" fmla="*/ 87 h 3170"/>
                <a:gd name="T52" fmla="*/ 471 w 2000"/>
                <a:gd name="T53" fmla="*/ 46 h 3170"/>
                <a:gd name="T54" fmla="*/ 295 w 2000"/>
                <a:gd name="T55" fmla="*/ 17 h 3170"/>
                <a:gd name="T56" fmla="*/ 104 w 2000"/>
                <a:gd name="T57" fmla="*/ 1 h 3170"/>
                <a:gd name="T58" fmla="*/ 0 w 2000"/>
                <a:gd name="T59" fmla="*/ 0 h 3170"/>
                <a:gd name="T60" fmla="*/ 13 w 2000"/>
                <a:gd name="T61" fmla="*/ 33 h 3170"/>
                <a:gd name="T62" fmla="*/ 124 w 2000"/>
                <a:gd name="T63" fmla="*/ 343 h 3170"/>
                <a:gd name="T64" fmla="*/ 235 w 2000"/>
                <a:gd name="T65" fmla="*/ 703 h 3170"/>
                <a:gd name="T66" fmla="*/ 305 w 2000"/>
                <a:gd name="T67" fmla="*/ 965 h 3170"/>
                <a:gd name="T68" fmla="*/ 361 w 2000"/>
                <a:gd name="T69" fmla="*/ 1227 h 3170"/>
                <a:gd name="T70" fmla="*/ 387 w 2000"/>
                <a:gd name="T71" fmla="*/ 1414 h 3170"/>
                <a:gd name="T72" fmla="*/ 396 w 2000"/>
                <a:gd name="T73" fmla="*/ 1531 h 3170"/>
                <a:gd name="T74" fmla="*/ 396 w 2000"/>
                <a:gd name="T75" fmla="*/ 1585 h 3170"/>
                <a:gd name="T76" fmla="*/ 396 w 2000"/>
                <a:gd name="T77" fmla="*/ 1639 h 3170"/>
                <a:gd name="T78" fmla="*/ 387 w 2000"/>
                <a:gd name="T79" fmla="*/ 1755 h 3170"/>
                <a:gd name="T80" fmla="*/ 361 w 2000"/>
                <a:gd name="T81" fmla="*/ 1942 h 3170"/>
                <a:gd name="T82" fmla="*/ 305 w 2000"/>
                <a:gd name="T83" fmla="*/ 2204 h 3170"/>
                <a:gd name="T84" fmla="*/ 235 w 2000"/>
                <a:gd name="T85" fmla="*/ 2466 h 3170"/>
                <a:gd name="T86" fmla="*/ 124 w 2000"/>
                <a:gd name="T87" fmla="*/ 2826 h 3170"/>
                <a:gd name="T88" fmla="*/ 13 w 2000"/>
                <a:gd name="T89" fmla="*/ 3138 h 3170"/>
                <a:gd name="T90" fmla="*/ 0 w 2000"/>
                <a:gd name="T91" fmla="*/ 3170 h 3170"/>
                <a:gd name="T92" fmla="*/ 101 w 2000"/>
                <a:gd name="T93" fmla="*/ 3168 h 3170"/>
                <a:gd name="T94" fmla="*/ 291 w 2000"/>
                <a:gd name="T95" fmla="*/ 3153 h 3170"/>
                <a:gd name="T96" fmla="*/ 464 w 2000"/>
                <a:gd name="T97" fmla="*/ 3124 h 3170"/>
                <a:gd name="T98" fmla="*/ 622 w 2000"/>
                <a:gd name="T99" fmla="*/ 3082 h 3170"/>
                <a:gd name="T100" fmla="*/ 768 w 2000"/>
                <a:gd name="T101" fmla="*/ 3030 h 3170"/>
                <a:gd name="T102" fmla="*/ 903 w 2000"/>
                <a:gd name="T103" fmla="*/ 2971 h 3170"/>
                <a:gd name="T104" fmla="*/ 1027 w 2000"/>
                <a:gd name="T105" fmla="*/ 2904 h 3170"/>
                <a:gd name="T106" fmla="*/ 1144 w 2000"/>
                <a:gd name="T107" fmla="*/ 2832 h 3170"/>
                <a:gd name="T108" fmla="*/ 1407 w 2000"/>
                <a:gd name="T109" fmla="*/ 2640 h 3170"/>
                <a:gd name="T110" fmla="*/ 1691 w 2000"/>
                <a:gd name="T111" fmla="*/ 2420 h 3170"/>
                <a:gd name="T112" fmla="*/ 1833 w 2000"/>
                <a:gd name="T113" fmla="*/ 2328 h 3170"/>
                <a:gd name="T114" fmla="*/ 1931 w 2000"/>
                <a:gd name="T115" fmla="*/ 2276 h 3170"/>
                <a:gd name="T116" fmla="*/ 1982 w 2000"/>
                <a:gd name="T117" fmla="*/ 2255 h 3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" h="3170">
                  <a:moveTo>
                    <a:pt x="1982" y="2255"/>
                  </a:moveTo>
                  <a:lnTo>
                    <a:pt x="1915" y="2204"/>
                  </a:lnTo>
                  <a:lnTo>
                    <a:pt x="1813" y="2108"/>
                  </a:lnTo>
                  <a:lnTo>
                    <a:pt x="1748" y="2033"/>
                  </a:lnTo>
                  <a:lnTo>
                    <a:pt x="1691" y="1950"/>
                  </a:lnTo>
                  <a:lnTo>
                    <a:pt x="1642" y="1856"/>
                  </a:lnTo>
                  <a:lnTo>
                    <a:pt x="1607" y="1754"/>
                  </a:lnTo>
                  <a:lnTo>
                    <a:pt x="1587" y="1644"/>
                  </a:lnTo>
                  <a:lnTo>
                    <a:pt x="1586" y="1585"/>
                  </a:lnTo>
                  <a:lnTo>
                    <a:pt x="1587" y="1524"/>
                  </a:lnTo>
                  <a:lnTo>
                    <a:pt x="1609" y="1410"/>
                  </a:lnTo>
                  <a:lnTo>
                    <a:pt x="1646" y="1305"/>
                  </a:lnTo>
                  <a:lnTo>
                    <a:pt x="1698" y="1208"/>
                  </a:lnTo>
                  <a:lnTo>
                    <a:pt x="1759" y="1123"/>
                  </a:lnTo>
                  <a:lnTo>
                    <a:pt x="1826" y="1047"/>
                  </a:lnTo>
                  <a:lnTo>
                    <a:pt x="1933" y="951"/>
                  </a:lnTo>
                  <a:lnTo>
                    <a:pt x="2000" y="900"/>
                  </a:lnTo>
                  <a:lnTo>
                    <a:pt x="1949" y="880"/>
                  </a:lnTo>
                  <a:lnTo>
                    <a:pt x="1848" y="830"/>
                  </a:lnTo>
                  <a:lnTo>
                    <a:pt x="1702" y="741"/>
                  </a:lnTo>
                  <a:lnTo>
                    <a:pt x="1417" y="525"/>
                  </a:lnTo>
                  <a:lnTo>
                    <a:pt x="1154" y="335"/>
                  </a:lnTo>
                  <a:lnTo>
                    <a:pt x="1038" y="264"/>
                  </a:lnTo>
                  <a:lnTo>
                    <a:pt x="913" y="198"/>
                  </a:lnTo>
                  <a:lnTo>
                    <a:pt x="778" y="138"/>
                  </a:lnTo>
                  <a:lnTo>
                    <a:pt x="631" y="87"/>
                  </a:lnTo>
                  <a:lnTo>
                    <a:pt x="471" y="46"/>
                  </a:lnTo>
                  <a:lnTo>
                    <a:pt x="295" y="17"/>
                  </a:lnTo>
                  <a:lnTo>
                    <a:pt x="104" y="1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24" y="343"/>
                  </a:lnTo>
                  <a:lnTo>
                    <a:pt x="235" y="703"/>
                  </a:lnTo>
                  <a:lnTo>
                    <a:pt x="305" y="965"/>
                  </a:lnTo>
                  <a:lnTo>
                    <a:pt x="361" y="1227"/>
                  </a:lnTo>
                  <a:lnTo>
                    <a:pt x="387" y="1414"/>
                  </a:lnTo>
                  <a:lnTo>
                    <a:pt x="396" y="1531"/>
                  </a:lnTo>
                  <a:lnTo>
                    <a:pt x="396" y="1585"/>
                  </a:lnTo>
                  <a:lnTo>
                    <a:pt x="396" y="1639"/>
                  </a:lnTo>
                  <a:lnTo>
                    <a:pt x="387" y="1755"/>
                  </a:lnTo>
                  <a:lnTo>
                    <a:pt x="361" y="1942"/>
                  </a:lnTo>
                  <a:lnTo>
                    <a:pt x="305" y="2204"/>
                  </a:lnTo>
                  <a:lnTo>
                    <a:pt x="235" y="2466"/>
                  </a:lnTo>
                  <a:lnTo>
                    <a:pt x="124" y="2826"/>
                  </a:lnTo>
                  <a:lnTo>
                    <a:pt x="13" y="3138"/>
                  </a:lnTo>
                  <a:lnTo>
                    <a:pt x="0" y="3170"/>
                  </a:lnTo>
                  <a:lnTo>
                    <a:pt x="101" y="3168"/>
                  </a:lnTo>
                  <a:lnTo>
                    <a:pt x="291" y="3153"/>
                  </a:lnTo>
                  <a:lnTo>
                    <a:pt x="464" y="3124"/>
                  </a:lnTo>
                  <a:lnTo>
                    <a:pt x="622" y="3082"/>
                  </a:lnTo>
                  <a:lnTo>
                    <a:pt x="768" y="3030"/>
                  </a:lnTo>
                  <a:lnTo>
                    <a:pt x="903" y="2971"/>
                  </a:lnTo>
                  <a:lnTo>
                    <a:pt x="1027" y="2904"/>
                  </a:lnTo>
                  <a:lnTo>
                    <a:pt x="1144" y="2832"/>
                  </a:lnTo>
                  <a:lnTo>
                    <a:pt x="1407" y="2640"/>
                  </a:lnTo>
                  <a:lnTo>
                    <a:pt x="1691" y="2420"/>
                  </a:lnTo>
                  <a:lnTo>
                    <a:pt x="1833" y="2328"/>
                  </a:lnTo>
                  <a:lnTo>
                    <a:pt x="1931" y="2276"/>
                  </a:lnTo>
                  <a:lnTo>
                    <a:pt x="1982" y="2255"/>
                  </a:lnTo>
                  <a:close/>
                </a:path>
              </a:pathLst>
            </a:custGeom>
            <a:solidFill>
              <a:srgbClr val="7C9E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3" name="Group 18"/>
          <p:cNvGrpSpPr>
            <a:grpSpLocks noChangeAspect="1"/>
          </p:cNvGrpSpPr>
          <p:nvPr/>
        </p:nvGrpSpPr>
        <p:grpSpPr bwMode="auto">
          <a:xfrm flipH="1">
            <a:off x="10673378" y="5368590"/>
            <a:ext cx="802706" cy="271619"/>
            <a:chOff x="1792" y="1467"/>
            <a:chExt cx="4096" cy="1386"/>
          </a:xfrm>
        </p:grpSpPr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370" y="2524"/>
              <a:ext cx="396" cy="329"/>
            </a:xfrm>
            <a:custGeom>
              <a:avLst/>
              <a:gdLst>
                <a:gd name="T0" fmla="*/ 1188 w 1188"/>
                <a:gd name="T1" fmla="*/ 0 h 989"/>
                <a:gd name="T2" fmla="*/ 1187 w 1188"/>
                <a:gd name="T3" fmla="*/ 73 h 989"/>
                <a:gd name="T4" fmla="*/ 1167 w 1188"/>
                <a:gd name="T5" fmla="*/ 222 h 989"/>
                <a:gd name="T6" fmla="*/ 1125 w 1188"/>
                <a:gd name="T7" fmla="*/ 366 h 989"/>
                <a:gd name="T8" fmla="*/ 1077 w 1188"/>
                <a:gd name="T9" fmla="*/ 470 h 989"/>
                <a:gd name="T10" fmla="*/ 1037 w 1188"/>
                <a:gd name="T11" fmla="*/ 536 h 989"/>
                <a:gd name="T12" fmla="*/ 991 w 1188"/>
                <a:gd name="T13" fmla="*/ 602 h 989"/>
                <a:gd name="T14" fmla="*/ 938 w 1188"/>
                <a:gd name="T15" fmla="*/ 664 h 989"/>
                <a:gd name="T16" fmla="*/ 876 w 1188"/>
                <a:gd name="T17" fmla="*/ 723 h 989"/>
                <a:gd name="T18" fmla="*/ 808 w 1188"/>
                <a:gd name="T19" fmla="*/ 781 h 989"/>
                <a:gd name="T20" fmla="*/ 732 w 1188"/>
                <a:gd name="T21" fmla="*/ 834 h 989"/>
                <a:gd name="T22" fmla="*/ 647 w 1188"/>
                <a:gd name="T23" fmla="*/ 883 h 989"/>
                <a:gd name="T24" fmla="*/ 553 w 1188"/>
                <a:gd name="T25" fmla="*/ 929 h 989"/>
                <a:gd name="T26" fmla="*/ 451 w 1188"/>
                <a:gd name="T27" fmla="*/ 971 h 989"/>
                <a:gd name="T28" fmla="*/ 396 w 1188"/>
                <a:gd name="T29" fmla="*/ 989 h 989"/>
                <a:gd name="T30" fmla="*/ 389 w 1188"/>
                <a:gd name="T31" fmla="*/ 989 h 989"/>
                <a:gd name="T32" fmla="*/ 344 w 1188"/>
                <a:gd name="T33" fmla="*/ 978 h 989"/>
                <a:gd name="T34" fmla="*/ 300 w 1188"/>
                <a:gd name="T35" fmla="*/ 958 h 989"/>
                <a:gd name="T36" fmla="*/ 243 w 1188"/>
                <a:gd name="T37" fmla="*/ 920 h 989"/>
                <a:gd name="T38" fmla="*/ 180 w 1188"/>
                <a:gd name="T39" fmla="*/ 863 h 989"/>
                <a:gd name="T40" fmla="*/ 109 w 1188"/>
                <a:gd name="T41" fmla="*/ 779 h 989"/>
                <a:gd name="T42" fmla="*/ 36 w 1188"/>
                <a:gd name="T43" fmla="*/ 665 h 989"/>
                <a:gd name="T44" fmla="*/ 0 w 1188"/>
                <a:gd name="T45" fmla="*/ 593 h 989"/>
                <a:gd name="T46" fmla="*/ 792 w 1188"/>
                <a:gd name="T47" fmla="*/ 0 h 989"/>
                <a:gd name="T48" fmla="*/ 1188 w 1188"/>
                <a:gd name="T4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8" h="989">
                  <a:moveTo>
                    <a:pt x="1188" y="0"/>
                  </a:moveTo>
                  <a:lnTo>
                    <a:pt x="1187" y="73"/>
                  </a:lnTo>
                  <a:lnTo>
                    <a:pt x="1167" y="222"/>
                  </a:lnTo>
                  <a:lnTo>
                    <a:pt x="1125" y="366"/>
                  </a:lnTo>
                  <a:lnTo>
                    <a:pt x="1077" y="470"/>
                  </a:lnTo>
                  <a:lnTo>
                    <a:pt x="1037" y="536"/>
                  </a:lnTo>
                  <a:lnTo>
                    <a:pt x="991" y="602"/>
                  </a:lnTo>
                  <a:lnTo>
                    <a:pt x="938" y="664"/>
                  </a:lnTo>
                  <a:lnTo>
                    <a:pt x="876" y="723"/>
                  </a:lnTo>
                  <a:lnTo>
                    <a:pt x="808" y="781"/>
                  </a:lnTo>
                  <a:lnTo>
                    <a:pt x="732" y="834"/>
                  </a:lnTo>
                  <a:lnTo>
                    <a:pt x="647" y="883"/>
                  </a:lnTo>
                  <a:lnTo>
                    <a:pt x="553" y="929"/>
                  </a:lnTo>
                  <a:lnTo>
                    <a:pt x="451" y="971"/>
                  </a:lnTo>
                  <a:lnTo>
                    <a:pt x="396" y="989"/>
                  </a:lnTo>
                  <a:lnTo>
                    <a:pt x="389" y="989"/>
                  </a:lnTo>
                  <a:lnTo>
                    <a:pt x="344" y="978"/>
                  </a:lnTo>
                  <a:lnTo>
                    <a:pt x="300" y="958"/>
                  </a:lnTo>
                  <a:lnTo>
                    <a:pt x="243" y="920"/>
                  </a:lnTo>
                  <a:lnTo>
                    <a:pt x="180" y="863"/>
                  </a:lnTo>
                  <a:lnTo>
                    <a:pt x="109" y="779"/>
                  </a:lnTo>
                  <a:lnTo>
                    <a:pt x="36" y="665"/>
                  </a:lnTo>
                  <a:lnTo>
                    <a:pt x="0" y="593"/>
                  </a:lnTo>
                  <a:lnTo>
                    <a:pt x="792" y="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3032" y="2457"/>
              <a:ext cx="744" cy="396"/>
            </a:xfrm>
            <a:custGeom>
              <a:avLst/>
              <a:gdLst>
                <a:gd name="T0" fmla="*/ 844 w 2231"/>
                <a:gd name="T1" fmla="*/ 0 h 1188"/>
                <a:gd name="T2" fmla="*/ 762 w 2231"/>
                <a:gd name="T3" fmla="*/ 19 h 1188"/>
                <a:gd name="T4" fmla="*/ 614 w 2231"/>
                <a:gd name="T5" fmla="*/ 58 h 1188"/>
                <a:gd name="T6" fmla="*/ 484 w 2231"/>
                <a:gd name="T7" fmla="*/ 100 h 1188"/>
                <a:gd name="T8" fmla="*/ 372 w 2231"/>
                <a:gd name="T9" fmla="*/ 143 h 1188"/>
                <a:gd name="T10" fmla="*/ 275 w 2231"/>
                <a:gd name="T11" fmla="*/ 187 h 1188"/>
                <a:gd name="T12" fmla="*/ 195 w 2231"/>
                <a:gd name="T13" fmla="*/ 234 h 1188"/>
                <a:gd name="T14" fmla="*/ 130 w 2231"/>
                <a:gd name="T15" fmla="*/ 281 h 1188"/>
                <a:gd name="T16" fmla="*/ 78 w 2231"/>
                <a:gd name="T17" fmla="*/ 329 h 1188"/>
                <a:gd name="T18" fmla="*/ 40 w 2231"/>
                <a:gd name="T19" fmla="*/ 378 h 1188"/>
                <a:gd name="T20" fmla="*/ 16 w 2231"/>
                <a:gd name="T21" fmla="*/ 427 h 1188"/>
                <a:gd name="T22" fmla="*/ 2 w 2231"/>
                <a:gd name="T23" fmla="*/ 477 h 1188"/>
                <a:gd name="T24" fmla="*/ 0 w 2231"/>
                <a:gd name="T25" fmla="*/ 526 h 1188"/>
                <a:gd name="T26" fmla="*/ 7 w 2231"/>
                <a:gd name="T27" fmla="*/ 575 h 1188"/>
                <a:gd name="T28" fmla="*/ 25 w 2231"/>
                <a:gd name="T29" fmla="*/ 624 h 1188"/>
                <a:gd name="T30" fmla="*/ 65 w 2231"/>
                <a:gd name="T31" fmla="*/ 696 h 1188"/>
                <a:gd name="T32" fmla="*/ 146 w 2231"/>
                <a:gd name="T33" fmla="*/ 789 h 1188"/>
                <a:gd name="T34" fmla="*/ 249 w 2231"/>
                <a:gd name="T35" fmla="*/ 876 h 1188"/>
                <a:gd name="T36" fmla="*/ 369 w 2231"/>
                <a:gd name="T37" fmla="*/ 957 h 1188"/>
                <a:gd name="T38" fmla="*/ 500 w 2231"/>
                <a:gd name="T39" fmla="*/ 1027 h 1188"/>
                <a:gd name="T40" fmla="*/ 634 w 2231"/>
                <a:gd name="T41" fmla="*/ 1088 h 1188"/>
                <a:gd name="T42" fmla="*/ 766 w 2231"/>
                <a:gd name="T43" fmla="*/ 1137 h 1188"/>
                <a:gd name="T44" fmla="*/ 889 w 2231"/>
                <a:gd name="T45" fmla="*/ 1170 h 1188"/>
                <a:gd name="T46" fmla="*/ 997 w 2231"/>
                <a:gd name="T47" fmla="*/ 1187 h 1188"/>
                <a:gd name="T48" fmla="*/ 1043 w 2231"/>
                <a:gd name="T49" fmla="*/ 1188 h 1188"/>
                <a:gd name="T50" fmla="*/ 1062 w 2231"/>
                <a:gd name="T51" fmla="*/ 1188 h 1188"/>
                <a:gd name="T52" fmla="*/ 1109 w 2231"/>
                <a:gd name="T53" fmla="*/ 1175 h 1188"/>
                <a:gd name="T54" fmla="*/ 1197 w 2231"/>
                <a:gd name="T55" fmla="*/ 1137 h 1188"/>
                <a:gd name="T56" fmla="*/ 1341 w 2231"/>
                <a:gd name="T57" fmla="*/ 1053 h 1188"/>
                <a:gd name="T58" fmla="*/ 1507 w 2231"/>
                <a:gd name="T59" fmla="*/ 942 h 1188"/>
                <a:gd name="T60" fmla="*/ 1950 w 2231"/>
                <a:gd name="T61" fmla="*/ 611 h 1188"/>
                <a:gd name="T62" fmla="*/ 2231 w 2231"/>
                <a:gd name="T63" fmla="*/ 396 h 1188"/>
                <a:gd name="T64" fmla="*/ 844 w 2231"/>
                <a:gd name="T6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1" h="1188">
                  <a:moveTo>
                    <a:pt x="844" y="0"/>
                  </a:moveTo>
                  <a:lnTo>
                    <a:pt x="762" y="19"/>
                  </a:lnTo>
                  <a:lnTo>
                    <a:pt x="614" y="58"/>
                  </a:lnTo>
                  <a:lnTo>
                    <a:pt x="484" y="100"/>
                  </a:lnTo>
                  <a:lnTo>
                    <a:pt x="372" y="143"/>
                  </a:lnTo>
                  <a:lnTo>
                    <a:pt x="275" y="187"/>
                  </a:lnTo>
                  <a:lnTo>
                    <a:pt x="195" y="234"/>
                  </a:lnTo>
                  <a:lnTo>
                    <a:pt x="130" y="281"/>
                  </a:lnTo>
                  <a:lnTo>
                    <a:pt x="78" y="329"/>
                  </a:lnTo>
                  <a:lnTo>
                    <a:pt x="40" y="378"/>
                  </a:lnTo>
                  <a:lnTo>
                    <a:pt x="16" y="427"/>
                  </a:lnTo>
                  <a:lnTo>
                    <a:pt x="2" y="477"/>
                  </a:lnTo>
                  <a:lnTo>
                    <a:pt x="0" y="526"/>
                  </a:lnTo>
                  <a:lnTo>
                    <a:pt x="7" y="575"/>
                  </a:lnTo>
                  <a:lnTo>
                    <a:pt x="25" y="624"/>
                  </a:lnTo>
                  <a:lnTo>
                    <a:pt x="65" y="696"/>
                  </a:lnTo>
                  <a:lnTo>
                    <a:pt x="146" y="789"/>
                  </a:lnTo>
                  <a:lnTo>
                    <a:pt x="249" y="876"/>
                  </a:lnTo>
                  <a:lnTo>
                    <a:pt x="369" y="957"/>
                  </a:lnTo>
                  <a:lnTo>
                    <a:pt x="500" y="1027"/>
                  </a:lnTo>
                  <a:lnTo>
                    <a:pt x="634" y="1088"/>
                  </a:lnTo>
                  <a:lnTo>
                    <a:pt x="766" y="1137"/>
                  </a:lnTo>
                  <a:lnTo>
                    <a:pt x="889" y="1170"/>
                  </a:lnTo>
                  <a:lnTo>
                    <a:pt x="997" y="1187"/>
                  </a:lnTo>
                  <a:lnTo>
                    <a:pt x="1043" y="1188"/>
                  </a:lnTo>
                  <a:lnTo>
                    <a:pt x="1062" y="1188"/>
                  </a:lnTo>
                  <a:lnTo>
                    <a:pt x="1109" y="1175"/>
                  </a:lnTo>
                  <a:lnTo>
                    <a:pt x="1197" y="1137"/>
                  </a:lnTo>
                  <a:lnTo>
                    <a:pt x="1341" y="1053"/>
                  </a:lnTo>
                  <a:lnTo>
                    <a:pt x="1507" y="942"/>
                  </a:lnTo>
                  <a:lnTo>
                    <a:pt x="1950" y="611"/>
                  </a:lnTo>
                  <a:lnTo>
                    <a:pt x="2231" y="396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3776" y="1467"/>
              <a:ext cx="990" cy="462"/>
            </a:xfrm>
            <a:custGeom>
              <a:avLst/>
              <a:gdLst>
                <a:gd name="T0" fmla="*/ 2575 w 2971"/>
                <a:gd name="T1" fmla="*/ 0 h 1387"/>
                <a:gd name="T2" fmla="*/ 2506 w 2971"/>
                <a:gd name="T3" fmla="*/ 0 h 1387"/>
                <a:gd name="T4" fmla="*/ 2147 w 2971"/>
                <a:gd name="T5" fmla="*/ 30 h 1387"/>
                <a:gd name="T6" fmla="*/ 1964 w 2971"/>
                <a:gd name="T7" fmla="*/ 56 h 1387"/>
                <a:gd name="T8" fmla="*/ 1761 w 2971"/>
                <a:gd name="T9" fmla="*/ 92 h 1387"/>
                <a:gd name="T10" fmla="*/ 1547 w 2971"/>
                <a:gd name="T11" fmla="*/ 143 h 1387"/>
                <a:gd name="T12" fmla="*/ 1324 w 2971"/>
                <a:gd name="T13" fmla="*/ 207 h 1387"/>
                <a:gd name="T14" fmla="*/ 1099 w 2971"/>
                <a:gd name="T15" fmla="*/ 289 h 1387"/>
                <a:gd name="T16" fmla="*/ 879 w 2971"/>
                <a:gd name="T17" fmla="*/ 392 h 1387"/>
                <a:gd name="T18" fmla="*/ 720 w 2971"/>
                <a:gd name="T19" fmla="*/ 482 h 1387"/>
                <a:gd name="T20" fmla="*/ 618 w 2971"/>
                <a:gd name="T21" fmla="*/ 549 h 1387"/>
                <a:gd name="T22" fmla="*/ 521 w 2971"/>
                <a:gd name="T23" fmla="*/ 622 h 1387"/>
                <a:gd name="T24" fmla="*/ 428 w 2971"/>
                <a:gd name="T25" fmla="*/ 701 h 1387"/>
                <a:gd name="T26" fmla="*/ 341 w 2971"/>
                <a:gd name="T27" fmla="*/ 788 h 1387"/>
                <a:gd name="T28" fmla="*/ 261 w 2971"/>
                <a:gd name="T29" fmla="*/ 880 h 1387"/>
                <a:gd name="T30" fmla="*/ 189 w 2971"/>
                <a:gd name="T31" fmla="*/ 979 h 1387"/>
                <a:gd name="T32" fmla="*/ 122 w 2971"/>
                <a:gd name="T33" fmla="*/ 1086 h 1387"/>
                <a:gd name="T34" fmla="*/ 66 w 2971"/>
                <a:gd name="T35" fmla="*/ 1200 h 1387"/>
                <a:gd name="T36" fmla="*/ 19 w 2971"/>
                <a:gd name="T37" fmla="*/ 1322 h 1387"/>
                <a:gd name="T38" fmla="*/ 0 w 2971"/>
                <a:gd name="T39" fmla="*/ 1387 h 1387"/>
                <a:gd name="T40" fmla="*/ 2971 w 2971"/>
                <a:gd name="T41" fmla="*/ 991 h 1387"/>
                <a:gd name="T42" fmla="*/ 2970 w 2971"/>
                <a:gd name="T43" fmla="*/ 953 h 1387"/>
                <a:gd name="T44" fmla="*/ 2961 w 2971"/>
                <a:gd name="T45" fmla="*/ 874 h 1387"/>
                <a:gd name="T46" fmla="*/ 2935 w 2971"/>
                <a:gd name="T47" fmla="*/ 752 h 1387"/>
                <a:gd name="T48" fmla="*/ 2879 w 2971"/>
                <a:gd name="T49" fmla="*/ 585 h 1387"/>
                <a:gd name="T50" fmla="*/ 2810 w 2971"/>
                <a:gd name="T51" fmla="*/ 422 h 1387"/>
                <a:gd name="T52" fmla="*/ 2699 w 2971"/>
                <a:gd name="T53" fmla="*/ 205 h 1387"/>
                <a:gd name="T54" fmla="*/ 2587 w 2971"/>
                <a:gd name="T55" fmla="*/ 19 h 1387"/>
                <a:gd name="T56" fmla="*/ 2575 w 2971"/>
                <a:gd name="T57" fmla="*/ 0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71" h="1387">
                  <a:moveTo>
                    <a:pt x="2575" y="0"/>
                  </a:moveTo>
                  <a:lnTo>
                    <a:pt x="2506" y="0"/>
                  </a:lnTo>
                  <a:lnTo>
                    <a:pt x="2147" y="30"/>
                  </a:lnTo>
                  <a:lnTo>
                    <a:pt x="1964" y="56"/>
                  </a:lnTo>
                  <a:lnTo>
                    <a:pt x="1761" y="92"/>
                  </a:lnTo>
                  <a:lnTo>
                    <a:pt x="1547" y="143"/>
                  </a:lnTo>
                  <a:lnTo>
                    <a:pt x="1324" y="207"/>
                  </a:lnTo>
                  <a:lnTo>
                    <a:pt x="1099" y="289"/>
                  </a:lnTo>
                  <a:lnTo>
                    <a:pt x="879" y="392"/>
                  </a:lnTo>
                  <a:lnTo>
                    <a:pt x="720" y="482"/>
                  </a:lnTo>
                  <a:lnTo>
                    <a:pt x="618" y="549"/>
                  </a:lnTo>
                  <a:lnTo>
                    <a:pt x="521" y="622"/>
                  </a:lnTo>
                  <a:lnTo>
                    <a:pt x="428" y="701"/>
                  </a:lnTo>
                  <a:lnTo>
                    <a:pt x="341" y="788"/>
                  </a:lnTo>
                  <a:lnTo>
                    <a:pt x="261" y="880"/>
                  </a:lnTo>
                  <a:lnTo>
                    <a:pt x="189" y="979"/>
                  </a:lnTo>
                  <a:lnTo>
                    <a:pt x="122" y="1086"/>
                  </a:lnTo>
                  <a:lnTo>
                    <a:pt x="66" y="1200"/>
                  </a:lnTo>
                  <a:lnTo>
                    <a:pt x="19" y="1322"/>
                  </a:lnTo>
                  <a:lnTo>
                    <a:pt x="0" y="1387"/>
                  </a:lnTo>
                  <a:lnTo>
                    <a:pt x="2971" y="991"/>
                  </a:lnTo>
                  <a:lnTo>
                    <a:pt x="2970" y="953"/>
                  </a:lnTo>
                  <a:lnTo>
                    <a:pt x="2961" y="874"/>
                  </a:lnTo>
                  <a:lnTo>
                    <a:pt x="2935" y="752"/>
                  </a:lnTo>
                  <a:lnTo>
                    <a:pt x="2879" y="585"/>
                  </a:lnTo>
                  <a:lnTo>
                    <a:pt x="2810" y="422"/>
                  </a:lnTo>
                  <a:lnTo>
                    <a:pt x="2699" y="205"/>
                  </a:lnTo>
                  <a:lnTo>
                    <a:pt x="2587" y="19"/>
                  </a:lnTo>
                  <a:lnTo>
                    <a:pt x="2575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785" y="1665"/>
              <a:ext cx="1056" cy="385"/>
            </a:xfrm>
            <a:custGeom>
              <a:avLst/>
              <a:gdLst>
                <a:gd name="T0" fmla="*/ 2179 w 3168"/>
                <a:gd name="T1" fmla="*/ 0 h 1155"/>
                <a:gd name="T2" fmla="*/ 2130 w 3168"/>
                <a:gd name="T3" fmla="*/ 3 h 1155"/>
                <a:gd name="T4" fmla="*/ 1953 w 3168"/>
                <a:gd name="T5" fmla="*/ 37 h 1155"/>
                <a:gd name="T6" fmla="*/ 1701 w 3168"/>
                <a:gd name="T7" fmla="*/ 102 h 1155"/>
                <a:gd name="T8" fmla="*/ 1397 w 3168"/>
                <a:gd name="T9" fmla="*/ 193 h 1155"/>
                <a:gd name="T10" fmla="*/ 1064 w 3168"/>
                <a:gd name="T11" fmla="*/ 304 h 1155"/>
                <a:gd name="T12" fmla="*/ 724 w 3168"/>
                <a:gd name="T13" fmla="*/ 432 h 1155"/>
                <a:gd name="T14" fmla="*/ 402 w 3168"/>
                <a:gd name="T15" fmla="*/ 572 h 1155"/>
                <a:gd name="T16" fmla="*/ 186 w 3168"/>
                <a:gd name="T17" fmla="*/ 681 h 1155"/>
                <a:gd name="T18" fmla="*/ 56 w 3168"/>
                <a:gd name="T19" fmla="*/ 755 h 1155"/>
                <a:gd name="T20" fmla="*/ 0 w 3168"/>
                <a:gd name="T21" fmla="*/ 792 h 1155"/>
                <a:gd name="T22" fmla="*/ 333 w 3168"/>
                <a:gd name="T23" fmla="*/ 1155 h 1155"/>
                <a:gd name="T24" fmla="*/ 3168 w 3168"/>
                <a:gd name="T25" fmla="*/ 989 h 1155"/>
                <a:gd name="T26" fmla="*/ 3150 w 3168"/>
                <a:gd name="T27" fmla="*/ 959 h 1155"/>
                <a:gd name="T28" fmla="*/ 3020 w 3168"/>
                <a:gd name="T29" fmla="*/ 762 h 1155"/>
                <a:gd name="T30" fmla="*/ 2895 w 3168"/>
                <a:gd name="T31" fmla="*/ 587 h 1155"/>
                <a:gd name="T32" fmla="*/ 2746 w 3168"/>
                <a:gd name="T33" fmla="*/ 402 h 1155"/>
                <a:gd name="T34" fmla="*/ 2625 w 3168"/>
                <a:gd name="T35" fmla="*/ 269 h 1155"/>
                <a:gd name="T36" fmla="*/ 2542 w 3168"/>
                <a:gd name="T37" fmla="*/ 190 h 1155"/>
                <a:gd name="T38" fmla="*/ 2458 w 3168"/>
                <a:gd name="T39" fmla="*/ 121 h 1155"/>
                <a:gd name="T40" fmla="*/ 2375 w 3168"/>
                <a:gd name="T41" fmla="*/ 63 h 1155"/>
                <a:gd name="T42" fmla="*/ 2294 w 3168"/>
                <a:gd name="T43" fmla="*/ 23 h 1155"/>
                <a:gd name="T44" fmla="*/ 2216 w 3168"/>
                <a:gd name="T45" fmla="*/ 1 h 1155"/>
                <a:gd name="T46" fmla="*/ 2179 w 3168"/>
                <a:gd name="T47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8" h="1155">
                  <a:moveTo>
                    <a:pt x="2179" y="0"/>
                  </a:moveTo>
                  <a:lnTo>
                    <a:pt x="2130" y="3"/>
                  </a:lnTo>
                  <a:lnTo>
                    <a:pt x="1953" y="37"/>
                  </a:lnTo>
                  <a:lnTo>
                    <a:pt x="1701" y="102"/>
                  </a:lnTo>
                  <a:lnTo>
                    <a:pt x="1397" y="193"/>
                  </a:lnTo>
                  <a:lnTo>
                    <a:pt x="1064" y="304"/>
                  </a:lnTo>
                  <a:lnTo>
                    <a:pt x="724" y="432"/>
                  </a:lnTo>
                  <a:lnTo>
                    <a:pt x="402" y="572"/>
                  </a:lnTo>
                  <a:lnTo>
                    <a:pt x="186" y="681"/>
                  </a:lnTo>
                  <a:lnTo>
                    <a:pt x="56" y="755"/>
                  </a:lnTo>
                  <a:lnTo>
                    <a:pt x="0" y="792"/>
                  </a:lnTo>
                  <a:lnTo>
                    <a:pt x="333" y="1155"/>
                  </a:lnTo>
                  <a:lnTo>
                    <a:pt x="3168" y="989"/>
                  </a:lnTo>
                  <a:lnTo>
                    <a:pt x="3150" y="959"/>
                  </a:lnTo>
                  <a:lnTo>
                    <a:pt x="3020" y="762"/>
                  </a:lnTo>
                  <a:lnTo>
                    <a:pt x="2895" y="587"/>
                  </a:lnTo>
                  <a:lnTo>
                    <a:pt x="2746" y="402"/>
                  </a:lnTo>
                  <a:lnTo>
                    <a:pt x="2625" y="269"/>
                  </a:lnTo>
                  <a:lnTo>
                    <a:pt x="2542" y="190"/>
                  </a:lnTo>
                  <a:lnTo>
                    <a:pt x="2458" y="121"/>
                  </a:lnTo>
                  <a:lnTo>
                    <a:pt x="2375" y="63"/>
                  </a:lnTo>
                  <a:lnTo>
                    <a:pt x="2294" y="23"/>
                  </a:lnTo>
                  <a:lnTo>
                    <a:pt x="2216" y="1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792" y="1731"/>
              <a:ext cx="4096" cy="927"/>
            </a:xfrm>
            <a:custGeom>
              <a:avLst/>
              <a:gdLst>
                <a:gd name="T0" fmla="*/ 799 w 12289"/>
                <a:gd name="T1" fmla="*/ 1610 h 2781"/>
                <a:gd name="T2" fmla="*/ 745 w 12289"/>
                <a:gd name="T3" fmla="*/ 1713 h 2781"/>
                <a:gd name="T4" fmla="*/ 606 w 12289"/>
                <a:gd name="T5" fmla="*/ 1838 h 2781"/>
                <a:gd name="T6" fmla="*/ 405 w 12289"/>
                <a:gd name="T7" fmla="*/ 1982 h 2781"/>
                <a:gd name="T8" fmla="*/ 279 w 12289"/>
                <a:gd name="T9" fmla="*/ 2083 h 2781"/>
                <a:gd name="T10" fmla="*/ 157 w 12289"/>
                <a:gd name="T11" fmla="*/ 2221 h 2781"/>
                <a:gd name="T12" fmla="*/ 76 w 12289"/>
                <a:gd name="T13" fmla="*/ 2355 h 2781"/>
                <a:gd name="T14" fmla="*/ 9 w 12289"/>
                <a:gd name="T15" fmla="*/ 2567 h 2781"/>
                <a:gd name="T16" fmla="*/ 6 w 12289"/>
                <a:gd name="T17" fmla="*/ 2760 h 2781"/>
                <a:gd name="T18" fmla="*/ 81 w 12289"/>
                <a:gd name="T19" fmla="*/ 2773 h 2781"/>
                <a:gd name="T20" fmla="*/ 385 w 12289"/>
                <a:gd name="T21" fmla="*/ 2735 h 2781"/>
                <a:gd name="T22" fmla="*/ 785 w 12289"/>
                <a:gd name="T23" fmla="*/ 2637 h 2781"/>
                <a:gd name="T24" fmla="*/ 1472 w 12289"/>
                <a:gd name="T25" fmla="*/ 2421 h 2781"/>
                <a:gd name="T26" fmla="*/ 2111 w 12289"/>
                <a:gd name="T27" fmla="*/ 2251 h 2781"/>
                <a:gd name="T28" fmla="*/ 2492 w 12289"/>
                <a:gd name="T29" fmla="*/ 2194 h 2781"/>
                <a:gd name="T30" fmla="*/ 2781 w 12289"/>
                <a:gd name="T31" fmla="*/ 2179 h 2781"/>
                <a:gd name="T32" fmla="*/ 3246 w 12289"/>
                <a:gd name="T33" fmla="*/ 2192 h 2781"/>
                <a:gd name="T34" fmla="*/ 3765 w 12289"/>
                <a:gd name="T35" fmla="*/ 2247 h 2781"/>
                <a:gd name="T36" fmla="*/ 4194 w 12289"/>
                <a:gd name="T37" fmla="*/ 2332 h 2781"/>
                <a:gd name="T38" fmla="*/ 4820 w 12289"/>
                <a:gd name="T39" fmla="*/ 2513 h 2781"/>
                <a:gd name="T40" fmla="*/ 5420 w 12289"/>
                <a:gd name="T41" fmla="*/ 2683 h 2781"/>
                <a:gd name="T42" fmla="*/ 5810 w 12289"/>
                <a:gd name="T43" fmla="*/ 2750 h 2781"/>
                <a:gd name="T44" fmla="*/ 6148 w 12289"/>
                <a:gd name="T45" fmla="*/ 2774 h 2781"/>
                <a:gd name="T46" fmla="*/ 6951 w 12289"/>
                <a:gd name="T47" fmla="*/ 2775 h 2781"/>
                <a:gd name="T48" fmla="*/ 7963 w 12289"/>
                <a:gd name="T49" fmla="*/ 2705 h 2781"/>
                <a:gd name="T50" fmla="*/ 8902 w 12289"/>
                <a:gd name="T51" fmla="*/ 2570 h 2781"/>
                <a:gd name="T52" fmla="*/ 9758 w 12289"/>
                <a:gd name="T53" fmla="*/ 2387 h 2781"/>
                <a:gd name="T54" fmla="*/ 10517 w 12289"/>
                <a:gd name="T55" fmla="*/ 2176 h 2781"/>
                <a:gd name="T56" fmla="*/ 11169 w 12289"/>
                <a:gd name="T57" fmla="*/ 1959 h 2781"/>
                <a:gd name="T58" fmla="*/ 12023 w 12289"/>
                <a:gd name="T59" fmla="*/ 1613 h 2781"/>
                <a:gd name="T60" fmla="*/ 12210 w 12289"/>
                <a:gd name="T61" fmla="*/ 1525 h 2781"/>
                <a:gd name="T62" fmla="*/ 12275 w 12289"/>
                <a:gd name="T63" fmla="*/ 1448 h 2781"/>
                <a:gd name="T64" fmla="*/ 12289 w 12289"/>
                <a:gd name="T65" fmla="*/ 1351 h 2781"/>
                <a:gd name="T66" fmla="*/ 12251 w 12289"/>
                <a:gd name="T67" fmla="*/ 1262 h 2781"/>
                <a:gd name="T68" fmla="*/ 12187 w 12289"/>
                <a:gd name="T69" fmla="*/ 1213 h 2781"/>
                <a:gd name="T70" fmla="*/ 11620 w 12289"/>
                <a:gd name="T71" fmla="*/ 961 h 2781"/>
                <a:gd name="T72" fmla="*/ 10617 w 12289"/>
                <a:gd name="T73" fmla="*/ 562 h 2781"/>
                <a:gd name="T74" fmla="*/ 9595 w 12289"/>
                <a:gd name="T75" fmla="*/ 203 h 2781"/>
                <a:gd name="T76" fmla="*/ 9075 w 12289"/>
                <a:gd name="T77" fmla="*/ 56 h 2781"/>
                <a:gd name="T78" fmla="*/ 8775 w 12289"/>
                <a:gd name="T79" fmla="*/ 2 h 2781"/>
                <a:gd name="T80" fmla="*/ 8566 w 12289"/>
                <a:gd name="T81" fmla="*/ 3 h 2781"/>
                <a:gd name="T82" fmla="*/ 7875 w 12289"/>
                <a:gd name="T83" fmla="*/ 65 h 2781"/>
                <a:gd name="T84" fmla="*/ 7112 w 12289"/>
                <a:gd name="T85" fmla="*/ 192 h 2781"/>
                <a:gd name="T86" fmla="*/ 6101 w 12289"/>
                <a:gd name="T87" fmla="*/ 403 h 2781"/>
                <a:gd name="T88" fmla="*/ 4483 w 12289"/>
                <a:gd name="T89" fmla="*/ 762 h 2781"/>
                <a:gd name="T90" fmla="*/ 3565 w 12289"/>
                <a:gd name="T91" fmla="*/ 926 h 2781"/>
                <a:gd name="T92" fmla="*/ 2924 w 12289"/>
                <a:gd name="T93" fmla="*/ 990 h 2781"/>
                <a:gd name="T94" fmla="*/ 2685 w 12289"/>
                <a:gd name="T95" fmla="*/ 990 h 2781"/>
                <a:gd name="T96" fmla="*/ 2300 w 12289"/>
                <a:gd name="T97" fmla="*/ 952 h 2781"/>
                <a:gd name="T98" fmla="*/ 1833 w 12289"/>
                <a:gd name="T99" fmla="*/ 854 h 2781"/>
                <a:gd name="T100" fmla="*/ 1122 w 12289"/>
                <a:gd name="T101" fmla="*/ 638 h 2781"/>
                <a:gd name="T102" fmla="*/ 542 w 12289"/>
                <a:gd name="T103" fmla="*/ 470 h 2781"/>
                <a:gd name="T104" fmla="*/ 230 w 12289"/>
                <a:gd name="T105" fmla="*/ 411 h 2781"/>
                <a:gd name="T106" fmla="*/ 9 w 12289"/>
                <a:gd name="T107" fmla="*/ 396 h 2781"/>
                <a:gd name="T108" fmla="*/ 0 w 12289"/>
                <a:gd name="T109" fmla="*/ 509 h 2781"/>
                <a:gd name="T110" fmla="*/ 36 w 12289"/>
                <a:gd name="T111" fmla="*/ 719 h 2781"/>
                <a:gd name="T112" fmla="*/ 111 w 12289"/>
                <a:gd name="T113" fmla="*/ 882 h 2781"/>
                <a:gd name="T114" fmla="*/ 213 w 12289"/>
                <a:gd name="T115" fmla="*/ 1018 h 2781"/>
                <a:gd name="T116" fmla="*/ 359 w 12289"/>
                <a:gd name="T117" fmla="*/ 1155 h 2781"/>
                <a:gd name="T118" fmla="*/ 471 w 12289"/>
                <a:gd name="T119" fmla="*/ 1236 h 2781"/>
                <a:gd name="T120" fmla="*/ 696 w 12289"/>
                <a:gd name="T121" fmla="*/ 1407 h 2781"/>
                <a:gd name="T122" fmla="*/ 779 w 12289"/>
                <a:gd name="T123" fmla="*/ 1508 h 2781"/>
                <a:gd name="T124" fmla="*/ 801 w 12289"/>
                <a:gd name="T125" fmla="*/ 1586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89" h="2781">
                  <a:moveTo>
                    <a:pt x="801" y="1586"/>
                  </a:moveTo>
                  <a:lnTo>
                    <a:pt x="799" y="1610"/>
                  </a:lnTo>
                  <a:lnTo>
                    <a:pt x="779" y="1662"/>
                  </a:lnTo>
                  <a:lnTo>
                    <a:pt x="745" y="1713"/>
                  </a:lnTo>
                  <a:lnTo>
                    <a:pt x="696" y="1763"/>
                  </a:lnTo>
                  <a:lnTo>
                    <a:pt x="606" y="1838"/>
                  </a:lnTo>
                  <a:lnTo>
                    <a:pt x="471" y="1934"/>
                  </a:lnTo>
                  <a:lnTo>
                    <a:pt x="405" y="1982"/>
                  </a:lnTo>
                  <a:lnTo>
                    <a:pt x="359" y="2015"/>
                  </a:lnTo>
                  <a:lnTo>
                    <a:pt x="279" y="2083"/>
                  </a:lnTo>
                  <a:lnTo>
                    <a:pt x="213" y="2152"/>
                  </a:lnTo>
                  <a:lnTo>
                    <a:pt x="157" y="2221"/>
                  </a:lnTo>
                  <a:lnTo>
                    <a:pt x="111" y="2289"/>
                  </a:lnTo>
                  <a:lnTo>
                    <a:pt x="76" y="2355"/>
                  </a:lnTo>
                  <a:lnTo>
                    <a:pt x="36" y="2451"/>
                  </a:lnTo>
                  <a:lnTo>
                    <a:pt x="9" y="2567"/>
                  </a:lnTo>
                  <a:lnTo>
                    <a:pt x="0" y="2662"/>
                  </a:lnTo>
                  <a:lnTo>
                    <a:pt x="6" y="2760"/>
                  </a:lnTo>
                  <a:lnTo>
                    <a:pt x="9" y="2774"/>
                  </a:lnTo>
                  <a:lnTo>
                    <a:pt x="81" y="2773"/>
                  </a:lnTo>
                  <a:lnTo>
                    <a:pt x="230" y="2760"/>
                  </a:lnTo>
                  <a:lnTo>
                    <a:pt x="385" y="2735"/>
                  </a:lnTo>
                  <a:lnTo>
                    <a:pt x="542" y="2701"/>
                  </a:lnTo>
                  <a:lnTo>
                    <a:pt x="785" y="2637"/>
                  </a:lnTo>
                  <a:lnTo>
                    <a:pt x="1122" y="2532"/>
                  </a:lnTo>
                  <a:lnTo>
                    <a:pt x="1472" y="2421"/>
                  </a:lnTo>
                  <a:lnTo>
                    <a:pt x="1833" y="2316"/>
                  </a:lnTo>
                  <a:lnTo>
                    <a:pt x="2111" y="2251"/>
                  </a:lnTo>
                  <a:lnTo>
                    <a:pt x="2300" y="2218"/>
                  </a:lnTo>
                  <a:lnTo>
                    <a:pt x="2492" y="2194"/>
                  </a:lnTo>
                  <a:lnTo>
                    <a:pt x="2685" y="2181"/>
                  </a:lnTo>
                  <a:lnTo>
                    <a:pt x="2781" y="2179"/>
                  </a:lnTo>
                  <a:lnTo>
                    <a:pt x="2945" y="2181"/>
                  </a:lnTo>
                  <a:lnTo>
                    <a:pt x="3246" y="2192"/>
                  </a:lnTo>
                  <a:lnTo>
                    <a:pt x="3518" y="2215"/>
                  </a:lnTo>
                  <a:lnTo>
                    <a:pt x="3765" y="2247"/>
                  </a:lnTo>
                  <a:lnTo>
                    <a:pt x="3989" y="2286"/>
                  </a:lnTo>
                  <a:lnTo>
                    <a:pt x="4194" y="2332"/>
                  </a:lnTo>
                  <a:lnTo>
                    <a:pt x="4478" y="2407"/>
                  </a:lnTo>
                  <a:lnTo>
                    <a:pt x="4820" y="2513"/>
                  </a:lnTo>
                  <a:lnTo>
                    <a:pt x="5156" y="2617"/>
                  </a:lnTo>
                  <a:lnTo>
                    <a:pt x="5420" y="2683"/>
                  </a:lnTo>
                  <a:lnTo>
                    <a:pt x="5608" y="2721"/>
                  </a:lnTo>
                  <a:lnTo>
                    <a:pt x="5810" y="2750"/>
                  </a:lnTo>
                  <a:lnTo>
                    <a:pt x="6030" y="2768"/>
                  </a:lnTo>
                  <a:lnTo>
                    <a:pt x="6148" y="2774"/>
                  </a:lnTo>
                  <a:lnTo>
                    <a:pt x="6421" y="2781"/>
                  </a:lnTo>
                  <a:lnTo>
                    <a:pt x="6951" y="2775"/>
                  </a:lnTo>
                  <a:lnTo>
                    <a:pt x="7465" y="2750"/>
                  </a:lnTo>
                  <a:lnTo>
                    <a:pt x="7963" y="2705"/>
                  </a:lnTo>
                  <a:lnTo>
                    <a:pt x="8443" y="2644"/>
                  </a:lnTo>
                  <a:lnTo>
                    <a:pt x="8902" y="2570"/>
                  </a:lnTo>
                  <a:lnTo>
                    <a:pt x="9341" y="2482"/>
                  </a:lnTo>
                  <a:lnTo>
                    <a:pt x="9758" y="2387"/>
                  </a:lnTo>
                  <a:lnTo>
                    <a:pt x="10149" y="2284"/>
                  </a:lnTo>
                  <a:lnTo>
                    <a:pt x="10517" y="2176"/>
                  </a:lnTo>
                  <a:lnTo>
                    <a:pt x="10856" y="2067"/>
                  </a:lnTo>
                  <a:lnTo>
                    <a:pt x="11169" y="1959"/>
                  </a:lnTo>
                  <a:lnTo>
                    <a:pt x="11585" y="1800"/>
                  </a:lnTo>
                  <a:lnTo>
                    <a:pt x="12023" y="1613"/>
                  </a:lnTo>
                  <a:lnTo>
                    <a:pt x="12186" y="1538"/>
                  </a:lnTo>
                  <a:lnTo>
                    <a:pt x="12210" y="1525"/>
                  </a:lnTo>
                  <a:lnTo>
                    <a:pt x="12249" y="1489"/>
                  </a:lnTo>
                  <a:lnTo>
                    <a:pt x="12275" y="1448"/>
                  </a:lnTo>
                  <a:lnTo>
                    <a:pt x="12288" y="1400"/>
                  </a:lnTo>
                  <a:lnTo>
                    <a:pt x="12289" y="1351"/>
                  </a:lnTo>
                  <a:lnTo>
                    <a:pt x="12276" y="1304"/>
                  </a:lnTo>
                  <a:lnTo>
                    <a:pt x="12251" y="1262"/>
                  </a:lnTo>
                  <a:lnTo>
                    <a:pt x="12213" y="1226"/>
                  </a:lnTo>
                  <a:lnTo>
                    <a:pt x="12187" y="1213"/>
                  </a:lnTo>
                  <a:lnTo>
                    <a:pt x="12027" y="1138"/>
                  </a:lnTo>
                  <a:lnTo>
                    <a:pt x="11620" y="961"/>
                  </a:lnTo>
                  <a:lnTo>
                    <a:pt x="11139" y="763"/>
                  </a:lnTo>
                  <a:lnTo>
                    <a:pt x="10617" y="562"/>
                  </a:lnTo>
                  <a:lnTo>
                    <a:pt x="10090" y="370"/>
                  </a:lnTo>
                  <a:lnTo>
                    <a:pt x="9595" y="203"/>
                  </a:lnTo>
                  <a:lnTo>
                    <a:pt x="9268" y="107"/>
                  </a:lnTo>
                  <a:lnTo>
                    <a:pt x="9075" y="56"/>
                  </a:lnTo>
                  <a:lnTo>
                    <a:pt x="8909" y="20"/>
                  </a:lnTo>
                  <a:lnTo>
                    <a:pt x="8775" y="2"/>
                  </a:lnTo>
                  <a:lnTo>
                    <a:pt x="8723" y="0"/>
                  </a:lnTo>
                  <a:lnTo>
                    <a:pt x="8566" y="3"/>
                  </a:lnTo>
                  <a:lnTo>
                    <a:pt x="8232" y="25"/>
                  </a:lnTo>
                  <a:lnTo>
                    <a:pt x="7875" y="65"/>
                  </a:lnTo>
                  <a:lnTo>
                    <a:pt x="7501" y="121"/>
                  </a:lnTo>
                  <a:lnTo>
                    <a:pt x="7112" y="192"/>
                  </a:lnTo>
                  <a:lnTo>
                    <a:pt x="6713" y="271"/>
                  </a:lnTo>
                  <a:lnTo>
                    <a:pt x="6101" y="403"/>
                  </a:lnTo>
                  <a:lnTo>
                    <a:pt x="5281" y="589"/>
                  </a:lnTo>
                  <a:lnTo>
                    <a:pt x="4483" y="762"/>
                  </a:lnTo>
                  <a:lnTo>
                    <a:pt x="3919" y="870"/>
                  </a:lnTo>
                  <a:lnTo>
                    <a:pt x="3565" y="926"/>
                  </a:lnTo>
                  <a:lnTo>
                    <a:pt x="3230" y="967"/>
                  </a:lnTo>
                  <a:lnTo>
                    <a:pt x="2924" y="990"/>
                  </a:lnTo>
                  <a:lnTo>
                    <a:pt x="2781" y="991"/>
                  </a:lnTo>
                  <a:lnTo>
                    <a:pt x="2685" y="990"/>
                  </a:lnTo>
                  <a:lnTo>
                    <a:pt x="2492" y="977"/>
                  </a:lnTo>
                  <a:lnTo>
                    <a:pt x="2300" y="952"/>
                  </a:lnTo>
                  <a:lnTo>
                    <a:pt x="2111" y="919"/>
                  </a:lnTo>
                  <a:lnTo>
                    <a:pt x="1833" y="854"/>
                  </a:lnTo>
                  <a:lnTo>
                    <a:pt x="1472" y="749"/>
                  </a:lnTo>
                  <a:lnTo>
                    <a:pt x="1122" y="638"/>
                  </a:lnTo>
                  <a:lnTo>
                    <a:pt x="785" y="533"/>
                  </a:lnTo>
                  <a:lnTo>
                    <a:pt x="542" y="470"/>
                  </a:lnTo>
                  <a:lnTo>
                    <a:pt x="385" y="435"/>
                  </a:lnTo>
                  <a:lnTo>
                    <a:pt x="230" y="411"/>
                  </a:lnTo>
                  <a:lnTo>
                    <a:pt x="81" y="398"/>
                  </a:lnTo>
                  <a:lnTo>
                    <a:pt x="9" y="396"/>
                  </a:lnTo>
                  <a:lnTo>
                    <a:pt x="6" y="411"/>
                  </a:lnTo>
                  <a:lnTo>
                    <a:pt x="0" y="509"/>
                  </a:lnTo>
                  <a:lnTo>
                    <a:pt x="9" y="604"/>
                  </a:lnTo>
                  <a:lnTo>
                    <a:pt x="36" y="719"/>
                  </a:lnTo>
                  <a:lnTo>
                    <a:pt x="76" y="815"/>
                  </a:lnTo>
                  <a:lnTo>
                    <a:pt x="111" y="882"/>
                  </a:lnTo>
                  <a:lnTo>
                    <a:pt x="157" y="949"/>
                  </a:lnTo>
                  <a:lnTo>
                    <a:pt x="213" y="1018"/>
                  </a:lnTo>
                  <a:lnTo>
                    <a:pt x="279" y="1088"/>
                  </a:lnTo>
                  <a:lnTo>
                    <a:pt x="359" y="1155"/>
                  </a:lnTo>
                  <a:lnTo>
                    <a:pt x="405" y="1188"/>
                  </a:lnTo>
                  <a:lnTo>
                    <a:pt x="471" y="1236"/>
                  </a:lnTo>
                  <a:lnTo>
                    <a:pt x="606" y="1332"/>
                  </a:lnTo>
                  <a:lnTo>
                    <a:pt x="696" y="1407"/>
                  </a:lnTo>
                  <a:lnTo>
                    <a:pt x="745" y="1458"/>
                  </a:lnTo>
                  <a:lnTo>
                    <a:pt x="779" y="1508"/>
                  </a:lnTo>
                  <a:lnTo>
                    <a:pt x="799" y="1560"/>
                  </a:lnTo>
                  <a:lnTo>
                    <a:pt x="801" y="1586"/>
                  </a:lnTo>
                  <a:close/>
                </a:path>
              </a:pathLst>
            </a:custGeom>
            <a:solidFill>
              <a:srgbClr val="E6D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635" y="2287"/>
              <a:ext cx="2475" cy="371"/>
            </a:xfrm>
            <a:custGeom>
              <a:avLst/>
              <a:gdLst>
                <a:gd name="T0" fmla="*/ 3618 w 7425"/>
                <a:gd name="T1" fmla="*/ 1105 h 1112"/>
                <a:gd name="T2" fmla="*/ 3891 w 7425"/>
                <a:gd name="T3" fmla="*/ 1112 h 1112"/>
                <a:gd name="T4" fmla="*/ 4421 w 7425"/>
                <a:gd name="T5" fmla="*/ 1106 h 1112"/>
                <a:gd name="T6" fmla="*/ 4935 w 7425"/>
                <a:gd name="T7" fmla="*/ 1081 h 1112"/>
                <a:gd name="T8" fmla="*/ 5433 w 7425"/>
                <a:gd name="T9" fmla="*/ 1036 h 1112"/>
                <a:gd name="T10" fmla="*/ 5913 w 7425"/>
                <a:gd name="T11" fmla="*/ 975 h 1112"/>
                <a:gd name="T12" fmla="*/ 6372 w 7425"/>
                <a:gd name="T13" fmla="*/ 901 h 1112"/>
                <a:gd name="T14" fmla="*/ 6810 w 7425"/>
                <a:gd name="T15" fmla="*/ 814 h 1112"/>
                <a:gd name="T16" fmla="*/ 7226 w 7425"/>
                <a:gd name="T17" fmla="*/ 718 h 1112"/>
                <a:gd name="T18" fmla="*/ 7425 w 7425"/>
                <a:gd name="T19" fmla="*/ 667 h 1112"/>
                <a:gd name="T20" fmla="*/ 7374 w 7425"/>
                <a:gd name="T21" fmla="*/ 614 h 1112"/>
                <a:gd name="T22" fmla="*/ 7259 w 7425"/>
                <a:gd name="T23" fmla="*/ 516 h 1112"/>
                <a:gd name="T24" fmla="*/ 7125 w 7425"/>
                <a:gd name="T25" fmla="*/ 428 h 1112"/>
                <a:gd name="T26" fmla="*/ 6974 w 7425"/>
                <a:gd name="T27" fmla="*/ 350 h 1112"/>
                <a:gd name="T28" fmla="*/ 6808 w 7425"/>
                <a:gd name="T29" fmla="*/ 280 h 1112"/>
                <a:gd name="T30" fmla="*/ 6627 w 7425"/>
                <a:gd name="T31" fmla="*/ 219 h 1112"/>
                <a:gd name="T32" fmla="*/ 6433 w 7425"/>
                <a:gd name="T33" fmla="*/ 167 h 1112"/>
                <a:gd name="T34" fmla="*/ 6224 w 7425"/>
                <a:gd name="T35" fmla="*/ 121 h 1112"/>
                <a:gd name="T36" fmla="*/ 6005 w 7425"/>
                <a:gd name="T37" fmla="*/ 85 h 1112"/>
                <a:gd name="T38" fmla="*/ 5776 w 7425"/>
                <a:gd name="T39" fmla="*/ 55 h 1112"/>
                <a:gd name="T40" fmla="*/ 5535 w 7425"/>
                <a:gd name="T41" fmla="*/ 32 h 1112"/>
                <a:gd name="T42" fmla="*/ 5288 w 7425"/>
                <a:gd name="T43" fmla="*/ 15 h 1112"/>
                <a:gd name="T44" fmla="*/ 4903 w 7425"/>
                <a:gd name="T45" fmla="*/ 0 h 1112"/>
                <a:gd name="T46" fmla="*/ 4369 w 7425"/>
                <a:gd name="T47" fmla="*/ 2 h 1112"/>
                <a:gd name="T48" fmla="*/ 3819 w 7425"/>
                <a:gd name="T49" fmla="*/ 22 h 1112"/>
                <a:gd name="T50" fmla="*/ 3263 w 7425"/>
                <a:gd name="T51" fmla="*/ 59 h 1112"/>
                <a:gd name="T52" fmla="*/ 2707 w 7425"/>
                <a:gd name="T53" fmla="*/ 110 h 1112"/>
                <a:gd name="T54" fmla="*/ 2161 w 7425"/>
                <a:gd name="T55" fmla="*/ 172 h 1112"/>
                <a:gd name="T56" fmla="*/ 1634 w 7425"/>
                <a:gd name="T57" fmla="*/ 242 h 1112"/>
                <a:gd name="T58" fmla="*/ 1132 w 7425"/>
                <a:gd name="T59" fmla="*/ 317 h 1112"/>
                <a:gd name="T60" fmla="*/ 443 w 7425"/>
                <a:gd name="T61" fmla="*/ 434 h 1112"/>
                <a:gd name="T62" fmla="*/ 54 w 7425"/>
                <a:gd name="T63" fmla="*/ 510 h 1112"/>
                <a:gd name="T64" fmla="*/ 26 w 7425"/>
                <a:gd name="T65" fmla="*/ 516 h 1112"/>
                <a:gd name="T66" fmla="*/ 0 w 7425"/>
                <a:gd name="T67" fmla="*/ 523 h 1112"/>
                <a:gd name="T68" fmla="*/ 126 w 7425"/>
                <a:gd name="T69" fmla="*/ 513 h 1112"/>
                <a:gd name="T70" fmla="*/ 251 w 7425"/>
                <a:gd name="T71" fmla="*/ 510 h 1112"/>
                <a:gd name="T72" fmla="*/ 415 w 7425"/>
                <a:gd name="T73" fmla="*/ 512 h 1112"/>
                <a:gd name="T74" fmla="*/ 716 w 7425"/>
                <a:gd name="T75" fmla="*/ 523 h 1112"/>
                <a:gd name="T76" fmla="*/ 988 w 7425"/>
                <a:gd name="T77" fmla="*/ 546 h 1112"/>
                <a:gd name="T78" fmla="*/ 1235 w 7425"/>
                <a:gd name="T79" fmla="*/ 578 h 1112"/>
                <a:gd name="T80" fmla="*/ 1459 w 7425"/>
                <a:gd name="T81" fmla="*/ 617 h 1112"/>
                <a:gd name="T82" fmla="*/ 1664 w 7425"/>
                <a:gd name="T83" fmla="*/ 663 h 1112"/>
                <a:gd name="T84" fmla="*/ 1948 w 7425"/>
                <a:gd name="T85" fmla="*/ 738 h 1112"/>
                <a:gd name="T86" fmla="*/ 2290 w 7425"/>
                <a:gd name="T87" fmla="*/ 844 h 1112"/>
                <a:gd name="T88" fmla="*/ 2626 w 7425"/>
                <a:gd name="T89" fmla="*/ 948 h 1112"/>
                <a:gd name="T90" fmla="*/ 2890 w 7425"/>
                <a:gd name="T91" fmla="*/ 1014 h 1112"/>
                <a:gd name="T92" fmla="*/ 3078 w 7425"/>
                <a:gd name="T93" fmla="*/ 1052 h 1112"/>
                <a:gd name="T94" fmla="*/ 3280 w 7425"/>
                <a:gd name="T95" fmla="*/ 1081 h 1112"/>
                <a:gd name="T96" fmla="*/ 3500 w 7425"/>
                <a:gd name="T97" fmla="*/ 1099 h 1112"/>
                <a:gd name="T98" fmla="*/ 3618 w 7425"/>
                <a:gd name="T99" fmla="*/ 1105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25" h="1112">
                  <a:moveTo>
                    <a:pt x="3618" y="1105"/>
                  </a:moveTo>
                  <a:lnTo>
                    <a:pt x="3891" y="1112"/>
                  </a:lnTo>
                  <a:lnTo>
                    <a:pt x="4421" y="1106"/>
                  </a:lnTo>
                  <a:lnTo>
                    <a:pt x="4935" y="1081"/>
                  </a:lnTo>
                  <a:lnTo>
                    <a:pt x="5433" y="1036"/>
                  </a:lnTo>
                  <a:lnTo>
                    <a:pt x="5913" y="975"/>
                  </a:lnTo>
                  <a:lnTo>
                    <a:pt x="6372" y="901"/>
                  </a:lnTo>
                  <a:lnTo>
                    <a:pt x="6810" y="814"/>
                  </a:lnTo>
                  <a:lnTo>
                    <a:pt x="7226" y="718"/>
                  </a:lnTo>
                  <a:lnTo>
                    <a:pt x="7425" y="667"/>
                  </a:lnTo>
                  <a:lnTo>
                    <a:pt x="7374" y="614"/>
                  </a:lnTo>
                  <a:lnTo>
                    <a:pt x="7259" y="516"/>
                  </a:lnTo>
                  <a:lnTo>
                    <a:pt x="7125" y="428"/>
                  </a:lnTo>
                  <a:lnTo>
                    <a:pt x="6974" y="350"/>
                  </a:lnTo>
                  <a:lnTo>
                    <a:pt x="6808" y="280"/>
                  </a:lnTo>
                  <a:lnTo>
                    <a:pt x="6627" y="219"/>
                  </a:lnTo>
                  <a:lnTo>
                    <a:pt x="6433" y="167"/>
                  </a:lnTo>
                  <a:lnTo>
                    <a:pt x="6224" y="121"/>
                  </a:lnTo>
                  <a:lnTo>
                    <a:pt x="6005" y="85"/>
                  </a:lnTo>
                  <a:lnTo>
                    <a:pt x="5776" y="55"/>
                  </a:lnTo>
                  <a:lnTo>
                    <a:pt x="5535" y="32"/>
                  </a:lnTo>
                  <a:lnTo>
                    <a:pt x="5288" y="15"/>
                  </a:lnTo>
                  <a:lnTo>
                    <a:pt x="4903" y="0"/>
                  </a:lnTo>
                  <a:lnTo>
                    <a:pt x="4369" y="2"/>
                  </a:lnTo>
                  <a:lnTo>
                    <a:pt x="3819" y="22"/>
                  </a:lnTo>
                  <a:lnTo>
                    <a:pt x="3263" y="59"/>
                  </a:lnTo>
                  <a:lnTo>
                    <a:pt x="2707" y="110"/>
                  </a:lnTo>
                  <a:lnTo>
                    <a:pt x="2161" y="172"/>
                  </a:lnTo>
                  <a:lnTo>
                    <a:pt x="1634" y="242"/>
                  </a:lnTo>
                  <a:lnTo>
                    <a:pt x="1132" y="317"/>
                  </a:lnTo>
                  <a:lnTo>
                    <a:pt x="443" y="434"/>
                  </a:lnTo>
                  <a:lnTo>
                    <a:pt x="54" y="510"/>
                  </a:lnTo>
                  <a:lnTo>
                    <a:pt x="26" y="516"/>
                  </a:lnTo>
                  <a:lnTo>
                    <a:pt x="0" y="523"/>
                  </a:lnTo>
                  <a:lnTo>
                    <a:pt x="126" y="513"/>
                  </a:lnTo>
                  <a:lnTo>
                    <a:pt x="251" y="510"/>
                  </a:lnTo>
                  <a:lnTo>
                    <a:pt x="415" y="512"/>
                  </a:lnTo>
                  <a:lnTo>
                    <a:pt x="716" y="523"/>
                  </a:lnTo>
                  <a:lnTo>
                    <a:pt x="988" y="546"/>
                  </a:lnTo>
                  <a:lnTo>
                    <a:pt x="1235" y="578"/>
                  </a:lnTo>
                  <a:lnTo>
                    <a:pt x="1459" y="617"/>
                  </a:lnTo>
                  <a:lnTo>
                    <a:pt x="1664" y="663"/>
                  </a:lnTo>
                  <a:lnTo>
                    <a:pt x="1948" y="738"/>
                  </a:lnTo>
                  <a:lnTo>
                    <a:pt x="2290" y="844"/>
                  </a:lnTo>
                  <a:lnTo>
                    <a:pt x="2626" y="948"/>
                  </a:lnTo>
                  <a:lnTo>
                    <a:pt x="2890" y="1014"/>
                  </a:lnTo>
                  <a:lnTo>
                    <a:pt x="3078" y="1052"/>
                  </a:lnTo>
                  <a:lnTo>
                    <a:pt x="3280" y="1081"/>
                  </a:lnTo>
                  <a:lnTo>
                    <a:pt x="3500" y="1099"/>
                  </a:lnTo>
                  <a:lnTo>
                    <a:pt x="3618" y="1105"/>
                  </a:lnTo>
                  <a:close/>
                </a:path>
              </a:pathLst>
            </a:custGeom>
            <a:solidFill>
              <a:srgbClr val="EBE8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2213" y="1731"/>
              <a:ext cx="3675" cy="752"/>
            </a:xfrm>
            <a:custGeom>
              <a:avLst/>
              <a:gdLst>
                <a:gd name="T0" fmla="*/ 10764 w 11026"/>
                <a:gd name="T1" fmla="*/ 1138 h 2256"/>
                <a:gd name="T2" fmla="*/ 9876 w 11026"/>
                <a:gd name="T3" fmla="*/ 763 h 2256"/>
                <a:gd name="T4" fmla="*/ 8827 w 11026"/>
                <a:gd name="T5" fmla="*/ 370 h 2256"/>
                <a:gd name="T6" fmla="*/ 8005 w 11026"/>
                <a:gd name="T7" fmla="*/ 107 h 2256"/>
                <a:gd name="T8" fmla="*/ 7646 w 11026"/>
                <a:gd name="T9" fmla="*/ 20 h 2256"/>
                <a:gd name="T10" fmla="*/ 7460 w 11026"/>
                <a:gd name="T11" fmla="*/ 0 h 2256"/>
                <a:gd name="T12" fmla="*/ 6969 w 11026"/>
                <a:gd name="T13" fmla="*/ 25 h 2256"/>
                <a:gd name="T14" fmla="*/ 6238 w 11026"/>
                <a:gd name="T15" fmla="*/ 121 h 2256"/>
                <a:gd name="T16" fmla="*/ 5450 w 11026"/>
                <a:gd name="T17" fmla="*/ 271 h 2256"/>
                <a:gd name="T18" fmla="*/ 4018 w 11026"/>
                <a:gd name="T19" fmla="*/ 589 h 2256"/>
                <a:gd name="T20" fmla="*/ 2656 w 11026"/>
                <a:gd name="T21" fmla="*/ 870 h 2256"/>
                <a:gd name="T22" fmla="*/ 1967 w 11026"/>
                <a:gd name="T23" fmla="*/ 967 h 2256"/>
                <a:gd name="T24" fmla="*/ 1518 w 11026"/>
                <a:gd name="T25" fmla="*/ 991 h 2256"/>
                <a:gd name="T26" fmla="*/ 1226 w 11026"/>
                <a:gd name="T27" fmla="*/ 977 h 2256"/>
                <a:gd name="T28" fmla="*/ 845 w 11026"/>
                <a:gd name="T29" fmla="*/ 918 h 2256"/>
                <a:gd name="T30" fmla="*/ 202 w 11026"/>
                <a:gd name="T31" fmla="*/ 748 h 2256"/>
                <a:gd name="T32" fmla="*/ 12 w 11026"/>
                <a:gd name="T33" fmla="*/ 739 h 2256"/>
                <a:gd name="T34" fmla="*/ 7 w 11026"/>
                <a:gd name="T35" fmla="*/ 932 h 2256"/>
                <a:gd name="T36" fmla="*/ 92 w 11026"/>
                <a:gd name="T37" fmla="*/ 1113 h 2256"/>
                <a:gd name="T38" fmla="*/ 290 w 11026"/>
                <a:gd name="T39" fmla="*/ 1279 h 2256"/>
                <a:gd name="T40" fmla="*/ 527 w 11026"/>
                <a:gd name="T41" fmla="*/ 1387 h 2256"/>
                <a:gd name="T42" fmla="*/ 755 w 11026"/>
                <a:gd name="T43" fmla="*/ 1452 h 2256"/>
                <a:gd name="T44" fmla="*/ 1096 w 11026"/>
                <a:gd name="T45" fmla="*/ 1499 h 2256"/>
                <a:gd name="T46" fmla="*/ 1476 w 11026"/>
                <a:gd name="T47" fmla="*/ 1510 h 2256"/>
                <a:gd name="T48" fmla="*/ 2217 w 11026"/>
                <a:gd name="T49" fmla="*/ 1453 h 2256"/>
                <a:gd name="T50" fmla="*/ 3150 w 11026"/>
                <a:gd name="T51" fmla="*/ 1299 h 2256"/>
                <a:gd name="T52" fmla="*/ 4377 w 11026"/>
                <a:gd name="T53" fmla="*/ 1034 h 2256"/>
                <a:gd name="T54" fmla="*/ 6053 w 11026"/>
                <a:gd name="T55" fmla="*/ 666 h 2256"/>
                <a:gd name="T56" fmla="*/ 6907 w 11026"/>
                <a:gd name="T57" fmla="*/ 530 h 2256"/>
                <a:gd name="T58" fmla="*/ 7374 w 11026"/>
                <a:gd name="T59" fmla="*/ 497 h 2256"/>
                <a:gd name="T60" fmla="*/ 7521 w 11026"/>
                <a:gd name="T61" fmla="*/ 497 h 2256"/>
                <a:gd name="T62" fmla="*/ 7756 w 11026"/>
                <a:gd name="T63" fmla="*/ 534 h 2256"/>
                <a:gd name="T64" fmla="*/ 7979 w 11026"/>
                <a:gd name="T65" fmla="*/ 614 h 2256"/>
                <a:gd name="T66" fmla="*/ 8245 w 11026"/>
                <a:gd name="T67" fmla="*/ 759 h 2256"/>
                <a:gd name="T68" fmla="*/ 8294 w 11026"/>
                <a:gd name="T69" fmla="*/ 892 h 2256"/>
                <a:gd name="T70" fmla="*/ 8129 w 11026"/>
                <a:gd name="T71" fmla="*/ 1139 h 2256"/>
                <a:gd name="T72" fmla="*/ 8070 w 11026"/>
                <a:gd name="T73" fmla="*/ 1285 h 2256"/>
                <a:gd name="T74" fmla="*/ 8055 w 11026"/>
                <a:gd name="T75" fmla="*/ 1387 h 2256"/>
                <a:gd name="T76" fmla="*/ 8064 w 11026"/>
                <a:gd name="T77" fmla="*/ 1445 h 2256"/>
                <a:gd name="T78" fmla="*/ 8100 w 11026"/>
                <a:gd name="T79" fmla="*/ 1512 h 2256"/>
                <a:gd name="T80" fmla="*/ 8175 w 11026"/>
                <a:gd name="T81" fmla="*/ 1589 h 2256"/>
                <a:gd name="T82" fmla="*/ 8808 w 11026"/>
                <a:gd name="T83" fmla="*/ 2129 h 2256"/>
                <a:gd name="T84" fmla="*/ 9236 w 11026"/>
                <a:gd name="T85" fmla="*/ 2181 h 2256"/>
                <a:gd name="T86" fmla="*/ 9393 w 11026"/>
                <a:gd name="T87" fmla="*/ 2055 h 2256"/>
                <a:gd name="T88" fmla="*/ 9013 w 11026"/>
                <a:gd name="T89" fmla="*/ 1786 h 2256"/>
                <a:gd name="T90" fmla="*/ 8546 w 11026"/>
                <a:gd name="T91" fmla="*/ 1391 h 2256"/>
                <a:gd name="T92" fmla="*/ 8506 w 11026"/>
                <a:gd name="T93" fmla="*/ 1275 h 2256"/>
                <a:gd name="T94" fmla="*/ 8659 w 11026"/>
                <a:gd name="T95" fmla="*/ 1076 h 2256"/>
                <a:gd name="T96" fmla="*/ 9122 w 11026"/>
                <a:gd name="T97" fmla="*/ 1497 h 2256"/>
                <a:gd name="T98" fmla="*/ 9468 w 11026"/>
                <a:gd name="T99" fmla="*/ 1773 h 2256"/>
                <a:gd name="T100" fmla="*/ 9677 w 11026"/>
                <a:gd name="T101" fmla="*/ 1884 h 2256"/>
                <a:gd name="T102" fmla="*/ 9841 w 11026"/>
                <a:gd name="T103" fmla="*/ 1927 h 2256"/>
                <a:gd name="T104" fmla="*/ 10002 w 11026"/>
                <a:gd name="T105" fmla="*/ 1919 h 2256"/>
                <a:gd name="T106" fmla="*/ 10318 w 11026"/>
                <a:gd name="T107" fmla="*/ 1802 h 2256"/>
                <a:gd name="T108" fmla="*/ 10923 w 11026"/>
                <a:gd name="T109" fmla="*/ 1538 h 2256"/>
                <a:gd name="T110" fmla="*/ 10986 w 11026"/>
                <a:gd name="T111" fmla="*/ 1489 h 2256"/>
                <a:gd name="T112" fmla="*/ 11025 w 11026"/>
                <a:gd name="T113" fmla="*/ 1400 h 2256"/>
                <a:gd name="T114" fmla="*/ 11013 w 11026"/>
                <a:gd name="T115" fmla="*/ 1304 h 2256"/>
                <a:gd name="T116" fmla="*/ 10950 w 11026"/>
                <a:gd name="T117" fmla="*/ 1226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026" h="2256">
                  <a:moveTo>
                    <a:pt x="10924" y="1213"/>
                  </a:moveTo>
                  <a:lnTo>
                    <a:pt x="10764" y="1138"/>
                  </a:lnTo>
                  <a:lnTo>
                    <a:pt x="10357" y="961"/>
                  </a:lnTo>
                  <a:lnTo>
                    <a:pt x="9876" y="763"/>
                  </a:lnTo>
                  <a:lnTo>
                    <a:pt x="9354" y="562"/>
                  </a:lnTo>
                  <a:lnTo>
                    <a:pt x="8827" y="370"/>
                  </a:lnTo>
                  <a:lnTo>
                    <a:pt x="8332" y="203"/>
                  </a:lnTo>
                  <a:lnTo>
                    <a:pt x="8005" y="107"/>
                  </a:lnTo>
                  <a:lnTo>
                    <a:pt x="7812" y="56"/>
                  </a:lnTo>
                  <a:lnTo>
                    <a:pt x="7646" y="20"/>
                  </a:lnTo>
                  <a:lnTo>
                    <a:pt x="7512" y="2"/>
                  </a:lnTo>
                  <a:lnTo>
                    <a:pt x="7460" y="0"/>
                  </a:lnTo>
                  <a:lnTo>
                    <a:pt x="7303" y="3"/>
                  </a:lnTo>
                  <a:lnTo>
                    <a:pt x="6969" y="25"/>
                  </a:lnTo>
                  <a:lnTo>
                    <a:pt x="6612" y="65"/>
                  </a:lnTo>
                  <a:lnTo>
                    <a:pt x="6238" y="121"/>
                  </a:lnTo>
                  <a:lnTo>
                    <a:pt x="5849" y="192"/>
                  </a:lnTo>
                  <a:lnTo>
                    <a:pt x="5450" y="271"/>
                  </a:lnTo>
                  <a:lnTo>
                    <a:pt x="4838" y="403"/>
                  </a:lnTo>
                  <a:lnTo>
                    <a:pt x="4018" y="589"/>
                  </a:lnTo>
                  <a:lnTo>
                    <a:pt x="3220" y="762"/>
                  </a:lnTo>
                  <a:lnTo>
                    <a:pt x="2656" y="870"/>
                  </a:lnTo>
                  <a:lnTo>
                    <a:pt x="2302" y="926"/>
                  </a:lnTo>
                  <a:lnTo>
                    <a:pt x="1967" y="967"/>
                  </a:lnTo>
                  <a:lnTo>
                    <a:pt x="1661" y="990"/>
                  </a:lnTo>
                  <a:lnTo>
                    <a:pt x="1518" y="991"/>
                  </a:lnTo>
                  <a:lnTo>
                    <a:pt x="1420" y="990"/>
                  </a:lnTo>
                  <a:lnTo>
                    <a:pt x="1226" y="977"/>
                  </a:lnTo>
                  <a:lnTo>
                    <a:pt x="1034" y="952"/>
                  </a:lnTo>
                  <a:lnTo>
                    <a:pt x="845" y="918"/>
                  </a:lnTo>
                  <a:lnTo>
                    <a:pt x="565" y="853"/>
                  </a:lnTo>
                  <a:lnTo>
                    <a:pt x="202" y="748"/>
                  </a:lnTo>
                  <a:lnTo>
                    <a:pt x="25" y="691"/>
                  </a:lnTo>
                  <a:lnTo>
                    <a:pt x="12" y="739"/>
                  </a:lnTo>
                  <a:lnTo>
                    <a:pt x="0" y="837"/>
                  </a:lnTo>
                  <a:lnTo>
                    <a:pt x="7" y="932"/>
                  </a:lnTo>
                  <a:lnTo>
                    <a:pt x="38" y="1024"/>
                  </a:lnTo>
                  <a:lnTo>
                    <a:pt x="92" y="1113"/>
                  </a:lnTo>
                  <a:lnTo>
                    <a:pt x="176" y="1200"/>
                  </a:lnTo>
                  <a:lnTo>
                    <a:pt x="290" y="1279"/>
                  </a:lnTo>
                  <a:lnTo>
                    <a:pt x="438" y="1353"/>
                  </a:lnTo>
                  <a:lnTo>
                    <a:pt x="527" y="1387"/>
                  </a:lnTo>
                  <a:lnTo>
                    <a:pt x="601" y="1412"/>
                  </a:lnTo>
                  <a:lnTo>
                    <a:pt x="755" y="1452"/>
                  </a:lnTo>
                  <a:lnTo>
                    <a:pt x="920" y="1481"/>
                  </a:lnTo>
                  <a:lnTo>
                    <a:pt x="1096" y="1499"/>
                  </a:lnTo>
                  <a:lnTo>
                    <a:pt x="1282" y="1510"/>
                  </a:lnTo>
                  <a:lnTo>
                    <a:pt x="1476" y="1510"/>
                  </a:lnTo>
                  <a:lnTo>
                    <a:pt x="1783" y="1497"/>
                  </a:lnTo>
                  <a:lnTo>
                    <a:pt x="2217" y="1453"/>
                  </a:lnTo>
                  <a:lnTo>
                    <a:pt x="2675" y="1386"/>
                  </a:lnTo>
                  <a:lnTo>
                    <a:pt x="3150" y="1299"/>
                  </a:lnTo>
                  <a:lnTo>
                    <a:pt x="3637" y="1200"/>
                  </a:lnTo>
                  <a:lnTo>
                    <a:pt x="4377" y="1034"/>
                  </a:lnTo>
                  <a:lnTo>
                    <a:pt x="5355" y="811"/>
                  </a:lnTo>
                  <a:lnTo>
                    <a:pt x="6053" y="666"/>
                  </a:lnTo>
                  <a:lnTo>
                    <a:pt x="6494" y="586"/>
                  </a:lnTo>
                  <a:lnTo>
                    <a:pt x="6907" y="530"/>
                  </a:lnTo>
                  <a:lnTo>
                    <a:pt x="7194" y="504"/>
                  </a:lnTo>
                  <a:lnTo>
                    <a:pt x="7374" y="497"/>
                  </a:lnTo>
                  <a:lnTo>
                    <a:pt x="7460" y="496"/>
                  </a:lnTo>
                  <a:lnTo>
                    <a:pt x="7521" y="497"/>
                  </a:lnTo>
                  <a:lnTo>
                    <a:pt x="7640" y="510"/>
                  </a:lnTo>
                  <a:lnTo>
                    <a:pt x="7756" y="534"/>
                  </a:lnTo>
                  <a:lnTo>
                    <a:pt x="7869" y="569"/>
                  </a:lnTo>
                  <a:lnTo>
                    <a:pt x="7979" y="614"/>
                  </a:lnTo>
                  <a:lnTo>
                    <a:pt x="8087" y="666"/>
                  </a:lnTo>
                  <a:lnTo>
                    <a:pt x="8245" y="759"/>
                  </a:lnTo>
                  <a:lnTo>
                    <a:pt x="8348" y="828"/>
                  </a:lnTo>
                  <a:lnTo>
                    <a:pt x="8294" y="892"/>
                  </a:lnTo>
                  <a:lnTo>
                    <a:pt x="8194" y="1031"/>
                  </a:lnTo>
                  <a:lnTo>
                    <a:pt x="8129" y="1139"/>
                  </a:lnTo>
                  <a:lnTo>
                    <a:pt x="8094" y="1213"/>
                  </a:lnTo>
                  <a:lnTo>
                    <a:pt x="8070" y="1285"/>
                  </a:lnTo>
                  <a:lnTo>
                    <a:pt x="8057" y="1354"/>
                  </a:lnTo>
                  <a:lnTo>
                    <a:pt x="8055" y="1387"/>
                  </a:lnTo>
                  <a:lnTo>
                    <a:pt x="8055" y="1407"/>
                  </a:lnTo>
                  <a:lnTo>
                    <a:pt x="8064" y="1445"/>
                  </a:lnTo>
                  <a:lnTo>
                    <a:pt x="8078" y="1481"/>
                  </a:lnTo>
                  <a:lnTo>
                    <a:pt x="8100" y="1512"/>
                  </a:lnTo>
                  <a:lnTo>
                    <a:pt x="8113" y="1527"/>
                  </a:lnTo>
                  <a:lnTo>
                    <a:pt x="8175" y="1589"/>
                  </a:lnTo>
                  <a:lnTo>
                    <a:pt x="8503" y="1883"/>
                  </a:lnTo>
                  <a:lnTo>
                    <a:pt x="8808" y="2129"/>
                  </a:lnTo>
                  <a:lnTo>
                    <a:pt x="8983" y="2256"/>
                  </a:lnTo>
                  <a:lnTo>
                    <a:pt x="9236" y="2181"/>
                  </a:lnTo>
                  <a:lnTo>
                    <a:pt x="9474" y="2106"/>
                  </a:lnTo>
                  <a:lnTo>
                    <a:pt x="9393" y="2055"/>
                  </a:lnTo>
                  <a:lnTo>
                    <a:pt x="9236" y="1950"/>
                  </a:lnTo>
                  <a:lnTo>
                    <a:pt x="9013" y="1786"/>
                  </a:lnTo>
                  <a:lnTo>
                    <a:pt x="8751" y="1571"/>
                  </a:lnTo>
                  <a:lnTo>
                    <a:pt x="8546" y="1391"/>
                  </a:lnTo>
                  <a:lnTo>
                    <a:pt x="8476" y="1327"/>
                  </a:lnTo>
                  <a:lnTo>
                    <a:pt x="8506" y="1275"/>
                  </a:lnTo>
                  <a:lnTo>
                    <a:pt x="8601" y="1147"/>
                  </a:lnTo>
                  <a:lnTo>
                    <a:pt x="8659" y="1076"/>
                  </a:lnTo>
                  <a:lnTo>
                    <a:pt x="8850" y="1246"/>
                  </a:lnTo>
                  <a:lnTo>
                    <a:pt x="9122" y="1497"/>
                  </a:lnTo>
                  <a:lnTo>
                    <a:pt x="9298" y="1646"/>
                  </a:lnTo>
                  <a:lnTo>
                    <a:pt x="9468" y="1773"/>
                  </a:lnTo>
                  <a:lnTo>
                    <a:pt x="9593" y="1847"/>
                  </a:lnTo>
                  <a:lnTo>
                    <a:pt x="9677" y="1884"/>
                  </a:lnTo>
                  <a:lnTo>
                    <a:pt x="9759" y="1911"/>
                  </a:lnTo>
                  <a:lnTo>
                    <a:pt x="9841" y="1927"/>
                  </a:lnTo>
                  <a:lnTo>
                    <a:pt x="9922" y="1930"/>
                  </a:lnTo>
                  <a:lnTo>
                    <a:pt x="10002" y="1919"/>
                  </a:lnTo>
                  <a:lnTo>
                    <a:pt x="10043" y="1907"/>
                  </a:lnTo>
                  <a:lnTo>
                    <a:pt x="10318" y="1802"/>
                  </a:lnTo>
                  <a:lnTo>
                    <a:pt x="10760" y="1615"/>
                  </a:lnTo>
                  <a:lnTo>
                    <a:pt x="10923" y="1538"/>
                  </a:lnTo>
                  <a:lnTo>
                    <a:pt x="10947" y="1525"/>
                  </a:lnTo>
                  <a:lnTo>
                    <a:pt x="10986" y="1489"/>
                  </a:lnTo>
                  <a:lnTo>
                    <a:pt x="11012" y="1448"/>
                  </a:lnTo>
                  <a:lnTo>
                    <a:pt x="11025" y="1400"/>
                  </a:lnTo>
                  <a:lnTo>
                    <a:pt x="11026" y="1351"/>
                  </a:lnTo>
                  <a:lnTo>
                    <a:pt x="11013" y="1304"/>
                  </a:lnTo>
                  <a:lnTo>
                    <a:pt x="10988" y="1260"/>
                  </a:lnTo>
                  <a:lnTo>
                    <a:pt x="10950" y="1226"/>
                  </a:lnTo>
                  <a:lnTo>
                    <a:pt x="10924" y="1213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304" y="2193"/>
              <a:ext cx="462" cy="242"/>
            </a:xfrm>
            <a:custGeom>
              <a:avLst/>
              <a:gdLst>
                <a:gd name="T0" fmla="*/ 0 w 1387"/>
                <a:gd name="T1" fmla="*/ 0 h 726"/>
                <a:gd name="T2" fmla="*/ 2 w 1387"/>
                <a:gd name="T3" fmla="*/ 46 h 726"/>
                <a:gd name="T4" fmla="*/ 9 w 1387"/>
                <a:gd name="T5" fmla="*/ 131 h 726"/>
                <a:gd name="T6" fmla="*/ 25 w 1387"/>
                <a:gd name="T7" fmla="*/ 209 h 726"/>
                <a:gd name="T8" fmla="*/ 46 w 1387"/>
                <a:gd name="T9" fmla="*/ 281 h 726"/>
                <a:gd name="T10" fmla="*/ 75 w 1387"/>
                <a:gd name="T11" fmla="*/ 346 h 726"/>
                <a:gd name="T12" fmla="*/ 108 w 1387"/>
                <a:gd name="T13" fmla="*/ 403 h 726"/>
                <a:gd name="T14" fmla="*/ 149 w 1387"/>
                <a:gd name="T15" fmla="*/ 457 h 726"/>
                <a:gd name="T16" fmla="*/ 193 w 1387"/>
                <a:gd name="T17" fmla="*/ 503 h 726"/>
                <a:gd name="T18" fmla="*/ 267 w 1387"/>
                <a:gd name="T19" fmla="*/ 563 h 726"/>
                <a:gd name="T20" fmla="*/ 379 w 1387"/>
                <a:gd name="T21" fmla="*/ 627 h 726"/>
                <a:gd name="T22" fmla="*/ 500 w 1387"/>
                <a:gd name="T23" fmla="*/ 673 h 726"/>
                <a:gd name="T24" fmla="*/ 628 w 1387"/>
                <a:gd name="T25" fmla="*/ 703 h 726"/>
                <a:gd name="T26" fmla="*/ 759 w 1387"/>
                <a:gd name="T27" fmla="*/ 720 h 726"/>
                <a:gd name="T28" fmla="*/ 886 w 1387"/>
                <a:gd name="T29" fmla="*/ 726 h 726"/>
                <a:gd name="T30" fmla="*/ 1067 w 1387"/>
                <a:gd name="T31" fmla="*/ 723 h 726"/>
                <a:gd name="T32" fmla="*/ 1344 w 1387"/>
                <a:gd name="T33" fmla="*/ 690 h 726"/>
                <a:gd name="T34" fmla="*/ 1387 w 1387"/>
                <a:gd name="T35" fmla="*/ 681 h 726"/>
                <a:gd name="T36" fmla="*/ 1368 w 1387"/>
                <a:gd name="T37" fmla="*/ 654 h 726"/>
                <a:gd name="T38" fmla="*/ 1341 w 1387"/>
                <a:gd name="T39" fmla="*/ 598 h 726"/>
                <a:gd name="T40" fmla="*/ 1312 w 1387"/>
                <a:gd name="T41" fmla="*/ 513 h 726"/>
                <a:gd name="T42" fmla="*/ 1298 w 1387"/>
                <a:gd name="T43" fmla="*/ 396 h 726"/>
                <a:gd name="T44" fmla="*/ 1304 w 1387"/>
                <a:gd name="T45" fmla="*/ 285 h 726"/>
                <a:gd name="T46" fmla="*/ 1322 w 1387"/>
                <a:gd name="T47" fmla="*/ 184 h 726"/>
                <a:gd name="T48" fmla="*/ 1347 w 1387"/>
                <a:gd name="T49" fmla="*/ 99 h 726"/>
                <a:gd name="T50" fmla="*/ 1381 w 1387"/>
                <a:gd name="T51" fmla="*/ 13 h 726"/>
                <a:gd name="T52" fmla="*/ 1387 w 1387"/>
                <a:gd name="T53" fmla="*/ 0 h 726"/>
                <a:gd name="T54" fmla="*/ 0 w 1387"/>
                <a:gd name="T55" fmla="*/ 0 h 726"/>
                <a:gd name="T56" fmla="*/ 0 w 1387"/>
                <a:gd name="T5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7" h="726">
                  <a:moveTo>
                    <a:pt x="0" y="0"/>
                  </a:moveTo>
                  <a:lnTo>
                    <a:pt x="2" y="46"/>
                  </a:lnTo>
                  <a:lnTo>
                    <a:pt x="9" y="131"/>
                  </a:lnTo>
                  <a:lnTo>
                    <a:pt x="25" y="209"/>
                  </a:lnTo>
                  <a:lnTo>
                    <a:pt x="46" y="281"/>
                  </a:lnTo>
                  <a:lnTo>
                    <a:pt x="75" y="346"/>
                  </a:lnTo>
                  <a:lnTo>
                    <a:pt x="108" y="403"/>
                  </a:lnTo>
                  <a:lnTo>
                    <a:pt x="149" y="457"/>
                  </a:lnTo>
                  <a:lnTo>
                    <a:pt x="193" y="503"/>
                  </a:lnTo>
                  <a:lnTo>
                    <a:pt x="267" y="563"/>
                  </a:lnTo>
                  <a:lnTo>
                    <a:pt x="379" y="627"/>
                  </a:lnTo>
                  <a:lnTo>
                    <a:pt x="500" y="673"/>
                  </a:lnTo>
                  <a:lnTo>
                    <a:pt x="628" y="703"/>
                  </a:lnTo>
                  <a:lnTo>
                    <a:pt x="759" y="720"/>
                  </a:lnTo>
                  <a:lnTo>
                    <a:pt x="886" y="726"/>
                  </a:lnTo>
                  <a:lnTo>
                    <a:pt x="1067" y="723"/>
                  </a:lnTo>
                  <a:lnTo>
                    <a:pt x="1344" y="690"/>
                  </a:lnTo>
                  <a:lnTo>
                    <a:pt x="1387" y="681"/>
                  </a:lnTo>
                  <a:lnTo>
                    <a:pt x="1368" y="654"/>
                  </a:lnTo>
                  <a:lnTo>
                    <a:pt x="1341" y="598"/>
                  </a:lnTo>
                  <a:lnTo>
                    <a:pt x="1312" y="513"/>
                  </a:lnTo>
                  <a:lnTo>
                    <a:pt x="1298" y="396"/>
                  </a:lnTo>
                  <a:lnTo>
                    <a:pt x="1304" y="285"/>
                  </a:lnTo>
                  <a:lnTo>
                    <a:pt x="1322" y="184"/>
                  </a:lnTo>
                  <a:lnTo>
                    <a:pt x="1347" y="99"/>
                  </a:lnTo>
                  <a:lnTo>
                    <a:pt x="1381" y="13"/>
                  </a:lnTo>
                  <a:lnTo>
                    <a:pt x="1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5360" y="2061"/>
              <a:ext cx="132" cy="132"/>
            </a:xfrm>
            <a:custGeom>
              <a:avLst/>
              <a:gdLst>
                <a:gd name="T0" fmla="*/ 198 w 396"/>
                <a:gd name="T1" fmla="*/ 0 h 396"/>
                <a:gd name="T2" fmla="*/ 218 w 396"/>
                <a:gd name="T3" fmla="*/ 0 h 396"/>
                <a:gd name="T4" fmla="*/ 257 w 396"/>
                <a:gd name="T5" fmla="*/ 9 h 396"/>
                <a:gd name="T6" fmla="*/ 293 w 396"/>
                <a:gd name="T7" fmla="*/ 23 h 396"/>
                <a:gd name="T8" fmla="*/ 324 w 396"/>
                <a:gd name="T9" fmla="*/ 45 h 396"/>
                <a:gd name="T10" fmla="*/ 350 w 396"/>
                <a:gd name="T11" fmla="*/ 72 h 396"/>
                <a:gd name="T12" fmla="*/ 372 w 396"/>
                <a:gd name="T13" fmla="*/ 104 h 396"/>
                <a:gd name="T14" fmla="*/ 388 w 396"/>
                <a:gd name="T15" fmla="*/ 138 h 396"/>
                <a:gd name="T16" fmla="*/ 395 w 396"/>
                <a:gd name="T17" fmla="*/ 177 h 396"/>
                <a:gd name="T18" fmla="*/ 396 w 396"/>
                <a:gd name="T19" fmla="*/ 197 h 396"/>
                <a:gd name="T20" fmla="*/ 395 w 396"/>
                <a:gd name="T21" fmla="*/ 219 h 396"/>
                <a:gd name="T22" fmla="*/ 388 w 396"/>
                <a:gd name="T23" fmla="*/ 256 h 396"/>
                <a:gd name="T24" fmla="*/ 372 w 396"/>
                <a:gd name="T25" fmla="*/ 292 h 396"/>
                <a:gd name="T26" fmla="*/ 350 w 396"/>
                <a:gd name="T27" fmla="*/ 324 h 396"/>
                <a:gd name="T28" fmla="*/ 324 w 396"/>
                <a:gd name="T29" fmla="*/ 351 h 396"/>
                <a:gd name="T30" fmla="*/ 293 w 396"/>
                <a:gd name="T31" fmla="*/ 373 h 396"/>
                <a:gd name="T32" fmla="*/ 257 w 396"/>
                <a:gd name="T33" fmla="*/ 387 h 396"/>
                <a:gd name="T34" fmla="*/ 218 w 396"/>
                <a:gd name="T35" fmla="*/ 396 h 396"/>
                <a:gd name="T36" fmla="*/ 198 w 396"/>
                <a:gd name="T37" fmla="*/ 396 h 396"/>
                <a:gd name="T38" fmla="*/ 177 w 396"/>
                <a:gd name="T39" fmla="*/ 396 h 396"/>
                <a:gd name="T40" fmla="*/ 138 w 396"/>
                <a:gd name="T41" fmla="*/ 387 h 396"/>
                <a:gd name="T42" fmla="*/ 102 w 396"/>
                <a:gd name="T43" fmla="*/ 373 h 396"/>
                <a:gd name="T44" fmla="*/ 72 w 396"/>
                <a:gd name="T45" fmla="*/ 351 h 396"/>
                <a:gd name="T46" fmla="*/ 45 w 396"/>
                <a:gd name="T47" fmla="*/ 324 h 396"/>
                <a:gd name="T48" fmla="*/ 23 w 396"/>
                <a:gd name="T49" fmla="*/ 292 h 396"/>
                <a:gd name="T50" fmla="*/ 9 w 396"/>
                <a:gd name="T51" fmla="*/ 256 h 396"/>
                <a:gd name="T52" fmla="*/ 0 w 396"/>
                <a:gd name="T53" fmla="*/ 219 h 396"/>
                <a:gd name="T54" fmla="*/ 0 w 396"/>
                <a:gd name="T55" fmla="*/ 197 h 396"/>
                <a:gd name="T56" fmla="*/ 0 w 396"/>
                <a:gd name="T57" fmla="*/ 177 h 396"/>
                <a:gd name="T58" fmla="*/ 9 w 396"/>
                <a:gd name="T59" fmla="*/ 138 h 396"/>
                <a:gd name="T60" fmla="*/ 23 w 396"/>
                <a:gd name="T61" fmla="*/ 104 h 396"/>
                <a:gd name="T62" fmla="*/ 45 w 396"/>
                <a:gd name="T63" fmla="*/ 72 h 396"/>
                <a:gd name="T64" fmla="*/ 72 w 396"/>
                <a:gd name="T65" fmla="*/ 45 h 396"/>
                <a:gd name="T66" fmla="*/ 102 w 396"/>
                <a:gd name="T67" fmla="*/ 23 h 396"/>
                <a:gd name="T68" fmla="*/ 138 w 396"/>
                <a:gd name="T69" fmla="*/ 9 h 396"/>
                <a:gd name="T70" fmla="*/ 177 w 396"/>
                <a:gd name="T71" fmla="*/ 0 h 396"/>
                <a:gd name="T72" fmla="*/ 198 w 396"/>
                <a:gd name="T7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218" y="0"/>
                  </a:lnTo>
                  <a:lnTo>
                    <a:pt x="257" y="9"/>
                  </a:lnTo>
                  <a:lnTo>
                    <a:pt x="293" y="23"/>
                  </a:lnTo>
                  <a:lnTo>
                    <a:pt x="324" y="45"/>
                  </a:lnTo>
                  <a:lnTo>
                    <a:pt x="350" y="72"/>
                  </a:lnTo>
                  <a:lnTo>
                    <a:pt x="372" y="104"/>
                  </a:lnTo>
                  <a:lnTo>
                    <a:pt x="388" y="138"/>
                  </a:lnTo>
                  <a:lnTo>
                    <a:pt x="395" y="177"/>
                  </a:lnTo>
                  <a:lnTo>
                    <a:pt x="396" y="197"/>
                  </a:lnTo>
                  <a:lnTo>
                    <a:pt x="395" y="219"/>
                  </a:lnTo>
                  <a:lnTo>
                    <a:pt x="388" y="256"/>
                  </a:lnTo>
                  <a:lnTo>
                    <a:pt x="372" y="292"/>
                  </a:lnTo>
                  <a:lnTo>
                    <a:pt x="350" y="324"/>
                  </a:lnTo>
                  <a:lnTo>
                    <a:pt x="324" y="351"/>
                  </a:lnTo>
                  <a:lnTo>
                    <a:pt x="293" y="373"/>
                  </a:lnTo>
                  <a:lnTo>
                    <a:pt x="257" y="387"/>
                  </a:lnTo>
                  <a:lnTo>
                    <a:pt x="218" y="396"/>
                  </a:lnTo>
                  <a:lnTo>
                    <a:pt x="198" y="396"/>
                  </a:lnTo>
                  <a:lnTo>
                    <a:pt x="177" y="396"/>
                  </a:lnTo>
                  <a:lnTo>
                    <a:pt x="138" y="387"/>
                  </a:lnTo>
                  <a:lnTo>
                    <a:pt x="102" y="373"/>
                  </a:lnTo>
                  <a:lnTo>
                    <a:pt x="72" y="351"/>
                  </a:lnTo>
                  <a:lnTo>
                    <a:pt x="45" y="324"/>
                  </a:lnTo>
                  <a:lnTo>
                    <a:pt x="23" y="292"/>
                  </a:lnTo>
                  <a:lnTo>
                    <a:pt x="9" y="256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0" y="177"/>
                  </a:lnTo>
                  <a:lnTo>
                    <a:pt x="9" y="138"/>
                  </a:lnTo>
                  <a:lnTo>
                    <a:pt x="23" y="104"/>
                  </a:lnTo>
                  <a:lnTo>
                    <a:pt x="45" y="72"/>
                  </a:lnTo>
                  <a:lnTo>
                    <a:pt x="72" y="45"/>
                  </a:lnTo>
                  <a:lnTo>
                    <a:pt x="102" y="23"/>
                  </a:lnTo>
                  <a:lnTo>
                    <a:pt x="138" y="9"/>
                  </a:lnTo>
                  <a:lnTo>
                    <a:pt x="177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3F3F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792" y="1863"/>
              <a:ext cx="696" cy="793"/>
            </a:xfrm>
            <a:custGeom>
              <a:avLst/>
              <a:gdLst>
                <a:gd name="T0" fmla="*/ 1944 w 2088"/>
                <a:gd name="T1" fmla="*/ 484 h 2378"/>
                <a:gd name="T2" fmla="*/ 1249 w 2088"/>
                <a:gd name="T3" fmla="*/ 282 h 2378"/>
                <a:gd name="T4" fmla="*/ 601 w 2088"/>
                <a:gd name="T5" fmla="*/ 87 h 2378"/>
                <a:gd name="T6" fmla="*/ 180 w 2088"/>
                <a:gd name="T7" fmla="*/ 9 h 2378"/>
                <a:gd name="T8" fmla="*/ 9 w 2088"/>
                <a:gd name="T9" fmla="*/ 0 h 2378"/>
                <a:gd name="T10" fmla="*/ 0 w 2088"/>
                <a:gd name="T11" fmla="*/ 113 h 2378"/>
                <a:gd name="T12" fmla="*/ 36 w 2088"/>
                <a:gd name="T13" fmla="*/ 323 h 2378"/>
                <a:gd name="T14" fmla="*/ 111 w 2088"/>
                <a:gd name="T15" fmla="*/ 486 h 2378"/>
                <a:gd name="T16" fmla="*/ 213 w 2088"/>
                <a:gd name="T17" fmla="*/ 622 h 2378"/>
                <a:gd name="T18" fmla="*/ 359 w 2088"/>
                <a:gd name="T19" fmla="*/ 759 h 2378"/>
                <a:gd name="T20" fmla="*/ 471 w 2088"/>
                <a:gd name="T21" fmla="*/ 840 h 2378"/>
                <a:gd name="T22" fmla="*/ 696 w 2088"/>
                <a:gd name="T23" fmla="*/ 1011 h 2378"/>
                <a:gd name="T24" fmla="*/ 779 w 2088"/>
                <a:gd name="T25" fmla="*/ 1112 h 2378"/>
                <a:gd name="T26" fmla="*/ 801 w 2088"/>
                <a:gd name="T27" fmla="*/ 1190 h 2378"/>
                <a:gd name="T28" fmla="*/ 779 w 2088"/>
                <a:gd name="T29" fmla="*/ 1266 h 2378"/>
                <a:gd name="T30" fmla="*/ 696 w 2088"/>
                <a:gd name="T31" fmla="*/ 1367 h 2378"/>
                <a:gd name="T32" fmla="*/ 471 w 2088"/>
                <a:gd name="T33" fmla="*/ 1538 h 2378"/>
                <a:gd name="T34" fmla="*/ 359 w 2088"/>
                <a:gd name="T35" fmla="*/ 1619 h 2378"/>
                <a:gd name="T36" fmla="*/ 213 w 2088"/>
                <a:gd name="T37" fmla="*/ 1756 h 2378"/>
                <a:gd name="T38" fmla="*/ 111 w 2088"/>
                <a:gd name="T39" fmla="*/ 1893 h 2378"/>
                <a:gd name="T40" fmla="*/ 36 w 2088"/>
                <a:gd name="T41" fmla="*/ 2055 h 2378"/>
                <a:gd name="T42" fmla="*/ 0 w 2088"/>
                <a:gd name="T43" fmla="*/ 2266 h 2378"/>
                <a:gd name="T44" fmla="*/ 9 w 2088"/>
                <a:gd name="T45" fmla="*/ 2378 h 2378"/>
                <a:gd name="T46" fmla="*/ 180 w 2088"/>
                <a:gd name="T47" fmla="*/ 2369 h 2378"/>
                <a:gd name="T48" fmla="*/ 599 w 2088"/>
                <a:gd name="T49" fmla="*/ 2292 h 2378"/>
                <a:gd name="T50" fmla="*/ 1246 w 2088"/>
                <a:gd name="T51" fmla="*/ 2097 h 2378"/>
                <a:gd name="T52" fmla="*/ 1940 w 2088"/>
                <a:gd name="T53" fmla="*/ 1894 h 2378"/>
                <a:gd name="T54" fmla="*/ 2052 w 2088"/>
                <a:gd name="T55" fmla="*/ 1819 h 2378"/>
                <a:gd name="T56" fmla="*/ 1952 w 2088"/>
                <a:gd name="T57" fmla="*/ 1639 h 2378"/>
                <a:gd name="T58" fmla="*/ 1891 w 2088"/>
                <a:gd name="T59" fmla="*/ 1455 h 2378"/>
                <a:gd name="T60" fmla="*/ 1867 w 2088"/>
                <a:gd name="T61" fmla="*/ 1271 h 2378"/>
                <a:gd name="T62" fmla="*/ 1877 w 2088"/>
                <a:gd name="T63" fmla="*/ 1046 h 2378"/>
                <a:gd name="T64" fmla="*/ 1973 w 2088"/>
                <a:gd name="T65" fmla="*/ 719 h 2378"/>
                <a:gd name="T66" fmla="*/ 2088 w 2088"/>
                <a:gd name="T67" fmla="*/ 516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8" h="2378">
                  <a:moveTo>
                    <a:pt x="2088" y="516"/>
                  </a:moveTo>
                  <a:lnTo>
                    <a:pt x="1944" y="484"/>
                  </a:lnTo>
                  <a:lnTo>
                    <a:pt x="1661" y="409"/>
                  </a:lnTo>
                  <a:lnTo>
                    <a:pt x="1249" y="282"/>
                  </a:lnTo>
                  <a:lnTo>
                    <a:pt x="854" y="157"/>
                  </a:lnTo>
                  <a:lnTo>
                    <a:pt x="601" y="87"/>
                  </a:lnTo>
                  <a:lnTo>
                    <a:pt x="356" y="33"/>
                  </a:lnTo>
                  <a:lnTo>
                    <a:pt x="180" y="9"/>
                  </a:lnTo>
                  <a:lnTo>
                    <a:pt x="65" y="2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65" y="2377"/>
                  </a:lnTo>
                  <a:lnTo>
                    <a:pt x="180" y="2369"/>
                  </a:lnTo>
                  <a:lnTo>
                    <a:pt x="356" y="2345"/>
                  </a:lnTo>
                  <a:lnTo>
                    <a:pt x="599" y="2292"/>
                  </a:lnTo>
                  <a:lnTo>
                    <a:pt x="853" y="2221"/>
                  </a:lnTo>
                  <a:lnTo>
                    <a:pt x="1246" y="2097"/>
                  </a:lnTo>
                  <a:lnTo>
                    <a:pt x="1658" y="1970"/>
                  </a:lnTo>
                  <a:lnTo>
                    <a:pt x="1940" y="1894"/>
                  </a:lnTo>
                  <a:lnTo>
                    <a:pt x="2084" y="1862"/>
                  </a:lnTo>
                  <a:lnTo>
                    <a:pt x="2052" y="1819"/>
                  </a:lnTo>
                  <a:lnTo>
                    <a:pt x="1996" y="1730"/>
                  </a:lnTo>
                  <a:lnTo>
                    <a:pt x="1952" y="1639"/>
                  </a:lnTo>
                  <a:lnTo>
                    <a:pt x="1917" y="1547"/>
                  </a:lnTo>
                  <a:lnTo>
                    <a:pt x="1891" y="1455"/>
                  </a:lnTo>
                  <a:lnTo>
                    <a:pt x="1875" y="1363"/>
                  </a:lnTo>
                  <a:lnTo>
                    <a:pt x="1867" y="1271"/>
                  </a:lnTo>
                  <a:lnTo>
                    <a:pt x="1867" y="1180"/>
                  </a:lnTo>
                  <a:lnTo>
                    <a:pt x="1877" y="1046"/>
                  </a:lnTo>
                  <a:lnTo>
                    <a:pt x="1915" y="876"/>
                  </a:lnTo>
                  <a:lnTo>
                    <a:pt x="1973" y="719"/>
                  </a:lnTo>
                  <a:lnTo>
                    <a:pt x="2047" y="578"/>
                  </a:lnTo>
                  <a:lnTo>
                    <a:pt x="2088" y="516"/>
                  </a:lnTo>
                  <a:close/>
                </a:path>
              </a:pathLst>
            </a:custGeom>
            <a:solidFill>
              <a:srgbClr val="BBB2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02" y="1733"/>
              <a:ext cx="132" cy="262"/>
            </a:xfrm>
            <a:custGeom>
              <a:avLst/>
              <a:gdLst>
                <a:gd name="T0" fmla="*/ 197 w 396"/>
                <a:gd name="T1" fmla="*/ 785 h 785"/>
                <a:gd name="T2" fmla="*/ 218 w 396"/>
                <a:gd name="T3" fmla="*/ 785 h 785"/>
                <a:gd name="T4" fmla="*/ 256 w 396"/>
                <a:gd name="T5" fmla="*/ 777 h 785"/>
                <a:gd name="T6" fmla="*/ 292 w 396"/>
                <a:gd name="T7" fmla="*/ 762 h 785"/>
                <a:gd name="T8" fmla="*/ 324 w 396"/>
                <a:gd name="T9" fmla="*/ 741 h 785"/>
                <a:gd name="T10" fmla="*/ 351 w 396"/>
                <a:gd name="T11" fmla="*/ 713 h 785"/>
                <a:gd name="T12" fmla="*/ 372 w 396"/>
                <a:gd name="T13" fmla="*/ 683 h 785"/>
                <a:gd name="T14" fmla="*/ 387 w 396"/>
                <a:gd name="T15" fmla="*/ 647 h 785"/>
                <a:gd name="T16" fmla="*/ 395 w 396"/>
                <a:gd name="T17" fmla="*/ 608 h 785"/>
                <a:gd name="T18" fmla="*/ 396 w 396"/>
                <a:gd name="T19" fmla="*/ 588 h 785"/>
                <a:gd name="T20" fmla="*/ 396 w 396"/>
                <a:gd name="T21" fmla="*/ 0 h 785"/>
                <a:gd name="T22" fmla="*/ 203 w 396"/>
                <a:gd name="T23" fmla="*/ 10 h 785"/>
                <a:gd name="T24" fmla="*/ 0 w 396"/>
                <a:gd name="T25" fmla="*/ 29 h 785"/>
                <a:gd name="T26" fmla="*/ 0 w 396"/>
                <a:gd name="T27" fmla="*/ 588 h 785"/>
                <a:gd name="T28" fmla="*/ 0 w 396"/>
                <a:gd name="T29" fmla="*/ 608 h 785"/>
                <a:gd name="T30" fmla="*/ 9 w 396"/>
                <a:gd name="T31" fmla="*/ 647 h 785"/>
                <a:gd name="T32" fmla="*/ 23 w 396"/>
                <a:gd name="T33" fmla="*/ 683 h 785"/>
                <a:gd name="T34" fmla="*/ 45 w 396"/>
                <a:gd name="T35" fmla="*/ 713 h 785"/>
                <a:gd name="T36" fmla="*/ 72 w 396"/>
                <a:gd name="T37" fmla="*/ 741 h 785"/>
                <a:gd name="T38" fmla="*/ 104 w 396"/>
                <a:gd name="T39" fmla="*/ 762 h 785"/>
                <a:gd name="T40" fmla="*/ 138 w 396"/>
                <a:gd name="T41" fmla="*/ 777 h 785"/>
                <a:gd name="T42" fmla="*/ 177 w 396"/>
                <a:gd name="T43" fmla="*/ 785 h 785"/>
                <a:gd name="T44" fmla="*/ 197 w 396"/>
                <a:gd name="T45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85">
                  <a:moveTo>
                    <a:pt x="197" y="785"/>
                  </a:moveTo>
                  <a:lnTo>
                    <a:pt x="218" y="785"/>
                  </a:lnTo>
                  <a:lnTo>
                    <a:pt x="256" y="777"/>
                  </a:lnTo>
                  <a:lnTo>
                    <a:pt x="292" y="762"/>
                  </a:lnTo>
                  <a:lnTo>
                    <a:pt x="324" y="741"/>
                  </a:lnTo>
                  <a:lnTo>
                    <a:pt x="351" y="713"/>
                  </a:lnTo>
                  <a:lnTo>
                    <a:pt x="372" y="683"/>
                  </a:lnTo>
                  <a:lnTo>
                    <a:pt x="387" y="647"/>
                  </a:lnTo>
                  <a:lnTo>
                    <a:pt x="395" y="608"/>
                  </a:lnTo>
                  <a:lnTo>
                    <a:pt x="396" y="588"/>
                  </a:lnTo>
                  <a:lnTo>
                    <a:pt x="396" y="0"/>
                  </a:lnTo>
                  <a:lnTo>
                    <a:pt x="203" y="10"/>
                  </a:lnTo>
                  <a:lnTo>
                    <a:pt x="0" y="29"/>
                  </a:lnTo>
                  <a:lnTo>
                    <a:pt x="0" y="588"/>
                  </a:lnTo>
                  <a:lnTo>
                    <a:pt x="0" y="608"/>
                  </a:lnTo>
                  <a:lnTo>
                    <a:pt x="9" y="647"/>
                  </a:lnTo>
                  <a:lnTo>
                    <a:pt x="23" y="683"/>
                  </a:lnTo>
                  <a:lnTo>
                    <a:pt x="45" y="713"/>
                  </a:lnTo>
                  <a:lnTo>
                    <a:pt x="72" y="741"/>
                  </a:lnTo>
                  <a:lnTo>
                    <a:pt x="104" y="762"/>
                  </a:lnTo>
                  <a:lnTo>
                    <a:pt x="138" y="777"/>
                  </a:lnTo>
                  <a:lnTo>
                    <a:pt x="177" y="785"/>
                  </a:lnTo>
                  <a:lnTo>
                    <a:pt x="197" y="78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4238" y="1760"/>
              <a:ext cx="132" cy="271"/>
            </a:xfrm>
            <a:custGeom>
              <a:avLst/>
              <a:gdLst>
                <a:gd name="T0" fmla="*/ 197 w 396"/>
                <a:gd name="T1" fmla="*/ 813 h 813"/>
                <a:gd name="T2" fmla="*/ 217 w 396"/>
                <a:gd name="T3" fmla="*/ 812 h 813"/>
                <a:gd name="T4" fmla="*/ 256 w 396"/>
                <a:gd name="T5" fmla="*/ 805 h 813"/>
                <a:gd name="T6" fmla="*/ 292 w 396"/>
                <a:gd name="T7" fmla="*/ 790 h 813"/>
                <a:gd name="T8" fmla="*/ 324 w 396"/>
                <a:gd name="T9" fmla="*/ 769 h 813"/>
                <a:gd name="T10" fmla="*/ 350 w 396"/>
                <a:gd name="T11" fmla="*/ 741 h 813"/>
                <a:gd name="T12" fmla="*/ 372 w 396"/>
                <a:gd name="T13" fmla="*/ 710 h 813"/>
                <a:gd name="T14" fmla="*/ 387 w 396"/>
                <a:gd name="T15" fmla="*/ 674 h 813"/>
                <a:gd name="T16" fmla="*/ 395 w 396"/>
                <a:gd name="T17" fmla="*/ 636 h 813"/>
                <a:gd name="T18" fmla="*/ 396 w 396"/>
                <a:gd name="T19" fmla="*/ 615 h 813"/>
                <a:gd name="T20" fmla="*/ 396 w 396"/>
                <a:gd name="T21" fmla="*/ 0 h 813"/>
                <a:gd name="T22" fmla="*/ 200 w 396"/>
                <a:gd name="T23" fmla="*/ 28 h 813"/>
                <a:gd name="T24" fmla="*/ 0 w 396"/>
                <a:gd name="T25" fmla="*/ 63 h 813"/>
                <a:gd name="T26" fmla="*/ 0 w 396"/>
                <a:gd name="T27" fmla="*/ 615 h 813"/>
                <a:gd name="T28" fmla="*/ 0 w 396"/>
                <a:gd name="T29" fmla="*/ 636 h 813"/>
                <a:gd name="T30" fmla="*/ 7 w 396"/>
                <a:gd name="T31" fmla="*/ 674 h 813"/>
                <a:gd name="T32" fmla="*/ 23 w 396"/>
                <a:gd name="T33" fmla="*/ 710 h 813"/>
                <a:gd name="T34" fmla="*/ 45 w 396"/>
                <a:gd name="T35" fmla="*/ 741 h 813"/>
                <a:gd name="T36" fmla="*/ 71 w 396"/>
                <a:gd name="T37" fmla="*/ 769 h 813"/>
                <a:gd name="T38" fmla="*/ 102 w 396"/>
                <a:gd name="T39" fmla="*/ 790 h 813"/>
                <a:gd name="T40" fmla="*/ 138 w 396"/>
                <a:gd name="T41" fmla="*/ 805 h 813"/>
                <a:gd name="T42" fmla="*/ 177 w 396"/>
                <a:gd name="T43" fmla="*/ 812 h 813"/>
                <a:gd name="T44" fmla="*/ 197 w 396"/>
                <a:gd name="T45" fmla="*/ 81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3">
                  <a:moveTo>
                    <a:pt x="197" y="813"/>
                  </a:moveTo>
                  <a:lnTo>
                    <a:pt x="217" y="812"/>
                  </a:lnTo>
                  <a:lnTo>
                    <a:pt x="256" y="805"/>
                  </a:lnTo>
                  <a:lnTo>
                    <a:pt x="292" y="790"/>
                  </a:lnTo>
                  <a:lnTo>
                    <a:pt x="324" y="769"/>
                  </a:lnTo>
                  <a:lnTo>
                    <a:pt x="350" y="741"/>
                  </a:lnTo>
                  <a:lnTo>
                    <a:pt x="372" y="710"/>
                  </a:lnTo>
                  <a:lnTo>
                    <a:pt x="387" y="674"/>
                  </a:lnTo>
                  <a:lnTo>
                    <a:pt x="395" y="636"/>
                  </a:lnTo>
                  <a:lnTo>
                    <a:pt x="396" y="615"/>
                  </a:lnTo>
                  <a:lnTo>
                    <a:pt x="396" y="0"/>
                  </a:lnTo>
                  <a:lnTo>
                    <a:pt x="200" y="28"/>
                  </a:lnTo>
                  <a:lnTo>
                    <a:pt x="0" y="63"/>
                  </a:lnTo>
                  <a:lnTo>
                    <a:pt x="0" y="615"/>
                  </a:lnTo>
                  <a:lnTo>
                    <a:pt x="0" y="636"/>
                  </a:lnTo>
                  <a:lnTo>
                    <a:pt x="7" y="674"/>
                  </a:lnTo>
                  <a:lnTo>
                    <a:pt x="23" y="710"/>
                  </a:lnTo>
                  <a:lnTo>
                    <a:pt x="45" y="741"/>
                  </a:lnTo>
                  <a:lnTo>
                    <a:pt x="71" y="769"/>
                  </a:lnTo>
                  <a:lnTo>
                    <a:pt x="102" y="790"/>
                  </a:lnTo>
                  <a:lnTo>
                    <a:pt x="138" y="805"/>
                  </a:lnTo>
                  <a:lnTo>
                    <a:pt x="177" y="812"/>
                  </a:lnTo>
                  <a:lnTo>
                    <a:pt x="197" y="813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2917" y="2029"/>
              <a:ext cx="132" cy="277"/>
            </a:xfrm>
            <a:custGeom>
              <a:avLst/>
              <a:gdLst>
                <a:gd name="T0" fmla="*/ 197 w 396"/>
                <a:gd name="T1" fmla="*/ 831 h 831"/>
                <a:gd name="T2" fmla="*/ 217 w 396"/>
                <a:gd name="T3" fmla="*/ 829 h 831"/>
                <a:gd name="T4" fmla="*/ 256 w 396"/>
                <a:gd name="T5" fmla="*/ 822 h 831"/>
                <a:gd name="T6" fmla="*/ 292 w 396"/>
                <a:gd name="T7" fmla="*/ 806 h 831"/>
                <a:gd name="T8" fmla="*/ 324 w 396"/>
                <a:gd name="T9" fmla="*/ 786 h 831"/>
                <a:gd name="T10" fmla="*/ 351 w 396"/>
                <a:gd name="T11" fmla="*/ 759 h 831"/>
                <a:gd name="T12" fmla="*/ 371 w 396"/>
                <a:gd name="T13" fmla="*/ 727 h 831"/>
                <a:gd name="T14" fmla="*/ 387 w 396"/>
                <a:gd name="T15" fmla="*/ 691 h 831"/>
                <a:gd name="T16" fmla="*/ 395 w 396"/>
                <a:gd name="T17" fmla="*/ 652 h 831"/>
                <a:gd name="T18" fmla="*/ 396 w 396"/>
                <a:gd name="T19" fmla="*/ 632 h 831"/>
                <a:gd name="T20" fmla="*/ 396 w 396"/>
                <a:gd name="T21" fmla="*/ 0 h 831"/>
                <a:gd name="T22" fmla="*/ 193 w 396"/>
                <a:gd name="T23" fmla="*/ 31 h 831"/>
                <a:gd name="T24" fmla="*/ 0 w 396"/>
                <a:gd name="T25" fmla="*/ 56 h 831"/>
                <a:gd name="T26" fmla="*/ 0 w 396"/>
                <a:gd name="T27" fmla="*/ 632 h 831"/>
                <a:gd name="T28" fmla="*/ 0 w 396"/>
                <a:gd name="T29" fmla="*/ 652 h 831"/>
                <a:gd name="T30" fmla="*/ 9 w 396"/>
                <a:gd name="T31" fmla="*/ 691 h 831"/>
                <a:gd name="T32" fmla="*/ 23 w 396"/>
                <a:gd name="T33" fmla="*/ 727 h 831"/>
                <a:gd name="T34" fmla="*/ 45 w 396"/>
                <a:gd name="T35" fmla="*/ 759 h 831"/>
                <a:gd name="T36" fmla="*/ 72 w 396"/>
                <a:gd name="T37" fmla="*/ 786 h 831"/>
                <a:gd name="T38" fmla="*/ 104 w 396"/>
                <a:gd name="T39" fmla="*/ 806 h 831"/>
                <a:gd name="T40" fmla="*/ 138 w 396"/>
                <a:gd name="T41" fmla="*/ 822 h 831"/>
                <a:gd name="T42" fmla="*/ 177 w 396"/>
                <a:gd name="T43" fmla="*/ 829 h 831"/>
                <a:gd name="T44" fmla="*/ 197 w 396"/>
                <a:gd name="T45" fmla="*/ 8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1">
                  <a:moveTo>
                    <a:pt x="197" y="831"/>
                  </a:moveTo>
                  <a:lnTo>
                    <a:pt x="217" y="829"/>
                  </a:lnTo>
                  <a:lnTo>
                    <a:pt x="256" y="822"/>
                  </a:lnTo>
                  <a:lnTo>
                    <a:pt x="292" y="806"/>
                  </a:lnTo>
                  <a:lnTo>
                    <a:pt x="324" y="786"/>
                  </a:lnTo>
                  <a:lnTo>
                    <a:pt x="351" y="759"/>
                  </a:lnTo>
                  <a:lnTo>
                    <a:pt x="371" y="727"/>
                  </a:lnTo>
                  <a:lnTo>
                    <a:pt x="387" y="691"/>
                  </a:lnTo>
                  <a:lnTo>
                    <a:pt x="395" y="652"/>
                  </a:lnTo>
                  <a:lnTo>
                    <a:pt x="396" y="632"/>
                  </a:lnTo>
                  <a:lnTo>
                    <a:pt x="396" y="0"/>
                  </a:lnTo>
                  <a:lnTo>
                    <a:pt x="193" y="31"/>
                  </a:lnTo>
                  <a:lnTo>
                    <a:pt x="0" y="56"/>
                  </a:lnTo>
                  <a:lnTo>
                    <a:pt x="0" y="632"/>
                  </a:lnTo>
                  <a:lnTo>
                    <a:pt x="0" y="652"/>
                  </a:lnTo>
                  <a:lnTo>
                    <a:pt x="9" y="691"/>
                  </a:lnTo>
                  <a:lnTo>
                    <a:pt x="23" y="727"/>
                  </a:lnTo>
                  <a:lnTo>
                    <a:pt x="45" y="759"/>
                  </a:lnTo>
                  <a:lnTo>
                    <a:pt x="72" y="786"/>
                  </a:lnTo>
                  <a:lnTo>
                    <a:pt x="104" y="806"/>
                  </a:lnTo>
                  <a:lnTo>
                    <a:pt x="138" y="822"/>
                  </a:lnTo>
                  <a:lnTo>
                    <a:pt x="177" y="829"/>
                  </a:lnTo>
                  <a:lnTo>
                    <a:pt x="197" y="83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2653" y="2059"/>
              <a:ext cx="132" cy="266"/>
            </a:xfrm>
            <a:custGeom>
              <a:avLst/>
              <a:gdLst>
                <a:gd name="T0" fmla="*/ 396 w 396"/>
                <a:gd name="T1" fmla="*/ 602 h 799"/>
                <a:gd name="T2" fmla="*/ 396 w 396"/>
                <a:gd name="T3" fmla="*/ 0 h 799"/>
                <a:gd name="T4" fmla="*/ 294 w 396"/>
                <a:gd name="T5" fmla="*/ 4 h 799"/>
                <a:gd name="T6" fmla="*/ 197 w 396"/>
                <a:gd name="T7" fmla="*/ 7 h 799"/>
                <a:gd name="T8" fmla="*/ 98 w 396"/>
                <a:gd name="T9" fmla="*/ 6 h 799"/>
                <a:gd name="T10" fmla="*/ 0 w 396"/>
                <a:gd name="T11" fmla="*/ 0 h 799"/>
                <a:gd name="T12" fmla="*/ 0 w 396"/>
                <a:gd name="T13" fmla="*/ 602 h 799"/>
                <a:gd name="T14" fmla="*/ 0 w 396"/>
                <a:gd name="T15" fmla="*/ 622 h 799"/>
                <a:gd name="T16" fmla="*/ 8 w 396"/>
                <a:gd name="T17" fmla="*/ 661 h 799"/>
                <a:gd name="T18" fmla="*/ 23 w 396"/>
                <a:gd name="T19" fmla="*/ 695 h 799"/>
                <a:gd name="T20" fmla="*/ 44 w 396"/>
                <a:gd name="T21" fmla="*/ 727 h 799"/>
                <a:gd name="T22" fmla="*/ 72 w 396"/>
                <a:gd name="T23" fmla="*/ 755 h 799"/>
                <a:gd name="T24" fmla="*/ 102 w 396"/>
                <a:gd name="T25" fmla="*/ 776 h 799"/>
                <a:gd name="T26" fmla="*/ 138 w 396"/>
                <a:gd name="T27" fmla="*/ 791 h 799"/>
                <a:gd name="T28" fmla="*/ 177 w 396"/>
                <a:gd name="T29" fmla="*/ 799 h 799"/>
                <a:gd name="T30" fmla="*/ 197 w 396"/>
                <a:gd name="T31" fmla="*/ 799 h 799"/>
                <a:gd name="T32" fmla="*/ 217 w 396"/>
                <a:gd name="T33" fmla="*/ 799 h 799"/>
                <a:gd name="T34" fmla="*/ 256 w 396"/>
                <a:gd name="T35" fmla="*/ 791 h 799"/>
                <a:gd name="T36" fmla="*/ 292 w 396"/>
                <a:gd name="T37" fmla="*/ 776 h 799"/>
                <a:gd name="T38" fmla="*/ 324 w 396"/>
                <a:gd name="T39" fmla="*/ 755 h 799"/>
                <a:gd name="T40" fmla="*/ 351 w 396"/>
                <a:gd name="T41" fmla="*/ 727 h 799"/>
                <a:gd name="T42" fmla="*/ 371 w 396"/>
                <a:gd name="T43" fmla="*/ 695 h 799"/>
                <a:gd name="T44" fmla="*/ 387 w 396"/>
                <a:gd name="T45" fmla="*/ 661 h 799"/>
                <a:gd name="T46" fmla="*/ 394 w 396"/>
                <a:gd name="T47" fmla="*/ 622 h 799"/>
                <a:gd name="T48" fmla="*/ 396 w 396"/>
                <a:gd name="T49" fmla="*/ 602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6" h="799">
                  <a:moveTo>
                    <a:pt x="396" y="602"/>
                  </a:moveTo>
                  <a:lnTo>
                    <a:pt x="396" y="0"/>
                  </a:lnTo>
                  <a:lnTo>
                    <a:pt x="294" y="4"/>
                  </a:lnTo>
                  <a:lnTo>
                    <a:pt x="197" y="7"/>
                  </a:lnTo>
                  <a:lnTo>
                    <a:pt x="98" y="6"/>
                  </a:lnTo>
                  <a:lnTo>
                    <a:pt x="0" y="0"/>
                  </a:lnTo>
                  <a:lnTo>
                    <a:pt x="0" y="602"/>
                  </a:lnTo>
                  <a:lnTo>
                    <a:pt x="0" y="622"/>
                  </a:lnTo>
                  <a:lnTo>
                    <a:pt x="8" y="661"/>
                  </a:lnTo>
                  <a:lnTo>
                    <a:pt x="23" y="695"/>
                  </a:lnTo>
                  <a:lnTo>
                    <a:pt x="44" y="727"/>
                  </a:lnTo>
                  <a:lnTo>
                    <a:pt x="72" y="755"/>
                  </a:lnTo>
                  <a:lnTo>
                    <a:pt x="102" y="776"/>
                  </a:lnTo>
                  <a:lnTo>
                    <a:pt x="138" y="791"/>
                  </a:lnTo>
                  <a:lnTo>
                    <a:pt x="177" y="799"/>
                  </a:lnTo>
                  <a:lnTo>
                    <a:pt x="197" y="799"/>
                  </a:lnTo>
                  <a:lnTo>
                    <a:pt x="217" y="799"/>
                  </a:lnTo>
                  <a:lnTo>
                    <a:pt x="256" y="791"/>
                  </a:lnTo>
                  <a:lnTo>
                    <a:pt x="292" y="776"/>
                  </a:lnTo>
                  <a:lnTo>
                    <a:pt x="324" y="755"/>
                  </a:lnTo>
                  <a:lnTo>
                    <a:pt x="351" y="727"/>
                  </a:lnTo>
                  <a:lnTo>
                    <a:pt x="371" y="695"/>
                  </a:lnTo>
                  <a:lnTo>
                    <a:pt x="387" y="661"/>
                  </a:lnTo>
                  <a:lnTo>
                    <a:pt x="394" y="622"/>
                  </a:lnTo>
                  <a:lnTo>
                    <a:pt x="396" y="602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4766" y="1739"/>
              <a:ext cx="132" cy="256"/>
            </a:xfrm>
            <a:custGeom>
              <a:avLst/>
              <a:gdLst>
                <a:gd name="T0" fmla="*/ 0 w 396"/>
                <a:gd name="T1" fmla="*/ 0 h 767"/>
                <a:gd name="T2" fmla="*/ 0 w 396"/>
                <a:gd name="T3" fmla="*/ 570 h 767"/>
                <a:gd name="T4" fmla="*/ 0 w 396"/>
                <a:gd name="T5" fmla="*/ 590 h 767"/>
                <a:gd name="T6" fmla="*/ 9 w 396"/>
                <a:gd name="T7" fmla="*/ 629 h 767"/>
                <a:gd name="T8" fmla="*/ 23 w 396"/>
                <a:gd name="T9" fmla="*/ 665 h 767"/>
                <a:gd name="T10" fmla="*/ 45 w 396"/>
                <a:gd name="T11" fmla="*/ 695 h 767"/>
                <a:gd name="T12" fmla="*/ 72 w 396"/>
                <a:gd name="T13" fmla="*/ 723 h 767"/>
                <a:gd name="T14" fmla="*/ 104 w 396"/>
                <a:gd name="T15" fmla="*/ 744 h 767"/>
                <a:gd name="T16" fmla="*/ 138 w 396"/>
                <a:gd name="T17" fmla="*/ 759 h 767"/>
                <a:gd name="T18" fmla="*/ 177 w 396"/>
                <a:gd name="T19" fmla="*/ 767 h 767"/>
                <a:gd name="T20" fmla="*/ 198 w 396"/>
                <a:gd name="T21" fmla="*/ 767 h 767"/>
                <a:gd name="T22" fmla="*/ 218 w 396"/>
                <a:gd name="T23" fmla="*/ 767 h 767"/>
                <a:gd name="T24" fmla="*/ 257 w 396"/>
                <a:gd name="T25" fmla="*/ 759 h 767"/>
                <a:gd name="T26" fmla="*/ 293 w 396"/>
                <a:gd name="T27" fmla="*/ 744 h 767"/>
                <a:gd name="T28" fmla="*/ 324 w 396"/>
                <a:gd name="T29" fmla="*/ 723 h 767"/>
                <a:gd name="T30" fmla="*/ 352 w 396"/>
                <a:gd name="T31" fmla="*/ 695 h 767"/>
                <a:gd name="T32" fmla="*/ 372 w 396"/>
                <a:gd name="T33" fmla="*/ 665 h 767"/>
                <a:gd name="T34" fmla="*/ 388 w 396"/>
                <a:gd name="T35" fmla="*/ 629 h 767"/>
                <a:gd name="T36" fmla="*/ 395 w 396"/>
                <a:gd name="T37" fmla="*/ 590 h 767"/>
                <a:gd name="T38" fmla="*/ 396 w 396"/>
                <a:gd name="T39" fmla="*/ 570 h 767"/>
                <a:gd name="T40" fmla="*/ 396 w 396"/>
                <a:gd name="T41" fmla="*/ 96 h 767"/>
                <a:gd name="T42" fmla="*/ 284 w 396"/>
                <a:gd name="T43" fmla="*/ 64 h 767"/>
                <a:gd name="T44" fmla="*/ 85 w 396"/>
                <a:gd name="T45" fmla="*/ 17 h 767"/>
                <a:gd name="T46" fmla="*/ 0 w 396"/>
                <a:gd name="T47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6" h="767">
                  <a:moveTo>
                    <a:pt x="0" y="0"/>
                  </a:moveTo>
                  <a:lnTo>
                    <a:pt x="0" y="570"/>
                  </a:lnTo>
                  <a:lnTo>
                    <a:pt x="0" y="590"/>
                  </a:lnTo>
                  <a:lnTo>
                    <a:pt x="9" y="629"/>
                  </a:lnTo>
                  <a:lnTo>
                    <a:pt x="23" y="665"/>
                  </a:lnTo>
                  <a:lnTo>
                    <a:pt x="45" y="695"/>
                  </a:lnTo>
                  <a:lnTo>
                    <a:pt x="72" y="723"/>
                  </a:lnTo>
                  <a:lnTo>
                    <a:pt x="104" y="744"/>
                  </a:lnTo>
                  <a:lnTo>
                    <a:pt x="138" y="759"/>
                  </a:lnTo>
                  <a:lnTo>
                    <a:pt x="177" y="767"/>
                  </a:lnTo>
                  <a:lnTo>
                    <a:pt x="198" y="767"/>
                  </a:lnTo>
                  <a:lnTo>
                    <a:pt x="218" y="767"/>
                  </a:lnTo>
                  <a:lnTo>
                    <a:pt x="257" y="759"/>
                  </a:lnTo>
                  <a:lnTo>
                    <a:pt x="293" y="744"/>
                  </a:lnTo>
                  <a:lnTo>
                    <a:pt x="324" y="723"/>
                  </a:lnTo>
                  <a:lnTo>
                    <a:pt x="352" y="695"/>
                  </a:lnTo>
                  <a:lnTo>
                    <a:pt x="372" y="665"/>
                  </a:lnTo>
                  <a:lnTo>
                    <a:pt x="388" y="629"/>
                  </a:lnTo>
                  <a:lnTo>
                    <a:pt x="395" y="590"/>
                  </a:lnTo>
                  <a:lnTo>
                    <a:pt x="396" y="570"/>
                  </a:lnTo>
                  <a:lnTo>
                    <a:pt x="396" y="96"/>
                  </a:lnTo>
                  <a:lnTo>
                    <a:pt x="284" y="64"/>
                  </a:lnTo>
                  <a:lnTo>
                    <a:pt x="8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973" y="1806"/>
              <a:ext cx="132" cy="277"/>
            </a:xfrm>
            <a:custGeom>
              <a:avLst/>
              <a:gdLst>
                <a:gd name="T0" fmla="*/ 396 w 396"/>
                <a:gd name="T1" fmla="*/ 634 h 832"/>
                <a:gd name="T2" fmla="*/ 396 w 396"/>
                <a:gd name="T3" fmla="*/ 0 h 832"/>
                <a:gd name="T4" fmla="*/ 201 w 396"/>
                <a:gd name="T5" fmla="*/ 40 h 832"/>
                <a:gd name="T6" fmla="*/ 0 w 396"/>
                <a:gd name="T7" fmla="*/ 82 h 832"/>
                <a:gd name="T8" fmla="*/ 0 w 396"/>
                <a:gd name="T9" fmla="*/ 634 h 832"/>
                <a:gd name="T10" fmla="*/ 2 w 396"/>
                <a:gd name="T11" fmla="*/ 654 h 832"/>
                <a:gd name="T12" fmla="*/ 9 w 396"/>
                <a:gd name="T13" fmla="*/ 693 h 832"/>
                <a:gd name="T14" fmla="*/ 25 w 396"/>
                <a:gd name="T15" fmla="*/ 729 h 832"/>
                <a:gd name="T16" fmla="*/ 46 w 396"/>
                <a:gd name="T17" fmla="*/ 760 h 832"/>
                <a:gd name="T18" fmla="*/ 72 w 396"/>
                <a:gd name="T19" fmla="*/ 786 h 832"/>
                <a:gd name="T20" fmla="*/ 104 w 396"/>
                <a:gd name="T21" fmla="*/ 808 h 832"/>
                <a:gd name="T22" fmla="*/ 140 w 396"/>
                <a:gd name="T23" fmla="*/ 824 h 832"/>
                <a:gd name="T24" fmla="*/ 179 w 396"/>
                <a:gd name="T25" fmla="*/ 831 h 832"/>
                <a:gd name="T26" fmla="*/ 199 w 396"/>
                <a:gd name="T27" fmla="*/ 832 h 832"/>
                <a:gd name="T28" fmla="*/ 219 w 396"/>
                <a:gd name="T29" fmla="*/ 831 h 832"/>
                <a:gd name="T30" fmla="*/ 258 w 396"/>
                <a:gd name="T31" fmla="*/ 824 h 832"/>
                <a:gd name="T32" fmla="*/ 294 w 396"/>
                <a:gd name="T33" fmla="*/ 808 h 832"/>
                <a:gd name="T34" fmla="*/ 326 w 396"/>
                <a:gd name="T35" fmla="*/ 786 h 832"/>
                <a:gd name="T36" fmla="*/ 352 w 396"/>
                <a:gd name="T37" fmla="*/ 760 h 832"/>
                <a:gd name="T38" fmla="*/ 373 w 396"/>
                <a:gd name="T39" fmla="*/ 729 h 832"/>
                <a:gd name="T40" fmla="*/ 388 w 396"/>
                <a:gd name="T41" fmla="*/ 693 h 832"/>
                <a:gd name="T42" fmla="*/ 396 w 396"/>
                <a:gd name="T43" fmla="*/ 654 h 832"/>
                <a:gd name="T44" fmla="*/ 396 w 396"/>
                <a:gd name="T45" fmla="*/ 63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32">
                  <a:moveTo>
                    <a:pt x="396" y="634"/>
                  </a:moveTo>
                  <a:lnTo>
                    <a:pt x="396" y="0"/>
                  </a:lnTo>
                  <a:lnTo>
                    <a:pt x="201" y="40"/>
                  </a:lnTo>
                  <a:lnTo>
                    <a:pt x="0" y="82"/>
                  </a:lnTo>
                  <a:lnTo>
                    <a:pt x="0" y="634"/>
                  </a:lnTo>
                  <a:lnTo>
                    <a:pt x="2" y="654"/>
                  </a:lnTo>
                  <a:lnTo>
                    <a:pt x="9" y="693"/>
                  </a:lnTo>
                  <a:lnTo>
                    <a:pt x="25" y="729"/>
                  </a:lnTo>
                  <a:lnTo>
                    <a:pt x="46" y="760"/>
                  </a:lnTo>
                  <a:lnTo>
                    <a:pt x="72" y="786"/>
                  </a:lnTo>
                  <a:lnTo>
                    <a:pt x="104" y="808"/>
                  </a:lnTo>
                  <a:lnTo>
                    <a:pt x="140" y="824"/>
                  </a:lnTo>
                  <a:lnTo>
                    <a:pt x="179" y="831"/>
                  </a:lnTo>
                  <a:lnTo>
                    <a:pt x="199" y="832"/>
                  </a:lnTo>
                  <a:lnTo>
                    <a:pt x="219" y="831"/>
                  </a:lnTo>
                  <a:lnTo>
                    <a:pt x="258" y="824"/>
                  </a:lnTo>
                  <a:lnTo>
                    <a:pt x="294" y="808"/>
                  </a:lnTo>
                  <a:lnTo>
                    <a:pt x="326" y="786"/>
                  </a:lnTo>
                  <a:lnTo>
                    <a:pt x="352" y="760"/>
                  </a:lnTo>
                  <a:lnTo>
                    <a:pt x="373" y="729"/>
                  </a:lnTo>
                  <a:lnTo>
                    <a:pt x="388" y="693"/>
                  </a:lnTo>
                  <a:lnTo>
                    <a:pt x="396" y="654"/>
                  </a:lnTo>
                  <a:lnTo>
                    <a:pt x="396" y="634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81" y="1979"/>
              <a:ext cx="132" cy="281"/>
            </a:xfrm>
            <a:custGeom>
              <a:avLst/>
              <a:gdLst>
                <a:gd name="T0" fmla="*/ 197 w 396"/>
                <a:gd name="T1" fmla="*/ 841 h 841"/>
                <a:gd name="T2" fmla="*/ 219 w 396"/>
                <a:gd name="T3" fmla="*/ 839 h 841"/>
                <a:gd name="T4" fmla="*/ 256 w 396"/>
                <a:gd name="T5" fmla="*/ 832 h 841"/>
                <a:gd name="T6" fmla="*/ 292 w 396"/>
                <a:gd name="T7" fmla="*/ 816 h 841"/>
                <a:gd name="T8" fmla="*/ 324 w 396"/>
                <a:gd name="T9" fmla="*/ 795 h 841"/>
                <a:gd name="T10" fmla="*/ 351 w 396"/>
                <a:gd name="T11" fmla="*/ 769 h 841"/>
                <a:gd name="T12" fmla="*/ 373 w 396"/>
                <a:gd name="T13" fmla="*/ 737 h 841"/>
                <a:gd name="T14" fmla="*/ 387 w 396"/>
                <a:gd name="T15" fmla="*/ 701 h 841"/>
                <a:gd name="T16" fmla="*/ 396 w 396"/>
                <a:gd name="T17" fmla="*/ 662 h 841"/>
                <a:gd name="T18" fmla="*/ 396 w 396"/>
                <a:gd name="T19" fmla="*/ 642 h 841"/>
                <a:gd name="T20" fmla="*/ 396 w 396"/>
                <a:gd name="T21" fmla="*/ 0 h 841"/>
                <a:gd name="T22" fmla="*/ 196 w 396"/>
                <a:gd name="T23" fmla="*/ 40 h 841"/>
                <a:gd name="T24" fmla="*/ 0 w 396"/>
                <a:gd name="T25" fmla="*/ 79 h 841"/>
                <a:gd name="T26" fmla="*/ 0 w 396"/>
                <a:gd name="T27" fmla="*/ 642 h 841"/>
                <a:gd name="T28" fmla="*/ 0 w 396"/>
                <a:gd name="T29" fmla="*/ 662 h 841"/>
                <a:gd name="T30" fmla="*/ 9 w 396"/>
                <a:gd name="T31" fmla="*/ 701 h 841"/>
                <a:gd name="T32" fmla="*/ 23 w 396"/>
                <a:gd name="T33" fmla="*/ 737 h 841"/>
                <a:gd name="T34" fmla="*/ 45 w 396"/>
                <a:gd name="T35" fmla="*/ 769 h 841"/>
                <a:gd name="T36" fmla="*/ 72 w 396"/>
                <a:gd name="T37" fmla="*/ 795 h 841"/>
                <a:gd name="T38" fmla="*/ 104 w 396"/>
                <a:gd name="T39" fmla="*/ 816 h 841"/>
                <a:gd name="T40" fmla="*/ 138 w 396"/>
                <a:gd name="T41" fmla="*/ 832 h 841"/>
                <a:gd name="T42" fmla="*/ 177 w 396"/>
                <a:gd name="T43" fmla="*/ 839 h 841"/>
                <a:gd name="T44" fmla="*/ 197 w 396"/>
                <a:gd name="T4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41">
                  <a:moveTo>
                    <a:pt x="197" y="841"/>
                  </a:moveTo>
                  <a:lnTo>
                    <a:pt x="219" y="839"/>
                  </a:lnTo>
                  <a:lnTo>
                    <a:pt x="256" y="832"/>
                  </a:lnTo>
                  <a:lnTo>
                    <a:pt x="292" y="816"/>
                  </a:lnTo>
                  <a:lnTo>
                    <a:pt x="324" y="795"/>
                  </a:lnTo>
                  <a:lnTo>
                    <a:pt x="351" y="769"/>
                  </a:lnTo>
                  <a:lnTo>
                    <a:pt x="373" y="737"/>
                  </a:lnTo>
                  <a:lnTo>
                    <a:pt x="387" y="701"/>
                  </a:lnTo>
                  <a:lnTo>
                    <a:pt x="396" y="662"/>
                  </a:lnTo>
                  <a:lnTo>
                    <a:pt x="396" y="642"/>
                  </a:lnTo>
                  <a:lnTo>
                    <a:pt x="396" y="0"/>
                  </a:lnTo>
                  <a:lnTo>
                    <a:pt x="196" y="40"/>
                  </a:lnTo>
                  <a:lnTo>
                    <a:pt x="0" y="79"/>
                  </a:lnTo>
                  <a:lnTo>
                    <a:pt x="0" y="642"/>
                  </a:lnTo>
                  <a:lnTo>
                    <a:pt x="0" y="662"/>
                  </a:lnTo>
                  <a:lnTo>
                    <a:pt x="9" y="701"/>
                  </a:lnTo>
                  <a:lnTo>
                    <a:pt x="23" y="737"/>
                  </a:lnTo>
                  <a:lnTo>
                    <a:pt x="45" y="769"/>
                  </a:lnTo>
                  <a:lnTo>
                    <a:pt x="72" y="795"/>
                  </a:lnTo>
                  <a:lnTo>
                    <a:pt x="104" y="816"/>
                  </a:lnTo>
                  <a:lnTo>
                    <a:pt x="138" y="832"/>
                  </a:lnTo>
                  <a:lnTo>
                    <a:pt x="177" y="839"/>
                  </a:lnTo>
                  <a:lnTo>
                    <a:pt x="197" y="841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709" y="1862"/>
              <a:ext cx="132" cy="265"/>
            </a:xfrm>
            <a:custGeom>
              <a:avLst/>
              <a:gdLst>
                <a:gd name="T0" fmla="*/ 396 w 396"/>
                <a:gd name="T1" fmla="*/ 0 h 795"/>
                <a:gd name="T2" fmla="*/ 199 w 396"/>
                <a:gd name="T3" fmla="*/ 44 h 795"/>
                <a:gd name="T4" fmla="*/ 0 w 396"/>
                <a:gd name="T5" fmla="*/ 88 h 795"/>
                <a:gd name="T6" fmla="*/ 0 w 396"/>
                <a:gd name="T7" fmla="*/ 598 h 795"/>
                <a:gd name="T8" fmla="*/ 2 w 396"/>
                <a:gd name="T9" fmla="*/ 618 h 795"/>
                <a:gd name="T10" fmla="*/ 9 w 396"/>
                <a:gd name="T11" fmla="*/ 657 h 795"/>
                <a:gd name="T12" fmla="*/ 25 w 396"/>
                <a:gd name="T13" fmla="*/ 693 h 795"/>
                <a:gd name="T14" fmla="*/ 45 w 396"/>
                <a:gd name="T15" fmla="*/ 725 h 795"/>
                <a:gd name="T16" fmla="*/ 72 w 396"/>
                <a:gd name="T17" fmla="*/ 751 h 795"/>
                <a:gd name="T18" fmla="*/ 104 w 396"/>
                <a:gd name="T19" fmla="*/ 772 h 795"/>
                <a:gd name="T20" fmla="*/ 140 w 396"/>
                <a:gd name="T21" fmla="*/ 787 h 795"/>
                <a:gd name="T22" fmla="*/ 179 w 396"/>
                <a:gd name="T23" fmla="*/ 795 h 795"/>
                <a:gd name="T24" fmla="*/ 199 w 396"/>
                <a:gd name="T25" fmla="*/ 795 h 795"/>
                <a:gd name="T26" fmla="*/ 219 w 396"/>
                <a:gd name="T27" fmla="*/ 795 h 795"/>
                <a:gd name="T28" fmla="*/ 258 w 396"/>
                <a:gd name="T29" fmla="*/ 787 h 795"/>
                <a:gd name="T30" fmla="*/ 293 w 396"/>
                <a:gd name="T31" fmla="*/ 772 h 795"/>
                <a:gd name="T32" fmla="*/ 324 w 396"/>
                <a:gd name="T33" fmla="*/ 751 h 795"/>
                <a:gd name="T34" fmla="*/ 352 w 396"/>
                <a:gd name="T35" fmla="*/ 725 h 795"/>
                <a:gd name="T36" fmla="*/ 373 w 396"/>
                <a:gd name="T37" fmla="*/ 693 h 795"/>
                <a:gd name="T38" fmla="*/ 388 w 396"/>
                <a:gd name="T39" fmla="*/ 657 h 795"/>
                <a:gd name="T40" fmla="*/ 396 w 396"/>
                <a:gd name="T41" fmla="*/ 618 h 795"/>
                <a:gd name="T42" fmla="*/ 396 w 396"/>
                <a:gd name="T43" fmla="*/ 598 h 795"/>
                <a:gd name="T44" fmla="*/ 396 w 396"/>
                <a:gd name="T45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795">
                  <a:moveTo>
                    <a:pt x="396" y="0"/>
                  </a:moveTo>
                  <a:lnTo>
                    <a:pt x="199" y="44"/>
                  </a:lnTo>
                  <a:lnTo>
                    <a:pt x="0" y="88"/>
                  </a:lnTo>
                  <a:lnTo>
                    <a:pt x="0" y="598"/>
                  </a:lnTo>
                  <a:lnTo>
                    <a:pt x="2" y="618"/>
                  </a:lnTo>
                  <a:lnTo>
                    <a:pt x="9" y="657"/>
                  </a:lnTo>
                  <a:lnTo>
                    <a:pt x="25" y="693"/>
                  </a:lnTo>
                  <a:lnTo>
                    <a:pt x="45" y="725"/>
                  </a:lnTo>
                  <a:lnTo>
                    <a:pt x="72" y="751"/>
                  </a:lnTo>
                  <a:lnTo>
                    <a:pt x="104" y="772"/>
                  </a:lnTo>
                  <a:lnTo>
                    <a:pt x="140" y="787"/>
                  </a:lnTo>
                  <a:lnTo>
                    <a:pt x="179" y="795"/>
                  </a:lnTo>
                  <a:lnTo>
                    <a:pt x="199" y="795"/>
                  </a:lnTo>
                  <a:lnTo>
                    <a:pt x="219" y="795"/>
                  </a:lnTo>
                  <a:lnTo>
                    <a:pt x="258" y="787"/>
                  </a:lnTo>
                  <a:lnTo>
                    <a:pt x="293" y="772"/>
                  </a:lnTo>
                  <a:lnTo>
                    <a:pt x="324" y="751"/>
                  </a:lnTo>
                  <a:lnTo>
                    <a:pt x="352" y="725"/>
                  </a:lnTo>
                  <a:lnTo>
                    <a:pt x="373" y="693"/>
                  </a:lnTo>
                  <a:lnTo>
                    <a:pt x="388" y="657"/>
                  </a:lnTo>
                  <a:lnTo>
                    <a:pt x="396" y="618"/>
                  </a:lnTo>
                  <a:lnTo>
                    <a:pt x="396" y="59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445" y="1922"/>
              <a:ext cx="132" cy="271"/>
            </a:xfrm>
            <a:custGeom>
              <a:avLst/>
              <a:gdLst>
                <a:gd name="T0" fmla="*/ 199 w 396"/>
                <a:gd name="T1" fmla="*/ 815 h 815"/>
                <a:gd name="T2" fmla="*/ 219 w 396"/>
                <a:gd name="T3" fmla="*/ 814 h 815"/>
                <a:gd name="T4" fmla="*/ 258 w 396"/>
                <a:gd name="T5" fmla="*/ 806 h 815"/>
                <a:gd name="T6" fmla="*/ 293 w 396"/>
                <a:gd name="T7" fmla="*/ 792 h 815"/>
                <a:gd name="T8" fmla="*/ 324 w 396"/>
                <a:gd name="T9" fmla="*/ 770 h 815"/>
                <a:gd name="T10" fmla="*/ 352 w 396"/>
                <a:gd name="T11" fmla="*/ 743 h 815"/>
                <a:gd name="T12" fmla="*/ 373 w 396"/>
                <a:gd name="T13" fmla="*/ 711 h 815"/>
                <a:gd name="T14" fmla="*/ 388 w 396"/>
                <a:gd name="T15" fmla="*/ 675 h 815"/>
                <a:gd name="T16" fmla="*/ 396 w 396"/>
                <a:gd name="T17" fmla="*/ 638 h 815"/>
                <a:gd name="T18" fmla="*/ 396 w 396"/>
                <a:gd name="T19" fmla="*/ 616 h 815"/>
                <a:gd name="T20" fmla="*/ 396 w 396"/>
                <a:gd name="T21" fmla="*/ 0 h 815"/>
                <a:gd name="T22" fmla="*/ 197 w 396"/>
                <a:gd name="T23" fmla="*/ 45 h 815"/>
                <a:gd name="T24" fmla="*/ 0 w 396"/>
                <a:gd name="T25" fmla="*/ 88 h 815"/>
                <a:gd name="T26" fmla="*/ 0 w 396"/>
                <a:gd name="T27" fmla="*/ 616 h 815"/>
                <a:gd name="T28" fmla="*/ 2 w 396"/>
                <a:gd name="T29" fmla="*/ 638 h 815"/>
                <a:gd name="T30" fmla="*/ 9 w 396"/>
                <a:gd name="T31" fmla="*/ 675 h 815"/>
                <a:gd name="T32" fmla="*/ 23 w 396"/>
                <a:gd name="T33" fmla="*/ 711 h 815"/>
                <a:gd name="T34" fmla="*/ 45 w 396"/>
                <a:gd name="T35" fmla="*/ 743 h 815"/>
                <a:gd name="T36" fmla="*/ 72 w 396"/>
                <a:gd name="T37" fmla="*/ 770 h 815"/>
                <a:gd name="T38" fmla="*/ 104 w 396"/>
                <a:gd name="T39" fmla="*/ 792 h 815"/>
                <a:gd name="T40" fmla="*/ 140 w 396"/>
                <a:gd name="T41" fmla="*/ 806 h 815"/>
                <a:gd name="T42" fmla="*/ 177 w 396"/>
                <a:gd name="T43" fmla="*/ 814 h 815"/>
                <a:gd name="T44" fmla="*/ 199 w 396"/>
                <a:gd name="T45" fmla="*/ 815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6" h="815">
                  <a:moveTo>
                    <a:pt x="199" y="815"/>
                  </a:moveTo>
                  <a:lnTo>
                    <a:pt x="219" y="814"/>
                  </a:lnTo>
                  <a:lnTo>
                    <a:pt x="258" y="806"/>
                  </a:lnTo>
                  <a:lnTo>
                    <a:pt x="293" y="792"/>
                  </a:lnTo>
                  <a:lnTo>
                    <a:pt x="324" y="770"/>
                  </a:lnTo>
                  <a:lnTo>
                    <a:pt x="352" y="743"/>
                  </a:lnTo>
                  <a:lnTo>
                    <a:pt x="373" y="711"/>
                  </a:lnTo>
                  <a:lnTo>
                    <a:pt x="388" y="675"/>
                  </a:lnTo>
                  <a:lnTo>
                    <a:pt x="396" y="638"/>
                  </a:lnTo>
                  <a:lnTo>
                    <a:pt x="396" y="616"/>
                  </a:lnTo>
                  <a:lnTo>
                    <a:pt x="396" y="0"/>
                  </a:lnTo>
                  <a:lnTo>
                    <a:pt x="197" y="45"/>
                  </a:lnTo>
                  <a:lnTo>
                    <a:pt x="0" y="88"/>
                  </a:lnTo>
                  <a:lnTo>
                    <a:pt x="0" y="616"/>
                  </a:lnTo>
                  <a:lnTo>
                    <a:pt x="2" y="638"/>
                  </a:lnTo>
                  <a:lnTo>
                    <a:pt x="9" y="675"/>
                  </a:lnTo>
                  <a:lnTo>
                    <a:pt x="23" y="711"/>
                  </a:lnTo>
                  <a:lnTo>
                    <a:pt x="45" y="743"/>
                  </a:lnTo>
                  <a:lnTo>
                    <a:pt x="72" y="770"/>
                  </a:lnTo>
                  <a:lnTo>
                    <a:pt x="104" y="792"/>
                  </a:lnTo>
                  <a:lnTo>
                    <a:pt x="140" y="806"/>
                  </a:lnTo>
                  <a:lnTo>
                    <a:pt x="177" y="814"/>
                  </a:lnTo>
                  <a:lnTo>
                    <a:pt x="199" y="815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1792" y="1863"/>
              <a:ext cx="399" cy="793"/>
            </a:xfrm>
            <a:custGeom>
              <a:avLst/>
              <a:gdLst>
                <a:gd name="T0" fmla="*/ 393 w 1197"/>
                <a:gd name="T1" fmla="*/ 2283 h 2378"/>
                <a:gd name="T2" fmla="*/ 426 w 1197"/>
                <a:gd name="T3" fmla="*/ 2142 h 2378"/>
                <a:gd name="T4" fmla="*/ 513 w 1197"/>
                <a:gd name="T5" fmla="*/ 2014 h 2378"/>
                <a:gd name="T6" fmla="*/ 635 w 1197"/>
                <a:gd name="T7" fmla="*/ 1907 h 2378"/>
                <a:gd name="T8" fmla="*/ 783 w 1197"/>
                <a:gd name="T9" fmla="*/ 1803 h 2378"/>
                <a:gd name="T10" fmla="*/ 994 w 1197"/>
                <a:gd name="T11" fmla="*/ 1631 h 2378"/>
                <a:gd name="T12" fmla="*/ 1126 w 1197"/>
                <a:gd name="T13" fmla="*/ 1459 h 2378"/>
                <a:gd name="T14" fmla="*/ 1194 w 1197"/>
                <a:gd name="T15" fmla="*/ 1249 h 2378"/>
                <a:gd name="T16" fmla="*/ 1194 w 1197"/>
                <a:gd name="T17" fmla="*/ 1129 h 2378"/>
                <a:gd name="T18" fmla="*/ 1126 w 1197"/>
                <a:gd name="T19" fmla="*/ 919 h 2378"/>
                <a:gd name="T20" fmla="*/ 994 w 1197"/>
                <a:gd name="T21" fmla="*/ 748 h 2378"/>
                <a:gd name="T22" fmla="*/ 783 w 1197"/>
                <a:gd name="T23" fmla="*/ 575 h 2378"/>
                <a:gd name="T24" fmla="*/ 635 w 1197"/>
                <a:gd name="T25" fmla="*/ 471 h 2378"/>
                <a:gd name="T26" fmla="*/ 524 w 1197"/>
                <a:gd name="T27" fmla="*/ 376 h 2378"/>
                <a:gd name="T28" fmla="*/ 438 w 1197"/>
                <a:gd name="T29" fmla="*/ 258 h 2378"/>
                <a:gd name="T30" fmla="*/ 395 w 1197"/>
                <a:gd name="T31" fmla="*/ 105 h 2378"/>
                <a:gd name="T32" fmla="*/ 405 w 1197"/>
                <a:gd name="T33" fmla="*/ 61 h 2378"/>
                <a:gd name="T34" fmla="*/ 302 w 1197"/>
                <a:gd name="T35" fmla="*/ 26 h 2378"/>
                <a:gd name="T36" fmla="*/ 9 w 1197"/>
                <a:gd name="T37" fmla="*/ 0 h 2378"/>
                <a:gd name="T38" fmla="*/ 0 w 1197"/>
                <a:gd name="T39" fmla="*/ 113 h 2378"/>
                <a:gd name="T40" fmla="*/ 36 w 1197"/>
                <a:gd name="T41" fmla="*/ 323 h 2378"/>
                <a:gd name="T42" fmla="*/ 111 w 1197"/>
                <a:gd name="T43" fmla="*/ 486 h 2378"/>
                <a:gd name="T44" fmla="*/ 213 w 1197"/>
                <a:gd name="T45" fmla="*/ 622 h 2378"/>
                <a:gd name="T46" fmla="*/ 359 w 1197"/>
                <a:gd name="T47" fmla="*/ 759 h 2378"/>
                <a:gd name="T48" fmla="*/ 471 w 1197"/>
                <a:gd name="T49" fmla="*/ 840 h 2378"/>
                <a:gd name="T50" fmla="*/ 696 w 1197"/>
                <a:gd name="T51" fmla="*/ 1011 h 2378"/>
                <a:gd name="T52" fmla="*/ 779 w 1197"/>
                <a:gd name="T53" fmla="*/ 1112 h 2378"/>
                <a:gd name="T54" fmla="*/ 801 w 1197"/>
                <a:gd name="T55" fmla="*/ 1190 h 2378"/>
                <a:gd name="T56" fmla="*/ 779 w 1197"/>
                <a:gd name="T57" fmla="*/ 1266 h 2378"/>
                <a:gd name="T58" fmla="*/ 696 w 1197"/>
                <a:gd name="T59" fmla="*/ 1367 h 2378"/>
                <a:gd name="T60" fmla="*/ 471 w 1197"/>
                <a:gd name="T61" fmla="*/ 1538 h 2378"/>
                <a:gd name="T62" fmla="*/ 359 w 1197"/>
                <a:gd name="T63" fmla="*/ 1619 h 2378"/>
                <a:gd name="T64" fmla="*/ 213 w 1197"/>
                <a:gd name="T65" fmla="*/ 1756 h 2378"/>
                <a:gd name="T66" fmla="*/ 111 w 1197"/>
                <a:gd name="T67" fmla="*/ 1893 h 2378"/>
                <a:gd name="T68" fmla="*/ 36 w 1197"/>
                <a:gd name="T69" fmla="*/ 2055 h 2378"/>
                <a:gd name="T70" fmla="*/ 0 w 1197"/>
                <a:gd name="T71" fmla="*/ 2266 h 2378"/>
                <a:gd name="T72" fmla="*/ 9 w 1197"/>
                <a:gd name="T73" fmla="*/ 2378 h 2378"/>
                <a:gd name="T74" fmla="*/ 302 w 1197"/>
                <a:gd name="T75" fmla="*/ 2352 h 2378"/>
                <a:gd name="T76" fmla="*/ 395 w 1197"/>
                <a:gd name="T77" fmla="*/ 2290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7" h="2378">
                  <a:moveTo>
                    <a:pt x="395" y="2290"/>
                  </a:moveTo>
                  <a:lnTo>
                    <a:pt x="393" y="2283"/>
                  </a:lnTo>
                  <a:lnTo>
                    <a:pt x="399" y="2220"/>
                  </a:lnTo>
                  <a:lnTo>
                    <a:pt x="426" y="2142"/>
                  </a:lnTo>
                  <a:lnTo>
                    <a:pt x="461" y="2080"/>
                  </a:lnTo>
                  <a:lnTo>
                    <a:pt x="513" y="2014"/>
                  </a:lnTo>
                  <a:lnTo>
                    <a:pt x="588" y="1943"/>
                  </a:lnTo>
                  <a:lnTo>
                    <a:pt x="635" y="1907"/>
                  </a:lnTo>
                  <a:lnTo>
                    <a:pt x="699" y="1864"/>
                  </a:lnTo>
                  <a:lnTo>
                    <a:pt x="783" y="1803"/>
                  </a:lnTo>
                  <a:lnTo>
                    <a:pt x="912" y="1704"/>
                  </a:lnTo>
                  <a:lnTo>
                    <a:pt x="994" y="1631"/>
                  </a:lnTo>
                  <a:lnTo>
                    <a:pt x="1066" y="1548"/>
                  </a:lnTo>
                  <a:lnTo>
                    <a:pt x="1126" y="1459"/>
                  </a:lnTo>
                  <a:lnTo>
                    <a:pt x="1171" y="1360"/>
                  </a:lnTo>
                  <a:lnTo>
                    <a:pt x="1194" y="1249"/>
                  </a:lnTo>
                  <a:lnTo>
                    <a:pt x="1197" y="1190"/>
                  </a:lnTo>
                  <a:lnTo>
                    <a:pt x="1194" y="1129"/>
                  </a:lnTo>
                  <a:lnTo>
                    <a:pt x="1171" y="1018"/>
                  </a:lnTo>
                  <a:lnTo>
                    <a:pt x="1126" y="919"/>
                  </a:lnTo>
                  <a:lnTo>
                    <a:pt x="1066" y="830"/>
                  </a:lnTo>
                  <a:lnTo>
                    <a:pt x="994" y="748"/>
                  </a:lnTo>
                  <a:lnTo>
                    <a:pt x="912" y="674"/>
                  </a:lnTo>
                  <a:lnTo>
                    <a:pt x="783" y="575"/>
                  </a:lnTo>
                  <a:lnTo>
                    <a:pt x="699" y="514"/>
                  </a:lnTo>
                  <a:lnTo>
                    <a:pt x="635" y="471"/>
                  </a:lnTo>
                  <a:lnTo>
                    <a:pt x="592" y="439"/>
                  </a:lnTo>
                  <a:lnTo>
                    <a:pt x="524" y="376"/>
                  </a:lnTo>
                  <a:lnTo>
                    <a:pt x="472" y="316"/>
                  </a:lnTo>
                  <a:lnTo>
                    <a:pt x="438" y="258"/>
                  </a:lnTo>
                  <a:lnTo>
                    <a:pt x="406" y="182"/>
                  </a:lnTo>
                  <a:lnTo>
                    <a:pt x="395" y="105"/>
                  </a:lnTo>
                  <a:lnTo>
                    <a:pt x="396" y="84"/>
                  </a:lnTo>
                  <a:lnTo>
                    <a:pt x="405" y="61"/>
                  </a:lnTo>
                  <a:lnTo>
                    <a:pt x="405" y="45"/>
                  </a:lnTo>
                  <a:lnTo>
                    <a:pt x="302" y="26"/>
                  </a:lnTo>
                  <a:lnTo>
                    <a:pt x="104" y="3"/>
                  </a:lnTo>
                  <a:lnTo>
                    <a:pt x="9" y="0"/>
                  </a:lnTo>
                  <a:lnTo>
                    <a:pt x="6" y="15"/>
                  </a:lnTo>
                  <a:lnTo>
                    <a:pt x="0" y="113"/>
                  </a:lnTo>
                  <a:lnTo>
                    <a:pt x="9" y="208"/>
                  </a:lnTo>
                  <a:lnTo>
                    <a:pt x="36" y="323"/>
                  </a:lnTo>
                  <a:lnTo>
                    <a:pt x="75" y="419"/>
                  </a:lnTo>
                  <a:lnTo>
                    <a:pt x="111" y="486"/>
                  </a:lnTo>
                  <a:lnTo>
                    <a:pt x="157" y="553"/>
                  </a:lnTo>
                  <a:lnTo>
                    <a:pt x="213" y="622"/>
                  </a:lnTo>
                  <a:lnTo>
                    <a:pt x="279" y="692"/>
                  </a:lnTo>
                  <a:lnTo>
                    <a:pt x="359" y="759"/>
                  </a:lnTo>
                  <a:lnTo>
                    <a:pt x="405" y="792"/>
                  </a:lnTo>
                  <a:lnTo>
                    <a:pt x="471" y="840"/>
                  </a:lnTo>
                  <a:lnTo>
                    <a:pt x="606" y="936"/>
                  </a:lnTo>
                  <a:lnTo>
                    <a:pt x="696" y="1011"/>
                  </a:lnTo>
                  <a:lnTo>
                    <a:pt x="745" y="1062"/>
                  </a:lnTo>
                  <a:lnTo>
                    <a:pt x="779" y="1112"/>
                  </a:lnTo>
                  <a:lnTo>
                    <a:pt x="799" y="1164"/>
                  </a:lnTo>
                  <a:lnTo>
                    <a:pt x="801" y="1190"/>
                  </a:lnTo>
                  <a:lnTo>
                    <a:pt x="799" y="1214"/>
                  </a:lnTo>
                  <a:lnTo>
                    <a:pt x="779" y="1266"/>
                  </a:lnTo>
                  <a:lnTo>
                    <a:pt x="745" y="1317"/>
                  </a:lnTo>
                  <a:lnTo>
                    <a:pt x="696" y="1367"/>
                  </a:lnTo>
                  <a:lnTo>
                    <a:pt x="606" y="1442"/>
                  </a:lnTo>
                  <a:lnTo>
                    <a:pt x="471" y="1538"/>
                  </a:lnTo>
                  <a:lnTo>
                    <a:pt x="405" y="1586"/>
                  </a:lnTo>
                  <a:lnTo>
                    <a:pt x="359" y="1619"/>
                  </a:lnTo>
                  <a:lnTo>
                    <a:pt x="279" y="1687"/>
                  </a:lnTo>
                  <a:lnTo>
                    <a:pt x="213" y="1756"/>
                  </a:lnTo>
                  <a:lnTo>
                    <a:pt x="157" y="1825"/>
                  </a:lnTo>
                  <a:lnTo>
                    <a:pt x="111" y="1893"/>
                  </a:lnTo>
                  <a:lnTo>
                    <a:pt x="75" y="1959"/>
                  </a:lnTo>
                  <a:lnTo>
                    <a:pt x="36" y="2055"/>
                  </a:lnTo>
                  <a:lnTo>
                    <a:pt x="9" y="2171"/>
                  </a:lnTo>
                  <a:lnTo>
                    <a:pt x="0" y="2266"/>
                  </a:lnTo>
                  <a:lnTo>
                    <a:pt x="6" y="2364"/>
                  </a:lnTo>
                  <a:lnTo>
                    <a:pt x="9" y="2378"/>
                  </a:lnTo>
                  <a:lnTo>
                    <a:pt x="104" y="2375"/>
                  </a:lnTo>
                  <a:lnTo>
                    <a:pt x="302" y="2352"/>
                  </a:lnTo>
                  <a:lnTo>
                    <a:pt x="405" y="2333"/>
                  </a:lnTo>
                  <a:lnTo>
                    <a:pt x="395" y="2290"/>
                  </a:lnTo>
                  <a:close/>
                </a:path>
              </a:pathLst>
            </a:custGeom>
            <a:solidFill>
              <a:srgbClr val="9687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3168018" y="976226"/>
            <a:ext cx="8537225" cy="4563389"/>
            <a:chOff x="477711" y="-813508"/>
            <a:chExt cx="11162692" cy="4563389"/>
          </a:xfrm>
        </p:grpSpPr>
        <p:sp>
          <p:nvSpPr>
            <p:cNvPr id="116" name="물결 115"/>
            <p:cNvSpPr/>
            <p:nvPr/>
          </p:nvSpPr>
          <p:spPr>
            <a:xfrm>
              <a:off x="1701800" y="131451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물결 116"/>
            <p:cNvSpPr/>
            <p:nvPr/>
          </p:nvSpPr>
          <p:spPr>
            <a:xfrm>
              <a:off x="7392807" y="3633259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물결 117"/>
            <p:cNvSpPr/>
            <p:nvPr/>
          </p:nvSpPr>
          <p:spPr>
            <a:xfrm>
              <a:off x="9471787" y="2265423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물결 118"/>
            <p:cNvSpPr/>
            <p:nvPr/>
          </p:nvSpPr>
          <p:spPr>
            <a:xfrm>
              <a:off x="10442793" y="283301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물결 119"/>
            <p:cNvSpPr/>
            <p:nvPr/>
          </p:nvSpPr>
          <p:spPr>
            <a:xfrm>
              <a:off x="477711" y="-813508"/>
              <a:ext cx="1197610" cy="116622"/>
            </a:xfrm>
            <a:prstGeom prst="wave">
              <a:avLst>
                <a:gd name="adj1" fmla="val 20000"/>
                <a:gd name="adj2" fmla="val -10000"/>
              </a:avLst>
            </a:prstGeom>
            <a:solidFill>
              <a:schemeClr val="bg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5" name="Group 9">
            <a:extLst>
              <a:ext uri="{FF2B5EF4-FFF2-40B4-BE49-F238E27FC236}">
                <a16:creationId xmlns:a16="http://schemas.microsoft.com/office/drawing/2014/main" xmlns="" id="{F2781F5B-DFD7-48DB-A741-8A03564042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2228" y="2801174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xmlns="" id="{C0780064-F86D-4DBA-A81C-04AF09DB8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xmlns="" id="{67677C89-C85D-4C6E-82D9-A144E5108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xmlns="" id="{3AD88EAC-17CF-48FA-B2F2-0C53140E7DC0}"/>
              </a:ext>
            </a:extLst>
          </p:cNvPr>
          <p:cNvGrpSpPr>
            <a:grpSpLocks noChangeAspect="1"/>
          </p:cNvGrpSpPr>
          <p:nvPr/>
        </p:nvGrpSpPr>
        <p:grpSpPr bwMode="auto">
          <a:xfrm rot="10800000">
            <a:off x="10315697" y="2842300"/>
            <a:ext cx="555040" cy="506973"/>
            <a:chOff x="1449" y="2446"/>
            <a:chExt cx="1224" cy="1118"/>
          </a:xfrm>
          <a:solidFill>
            <a:srgbClr val="1B1B1B"/>
          </a:solidFill>
        </p:grpSpPr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xmlns="" id="{A043228A-5C51-42F3-BC35-FB6418BAD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9" y="2446"/>
              <a:ext cx="604" cy="1118"/>
            </a:xfrm>
            <a:custGeom>
              <a:avLst/>
              <a:gdLst>
                <a:gd name="T0" fmla="*/ 1684 w 1811"/>
                <a:gd name="T1" fmla="*/ 346 h 3355"/>
                <a:gd name="T2" fmla="*/ 1635 w 1811"/>
                <a:gd name="T3" fmla="*/ 78 h 3355"/>
                <a:gd name="T4" fmla="*/ 1377 w 1811"/>
                <a:gd name="T5" fmla="*/ 0 h 3355"/>
                <a:gd name="T6" fmla="*/ 766 w 1811"/>
                <a:gd name="T7" fmla="*/ 266 h 3355"/>
                <a:gd name="T8" fmla="*/ 315 w 1811"/>
                <a:gd name="T9" fmla="*/ 847 h 3355"/>
                <a:gd name="T10" fmla="*/ 62 w 1811"/>
                <a:gd name="T11" fmla="*/ 1466 h 3355"/>
                <a:gd name="T12" fmla="*/ 1 w 1811"/>
                <a:gd name="T13" fmla="*/ 2518 h 3355"/>
                <a:gd name="T14" fmla="*/ 88 w 1811"/>
                <a:gd name="T15" fmla="*/ 3119 h 3355"/>
                <a:gd name="T16" fmla="*/ 115 w 1811"/>
                <a:gd name="T17" fmla="*/ 3261 h 3355"/>
                <a:gd name="T18" fmla="*/ 686 w 1811"/>
                <a:gd name="T19" fmla="*/ 3332 h 3355"/>
                <a:gd name="T20" fmla="*/ 1263 w 1811"/>
                <a:gd name="T21" fmla="*/ 3333 h 3355"/>
                <a:gd name="T22" fmla="*/ 1406 w 1811"/>
                <a:gd name="T23" fmla="*/ 3283 h 3355"/>
                <a:gd name="T24" fmla="*/ 1488 w 1811"/>
                <a:gd name="T25" fmla="*/ 2423 h 3355"/>
                <a:gd name="T26" fmla="*/ 1464 w 1811"/>
                <a:gd name="T27" fmla="*/ 1857 h 3355"/>
                <a:gd name="T28" fmla="*/ 1376 w 1811"/>
                <a:gd name="T29" fmla="*/ 1760 h 3355"/>
                <a:gd name="T30" fmla="*/ 921 w 1811"/>
                <a:gd name="T31" fmla="*/ 1737 h 3355"/>
                <a:gd name="T32" fmla="*/ 880 w 1811"/>
                <a:gd name="T33" fmla="*/ 1674 h 3355"/>
                <a:gd name="T34" fmla="*/ 991 w 1811"/>
                <a:gd name="T35" fmla="*/ 1373 h 3355"/>
                <a:gd name="T36" fmla="*/ 1730 w 1811"/>
                <a:gd name="T37" fmla="*/ 778 h 3355"/>
                <a:gd name="T38" fmla="*/ 1811 w 1811"/>
                <a:gd name="T39" fmla="*/ 680 h 3355"/>
                <a:gd name="T40" fmla="*/ 415 w 1811"/>
                <a:gd name="T41" fmla="*/ 1037 h 3355"/>
                <a:gd name="T42" fmla="*/ 785 w 1811"/>
                <a:gd name="T43" fmla="*/ 1383 h 3355"/>
                <a:gd name="T44" fmla="*/ 732 w 1811"/>
                <a:gd name="T45" fmla="*/ 1620 h 3355"/>
                <a:gd name="T46" fmla="*/ 415 w 1811"/>
                <a:gd name="T47" fmla="*/ 1037 h 3355"/>
                <a:gd name="T48" fmla="*/ 292 w 1811"/>
                <a:gd name="T49" fmla="*/ 2874 h 3355"/>
                <a:gd name="T50" fmla="*/ 383 w 1811"/>
                <a:gd name="T51" fmla="*/ 3129 h 3355"/>
                <a:gd name="T52" fmla="*/ 666 w 1811"/>
                <a:gd name="T53" fmla="*/ 3113 h 3355"/>
                <a:gd name="T54" fmla="*/ 258 w 1811"/>
                <a:gd name="T55" fmla="*/ 2733 h 3355"/>
                <a:gd name="T56" fmla="*/ 223 w 1811"/>
                <a:gd name="T57" fmla="*/ 2365 h 3355"/>
                <a:gd name="T58" fmla="*/ 847 w 1811"/>
                <a:gd name="T59" fmla="*/ 3009 h 3355"/>
                <a:gd name="T60" fmla="*/ 1145 w 1811"/>
                <a:gd name="T61" fmla="*/ 3132 h 3355"/>
                <a:gd name="T62" fmla="*/ 565 w 1811"/>
                <a:gd name="T63" fmla="*/ 2596 h 3355"/>
                <a:gd name="T64" fmla="*/ 351 w 1811"/>
                <a:gd name="T65" fmla="*/ 2120 h 3355"/>
                <a:gd name="T66" fmla="*/ 994 w 1811"/>
                <a:gd name="T67" fmla="*/ 2809 h 3355"/>
                <a:gd name="T68" fmla="*/ 1242 w 1811"/>
                <a:gd name="T69" fmla="*/ 2930 h 3355"/>
                <a:gd name="T70" fmla="*/ 1210 w 1811"/>
                <a:gd name="T71" fmla="*/ 2841 h 3355"/>
                <a:gd name="T72" fmla="*/ 742 w 1811"/>
                <a:gd name="T73" fmla="*/ 2408 h 3355"/>
                <a:gd name="T74" fmla="*/ 220 w 1811"/>
                <a:gd name="T75" fmla="*/ 1750 h 3355"/>
                <a:gd name="T76" fmla="*/ 890 w 1811"/>
                <a:gd name="T77" fmla="*/ 2266 h 3355"/>
                <a:gd name="T78" fmla="*/ 1281 w 1811"/>
                <a:gd name="T79" fmla="*/ 3026 h 3355"/>
                <a:gd name="T80" fmla="*/ 1291 w 1811"/>
                <a:gd name="T81" fmla="*/ 1943 h 3355"/>
                <a:gd name="T82" fmla="*/ 1163 w 1811"/>
                <a:gd name="T83" fmla="*/ 1960 h 3355"/>
                <a:gd name="T84" fmla="*/ 1250 w 1811"/>
                <a:gd name="T85" fmla="*/ 2251 h 3355"/>
                <a:gd name="T86" fmla="*/ 1170 w 1811"/>
                <a:gd name="T87" fmla="*/ 2388 h 3355"/>
                <a:gd name="T88" fmla="*/ 248 w 1811"/>
                <a:gd name="T89" fmla="*/ 1535 h 3355"/>
                <a:gd name="T90" fmla="*/ 726 w 1811"/>
                <a:gd name="T91" fmla="*/ 1762 h 3355"/>
                <a:gd name="T92" fmla="*/ 743 w 1811"/>
                <a:gd name="T93" fmla="*/ 1886 h 3355"/>
                <a:gd name="T94" fmla="*/ 837 w 1811"/>
                <a:gd name="T95" fmla="*/ 1304 h 3355"/>
                <a:gd name="T96" fmla="*/ 454 w 1811"/>
                <a:gd name="T97" fmla="*/ 984 h 3355"/>
                <a:gd name="T98" fmla="*/ 668 w 1811"/>
                <a:gd name="T99" fmla="*/ 873 h 3355"/>
                <a:gd name="T100" fmla="*/ 1001 w 1811"/>
                <a:gd name="T101" fmla="*/ 1115 h 3355"/>
                <a:gd name="T102" fmla="*/ 1050 w 1811"/>
                <a:gd name="T103" fmla="*/ 1060 h 3355"/>
                <a:gd name="T104" fmla="*/ 779 w 1811"/>
                <a:gd name="T105" fmla="*/ 873 h 3355"/>
                <a:gd name="T106" fmla="*/ 823 w 1811"/>
                <a:gd name="T107" fmla="*/ 626 h 3355"/>
                <a:gd name="T108" fmla="*/ 1186 w 1811"/>
                <a:gd name="T109" fmla="*/ 948 h 3355"/>
                <a:gd name="T110" fmla="*/ 808 w 1811"/>
                <a:gd name="T111" fmla="*/ 530 h 3355"/>
                <a:gd name="T112" fmla="*/ 1233 w 1811"/>
                <a:gd name="T113" fmla="*/ 562 h 3355"/>
                <a:gd name="T114" fmla="*/ 1260 w 1811"/>
                <a:gd name="T115" fmla="*/ 887 h 3355"/>
                <a:gd name="T116" fmla="*/ 1539 w 1811"/>
                <a:gd name="T117" fmla="*/ 684 h 3355"/>
                <a:gd name="T118" fmla="*/ 1092 w 1811"/>
                <a:gd name="T119" fmla="*/ 331 h 3355"/>
                <a:gd name="T120" fmla="*/ 1487 w 1811"/>
                <a:gd name="T121" fmla="*/ 317 h 3355"/>
                <a:gd name="T122" fmla="*/ 1589 w 1811"/>
                <a:gd name="T123" fmla="*/ 651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11" h="3355">
                  <a:moveTo>
                    <a:pt x="1783" y="616"/>
                  </a:moveTo>
                  <a:lnTo>
                    <a:pt x="1778" y="612"/>
                  </a:lnTo>
                  <a:lnTo>
                    <a:pt x="1772" y="608"/>
                  </a:lnTo>
                  <a:lnTo>
                    <a:pt x="1730" y="475"/>
                  </a:lnTo>
                  <a:lnTo>
                    <a:pt x="1684" y="346"/>
                  </a:lnTo>
                  <a:lnTo>
                    <a:pt x="1671" y="295"/>
                  </a:lnTo>
                  <a:lnTo>
                    <a:pt x="1649" y="178"/>
                  </a:lnTo>
                  <a:lnTo>
                    <a:pt x="1631" y="122"/>
                  </a:lnTo>
                  <a:lnTo>
                    <a:pt x="1635" y="108"/>
                  </a:lnTo>
                  <a:lnTo>
                    <a:pt x="1635" y="78"/>
                  </a:lnTo>
                  <a:lnTo>
                    <a:pt x="1624" y="49"/>
                  </a:lnTo>
                  <a:lnTo>
                    <a:pt x="1600" y="29"/>
                  </a:lnTo>
                  <a:lnTo>
                    <a:pt x="1585" y="23"/>
                  </a:lnTo>
                  <a:lnTo>
                    <a:pt x="1514" y="8"/>
                  </a:lnTo>
                  <a:lnTo>
                    <a:pt x="1377" y="0"/>
                  </a:lnTo>
                  <a:lnTo>
                    <a:pt x="1243" y="14"/>
                  </a:lnTo>
                  <a:lnTo>
                    <a:pt x="1115" y="52"/>
                  </a:lnTo>
                  <a:lnTo>
                    <a:pt x="993" y="106"/>
                  </a:lnTo>
                  <a:lnTo>
                    <a:pt x="876" y="180"/>
                  </a:lnTo>
                  <a:lnTo>
                    <a:pt x="766" y="266"/>
                  </a:lnTo>
                  <a:lnTo>
                    <a:pt x="661" y="367"/>
                  </a:lnTo>
                  <a:lnTo>
                    <a:pt x="565" y="477"/>
                  </a:lnTo>
                  <a:lnTo>
                    <a:pt x="474" y="595"/>
                  </a:lnTo>
                  <a:lnTo>
                    <a:pt x="390" y="719"/>
                  </a:lnTo>
                  <a:lnTo>
                    <a:pt x="315" y="847"/>
                  </a:lnTo>
                  <a:lnTo>
                    <a:pt x="248" y="975"/>
                  </a:lnTo>
                  <a:lnTo>
                    <a:pt x="189" y="1103"/>
                  </a:lnTo>
                  <a:lnTo>
                    <a:pt x="115" y="1289"/>
                  </a:lnTo>
                  <a:lnTo>
                    <a:pt x="79" y="1403"/>
                  </a:lnTo>
                  <a:lnTo>
                    <a:pt x="62" y="1466"/>
                  </a:lnTo>
                  <a:lnTo>
                    <a:pt x="36" y="1595"/>
                  </a:lnTo>
                  <a:lnTo>
                    <a:pt x="12" y="1792"/>
                  </a:lnTo>
                  <a:lnTo>
                    <a:pt x="0" y="2195"/>
                  </a:lnTo>
                  <a:lnTo>
                    <a:pt x="3" y="2456"/>
                  </a:lnTo>
                  <a:lnTo>
                    <a:pt x="1" y="2518"/>
                  </a:lnTo>
                  <a:lnTo>
                    <a:pt x="0" y="2702"/>
                  </a:lnTo>
                  <a:lnTo>
                    <a:pt x="10" y="2858"/>
                  </a:lnTo>
                  <a:lnTo>
                    <a:pt x="24" y="2959"/>
                  </a:lnTo>
                  <a:lnTo>
                    <a:pt x="50" y="3047"/>
                  </a:lnTo>
                  <a:lnTo>
                    <a:pt x="88" y="3119"/>
                  </a:lnTo>
                  <a:lnTo>
                    <a:pt x="112" y="3143"/>
                  </a:lnTo>
                  <a:lnTo>
                    <a:pt x="101" y="3160"/>
                  </a:lnTo>
                  <a:lnTo>
                    <a:pt x="89" y="3199"/>
                  </a:lnTo>
                  <a:lnTo>
                    <a:pt x="97" y="3240"/>
                  </a:lnTo>
                  <a:lnTo>
                    <a:pt x="115" y="3261"/>
                  </a:lnTo>
                  <a:lnTo>
                    <a:pt x="134" y="3271"/>
                  </a:lnTo>
                  <a:lnTo>
                    <a:pt x="145" y="3274"/>
                  </a:lnTo>
                  <a:lnTo>
                    <a:pt x="235" y="3289"/>
                  </a:lnTo>
                  <a:lnTo>
                    <a:pt x="415" y="3310"/>
                  </a:lnTo>
                  <a:lnTo>
                    <a:pt x="686" y="3332"/>
                  </a:lnTo>
                  <a:lnTo>
                    <a:pt x="866" y="3339"/>
                  </a:lnTo>
                  <a:lnTo>
                    <a:pt x="970" y="3349"/>
                  </a:lnTo>
                  <a:lnTo>
                    <a:pt x="1141" y="3355"/>
                  </a:lnTo>
                  <a:lnTo>
                    <a:pt x="1206" y="3349"/>
                  </a:lnTo>
                  <a:lnTo>
                    <a:pt x="1263" y="3333"/>
                  </a:lnTo>
                  <a:lnTo>
                    <a:pt x="1311" y="3309"/>
                  </a:lnTo>
                  <a:lnTo>
                    <a:pt x="1330" y="3290"/>
                  </a:lnTo>
                  <a:lnTo>
                    <a:pt x="1344" y="3297"/>
                  </a:lnTo>
                  <a:lnTo>
                    <a:pt x="1377" y="3297"/>
                  </a:lnTo>
                  <a:lnTo>
                    <a:pt x="1406" y="3283"/>
                  </a:lnTo>
                  <a:lnTo>
                    <a:pt x="1426" y="3254"/>
                  </a:lnTo>
                  <a:lnTo>
                    <a:pt x="1430" y="3232"/>
                  </a:lnTo>
                  <a:lnTo>
                    <a:pt x="1445" y="3071"/>
                  </a:lnTo>
                  <a:lnTo>
                    <a:pt x="1471" y="2747"/>
                  </a:lnTo>
                  <a:lnTo>
                    <a:pt x="1488" y="2423"/>
                  </a:lnTo>
                  <a:lnTo>
                    <a:pt x="1498" y="2097"/>
                  </a:lnTo>
                  <a:lnTo>
                    <a:pt x="1500" y="1936"/>
                  </a:lnTo>
                  <a:lnTo>
                    <a:pt x="1498" y="1910"/>
                  </a:lnTo>
                  <a:lnTo>
                    <a:pt x="1479" y="1870"/>
                  </a:lnTo>
                  <a:lnTo>
                    <a:pt x="1464" y="1857"/>
                  </a:lnTo>
                  <a:lnTo>
                    <a:pt x="1468" y="1838"/>
                  </a:lnTo>
                  <a:lnTo>
                    <a:pt x="1462" y="1801"/>
                  </a:lnTo>
                  <a:lnTo>
                    <a:pt x="1439" y="1770"/>
                  </a:lnTo>
                  <a:lnTo>
                    <a:pt x="1400" y="1757"/>
                  </a:lnTo>
                  <a:lnTo>
                    <a:pt x="1376" y="1760"/>
                  </a:lnTo>
                  <a:lnTo>
                    <a:pt x="1317" y="1770"/>
                  </a:lnTo>
                  <a:lnTo>
                    <a:pt x="1201" y="1777"/>
                  </a:lnTo>
                  <a:lnTo>
                    <a:pt x="1089" y="1772"/>
                  </a:lnTo>
                  <a:lnTo>
                    <a:pt x="977" y="1752"/>
                  </a:lnTo>
                  <a:lnTo>
                    <a:pt x="921" y="1737"/>
                  </a:lnTo>
                  <a:lnTo>
                    <a:pt x="922" y="1728"/>
                  </a:lnTo>
                  <a:lnTo>
                    <a:pt x="918" y="1713"/>
                  </a:lnTo>
                  <a:lnTo>
                    <a:pt x="909" y="1705"/>
                  </a:lnTo>
                  <a:lnTo>
                    <a:pt x="897" y="1695"/>
                  </a:lnTo>
                  <a:lnTo>
                    <a:pt x="880" y="1674"/>
                  </a:lnTo>
                  <a:lnTo>
                    <a:pt x="866" y="1636"/>
                  </a:lnTo>
                  <a:lnTo>
                    <a:pt x="869" y="1579"/>
                  </a:lnTo>
                  <a:lnTo>
                    <a:pt x="892" y="1515"/>
                  </a:lnTo>
                  <a:lnTo>
                    <a:pt x="933" y="1446"/>
                  </a:lnTo>
                  <a:lnTo>
                    <a:pt x="991" y="1373"/>
                  </a:lnTo>
                  <a:lnTo>
                    <a:pt x="1098" y="1259"/>
                  </a:lnTo>
                  <a:lnTo>
                    <a:pt x="1268" y="1108"/>
                  </a:lnTo>
                  <a:lnTo>
                    <a:pt x="1446" y="969"/>
                  </a:lnTo>
                  <a:lnTo>
                    <a:pt x="1608" y="855"/>
                  </a:lnTo>
                  <a:lnTo>
                    <a:pt x="1730" y="778"/>
                  </a:lnTo>
                  <a:lnTo>
                    <a:pt x="1766" y="759"/>
                  </a:lnTo>
                  <a:lnTo>
                    <a:pt x="1785" y="746"/>
                  </a:lnTo>
                  <a:lnTo>
                    <a:pt x="1804" y="714"/>
                  </a:lnTo>
                  <a:lnTo>
                    <a:pt x="1811" y="691"/>
                  </a:lnTo>
                  <a:lnTo>
                    <a:pt x="1811" y="680"/>
                  </a:lnTo>
                  <a:lnTo>
                    <a:pt x="1808" y="661"/>
                  </a:lnTo>
                  <a:lnTo>
                    <a:pt x="1796" y="631"/>
                  </a:lnTo>
                  <a:lnTo>
                    <a:pt x="1783" y="616"/>
                  </a:lnTo>
                  <a:close/>
                  <a:moveTo>
                    <a:pt x="415" y="1037"/>
                  </a:moveTo>
                  <a:lnTo>
                    <a:pt x="415" y="1037"/>
                  </a:lnTo>
                  <a:lnTo>
                    <a:pt x="416" y="1038"/>
                  </a:lnTo>
                  <a:lnTo>
                    <a:pt x="497" y="1126"/>
                  </a:lnTo>
                  <a:lnTo>
                    <a:pt x="634" y="1268"/>
                  </a:lnTo>
                  <a:lnTo>
                    <a:pt x="733" y="1350"/>
                  </a:lnTo>
                  <a:lnTo>
                    <a:pt x="785" y="1383"/>
                  </a:lnTo>
                  <a:lnTo>
                    <a:pt x="768" y="1414"/>
                  </a:lnTo>
                  <a:lnTo>
                    <a:pt x="742" y="1478"/>
                  </a:lnTo>
                  <a:lnTo>
                    <a:pt x="727" y="1538"/>
                  </a:lnTo>
                  <a:lnTo>
                    <a:pt x="726" y="1595"/>
                  </a:lnTo>
                  <a:lnTo>
                    <a:pt x="732" y="1620"/>
                  </a:lnTo>
                  <a:lnTo>
                    <a:pt x="524" y="1448"/>
                  </a:lnTo>
                  <a:lnTo>
                    <a:pt x="314" y="1279"/>
                  </a:lnTo>
                  <a:lnTo>
                    <a:pt x="336" y="1217"/>
                  </a:lnTo>
                  <a:lnTo>
                    <a:pt x="386" y="1096"/>
                  </a:lnTo>
                  <a:lnTo>
                    <a:pt x="415" y="1037"/>
                  </a:lnTo>
                  <a:close/>
                  <a:moveTo>
                    <a:pt x="209" y="3122"/>
                  </a:moveTo>
                  <a:lnTo>
                    <a:pt x="219" y="3042"/>
                  </a:lnTo>
                  <a:lnTo>
                    <a:pt x="229" y="2882"/>
                  </a:lnTo>
                  <a:lnTo>
                    <a:pt x="232" y="2800"/>
                  </a:lnTo>
                  <a:lnTo>
                    <a:pt x="292" y="2874"/>
                  </a:lnTo>
                  <a:lnTo>
                    <a:pt x="424" y="3015"/>
                  </a:lnTo>
                  <a:lnTo>
                    <a:pt x="494" y="3081"/>
                  </a:lnTo>
                  <a:lnTo>
                    <a:pt x="523" y="3109"/>
                  </a:lnTo>
                  <a:lnTo>
                    <a:pt x="556" y="3139"/>
                  </a:lnTo>
                  <a:lnTo>
                    <a:pt x="383" y="3129"/>
                  </a:lnTo>
                  <a:lnTo>
                    <a:pt x="209" y="3122"/>
                  </a:lnTo>
                  <a:close/>
                  <a:moveTo>
                    <a:pt x="866" y="3150"/>
                  </a:moveTo>
                  <a:lnTo>
                    <a:pt x="789" y="3149"/>
                  </a:lnTo>
                  <a:lnTo>
                    <a:pt x="715" y="3146"/>
                  </a:lnTo>
                  <a:lnTo>
                    <a:pt x="666" y="3113"/>
                  </a:lnTo>
                  <a:lnTo>
                    <a:pt x="568" y="3045"/>
                  </a:lnTo>
                  <a:lnTo>
                    <a:pt x="521" y="3006"/>
                  </a:lnTo>
                  <a:lnTo>
                    <a:pt x="451" y="2941"/>
                  </a:lnTo>
                  <a:lnTo>
                    <a:pt x="320" y="2805"/>
                  </a:lnTo>
                  <a:lnTo>
                    <a:pt x="258" y="2733"/>
                  </a:lnTo>
                  <a:lnTo>
                    <a:pt x="252" y="2725"/>
                  </a:lnTo>
                  <a:lnTo>
                    <a:pt x="238" y="2721"/>
                  </a:lnTo>
                  <a:lnTo>
                    <a:pt x="232" y="2723"/>
                  </a:lnTo>
                  <a:lnTo>
                    <a:pt x="229" y="2544"/>
                  </a:lnTo>
                  <a:lnTo>
                    <a:pt x="223" y="2365"/>
                  </a:lnTo>
                  <a:lnTo>
                    <a:pt x="326" y="2460"/>
                  </a:lnTo>
                  <a:lnTo>
                    <a:pt x="520" y="2661"/>
                  </a:lnTo>
                  <a:lnTo>
                    <a:pt x="615" y="2763"/>
                  </a:lnTo>
                  <a:lnTo>
                    <a:pt x="704" y="2861"/>
                  </a:lnTo>
                  <a:lnTo>
                    <a:pt x="847" y="3009"/>
                  </a:lnTo>
                  <a:lnTo>
                    <a:pt x="951" y="3100"/>
                  </a:lnTo>
                  <a:lnTo>
                    <a:pt x="1004" y="3140"/>
                  </a:lnTo>
                  <a:lnTo>
                    <a:pt x="926" y="3148"/>
                  </a:lnTo>
                  <a:lnTo>
                    <a:pt x="866" y="3150"/>
                  </a:lnTo>
                  <a:close/>
                  <a:moveTo>
                    <a:pt x="1145" y="3132"/>
                  </a:moveTo>
                  <a:lnTo>
                    <a:pt x="1091" y="3075"/>
                  </a:lnTo>
                  <a:lnTo>
                    <a:pt x="972" y="2969"/>
                  </a:lnTo>
                  <a:lnTo>
                    <a:pt x="789" y="2813"/>
                  </a:lnTo>
                  <a:lnTo>
                    <a:pt x="674" y="2704"/>
                  </a:lnTo>
                  <a:lnTo>
                    <a:pt x="565" y="2596"/>
                  </a:lnTo>
                  <a:lnTo>
                    <a:pt x="339" y="2385"/>
                  </a:lnTo>
                  <a:lnTo>
                    <a:pt x="220" y="2286"/>
                  </a:lnTo>
                  <a:lnTo>
                    <a:pt x="216" y="2135"/>
                  </a:lnTo>
                  <a:lnTo>
                    <a:pt x="215" y="1986"/>
                  </a:lnTo>
                  <a:lnTo>
                    <a:pt x="351" y="2120"/>
                  </a:lnTo>
                  <a:lnTo>
                    <a:pt x="618" y="2400"/>
                  </a:lnTo>
                  <a:lnTo>
                    <a:pt x="751" y="2538"/>
                  </a:lnTo>
                  <a:lnTo>
                    <a:pt x="792" y="2584"/>
                  </a:lnTo>
                  <a:lnTo>
                    <a:pt x="900" y="2711"/>
                  </a:lnTo>
                  <a:lnTo>
                    <a:pt x="994" y="2809"/>
                  </a:lnTo>
                  <a:lnTo>
                    <a:pt x="1060" y="2865"/>
                  </a:lnTo>
                  <a:lnTo>
                    <a:pt x="1128" y="2908"/>
                  </a:lnTo>
                  <a:lnTo>
                    <a:pt x="1193" y="2931"/>
                  </a:lnTo>
                  <a:lnTo>
                    <a:pt x="1224" y="2933"/>
                  </a:lnTo>
                  <a:lnTo>
                    <a:pt x="1242" y="2930"/>
                  </a:lnTo>
                  <a:lnTo>
                    <a:pt x="1262" y="2911"/>
                  </a:lnTo>
                  <a:lnTo>
                    <a:pt x="1265" y="2884"/>
                  </a:lnTo>
                  <a:lnTo>
                    <a:pt x="1250" y="2859"/>
                  </a:lnTo>
                  <a:lnTo>
                    <a:pt x="1236" y="2852"/>
                  </a:lnTo>
                  <a:lnTo>
                    <a:pt x="1210" y="2841"/>
                  </a:lnTo>
                  <a:lnTo>
                    <a:pt x="1160" y="2802"/>
                  </a:lnTo>
                  <a:lnTo>
                    <a:pt x="1086" y="2733"/>
                  </a:lnTo>
                  <a:lnTo>
                    <a:pt x="1043" y="2692"/>
                  </a:lnTo>
                  <a:lnTo>
                    <a:pt x="890" y="2553"/>
                  </a:lnTo>
                  <a:lnTo>
                    <a:pt x="742" y="2408"/>
                  </a:lnTo>
                  <a:lnTo>
                    <a:pt x="611" y="2282"/>
                  </a:lnTo>
                  <a:lnTo>
                    <a:pt x="350" y="2027"/>
                  </a:lnTo>
                  <a:lnTo>
                    <a:pt x="215" y="1906"/>
                  </a:lnTo>
                  <a:lnTo>
                    <a:pt x="216" y="1826"/>
                  </a:lnTo>
                  <a:lnTo>
                    <a:pt x="220" y="1750"/>
                  </a:lnTo>
                  <a:lnTo>
                    <a:pt x="228" y="1671"/>
                  </a:lnTo>
                  <a:lnTo>
                    <a:pt x="238" y="1593"/>
                  </a:lnTo>
                  <a:lnTo>
                    <a:pt x="506" y="1864"/>
                  </a:lnTo>
                  <a:lnTo>
                    <a:pt x="769" y="2138"/>
                  </a:lnTo>
                  <a:lnTo>
                    <a:pt x="890" y="2266"/>
                  </a:lnTo>
                  <a:lnTo>
                    <a:pt x="1076" y="2465"/>
                  </a:lnTo>
                  <a:lnTo>
                    <a:pt x="1207" y="2587"/>
                  </a:lnTo>
                  <a:lnTo>
                    <a:pt x="1276" y="2640"/>
                  </a:lnTo>
                  <a:lnTo>
                    <a:pt x="1276" y="2769"/>
                  </a:lnTo>
                  <a:lnTo>
                    <a:pt x="1281" y="3026"/>
                  </a:lnTo>
                  <a:lnTo>
                    <a:pt x="1288" y="3155"/>
                  </a:lnTo>
                  <a:lnTo>
                    <a:pt x="1258" y="3143"/>
                  </a:lnTo>
                  <a:lnTo>
                    <a:pt x="1186" y="3133"/>
                  </a:lnTo>
                  <a:lnTo>
                    <a:pt x="1145" y="3132"/>
                  </a:lnTo>
                  <a:close/>
                  <a:moveTo>
                    <a:pt x="1291" y="1943"/>
                  </a:moveTo>
                  <a:lnTo>
                    <a:pt x="1289" y="2032"/>
                  </a:lnTo>
                  <a:lnTo>
                    <a:pt x="1288" y="2122"/>
                  </a:lnTo>
                  <a:lnTo>
                    <a:pt x="1204" y="2041"/>
                  </a:lnTo>
                  <a:lnTo>
                    <a:pt x="1119" y="1962"/>
                  </a:lnTo>
                  <a:lnTo>
                    <a:pt x="1163" y="1960"/>
                  </a:lnTo>
                  <a:lnTo>
                    <a:pt x="1249" y="1952"/>
                  </a:lnTo>
                  <a:lnTo>
                    <a:pt x="1291" y="1943"/>
                  </a:lnTo>
                  <a:close/>
                  <a:moveTo>
                    <a:pt x="945" y="1949"/>
                  </a:moveTo>
                  <a:lnTo>
                    <a:pt x="1099" y="2099"/>
                  </a:lnTo>
                  <a:lnTo>
                    <a:pt x="1250" y="2251"/>
                  </a:lnTo>
                  <a:lnTo>
                    <a:pt x="1268" y="2263"/>
                  </a:lnTo>
                  <a:lnTo>
                    <a:pt x="1285" y="2267"/>
                  </a:lnTo>
                  <a:lnTo>
                    <a:pt x="1282" y="2383"/>
                  </a:lnTo>
                  <a:lnTo>
                    <a:pt x="1279" y="2496"/>
                  </a:lnTo>
                  <a:lnTo>
                    <a:pt x="1170" y="2388"/>
                  </a:lnTo>
                  <a:lnTo>
                    <a:pt x="941" y="2182"/>
                  </a:lnTo>
                  <a:lnTo>
                    <a:pt x="830" y="2077"/>
                  </a:lnTo>
                  <a:lnTo>
                    <a:pt x="686" y="1940"/>
                  </a:lnTo>
                  <a:lnTo>
                    <a:pt x="396" y="1668"/>
                  </a:lnTo>
                  <a:lnTo>
                    <a:pt x="248" y="1535"/>
                  </a:lnTo>
                  <a:lnTo>
                    <a:pt x="268" y="1437"/>
                  </a:lnTo>
                  <a:lnTo>
                    <a:pt x="294" y="1342"/>
                  </a:lnTo>
                  <a:lnTo>
                    <a:pt x="519" y="1541"/>
                  </a:lnTo>
                  <a:lnTo>
                    <a:pt x="736" y="1747"/>
                  </a:lnTo>
                  <a:lnTo>
                    <a:pt x="726" y="1762"/>
                  </a:lnTo>
                  <a:lnTo>
                    <a:pt x="715" y="1792"/>
                  </a:lnTo>
                  <a:lnTo>
                    <a:pt x="712" y="1811"/>
                  </a:lnTo>
                  <a:lnTo>
                    <a:pt x="712" y="1828"/>
                  </a:lnTo>
                  <a:lnTo>
                    <a:pt x="723" y="1860"/>
                  </a:lnTo>
                  <a:lnTo>
                    <a:pt x="743" y="1886"/>
                  </a:lnTo>
                  <a:lnTo>
                    <a:pt x="772" y="1904"/>
                  </a:lnTo>
                  <a:lnTo>
                    <a:pt x="787" y="1910"/>
                  </a:lnTo>
                  <a:lnTo>
                    <a:pt x="864" y="1933"/>
                  </a:lnTo>
                  <a:lnTo>
                    <a:pt x="945" y="1949"/>
                  </a:lnTo>
                  <a:close/>
                  <a:moveTo>
                    <a:pt x="837" y="1304"/>
                  </a:moveTo>
                  <a:lnTo>
                    <a:pt x="762" y="1250"/>
                  </a:lnTo>
                  <a:lnTo>
                    <a:pt x="690" y="1195"/>
                  </a:lnTo>
                  <a:lnTo>
                    <a:pt x="575" y="1095"/>
                  </a:lnTo>
                  <a:lnTo>
                    <a:pt x="464" y="989"/>
                  </a:lnTo>
                  <a:lnTo>
                    <a:pt x="454" y="984"/>
                  </a:lnTo>
                  <a:lnTo>
                    <a:pt x="444" y="981"/>
                  </a:lnTo>
                  <a:lnTo>
                    <a:pt x="474" y="929"/>
                  </a:lnTo>
                  <a:lnTo>
                    <a:pt x="539" y="831"/>
                  </a:lnTo>
                  <a:lnTo>
                    <a:pt x="573" y="783"/>
                  </a:lnTo>
                  <a:lnTo>
                    <a:pt x="668" y="873"/>
                  </a:lnTo>
                  <a:lnTo>
                    <a:pt x="766" y="956"/>
                  </a:lnTo>
                  <a:lnTo>
                    <a:pt x="818" y="1001"/>
                  </a:lnTo>
                  <a:lnTo>
                    <a:pt x="908" y="1070"/>
                  </a:lnTo>
                  <a:lnTo>
                    <a:pt x="970" y="1105"/>
                  </a:lnTo>
                  <a:lnTo>
                    <a:pt x="1001" y="1115"/>
                  </a:lnTo>
                  <a:lnTo>
                    <a:pt x="955" y="1162"/>
                  </a:lnTo>
                  <a:lnTo>
                    <a:pt x="873" y="1256"/>
                  </a:lnTo>
                  <a:lnTo>
                    <a:pt x="837" y="1304"/>
                  </a:lnTo>
                  <a:close/>
                  <a:moveTo>
                    <a:pt x="1053" y="1064"/>
                  </a:moveTo>
                  <a:lnTo>
                    <a:pt x="1050" y="1060"/>
                  </a:lnTo>
                  <a:lnTo>
                    <a:pt x="1046" y="1056"/>
                  </a:lnTo>
                  <a:lnTo>
                    <a:pt x="998" y="1017"/>
                  </a:lnTo>
                  <a:lnTo>
                    <a:pt x="889" y="951"/>
                  </a:lnTo>
                  <a:lnTo>
                    <a:pt x="837" y="916"/>
                  </a:lnTo>
                  <a:lnTo>
                    <a:pt x="779" y="873"/>
                  </a:lnTo>
                  <a:lnTo>
                    <a:pt x="668" y="778"/>
                  </a:lnTo>
                  <a:lnTo>
                    <a:pt x="615" y="729"/>
                  </a:lnTo>
                  <a:lnTo>
                    <a:pt x="683" y="649"/>
                  </a:lnTo>
                  <a:lnTo>
                    <a:pt x="758" y="576"/>
                  </a:lnTo>
                  <a:lnTo>
                    <a:pt x="823" y="626"/>
                  </a:lnTo>
                  <a:lnTo>
                    <a:pt x="949" y="734"/>
                  </a:lnTo>
                  <a:lnTo>
                    <a:pt x="1011" y="789"/>
                  </a:lnTo>
                  <a:lnTo>
                    <a:pt x="1053" y="830"/>
                  </a:lnTo>
                  <a:lnTo>
                    <a:pt x="1138" y="913"/>
                  </a:lnTo>
                  <a:lnTo>
                    <a:pt x="1186" y="948"/>
                  </a:lnTo>
                  <a:lnTo>
                    <a:pt x="1118" y="1005"/>
                  </a:lnTo>
                  <a:lnTo>
                    <a:pt x="1053" y="1064"/>
                  </a:lnTo>
                  <a:close/>
                  <a:moveTo>
                    <a:pt x="1042" y="707"/>
                  </a:moveTo>
                  <a:lnTo>
                    <a:pt x="926" y="616"/>
                  </a:lnTo>
                  <a:lnTo>
                    <a:pt x="808" y="530"/>
                  </a:lnTo>
                  <a:lnTo>
                    <a:pt x="857" y="488"/>
                  </a:lnTo>
                  <a:lnTo>
                    <a:pt x="961" y="410"/>
                  </a:lnTo>
                  <a:lnTo>
                    <a:pt x="1016" y="376"/>
                  </a:lnTo>
                  <a:lnTo>
                    <a:pt x="1127" y="465"/>
                  </a:lnTo>
                  <a:lnTo>
                    <a:pt x="1233" y="562"/>
                  </a:lnTo>
                  <a:lnTo>
                    <a:pt x="1284" y="609"/>
                  </a:lnTo>
                  <a:lnTo>
                    <a:pt x="1389" y="707"/>
                  </a:lnTo>
                  <a:lnTo>
                    <a:pt x="1446" y="747"/>
                  </a:lnTo>
                  <a:lnTo>
                    <a:pt x="1357" y="812"/>
                  </a:lnTo>
                  <a:lnTo>
                    <a:pt x="1260" y="887"/>
                  </a:lnTo>
                  <a:lnTo>
                    <a:pt x="1237" y="861"/>
                  </a:lnTo>
                  <a:lnTo>
                    <a:pt x="1183" y="814"/>
                  </a:lnTo>
                  <a:lnTo>
                    <a:pt x="1096" y="749"/>
                  </a:lnTo>
                  <a:lnTo>
                    <a:pt x="1042" y="707"/>
                  </a:lnTo>
                  <a:close/>
                  <a:moveTo>
                    <a:pt x="1539" y="684"/>
                  </a:moveTo>
                  <a:lnTo>
                    <a:pt x="1477" y="625"/>
                  </a:lnTo>
                  <a:lnTo>
                    <a:pt x="1338" y="521"/>
                  </a:lnTo>
                  <a:lnTo>
                    <a:pt x="1271" y="468"/>
                  </a:lnTo>
                  <a:lnTo>
                    <a:pt x="1183" y="397"/>
                  </a:lnTo>
                  <a:lnTo>
                    <a:pt x="1092" y="331"/>
                  </a:lnTo>
                  <a:lnTo>
                    <a:pt x="1176" y="288"/>
                  </a:lnTo>
                  <a:lnTo>
                    <a:pt x="1353" y="217"/>
                  </a:lnTo>
                  <a:lnTo>
                    <a:pt x="1445" y="191"/>
                  </a:lnTo>
                  <a:lnTo>
                    <a:pt x="1455" y="233"/>
                  </a:lnTo>
                  <a:lnTo>
                    <a:pt x="1487" y="317"/>
                  </a:lnTo>
                  <a:lnTo>
                    <a:pt x="1503" y="354"/>
                  </a:lnTo>
                  <a:lnTo>
                    <a:pt x="1530" y="422"/>
                  </a:lnTo>
                  <a:lnTo>
                    <a:pt x="1595" y="559"/>
                  </a:lnTo>
                  <a:lnTo>
                    <a:pt x="1631" y="626"/>
                  </a:lnTo>
                  <a:lnTo>
                    <a:pt x="1589" y="651"/>
                  </a:lnTo>
                  <a:lnTo>
                    <a:pt x="1539" y="6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xmlns="" id="{4CBDB896-4971-4B05-B05F-FA4BA9F7E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3" y="2501"/>
              <a:ext cx="530" cy="1057"/>
            </a:xfrm>
            <a:custGeom>
              <a:avLst/>
              <a:gdLst>
                <a:gd name="T0" fmla="*/ 1351 w 1588"/>
                <a:gd name="T1" fmla="*/ 159 h 3171"/>
                <a:gd name="T2" fmla="*/ 1318 w 1588"/>
                <a:gd name="T3" fmla="*/ 51 h 3171"/>
                <a:gd name="T4" fmla="*/ 1072 w 1588"/>
                <a:gd name="T5" fmla="*/ 6 h 3171"/>
                <a:gd name="T6" fmla="*/ 477 w 1588"/>
                <a:gd name="T7" fmla="*/ 415 h 3171"/>
                <a:gd name="T8" fmla="*/ 173 w 1588"/>
                <a:gd name="T9" fmla="*/ 981 h 3171"/>
                <a:gd name="T10" fmla="*/ 81 w 1588"/>
                <a:gd name="T11" fmla="*/ 1281 h 3171"/>
                <a:gd name="T12" fmla="*/ 1 w 1588"/>
                <a:gd name="T13" fmla="*/ 3067 h 3171"/>
                <a:gd name="T14" fmla="*/ 121 w 1588"/>
                <a:gd name="T15" fmla="*/ 3155 h 3171"/>
                <a:gd name="T16" fmla="*/ 498 w 1588"/>
                <a:gd name="T17" fmla="*/ 3151 h 3171"/>
                <a:gd name="T18" fmla="*/ 692 w 1588"/>
                <a:gd name="T19" fmla="*/ 3150 h 3171"/>
                <a:gd name="T20" fmla="*/ 1233 w 1588"/>
                <a:gd name="T21" fmla="*/ 3037 h 3171"/>
                <a:gd name="T22" fmla="*/ 1320 w 1588"/>
                <a:gd name="T23" fmla="*/ 2997 h 3171"/>
                <a:gd name="T24" fmla="*/ 1458 w 1588"/>
                <a:gd name="T25" fmla="*/ 2778 h 3171"/>
                <a:gd name="T26" fmla="*/ 1492 w 1588"/>
                <a:gd name="T27" fmla="*/ 1702 h 3171"/>
                <a:gd name="T28" fmla="*/ 1415 w 1588"/>
                <a:gd name="T29" fmla="*/ 1610 h 3171"/>
                <a:gd name="T30" fmla="*/ 877 w 1588"/>
                <a:gd name="T31" fmla="*/ 1556 h 3171"/>
                <a:gd name="T32" fmla="*/ 849 w 1588"/>
                <a:gd name="T33" fmla="*/ 1399 h 3171"/>
                <a:gd name="T34" fmla="*/ 1199 w 1588"/>
                <a:gd name="T35" fmla="*/ 1025 h 3171"/>
                <a:gd name="T36" fmla="*/ 1563 w 1588"/>
                <a:gd name="T37" fmla="*/ 848 h 3171"/>
                <a:gd name="T38" fmla="*/ 1549 w 1588"/>
                <a:gd name="T39" fmla="*/ 709 h 3171"/>
                <a:gd name="T40" fmla="*/ 1148 w 1588"/>
                <a:gd name="T41" fmla="*/ 287 h 3171"/>
                <a:gd name="T42" fmla="*/ 481 w 1588"/>
                <a:gd name="T43" fmla="*/ 1229 h 3171"/>
                <a:gd name="T44" fmla="*/ 632 w 1588"/>
                <a:gd name="T45" fmla="*/ 1520 h 3171"/>
                <a:gd name="T46" fmla="*/ 640 w 1588"/>
                <a:gd name="T47" fmla="*/ 1660 h 3171"/>
                <a:gd name="T48" fmla="*/ 200 w 1588"/>
                <a:gd name="T49" fmla="*/ 2995 h 3171"/>
                <a:gd name="T50" fmla="*/ 200 w 1588"/>
                <a:gd name="T51" fmla="*/ 2995 h 3171"/>
                <a:gd name="T52" fmla="*/ 223 w 1588"/>
                <a:gd name="T53" fmla="*/ 2772 h 3171"/>
                <a:gd name="T54" fmla="*/ 425 w 1588"/>
                <a:gd name="T55" fmla="*/ 2827 h 3171"/>
                <a:gd name="T56" fmla="*/ 758 w 1588"/>
                <a:gd name="T57" fmla="*/ 2959 h 3171"/>
                <a:gd name="T58" fmla="*/ 336 w 1588"/>
                <a:gd name="T59" fmla="*/ 2605 h 3171"/>
                <a:gd name="T60" fmla="*/ 228 w 1588"/>
                <a:gd name="T61" fmla="*/ 2290 h 3171"/>
                <a:gd name="T62" fmla="*/ 815 w 1588"/>
                <a:gd name="T63" fmla="*/ 2951 h 3171"/>
                <a:gd name="T64" fmla="*/ 690 w 1588"/>
                <a:gd name="T65" fmla="*/ 2599 h 3171"/>
                <a:gd name="T66" fmla="*/ 268 w 1588"/>
                <a:gd name="T67" fmla="*/ 2061 h 3171"/>
                <a:gd name="T68" fmla="*/ 1060 w 1588"/>
                <a:gd name="T69" fmla="*/ 2896 h 3171"/>
                <a:gd name="T70" fmla="*/ 231 w 1588"/>
                <a:gd name="T71" fmla="*/ 1889 h 3171"/>
                <a:gd name="T72" fmla="*/ 599 w 1588"/>
                <a:gd name="T73" fmla="*/ 2099 h 3171"/>
                <a:gd name="T74" fmla="*/ 1219 w 1588"/>
                <a:gd name="T75" fmla="*/ 2759 h 3171"/>
                <a:gd name="T76" fmla="*/ 827 w 1588"/>
                <a:gd name="T77" fmla="*/ 2488 h 3171"/>
                <a:gd name="T78" fmla="*/ 941 w 1588"/>
                <a:gd name="T79" fmla="*/ 2287 h 3171"/>
                <a:gd name="T80" fmla="*/ 216 w 1588"/>
                <a:gd name="T81" fmla="*/ 1539 h 3171"/>
                <a:gd name="T82" fmla="*/ 481 w 1588"/>
                <a:gd name="T83" fmla="*/ 1625 h 3171"/>
                <a:gd name="T84" fmla="*/ 1209 w 1588"/>
                <a:gd name="T85" fmla="*/ 2364 h 3171"/>
                <a:gd name="T86" fmla="*/ 1297 w 1588"/>
                <a:gd name="T87" fmla="*/ 1718 h 3171"/>
                <a:gd name="T88" fmla="*/ 955 w 1588"/>
                <a:gd name="T89" fmla="*/ 1745 h 3171"/>
                <a:gd name="T90" fmla="*/ 939 w 1588"/>
                <a:gd name="T91" fmla="*/ 1806 h 3171"/>
                <a:gd name="T92" fmla="*/ 1274 w 1588"/>
                <a:gd name="T93" fmla="*/ 2143 h 3171"/>
                <a:gd name="T94" fmla="*/ 935 w 1588"/>
                <a:gd name="T95" fmla="*/ 1934 h 3171"/>
                <a:gd name="T96" fmla="*/ 696 w 1588"/>
                <a:gd name="T97" fmla="*/ 1288 h 3171"/>
                <a:gd name="T98" fmla="*/ 363 w 1588"/>
                <a:gd name="T99" fmla="*/ 1013 h 3171"/>
                <a:gd name="T100" fmla="*/ 725 w 1588"/>
                <a:gd name="T101" fmla="*/ 928 h 3171"/>
                <a:gd name="T102" fmla="*/ 696 w 1588"/>
                <a:gd name="T103" fmla="*/ 1288 h 3171"/>
                <a:gd name="T104" fmla="*/ 792 w 1588"/>
                <a:gd name="T105" fmla="*/ 862 h 3171"/>
                <a:gd name="T106" fmla="*/ 617 w 1588"/>
                <a:gd name="T107" fmla="*/ 559 h 3171"/>
                <a:gd name="T108" fmla="*/ 951 w 1588"/>
                <a:gd name="T109" fmla="*/ 1000 h 3171"/>
                <a:gd name="T110" fmla="*/ 668 w 1588"/>
                <a:gd name="T111" fmla="*/ 500 h 3171"/>
                <a:gd name="T112" fmla="*/ 1076 w 1588"/>
                <a:gd name="T113" fmla="*/ 582 h 3171"/>
                <a:gd name="T114" fmla="*/ 1320 w 1588"/>
                <a:gd name="T115" fmla="*/ 666 h 3171"/>
                <a:gd name="T116" fmla="*/ 939 w 1588"/>
                <a:gd name="T117" fmla="*/ 277 h 3171"/>
                <a:gd name="T118" fmla="*/ 1416 w 1588"/>
                <a:gd name="T119" fmla="*/ 706 h 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88" h="3171">
                  <a:moveTo>
                    <a:pt x="1537" y="702"/>
                  </a:moveTo>
                  <a:lnTo>
                    <a:pt x="1495" y="564"/>
                  </a:lnTo>
                  <a:lnTo>
                    <a:pt x="1446" y="428"/>
                  </a:lnTo>
                  <a:lnTo>
                    <a:pt x="1420" y="351"/>
                  </a:lnTo>
                  <a:lnTo>
                    <a:pt x="1383" y="234"/>
                  </a:lnTo>
                  <a:lnTo>
                    <a:pt x="1351" y="159"/>
                  </a:lnTo>
                  <a:lnTo>
                    <a:pt x="1334" y="123"/>
                  </a:lnTo>
                  <a:lnTo>
                    <a:pt x="1333" y="121"/>
                  </a:lnTo>
                  <a:lnTo>
                    <a:pt x="1331" y="120"/>
                  </a:lnTo>
                  <a:lnTo>
                    <a:pt x="1334" y="106"/>
                  </a:lnTo>
                  <a:lnTo>
                    <a:pt x="1331" y="77"/>
                  </a:lnTo>
                  <a:lnTo>
                    <a:pt x="1318" y="51"/>
                  </a:lnTo>
                  <a:lnTo>
                    <a:pt x="1295" y="31"/>
                  </a:lnTo>
                  <a:lnTo>
                    <a:pt x="1279" y="23"/>
                  </a:lnTo>
                  <a:lnTo>
                    <a:pt x="1250" y="13"/>
                  </a:lnTo>
                  <a:lnTo>
                    <a:pt x="1191" y="2"/>
                  </a:lnTo>
                  <a:lnTo>
                    <a:pt x="1132" y="0"/>
                  </a:lnTo>
                  <a:lnTo>
                    <a:pt x="1072" y="6"/>
                  </a:lnTo>
                  <a:lnTo>
                    <a:pt x="983" y="28"/>
                  </a:lnTo>
                  <a:lnTo>
                    <a:pt x="866" y="80"/>
                  </a:lnTo>
                  <a:lnTo>
                    <a:pt x="753" y="152"/>
                  </a:lnTo>
                  <a:lnTo>
                    <a:pt x="650" y="235"/>
                  </a:lnTo>
                  <a:lnTo>
                    <a:pt x="556" y="326"/>
                  </a:lnTo>
                  <a:lnTo>
                    <a:pt x="477" y="415"/>
                  </a:lnTo>
                  <a:lnTo>
                    <a:pt x="444" y="459"/>
                  </a:lnTo>
                  <a:lnTo>
                    <a:pt x="380" y="546"/>
                  </a:lnTo>
                  <a:lnTo>
                    <a:pt x="297" y="685"/>
                  </a:lnTo>
                  <a:lnTo>
                    <a:pt x="248" y="781"/>
                  </a:lnTo>
                  <a:lnTo>
                    <a:pt x="206" y="879"/>
                  </a:lnTo>
                  <a:lnTo>
                    <a:pt x="173" y="981"/>
                  </a:lnTo>
                  <a:lnTo>
                    <a:pt x="147" y="1084"/>
                  </a:lnTo>
                  <a:lnTo>
                    <a:pt x="133" y="1189"/>
                  </a:lnTo>
                  <a:lnTo>
                    <a:pt x="130" y="1242"/>
                  </a:lnTo>
                  <a:lnTo>
                    <a:pt x="111" y="1245"/>
                  </a:lnTo>
                  <a:lnTo>
                    <a:pt x="89" y="1262"/>
                  </a:lnTo>
                  <a:lnTo>
                    <a:pt x="81" y="1281"/>
                  </a:lnTo>
                  <a:lnTo>
                    <a:pt x="79" y="1293"/>
                  </a:lnTo>
                  <a:lnTo>
                    <a:pt x="68" y="1515"/>
                  </a:lnTo>
                  <a:lnTo>
                    <a:pt x="56" y="1958"/>
                  </a:lnTo>
                  <a:lnTo>
                    <a:pt x="45" y="2403"/>
                  </a:lnTo>
                  <a:lnTo>
                    <a:pt x="22" y="2846"/>
                  </a:lnTo>
                  <a:lnTo>
                    <a:pt x="1" y="3067"/>
                  </a:lnTo>
                  <a:lnTo>
                    <a:pt x="0" y="3085"/>
                  </a:lnTo>
                  <a:lnTo>
                    <a:pt x="7" y="3114"/>
                  </a:lnTo>
                  <a:lnTo>
                    <a:pt x="22" y="3135"/>
                  </a:lnTo>
                  <a:lnTo>
                    <a:pt x="42" y="3150"/>
                  </a:lnTo>
                  <a:lnTo>
                    <a:pt x="79" y="3161"/>
                  </a:lnTo>
                  <a:lnTo>
                    <a:pt x="121" y="3155"/>
                  </a:lnTo>
                  <a:lnTo>
                    <a:pt x="147" y="3144"/>
                  </a:lnTo>
                  <a:lnTo>
                    <a:pt x="159" y="3135"/>
                  </a:lnTo>
                  <a:lnTo>
                    <a:pt x="161" y="3137"/>
                  </a:lnTo>
                  <a:lnTo>
                    <a:pt x="166" y="3138"/>
                  </a:lnTo>
                  <a:lnTo>
                    <a:pt x="333" y="3148"/>
                  </a:lnTo>
                  <a:lnTo>
                    <a:pt x="498" y="3151"/>
                  </a:lnTo>
                  <a:lnTo>
                    <a:pt x="511" y="3160"/>
                  </a:lnTo>
                  <a:lnTo>
                    <a:pt x="524" y="3165"/>
                  </a:lnTo>
                  <a:lnTo>
                    <a:pt x="539" y="3171"/>
                  </a:lnTo>
                  <a:lnTo>
                    <a:pt x="565" y="3161"/>
                  </a:lnTo>
                  <a:lnTo>
                    <a:pt x="572" y="3151"/>
                  </a:lnTo>
                  <a:lnTo>
                    <a:pt x="692" y="3150"/>
                  </a:lnTo>
                  <a:lnTo>
                    <a:pt x="813" y="3144"/>
                  </a:lnTo>
                  <a:lnTo>
                    <a:pt x="916" y="3140"/>
                  </a:lnTo>
                  <a:lnTo>
                    <a:pt x="1091" y="3114"/>
                  </a:lnTo>
                  <a:lnTo>
                    <a:pt x="1170" y="3085"/>
                  </a:lnTo>
                  <a:lnTo>
                    <a:pt x="1214" y="3056"/>
                  </a:lnTo>
                  <a:lnTo>
                    <a:pt x="1233" y="3037"/>
                  </a:lnTo>
                  <a:lnTo>
                    <a:pt x="1246" y="3044"/>
                  </a:lnTo>
                  <a:lnTo>
                    <a:pt x="1272" y="3043"/>
                  </a:lnTo>
                  <a:lnTo>
                    <a:pt x="1292" y="3030"/>
                  </a:lnTo>
                  <a:lnTo>
                    <a:pt x="1304" y="3006"/>
                  </a:lnTo>
                  <a:lnTo>
                    <a:pt x="1304" y="2993"/>
                  </a:lnTo>
                  <a:lnTo>
                    <a:pt x="1320" y="2997"/>
                  </a:lnTo>
                  <a:lnTo>
                    <a:pt x="1354" y="2995"/>
                  </a:lnTo>
                  <a:lnTo>
                    <a:pt x="1370" y="2987"/>
                  </a:lnTo>
                  <a:lnTo>
                    <a:pt x="1393" y="2970"/>
                  </a:lnTo>
                  <a:lnTo>
                    <a:pt x="1425" y="2919"/>
                  </a:lnTo>
                  <a:lnTo>
                    <a:pt x="1446" y="2853"/>
                  </a:lnTo>
                  <a:lnTo>
                    <a:pt x="1458" y="2778"/>
                  </a:lnTo>
                  <a:lnTo>
                    <a:pt x="1464" y="2657"/>
                  </a:lnTo>
                  <a:lnTo>
                    <a:pt x="1461" y="2507"/>
                  </a:lnTo>
                  <a:lnTo>
                    <a:pt x="1462" y="2451"/>
                  </a:lnTo>
                  <a:lnTo>
                    <a:pt x="1475" y="2264"/>
                  </a:lnTo>
                  <a:lnTo>
                    <a:pt x="1494" y="1889"/>
                  </a:lnTo>
                  <a:lnTo>
                    <a:pt x="1492" y="1702"/>
                  </a:lnTo>
                  <a:lnTo>
                    <a:pt x="1491" y="1683"/>
                  </a:lnTo>
                  <a:lnTo>
                    <a:pt x="1480" y="1653"/>
                  </a:lnTo>
                  <a:lnTo>
                    <a:pt x="1459" y="1630"/>
                  </a:lnTo>
                  <a:lnTo>
                    <a:pt x="1433" y="1615"/>
                  </a:lnTo>
                  <a:lnTo>
                    <a:pt x="1419" y="1611"/>
                  </a:lnTo>
                  <a:lnTo>
                    <a:pt x="1415" y="1610"/>
                  </a:lnTo>
                  <a:lnTo>
                    <a:pt x="1412" y="1608"/>
                  </a:lnTo>
                  <a:lnTo>
                    <a:pt x="1374" y="1594"/>
                  </a:lnTo>
                  <a:lnTo>
                    <a:pt x="1301" y="1574"/>
                  </a:lnTo>
                  <a:lnTo>
                    <a:pt x="1187" y="1555"/>
                  </a:lnTo>
                  <a:lnTo>
                    <a:pt x="1032" y="1551"/>
                  </a:lnTo>
                  <a:lnTo>
                    <a:pt x="877" y="1556"/>
                  </a:lnTo>
                  <a:lnTo>
                    <a:pt x="800" y="1561"/>
                  </a:lnTo>
                  <a:lnTo>
                    <a:pt x="802" y="1527"/>
                  </a:lnTo>
                  <a:lnTo>
                    <a:pt x="817" y="1460"/>
                  </a:lnTo>
                  <a:lnTo>
                    <a:pt x="830" y="1428"/>
                  </a:lnTo>
                  <a:lnTo>
                    <a:pt x="840" y="1421"/>
                  </a:lnTo>
                  <a:lnTo>
                    <a:pt x="849" y="1399"/>
                  </a:lnTo>
                  <a:lnTo>
                    <a:pt x="846" y="1388"/>
                  </a:lnTo>
                  <a:lnTo>
                    <a:pt x="872" y="1342"/>
                  </a:lnTo>
                  <a:lnTo>
                    <a:pt x="935" y="1252"/>
                  </a:lnTo>
                  <a:lnTo>
                    <a:pt x="1014" y="1169"/>
                  </a:lnTo>
                  <a:lnTo>
                    <a:pt x="1104" y="1094"/>
                  </a:lnTo>
                  <a:lnTo>
                    <a:pt x="1199" y="1025"/>
                  </a:lnTo>
                  <a:lnTo>
                    <a:pt x="1295" y="967"/>
                  </a:lnTo>
                  <a:lnTo>
                    <a:pt x="1392" y="920"/>
                  </a:lnTo>
                  <a:lnTo>
                    <a:pt x="1481" y="882"/>
                  </a:lnTo>
                  <a:lnTo>
                    <a:pt x="1521" y="871"/>
                  </a:lnTo>
                  <a:lnTo>
                    <a:pt x="1539" y="865"/>
                  </a:lnTo>
                  <a:lnTo>
                    <a:pt x="1563" y="848"/>
                  </a:lnTo>
                  <a:lnTo>
                    <a:pt x="1579" y="826"/>
                  </a:lnTo>
                  <a:lnTo>
                    <a:pt x="1588" y="801"/>
                  </a:lnTo>
                  <a:lnTo>
                    <a:pt x="1588" y="777"/>
                  </a:lnTo>
                  <a:lnTo>
                    <a:pt x="1580" y="751"/>
                  </a:lnTo>
                  <a:lnTo>
                    <a:pt x="1567" y="728"/>
                  </a:lnTo>
                  <a:lnTo>
                    <a:pt x="1549" y="709"/>
                  </a:lnTo>
                  <a:lnTo>
                    <a:pt x="1537" y="702"/>
                  </a:lnTo>
                  <a:close/>
                  <a:moveTo>
                    <a:pt x="1177" y="202"/>
                  </a:moveTo>
                  <a:lnTo>
                    <a:pt x="1186" y="238"/>
                  </a:lnTo>
                  <a:lnTo>
                    <a:pt x="1207" y="310"/>
                  </a:lnTo>
                  <a:lnTo>
                    <a:pt x="1222" y="346"/>
                  </a:lnTo>
                  <a:lnTo>
                    <a:pt x="1148" y="287"/>
                  </a:lnTo>
                  <a:lnTo>
                    <a:pt x="1076" y="228"/>
                  </a:lnTo>
                  <a:lnTo>
                    <a:pt x="1127" y="215"/>
                  </a:lnTo>
                  <a:lnTo>
                    <a:pt x="1177" y="202"/>
                  </a:lnTo>
                  <a:close/>
                  <a:moveTo>
                    <a:pt x="340" y="1077"/>
                  </a:moveTo>
                  <a:lnTo>
                    <a:pt x="386" y="1130"/>
                  </a:lnTo>
                  <a:lnTo>
                    <a:pt x="481" y="1229"/>
                  </a:lnTo>
                  <a:lnTo>
                    <a:pt x="533" y="1275"/>
                  </a:lnTo>
                  <a:lnTo>
                    <a:pt x="591" y="1324"/>
                  </a:lnTo>
                  <a:lnTo>
                    <a:pt x="656" y="1369"/>
                  </a:lnTo>
                  <a:lnTo>
                    <a:pt x="644" y="1401"/>
                  </a:lnTo>
                  <a:lnTo>
                    <a:pt x="631" y="1461"/>
                  </a:lnTo>
                  <a:lnTo>
                    <a:pt x="632" y="1520"/>
                  </a:lnTo>
                  <a:lnTo>
                    <a:pt x="648" y="1575"/>
                  </a:lnTo>
                  <a:lnTo>
                    <a:pt x="663" y="1601"/>
                  </a:lnTo>
                  <a:lnTo>
                    <a:pt x="657" y="1608"/>
                  </a:lnTo>
                  <a:lnTo>
                    <a:pt x="653" y="1615"/>
                  </a:lnTo>
                  <a:lnTo>
                    <a:pt x="643" y="1640"/>
                  </a:lnTo>
                  <a:lnTo>
                    <a:pt x="640" y="1660"/>
                  </a:lnTo>
                  <a:lnTo>
                    <a:pt x="455" y="1489"/>
                  </a:lnTo>
                  <a:lnTo>
                    <a:pt x="272" y="1316"/>
                  </a:lnTo>
                  <a:lnTo>
                    <a:pt x="287" y="1255"/>
                  </a:lnTo>
                  <a:lnTo>
                    <a:pt x="320" y="1136"/>
                  </a:lnTo>
                  <a:lnTo>
                    <a:pt x="340" y="1077"/>
                  </a:lnTo>
                  <a:close/>
                  <a:moveTo>
                    <a:pt x="200" y="2995"/>
                  </a:moveTo>
                  <a:lnTo>
                    <a:pt x="206" y="2928"/>
                  </a:lnTo>
                  <a:lnTo>
                    <a:pt x="210" y="2860"/>
                  </a:lnTo>
                  <a:lnTo>
                    <a:pt x="262" y="2926"/>
                  </a:lnTo>
                  <a:lnTo>
                    <a:pt x="317" y="2988"/>
                  </a:lnTo>
                  <a:lnTo>
                    <a:pt x="259" y="2993"/>
                  </a:lnTo>
                  <a:lnTo>
                    <a:pt x="200" y="2995"/>
                  </a:lnTo>
                  <a:close/>
                  <a:moveTo>
                    <a:pt x="421" y="2983"/>
                  </a:moveTo>
                  <a:lnTo>
                    <a:pt x="402" y="2968"/>
                  </a:lnTo>
                  <a:lnTo>
                    <a:pt x="385" y="2952"/>
                  </a:lnTo>
                  <a:lnTo>
                    <a:pt x="341" y="2909"/>
                  </a:lnTo>
                  <a:lnTo>
                    <a:pt x="261" y="2820"/>
                  </a:lnTo>
                  <a:lnTo>
                    <a:pt x="223" y="2772"/>
                  </a:lnTo>
                  <a:lnTo>
                    <a:pt x="220" y="2769"/>
                  </a:lnTo>
                  <a:lnTo>
                    <a:pt x="216" y="2766"/>
                  </a:lnTo>
                  <a:lnTo>
                    <a:pt x="220" y="2689"/>
                  </a:lnTo>
                  <a:lnTo>
                    <a:pt x="223" y="2609"/>
                  </a:lnTo>
                  <a:lnTo>
                    <a:pt x="287" y="2684"/>
                  </a:lnTo>
                  <a:lnTo>
                    <a:pt x="425" y="2827"/>
                  </a:lnTo>
                  <a:lnTo>
                    <a:pt x="496" y="2896"/>
                  </a:lnTo>
                  <a:lnTo>
                    <a:pt x="536" y="2934"/>
                  </a:lnTo>
                  <a:lnTo>
                    <a:pt x="576" y="2974"/>
                  </a:lnTo>
                  <a:lnTo>
                    <a:pt x="498" y="2978"/>
                  </a:lnTo>
                  <a:lnTo>
                    <a:pt x="421" y="2983"/>
                  </a:lnTo>
                  <a:close/>
                  <a:moveTo>
                    <a:pt x="758" y="2959"/>
                  </a:moveTo>
                  <a:lnTo>
                    <a:pt x="745" y="2961"/>
                  </a:lnTo>
                  <a:lnTo>
                    <a:pt x="733" y="2961"/>
                  </a:lnTo>
                  <a:lnTo>
                    <a:pt x="650" y="2893"/>
                  </a:lnTo>
                  <a:lnTo>
                    <a:pt x="566" y="2825"/>
                  </a:lnTo>
                  <a:lnTo>
                    <a:pt x="487" y="2753"/>
                  </a:lnTo>
                  <a:lnTo>
                    <a:pt x="336" y="2605"/>
                  </a:lnTo>
                  <a:lnTo>
                    <a:pt x="264" y="2526"/>
                  </a:lnTo>
                  <a:lnTo>
                    <a:pt x="256" y="2517"/>
                  </a:lnTo>
                  <a:lnTo>
                    <a:pt x="236" y="2513"/>
                  </a:lnTo>
                  <a:lnTo>
                    <a:pt x="226" y="2516"/>
                  </a:lnTo>
                  <a:lnTo>
                    <a:pt x="228" y="2402"/>
                  </a:lnTo>
                  <a:lnTo>
                    <a:pt x="228" y="2290"/>
                  </a:lnTo>
                  <a:lnTo>
                    <a:pt x="424" y="2478"/>
                  </a:lnTo>
                  <a:lnTo>
                    <a:pt x="619" y="2668"/>
                  </a:lnTo>
                  <a:lnTo>
                    <a:pt x="679" y="2730"/>
                  </a:lnTo>
                  <a:lnTo>
                    <a:pt x="807" y="2872"/>
                  </a:lnTo>
                  <a:lnTo>
                    <a:pt x="876" y="2938"/>
                  </a:lnTo>
                  <a:lnTo>
                    <a:pt x="815" y="2951"/>
                  </a:lnTo>
                  <a:lnTo>
                    <a:pt x="758" y="2959"/>
                  </a:lnTo>
                  <a:close/>
                  <a:moveTo>
                    <a:pt x="1037" y="2899"/>
                  </a:moveTo>
                  <a:lnTo>
                    <a:pt x="998" y="2859"/>
                  </a:lnTo>
                  <a:lnTo>
                    <a:pt x="910" y="2781"/>
                  </a:lnTo>
                  <a:lnTo>
                    <a:pt x="772" y="2670"/>
                  </a:lnTo>
                  <a:lnTo>
                    <a:pt x="690" y="2599"/>
                  </a:lnTo>
                  <a:lnTo>
                    <a:pt x="575" y="2493"/>
                  </a:lnTo>
                  <a:lnTo>
                    <a:pt x="344" y="2282"/>
                  </a:lnTo>
                  <a:lnTo>
                    <a:pt x="226" y="2183"/>
                  </a:lnTo>
                  <a:lnTo>
                    <a:pt x="223" y="2089"/>
                  </a:lnTo>
                  <a:lnTo>
                    <a:pt x="220" y="1996"/>
                  </a:lnTo>
                  <a:lnTo>
                    <a:pt x="268" y="2061"/>
                  </a:lnTo>
                  <a:lnTo>
                    <a:pt x="372" y="2183"/>
                  </a:lnTo>
                  <a:lnTo>
                    <a:pt x="540" y="2357"/>
                  </a:lnTo>
                  <a:lnTo>
                    <a:pt x="658" y="2468"/>
                  </a:lnTo>
                  <a:lnTo>
                    <a:pt x="873" y="2677"/>
                  </a:lnTo>
                  <a:lnTo>
                    <a:pt x="1082" y="2892"/>
                  </a:lnTo>
                  <a:lnTo>
                    <a:pt x="1060" y="2896"/>
                  </a:lnTo>
                  <a:lnTo>
                    <a:pt x="1037" y="2899"/>
                  </a:lnTo>
                  <a:close/>
                  <a:moveTo>
                    <a:pt x="827" y="2488"/>
                  </a:moveTo>
                  <a:lnTo>
                    <a:pt x="667" y="2349"/>
                  </a:lnTo>
                  <a:lnTo>
                    <a:pt x="438" y="2130"/>
                  </a:lnTo>
                  <a:lnTo>
                    <a:pt x="297" y="1973"/>
                  </a:lnTo>
                  <a:lnTo>
                    <a:pt x="231" y="1889"/>
                  </a:lnTo>
                  <a:lnTo>
                    <a:pt x="223" y="1882"/>
                  </a:lnTo>
                  <a:lnTo>
                    <a:pt x="216" y="1878"/>
                  </a:lnTo>
                  <a:lnTo>
                    <a:pt x="213" y="1797"/>
                  </a:lnTo>
                  <a:lnTo>
                    <a:pt x="209" y="1716"/>
                  </a:lnTo>
                  <a:lnTo>
                    <a:pt x="336" y="1847"/>
                  </a:lnTo>
                  <a:lnTo>
                    <a:pt x="599" y="2099"/>
                  </a:lnTo>
                  <a:lnTo>
                    <a:pt x="730" y="2226"/>
                  </a:lnTo>
                  <a:lnTo>
                    <a:pt x="794" y="2291"/>
                  </a:lnTo>
                  <a:lnTo>
                    <a:pt x="915" y="2425"/>
                  </a:lnTo>
                  <a:lnTo>
                    <a:pt x="1034" y="2562"/>
                  </a:lnTo>
                  <a:lnTo>
                    <a:pt x="1155" y="2694"/>
                  </a:lnTo>
                  <a:lnTo>
                    <a:pt x="1219" y="2759"/>
                  </a:lnTo>
                  <a:lnTo>
                    <a:pt x="1219" y="2813"/>
                  </a:lnTo>
                  <a:lnTo>
                    <a:pt x="1225" y="2860"/>
                  </a:lnTo>
                  <a:lnTo>
                    <a:pt x="1183" y="2808"/>
                  </a:lnTo>
                  <a:lnTo>
                    <a:pt x="1085" y="2709"/>
                  </a:lnTo>
                  <a:lnTo>
                    <a:pt x="928" y="2573"/>
                  </a:lnTo>
                  <a:lnTo>
                    <a:pt x="827" y="2488"/>
                  </a:lnTo>
                  <a:close/>
                  <a:moveTo>
                    <a:pt x="1258" y="2396"/>
                  </a:moveTo>
                  <a:lnTo>
                    <a:pt x="1250" y="2474"/>
                  </a:lnTo>
                  <a:lnTo>
                    <a:pt x="1235" y="2583"/>
                  </a:lnTo>
                  <a:lnTo>
                    <a:pt x="1193" y="2530"/>
                  </a:lnTo>
                  <a:lnTo>
                    <a:pt x="1098" y="2428"/>
                  </a:lnTo>
                  <a:lnTo>
                    <a:pt x="941" y="2287"/>
                  </a:lnTo>
                  <a:lnTo>
                    <a:pt x="843" y="2202"/>
                  </a:lnTo>
                  <a:lnTo>
                    <a:pt x="526" y="1915"/>
                  </a:lnTo>
                  <a:lnTo>
                    <a:pt x="205" y="1634"/>
                  </a:lnTo>
                  <a:lnTo>
                    <a:pt x="202" y="1588"/>
                  </a:lnTo>
                  <a:lnTo>
                    <a:pt x="200" y="1543"/>
                  </a:lnTo>
                  <a:lnTo>
                    <a:pt x="216" y="1539"/>
                  </a:lnTo>
                  <a:lnTo>
                    <a:pt x="238" y="1523"/>
                  </a:lnTo>
                  <a:lnTo>
                    <a:pt x="245" y="1507"/>
                  </a:lnTo>
                  <a:lnTo>
                    <a:pt x="246" y="1497"/>
                  </a:lnTo>
                  <a:lnTo>
                    <a:pt x="251" y="1448"/>
                  </a:lnTo>
                  <a:lnTo>
                    <a:pt x="258" y="1399"/>
                  </a:lnTo>
                  <a:lnTo>
                    <a:pt x="481" y="1625"/>
                  </a:lnTo>
                  <a:lnTo>
                    <a:pt x="704" y="1852"/>
                  </a:lnTo>
                  <a:lnTo>
                    <a:pt x="823" y="1978"/>
                  </a:lnTo>
                  <a:lnTo>
                    <a:pt x="1004" y="2183"/>
                  </a:lnTo>
                  <a:lnTo>
                    <a:pt x="1131" y="2307"/>
                  </a:lnTo>
                  <a:lnTo>
                    <a:pt x="1200" y="2359"/>
                  </a:lnTo>
                  <a:lnTo>
                    <a:pt x="1209" y="2364"/>
                  </a:lnTo>
                  <a:lnTo>
                    <a:pt x="1226" y="2367"/>
                  </a:lnTo>
                  <a:lnTo>
                    <a:pt x="1250" y="2359"/>
                  </a:lnTo>
                  <a:lnTo>
                    <a:pt x="1262" y="2346"/>
                  </a:lnTo>
                  <a:lnTo>
                    <a:pt x="1261" y="2370"/>
                  </a:lnTo>
                  <a:lnTo>
                    <a:pt x="1258" y="2396"/>
                  </a:lnTo>
                  <a:close/>
                  <a:moveTo>
                    <a:pt x="1297" y="1718"/>
                  </a:moveTo>
                  <a:lnTo>
                    <a:pt x="1289" y="1880"/>
                  </a:lnTo>
                  <a:lnTo>
                    <a:pt x="1279" y="2042"/>
                  </a:lnTo>
                  <a:lnTo>
                    <a:pt x="1207" y="1978"/>
                  </a:lnTo>
                  <a:lnTo>
                    <a:pt x="1134" y="1919"/>
                  </a:lnTo>
                  <a:lnTo>
                    <a:pt x="1042" y="1836"/>
                  </a:lnTo>
                  <a:lnTo>
                    <a:pt x="955" y="1745"/>
                  </a:lnTo>
                  <a:lnTo>
                    <a:pt x="1040" y="1732"/>
                  </a:lnTo>
                  <a:lnTo>
                    <a:pt x="1168" y="1719"/>
                  </a:lnTo>
                  <a:lnTo>
                    <a:pt x="1253" y="1716"/>
                  </a:lnTo>
                  <a:lnTo>
                    <a:pt x="1297" y="1718"/>
                  </a:lnTo>
                  <a:close/>
                  <a:moveTo>
                    <a:pt x="903" y="1754"/>
                  </a:moveTo>
                  <a:lnTo>
                    <a:pt x="939" y="1806"/>
                  </a:lnTo>
                  <a:lnTo>
                    <a:pt x="1024" y="1901"/>
                  </a:lnTo>
                  <a:lnTo>
                    <a:pt x="1070" y="1947"/>
                  </a:lnTo>
                  <a:lnTo>
                    <a:pt x="1118" y="1997"/>
                  </a:lnTo>
                  <a:lnTo>
                    <a:pt x="1193" y="2075"/>
                  </a:lnTo>
                  <a:lnTo>
                    <a:pt x="1246" y="2122"/>
                  </a:lnTo>
                  <a:lnTo>
                    <a:pt x="1274" y="2143"/>
                  </a:lnTo>
                  <a:lnTo>
                    <a:pt x="1269" y="2216"/>
                  </a:lnTo>
                  <a:lnTo>
                    <a:pt x="1265" y="2290"/>
                  </a:lnTo>
                  <a:lnTo>
                    <a:pt x="1245" y="2256"/>
                  </a:lnTo>
                  <a:lnTo>
                    <a:pt x="1200" y="2193"/>
                  </a:lnTo>
                  <a:lnTo>
                    <a:pt x="1119" y="2102"/>
                  </a:lnTo>
                  <a:lnTo>
                    <a:pt x="935" y="1934"/>
                  </a:lnTo>
                  <a:lnTo>
                    <a:pt x="818" y="1829"/>
                  </a:lnTo>
                  <a:lnTo>
                    <a:pt x="788" y="1800"/>
                  </a:lnTo>
                  <a:lnTo>
                    <a:pt x="756" y="1770"/>
                  </a:lnTo>
                  <a:lnTo>
                    <a:pt x="830" y="1764"/>
                  </a:lnTo>
                  <a:lnTo>
                    <a:pt x="903" y="1754"/>
                  </a:lnTo>
                  <a:close/>
                  <a:moveTo>
                    <a:pt x="696" y="1288"/>
                  </a:moveTo>
                  <a:lnTo>
                    <a:pt x="661" y="1270"/>
                  </a:lnTo>
                  <a:lnTo>
                    <a:pt x="591" y="1228"/>
                  </a:lnTo>
                  <a:lnTo>
                    <a:pt x="558" y="1203"/>
                  </a:lnTo>
                  <a:lnTo>
                    <a:pt x="506" y="1160"/>
                  </a:lnTo>
                  <a:lnTo>
                    <a:pt x="409" y="1065"/>
                  </a:lnTo>
                  <a:lnTo>
                    <a:pt x="363" y="1013"/>
                  </a:lnTo>
                  <a:lnTo>
                    <a:pt x="395" y="935"/>
                  </a:lnTo>
                  <a:lnTo>
                    <a:pt x="470" y="783"/>
                  </a:lnTo>
                  <a:lnTo>
                    <a:pt x="513" y="711"/>
                  </a:lnTo>
                  <a:lnTo>
                    <a:pt x="591" y="799"/>
                  </a:lnTo>
                  <a:lnTo>
                    <a:pt x="676" y="881"/>
                  </a:lnTo>
                  <a:lnTo>
                    <a:pt x="725" y="928"/>
                  </a:lnTo>
                  <a:lnTo>
                    <a:pt x="805" y="997"/>
                  </a:lnTo>
                  <a:lnTo>
                    <a:pt x="864" y="1036"/>
                  </a:lnTo>
                  <a:lnTo>
                    <a:pt x="895" y="1051"/>
                  </a:lnTo>
                  <a:lnTo>
                    <a:pt x="836" y="1108"/>
                  </a:lnTo>
                  <a:lnTo>
                    <a:pt x="735" y="1228"/>
                  </a:lnTo>
                  <a:lnTo>
                    <a:pt x="696" y="1288"/>
                  </a:lnTo>
                  <a:close/>
                  <a:moveTo>
                    <a:pt x="951" y="1000"/>
                  </a:moveTo>
                  <a:lnTo>
                    <a:pt x="951" y="1000"/>
                  </a:lnTo>
                  <a:lnTo>
                    <a:pt x="951" y="1000"/>
                  </a:lnTo>
                  <a:lnTo>
                    <a:pt x="929" y="973"/>
                  </a:lnTo>
                  <a:lnTo>
                    <a:pt x="877" y="925"/>
                  </a:lnTo>
                  <a:lnTo>
                    <a:pt x="792" y="862"/>
                  </a:lnTo>
                  <a:lnTo>
                    <a:pt x="738" y="819"/>
                  </a:lnTo>
                  <a:lnTo>
                    <a:pt x="689" y="778"/>
                  </a:lnTo>
                  <a:lnTo>
                    <a:pt x="598" y="690"/>
                  </a:lnTo>
                  <a:lnTo>
                    <a:pt x="553" y="644"/>
                  </a:lnTo>
                  <a:lnTo>
                    <a:pt x="583" y="601"/>
                  </a:lnTo>
                  <a:lnTo>
                    <a:pt x="617" y="559"/>
                  </a:lnTo>
                  <a:lnTo>
                    <a:pt x="749" y="656"/>
                  </a:lnTo>
                  <a:lnTo>
                    <a:pt x="879" y="757"/>
                  </a:lnTo>
                  <a:lnTo>
                    <a:pt x="970" y="835"/>
                  </a:lnTo>
                  <a:lnTo>
                    <a:pt x="1063" y="909"/>
                  </a:lnTo>
                  <a:lnTo>
                    <a:pt x="1006" y="954"/>
                  </a:lnTo>
                  <a:lnTo>
                    <a:pt x="951" y="1000"/>
                  </a:lnTo>
                  <a:close/>
                  <a:moveTo>
                    <a:pt x="1150" y="849"/>
                  </a:moveTo>
                  <a:lnTo>
                    <a:pt x="1099" y="804"/>
                  </a:lnTo>
                  <a:lnTo>
                    <a:pt x="988" y="724"/>
                  </a:lnTo>
                  <a:lnTo>
                    <a:pt x="935" y="685"/>
                  </a:lnTo>
                  <a:lnTo>
                    <a:pt x="804" y="590"/>
                  </a:lnTo>
                  <a:lnTo>
                    <a:pt x="668" y="500"/>
                  </a:lnTo>
                  <a:lnTo>
                    <a:pt x="706" y="461"/>
                  </a:lnTo>
                  <a:lnTo>
                    <a:pt x="784" y="391"/>
                  </a:lnTo>
                  <a:lnTo>
                    <a:pt x="826" y="356"/>
                  </a:lnTo>
                  <a:lnTo>
                    <a:pt x="890" y="411"/>
                  </a:lnTo>
                  <a:lnTo>
                    <a:pt x="1016" y="523"/>
                  </a:lnTo>
                  <a:lnTo>
                    <a:pt x="1076" y="582"/>
                  </a:lnTo>
                  <a:lnTo>
                    <a:pt x="1167" y="682"/>
                  </a:lnTo>
                  <a:lnTo>
                    <a:pt x="1253" y="784"/>
                  </a:lnTo>
                  <a:lnTo>
                    <a:pt x="1203" y="814"/>
                  </a:lnTo>
                  <a:lnTo>
                    <a:pt x="1150" y="849"/>
                  </a:lnTo>
                  <a:close/>
                  <a:moveTo>
                    <a:pt x="1371" y="725"/>
                  </a:moveTo>
                  <a:lnTo>
                    <a:pt x="1320" y="666"/>
                  </a:lnTo>
                  <a:lnTo>
                    <a:pt x="1206" y="559"/>
                  </a:lnTo>
                  <a:lnTo>
                    <a:pt x="1150" y="509"/>
                  </a:lnTo>
                  <a:lnTo>
                    <a:pt x="1089" y="454"/>
                  </a:lnTo>
                  <a:lnTo>
                    <a:pt x="961" y="352"/>
                  </a:lnTo>
                  <a:lnTo>
                    <a:pt x="895" y="304"/>
                  </a:lnTo>
                  <a:lnTo>
                    <a:pt x="939" y="277"/>
                  </a:lnTo>
                  <a:lnTo>
                    <a:pt x="985" y="258"/>
                  </a:lnTo>
                  <a:lnTo>
                    <a:pt x="1073" y="348"/>
                  </a:lnTo>
                  <a:lnTo>
                    <a:pt x="1256" y="520"/>
                  </a:lnTo>
                  <a:lnTo>
                    <a:pt x="1351" y="600"/>
                  </a:lnTo>
                  <a:lnTo>
                    <a:pt x="1384" y="654"/>
                  </a:lnTo>
                  <a:lnTo>
                    <a:pt x="1416" y="706"/>
                  </a:lnTo>
                  <a:lnTo>
                    <a:pt x="1395" y="715"/>
                  </a:lnTo>
                  <a:lnTo>
                    <a:pt x="1371" y="7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97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98" y="339738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2612" y="2793189"/>
            <a:ext cx="1455848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</a:rPr>
              <a:t>고유영토론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51898" y="2793189"/>
            <a:ext cx="3703258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noProof="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독도는 일본의 고유 영토이다</a:t>
            </a:r>
            <a:r>
              <a:rPr lang="en-US" altLang="ko-KR" sz="2400" noProof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2" name="자유형 11" descr="X&#10;" title="X"/>
          <p:cNvSpPr/>
          <p:nvPr/>
        </p:nvSpPr>
        <p:spPr>
          <a:xfrm rot="3600000">
            <a:off x="9174218" y="2743727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289564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7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2732 L -0.01563 0.081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5 0.01667 L 0.29584 0.01782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30082" y="542908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고대시대에는 독도의 주인이 없었다</a:t>
            </a:r>
            <a:r>
              <a:rPr lang="en-US" altLang="ko-KR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한국이 해금정책으로 울릉도를 포기했을 때</a:t>
            </a:r>
            <a:r>
              <a:rPr lang="en-US" altLang="ko-KR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,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울릉도를 실효적으로 지배했고 울릉도를 도항하는 도중에 독도를 기항지로 삼아 어로지로 활용했다</a:t>
            </a:r>
            <a:r>
              <a:rPr lang="en-US" altLang="ko-KR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막부가 울릉도의 일본인 도항은 금지했지만 독도에 대해서는 도항을 금지하지 않았다</a:t>
            </a:r>
            <a:r>
              <a:rPr lang="en-US" altLang="ko-KR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40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xmlns="" id="{AE449731-3FC5-4D8E-953D-8162976A5DB1}"/>
              </a:ext>
            </a:extLst>
          </p:cNvPr>
          <p:cNvSpPr/>
          <p:nvPr/>
        </p:nvSpPr>
        <p:spPr>
          <a:xfrm>
            <a:off x="1730451" y="393290"/>
            <a:ext cx="8662246" cy="4681573"/>
          </a:xfrm>
          <a:custGeom>
            <a:avLst/>
            <a:gdLst>
              <a:gd name="connsiteX0" fmla="*/ 8662246 w 8662246"/>
              <a:gd name="connsiteY0" fmla="*/ 0 h 4681573"/>
              <a:gd name="connsiteX1" fmla="*/ 8426272 w 8662246"/>
              <a:gd name="connsiteY1" fmla="*/ 108155 h 4681573"/>
              <a:gd name="connsiteX2" fmla="*/ 8288620 w 8662246"/>
              <a:gd name="connsiteY2" fmla="*/ 186813 h 4681573"/>
              <a:gd name="connsiteX3" fmla="*/ 8170633 w 8662246"/>
              <a:gd name="connsiteY3" fmla="*/ 255639 h 4681573"/>
              <a:gd name="connsiteX4" fmla="*/ 8131304 w 8662246"/>
              <a:gd name="connsiteY4" fmla="*/ 285136 h 4681573"/>
              <a:gd name="connsiteX5" fmla="*/ 8042814 w 8662246"/>
              <a:gd name="connsiteY5" fmla="*/ 324465 h 4681573"/>
              <a:gd name="connsiteX6" fmla="*/ 7934659 w 8662246"/>
              <a:gd name="connsiteY6" fmla="*/ 373626 h 4681573"/>
              <a:gd name="connsiteX7" fmla="*/ 7895330 w 8662246"/>
              <a:gd name="connsiteY7" fmla="*/ 403123 h 4681573"/>
              <a:gd name="connsiteX8" fmla="*/ 7865833 w 8662246"/>
              <a:gd name="connsiteY8" fmla="*/ 432620 h 4681573"/>
              <a:gd name="connsiteX9" fmla="*/ 7826504 w 8662246"/>
              <a:gd name="connsiteY9" fmla="*/ 442452 h 4681573"/>
              <a:gd name="connsiteX10" fmla="*/ 7777343 w 8662246"/>
              <a:gd name="connsiteY10" fmla="*/ 471949 h 4681573"/>
              <a:gd name="connsiteX11" fmla="*/ 7738014 w 8662246"/>
              <a:gd name="connsiteY11" fmla="*/ 491613 h 4681573"/>
              <a:gd name="connsiteX12" fmla="*/ 7708517 w 8662246"/>
              <a:gd name="connsiteY12" fmla="*/ 521110 h 4681573"/>
              <a:gd name="connsiteX13" fmla="*/ 7610194 w 8662246"/>
              <a:gd name="connsiteY13" fmla="*/ 560439 h 4681573"/>
              <a:gd name="connsiteX14" fmla="*/ 7561033 w 8662246"/>
              <a:gd name="connsiteY14" fmla="*/ 589936 h 4681573"/>
              <a:gd name="connsiteX15" fmla="*/ 7511872 w 8662246"/>
              <a:gd name="connsiteY15" fmla="*/ 609600 h 4681573"/>
              <a:gd name="connsiteX16" fmla="*/ 7443046 w 8662246"/>
              <a:gd name="connsiteY16" fmla="*/ 658762 h 4681573"/>
              <a:gd name="connsiteX17" fmla="*/ 7393884 w 8662246"/>
              <a:gd name="connsiteY17" fmla="*/ 698091 h 4681573"/>
              <a:gd name="connsiteX18" fmla="*/ 7344723 w 8662246"/>
              <a:gd name="connsiteY18" fmla="*/ 717755 h 4681573"/>
              <a:gd name="connsiteX19" fmla="*/ 7266065 w 8662246"/>
              <a:gd name="connsiteY19" fmla="*/ 776749 h 4681573"/>
              <a:gd name="connsiteX20" fmla="*/ 7216904 w 8662246"/>
              <a:gd name="connsiteY20" fmla="*/ 796413 h 4681573"/>
              <a:gd name="connsiteX21" fmla="*/ 7118581 w 8662246"/>
              <a:gd name="connsiteY21" fmla="*/ 865239 h 4681573"/>
              <a:gd name="connsiteX22" fmla="*/ 6971097 w 8662246"/>
              <a:gd name="connsiteY22" fmla="*/ 953729 h 4681573"/>
              <a:gd name="connsiteX23" fmla="*/ 6902272 w 8662246"/>
              <a:gd name="connsiteY23" fmla="*/ 973394 h 4681573"/>
              <a:gd name="connsiteX24" fmla="*/ 6853110 w 8662246"/>
              <a:gd name="connsiteY24" fmla="*/ 1012723 h 4681573"/>
              <a:gd name="connsiteX25" fmla="*/ 6735123 w 8662246"/>
              <a:gd name="connsiteY25" fmla="*/ 1061884 h 4681573"/>
              <a:gd name="connsiteX26" fmla="*/ 6666297 w 8662246"/>
              <a:gd name="connsiteY26" fmla="*/ 1111045 h 4681573"/>
              <a:gd name="connsiteX27" fmla="*/ 6617136 w 8662246"/>
              <a:gd name="connsiteY27" fmla="*/ 1130710 h 4681573"/>
              <a:gd name="connsiteX28" fmla="*/ 6548310 w 8662246"/>
              <a:gd name="connsiteY28" fmla="*/ 1170039 h 4681573"/>
              <a:gd name="connsiteX29" fmla="*/ 6479484 w 8662246"/>
              <a:gd name="connsiteY29" fmla="*/ 1199536 h 4681573"/>
              <a:gd name="connsiteX30" fmla="*/ 6410659 w 8662246"/>
              <a:gd name="connsiteY30" fmla="*/ 1238865 h 4681573"/>
              <a:gd name="connsiteX31" fmla="*/ 6341833 w 8662246"/>
              <a:gd name="connsiteY31" fmla="*/ 1288026 h 4681573"/>
              <a:gd name="connsiteX32" fmla="*/ 6282839 w 8662246"/>
              <a:gd name="connsiteY32" fmla="*/ 1307691 h 4681573"/>
              <a:gd name="connsiteX33" fmla="*/ 6155020 w 8662246"/>
              <a:gd name="connsiteY33" fmla="*/ 1386349 h 4681573"/>
              <a:gd name="connsiteX34" fmla="*/ 6096026 w 8662246"/>
              <a:gd name="connsiteY34" fmla="*/ 1415845 h 4681573"/>
              <a:gd name="connsiteX35" fmla="*/ 5987872 w 8662246"/>
              <a:gd name="connsiteY35" fmla="*/ 1474839 h 4681573"/>
              <a:gd name="connsiteX36" fmla="*/ 5909214 w 8662246"/>
              <a:gd name="connsiteY36" fmla="*/ 1504336 h 4681573"/>
              <a:gd name="connsiteX37" fmla="*/ 5840388 w 8662246"/>
              <a:gd name="connsiteY37" fmla="*/ 1543665 h 4681573"/>
              <a:gd name="connsiteX38" fmla="*/ 5702736 w 8662246"/>
              <a:gd name="connsiteY38" fmla="*/ 1632155 h 4681573"/>
              <a:gd name="connsiteX39" fmla="*/ 5643743 w 8662246"/>
              <a:gd name="connsiteY39" fmla="*/ 1651820 h 4681573"/>
              <a:gd name="connsiteX40" fmla="*/ 5555252 w 8662246"/>
              <a:gd name="connsiteY40" fmla="*/ 1700981 h 4681573"/>
              <a:gd name="connsiteX41" fmla="*/ 5466762 w 8662246"/>
              <a:gd name="connsiteY41" fmla="*/ 1740310 h 4681573"/>
              <a:gd name="connsiteX42" fmla="*/ 5378272 w 8662246"/>
              <a:gd name="connsiteY42" fmla="*/ 1789471 h 4681573"/>
              <a:gd name="connsiteX43" fmla="*/ 5289781 w 8662246"/>
              <a:gd name="connsiteY43" fmla="*/ 1828800 h 4681573"/>
              <a:gd name="connsiteX44" fmla="*/ 5142297 w 8662246"/>
              <a:gd name="connsiteY44" fmla="*/ 1887794 h 4681573"/>
              <a:gd name="connsiteX45" fmla="*/ 4896491 w 8662246"/>
              <a:gd name="connsiteY45" fmla="*/ 2015613 h 4681573"/>
              <a:gd name="connsiteX46" fmla="*/ 4827665 w 8662246"/>
              <a:gd name="connsiteY46" fmla="*/ 2054942 h 4681573"/>
              <a:gd name="connsiteX47" fmla="*/ 4670349 w 8662246"/>
              <a:gd name="connsiteY47" fmla="*/ 2123768 h 4681573"/>
              <a:gd name="connsiteX48" fmla="*/ 4503201 w 8662246"/>
              <a:gd name="connsiteY48" fmla="*/ 2231923 h 4681573"/>
              <a:gd name="connsiteX49" fmla="*/ 4414710 w 8662246"/>
              <a:gd name="connsiteY49" fmla="*/ 2271252 h 4681573"/>
              <a:gd name="connsiteX50" fmla="*/ 4326220 w 8662246"/>
              <a:gd name="connsiteY50" fmla="*/ 2330245 h 4681573"/>
              <a:gd name="connsiteX51" fmla="*/ 4168904 w 8662246"/>
              <a:gd name="connsiteY51" fmla="*/ 2389239 h 4681573"/>
              <a:gd name="connsiteX52" fmla="*/ 4119743 w 8662246"/>
              <a:gd name="connsiteY52" fmla="*/ 2428568 h 4681573"/>
              <a:gd name="connsiteX53" fmla="*/ 3952594 w 8662246"/>
              <a:gd name="connsiteY53" fmla="*/ 2497394 h 4681573"/>
              <a:gd name="connsiteX54" fmla="*/ 3795278 w 8662246"/>
              <a:gd name="connsiteY54" fmla="*/ 2566220 h 4681573"/>
              <a:gd name="connsiteX55" fmla="*/ 3687123 w 8662246"/>
              <a:gd name="connsiteY55" fmla="*/ 2615381 h 4681573"/>
              <a:gd name="connsiteX56" fmla="*/ 3598633 w 8662246"/>
              <a:gd name="connsiteY56" fmla="*/ 2654710 h 4681573"/>
              <a:gd name="connsiteX57" fmla="*/ 3411820 w 8662246"/>
              <a:gd name="connsiteY57" fmla="*/ 2762865 h 4681573"/>
              <a:gd name="connsiteX58" fmla="*/ 3342994 w 8662246"/>
              <a:gd name="connsiteY58" fmla="*/ 2782529 h 4681573"/>
              <a:gd name="connsiteX59" fmla="*/ 3254504 w 8662246"/>
              <a:gd name="connsiteY59" fmla="*/ 2831691 h 4681573"/>
              <a:gd name="connsiteX60" fmla="*/ 3146349 w 8662246"/>
              <a:gd name="connsiteY60" fmla="*/ 2871020 h 4681573"/>
              <a:gd name="connsiteX61" fmla="*/ 2989033 w 8662246"/>
              <a:gd name="connsiteY61" fmla="*/ 2979175 h 4681573"/>
              <a:gd name="connsiteX62" fmla="*/ 2821884 w 8662246"/>
              <a:gd name="connsiteY62" fmla="*/ 3048000 h 4681573"/>
              <a:gd name="connsiteX63" fmla="*/ 2733394 w 8662246"/>
              <a:gd name="connsiteY63" fmla="*/ 3087329 h 4681573"/>
              <a:gd name="connsiteX64" fmla="*/ 2556414 w 8662246"/>
              <a:gd name="connsiteY64" fmla="*/ 3175820 h 4681573"/>
              <a:gd name="connsiteX65" fmla="*/ 2408930 w 8662246"/>
              <a:gd name="connsiteY65" fmla="*/ 3234813 h 4681573"/>
              <a:gd name="connsiteX66" fmla="*/ 2271278 w 8662246"/>
              <a:gd name="connsiteY66" fmla="*/ 3313471 h 4681573"/>
              <a:gd name="connsiteX67" fmla="*/ 2084465 w 8662246"/>
              <a:gd name="connsiteY67" fmla="*/ 3392129 h 4681573"/>
              <a:gd name="connsiteX68" fmla="*/ 2015639 w 8662246"/>
              <a:gd name="connsiteY68" fmla="*/ 3431458 h 4681573"/>
              <a:gd name="connsiteX69" fmla="*/ 1897652 w 8662246"/>
              <a:gd name="connsiteY69" fmla="*/ 3519949 h 4681573"/>
              <a:gd name="connsiteX70" fmla="*/ 1809162 w 8662246"/>
              <a:gd name="connsiteY70" fmla="*/ 3539613 h 4681573"/>
              <a:gd name="connsiteX71" fmla="*/ 1710839 w 8662246"/>
              <a:gd name="connsiteY71" fmla="*/ 3608439 h 4681573"/>
              <a:gd name="connsiteX72" fmla="*/ 1661678 w 8662246"/>
              <a:gd name="connsiteY72" fmla="*/ 3628104 h 4681573"/>
              <a:gd name="connsiteX73" fmla="*/ 1632181 w 8662246"/>
              <a:gd name="connsiteY73" fmla="*/ 3667433 h 4681573"/>
              <a:gd name="connsiteX74" fmla="*/ 1592852 w 8662246"/>
              <a:gd name="connsiteY74" fmla="*/ 3687097 h 4681573"/>
              <a:gd name="connsiteX75" fmla="*/ 1533859 w 8662246"/>
              <a:gd name="connsiteY75" fmla="*/ 3726426 h 4681573"/>
              <a:gd name="connsiteX76" fmla="*/ 1484697 w 8662246"/>
              <a:gd name="connsiteY76" fmla="*/ 3755923 h 4681573"/>
              <a:gd name="connsiteX77" fmla="*/ 1455201 w 8662246"/>
              <a:gd name="connsiteY77" fmla="*/ 3775587 h 4681573"/>
              <a:gd name="connsiteX78" fmla="*/ 1406039 w 8662246"/>
              <a:gd name="connsiteY78" fmla="*/ 3805084 h 4681573"/>
              <a:gd name="connsiteX79" fmla="*/ 1337214 w 8662246"/>
              <a:gd name="connsiteY79" fmla="*/ 3844413 h 4681573"/>
              <a:gd name="connsiteX80" fmla="*/ 1297884 w 8662246"/>
              <a:gd name="connsiteY80" fmla="*/ 3873910 h 4681573"/>
              <a:gd name="connsiteX81" fmla="*/ 1258555 w 8662246"/>
              <a:gd name="connsiteY81" fmla="*/ 3893575 h 4681573"/>
              <a:gd name="connsiteX82" fmla="*/ 1229059 w 8662246"/>
              <a:gd name="connsiteY82" fmla="*/ 3923071 h 4681573"/>
              <a:gd name="connsiteX83" fmla="*/ 1189730 w 8662246"/>
              <a:gd name="connsiteY83" fmla="*/ 3942736 h 4681573"/>
              <a:gd name="connsiteX84" fmla="*/ 1111072 w 8662246"/>
              <a:gd name="connsiteY84" fmla="*/ 3991897 h 4681573"/>
              <a:gd name="connsiteX85" fmla="*/ 1081575 w 8662246"/>
              <a:gd name="connsiteY85" fmla="*/ 4001729 h 4681573"/>
              <a:gd name="connsiteX86" fmla="*/ 1042246 w 8662246"/>
              <a:gd name="connsiteY86" fmla="*/ 4021394 h 4681573"/>
              <a:gd name="connsiteX87" fmla="*/ 993084 w 8662246"/>
              <a:gd name="connsiteY87" fmla="*/ 4031226 h 4681573"/>
              <a:gd name="connsiteX88" fmla="*/ 953755 w 8662246"/>
              <a:gd name="connsiteY88" fmla="*/ 4070555 h 4681573"/>
              <a:gd name="connsiteX89" fmla="*/ 816104 w 8662246"/>
              <a:gd name="connsiteY89" fmla="*/ 4119716 h 4681573"/>
              <a:gd name="connsiteX90" fmla="*/ 737446 w 8662246"/>
              <a:gd name="connsiteY90" fmla="*/ 4178710 h 4681573"/>
              <a:gd name="connsiteX91" fmla="*/ 698117 w 8662246"/>
              <a:gd name="connsiteY91" fmla="*/ 4208207 h 4681573"/>
              <a:gd name="connsiteX92" fmla="*/ 599794 w 8662246"/>
              <a:gd name="connsiteY92" fmla="*/ 4267200 h 4681573"/>
              <a:gd name="connsiteX93" fmla="*/ 501472 w 8662246"/>
              <a:gd name="connsiteY93" fmla="*/ 4336026 h 4681573"/>
              <a:gd name="connsiteX94" fmla="*/ 471975 w 8662246"/>
              <a:gd name="connsiteY94" fmla="*/ 4345858 h 4681573"/>
              <a:gd name="connsiteX95" fmla="*/ 442478 w 8662246"/>
              <a:gd name="connsiteY95" fmla="*/ 4365523 h 4681573"/>
              <a:gd name="connsiteX96" fmla="*/ 403149 w 8662246"/>
              <a:gd name="connsiteY96" fmla="*/ 4395020 h 4681573"/>
              <a:gd name="connsiteX97" fmla="*/ 373652 w 8662246"/>
              <a:gd name="connsiteY97" fmla="*/ 4404852 h 4681573"/>
              <a:gd name="connsiteX98" fmla="*/ 334323 w 8662246"/>
              <a:gd name="connsiteY98" fmla="*/ 4424516 h 4681573"/>
              <a:gd name="connsiteX99" fmla="*/ 275330 w 8662246"/>
              <a:gd name="connsiteY99" fmla="*/ 4473678 h 4681573"/>
              <a:gd name="connsiteX100" fmla="*/ 236001 w 8662246"/>
              <a:gd name="connsiteY100" fmla="*/ 4483510 h 4681573"/>
              <a:gd name="connsiteX101" fmla="*/ 196672 w 8662246"/>
              <a:gd name="connsiteY101" fmla="*/ 4503175 h 4681573"/>
              <a:gd name="connsiteX102" fmla="*/ 167175 w 8662246"/>
              <a:gd name="connsiteY102" fmla="*/ 4513007 h 4681573"/>
              <a:gd name="connsiteX103" fmla="*/ 108181 w 8662246"/>
              <a:gd name="connsiteY103" fmla="*/ 4562168 h 4681573"/>
              <a:gd name="connsiteX104" fmla="*/ 78684 w 8662246"/>
              <a:gd name="connsiteY104" fmla="*/ 4581833 h 4681573"/>
              <a:gd name="connsiteX105" fmla="*/ 68852 w 8662246"/>
              <a:gd name="connsiteY105" fmla="*/ 4611329 h 4681573"/>
              <a:gd name="connsiteX106" fmla="*/ 9859 w 8662246"/>
              <a:gd name="connsiteY106" fmla="*/ 4650658 h 4681573"/>
              <a:gd name="connsiteX107" fmla="*/ 26 w 8662246"/>
              <a:gd name="connsiteY107" fmla="*/ 4670323 h 468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662246" h="4681573">
                <a:moveTo>
                  <a:pt x="8662246" y="0"/>
                </a:moveTo>
                <a:cubicBezTo>
                  <a:pt x="8574263" y="29328"/>
                  <a:pt x="8499675" y="45238"/>
                  <a:pt x="8426272" y="108155"/>
                </a:cubicBezTo>
                <a:cubicBezTo>
                  <a:pt x="8339330" y="182677"/>
                  <a:pt x="8386500" y="158848"/>
                  <a:pt x="8288620" y="186813"/>
                </a:cubicBezTo>
                <a:cubicBezTo>
                  <a:pt x="8087493" y="330477"/>
                  <a:pt x="8319801" y="172768"/>
                  <a:pt x="8170633" y="255639"/>
                </a:cubicBezTo>
                <a:cubicBezTo>
                  <a:pt x="8156308" y="263597"/>
                  <a:pt x="8145200" y="276451"/>
                  <a:pt x="8131304" y="285136"/>
                </a:cubicBezTo>
                <a:cubicBezTo>
                  <a:pt x="8098719" y="305502"/>
                  <a:pt x="8078454" y="308016"/>
                  <a:pt x="8042814" y="324465"/>
                </a:cubicBezTo>
                <a:cubicBezTo>
                  <a:pt x="7928512" y="377220"/>
                  <a:pt x="8001289" y="351416"/>
                  <a:pt x="7934659" y="373626"/>
                </a:cubicBezTo>
                <a:cubicBezTo>
                  <a:pt x="7921549" y="383458"/>
                  <a:pt x="7907772" y="392458"/>
                  <a:pt x="7895330" y="403123"/>
                </a:cubicBezTo>
                <a:cubicBezTo>
                  <a:pt x="7884773" y="412172"/>
                  <a:pt x="7877906" y="425721"/>
                  <a:pt x="7865833" y="432620"/>
                </a:cubicBezTo>
                <a:cubicBezTo>
                  <a:pt x="7854100" y="439324"/>
                  <a:pt x="7839614" y="439175"/>
                  <a:pt x="7826504" y="442452"/>
                </a:cubicBezTo>
                <a:cubicBezTo>
                  <a:pt x="7810117" y="452284"/>
                  <a:pt x="7794049" y="462668"/>
                  <a:pt x="7777343" y="471949"/>
                </a:cubicBezTo>
                <a:cubicBezTo>
                  <a:pt x="7764530" y="479067"/>
                  <a:pt x="7749941" y="483094"/>
                  <a:pt x="7738014" y="491613"/>
                </a:cubicBezTo>
                <a:cubicBezTo>
                  <a:pt x="7726699" y="499695"/>
                  <a:pt x="7720760" y="514518"/>
                  <a:pt x="7708517" y="521110"/>
                </a:cubicBezTo>
                <a:cubicBezTo>
                  <a:pt x="7677437" y="537845"/>
                  <a:pt x="7640463" y="542278"/>
                  <a:pt x="7610194" y="560439"/>
                </a:cubicBezTo>
                <a:cubicBezTo>
                  <a:pt x="7593807" y="570271"/>
                  <a:pt x="7578126" y="581390"/>
                  <a:pt x="7561033" y="589936"/>
                </a:cubicBezTo>
                <a:cubicBezTo>
                  <a:pt x="7545247" y="597829"/>
                  <a:pt x="7527117" y="600707"/>
                  <a:pt x="7511872" y="609600"/>
                </a:cubicBezTo>
                <a:cubicBezTo>
                  <a:pt x="7487519" y="623806"/>
                  <a:pt x="7465601" y="641846"/>
                  <a:pt x="7443046" y="658762"/>
                </a:cubicBezTo>
                <a:cubicBezTo>
                  <a:pt x="7426257" y="671354"/>
                  <a:pt x="7411879" y="687294"/>
                  <a:pt x="7393884" y="698091"/>
                </a:cubicBezTo>
                <a:cubicBezTo>
                  <a:pt x="7378750" y="707171"/>
                  <a:pt x="7360509" y="709862"/>
                  <a:pt x="7344723" y="717755"/>
                </a:cubicBezTo>
                <a:cubicBezTo>
                  <a:pt x="7310274" y="734979"/>
                  <a:pt x="7302238" y="755045"/>
                  <a:pt x="7266065" y="776749"/>
                </a:cubicBezTo>
                <a:cubicBezTo>
                  <a:pt x="7250931" y="785829"/>
                  <a:pt x="7233291" y="789858"/>
                  <a:pt x="7216904" y="796413"/>
                </a:cubicBezTo>
                <a:cubicBezTo>
                  <a:pt x="7079076" y="906676"/>
                  <a:pt x="7252894" y="771220"/>
                  <a:pt x="7118581" y="865239"/>
                </a:cubicBezTo>
                <a:cubicBezTo>
                  <a:pt x="7034350" y="924201"/>
                  <a:pt x="7099465" y="900871"/>
                  <a:pt x="6971097" y="953729"/>
                </a:cubicBezTo>
                <a:cubicBezTo>
                  <a:pt x="6949034" y="962814"/>
                  <a:pt x="6925214" y="966839"/>
                  <a:pt x="6902272" y="973394"/>
                </a:cubicBezTo>
                <a:cubicBezTo>
                  <a:pt x="6885885" y="986504"/>
                  <a:pt x="6871657" y="1002904"/>
                  <a:pt x="6853110" y="1012723"/>
                </a:cubicBezTo>
                <a:cubicBezTo>
                  <a:pt x="6815455" y="1032658"/>
                  <a:pt x="6769793" y="1037120"/>
                  <a:pt x="6735123" y="1061884"/>
                </a:cubicBezTo>
                <a:cubicBezTo>
                  <a:pt x="6712181" y="1078271"/>
                  <a:pt x="6690650" y="1096839"/>
                  <a:pt x="6666297" y="1111045"/>
                </a:cubicBezTo>
                <a:cubicBezTo>
                  <a:pt x="6651052" y="1119938"/>
                  <a:pt x="6632922" y="1122817"/>
                  <a:pt x="6617136" y="1130710"/>
                </a:cubicBezTo>
                <a:cubicBezTo>
                  <a:pt x="6593502" y="1142527"/>
                  <a:pt x="6571944" y="1158222"/>
                  <a:pt x="6548310" y="1170039"/>
                </a:cubicBezTo>
                <a:cubicBezTo>
                  <a:pt x="6525985" y="1181202"/>
                  <a:pt x="6501809" y="1188373"/>
                  <a:pt x="6479484" y="1199536"/>
                </a:cubicBezTo>
                <a:cubicBezTo>
                  <a:pt x="6455850" y="1211353"/>
                  <a:pt x="6432886" y="1224576"/>
                  <a:pt x="6410659" y="1238865"/>
                </a:cubicBezTo>
                <a:cubicBezTo>
                  <a:pt x="6386943" y="1254111"/>
                  <a:pt x="6366657" y="1274660"/>
                  <a:pt x="6341833" y="1288026"/>
                </a:cubicBezTo>
                <a:cubicBezTo>
                  <a:pt x="6323582" y="1297853"/>
                  <a:pt x="6301660" y="1299005"/>
                  <a:pt x="6282839" y="1307691"/>
                </a:cubicBezTo>
                <a:cubicBezTo>
                  <a:pt x="6212159" y="1340313"/>
                  <a:pt x="6219305" y="1348850"/>
                  <a:pt x="6155020" y="1386349"/>
                </a:cubicBezTo>
                <a:cubicBezTo>
                  <a:pt x="6136029" y="1397427"/>
                  <a:pt x="6115384" y="1405422"/>
                  <a:pt x="6096026" y="1415845"/>
                </a:cubicBezTo>
                <a:cubicBezTo>
                  <a:pt x="6070041" y="1429837"/>
                  <a:pt x="6020013" y="1461447"/>
                  <a:pt x="5987872" y="1474839"/>
                </a:cubicBezTo>
                <a:cubicBezTo>
                  <a:pt x="5962024" y="1485609"/>
                  <a:pt x="5934589" y="1492494"/>
                  <a:pt x="5909214" y="1504336"/>
                </a:cubicBezTo>
                <a:cubicBezTo>
                  <a:pt x="5885270" y="1515510"/>
                  <a:pt x="5862615" y="1529376"/>
                  <a:pt x="5840388" y="1543665"/>
                </a:cubicBezTo>
                <a:cubicBezTo>
                  <a:pt x="5774811" y="1585821"/>
                  <a:pt x="5772844" y="1599797"/>
                  <a:pt x="5702736" y="1632155"/>
                </a:cubicBezTo>
                <a:cubicBezTo>
                  <a:pt x="5683916" y="1640841"/>
                  <a:pt x="5662526" y="1643054"/>
                  <a:pt x="5643743" y="1651820"/>
                </a:cubicBezTo>
                <a:cubicBezTo>
                  <a:pt x="5613165" y="1666090"/>
                  <a:pt x="5585433" y="1685891"/>
                  <a:pt x="5555252" y="1700981"/>
                </a:cubicBezTo>
                <a:cubicBezTo>
                  <a:pt x="5526381" y="1715416"/>
                  <a:pt x="5495633" y="1725875"/>
                  <a:pt x="5466762" y="1740310"/>
                </a:cubicBezTo>
                <a:cubicBezTo>
                  <a:pt x="5436581" y="1755400"/>
                  <a:pt x="5408453" y="1774381"/>
                  <a:pt x="5378272" y="1789471"/>
                </a:cubicBezTo>
                <a:cubicBezTo>
                  <a:pt x="5349401" y="1803907"/>
                  <a:pt x="5318652" y="1814364"/>
                  <a:pt x="5289781" y="1828800"/>
                </a:cubicBezTo>
                <a:cubicBezTo>
                  <a:pt x="5166209" y="1890586"/>
                  <a:pt x="5245006" y="1870676"/>
                  <a:pt x="5142297" y="1887794"/>
                </a:cubicBezTo>
                <a:cubicBezTo>
                  <a:pt x="5001066" y="1950564"/>
                  <a:pt x="5077768" y="1913152"/>
                  <a:pt x="4896491" y="2015613"/>
                </a:cubicBezTo>
                <a:cubicBezTo>
                  <a:pt x="4873488" y="2028615"/>
                  <a:pt x="4851873" y="2044351"/>
                  <a:pt x="4827665" y="2054942"/>
                </a:cubicBezTo>
                <a:cubicBezTo>
                  <a:pt x="4775226" y="2077884"/>
                  <a:pt x="4718404" y="2092673"/>
                  <a:pt x="4670349" y="2123768"/>
                </a:cubicBezTo>
                <a:cubicBezTo>
                  <a:pt x="4614633" y="2159820"/>
                  <a:pt x="4563844" y="2204971"/>
                  <a:pt x="4503201" y="2231923"/>
                </a:cubicBezTo>
                <a:cubicBezTo>
                  <a:pt x="4473704" y="2245033"/>
                  <a:pt x="4442927" y="2255576"/>
                  <a:pt x="4414710" y="2271252"/>
                </a:cubicBezTo>
                <a:cubicBezTo>
                  <a:pt x="4383721" y="2288468"/>
                  <a:pt x="4357118" y="2312865"/>
                  <a:pt x="4326220" y="2330245"/>
                </a:cubicBezTo>
                <a:cubicBezTo>
                  <a:pt x="4285740" y="2353015"/>
                  <a:pt x="4210164" y="2375485"/>
                  <a:pt x="4168904" y="2389239"/>
                </a:cubicBezTo>
                <a:cubicBezTo>
                  <a:pt x="4152517" y="2402349"/>
                  <a:pt x="4137964" y="2418156"/>
                  <a:pt x="4119743" y="2428568"/>
                </a:cubicBezTo>
                <a:cubicBezTo>
                  <a:pt x="4065479" y="2459576"/>
                  <a:pt x="4009585" y="2473648"/>
                  <a:pt x="3952594" y="2497394"/>
                </a:cubicBezTo>
                <a:cubicBezTo>
                  <a:pt x="3899759" y="2519409"/>
                  <a:pt x="3847582" y="2542974"/>
                  <a:pt x="3795278" y="2566220"/>
                </a:cubicBezTo>
                <a:cubicBezTo>
                  <a:pt x="3759090" y="2582304"/>
                  <a:pt x="3723236" y="2599130"/>
                  <a:pt x="3687123" y="2615381"/>
                </a:cubicBezTo>
                <a:cubicBezTo>
                  <a:pt x="3657687" y="2628627"/>
                  <a:pt x="3625490" y="2636805"/>
                  <a:pt x="3598633" y="2654710"/>
                </a:cubicBezTo>
                <a:cubicBezTo>
                  <a:pt x="3523199" y="2705000"/>
                  <a:pt x="3496842" y="2727856"/>
                  <a:pt x="3411820" y="2762865"/>
                </a:cubicBezTo>
                <a:cubicBezTo>
                  <a:pt x="3389757" y="2771950"/>
                  <a:pt x="3364853" y="2772965"/>
                  <a:pt x="3342994" y="2782529"/>
                </a:cubicBezTo>
                <a:cubicBezTo>
                  <a:pt x="3312080" y="2796054"/>
                  <a:pt x="3285275" y="2817844"/>
                  <a:pt x="3254504" y="2831691"/>
                </a:cubicBezTo>
                <a:cubicBezTo>
                  <a:pt x="3219522" y="2847433"/>
                  <a:pt x="3179883" y="2852390"/>
                  <a:pt x="3146349" y="2871020"/>
                </a:cubicBezTo>
                <a:cubicBezTo>
                  <a:pt x="3090721" y="2901924"/>
                  <a:pt x="3050221" y="2961693"/>
                  <a:pt x="2989033" y="2979175"/>
                </a:cubicBezTo>
                <a:cubicBezTo>
                  <a:pt x="2874067" y="3012021"/>
                  <a:pt x="2958298" y="2983383"/>
                  <a:pt x="2821884" y="3048000"/>
                </a:cubicBezTo>
                <a:cubicBezTo>
                  <a:pt x="2792712" y="3061818"/>
                  <a:pt x="2762477" y="3073326"/>
                  <a:pt x="2733394" y="3087329"/>
                </a:cubicBezTo>
                <a:cubicBezTo>
                  <a:pt x="2673967" y="3115942"/>
                  <a:pt x="2616459" y="3148527"/>
                  <a:pt x="2556414" y="3175820"/>
                </a:cubicBezTo>
                <a:cubicBezTo>
                  <a:pt x="2508212" y="3197730"/>
                  <a:pt x="2456613" y="3211794"/>
                  <a:pt x="2408930" y="3234813"/>
                </a:cubicBezTo>
                <a:cubicBezTo>
                  <a:pt x="2361339" y="3257788"/>
                  <a:pt x="2318830" y="3290415"/>
                  <a:pt x="2271278" y="3313471"/>
                </a:cubicBezTo>
                <a:cubicBezTo>
                  <a:pt x="2210481" y="3342948"/>
                  <a:pt x="2143129" y="3358607"/>
                  <a:pt x="2084465" y="3392129"/>
                </a:cubicBezTo>
                <a:cubicBezTo>
                  <a:pt x="2061523" y="3405239"/>
                  <a:pt x="2037446" y="3416537"/>
                  <a:pt x="2015639" y="3431458"/>
                </a:cubicBezTo>
                <a:cubicBezTo>
                  <a:pt x="1975066" y="3459219"/>
                  <a:pt x="1941201" y="3497138"/>
                  <a:pt x="1897652" y="3519949"/>
                </a:cubicBezTo>
                <a:cubicBezTo>
                  <a:pt x="1870886" y="3533970"/>
                  <a:pt x="1838659" y="3533058"/>
                  <a:pt x="1809162" y="3539613"/>
                </a:cubicBezTo>
                <a:cubicBezTo>
                  <a:pt x="1769658" y="3571217"/>
                  <a:pt x="1755612" y="3586052"/>
                  <a:pt x="1710839" y="3608439"/>
                </a:cubicBezTo>
                <a:cubicBezTo>
                  <a:pt x="1695053" y="3616332"/>
                  <a:pt x="1678065" y="3621549"/>
                  <a:pt x="1661678" y="3628104"/>
                </a:cubicBezTo>
                <a:cubicBezTo>
                  <a:pt x="1651846" y="3641214"/>
                  <a:pt x="1644623" y="3656768"/>
                  <a:pt x="1632181" y="3667433"/>
                </a:cubicBezTo>
                <a:cubicBezTo>
                  <a:pt x="1621053" y="3676972"/>
                  <a:pt x="1605420" y="3679556"/>
                  <a:pt x="1592852" y="3687097"/>
                </a:cubicBezTo>
                <a:cubicBezTo>
                  <a:pt x="1572586" y="3699256"/>
                  <a:pt x="1554125" y="3714267"/>
                  <a:pt x="1533859" y="3726426"/>
                </a:cubicBezTo>
                <a:cubicBezTo>
                  <a:pt x="1517472" y="3736258"/>
                  <a:pt x="1500903" y="3745794"/>
                  <a:pt x="1484697" y="3755923"/>
                </a:cubicBezTo>
                <a:cubicBezTo>
                  <a:pt x="1474677" y="3762186"/>
                  <a:pt x="1465221" y="3769324"/>
                  <a:pt x="1455201" y="3775587"/>
                </a:cubicBezTo>
                <a:cubicBezTo>
                  <a:pt x="1438995" y="3785716"/>
                  <a:pt x="1421940" y="3794483"/>
                  <a:pt x="1406039" y="3805084"/>
                </a:cubicBezTo>
                <a:cubicBezTo>
                  <a:pt x="1346513" y="3844768"/>
                  <a:pt x="1389786" y="3826889"/>
                  <a:pt x="1337214" y="3844413"/>
                </a:cubicBezTo>
                <a:cubicBezTo>
                  <a:pt x="1324104" y="3854245"/>
                  <a:pt x="1311780" y="3865225"/>
                  <a:pt x="1297884" y="3873910"/>
                </a:cubicBezTo>
                <a:cubicBezTo>
                  <a:pt x="1285455" y="3881678"/>
                  <a:pt x="1270482" y="3885056"/>
                  <a:pt x="1258555" y="3893575"/>
                </a:cubicBezTo>
                <a:cubicBezTo>
                  <a:pt x="1247240" y="3901657"/>
                  <a:pt x="1240374" y="3914989"/>
                  <a:pt x="1229059" y="3923071"/>
                </a:cubicBezTo>
                <a:cubicBezTo>
                  <a:pt x="1217132" y="3931590"/>
                  <a:pt x="1202391" y="3935351"/>
                  <a:pt x="1189730" y="3942736"/>
                </a:cubicBezTo>
                <a:cubicBezTo>
                  <a:pt x="1163023" y="3958315"/>
                  <a:pt x="1140404" y="3982120"/>
                  <a:pt x="1111072" y="3991897"/>
                </a:cubicBezTo>
                <a:cubicBezTo>
                  <a:pt x="1101240" y="3995174"/>
                  <a:pt x="1091101" y="3997646"/>
                  <a:pt x="1081575" y="4001729"/>
                </a:cubicBezTo>
                <a:cubicBezTo>
                  <a:pt x="1068103" y="4007503"/>
                  <a:pt x="1056151" y="4016759"/>
                  <a:pt x="1042246" y="4021394"/>
                </a:cubicBezTo>
                <a:cubicBezTo>
                  <a:pt x="1026392" y="4026679"/>
                  <a:pt x="1009471" y="4027949"/>
                  <a:pt x="993084" y="4031226"/>
                </a:cubicBezTo>
                <a:cubicBezTo>
                  <a:pt x="979974" y="4044336"/>
                  <a:pt x="969545" y="4060838"/>
                  <a:pt x="953755" y="4070555"/>
                </a:cubicBezTo>
                <a:cubicBezTo>
                  <a:pt x="892693" y="4108131"/>
                  <a:pt x="874810" y="4107975"/>
                  <a:pt x="816104" y="4119716"/>
                </a:cubicBezTo>
                <a:cubicBezTo>
                  <a:pt x="711387" y="4203490"/>
                  <a:pt x="810491" y="4126534"/>
                  <a:pt x="737446" y="4178710"/>
                </a:cubicBezTo>
                <a:cubicBezTo>
                  <a:pt x="724111" y="4188235"/>
                  <a:pt x="712013" y="4199522"/>
                  <a:pt x="698117" y="4208207"/>
                </a:cubicBezTo>
                <a:cubicBezTo>
                  <a:pt x="606616" y="4265395"/>
                  <a:pt x="721023" y="4176277"/>
                  <a:pt x="599794" y="4267200"/>
                </a:cubicBezTo>
                <a:cubicBezTo>
                  <a:pt x="581846" y="4280661"/>
                  <a:pt x="515997" y="4331184"/>
                  <a:pt x="501472" y="4336026"/>
                </a:cubicBezTo>
                <a:lnTo>
                  <a:pt x="471975" y="4345858"/>
                </a:lnTo>
                <a:cubicBezTo>
                  <a:pt x="462143" y="4352413"/>
                  <a:pt x="452094" y="4358654"/>
                  <a:pt x="442478" y="4365523"/>
                </a:cubicBezTo>
                <a:cubicBezTo>
                  <a:pt x="429143" y="4375048"/>
                  <a:pt x="417377" y="4386890"/>
                  <a:pt x="403149" y="4395020"/>
                </a:cubicBezTo>
                <a:cubicBezTo>
                  <a:pt x="394150" y="4400162"/>
                  <a:pt x="383178" y="4400769"/>
                  <a:pt x="373652" y="4404852"/>
                </a:cubicBezTo>
                <a:cubicBezTo>
                  <a:pt x="360180" y="4410626"/>
                  <a:pt x="347433" y="4417961"/>
                  <a:pt x="334323" y="4424516"/>
                </a:cubicBezTo>
                <a:cubicBezTo>
                  <a:pt x="316607" y="4442232"/>
                  <a:pt x="299283" y="4463412"/>
                  <a:pt x="275330" y="4473678"/>
                </a:cubicBezTo>
                <a:cubicBezTo>
                  <a:pt x="262910" y="4479001"/>
                  <a:pt x="249111" y="4480233"/>
                  <a:pt x="236001" y="4483510"/>
                </a:cubicBezTo>
                <a:cubicBezTo>
                  <a:pt x="222891" y="4490065"/>
                  <a:pt x="210144" y="4497401"/>
                  <a:pt x="196672" y="4503175"/>
                </a:cubicBezTo>
                <a:cubicBezTo>
                  <a:pt x="187146" y="4507258"/>
                  <a:pt x="176445" y="4508372"/>
                  <a:pt x="167175" y="4513007"/>
                </a:cubicBezTo>
                <a:cubicBezTo>
                  <a:pt x="130557" y="4531315"/>
                  <a:pt x="140799" y="4534986"/>
                  <a:pt x="108181" y="4562168"/>
                </a:cubicBezTo>
                <a:cubicBezTo>
                  <a:pt x="99103" y="4569733"/>
                  <a:pt x="88516" y="4575278"/>
                  <a:pt x="78684" y="4581833"/>
                </a:cubicBezTo>
                <a:cubicBezTo>
                  <a:pt x="75407" y="4591665"/>
                  <a:pt x="76180" y="4604001"/>
                  <a:pt x="68852" y="4611329"/>
                </a:cubicBezTo>
                <a:cubicBezTo>
                  <a:pt x="52140" y="4628041"/>
                  <a:pt x="9859" y="4650658"/>
                  <a:pt x="9859" y="4650658"/>
                </a:cubicBezTo>
                <a:cubicBezTo>
                  <a:pt x="-1010" y="4683264"/>
                  <a:pt x="26" y="4690519"/>
                  <a:pt x="26" y="467032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42637" y="-683109"/>
            <a:ext cx="11927993" cy="6497925"/>
            <a:chOff x="42637" y="-683109"/>
            <a:chExt cx="11927993" cy="6497925"/>
          </a:xfrm>
        </p:grpSpPr>
        <p:sp>
          <p:nvSpPr>
            <p:cNvPr id="75" name="더하기 기호 74">
              <a:extLst>
                <a:ext uri="{FF2B5EF4-FFF2-40B4-BE49-F238E27FC236}">
                  <a16:creationId xmlns:a16="http://schemas.microsoft.com/office/drawing/2014/main" xmlns="" id="{AB5C2125-12D8-47B5-A534-AB179E24C57E}"/>
                </a:ext>
              </a:extLst>
            </p:cNvPr>
            <p:cNvSpPr/>
            <p:nvPr/>
          </p:nvSpPr>
          <p:spPr>
            <a:xfrm rot="2571267">
              <a:off x="2680359" y="-683109"/>
              <a:ext cx="6642506" cy="6497925"/>
            </a:xfrm>
            <a:prstGeom prst="mathPlus">
              <a:avLst>
                <a:gd name="adj1" fmla="val 16275"/>
              </a:avLst>
            </a:prstGeom>
            <a:solidFill>
              <a:srgbClr val="A6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637" y="2250133"/>
              <a:ext cx="1192799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도항허가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O </a:t>
              </a:r>
            </a:p>
            <a:p>
              <a:pPr algn="ctr"/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영지로 </a:t>
              </a:r>
              <a:r>
                <a:rPr lang="ko-KR" alt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배령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X</a:t>
              </a:r>
            </a:p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33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98" y="3397389"/>
            <a:ext cx="67015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22612" y="2793189"/>
            <a:ext cx="1874231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무주지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옛날목욕탕L" panose="02020600000000000000" pitchFamily="18" charset="-127"/>
                <a:ea typeface="a옛날목욕탕L" panose="02020600000000000000" pitchFamily="18" charset="-127"/>
                <a:cs typeface="+mn-cs"/>
              </a:rPr>
              <a:t>선점론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822612" y="2787162"/>
            <a:ext cx="5896166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무주지를 일본이 처음으로 일본영토로 편입했다</a:t>
            </a:r>
            <a:r>
              <a:rPr lang="en-US" altLang="ko-KR" sz="2400" dirty="0">
                <a:solidFill>
                  <a:prstClr val="white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옛날목욕탕L" panose="02020600000000000000" pitchFamily="18" charset="-127"/>
              <a:ea typeface="a옛날목욕탕L" panose="02020600000000000000" pitchFamily="18" charset="-127"/>
              <a:cs typeface="+mn-cs"/>
            </a:endParaRPr>
          </a:p>
        </p:txBody>
      </p:sp>
      <p:sp>
        <p:nvSpPr>
          <p:cNvPr id="12" name="자유형 11"/>
          <p:cNvSpPr/>
          <p:nvPr/>
        </p:nvSpPr>
        <p:spPr>
          <a:xfrm rot="3600000">
            <a:off x="9174218" y="2743727"/>
            <a:ext cx="316535" cy="431157"/>
          </a:xfrm>
          <a:custGeom>
            <a:avLst/>
            <a:gdLst>
              <a:gd name="connsiteX0" fmla="*/ 79068 w 477562"/>
              <a:gd name="connsiteY0" fmla="*/ 20041 h 650494"/>
              <a:gd name="connsiteX1" fmla="*/ 94110 w 477562"/>
              <a:gd name="connsiteY1" fmla="*/ 6773 h 650494"/>
              <a:gd name="connsiteX2" fmla="*/ 94110 w 477562"/>
              <a:gd name="connsiteY2" fmla="*/ 6774 h 650494"/>
              <a:gd name="connsiteX3" fmla="*/ 163106 w 477562"/>
              <a:gd name="connsiteY3" fmla="*/ 25261 h 650494"/>
              <a:gd name="connsiteX4" fmla="*/ 470787 w 477562"/>
              <a:gd name="connsiteY4" fmla="*/ 558183 h 650494"/>
              <a:gd name="connsiteX5" fmla="*/ 467341 w 477562"/>
              <a:gd name="connsiteY5" fmla="*/ 613911 h 650494"/>
              <a:gd name="connsiteX6" fmla="*/ 464722 w 477562"/>
              <a:gd name="connsiteY6" fmla="*/ 616221 h 650494"/>
              <a:gd name="connsiteX7" fmla="*/ 464031 w 477562"/>
              <a:gd name="connsiteY7" fmla="*/ 619646 h 650494"/>
              <a:gd name="connsiteX8" fmla="*/ 417492 w 477562"/>
              <a:gd name="connsiteY8" fmla="*/ 650494 h 650494"/>
              <a:gd name="connsiteX9" fmla="*/ 50508 w 477562"/>
              <a:gd name="connsiteY9" fmla="*/ 650493 h 650494"/>
              <a:gd name="connsiteX10" fmla="*/ 0 w 477562"/>
              <a:gd name="connsiteY10" fmla="*/ 599985 h 650494"/>
              <a:gd name="connsiteX11" fmla="*/ 0 w 477562"/>
              <a:gd name="connsiteY11" fmla="*/ 599986 h 650494"/>
              <a:gd name="connsiteX12" fmla="*/ 50508 w 477562"/>
              <a:gd name="connsiteY12" fmla="*/ 549478 h 650494"/>
              <a:gd name="connsiteX13" fmla="*/ 349119 w 477562"/>
              <a:gd name="connsiteY13" fmla="*/ 549478 h 650494"/>
              <a:gd name="connsiteX14" fmla="*/ 75623 w 477562"/>
              <a:gd name="connsiteY14" fmla="*/ 75768 h 650494"/>
              <a:gd name="connsiteX15" fmla="*/ 79068 w 477562"/>
              <a:gd name="connsiteY15" fmla="*/ 20041 h 65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7562" h="650494">
                <a:moveTo>
                  <a:pt x="79068" y="20041"/>
                </a:moveTo>
                <a:cubicBezTo>
                  <a:pt x="83024" y="14806"/>
                  <a:pt x="88071" y="10260"/>
                  <a:pt x="94110" y="6773"/>
                </a:cubicBezTo>
                <a:lnTo>
                  <a:pt x="94110" y="6774"/>
                </a:lnTo>
                <a:cubicBezTo>
                  <a:pt x="118268" y="-7173"/>
                  <a:pt x="149158" y="1104"/>
                  <a:pt x="163106" y="25261"/>
                </a:cubicBezTo>
                <a:lnTo>
                  <a:pt x="470787" y="558183"/>
                </a:lnTo>
                <a:cubicBezTo>
                  <a:pt x="481248" y="576301"/>
                  <a:pt x="479207" y="598207"/>
                  <a:pt x="467341" y="613911"/>
                </a:cubicBezTo>
                <a:lnTo>
                  <a:pt x="464722" y="616221"/>
                </a:lnTo>
                <a:lnTo>
                  <a:pt x="464031" y="619646"/>
                </a:lnTo>
                <a:cubicBezTo>
                  <a:pt x="456364" y="637774"/>
                  <a:pt x="438413" y="650494"/>
                  <a:pt x="417492" y="650494"/>
                </a:cubicBezTo>
                <a:lnTo>
                  <a:pt x="50508" y="650493"/>
                </a:lnTo>
                <a:cubicBezTo>
                  <a:pt x="22613" y="650493"/>
                  <a:pt x="0" y="627880"/>
                  <a:pt x="0" y="599985"/>
                </a:cubicBezTo>
                <a:lnTo>
                  <a:pt x="0" y="599986"/>
                </a:lnTo>
                <a:cubicBezTo>
                  <a:pt x="0" y="572091"/>
                  <a:pt x="22613" y="549478"/>
                  <a:pt x="50508" y="549478"/>
                </a:cubicBezTo>
                <a:lnTo>
                  <a:pt x="349119" y="549478"/>
                </a:lnTo>
                <a:lnTo>
                  <a:pt x="75623" y="75768"/>
                </a:lnTo>
                <a:cubicBezTo>
                  <a:pt x="65162" y="57651"/>
                  <a:pt x="67203" y="35745"/>
                  <a:pt x="79068" y="200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833898" y="2895640"/>
            <a:ext cx="18000" cy="48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4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2732 L -0.01562 0.0817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 1.11111E-6 L 0.46979 0.00116 " pathEditMode="relative" rAng="0" ptsTypes="AA">
                                      <p:cBhvr>
                                        <p:cTn id="23" dur="4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5" grpId="2"/>
      <p:bldP spid="6" grpId="0"/>
      <p:bldP spid="12" grpId="0" animBg="1"/>
      <p:bldP spid="12" grpId="1" animBg="1"/>
      <p:bldP spid="13" grpId="0" animBg="1"/>
      <p:bldP spid="13" grpId="1" animBg="1"/>
      <p:bldP spid="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xmlns="" id="{D44F485E-E334-468D-88AA-13B297D46A5C}"/>
              </a:ext>
            </a:extLst>
          </p:cNvPr>
          <p:cNvGrpSpPr/>
          <p:nvPr/>
        </p:nvGrpSpPr>
        <p:grpSpPr>
          <a:xfrm>
            <a:off x="-717631" y="-598600"/>
            <a:ext cx="13687425" cy="6952307"/>
            <a:chOff x="191742" y="-143873"/>
            <a:chExt cx="11672690" cy="7001872"/>
          </a:xfrm>
        </p:grpSpPr>
        <p:sp>
          <p:nvSpPr>
            <p:cNvPr id="111" name="직각 삼각형 110">
              <a:extLst>
                <a:ext uri="{FF2B5EF4-FFF2-40B4-BE49-F238E27FC236}">
                  <a16:creationId xmlns:a16="http://schemas.microsoft.com/office/drawing/2014/main" xmlns="" id="{B548AF76-EDE0-4416-9994-E895C40A6F75}"/>
                </a:ext>
              </a:extLst>
            </p:cNvPr>
            <p:cNvSpPr/>
            <p:nvPr/>
          </p:nvSpPr>
          <p:spPr>
            <a:xfrm flipH="1" flipV="1">
              <a:off x="10099132" y="214188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xmlns="" id="{49BE1EDC-0F34-43B5-AB1A-20B23493D863}"/>
                </a:ext>
              </a:extLst>
            </p:cNvPr>
            <p:cNvSpPr/>
            <p:nvPr/>
          </p:nvSpPr>
          <p:spPr>
            <a:xfrm flipV="1">
              <a:off x="191742" y="284540"/>
              <a:ext cx="1765300" cy="6573459"/>
            </a:xfrm>
            <a:prstGeom prst="rtTriangle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4">
              <a:extLst>
                <a:ext uri="{FF2B5EF4-FFF2-40B4-BE49-F238E27FC236}">
                  <a16:creationId xmlns:a16="http://schemas.microsoft.com/office/drawing/2014/main" xmlns="" id="{F30009C3-5114-477E-BBB7-12A6BB8889FA}"/>
                </a:ext>
              </a:extLst>
            </p:cNvPr>
            <p:cNvSpPr/>
            <p:nvPr/>
          </p:nvSpPr>
          <p:spPr>
            <a:xfrm>
              <a:off x="375978" y="320668"/>
              <a:ext cx="11301672" cy="5777879"/>
            </a:xfrm>
            <a:custGeom>
              <a:avLst/>
              <a:gdLst>
                <a:gd name="connsiteX0" fmla="*/ 0 w 10247572"/>
                <a:gd name="connsiteY0" fmla="*/ 0 h 5358779"/>
                <a:gd name="connsiteX1" fmla="*/ 10247572 w 10247572"/>
                <a:gd name="connsiteY1" fmla="*/ 0 h 5358779"/>
                <a:gd name="connsiteX2" fmla="*/ 10247572 w 10247572"/>
                <a:gd name="connsiteY2" fmla="*/ 5358779 h 5358779"/>
                <a:gd name="connsiteX3" fmla="*/ 0 w 10247572"/>
                <a:gd name="connsiteY3" fmla="*/ 5358779 h 5358779"/>
                <a:gd name="connsiteX4" fmla="*/ 0 w 10247572"/>
                <a:gd name="connsiteY4" fmla="*/ 0 h 5358779"/>
                <a:gd name="connsiteX0" fmla="*/ 0 w 10272972"/>
                <a:gd name="connsiteY0" fmla="*/ 0 h 5803279"/>
                <a:gd name="connsiteX1" fmla="*/ 10272972 w 10272972"/>
                <a:gd name="connsiteY1" fmla="*/ 444500 h 5803279"/>
                <a:gd name="connsiteX2" fmla="*/ 10272972 w 10272972"/>
                <a:gd name="connsiteY2" fmla="*/ 5803279 h 5803279"/>
                <a:gd name="connsiteX3" fmla="*/ 25400 w 10272972"/>
                <a:gd name="connsiteY3" fmla="*/ 5803279 h 5803279"/>
                <a:gd name="connsiteX4" fmla="*/ 0 w 10272972"/>
                <a:gd name="connsiteY4" fmla="*/ 0 h 5803279"/>
                <a:gd name="connsiteX0" fmla="*/ 0 w 10438072"/>
                <a:gd name="connsiteY0" fmla="*/ 76200 h 5879479"/>
                <a:gd name="connsiteX1" fmla="*/ 10438072 w 10438072"/>
                <a:gd name="connsiteY1" fmla="*/ 0 h 5879479"/>
                <a:gd name="connsiteX2" fmla="*/ 10272972 w 10438072"/>
                <a:gd name="connsiteY2" fmla="*/ 5879479 h 5879479"/>
                <a:gd name="connsiteX3" fmla="*/ 25400 w 10438072"/>
                <a:gd name="connsiteY3" fmla="*/ 5879479 h 5879479"/>
                <a:gd name="connsiteX4" fmla="*/ 0 w 10438072"/>
                <a:gd name="connsiteY4" fmla="*/ 76200 h 58794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0 w 10438072"/>
                <a:gd name="connsiteY0" fmla="*/ 0 h 5803279"/>
                <a:gd name="connsiteX1" fmla="*/ 10438072 w 10438072"/>
                <a:gd name="connsiteY1" fmla="*/ 12700 h 5803279"/>
                <a:gd name="connsiteX2" fmla="*/ 10272972 w 10438072"/>
                <a:gd name="connsiteY2" fmla="*/ 5803279 h 5803279"/>
                <a:gd name="connsiteX3" fmla="*/ 25400 w 10438072"/>
                <a:gd name="connsiteY3" fmla="*/ 5803279 h 5803279"/>
                <a:gd name="connsiteX4" fmla="*/ 0 w 10438072"/>
                <a:gd name="connsiteY4" fmla="*/ 0 h 5803279"/>
                <a:gd name="connsiteX0" fmla="*/ 203200 w 10412672"/>
                <a:gd name="connsiteY0" fmla="*/ 0 h 5790579"/>
                <a:gd name="connsiteX1" fmla="*/ 10412672 w 10412672"/>
                <a:gd name="connsiteY1" fmla="*/ 0 h 5790579"/>
                <a:gd name="connsiteX2" fmla="*/ 10247572 w 10412672"/>
                <a:gd name="connsiteY2" fmla="*/ 5790579 h 5790579"/>
                <a:gd name="connsiteX3" fmla="*/ 0 w 10412672"/>
                <a:gd name="connsiteY3" fmla="*/ 5790579 h 5790579"/>
                <a:gd name="connsiteX4" fmla="*/ 203200 w 10412672"/>
                <a:gd name="connsiteY4" fmla="*/ 0 h 5790579"/>
                <a:gd name="connsiteX0" fmla="*/ 203200 w 10247572"/>
                <a:gd name="connsiteY0" fmla="*/ 0 h 5790579"/>
                <a:gd name="connsiteX1" fmla="*/ 97395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203200 w 10247572"/>
                <a:gd name="connsiteY0" fmla="*/ 0 h 5790579"/>
                <a:gd name="connsiteX1" fmla="*/ 9853872 w 10247572"/>
                <a:gd name="connsiteY1" fmla="*/ 12700 h 5790579"/>
                <a:gd name="connsiteX2" fmla="*/ 10247572 w 10247572"/>
                <a:gd name="connsiteY2" fmla="*/ 5790579 h 5790579"/>
                <a:gd name="connsiteX3" fmla="*/ 0 w 10247572"/>
                <a:gd name="connsiteY3" fmla="*/ 5790579 h 5790579"/>
                <a:gd name="connsiteX4" fmla="*/ 203200 w 10247572"/>
                <a:gd name="connsiteY4" fmla="*/ 0 h 5790579"/>
                <a:gd name="connsiteX0" fmla="*/ 800100 w 10844472"/>
                <a:gd name="connsiteY0" fmla="*/ 0 h 5790579"/>
                <a:gd name="connsiteX1" fmla="*/ 10450772 w 10844472"/>
                <a:gd name="connsiteY1" fmla="*/ 12700 h 5790579"/>
                <a:gd name="connsiteX2" fmla="*/ 10844472 w 10844472"/>
                <a:gd name="connsiteY2" fmla="*/ 5790579 h 5790579"/>
                <a:gd name="connsiteX3" fmla="*/ 0 w 10844472"/>
                <a:gd name="connsiteY3" fmla="*/ 5790579 h 5790579"/>
                <a:gd name="connsiteX4" fmla="*/ 800100 w 10844472"/>
                <a:gd name="connsiteY4" fmla="*/ 0 h 5790579"/>
                <a:gd name="connsiteX0" fmla="*/ 800100 w 11301672"/>
                <a:gd name="connsiteY0" fmla="*/ 0 h 5790579"/>
                <a:gd name="connsiteX1" fmla="*/ 10450772 w 11301672"/>
                <a:gd name="connsiteY1" fmla="*/ 12700 h 5790579"/>
                <a:gd name="connsiteX2" fmla="*/ 11301672 w 11301672"/>
                <a:gd name="connsiteY2" fmla="*/ 5790579 h 5790579"/>
                <a:gd name="connsiteX3" fmla="*/ 0 w 11301672"/>
                <a:gd name="connsiteY3" fmla="*/ 5790579 h 5790579"/>
                <a:gd name="connsiteX4" fmla="*/ 800100 w 11301672"/>
                <a:gd name="connsiteY4" fmla="*/ 0 h 5790579"/>
                <a:gd name="connsiteX0" fmla="*/ 889000 w 11301672"/>
                <a:gd name="connsiteY0" fmla="*/ 12700 h 5777879"/>
                <a:gd name="connsiteX1" fmla="*/ 10450772 w 11301672"/>
                <a:gd name="connsiteY1" fmla="*/ 0 h 5777879"/>
                <a:gd name="connsiteX2" fmla="*/ 11301672 w 11301672"/>
                <a:gd name="connsiteY2" fmla="*/ 5777879 h 5777879"/>
                <a:gd name="connsiteX3" fmla="*/ 0 w 11301672"/>
                <a:gd name="connsiteY3" fmla="*/ 5777879 h 5777879"/>
                <a:gd name="connsiteX4" fmla="*/ 889000 w 11301672"/>
                <a:gd name="connsiteY4" fmla="*/ 12700 h 57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1672" h="5777879">
                  <a:moveTo>
                    <a:pt x="889000" y="12700"/>
                  </a:moveTo>
                  <a:cubicBezTo>
                    <a:pt x="2768157" y="321733"/>
                    <a:pt x="7009515" y="567267"/>
                    <a:pt x="10450772" y="0"/>
                  </a:cubicBezTo>
                  <a:lnTo>
                    <a:pt x="11301672" y="5777879"/>
                  </a:lnTo>
                  <a:lnTo>
                    <a:pt x="0" y="5777879"/>
                  </a:lnTo>
                  <a:lnTo>
                    <a:pt x="889000" y="1270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64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모서리가 둥근 직사각형 34">
              <a:extLst>
                <a:ext uri="{FF2B5EF4-FFF2-40B4-BE49-F238E27FC236}">
                  <a16:creationId xmlns:a16="http://schemas.microsoft.com/office/drawing/2014/main" xmlns="" id="{49521FBC-85C3-47F4-BC24-06C2BE45715B}"/>
                </a:ext>
              </a:extLst>
            </p:cNvPr>
            <p:cNvSpPr/>
            <p:nvPr/>
          </p:nvSpPr>
          <p:spPr>
            <a:xfrm rot="20908463" flipH="1">
              <a:off x="9208681" y="-143873"/>
              <a:ext cx="2214521" cy="59538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>
                    <a:tint val="44500"/>
                    <a:satMod val="160000"/>
                  </a:schemeClr>
                </a:gs>
                <a:gs pos="93000">
                  <a:schemeClr val="tx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49" name="직사각형 148"/>
          <p:cNvSpPr/>
          <p:nvPr/>
        </p:nvSpPr>
        <p:spPr>
          <a:xfrm>
            <a:off x="-72618" y="1360017"/>
            <a:ext cx="121920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옛날목욕탕B" panose="02020600000000000000" pitchFamily="18" charset="-127"/>
                <a:ea typeface="a옛날목욕탕B" panose="02020600000000000000" pitchFamily="18" charset="-127"/>
                <a:cs typeface="+mn-cs"/>
              </a:rPr>
              <a:t>무주지를 일본이 처음으로 일본 영토로 편입했다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옛날목욕탕B" panose="02020600000000000000" pitchFamily="18" charset="-127"/>
                <a:ea typeface="a옛날목욕탕B" panose="02020600000000000000" pitchFamily="18" charset="-127"/>
                <a:cs typeface="+mn-cs"/>
              </a:rPr>
              <a:t>.</a:t>
            </a: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dirty="0">
              <a:solidFill>
                <a:prstClr val="white">
                  <a:lumMod val="50000"/>
                </a:prstClr>
              </a:solidFill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독도가 한국 땅이라 하는 고문헌과 고지도의 역사적인 근거가 부족하다</a:t>
            </a:r>
            <a:r>
              <a:rPr lang="en-US" altLang="ko-KR" sz="2800" dirty="0">
                <a:solidFill>
                  <a:prstClr val="white">
                    <a:lumMod val="50000"/>
                  </a:prstClr>
                </a:solidFill>
                <a:latin typeface="a옛날목욕탕B" panose="02020600000000000000" pitchFamily="18" charset="-127"/>
                <a:ea typeface="a옛날목욕탕B" panose="02020600000000000000" pitchFamily="18" charset="-127"/>
              </a:rPr>
              <a:t>.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옛날목욕탕B" panose="02020600000000000000" pitchFamily="18" charset="-127"/>
              <a:ea typeface="a옛날목욕탕B" panose="02020600000000000000" pitchFamily="18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85858" y="5173024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8" name="더하기 기호 107">
            <a:extLst>
              <a:ext uri="{FF2B5EF4-FFF2-40B4-BE49-F238E27FC236}">
                <a16:creationId xmlns:a16="http://schemas.microsoft.com/office/drawing/2014/main" xmlns="" id="{8D6BEC90-E62A-4D00-B46B-E90A8573A8A7}"/>
              </a:ext>
            </a:extLst>
          </p:cNvPr>
          <p:cNvSpPr/>
          <p:nvPr/>
        </p:nvSpPr>
        <p:spPr>
          <a:xfrm rot="2571267">
            <a:off x="2680359" y="-683109"/>
            <a:ext cx="6642506" cy="6497925"/>
          </a:xfrm>
          <a:prstGeom prst="mathPlus">
            <a:avLst>
              <a:gd name="adj1" fmla="val 16275"/>
            </a:avLst>
          </a:prstGeom>
          <a:solidFill>
            <a:srgbClr val="A6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맑은 고딕" panose="020F0502020204030204"/>
            <a:ea typeface="맑은 고딕" panose="020B0503020000020004" pitchFamily="50" charset="-127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359</Words>
  <Application>Microsoft Office PowerPoint</Application>
  <PresentationFormat>사용자 지정</PresentationFormat>
  <Paragraphs>83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Windows 사용자</cp:lastModifiedBy>
  <cp:revision>256</cp:revision>
  <dcterms:created xsi:type="dcterms:W3CDTF">2018-02-02T07:08:30Z</dcterms:created>
  <dcterms:modified xsi:type="dcterms:W3CDTF">2018-10-05T07:00:27Z</dcterms:modified>
</cp:coreProperties>
</file>