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-1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B847-4B8A-4F9B-9BA4-1B52FDC65D98}" type="datetimeFigureOut">
              <a:rPr lang="ko-KR" altLang="en-US" smtClean="0"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7EDE-564C-4DC2-B3A5-B00318542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16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B847-4B8A-4F9B-9BA4-1B52FDC65D98}" type="datetimeFigureOut">
              <a:rPr lang="ko-KR" altLang="en-US" smtClean="0"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7EDE-564C-4DC2-B3A5-B00318542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44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B847-4B8A-4F9B-9BA4-1B52FDC65D98}" type="datetimeFigureOut">
              <a:rPr lang="ko-KR" altLang="en-US" smtClean="0"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7EDE-564C-4DC2-B3A5-B00318542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038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B847-4B8A-4F9B-9BA4-1B52FDC65D98}" type="datetimeFigureOut">
              <a:rPr lang="ko-KR" altLang="en-US" smtClean="0"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7EDE-564C-4DC2-B3A5-B00318542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14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B847-4B8A-4F9B-9BA4-1B52FDC65D98}" type="datetimeFigureOut">
              <a:rPr lang="ko-KR" altLang="en-US" smtClean="0"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7EDE-564C-4DC2-B3A5-B00318542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B847-4B8A-4F9B-9BA4-1B52FDC65D98}" type="datetimeFigureOut">
              <a:rPr lang="ko-KR" altLang="en-US" smtClean="0"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7EDE-564C-4DC2-B3A5-B00318542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996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B847-4B8A-4F9B-9BA4-1B52FDC65D98}" type="datetimeFigureOut">
              <a:rPr lang="ko-KR" altLang="en-US" smtClean="0"/>
              <a:t>2018-10-04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7EDE-564C-4DC2-B3A5-B00318542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88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B847-4B8A-4F9B-9BA4-1B52FDC65D98}" type="datetimeFigureOut">
              <a:rPr lang="ko-KR" altLang="en-US" smtClean="0"/>
              <a:t>2018-10-04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7EDE-564C-4DC2-B3A5-B00318542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169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B847-4B8A-4F9B-9BA4-1B52FDC65D98}" type="datetimeFigureOut">
              <a:rPr lang="ko-KR" altLang="en-US" smtClean="0"/>
              <a:t>2018-10-04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7EDE-564C-4DC2-B3A5-B00318542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29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B847-4B8A-4F9B-9BA4-1B52FDC65D98}" type="datetimeFigureOut">
              <a:rPr lang="ko-KR" altLang="en-US" smtClean="0"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7EDE-564C-4DC2-B3A5-B00318542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50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B847-4B8A-4F9B-9BA4-1B52FDC65D98}" type="datetimeFigureOut">
              <a:rPr lang="ko-KR" altLang="en-US" smtClean="0"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7EDE-564C-4DC2-B3A5-B00318542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86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5B847-4B8A-4F9B-9BA4-1B52FDC65D98}" type="datetimeFigureOut">
              <a:rPr lang="ko-KR" altLang="en-US" smtClean="0"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87EDE-564C-4DC2-B3A5-B00318542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01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D:\hnc\HOffice9\Bin\HncComm\html\home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35" cy="686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14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74625"/>
            <a:ext cx="8850313" cy="650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16" y="1916832"/>
            <a:ext cx="31527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964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74625"/>
            <a:ext cx="8850313" cy="650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76928"/>
            <a:ext cx="46482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964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35" cy="686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964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4"/>
            <a:ext cx="9144000" cy="686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964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4"/>
            <a:ext cx="9144000" cy="686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738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4"/>
            <a:ext cx="9144000" cy="686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585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" y="-2374"/>
            <a:ext cx="9140831" cy="686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268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4"/>
            <a:ext cx="9144000" cy="686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703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" y="-2374"/>
            <a:ext cx="9140831" cy="686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955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62" y="-2374"/>
            <a:ext cx="9273262" cy="695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82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5" name="Picture 2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96" y="-25498"/>
            <a:ext cx="91376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4" name="_x447275792" descr="cif0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0679"/>
            <a:ext cx="1473984" cy="128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6" name="_x447274592"/>
          <p:cNvSpPr>
            <a:spLocks noChangeArrowheads="1"/>
          </p:cNvSpPr>
          <p:nvPr/>
        </p:nvSpPr>
        <p:spPr bwMode="auto">
          <a:xfrm>
            <a:off x="408353" y="4052193"/>
            <a:ext cx="1270916" cy="97351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51" name="Rectangle 222"/>
          <p:cNvSpPr>
            <a:spLocks noChangeArrowheads="1"/>
          </p:cNvSpPr>
          <p:nvPr/>
        </p:nvSpPr>
        <p:spPr bwMode="auto">
          <a:xfrm>
            <a:off x="-9361040" y="653563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53" name="Rectangle 223"/>
          <p:cNvSpPr>
            <a:spLocks noChangeArrowheads="1"/>
          </p:cNvSpPr>
          <p:nvPr/>
        </p:nvSpPr>
        <p:spPr bwMode="auto">
          <a:xfrm>
            <a:off x="152400" y="-31957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54" name="_x447279632"/>
          <p:cNvSpPr>
            <a:spLocks noChangeArrowheads="1"/>
          </p:cNvSpPr>
          <p:nvPr/>
        </p:nvSpPr>
        <p:spPr bwMode="auto">
          <a:xfrm>
            <a:off x="908003" y="3435351"/>
            <a:ext cx="271616" cy="2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oper Black" pitchFamily="18" charset="0"/>
                <a:ea typeface="굴림" pitchFamily="50" charset="-127"/>
                <a:cs typeface="굴림" pitchFamily="50" charset="-127"/>
              </a:rPr>
              <a:t>1</a:t>
            </a:r>
            <a:endParaRPr kumimoji="1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157" name="Rectangle 225"/>
          <p:cNvSpPr>
            <a:spLocks noChangeArrowheads="1"/>
          </p:cNvSpPr>
          <p:nvPr/>
        </p:nvSpPr>
        <p:spPr bwMode="auto">
          <a:xfrm>
            <a:off x="152400" y="-27385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59" name="Rectangle 227"/>
          <p:cNvSpPr>
            <a:spLocks noChangeArrowheads="1"/>
          </p:cNvSpPr>
          <p:nvPr/>
        </p:nvSpPr>
        <p:spPr bwMode="auto">
          <a:xfrm>
            <a:off x="152400" y="-22813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61" name="Rectangle 229"/>
          <p:cNvSpPr>
            <a:spLocks noChangeArrowheads="1"/>
          </p:cNvSpPr>
          <p:nvPr/>
        </p:nvSpPr>
        <p:spPr bwMode="auto">
          <a:xfrm>
            <a:off x="152400" y="-18241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63" name="Rectangle 231"/>
          <p:cNvSpPr>
            <a:spLocks noChangeArrowheads="1"/>
          </p:cNvSpPr>
          <p:nvPr/>
        </p:nvSpPr>
        <p:spPr bwMode="auto">
          <a:xfrm>
            <a:off x="152400" y="-13669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66" name="_x447163712"/>
          <p:cNvSpPr>
            <a:spLocks noChangeArrowheads="1"/>
          </p:cNvSpPr>
          <p:nvPr/>
        </p:nvSpPr>
        <p:spPr bwMode="auto">
          <a:xfrm>
            <a:off x="5523221" y="5229200"/>
            <a:ext cx="16716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맑은 고딕" pitchFamily="50" charset="-127"/>
                <a:cs typeface="굴림" pitchFamily="50" charset="-127"/>
              </a:rPr>
              <a:t>일본의 독도 영토주장</a:t>
            </a:r>
            <a:endParaRPr kumimoji="1" 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168" name="_x447171392"/>
          <p:cNvSpPr>
            <a:spLocks noChangeArrowheads="1"/>
          </p:cNvSpPr>
          <p:nvPr/>
        </p:nvSpPr>
        <p:spPr bwMode="auto">
          <a:xfrm>
            <a:off x="3665897" y="5229200"/>
            <a:ext cx="16446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맑은 고딕" pitchFamily="50" charset="-127"/>
                <a:cs typeface="굴림" pitchFamily="50" charset="-127"/>
              </a:rPr>
              <a:t>독도가 우리영토인</a:t>
            </a:r>
            <a:endParaRPr kumimoji="1" 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맑은 고딕" pitchFamily="50" charset="-127"/>
                <a:cs typeface="굴림" pitchFamily="50" charset="-127"/>
              </a:rPr>
              <a:t>연도별 근거와 </a:t>
            </a:r>
            <a:endParaRPr kumimoji="1" lang="ko-K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맑은 고딕" pitchFamily="50" charset="-127"/>
                <a:cs typeface="굴림" pitchFamily="50" charset="-127"/>
              </a:rPr>
              <a:t>역사적인 증거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170" name="_x447180992"/>
          <p:cNvSpPr>
            <a:spLocks noChangeArrowheads="1"/>
          </p:cNvSpPr>
          <p:nvPr/>
        </p:nvSpPr>
        <p:spPr bwMode="auto">
          <a:xfrm>
            <a:off x="422570" y="5369430"/>
            <a:ext cx="1236408" cy="33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맑은 고딕" pitchFamily="50" charset="-127"/>
                <a:cs typeface="굴림" pitchFamily="50" charset="-127"/>
              </a:rPr>
              <a:t>독도란</a:t>
            </a:r>
            <a:r>
              <a:rPr kumimoji="1" lang="en-US" altLang="ko-KR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맑은 고딕" pitchFamily="50" charset="-127"/>
                <a:cs typeface="굴림" pitchFamily="50" charset="-127"/>
              </a:rPr>
              <a:t>?</a:t>
            </a:r>
            <a:endParaRPr kumimoji="1" lang="en-US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172" name="_x447185232"/>
          <p:cNvSpPr>
            <a:spLocks noChangeArrowheads="1"/>
          </p:cNvSpPr>
          <p:nvPr/>
        </p:nvSpPr>
        <p:spPr bwMode="auto">
          <a:xfrm>
            <a:off x="2182373" y="5333976"/>
            <a:ext cx="15113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맑은 고딕" pitchFamily="50" charset="-127"/>
                <a:cs typeface="굴림" pitchFamily="50" charset="-127"/>
              </a:rPr>
              <a:t>독도의 전체적인</a:t>
            </a:r>
            <a:endParaRPr kumimoji="1" 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맑은 고딕" pitchFamily="50" charset="-127"/>
                <a:cs typeface="굴림" pitchFamily="50" charset="-127"/>
              </a:rPr>
              <a:t>역사</a:t>
            </a:r>
            <a:endParaRPr kumimoji="1" 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174" name="_x447193552"/>
          <p:cNvSpPr>
            <a:spLocks noChangeArrowheads="1"/>
          </p:cNvSpPr>
          <p:nvPr/>
        </p:nvSpPr>
        <p:spPr bwMode="auto">
          <a:xfrm>
            <a:off x="7060519" y="5300824"/>
            <a:ext cx="186848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맑은 고딕" pitchFamily="50" charset="-127"/>
                <a:cs typeface="굴림" pitchFamily="50" charset="-127"/>
              </a:rPr>
              <a:t>동영상시청 및 마무리</a:t>
            </a:r>
            <a:endParaRPr kumimoji="1" 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214" name="_x447275792" descr="cif0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373" y="3935727"/>
            <a:ext cx="1473984" cy="128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" name="_x447274592"/>
          <p:cNvSpPr>
            <a:spLocks noChangeArrowheads="1"/>
          </p:cNvSpPr>
          <p:nvPr/>
        </p:nvSpPr>
        <p:spPr bwMode="auto">
          <a:xfrm>
            <a:off x="2267198" y="4057241"/>
            <a:ext cx="1270916" cy="97351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16" name="_x447275792" descr="cif0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14536"/>
            <a:ext cx="1473984" cy="128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" name="_x447274592"/>
          <p:cNvSpPr>
            <a:spLocks noChangeArrowheads="1"/>
          </p:cNvSpPr>
          <p:nvPr/>
        </p:nvSpPr>
        <p:spPr bwMode="auto">
          <a:xfrm>
            <a:off x="3864737" y="4036050"/>
            <a:ext cx="1270916" cy="97351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18" name="_x447275792" descr="cif0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57" y="3919584"/>
            <a:ext cx="1473984" cy="128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" name="_x447274592"/>
          <p:cNvSpPr>
            <a:spLocks noChangeArrowheads="1"/>
          </p:cNvSpPr>
          <p:nvPr/>
        </p:nvSpPr>
        <p:spPr bwMode="auto">
          <a:xfrm>
            <a:off x="5723582" y="4041098"/>
            <a:ext cx="1270916" cy="97351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20" name="_x447275792" descr="cif0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480" y="3913174"/>
            <a:ext cx="1473984" cy="128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" name="_x447274592"/>
          <p:cNvSpPr>
            <a:spLocks noChangeArrowheads="1"/>
          </p:cNvSpPr>
          <p:nvPr/>
        </p:nvSpPr>
        <p:spPr bwMode="auto">
          <a:xfrm>
            <a:off x="7359305" y="4034688"/>
            <a:ext cx="1270916" cy="97351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2" name="_x447279632"/>
          <p:cNvSpPr>
            <a:spLocks noChangeArrowheads="1"/>
          </p:cNvSpPr>
          <p:nvPr/>
        </p:nvSpPr>
        <p:spPr bwMode="auto">
          <a:xfrm>
            <a:off x="2716208" y="3429000"/>
            <a:ext cx="271616" cy="2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dirty="0">
                <a:solidFill>
                  <a:srgbClr val="FFFFFF"/>
                </a:solidFill>
                <a:latin typeface="Cooper Black" pitchFamily="18" charset="0"/>
                <a:ea typeface="굴림" pitchFamily="50" charset="-127"/>
                <a:cs typeface="굴림" pitchFamily="50" charset="-127"/>
              </a:rPr>
              <a:t>2</a:t>
            </a:r>
            <a:endParaRPr kumimoji="1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23" name="_x447279632"/>
          <p:cNvSpPr>
            <a:spLocks noChangeArrowheads="1"/>
          </p:cNvSpPr>
          <p:nvPr/>
        </p:nvSpPr>
        <p:spPr bwMode="auto">
          <a:xfrm>
            <a:off x="4300384" y="3429000"/>
            <a:ext cx="271616" cy="2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dirty="0" smtClean="0">
                <a:solidFill>
                  <a:srgbClr val="FFFFFF"/>
                </a:solidFill>
                <a:latin typeface="Cooper Black" pitchFamily="18" charset="0"/>
                <a:ea typeface="굴림" pitchFamily="50" charset="-127"/>
                <a:cs typeface="굴림" pitchFamily="50" charset="-127"/>
              </a:rPr>
              <a:t>3</a:t>
            </a:r>
            <a:endParaRPr kumimoji="1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24" name="_x447279632"/>
          <p:cNvSpPr>
            <a:spLocks noChangeArrowheads="1"/>
          </p:cNvSpPr>
          <p:nvPr/>
        </p:nvSpPr>
        <p:spPr bwMode="auto">
          <a:xfrm>
            <a:off x="6156176" y="3429000"/>
            <a:ext cx="271616" cy="2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dirty="0" smtClean="0">
                <a:solidFill>
                  <a:srgbClr val="FFFFFF"/>
                </a:solidFill>
                <a:latin typeface="Cooper Black" pitchFamily="18" charset="0"/>
                <a:ea typeface="굴림" pitchFamily="50" charset="-127"/>
                <a:cs typeface="굴림" pitchFamily="50" charset="-127"/>
              </a:rPr>
              <a:t>4</a:t>
            </a:r>
            <a:endParaRPr kumimoji="1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25" name="_x447279632"/>
          <p:cNvSpPr>
            <a:spLocks noChangeArrowheads="1"/>
          </p:cNvSpPr>
          <p:nvPr/>
        </p:nvSpPr>
        <p:spPr bwMode="auto">
          <a:xfrm>
            <a:off x="7812360" y="3429000"/>
            <a:ext cx="271616" cy="2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dirty="0" smtClean="0">
                <a:solidFill>
                  <a:srgbClr val="FFFFFF"/>
                </a:solidFill>
                <a:latin typeface="Cooper Black" pitchFamily="18" charset="0"/>
                <a:ea typeface="굴림" pitchFamily="50" charset="-127"/>
                <a:cs typeface="굴림" pitchFamily="50" charset="-127"/>
              </a:rPr>
              <a:t>5</a:t>
            </a:r>
            <a:endParaRPr kumimoji="1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296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6" grpId="0" animBg="1"/>
      <p:bldP spid="2154" grpId="0"/>
      <p:bldP spid="2166" grpId="0"/>
      <p:bldP spid="2168" grpId="0"/>
      <p:bldP spid="2170" grpId="0"/>
      <p:bldP spid="2172" grpId="0"/>
      <p:bldP spid="2174" grpId="0"/>
      <p:bldP spid="215" grpId="0" animBg="1"/>
      <p:bldP spid="217" grpId="0" animBg="1"/>
      <p:bldP spid="219" grpId="0" animBg="1"/>
      <p:bldP spid="221" grpId="0" animBg="1"/>
      <p:bldP spid="222" grpId="0"/>
      <p:bldP spid="223" grpId="0"/>
      <p:bldP spid="224" grpId="0"/>
      <p:bldP spid="2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85725"/>
            <a:ext cx="9269413" cy="703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98884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hlinkClick r:id="rId3" action="ppaction://hlinkfile"/>
              </a:rPr>
              <a:t>https://www.youtube.com/watch?v=muB4_LNZ2Rk&amp;feature=youtu.be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07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35" cy="686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22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2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5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2" name="_x448195680" descr="cif0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98" y="3573016"/>
            <a:ext cx="2586954" cy="247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1" name="_x448197200" descr="cif00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272" y="2996952"/>
            <a:ext cx="2663217" cy="250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7" name="_x448195840"/>
          <p:cNvGrpSpPr>
            <a:grpSpLocks/>
          </p:cNvGrpSpPr>
          <p:nvPr/>
        </p:nvGrpSpPr>
        <p:grpSpPr bwMode="auto">
          <a:xfrm>
            <a:off x="885652" y="2420888"/>
            <a:ext cx="2462212" cy="365125"/>
            <a:chOff x="0" y="0"/>
            <a:chExt cx="19383" cy="2880"/>
          </a:xfrm>
        </p:grpSpPr>
        <p:sp>
          <p:nvSpPr>
            <p:cNvPr id="8" name="_x448198800"/>
            <p:cNvSpPr>
              <a:spLocks noChangeArrowheads="1"/>
            </p:cNvSpPr>
            <p:nvPr/>
          </p:nvSpPr>
          <p:spPr bwMode="auto">
            <a:xfrm rot="21540000">
              <a:off x="4" y="323"/>
              <a:ext cx="16844" cy="2242"/>
            </a:xfrm>
            <a:prstGeom prst="rect">
              <a:avLst/>
            </a:prstGeom>
            <a:solidFill>
              <a:srgbClr val="FF7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_x448198320"/>
            <p:cNvSpPr>
              <a:spLocks noChangeArrowheads="1"/>
            </p:cNvSpPr>
            <p:nvPr/>
          </p:nvSpPr>
          <p:spPr bwMode="auto">
            <a:xfrm rot="21540000">
              <a:off x="2364" y="34"/>
              <a:ext cx="17023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sz="1800" b="0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ooper Black" pitchFamily="18" charset="0"/>
                  <a:ea typeface="굴림" pitchFamily="50" charset="-127"/>
                  <a:cs typeface="굴림" pitchFamily="50" charset="-127"/>
                </a:rPr>
                <a:t>천연기념물</a:t>
              </a:r>
              <a:endParaRPr kumimoji="1" 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</p:grp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_x448204640"/>
          <p:cNvGrpSpPr>
            <a:grpSpLocks/>
          </p:cNvGrpSpPr>
          <p:nvPr/>
        </p:nvGrpSpPr>
        <p:grpSpPr bwMode="auto">
          <a:xfrm>
            <a:off x="3549269" y="3041650"/>
            <a:ext cx="2079625" cy="387350"/>
            <a:chOff x="0" y="0"/>
            <a:chExt cx="16380" cy="3056"/>
          </a:xfrm>
        </p:grpSpPr>
        <p:sp>
          <p:nvSpPr>
            <p:cNvPr id="12" name="_x448205040"/>
            <p:cNvSpPr>
              <a:spLocks noChangeArrowheads="1"/>
            </p:cNvSpPr>
            <p:nvPr/>
          </p:nvSpPr>
          <p:spPr bwMode="auto">
            <a:xfrm>
              <a:off x="20" y="134"/>
              <a:ext cx="16029" cy="2534"/>
            </a:xfrm>
            <a:prstGeom prst="rect">
              <a:avLst/>
            </a:prstGeom>
            <a:solidFill>
              <a:srgbClr val="FF7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_x448207600"/>
            <p:cNvSpPr>
              <a:spLocks noChangeArrowheads="1"/>
            </p:cNvSpPr>
            <p:nvPr/>
          </p:nvSpPr>
          <p:spPr bwMode="auto">
            <a:xfrm rot="60000">
              <a:off x="316" y="215"/>
              <a:ext cx="16199" cy="2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sz="1800" b="0" i="0" u="none" strike="noStrike" cap="none" normalizeH="0" baseline="0" dirty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ooper Black" pitchFamily="18" charset="0"/>
                  <a:ea typeface="굴림" pitchFamily="50" charset="-127"/>
                  <a:cs typeface="굴림" pitchFamily="50" charset="-127"/>
                </a:rPr>
                <a:t>풍부한 지하자원</a:t>
              </a:r>
              <a:endParaRPr kumimoji="1" 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</p:grp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0" y="182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5" name="_x448208800"/>
          <p:cNvGrpSpPr>
            <a:grpSpLocks/>
          </p:cNvGrpSpPr>
          <p:nvPr/>
        </p:nvGrpSpPr>
        <p:grpSpPr bwMode="auto">
          <a:xfrm>
            <a:off x="5813375" y="2276872"/>
            <a:ext cx="2359025" cy="638175"/>
            <a:chOff x="0" y="0"/>
            <a:chExt cx="18570" cy="5025"/>
          </a:xfrm>
        </p:grpSpPr>
        <p:sp>
          <p:nvSpPr>
            <p:cNvPr id="16" name="_x448210320"/>
            <p:cNvSpPr>
              <a:spLocks noChangeArrowheads="1"/>
            </p:cNvSpPr>
            <p:nvPr/>
          </p:nvSpPr>
          <p:spPr bwMode="auto">
            <a:xfrm rot="60000">
              <a:off x="674" y="544"/>
              <a:ext cx="16803" cy="2741"/>
            </a:xfrm>
            <a:prstGeom prst="rect">
              <a:avLst/>
            </a:prstGeom>
            <a:solidFill>
              <a:srgbClr val="FF7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_x448212080"/>
            <p:cNvSpPr>
              <a:spLocks noChangeArrowheads="1"/>
            </p:cNvSpPr>
            <p:nvPr/>
          </p:nvSpPr>
          <p:spPr bwMode="auto">
            <a:xfrm rot="60000">
              <a:off x="53" y="203"/>
              <a:ext cx="18570" cy="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sz="1800" b="0" i="0" u="none" strike="noStrike" cap="none" normalizeH="0" baseline="0" dirty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ooper Black" pitchFamily="18" charset="0"/>
                  <a:ea typeface="굴림" pitchFamily="50" charset="-127"/>
                  <a:cs typeface="굴림" pitchFamily="50" charset="-127"/>
                </a:rPr>
                <a:t>경제적 가치</a:t>
              </a:r>
              <a:endParaRPr kumimoji="1" lang="ko-KR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굴림" pitchFamily="50" charset="-127"/>
                  <a:cs typeface="굴림" pitchFamily="50" charset="-127"/>
                </a:rPr>
                <a:t> </a:t>
              </a:r>
              <a:r>
                <a:rPr kumimoji="1" 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rPr>
                <a:t> </a:t>
              </a:r>
            </a:p>
          </p:txBody>
        </p:sp>
      </p:grp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0" y="228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81" name="_x448214960" descr="cif00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2808312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96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4"/>
            <a:ext cx="9144000" cy="686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96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74625"/>
            <a:ext cx="8850313" cy="650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96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" y="0"/>
            <a:ext cx="91376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9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319087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74625"/>
            <a:ext cx="8850313" cy="650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96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74625"/>
            <a:ext cx="8850313" cy="650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648811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455440"/>
            <a:ext cx="25717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964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74625"/>
            <a:ext cx="8850313" cy="650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62542"/>
            <a:ext cx="22574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964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30</Words>
  <Application>Microsoft Office PowerPoint</Application>
  <PresentationFormat>화면 슬라이드 쇼(4:3)</PresentationFormat>
  <Paragraphs>18</Paragraphs>
  <Slides>21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김선우</dc:creator>
  <cp:lastModifiedBy>김선우</cp:lastModifiedBy>
  <cp:revision>4</cp:revision>
  <dcterms:created xsi:type="dcterms:W3CDTF">2018-10-04T13:36:57Z</dcterms:created>
  <dcterms:modified xsi:type="dcterms:W3CDTF">2018-10-04T14:13:18Z</dcterms:modified>
</cp:coreProperties>
</file>