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68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25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840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47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81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2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1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357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12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98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3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0E19-C45E-4BDC-8376-173FAD1F8546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FE0C7-7146-45C2-9F1E-7988CA35C8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1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24465" y="737118"/>
            <a:ext cx="10922923" cy="112459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ko-KR" altLang="en-US" b="1" dirty="0" smtClean="0"/>
              <a:t>일본 역사의 문화</a:t>
            </a:r>
            <a:endParaRPr lang="ko-KR" altLang="en-US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8349" y="3053397"/>
            <a:ext cx="9966960" cy="3023207"/>
          </a:xfrm>
        </p:spPr>
        <p:txBody>
          <a:bodyPr>
            <a:normAutofit/>
          </a:bodyPr>
          <a:lstStyle/>
          <a:p>
            <a:pPr algn="r"/>
            <a:r>
              <a:rPr lang="en-US" altLang="ko-KR" dirty="0" smtClean="0">
                <a:latin typeface="Blippo Blk BT" pitchFamily="2" charset="0"/>
              </a:rPr>
              <a:t>21402165 </a:t>
            </a:r>
            <a:r>
              <a:rPr lang="ko-KR" altLang="en-US" dirty="0" smtClean="0">
                <a:latin typeface="Blippo Blk BT" pitchFamily="2" charset="0"/>
              </a:rPr>
              <a:t>이찬우</a:t>
            </a:r>
            <a:endParaRPr lang="en-US" altLang="ko-KR" dirty="0" smtClean="0">
              <a:latin typeface="Blippo Blk BT" pitchFamily="2" charset="0"/>
            </a:endParaRPr>
          </a:p>
          <a:p>
            <a:r>
              <a:rPr lang="en-US" altLang="ko-KR" dirty="0" smtClean="0">
                <a:latin typeface="Arial Black" panose="020B0A04020102020204" pitchFamily="34" charset="0"/>
              </a:rPr>
              <a:t>2</a:t>
            </a:r>
            <a:r>
              <a:rPr lang="ko-KR" altLang="en-US" dirty="0" smtClean="0">
                <a:latin typeface="Arial Black" panose="020B0A04020102020204" pitchFamily="34" charset="0"/>
              </a:rPr>
              <a:t>조 일본 고대 사회의 문화</a:t>
            </a:r>
            <a:endParaRPr lang="en-US" altLang="ko-KR" dirty="0" smtClean="0">
              <a:latin typeface="Arial Black" panose="020B0A04020102020204" pitchFamily="34" charset="0"/>
            </a:endParaRPr>
          </a:p>
          <a:p>
            <a:endParaRPr lang="en-US" altLang="ko-KR" dirty="0">
              <a:latin typeface="Arial Black" panose="020B0A04020102020204" pitchFamily="34" charset="0"/>
            </a:endParaRPr>
          </a:p>
          <a:p>
            <a:endParaRPr lang="en-US" altLang="ko-KR" dirty="0" smtClean="0">
              <a:latin typeface="Arial Black" panose="020B0A04020102020204" pitchFamily="34" charset="0"/>
            </a:endParaRPr>
          </a:p>
          <a:p>
            <a:r>
              <a:rPr lang="ko-KR" altLang="en-US" sz="1800" dirty="0" smtClean="0">
                <a:latin typeface="Arial Black" panose="020B0A04020102020204" pitchFamily="34" charset="0"/>
              </a:rPr>
              <a:t>소주제</a:t>
            </a:r>
            <a:r>
              <a:rPr lang="en-US" altLang="ko-KR" sz="1800" dirty="0" smtClean="0">
                <a:latin typeface="Arial Black" panose="020B0A04020102020204" pitchFamily="34" charset="0"/>
              </a:rPr>
              <a:t>: </a:t>
            </a:r>
            <a:r>
              <a:rPr lang="ko-KR" altLang="en-US" sz="1800" dirty="0" err="1" smtClean="0">
                <a:latin typeface="Arial Black" panose="020B0A04020102020204" pitchFamily="34" charset="0"/>
              </a:rPr>
              <a:t>야마토</a:t>
            </a:r>
            <a:r>
              <a:rPr lang="ko-KR" altLang="en-US" sz="1800" dirty="0" smtClean="0">
                <a:latin typeface="Arial Black" panose="020B0A04020102020204" pitchFamily="34" charset="0"/>
              </a:rPr>
              <a:t> 시대의 문화</a:t>
            </a:r>
            <a:endParaRPr lang="en-US" altLang="ko-KR" sz="1800" dirty="0" smtClean="0">
              <a:latin typeface="Arial Black" panose="020B0A04020102020204" pitchFamily="34" charset="0"/>
            </a:endParaRPr>
          </a:p>
          <a:p>
            <a:pPr algn="r"/>
            <a:endParaRPr lang="en-US" altLang="ko-KR" dirty="0"/>
          </a:p>
          <a:p>
            <a:pPr algn="r"/>
            <a:endParaRPr lang="en-US" altLang="ko-KR" dirty="0" smtClean="0"/>
          </a:p>
          <a:p>
            <a:pPr algn="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899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Blippo Blk BT" pitchFamily="2" charset="0"/>
              </a:rPr>
              <a:t>개요</a:t>
            </a:r>
            <a:r>
              <a:rPr lang="en-US" altLang="ko-KR" dirty="0" smtClean="0">
                <a:latin typeface="Blippo Blk BT" pitchFamily="2" charset="0"/>
              </a:rPr>
              <a:t>: </a:t>
            </a:r>
            <a:r>
              <a:rPr lang="ko-KR" altLang="en-US" dirty="0" err="1" smtClean="0">
                <a:latin typeface="Blippo Blk BT" pitchFamily="2" charset="0"/>
              </a:rPr>
              <a:t>야마토</a:t>
            </a:r>
            <a:r>
              <a:rPr lang="ko-KR" altLang="en-US" dirty="0" smtClean="0">
                <a:latin typeface="Blippo Blk BT" pitchFamily="2" charset="0"/>
              </a:rPr>
              <a:t> 시대의 문화</a:t>
            </a:r>
            <a:endParaRPr lang="ko-KR" altLang="en-US" dirty="0">
              <a:latin typeface="Blippo Blk BT" pitchFamily="2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2400" dirty="0" smtClean="0">
                <a:latin typeface="Bodoni MT Black" panose="02070A03080606020203" pitchFamily="18" charset="0"/>
              </a:rPr>
              <a:t>1 -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시대의 시작 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endParaRPr lang="en-US" altLang="ko-KR" sz="2400" dirty="0">
              <a:latin typeface="Bodoni MT Black" panose="02070A03080606020203" pitchFamily="18" charset="0"/>
            </a:endParaRPr>
          </a:p>
          <a:p>
            <a:r>
              <a:rPr lang="en-US" altLang="ko-KR" sz="2400" dirty="0" smtClean="0">
                <a:latin typeface="Bodoni MT Black" panose="02070A03080606020203" pitchFamily="18" charset="0"/>
              </a:rPr>
              <a:t>2 -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시대의 초기 문화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endParaRPr lang="en-US" altLang="ko-KR" sz="2400" dirty="0" smtClean="0">
              <a:latin typeface="Bodoni MT Black" panose="02070A03080606020203" pitchFamily="18" charset="0"/>
            </a:endParaRPr>
          </a:p>
          <a:p>
            <a:r>
              <a:rPr lang="en-US" altLang="ko-KR" sz="2400" dirty="0" smtClean="0">
                <a:latin typeface="Bodoni MT Black" panose="02070A03080606020203" pitchFamily="18" charset="0"/>
              </a:rPr>
              <a:t>3 -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 문화 발전의 계기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endParaRPr lang="en-US" altLang="ko-KR" sz="2400" dirty="0">
              <a:latin typeface="Bodoni MT Black" panose="02070A03080606020203" pitchFamily="18" charset="0"/>
            </a:endParaRPr>
          </a:p>
          <a:p>
            <a:r>
              <a:rPr lang="en-US" altLang="ko-KR" sz="2400" dirty="0" smtClean="0">
                <a:latin typeface="Bodoni MT Black" panose="02070A03080606020203" pitchFamily="18" charset="0"/>
              </a:rPr>
              <a:t>4 -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시대의 정치와 문화 개혁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endParaRPr lang="en-US" altLang="ko-KR" sz="2400" dirty="0" smtClean="0">
              <a:latin typeface="Bodoni MT Black" panose="02070A03080606020203" pitchFamily="18" charset="0"/>
            </a:endParaRPr>
          </a:p>
          <a:p>
            <a:r>
              <a:rPr lang="en-US" altLang="ko-KR" sz="2400" dirty="0" smtClean="0">
                <a:latin typeface="Bodoni MT Black" panose="02070A03080606020203" pitchFamily="18" charset="0"/>
              </a:rPr>
              <a:t>5 -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시대의 후기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endParaRPr lang="en-US" altLang="ko-KR" sz="2400" dirty="0" smtClean="0">
              <a:latin typeface="Bodoni MT Black" panose="02070A03080606020203" pitchFamily="18" charset="0"/>
            </a:endParaRPr>
          </a:p>
          <a:p>
            <a:r>
              <a:rPr lang="en-US" altLang="ko-KR" sz="2400" dirty="0" smtClean="0">
                <a:latin typeface="Bodoni MT Black" panose="02070A03080606020203" pitchFamily="18" charset="0"/>
              </a:rPr>
              <a:t>6 - </a:t>
            </a:r>
            <a:r>
              <a:rPr lang="ko-KR" altLang="en-US" sz="2400" dirty="0" err="1" smtClean="0">
                <a:latin typeface="Bodoni MT Black" panose="02070A03080606020203" pitchFamily="18" charset="0"/>
              </a:rPr>
              <a:t>야마토</a:t>
            </a:r>
            <a:r>
              <a:rPr lang="ko-KR" altLang="en-US" sz="2400" dirty="0" smtClean="0">
                <a:latin typeface="Bodoni MT Black" panose="02070A03080606020203" pitchFamily="18" charset="0"/>
              </a:rPr>
              <a:t> 시대 현세에 이르는 문화</a:t>
            </a:r>
            <a:endParaRPr lang="en-US" altLang="ko-KR" sz="2400" dirty="0" smtClean="0">
              <a:latin typeface="Bodoni MT Black" panose="02070A03080606020203" pitchFamily="18" charset="0"/>
            </a:endParaRPr>
          </a:p>
          <a:p>
            <a:pPr marL="0" indent="0">
              <a:buNone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66440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66557" y="881149"/>
            <a:ext cx="4269971" cy="789709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1- 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시대의 시작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456800" y="2643447"/>
            <a:ext cx="3732414" cy="2443941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지금의 천왕에 위치한 </a:t>
            </a:r>
            <a:r>
              <a:rPr lang="ko-KR" altLang="en-US" sz="1800" dirty="0" err="1" smtClean="0"/>
              <a:t>오키미와</a:t>
            </a:r>
            <a:r>
              <a:rPr lang="ko-KR" altLang="en-US" sz="1800" dirty="0" smtClean="0"/>
              <a:t> 그 권위를 나타내는 무덤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r>
              <a:rPr lang="en-US" altLang="ko-KR" sz="1800" dirty="0" smtClean="0"/>
              <a:t>-</a:t>
            </a:r>
            <a:r>
              <a:rPr lang="ko-KR" altLang="en-US" sz="1800" dirty="0" err="1" smtClean="0"/>
              <a:t>야마토</a:t>
            </a:r>
            <a:r>
              <a:rPr lang="ko-KR" altLang="en-US" sz="1800" dirty="0" smtClean="0"/>
              <a:t> 시대의 발생지</a:t>
            </a:r>
            <a:endParaRPr lang="en-US" altLang="ko-KR" sz="1800" dirty="0"/>
          </a:p>
          <a:p>
            <a:endParaRPr lang="en-US" altLang="ko-KR" sz="1800" dirty="0" smtClean="0"/>
          </a:p>
          <a:p>
            <a:endParaRPr lang="ko-KR" altLang="en-US" sz="1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130175"/>
            <a:ext cx="5140325" cy="361950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020" y="4156999"/>
            <a:ext cx="3657359" cy="22234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0" y="3749675"/>
            <a:ext cx="2124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0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3717" y="407324"/>
            <a:ext cx="5300748" cy="689956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2. 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시대의 초기 문화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723727" y="2105544"/>
            <a:ext cx="4637982" cy="1353243"/>
          </a:xfrm>
        </p:spPr>
        <p:txBody>
          <a:bodyPr/>
          <a:lstStyle/>
          <a:p>
            <a:r>
              <a:rPr lang="ko-KR" altLang="en-US" dirty="0" smtClean="0"/>
              <a:t>한반도에서 일본으로</a:t>
            </a:r>
            <a:endParaRPr lang="en-US" altLang="ko-KR" dirty="0" smtClean="0"/>
          </a:p>
          <a:p>
            <a:r>
              <a:rPr lang="ko-KR" altLang="en-US" dirty="0" smtClean="0"/>
              <a:t>철기문화가 많이 보급되었다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56" y="752302"/>
            <a:ext cx="2462901" cy="2706485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28" y="1185617"/>
            <a:ext cx="2724150" cy="2085975"/>
          </a:xfrm>
          <a:prstGeom prst="rect">
            <a:avLst/>
          </a:prstGeom>
        </p:spPr>
      </p:pic>
      <p:sp>
        <p:nvSpPr>
          <p:cNvPr id="7" name="AutoShape 2" descr="야마토 시대 철검에 대한 이미지 검색결과"/>
          <p:cNvSpPr>
            <a:spLocks noChangeAspect="1" noChangeArrowheads="1"/>
          </p:cNvSpPr>
          <p:nvPr/>
        </p:nvSpPr>
        <p:spPr bwMode="auto">
          <a:xfrm>
            <a:off x="6780416" y="3990109"/>
            <a:ext cx="2022762" cy="20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94" y="4162988"/>
            <a:ext cx="2560660" cy="20227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65" y="4256577"/>
            <a:ext cx="2540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73826" y="814647"/>
            <a:ext cx="6168044" cy="706582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3.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시대의 문화 발전의 발단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2862347" y="1783281"/>
            <a:ext cx="4220095" cy="3931718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중기에 이르러 많은 도래인의 유입</a:t>
            </a:r>
            <a:endParaRPr lang="en-US" altLang="ko-KR" sz="1800" dirty="0"/>
          </a:p>
          <a:p>
            <a:r>
              <a:rPr lang="ko-KR" altLang="en-US" sz="1800" dirty="0" smtClean="0"/>
              <a:t>좌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도래인 우</a:t>
            </a:r>
            <a:r>
              <a:rPr lang="en-US" altLang="ko-KR" sz="1800" dirty="0" smtClean="0"/>
              <a:t>:</a:t>
            </a:r>
            <a:r>
              <a:rPr lang="ko-KR" altLang="en-US" sz="1800" dirty="0" err="1" smtClean="0"/>
              <a:t>조몬인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r>
              <a:rPr lang="ko-KR" altLang="en-US" sz="1800" dirty="0" smtClean="0"/>
              <a:t>도래인의 유입으로 </a:t>
            </a:r>
            <a:r>
              <a:rPr lang="ko-KR" altLang="en-US" sz="1800" dirty="0" err="1" smtClean="0"/>
              <a:t>의상문화도</a:t>
            </a:r>
            <a:r>
              <a:rPr lang="ko-KR" altLang="en-US" sz="1800" dirty="0" smtClean="0"/>
              <a:t> 발전</a:t>
            </a:r>
            <a:r>
              <a:rPr lang="en-US" altLang="ko-KR" sz="1800" dirty="0" smtClean="0"/>
              <a:t>.</a:t>
            </a:r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 smtClean="0"/>
              <a:t>- </a:t>
            </a:r>
            <a:r>
              <a:rPr lang="ko-KR" altLang="en-US" sz="1800" dirty="0" smtClean="0"/>
              <a:t>도래인의 불교도 전파하여 큰 전쟁도 일어나기도 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33" y="698269"/>
            <a:ext cx="3421036" cy="2028507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938" b="1172"/>
          <a:stretch/>
        </p:blipFill>
        <p:spPr>
          <a:xfrm>
            <a:off x="7335633" y="3354387"/>
            <a:ext cx="3512475" cy="236061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7" y="3514724"/>
            <a:ext cx="2095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10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67542" y="590348"/>
            <a:ext cx="6057208" cy="664874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4.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시대의 정치와 문화 개혁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5142" y="2055871"/>
            <a:ext cx="5835534" cy="3497031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    1)-</a:t>
            </a:r>
            <a:r>
              <a:rPr lang="ko-KR" altLang="en-US" sz="1800" dirty="0" smtClean="0"/>
              <a:t>정치나 문화의 개혁이 중심 </a:t>
            </a:r>
            <a:r>
              <a:rPr lang="ko-KR" altLang="en-US" sz="1800" dirty="0" err="1" smtClean="0"/>
              <a:t>쇼토쿠</a:t>
            </a:r>
            <a:r>
              <a:rPr lang="ko-KR" altLang="en-US" sz="1800" dirty="0" smtClean="0"/>
              <a:t> 태자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/>
              <a:t>https://www.youtube.com/watch?v=C3M1K9mvmK8</a:t>
            </a:r>
            <a:endParaRPr lang="en-US" altLang="ko-KR" sz="1800" dirty="0" smtClean="0"/>
          </a:p>
          <a:p>
            <a:endParaRPr lang="en-US" altLang="ko-KR" sz="1800" dirty="0"/>
          </a:p>
          <a:p>
            <a:r>
              <a:rPr lang="en-US" altLang="ko-KR" sz="1800" dirty="0" smtClean="0"/>
              <a:t>2)- </a:t>
            </a:r>
            <a:r>
              <a:rPr lang="ko-KR" altLang="en-US" sz="1800" dirty="0" err="1" smtClean="0"/>
              <a:t>쇼토쿠</a:t>
            </a:r>
            <a:r>
              <a:rPr lang="ko-KR" altLang="en-US" sz="1800" dirty="0" smtClean="0"/>
              <a:t> 태자의 의한 계급별 의상</a:t>
            </a:r>
            <a:endParaRPr lang="en-US" altLang="ko-KR" sz="1800" dirty="0" smtClean="0"/>
          </a:p>
          <a:p>
            <a:r>
              <a:rPr lang="en-US" altLang="ko-KR" sz="1800" dirty="0" smtClean="0"/>
              <a:t>(</a:t>
            </a:r>
            <a:r>
              <a:rPr lang="ko-KR" altLang="en-US" sz="1800" dirty="0" smtClean="0"/>
              <a:t>한반도의 </a:t>
            </a:r>
            <a:r>
              <a:rPr lang="ko-KR" altLang="en-US" sz="1800" dirty="0" err="1" smtClean="0"/>
              <a:t>골품제를</a:t>
            </a:r>
            <a:r>
              <a:rPr lang="ko-KR" altLang="en-US" sz="1800" dirty="0" smtClean="0"/>
              <a:t> 연상시킴</a:t>
            </a:r>
            <a:r>
              <a:rPr lang="en-US" altLang="ko-KR" sz="1800" dirty="0" smtClean="0"/>
              <a:t>)</a:t>
            </a:r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78" y="2745942"/>
            <a:ext cx="3860829" cy="22998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30" y="374217"/>
            <a:ext cx="16192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5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9600" y="390843"/>
            <a:ext cx="5841076" cy="1205201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5.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 후기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0452" y="2617116"/>
            <a:ext cx="6022570" cy="3284919"/>
          </a:xfrm>
        </p:spPr>
        <p:txBody>
          <a:bodyPr>
            <a:normAutofit/>
          </a:bodyPr>
          <a:lstStyle/>
          <a:p>
            <a:pPr algn="just"/>
            <a:r>
              <a:rPr lang="en-US" altLang="ko-KR" sz="1800" dirty="0" smtClean="0"/>
              <a:t>1. </a:t>
            </a:r>
            <a:r>
              <a:rPr lang="ko-KR" altLang="en-US" sz="1800" dirty="0" smtClean="0"/>
              <a:t>유명한 </a:t>
            </a:r>
            <a:r>
              <a:rPr lang="ko-KR" altLang="en-US" sz="1800" dirty="0" err="1" smtClean="0"/>
              <a:t>다이카</a:t>
            </a:r>
            <a:r>
              <a:rPr lang="ko-KR" altLang="en-US" sz="1800" dirty="0" smtClean="0"/>
              <a:t> 개신을 일으킨 </a:t>
            </a:r>
            <a:r>
              <a:rPr lang="ko-KR" altLang="en-US" sz="1800" dirty="0" err="1" smtClean="0"/>
              <a:t>나카노오에</a:t>
            </a:r>
            <a:r>
              <a:rPr lang="ko-KR" altLang="en-US" sz="1800" dirty="0" smtClean="0"/>
              <a:t> 태자</a:t>
            </a:r>
            <a:endParaRPr lang="en-US" altLang="ko-KR" sz="1800" dirty="0" smtClean="0"/>
          </a:p>
          <a:p>
            <a:pPr marL="285750" indent="-285750" algn="just">
              <a:buFontTx/>
              <a:buChar char="-"/>
            </a:pPr>
            <a:endParaRPr lang="en-US" altLang="ko-KR" sz="1800" dirty="0" smtClean="0"/>
          </a:p>
          <a:p>
            <a:pPr marL="285750" indent="-285750" algn="just">
              <a:buFontTx/>
              <a:buChar char="-"/>
            </a:pPr>
            <a:endParaRPr lang="en-US" altLang="ko-KR" sz="1800" dirty="0"/>
          </a:p>
          <a:p>
            <a:pPr marL="285750" indent="-285750" algn="just">
              <a:buFontTx/>
              <a:buChar char="-"/>
            </a:pPr>
            <a:endParaRPr lang="en-US" altLang="ko-KR" sz="1800" dirty="0" smtClean="0"/>
          </a:p>
          <a:p>
            <a:pPr algn="just"/>
            <a:endParaRPr lang="en-US" altLang="ko-KR" sz="1800" dirty="0"/>
          </a:p>
          <a:p>
            <a:pPr algn="just"/>
            <a:r>
              <a:rPr lang="en-US" altLang="ko-KR" sz="1800" dirty="0" smtClean="0"/>
              <a:t>2. </a:t>
            </a:r>
            <a:r>
              <a:rPr lang="ko-KR" altLang="en-US" sz="1800" dirty="0" smtClean="0"/>
              <a:t>후기에 영토를 </a:t>
            </a:r>
            <a:r>
              <a:rPr lang="ko-KR" altLang="en-US" sz="1800" dirty="0" err="1" smtClean="0"/>
              <a:t>넒히고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오키미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대왕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대신의 </a:t>
            </a:r>
            <a:r>
              <a:rPr lang="ko-KR" altLang="en-US" sz="1800" dirty="0" err="1" smtClean="0"/>
              <a:t>텐노우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천왕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를 사용한 </a:t>
            </a:r>
            <a:r>
              <a:rPr lang="ko-KR" altLang="en-US" sz="1800" dirty="0" err="1" smtClean="0"/>
              <a:t>덴무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덴노</a:t>
            </a:r>
            <a:endParaRPr lang="en-US" altLang="ko-KR" sz="1800" dirty="0" smtClean="0"/>
          </a:p>
          <a:p>
            <a:pPr marL="285750" indent="-285750" algn="just">
              <a:buFontTx/>
              <a:buChar char="-"/>
            </a:pPr>
            <a:endParaRPr lang="en-US" altLang="ko-KR" sz="1800" dirty="0"/>
          </a:p>
          <a:p>
            <a:pPr marL="285750" indent="-285750" algn="l">
              <a:buFontTx/>
              <a:buChar char="-"/>
            </a:pPr>
            <a:endParaRPr lang="ko-KR" altLang="en-US" sz="18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79" y="1425625"/>
            <a:ext cx="2202873" cy="17900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15" y="1444633"/>
            <a:ext cx="2374322" cy="219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4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3578" y="1122363"/>
            <a:ext cx="6201295" cy="839441"/>
          </a:xfrm>
        </p:spPr>
        <p:txBody>
          <a:bodyPr>
            <a:normAutofit fontScale="90000"/>
          </a:bodyPr>
          <a:lstStyle/>
          <a:p>
            <a:r>
              <a:rPr lang="en-US" altLang="ko-KR" sz="3200" dirty="0" smtClean="0">
                <a:latin typeface="Blippo Blk BT" pitchFamily="2" charset="0"/>
              </a:rPr>
              <a:t>6.</a:t>
            </a:r>
            <a:r>
              <a:rPr lang="ko-KR" altLang="en-US" sz="3200" dirty="0" err="1" smtClean="0">
                <a:latin typeface="Blippo Blk BT" pitchFamily="2" charset="0"/>
              </a:rPr>
              <a:t>야마토</a:t>
            </a:r>
            <a:r>
              <a:rPr lang="ko-KR" altLang="en-US" sz="3200" dirty="0" smtClean="0">
                <a:latin typeface="Blippo Blk BT" pitchFamily="2" charset="0"/>
              </a:rPr>
              <a:t> 시대 현세에 이르는 문화</a:t>
            </a:r>
            <a:endParaRPr lang="ko-KR" altLang="en-US" sz="3200" dirty="0">
              <a:latin typeface="Blippo Blk BT" pitchFamily="2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2804016"/>
            <a:ext cx="5109556" cy="3455468"/>
          </a:xfrm>
        </p:spPr>
        <p:txBody>
          <a:bodyPr>
            <a:normAutofit/>
          </a:bodyPr>
          <a:lstStyle/>
          <a:p>
            <a:pPr algn="just"/>
            <a:r>
              <a:rPr lang="en-US" altLang="ko-KR" sz="1800" dirty="0" smtClean="0"/>
              <a:t>1.</a:t>
            </a:r>
            <a:r>
              <a:rPr lang="ko-KR" altLang="en-US" sz="1800" dirty="0" smtClean="0"/>
              <a:t>일본에서 제일 오래된 역사서인 고지키</a:t>
            </a:r>
            <a:endParaRPr lang="en-US" altLang="ko-KR" sz="1800" dirty="0" smtClean="0"/>
          </a:p>
          <a:p>
            <a:pPr algn="just"/>
            <a:endParaRPr lang="en-US" altLang="ko-KR" sz="1800" dirty="0"/>
          </a:p>
          <a:p>
            <a:pPr algn="just"/>
            <a:endParaRPr lang="en-US" altLang="ko-KR" sz="1800" dirty="0" smtClean="0"/>
          </a:p>
          <a:p>
            <a:pPr algn="just"/>
            <a:endParaRPr lang="en-US" altLang="ko-KR" sz="1800" dirty="0"/>
          </a:p>
          <a:p>
            <a:pPr algn="just"/>
            <a:endParaRPr lang="en-US" altLang="ko-KR" sz="1800" dirty="0" smtClean="0"/>
          </a:p>
          <a:p>
            <a:pPr algn="just"/>
            <a:r>
              <a:rPr lang="en-US" altLang="ko-KR" sz="1800" dirty="0" smtClean="0"/>
              <a:t>2. </a:t>
            </a:r>
            <a:r>
              <a:rPr lang="ko-KR" altLang="en-US" sz="1800" dirty="0" err="1" smtClean="0"/>
              <a:t>덴무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덴노로</a:t>
            </a:r>
            <a:r>
              <a:rPr lang="ko-KR" altLang="en-US" sz="1800" dirty="0" smtClean="0"/>
              <a:t> 부터 시작된 신사 문화</a:t>
            </a:r>
            <a:endParaRPr lang="en-US" altLang="ko-KR" sz="1800" dirty="0" smtClean="0"/>
          </a:p>
          <a:p>
            <a:pPr algn="just"/>
            <a:endParaRPr lang="en-US" altLang="ko-KR" sz="18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84" y="1542083"/>
            <a:ext cx="3485111" cy="23316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98" y="4335434"/>
            <a:ext cx="364028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1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202</Words>
  <Application>Microsoft Office PowerPoint</Application>
  <PresentationFormat>와이드스크린</PresentationFormat>
  <Paragraphs>58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맑은 고딕</vt:lpstr>
      <vt:lpstr>Arial</vt:lpstr>
      <vt:lpstr>Arial Black</vt:lpstr>
      <vt:lpstr>Blippo Blk BT</vt:lpstr>
      <vt:lpstr>Bodoni MT Black</vt:lpstr>
      <vt:lpstr>Office 테마</vt:lpstr>
      <vt:lpstr>일본 역사의 문화</vt:lpstr>
      <vt:lpstr>개요: 야마토 시대의 문화</vt:lpstr>
      <vt:lpstr>1- 야마토 시대의 시작</vt:lpstr>
      <vt:lpstr>2. 야마토 시대의 초기 문화</vt:lpstr>
      <vt:lpstr>3.야마토 시대의 문화 발전의 발단</vt:lpstr>
      <vt:lpstr>4.야마토 시대의 정치와 문화 개혁</vt:lpstr>
      <vt:lpstr>5.야마토 시대 후기</vt:lpstr>
      <vt:lpstr>6.야마토 시대 현세에 이르는 문화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yjk5784@naver.com</dc:creator>
  <cp:lastModifiedBy>yjk5784@naver.com</cp:lastModifiedBy>
  <cp:revision>14</cp:revision>
  <dcterms:created xsi:type="dcterms:W3CDTF">2018-09-28T00:02:02Z</dcterms:created>
  <dcterms:modified xsi:type="dcterms:W3CDTF">2018-10-01T10:44:11Z</dcterms:modified>
</cp:coreProperties>
</file>