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56" r:id="rId4"/>
    <p:sldId id="267" r:id="rId5"/>
    <p:sldId id="268" r:id="rId6"/>
    <p:sldId id="269" r:id="rId7"/>
    <p:sldId id="270" r:id="rId8"/>
    <p:sldId id="271" r:id="rId9"/>
    <p:sldId id="276" r:id="rId10"/>
    <p:sldId id="278" r:id="rId11"/>
    <p:sldId id="273" r:id="rId12"/>
    <p:sldId id="279" r:id="rId13"/>
    <p:sldId id="274" r:id="rId14"/>
    <p:sldId id="275" r:id="rId15"/>
    <p:sldId id="277" r:id="rId16"/>
  </p:sldIdLst>
  <p:sldSz cx="9144000" cy="5143500" type="screen16x9"/>
  <p:notesSz cx="6858000" cy="9144000"/>
  <p:embeddedFontLst>
    <p:embeddedFont>
      <p:font typeface="맑은 고딕" panose="020B0503020000020004" pitchFamily="50" charset="-127"/>
      <p:regular r:id="rId18"/>
      <p:bold r:id="rId19"/>
    </p:embeddedFont>
    <p:embeddedFont>
      <p:font typeface="ＭＳ Ｐゴシック" panose="020B0600070205080204" pitchFamily="34" charset="-128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E5F54"/>
    <a:srgbClr val="DA3E3E"/>
    <a:srgbClr val="EA3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1C2D-B41F-4C3F-AA7D-A7311F8B181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A6F6B-22E0-403F-93B6-9D1F38018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0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ozgB7qHV3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sermonworld.or.kr/index.php?mid=video_channel&amp;document_srl=214&amp;video_id=oeJwEDbH3-U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w4haJlRB8Q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00658" y="892528"/>
            <a:ext cx="91293" cy="543058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891951" y="892528"/>
            <a:ext cx="5256584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일본의 종교관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415748"/>
            <a:ext cx="135594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ko-KR" altLang="en-US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기독교 </a:t>
            </a:r>
            <a:r>
              <a:rPr lang="en-US" altLang="ko-KR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011910"/>
            <a:ext cx="2403190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21618001 </a:t>
            </a:r>
            <a:r>
              <a:rPr lang="ko-KR" altLang="en-US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강수연</a:t>
            </a:r>
            <a:endParaRPr lang="en-US" altLang="ko-KR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ko-KR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21618166 </a:t>
            </a:r>
            <a:r>
              <a:rPr lang="ko-KR" altLang="en-US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사사키리나</a:t>
            </a:r>
            <a:r>
              <a:rPr lang="en-US" altLang="ko-KR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" name="AutoShape 4" descr="ë¬´ë£ ìì´ì½ ì¢êµ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ë¬´ë£ ìì´ì½ ì¢êµ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0338"/>
            <a:ext cx="4680520" cy="46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303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종교관</a:t>
            </a:r>
            <a:endParaRPr lang="en-US" altLang="ko-KR" sz="1400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04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9F4EA10-0CF9-428D-ACDC-0A3D364AEE13}"/>
              </a:ext>
            </a:extLst>
          </p:cNvPr>
          <p:cNvSpPr/>
          <p:nvPr/>
        </p:nvSpPr>
        <p:spPr>
          <a:xfrm>
            <a:off x="2440604" y="402686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ja-JP" dirty="0"/>
              <a:t>               </a:t>
            </a:r>
            <a:r>
              <a:rPr lang="ja-JP" altLang="ko-KR" dirty="0"/>
              <a:t>混合的宗教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8BDE35D-6C80-433D-93EE-EB99D24C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61245"/>
            <a:ext cx="2695228" cy="269522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52930C8-D8A0-4756-8E3C-AE5CAD9E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53" y="1174199"/>
            <a:ext cx="1518582" cy="251849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445768A-84F8-43AB-B064-14261EDC0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34" y="1383578"/>
            <a:ext cx="3291368" cy="21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8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종교관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04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A56E983-1BA7-450E-BE8F-1B8D801AC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3598"/>
            <a:ext cx="6264696" cy="30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13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종교관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04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620" y="1275606"/>
            <a:ext cx="1957164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혼합적</a:t>
            </a:r>
            <a:endParaRPr lang="en-US" altLang="ko-KR" sz="2000" b="1" i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98868" y="1164943"/>
            <a:ext cx="21602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22"/>
          <p:cNvSpPr/>
          <p:nvPr/>
        </p:nvSpPr>
        <p:spPr>
          <a:xfrm>
            <a:off x="744000" y="2189485"/>
            <a:ext cx="2820061" cy="1560815"/>
          </a:xfrm>
          <a:custGeom>
            <a:avLst/>
            <a:gdLst/>
            <a:ahLst/>
            <a:cxnLst/>
            <a:rect l="l" t="t" r="r" b="b"/>
            <a:pathLst>
              <a:path w="1728191" h="1108923">
                <a:moveTo>
                  <a:pt x="0" y="0"/>
                </a:moveTo>
                <a:lnTo>
                  <a:pt x="1584176" y="0"/>
                </a:lnTo>
                <a:lnTo>
                  <a:pt x="1584176" y="404150"/>
                </a:lnTo>
                <a:lnTo>
                  <a:pt x="1728191" y="548165"/>
                </a:lnTo>
                <a:lnTo>
                  <a:pt x="1584176" y="692180"/>
                </a:lnTo>
                <a:lnTo>
                  <a:pt x="1584176" y="1108923"/>
                </a:lnTo>
                <a:lnTo>
                  <a:pt x="0" y="1108923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/>
          </a:p>
        </p:txBody>
      </p:sp>
      <p:sp>
        <p:nvSpPr>
          <p:cNvPr id="4" name="TextBox 3"/>
          <p:cNvSpPr txBox="1"/>
          <p:nvPr/>
        </p:nvSpPr>
        <p:spPr>
          <a:xfrm>
            <a:off x="683568" y="2753867"/>
            <a:ext cx="254798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ja-JP" altLang="ko-KR" sz="2400" dirty="0">
                <a:solidFill>
                  <a:schemeClr val="bg1"/>
                </a:solidFill>
              </a:rPr>
              <a:t>初詣</a:t>
            </a:r>
            <a:endParaRPr lang="en-US" altLang="ko-KR" sz="2400" spc="-150" dirty="0">
              <a:solidFill>
                <a:schemeClr val="bg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 rot="16200000">
            <a:off x="3060660" y="2966081"/>
            <a:ext cx="127788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9822B16-407D-48AD-80F9-865032750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88" y="1607580"/>
            <a:ext cx="4086937" cy="27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86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종교관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04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620" y="1275606"/>
            <a:ext cx="1957164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혼합적</a:t>
            </a:r>
            <a:endParaRPr lang="en-US" altLang="ko-KR" sz="2000" b="1" i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98868" y="1164943"/>
            <a:ext cx="21602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22"/>
          <p:cNvSpPr/>
          <p:nvPr/>
        </p:nvSpPr>
        <p:spPr>
          <a:xfrm>
            <a:off x="744000" y="2189485"/>
            <a:ext cx="2820061" cy="1560815"/>
          </a:xfrm>
          <a:custGeom>
            <a:avLst/>
            <a:gdLst/>
            <a:ahLst/>
            <a:cxnLst/>
            <a:rect l="l" t="t" r="r" b="b"/>
            <a:pathLst>
              <a:path w="1728191" h="1108923">
                <a:moveTo>
                  <a:pt x="0" y="0"/>
                </a:moveTo>
                <a:lnTo>
                  <a:pt x="1584176" y="0"/>
                </a:lnTo>
                <a:lnTo>
                  <a:pt x="1584176" y="404150"/>
                </a:lnTo>
                <a:lnTo>
                  <a:pt x="1728191" y="548165"/>
                </a:lnTo>
                <a:lnTo>
                  <a:pt x="1584176" y="692180"/>
                </a:lnTo>
                <a:lnTo>
                  <a:pt x="1584176" y="1108923"/>
                </a:lnTo>
                <a:lnTo>
                  <a:pt x="0" y="1108923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/>
          </a:p>
        </p:txBody>
      </p:sp>
      <p:sp>
        <p:nvSpPr>
          <p:cNvPr id="4" name="TextBox 3"/>
          <p:cNvSpPr txBox="1"/>
          <p:nvPr/>
        </p:nvSpPr>
        <p:spPr>
          <a:xfrm>
            <a:off x="683568" y="2753867"/>
            <a:ext cx="254798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鯉</a:t>
            </a:r>
            <a:r>
              <a:rPr lang="ja-JP" altLang="en-US" sz="2400" dirty="0">
                <a:solidFill>
                  <a:schemeClr val="bg1"/>
                </a:solidFill>
              </a:rPr>
              <a:t>のぼり</a:t>
            </a:r>
            <a:endParaRPr lang="en-US" altLang="ko-KR" sz="2400" spc="-150" dirty="0">
              <a:solidFill>
                <a:schemeClr val="bg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 rot="16200000">
            <a:off x="3060660" y="2966081"/>
            <a:ext cx="127788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3B6CFE-8A83-404B-8792-462511D69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91065"/>
            <a:ext cx="3319522" cy="33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54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종교관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04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620" y="1275606"/>
            <a:ext cx="1957164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b="1" i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혼합적</a:t>
            </a:r>
            <a:endParaRPr lang="en-US" altLang="ko-KR" sz="2000" b="1" i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98868" y="1164943"/>
            <a:ext cx="21602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22"/>
          <p:cNvSpPr/>
          <p:nvPr/>
        </p:nvSpPr>
        <p:spPr>
          <a:xfrm>
            <a:off x="744000" y="2189485"/>
            <a:ext cx="2820061" cy="1560815"/>
          </a:xfrm>
          <a:custGeom>
            <a:avLst/>
            <a:gdLst/>
            <a:ahLst/>
            <a:cxnLst/>
            <a:rect l="l" t="t" r="r" b="b"/>
            <a:pathLst>
              <a:path w="1728191" h="1108923">
                <a:moveTo>
                  <a:pt x="0" y="0"/>
                </a:moveTo>
                <a:lnTo>
                  <a:pt x="1584176" y="0"/>
                </a:lnTo>
                <a:lnTo>
                  <a:pt x="1584176" y="404150"/>
                </a:lnTo>
                <a:lnTo>
                  <a:pt x="1728191" y="548165"/>
                </a:lnTo>
                <a:lnTo>
                  <a:pt x="1584176" y="692180"/>
                </a:lnTo>
                <a:lnTo>
                  <a:pt x="1584176" y="1108923"/>
                </a:lnTo>
                <a:lnTo>
                  <a:pt x="0" y="1108923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150"/>
          </a:p>
        </p:txBody>
      </p:sp>
      <p:sp>
        <p:nvSpPr>
          <p:cNvPr id="4" name="TextBox 3"/>
          <p:cNvSpPr txBox="1"/>
          <p:nvPr/>
        </p:nvSpPr>
        <p:spPr>
          <a:xfrm>
            <a:off x="683568" y="2753867"/>
            <a:ext cx="254798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ja-JP" altLang="ko-KR" sz="2400" dirty="0">
                <a:solidFill>
                  <a:schemeClr val="bg1"/>
                </a:solidFill>
              </a:rPr>
              <a:t>葬儀</a:t>
            </a:r>
            <a:endParaRPr lang="en-US" altLang="ko-KR" sz="2400" spc="-150" dirty="0">
              <a:solidFill>
                <a:schemeClr val="bg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 rot="16200000">
            <a:off x="3060660" y="2966081"/>
            <a:ext cx="1277884" cy="45719"/>
          </a:xfrm>
          <a:prstGeom prst="rect">
            <a:avLst/>
          </a:prstGeom>
          <a:solidFill>
            <a:srgbClr val="E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D3B6DBD-5970-4024-8AAC-27BB3B6CF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75716"/>
            <a:ext cx="3859581" cy="26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39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F7DE7-6440-47FC-882C-73477F19AEAC}"/>
              </a:ext>
            </a:extLst>
          </p:cNvPr>
          <p:cNvSpPr txBox="1"/>
          <p:nvPr/>
        </p:nvSpPr>
        <p:spPr>
          <a:xfrm>
            <a:off x="3491880" y="2393338"/>
            <a:ext cx="3539968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감사합니다</a:t>
            </a:r>
            <a:endParaRPr lang="en-US" altLang="ko-KR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28477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707904" y="411510"/>
            <a:ext cx="5256584" cy="432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18531" y="586230"/>
            <a:ext cx="2808312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rgbClr val="EA382A"/>
                </a:solidFill>
                <a:latin typeface="맑은 고딕" pitchFamily="50" charset="-127"/>
                <a:ea typeface="맑은 고딕" pitchFamily="50" charset="-127"/>
              </a:rPr>
              <a:t>목차</a:t>
            </a:r>
            <a:endParaRPr lang="ko-KR" altLang="en-US" sz="2400" b="1" spc="-150" dirty="0">
              <a:solidFill>
                <a:srgbClr val="EA382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923928" y="1131590"/>
            <a:ext cx="4536503" cy="0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8530" y="1859364"/>
            <a:ext cx="334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01 </a:t>
            </a:r>
            <a:r>
              <a:rPr lang="ko-KR" alt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일본의 종교 비율</a:t>
            </a:r>
            <a:endParaRPr lang="ko-KR" altLang="en-US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530" y="2558006"/>
            <a:ext cx="601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02 </a:t>
            </a:r>
            <a:r>
              <a:rPr lang="ko-KR" alt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기독교의 전파 및 역사와 박해</a:t>
            </a:r>
            <a:endParaRPr lang="ko-KR" altLang="en-US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8530" y="3256648"/>
            <a:ext cx="507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03 </a:t>
            </a:r>
            <a:r>
              <a:rPr lang="ko-KR" alt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기독교에 대한 일본의 시선 </a:t>
            </a:r>
            <a:endParaRPr lang="ko-KR" altLang="en-US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8530" y="3947596"/>
            <a:ext cx="3129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04 </a:t>
            </a:r>
            <a:r>
              <a:rPr lang="ko-KR" altLang="en-US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일본의 종교관 </a:t>
            </a:r>
            <a:endParaRPr lang="ko-KR" altLang="en-US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" name="AutoShape 2" descr="ê´ë ¨ ì´ë¯¸ì§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4" descr="notice icon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3" name="Picture 5" descr="C:\Users\USER\Downloads\com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266">
            <a:off x="1331640" y="138441"/>
            <a:ext cx="2111648" cy="21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577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297565"/>
            <a:ext cx="353996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종교 비율 </a:t>
            </a:r>
            <a:endParaRPr lang="en-US" altLang="ko-KR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2170592" descr="EMB00001fa824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6798" r="4449" b="5103"/>
          <a:stretch>
            <a:fillRect/>
          </a:stretch>
        </p:blipFill>
        <p:spPr bwMode="auto">
          <a:xfrm>
            <a:off x="683568" y="843558"/>
            <a:ext cx="8152182" cy="39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_x182924040"/>
          <p:cNvSpPr>
            <a:spLocks noChangeArrowheads="1"/>
          </p:cNvSpPr>
          <p:nvPr/>
        </p:nvSpPr>
        <p:spPr bwMode="auto">
          <a:xfrm>
            <a:off x="899592" y="3219822"/>
            <a:ext cx="3744416" cy="432048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1357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297565"/>
            <a:ext cx="353996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일본의 종교 비율 </a:t>
            </a:r>
            <a:r>
              <a:rPr lang="en-US" altLang="ko-KR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한국과 비교</a:t>
            </a:r>
            <a:r>
              <a:rPr lang="en-US" altLang="ko-KR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1938448" descr="EMB00001fa824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3558"/>
            <a:ext cx="7272808" cy="39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_x182924040"/>
          <p:cNvSpPr>
            <a:spLocks noChangeArrowheads="1"/>
          </p:cNvSpPr>
          <p:nvPr/>
        </p:nvSpPr>
        <p:spPr bwMode="auto">
          <a:xfrm>
            <a:off x="6948264" y="2211710"/>
            <a:ext cx="1728192" cy="360040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9601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297565"/>
            <a:ext cx="3539968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기독교의 전파 및 역사와 박해</a:t>
            </a:r>
          </a:p>
          <a:p>
            <a:endParaRPr lang="en-US" altLang="ko-KR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Picture 2" descr="ì¬ì¼ë°ì¤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43896"/>
            <a:ext cx="5425729" cy="38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31744" y="3081487"/>
            <a:ext cx="2884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1549</a:t>
            </a:r>
            <a:r>
              <a:rPr lang="ko-KR" altLang="en-US" dirty="0"/>
              <a:t>년</a:t>
            </a:r>
            <a:endParaRPr lang="en-US" altLang="ko-KR" dirty="0"/>
          </a:p>
          <a:p>
            <a:pPr fontAlgn="base"/>
            <a:r>
              <a:rPr lang="ko-KR" altLang="en-US" dirty="0"/>
              <a:t> </a:t>
            </a:r>
            <a:endParaRPr lang="en-US" altLang="ko-KR" dirty="0"/>
          </a:p>
          <a:p>
            <a:pPr fontAlgn="base"/>
            <a:r>
              <a:rPr lang="ko-KR" altLang="en-US" dirty="0"/>
              <a:t>로마 가톨릭의 예수회 </a:t>
            </a:r>
            <a:endParaRPr lang="en-US" altLang="ko-KR" dirty="0"/>
          </a:p>
          <a:p>
            <a:pPr fontAlgn="base"/>
            <a:r>
              <a:rPr lang="ko-KR" altLang="en-US" dirty="0"/>
              <a:t>선교사 </a:t>
            </a:r>
            <a:r>
              <a:rPr lang="ko-KR" altLang="en-US" dirty="0" err="1"/>
              <a:t>자비엘이</a:t>
            </a:r>
            <a:r>
              <a:rPr lang="ko-KR" altLang="en-US" dirty="0"/>
              <a:t> </a:t>
            </a:r>
            <a:endParaRPr lang="en-US" altLang="ko-KR" dirty="0"/>
          </a:p>
          <a:p>
            <a:pPr fontAlgn="base"/>
            <a:r>
              <a:rPr lang="ko-KR" altLang="en-US" dirty="0"/>
              <a:t>입국하면서 기독교가 전파되기 시작함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716016" y="3437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3"/>
              </a:rPr>
              <a:t>https://youtu.be/OozgB7qHV38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8592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297565"/>
            <a:ext cx="3539968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기독교의 전파 및 역사와 박해</a:t>
            </a:r>
          </a:p>
          <a:p>
            <a:endParaRPr lang="en-US" altLang="ko-KR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AutoShape 2" descr="ëìí ë¯¸ íë°ìì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4" descr="ëìí ë¯¸ íë°ìì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6" descr="ëìí ë¯¸ íë°ìì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1059582"/>
            <a:ext cx="4032448" cy="374651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716016" y="19236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 err="1"/>
              <a:t>토요토미</a:t>
            </a:r>
            <a:r>
              <a:rPr lang="ko-KR" altLang="en-US" dirty="0"/>
              <a:t> </a:t>
            </a:r>
            <a:r>
              <a:rPr lang="ko-KR" altLang="en-US" dirty="0" err="1"/>
              <a:t>히데요시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b="1" dirty="0" err="1"/>
              <a:t>豊臣</a:t>
            </a:r>
            <a:r>
              <a:rPr lang="ko-KR" altLang="en-US" b="1" dirty="0"/>
              <a:t> 秀吉</a:t>
            </a:r>
            <a:r>
              <a:rPr lang="en-US" altLang="ko-KR" b="1" dirty="0"/>
              <a:t>)</a:t>
            </a:r>
            <a:endParaRPr lang="en-US" altLang="ko-KR" dirty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1573~1598 </a:t>
            </a:r>
            <a:r>
              <a:rPr lang="ko-KR" altLang="en-US" dirty="0" err="1"/>
              <a:t>센고쿠시내와</a:t>
            </a:r>
            <a:endParaRPr lang="en-US" altLang="ko-KR" dirty="0"/>
          </a:p>
          <a:p>
            <a:pPr fontAlgn="base"/>
            <a:r>
              <a:rPr lang="ko-KR" altLang="en-US" dirty="0" err="1"/>
              <a:t>아즈치모모야마시대에</a:t>
            </a:r>
            <a:r>
              <a:rPr lang="ko-KR" altLang="en-US" dirty="0"/>
              <a:t> 활약했던 </a:t>
            </a:r>
            <a:endParaRPr lang="en-US" altLang="ko-KR" dirty="0"/>
          </a:p>
          <a:p>
            <a:pPr fontAlgn="base"/>
            <a:r>
              <a:rPr lang="ko-KR" altLang="en-US" dirty="0"/>
              <a:t>무장이자 정치가</a:t>
            </a:r>
            <a:r>
              <a:rPr lang="en-US" altLang="ko-KR" dirty="0"/>
              <a:t>)</a:t>
            </a:r>
            <a:r>
              <a:rPr lang="ko-KR" altLang="en-US" dirty="0"/>
              <a:t>가 </a:t>
            </a:r>
            <a:endParaRPr lang="en-US" altLang="ko-KR" dirty="0"/>
          </a:p>
          <a:p>
            <a:pPr fontAlgn="base"/>
            <a:r>
              <a:rPr lang="ko-KR" altLang="en-US" dirty="0"/>
              <a:t>기독교의 신앙을 금지함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14370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297565"/>
            <a:ext cx="3539968" cy="36933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기독교의 전파 및 역사와 박해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AutoShape 2" descr="ëìí ë¯¸ íë°ìì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4" descr="ëìí ë¯¸ íë°ìì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6" descr="ëìí ë¯¸ íë°ìì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0" name="Picture 2" descr="è¸ã¿çµµ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"/>
          <a:stretch/>
        </p:blipFill>
        <p:spPr bwMode="auto">
          <a:xfrm>
            <a:off x="5076056" y="472817"/>
            <a:ext cx="3240360" cy="45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akayamaukoncom.files.wordpress.com/2018/03/fumie-slipper.jpg?w=8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7694"/>
            <a:ext cx="34608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953927" y="1419622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/>
              <a:t>“</a:t>
            </a:r>
            <a:r>
              <a:rPr lang="ko-KR" altLang="en-US" dirty="0"/>
              <a:t>후미에</a:t>
            </a:r>
            <a:r>
              <a:rPr lang="en-US" altLang="ko-KR" dirty="0"/>
              <a:t>(</a:t>
            </a:r>
            <a:r>
              <a:rPr lang="ko-KR" altLang="en-US" dirty="0"/>
              <a:t>踏み絵</a:t>
            </a:r>
            <a:r>
              <a:rPr lang="en-US" altLang="ko-KR" dirty="0"/>
              <a:t>)”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52245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hlinkClick r:id="rId2"/>
            <a:extLst>
              <a:ext uri="{FF2B5EF4-FFF2-40B4-BE49-F238E27FC236}">
                <a16:creationId xmlns:a16="http://schemas.microsoft.com/office/drawing/2014/main" id="{EBA81A39-A8F4-4AE2-93BC-D0F074A84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20" y="815121"/>
            <a:ext cx="2884284" cy="388000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기독교에 대한 일본인의 시선</a:t>
            </a:r>
            <a:endParaRPr lang="en-US" altLang="ko-KR" sz="1400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82BE40A-44BC-443A-88EC-888774E8F8C6}"/>
              </a:ext>
            </a:extLst>
          </p:cNvPr>
          <p:cNvSpPr/>
          <p:nvPr/>
        </p:nvSpPr>
        <p:spPr>
          <a:xfrm>
            <a:off x="5148064" y="3003798"/>
            <a:ext cx="2884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기독교에 대한 무관심</a:t>
            </a:r>
          </a:p>
        </p:txBody>
      </p:sp>
    </p:spTree>
    <p:extLst>
      <p:ext uri="{BB962C8B-B14F-4D97-AF65-F5344CB8AC3E}">
        <p14:creationId xmlns:p14="http://schemas.microsoft.com/office/powerpoint/2010/main" val="745353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744" y="215073"/>
            <a:ext cx="451824" cy="451824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20" y="375928"/>
            <a:ext cx="353996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기독교에 대한 일본인의 시선</a:t>
            </a:r>
            <a:endParaRPr lang="en-US" altLang="ko-KR" sz="1400" b="1" spc="-1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44000" y="215073"/>
            <a:ext cx="8148480" cy="52421"/>
          </a:xfrm>
          <a:prstGeom prst="rect">
            <a:avLst/>
          </a:prstGeom>
          <a:solidFill>
            <a:srgbClr val="EA3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20" y="271708"/>
            <a:ext cx="648072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02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그림 6">
            <a:hlinkClick r:id="rId2"/>
            <a:extLst>
              <a:ext uri="{FF2B5EF4-FFF2-40B4-BE49-F238E27FC236}">
                <a16:creationId xmlns:a16="http://schemas.microsoft.com/office/drawing/2014/main" id="{030999A1-B4A0-4958-816E-32269DEEC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02904"/>
            <a:ext cx="2624275" cy="350996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9F4EA10-0CF9-428D-ACDC-0A3D364AEE13}"/>
              </a:ext>
            </a:extLst>
          </p:cNvPr>
          <p:cNvSpPr/>
          <p:nvPr/>
        </p:nvSpPr>
        <p:spPr>
          <a:xfrm>
            <a:off x="4572000" y="2388556"/>
            <a:ext cx="2884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영화 </a:t>
            </a:r>
            <a:r>
              <a:rPr lang="ko-KR" altLang="en-US" dirty="0" err="1"/>
              <a:t>사일런스</a:t>
            </a:r>
            <a:r>
              <a:rPr lang="ko-KR" altLang="en-US" dirty="0"/>
              <a:t> 일본반응</a:t>
            </a:r>
          </a:p>
        </p:txBody>
      </p:sp>
    </p:spTree>
    <p:extLst>
      <p:ext uri="{BB962C8B-B14F-4D97-AF65-F5344CB8AC3E}">
        <p14:creationId xmlns:p14="http://schemas.microsoft.com/office/powerpoint/2010/main" val="90223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151</Words>
  <Application>Microsoft Office PowerPoint</Application>
  <PresentationFormat>화면 슬라이드 쇼(16:9)</PresentationFormat>
  <Paragraphs>56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ＭＳ Ｐゴシック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강수연 </cp:lastModifiedBy>
  <cp:revision>113</cp:revision>
  <dcterms:created xsi:type="dcterms:W3CDTF">2006-10-05T04:04:58Z</dcterms:created>
  <dcterms:modified xsi:type="dcterms:W3CDTF">2018-03-30T16:38:28Z</dcterms:modified>
</cp:coreProperties>
</file>