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BD481-F3CE-4732-B035-1977E53EBD31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F5071-DDFF-4B08-99F0-541AF013F7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29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B9434-BDF2-4990-9E1B-6E72F5850386}" type="datetimeFigureOut">
              <a:rPr lang="ko-KR" altLang="en-US" smtClean="0"/>
              <a:t>2018-04-09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24B0-8564-4484-8FEA-D440EE21A1A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hAXiYAvJ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일본이 주장하는 독도가 일본땅이라는 근거                  </a:t>
            </a:r>
            <a:endParaRPr lang="ko-KR" altLang="en-US" sz="4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60" y="5830234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일본어일본학과        </a:t>
            </a:r>
            <a:r>
              <a:rPr lang="en-US" altLang="ko-KR" sz="2000" dirty="0" smtClean="0"/>
              <a:t>21702001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</a:t>
            </a:r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                        </a:t>
            </a:r>
            <a:r>
              <a:rPr lang="ko-KR" altLang="en-US" sz="2000" dirty="0" err="1" smtClean="0"/>
              <a:t>정세원</a:t>
            </a:r>
            <a:endParaRPr lang="ko-KR" alt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8856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●  목차 </a:t>
            </a:r>
            <a:endParaRPr lang="en-US" altLang="ko-KR" sz="32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32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1. 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독도가 돌섬이라 주장하는 한국 측의 의견</a:t>
            </a:r>
            <a:endParaRPr lang="en-US" altLang="ko-KR" sz="32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32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2. </a:t>
            </a:r>
            <a:r>
              <a:rPr lang="ko-KR" altLang="en-US" sz="3200" dirty="0" err="1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시마네현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고시 제 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40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호   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근거 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1. </a:t>
            </a:r>
            <a:r>
              <a:rPr lang="ko-KR" altLang="en-US" sz="3200" dirty="0" err="1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시마네현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고시 제 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40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호 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134076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"</a:t>
            </a:r>
            <a:r>
              <a:rPr lang="ko-KR" altLang="en-US" dirty="0"/>
              <a:t>북위</a:t>
            </a:r>
            <a:r>
              <a:rPr lang="en-US" altLang="ko-KR" dirty="0"/>
              <a:t>37</a:t>
            </a:r>
            <a:r>
              <a:rPr lang="ko-KR" altLang="en-US" dirty="0"/>
              <a:t>도</a:t>
            </a:r>
            <a:r>
              <a:rPr lang="en-US" altLang="ko-KR" dirty="0"/>
              <a:t>9</a:t>
            </a:r>
            <a:r>
              <a:rPr lang="ko-KR" altLang="en-US" dirty="0"/>
              <a:t>분</a:t>
            </a:r>
            <a:r>
              <a:rPr lang="en-US" altLang="ko-KR" dirty="0"/>
              <a:t>30</a:t>
            </a:r>
            <a:r>
              <a:rPr lang="ko-KR" altLang="en-US" dirty="0"/>
              <a:t>초</a:t>
            </a:r>
            <a:r>
              <a:rPr lang="en-US" altLang="ko-KR" dirty="0"/>
              <a:t>, </a:t>
            </a:r>
            <a:r>
              <a:rPr lang="ko-KR" altLang="en-US" dirty="0"/>
              <a:t>동경</a:t>
            </a:r>
            <a:r>
              <a:rPr lang="en-US" altLang="ko-KR" dirty="0"/>
              <a:t>131</a:t>
            </a:r>
            <a:r>
              <a:rPr lang="ko-KR" altLang="en-US" dirty="0"/>
              <a:t>도 </a:t>
            </a:r>
            <a:r>
              <a:rPr lang="en-US" altLang="ko-KR" dirty="0"/>
              <a:t>55</a:t>
            </a:r>
            <a:r>
              <a:rPr lang="ko-KR" altLang="en-US" dirty="0"/>
              <a:t>분</a:t>
            </a:r>
            <a:r>
              <a:rPr lang="en-US" altLang="ko-KR" dirty="0"/>
              <a:t>, </a:t>
            </a:r>
            <a:r>
              <a:rPr lang="ko-KR" altLang="en-US" dirty="0" err="1"/>
              <a:t>오키도로부터</a:t>
            </a:r>
            <a:r>
              <a:rPr lang="ko-KR" altLang="en-US" dirty="0"/>
              <a:t> 서북 </a:t>
            </a:r>
            <a:r>
              <a:rPr lang="en-US" altLang="ko-KR" dirty="0"/>
              <a:t>85</a:t>
            </a:r>
            <a:r>
              <a:rPr lang="ko-KR" altLang="en-US" dirty="0"/>
              <a:t>해리</a:t>
            </a:r>
            <a:r>
              <a:rPr lang="en-US" altLang="ko-KR" dirty="0"/>
              <a:t>(157KM)</a:t>
            </a:r>
            <a:r>
              <a:rPr lang="ko-KR" altLang="en-US" dirty="0"/>
              <a:t>에 있는 무인도는 타국이 이를 점령하고 있다고 인정되는 자취가 없기 때문에</a:t>
            </a:r>
            <a:r>
              <a:rPr lang="en-US" altLang="ko-KR" dirty="0"/>
              <a:t>, </a:t>
            </a:r>
            <a:r>
              <a:rPr lang="ko-KR" altLang="en-US" dirty="0"/>
              <a:t>일본 영토에 편입하여 ‘</a:t>
            </a:r>
            <a:r>
              <a:rPr lang="ko-KR" altLang="en-US" dirty="0" err="1"/>
              <a:t>타케시마</a:t>
            </a:r>
            <a:r>
              <a:rPr lang="ko-KR" altLang="en-US" dirty="0" smtClean="0"/>
              <a:t>’ 로 </a:t>
            </a:r>
            <a:r>
              <a:rPr lang="ko-KR" altLang="en-US" dirty="0"/>
              <a:t>명명하고 </a:t>
            </a:r>
            <a:r>
              <a:rPr lang="ko-KR" altLang="en-US" dirty="0" err="1" smtClean="0"/>
              <a:t>시마네현</a:t>
            </a:r>
            <a:r>
              <a:rPr lang="ko-KR" altLang="en-US" dirty="0" smtClean="0"/>
              <a:t> </a:t>
            </a:r>
            <a:r>
              <a:rPr lang="ko-KR" altLang="en-US" dirty="0" err="1"/>
              <a:t>오키도사의</a:t>
            </a:r>
            <a:r>
              <a:rPr lang="ko-KR" altLang="en-US" dirty="0"/>
              <a:t> 소관으로 한다</a:t>
            </a:r>
            <a:r>
              <a:rPr lang="en-US" altLang="ko-KR" dirty="0" smtClean="0"/>
              <a:t>.“</a:t>
            </a:r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" y="2996952"/>
            <a:ext cx="6443439" cy="310846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153" y="2281531"/>
            <a:ext cx="4139085" cy="382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6288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https://www.youtube.com/watch?v=LMhAXiYAvJI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7296" y="227687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유튜브 영상 </a:t>
            </a:r>
            <a:r>
              <a:rPr lang="en-US" altLang="ko-KR" dirty="0" smtClean="0"/>
              <a:t>4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초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Untitle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9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일본은 이미 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1900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년대 초부터 </a:t>
            </a:r>
            <a:endParaRPr lang="en-US" altLang="ko-KR" sz="32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독도 </a:t>
            </a:r>
            <a:r>
              <a:rPr lang="ko-KR" altLang="en-US" sz="3200" dirty="0" err="1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강치를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포획하고 있었다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32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206084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독도에서 </a:t>
            </a:r>
            <a:r>
              <a:rPr lang="ko-KR" altLang="en-US" dirty="0"/>
              <a:t>본격적으로 강치 포획을 </a:t>
            </a:r>
            <a:r>
              <a:rPr lang="ko-KR" altLang="en-US" dirty="0" smtClean="0"/>
              <a:t>하게 </a:t>
            </a:r>
            <a:r>
              <a:rPr lang="ko-KR" altLang="en-US" dirty="0"/>
              <a:t>된 것은 </a:t>
            </a:r>
            <a:r>
              <a:rPr lang="en-US" altLang="ko-KR" dirty="0"/>
              <a:t>1900 </a:t>
            </a:r>
            <a:r>
              <a:rPr lang="ko-KR" altLang="en-US" dirty="0"/>
              <a:t>년대 초입니다 </a:t>
            </a:r>
            <a:r>
              <a:rPr lang="en-US" altLang="ko-KR" dirty="0"/>
              <a:t>. </a:t>
            </a:r>
            <a:r>
              <a:rPr lang="ko-KR" altLang="en-US" dirty="0"/>
              <a:t>그러나 그로부터 </a:t>
            </a:r>
            <a:r>
              <a:rPr lang="ko-KR" altLang="en-US" dirty="0" smtClean="0"/>
              <a:t>얼마 </a:t>
            </a:r>
            <a:r>
              <a:rPr lang="ko-KR" altLang="en-US" dirty="0"/>
              <a:t>후 강치 포획은 과당경쟁 상태가 되었기 </a:t>
            </a:r>
            <a:r>
              <a:rPr lang="ko-KR" altLang="en-US" dirty="0" smtClean="0"/>
              <a:t>때문에 </a:t>
            </a:r>
            <a:r>
              <a:rPr lang="ko-KR" altLang="en-US" dirty="0" err="1" smtClean="0"/>
              <a:t>시마네현</a:t>
            </a:r>
            <a:r>
              <a:rPr lang="ko-KR" altLang="en-US" dirty="0" smtClean="0"/>
              <a:t> </a:t>
            </a:r>
            <a:r>
              <a:rPr lang="ko-KR" altLang="en-US" dirty="0" err="1"/>
              <a:t>오키</a:t>
            </a:r>
            <a:r>
              <a:rPr lang="ko-KR" altLang="en-US" dirty="0"/>
              <a:t> 섬 주민인 </a:t>
            </a:r>
            <a:r>
              <a:rPr lang="ko-KR" altLang="en-US" dirty="0" err="1"/>
              <a:t>나카이</a:t>
            </a:r>
            <a:r>
              <a:rPr lang="ko-KR" altLang="en-US" dirty="0"/>
              <a:t> </a:t>
            </a:r>
            <a:r>
              <a:rPr lang="ko-KR" altLang="en-US" dirty="0" err="1" smtClean="0"/>
              <a:t>요자부로는</a:t>
            </a:r>
            <a:r>
              <a:rPr lang="ko-KR" altLang="en-US" dirty="0" smtClean="0"/>
              <a:t> </a:t>
            </a:r>
            <a:r>
              <a:rPr lang="ko-KR" altLang="en-US" dirty="0"/>
              <a:t>사업의 안정을 꾀하기 위하여 </a:t>
            </a:r>
            <a:r>
              <a:rPr lang="en-US" altLang="ko-KR" dirty="0" smtClean="0"/>
              <a:t>1904</a:t>
            </a:r>
            <a:r>
              <a:rPr lang="ko-KR" altLang="en-US" dirty="0" smtClean="0"/>
              <a:t>년 </a:t>
            </a:r>
            <a:r>
              <a:rPr lang="en-US" altLang="ko-KR" dirty="0"/>
              <a:t>9 </a:t>
            </a:r>
            <a:r>
              <a:rPr lang="ko-KR" altLang="en-US" dirty="0"/>
              <a:t>월 내무 </a:t>
            </a:r>
            <a:r>
              <a:rPr lang="en-US" altLang="ko-KR" dirty="0"/>
              <a:t>, </a:t>
            </a:r>
            <a:r>
              <a:rPr lang="ko-KR" altLang="en-US" dirty="0"/>
              <a:t>외무 </a:t>
            </a:r>
            <a:r>
              <a:rPr lang="en-US" altLang="ko-KR" dirty="0"/>
              <a:t>, </a:t>
            </a:r>
            <a:r>
              <a:rPr lang="ko-KR" altLang="en-US" dirty="0" err="1"/>
              <a:t>농상무</a:t>
            </a:r>
            <a:r>
              <a:rPr lang="ko-KR" altLang="en-US" dirty="0"/>
              <a:t> </a:t>
            </a:r>
            <a:r>
              <a:rPr lang="en-US" altLang="ko-KR" dirty="0"/>
              <a:t>3 </a:t>
            </a:r>
            <a:r>
              <a:rPr lang="ko-KR" altLang="en-US" dirty="0"/>
              <a:t>대신에게‘ </a:t>
            </a:r>
            <a:r>
              <a:rPr lang="ko-KR" altLang="en-US" dirty="0" err="1" smtClean="0"/>
              <a:t>리얀코</a:t>
            </a:r>
            <a:r>
              <a:rPr lang="ko-KR" altLang="en-US" dirty="0" smtClean="0"/>
              <a:t> </a:t>
            </a:r>
            <a:r>
              <a:rPr lang="ko-KR" altLang="en-US" dirty="0" err="1"/>
              <a:t>섬</a:t>
            </a:r>
            <a:r>
              <a:rPr lang="ko-KR" altLang="en-US" dirty="0" err="1" smtClean="0"/>
              <a:t>’의</a:t>
            </a:r>
            <a:r>
              <a:rPr lang="ko-KR" altLang="en-US" dirty="0" smtClean="0"/>
              <a:t> </a:t>
            </a:r>
            <a:r>
              <a:rPr lang="ko-KR" altLang="en-US" dirty="0"/>
              <a:t>영토편입 및 </a:t>
            </a:r>
            <a:r>
              <a:rPr lang="en-US" altLang="ko-KR" dirty="0"/>
              <a:t>10 </a:t>
            </a:r>
            <a:r>
              <a:rPr lang="ko-KR" altLang="en-US" dirty="0"/>
              <a:t>년간 대여를 </a:t>
            </a:r>
            <a:r>
              <a:rPr lang="ko-KR" altLang="en-US" dirty="0" smtClean="0"/>
              <a:t>청원하였습니다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52442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‘</a:t>
            </a:r>
            <a:r>
              <a:rPr lang="ko-KR" altLang="en-US" dirty="0" err="1" smtClean="0"/>
              <a:t>리얀코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섬은 독도를 의미하는 서양식 이름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331"/>
            <a:ext cx="4752528" cy="34057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29" y="2411332"/>
            <a:ext cx="4600575" cy="340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9" y="-3149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근거 </a:t>
            </a:r>
            <a:r>
              <a:rPr lang="en-US" altLang="ko-KR" sz="3200" dirty="0">
                <a:latin typeface="휴먼옛체" panose="02030504000101010101" pitchFamily="18" charset="-127"/>
                <a:ea typeface="휴먼옛체" panose="02030504000101010101" pitchFamily="18" charset="-127"/>
              </a:rPr>
              <a:t>2</a:t>
            </a:r>
            <a:r>
              <a:rPr lang="en-US" altLang="ko-KR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sz="32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독도가 돌섬이라 주장하는 한국 측의 </a:t>
            </a:r>
            <a:r>
              <a:rPr lang="ko-KR" altLang="en-US" sz="28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의견</a:t>
            </a:r>
            <a:endParaRPr lang="en-US" altLang="ko-KR" sz="28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endParaRPr lang="en-US" altLang="ko-KR" sz="2800" dirty="0" smtClean="0"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pPr algn="ctr"/>
            <a:r>
              <a:rPr lang="en-US" altLang="ko-KR" sz="28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 </a:t>
            </a:r>
            <a:endParaRPr lang="ko-KR" altLang="en-US" sz="28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075" y="185619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한편 한국에서는 </a:t>
            </a:r>
            <a:r>
              <a:rPr lang="en-US" altLang="ko-KR" dirty="0"/>
              <a:t>1900 </a:t>
            </a:r>
            <a:r>
              <a:rPr lang="ko-KR" altLang="en-US" dirty="0" smtClean="0"/>
              <a:t>년</a:t>
            </a:r>
            <a:r>
              <a:rPr lang="ko-KR" altLang="en-US" dirty="0"/>
              <a:t> </a:t>
            </a:r>
            <a:r>
              <a:rPr lang="ko-KR" altLang="en-US" dirty="0" smtClean="0"/>
              <a:t>대한제국 </a:t>
            </a:r>
            <a:r>
              <a:rPr lang="ko-KR" altLang="en-US" dirty="0"/>
              <a:t>칙령 </a:t>
            </a:r>
            <a:r>
              <a:rPr lang="en-US" altLang="ko-KR" dirty="0"/>
              <a:t>41 </a:t>
            </a:r>
            <a:r>
              <a:rPr lang="ko-KR" altLang="en-US" dirty="0" smtClean="0"/>
              <a:t>호에 </a:t>
            </a:r>
            <a:r>
              <a:rPr lang="ko-KR" altLang="en-US" dirty="0"/>
              <a:t>따라 </a:t>
            </a:r>
            <a:r>
              <a:rPr lang="ko-KR" altLang="en-US" dirty="0" smtClean="0"/>
              <a:t>울릉도를 </a:t>
            </a:r>
            <a:r>
              <a:rPr lang="ko-KR" altLang="en-US" dirty="0" err="1" smtClean="0"/>
              <a:t>울도라</a:t>
            </a:r>
            <a:r>
              <a:rPr lang="ko-KR" altLang="en-US" dirty="0" smtClean="0"/>
              <a:t> 개칭하였고 이 </a:t>
            </a:r>
            <a:r>
              <a:rPr lang="ko-KR" altLang="en-US" dirty="0"/>
              <a:t>칙령 속에서 </a:t>
            </a:r>
            <a:r>
              <a:rPr lang="ko-KR" altLang="en-US" dirty="0" err="1" smtClean="0"/>
              <a:t>울도군이</a:t>
            </a:r>
            <a:r>
              <a:rPr lang="ko-KR" altLang="en-US" dirty="0" smtClean="0"/>
              <a:t> 관할하는 지역을 </a:t>
            </a:r>
            <a:r>
              <a:rPr lang="ko-KR" altLang="en-US" dirty="0"/>
              <a:t>울릉 </a:t>
            </a:r>
            <a:r>
              <a:rPr lang="ko-KR" altLang="en-US" dirty="0" smtClean="0"/>
              <a:t>전도와 죽도</a:t>
            </a:r>
            <a:r>
              <a:rPr lang="en-US" altLang="ko-KR" dirty="0" smtClean="0"/>
              <a:t>,</a:t>
            </a:r>
            <a:r>
              <a:rPr lang="ko-KR" altLang="en-US" dirty="0" smtClean="0"/>
              <a:t> 석도 로 </a:t>
            </a:r>
            <a:r>
              <a:rPr lang="ko-KR" altLang="en-US" dirty="0"/>
              <a:t>규정하고 있으며</a:t>
            </a:r>
            <a:r>
              <a:rPr lang="en-US" altLang="ko-KR" dirty="0"/>
              <a:t>, </a:t>
            </a:r>
            <a:r>
              <a:rPr lang="ko-KR" altLang="en-US" dirty="0"/>
              <a:t>여기서 </a:t>
            </a:r>
            <a:r>
              <a:rPr lang="ko-KR" altLang="en-US" dirty="0" smtClean="0"/>
              <a:t>말하는</a:t>
            </a:r>
            <a:r>
              <a:rPr lang="ko-KR" altLang="en-US" dirty="0"/>
              <a:t> </a:t>
            </a:r>
            <a:r>
              <a:rPr lang="ko-KR" altLang="en-US" dirty="0" smtClean="0"/>
              <a:t>죽도는 </a:t>
            </a:r>
            <a:r>
              <a:rPr lang="ko-KR" altLang="en-US" dirty="0"/>
              <a:t>울릉도 </a:t>
            </a:r>
            <a:r>
              <a:rPr lang="ko-KR" altLang="en-US" dirty="0" smtClean="0"/>
              <a:t>주변에 있는</a:t>
            </a:r>
            <a:r>
              <a:rPr lang="ko-KR" altLang="en-US" dirty="0"/>
              <a:t> </a:t>
            </a:r>
            <a:r>
              <a:rPr lang="ko-KR" altLang="en-US" dirty="0" err="1" smtClean="0"/>
              <a:t>죽서</a:t>
            </a:r>
            <a:r>
              <a:rPr lang="ko-KR" altLang="en-US" dirty="0" smtClean="0"/>
              <a:t> 라는 작은 섬이지만 </a:t>
            </a:r>
            <a:r>
              <a:rPr lang="ko-KR" altLang="en-US" dirty="0" err="1" smtClean="0"/>
              <a:t>석도는</a:t>
            </a:r>
            <a:r>
              <a:rPr lang="ko-KR" altLang="en-US" dirty="0"/>
              <a:t> </a:t>
            </a:r>
            <a:r>
              <a:rPr lang="ko-KR" altLang="en-US" dirty="0" smtClean="0"/>
              <a:t>지금의 독도를 </a:t>
            </a:r>
            <a:r>
              <a:rPr lang="ko-KR" altLang="en-US" dirty="0"/>
              <a:t>가리킨다고 주장하는 연구자도 있습니다 </a:t>
            </a:r>
            <a:r>
              <a:rPr lang="en-US" altLang="ko-KR" dirty="0"/>
              <a:t>. </a:t>
            </a:r>
            <a:r>
              <a:rPr lang="ko-KR" altLang="en-US" dirty="0"/>
              <a:t>그 </a:t>
            </a:r>
            <a:r>
              <a:rPr lang="ko-KR" altLang="en-US" dirty="0" smtClean="0"/>
              <a:t>이유로는 </a:t>
            </a:r>
            <a:r>
              <a:rPr lang="ko-KR" altLang="en-US" dirty="0"/>
              <a:t>한국의 방언 중‘ </a:t>
            </a:r>
            <a:r>
              <a:rPr lang="ko-KR" altLang="en-US" dirty="0" err="1"/>
              <a:t>돌’은</a:t>
            </a:r>
            <a:r>
              <a:rPr lang="ko-KR" altLang="en-US" dirty="0"/>
              <a:t>‘ </a:t>
            </a:r>
            <a:r>
              <a:rPr lang="ko-KR" altLang="en-US" dirty="0" err="1"/>
              <a:t>독’으로도</a:t>
            </a:r>
            <a:r>
              <a:rPr lang="ko-KR" altLang="en-US" dirty="0"/>
              <a:t> </a:t>
            </a:r>
            <a:r>
              <a:rPr lang="ko-KR" altLang="en-US" dirty="0" smtClean="0"/>
              <a:t>발음되어 </a:t>
            </a:r>
            <a:r>
              <a:rPr lang="ko-KR" altLang="en-US" dirty="0"/>
              <a:t>발음하므로 한자로는‘ </a:t>
            </a:r>
            <a:r>
              <a:rPr lang="ko-KR" altLang="en-US" dirty="0" err="1"/>
              <a:t>독도’가</a:t>
            </a:r>
            <a:r>
              <a:rPr lang="ko-KR" altLang="en-US" dirty="0"/>
              <a:t> 되기 </a:t>
            </a:r>
            <a:r>
              <a:rPr lang="ko-KR" altLang="en-US" dirty="0" smtClean="0"/>
              <a:t>때문이라는 </a:t>
            </a:r>
            <a:r>
              <a:rPr lang="ko-KR" altLang="en-US" dirty="0"/>
              <a:t>것입니다 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그러나‘ </a:t>
            </a:r>
            <a:r>
              <a:rPr lang="ko-KR" altLang="en-US" dirty="0" err="1"/>
              <a:t>석도’가</a:t>
            </a:r>
            <a:r>
              <a:rPr lang="ko-KR" altLang="en-US" dirty="0"/>
              <a:t> 오늘날의 </a:t>
            </a:r>
            <a:r>
              <a:rPr lang="ko-KR" altLang="en-US" dirty="0" smtClean="0"/>
              <a:t>독도를 가리키는 것이라면</a:t>
            </a:r>
            <a:r>
              <a:rPr lang="en-US" altLang="ko-KR" dirty="0" smtClean="0"/>
              <a:t> </a:t>
            </a:r>
            <a:r>
              <a:rPr lang="ko-KR" altLang="en-US" dirty="0"/>
              <a:t>칙령에는 </a:t>
            </a:r>
            <a:r>
              <a:rPr lang="ko-KR" altLang="en-US" dirty="0" smtClean="0"/>
              <a:t>왜</a:t>
            </a:r>
            <a:r>
              <a:rPr lang="ko-KR" altLang="en-US" dirty="0"/>
              <a:t> </a:t>
            </a:r>
            <a:r>
              <a:rPr lang="ko-KR" altLang="en-US" dirty="0" smtClean="0"/>
              <a:t>독도라는 명칭이 </a:t>
            </a:r>
            <a:r>
              <a:rPr lang="ko-KR" altLang="en-US" dirty="0"/>
              <a:t>사용되지 않은 것인가 </a:t>
            </a:r>
            <a:endParaRPr lang="en-US" altLang="ko-KR" dirty="0"/>
          </a:p>
          <a:p>
            <a:r>
              <a:rPr lang="ko-KR" altLang="en-US" dirty="0" smtClean="0"/>
              <a:t>왜 </a:t>
            </a:r>
            <a:r>
              <a:rPr lang="ko-KR" altLang="en-US" dirty="0" err="1" smtClean="0"/>
              <a:t>석도라는</a:t>
            </a:r>
            <a:r>
              <a:rPr lang="ko-KR" altLang="en-US" dirty="0" smtClean="0"/>
              <a:t> </a:t>
            </a:r>
            <a:r>
              <a:rPr lang="ko-KR" altLang="en-US" dirty="0"/>
              <a:t>섬 </a:t>
            </a:r>
            <a:r>
              <a:rPr lang="ko-KR" altLang="en-US" dirty="0" smtClean="0"/>
              <a:t>이름이 사용되었는가</a:t>
            </a:r>
            <a:r>
              <a:rPr lang="en-US" altLang="ko-KR" dirty="0" smtClean="0"/>
              <a:t> </a:t>
            </a:r>
            <a:r>
              <a:rPr lang="ko-KR" altLang="en-US" dirty="0"/>
              <a:t>또 한국측이 다케시마의 옛 </a:t>
            </a:r>
            <a:r>
              <a:rPr lang="ko-KR" altLang="en-US" dirty="0" smtClean="0"/>
              <a:t>명칭이라고 </a:t>
            </a:r>
            <a:r>
              <a:rPr lang="ko-KR" altLang="en-US" dirty="0"/>
              <a:t>주장하는‘ 우산도’ 등의 명칭이 도대체 왜 </a:t>
            </a:r>
            <a:r>
              <a:rPr lang="ko-KR" altLang="en-US" dirty="0" smtClean="0"/>
              <a:t>사용되지 </a:t>
            </a:r>
            <a:r>
              <a:rPr lang="ko-KR" altLang="en-US" dirty="0"/>
              <a:t>않았는가 하는 의문이 생깁니다 </a:t>
            </a:r>
            <a:r>
              <a:rPr lang="en-US" altLang="ko-KR" dirty="0"/>
              <a:t>.</a:t>
            </a:r>
            <a:endParaRPr lang="ko-KR" altLang="en-US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78589"/>
            <a:ext cx="3981450" cy="33718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54" y="2478589"/>
            <a:ext cx="55054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0872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감사합니다</a:t>
            </a:r>
            <a:r>
              <a:rPr lang="en-US" altLang="ko-KR" sz="44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. </a:t>
            </a:r>
            <a:r>
              <a:rPr lang="ko-KR" altLang="en-US" sz="4400" dirty="0" smtClean="0">
                <a:latin typeface="휴먼옛체" panose="02030504000101010101" pitchFamily="18" charset="-127"/>
                <a:ea typeface="휴먼옛체" panose="02030504000101010101" pitchFamily="18" charset="-127"/>
              </a:rPr>
              <a:t>                  </a:t>
            </a:r>
            <a:endParaRPr lang="ko-KR" altLang="en-US" sz="4400" dirty="0"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246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286</Words>
  <Application>Microsoft Office PowerPoint</Application>
  <PresentationFormat>화면 슬라이드 쇼(4:3)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휴먼옛체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LEESE</dc:creator>
  <cp:lastModifiedBy>Windows 사용자</cp:lastModifiedBy>
  <cp:revision>16</cp:revision>
  <dcterms:created xsi:type="dcterms:W3CDTF">2011-11-17T09:14:59Z</dcterms:created>
  <dcterms:modified xsi:type="dcterms:W3CDTF">2018-04-09T12:41:46Z</dcterms:modified>
</cp:coreProperties>
</file>