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57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DF3C66CB-FF4C-4505-A2B0-D41C916163D5}">
          <p14:sldIdLst>
            <p14:sldId id="256"/>
            <p14:sldId id="259"/>
            <p14:sldId id="258"/>
            <p14:sldId id="260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242A672-2C28-49F9-AC02-75046A29E8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F4ACAF3-D1E4-455D-90E1-4DBF5AA283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842A2F8-9C0B-4B5C-8647-F686EF46A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3094-5939-4378-90EB-7C85B9D48BCC}" type="datetimeFigureOut">
              <a:rPr lang="ko-KR" altLang="en-US" smtClean="0"/>
              <a:t>2018-04-08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014FDED-536C-4332-BD58-0003C257E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93F503-588A-42E0-AC4C-90D3B0746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3F60-5F47-43EC-B17D-C715E4BDEC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1844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95264B1-1C4C-483D-AE64-3A1FB128F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3D58CB0-FA78-4298-ACA3-0C043088C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2D1197D-2C88-4234-9F41-D666459CC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3094-5939-4378-90EB-7C85B9D48BCC}" type="datetimeFigureOut">
              <a:rPr lang="ko-KR" altLang="en-US" smtClean="0"/>
              <a:t>2018-04-08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4A0FBC3-AFDA-42DD-857E-47063079B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2DFC485-40DB-4AB4-9C74-FAD86229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3F60-5F47-43EC-B17D-C715E4BDEC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304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262F8902-BE98-4630-BA5E-09CAD1B7F9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2116153-8AC6-43C3-8766-293221F752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F709FD-01F0-428B-80C9-9CFBCB08B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3094-5939-4378-90EB-7C85B9D48BCC}" type="datetimeFigureOut">
              <a:rPr lang="ko-KR" altLang="en-US" smtClean="0"/>
              <a:t>2018-04-08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B5A34F-2960-4B75-98D6-0D0AED736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DE44853-204D-4CF2-BC9D-8D3F4175F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3F60-5F47-43EC-B17D-C715E4BDEC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7303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C4679F3-AB48-4C67-BE42-4A8914F2D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1536F40-21F5-4044-B474-865D25F66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F0DAF57-1F87-4CF5-AD9C-3FEE66AEE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3094-5939-4378-90EB-7C85B9D48BCC}" type="datetimeFigureOut">
              <a:rPr lang="ko-KR" altLang="en-US" smtClean="0"/>
              <a:t>2018-04-08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FE7777E-720D-4F9C-9944-FEBDC3A8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68709CE-7D83-4A71-8C6D-03C16B8D9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3F60-5F47-43EC-B17D-C715E4BDEC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266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6FFCA1-D8B3-45FE-9213-F7DEBB0AF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F8095A9-18A0-4B2A-95C6-3C7DA4AF6F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DE6A862-7DE7-42E4-B04F-8ACC1FDEA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3094-5939-4378-90EB-7C85B9D48BCC}" type="datetimeFigureOut">
              <a:rPr lang="ko-KR" altLang="en-US" smtClean="0"/>
              <a:t>2018-04-08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1FD4AE2-9FB1-45AF-A417-43B71D288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29FABAE-2FA3-488E-A6AC-BEC50E4F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3F60-5F47-43EC-B17D-C715E4BDEC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6611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3AD927-D295-4735-9B69-53C1F2E5D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0B1885B-19D7-4F72-9866-F9B5D015C6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A09CE0C-306E-4EA5-B0BC-6E0E6B731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5129FF6-CCFF-4212-AAEB-7A649D54C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3094-5939-4378-90EB-7C85B9D48BCC}" type="datetimeFigureOut">
              <a:rPr lang="ko-KR" altLang="en-US" smtClean="0"/>
              <a:t>2018-04-08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04825BC-E5E3-4E68-87E8-CFF458819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9312A6-B1F7-46B5-8566-9FB0864C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3F60-5F47-43EC-B17D-C715E4BDEC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6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8D75CBF-C6C4-47BB-8F90-EF2F6A578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5714657E-1C00-4EDC-838A-02EBDA495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E76A073-8DBE-454C-BE71-B31EF6FFBE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52692CFE-A38A-44B4-AA1F-ECE6C20D7A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6ED5722-73FA-4B11-8E31-648D3AC97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C1C8066-0E54-42F5-9B69-1A4CFC647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3094-5939-4378-90EB-7C85B9D48BCC}" type="datetimeFigureOut">
              <a:rPr lang="ko-KR" altLang="en-US" smtClean="0"/>
              <a:t>2018-04-08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AEFD64B-E38E-42CF-8381-E10A9D0F6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EAF0E93-0F82-4910-A8D8-139DEBF42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3F60-5F47-43EC-B17D-C715E4BDEC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16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40C481-9E9F-415E-8288-31DED71B1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D6239A91-781E-4594-AFF9-195199C1B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3094-5939-4378-90EB-7C85B9D48BCC}" type="datetimeFigureOut">
              <a:rPr lang="ko-KR" altLang="en-US" smtClean="0"/>
              <a:t>2018-04-08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5AC3876-51E2-4E57-9745-356A7238A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824B129-DF92-41C4-B079-4A59AAA57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3F60-5F47-43EC-B17D-C715E4BDEC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028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D45E9416-75C1-4122-9E00-48025EF40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3094-5939-4378-90EB-7C85B9D48BCC}" type="datetimeFigureOut">
              <a:rPr lang="ko-KR" altLang="en-US" smtClean="0"/>
              <a:t>2018-04-08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DCCC7B7-E383-42EF-A366-BB1003584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C79769F-DFB3-4CC7-BE55-04FB5EBB0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3F60-5F47-43EC-B17D-C715E4BDEC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4718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43CAFC-9608-4DEC-9C2C-7DBFAA1E8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5F39889-7CAC-4C7C-BCC8-194FF9635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628D787-48ED-4EA5-97D7-64914CE4B2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6E8546B-80CE-4CA4-BDF4-5E094A0B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3094-5939-4378-90EB-7C85B9D48BCC}" type="datetimeFigureOut">
              <a:rPr lang="ko-KR" altLang="en-US" smtClean="0"/>
              <a:t>2018-04-08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9A5CF81A-BFA2-42C8-93EE-27246B488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78FA58A-E482-494D-ABB5-83FDE7EA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3F60-5F47-43EC-B17D-C715E4BDEC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94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748CAF-79C3-46EF-B0B9-36C36691B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9B0EEB6-0B8D-4FDA-9495-D59CDB4BE0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F49BE87E-E46E-47F1-B65C-1EE591E57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633B7B2-55CE-446A-9F8E-FE531DBE2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A3094-5939-4378-90EB-7C85B9D48BCC}" type="datetimeFigureOut">
              <a:rPr lang="ko-KR" altLang="en-US" smtClean="0"/>
              <a:t>2018-04-08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48C16F2-25F1-4DBC-B720-C7D9580D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655F22C-3DCC-40CA-A261-BE23966B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33F60-5F47-43EC-B17D-C715E4BDEC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8039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8939390-6229-418E-AADC-9568BA2C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B81B3F3-5C91-4132-BE93-D5557FB48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67C48D-C672-4FFF-A063-089EF2FB66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A3094-5939-4378-90EB-7C85B9D48BCC}" type="datetimeFigureOut">
              <a:rPr lang="ko-KR" altLang="en-US" smtClean="0"/>
              <a:t>2018-04-08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386C0A1-B772-4917-ABA6-32B5F9D9A1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C099503-9744-4E7C-AD4F-F0D8D20AB2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33F60-5F47-43EC-B17D-C715E4BDECB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53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jgiqnxEZu8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8C2D62F8-45DC-4153-BAB9-994388C72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60113A-71A3-48B6-B139-83D9FA36EE60}"/>
              </a:ext>
            </a:extLst>
          </p:cNvPr>
          <p:cNvSpPr txBox="1"/>
          <p:nvPr/>
        </p:nvSpPr>
        <p:spPr>
          <a:xfrm>
            <a:off x="1260629" y="745725"/>
            <a:ext cx="9854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dirty="0"/>
              <a:t>          </a:t>
            </a:r>
            <a:r>
              <a:rPr lang="en-US" altLang="ko-KR" sz="3200" dirty="0">
                <a:latin typeface="Arial Black" panose="020B0A04020102020204" pitchFamily="34" charset="0"/>
              </a:rPr>
              <a:t>17</a:t>
            </a:r>
            <a:r>
              <a:rPr lang="ko-KR" altLang="en-US" sz="3200" dirty="0">
                <a:latin typeface="Arial Black" panose="020B0A04020102020204" pitchFamily="34" charset="0"/>
              </a:rPr>
              <a:t>세기 에도 막부의 독도 영유권 확립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4158A-3129-4504-8D59-1DA294225F03}"/>
              </a:ext>
            </a:extLst>
          </p:cNvPr>
          <p:cNvSpPr txBox="1"/>
          <p:nvPr/>
        </p:nvSpPr>
        <p:spPr>
          <a:xfrm>
            <a:off x="8134905" y="5620180"/>
            <a:ext cx="4057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</a:rPr>
              <a:t>21702218 </a:t>
            </a:r>
            <a:r>
              <a:rPr lang="ko-KR" altLang="en-US" dirty="0">
                <a:solidFill>
                  <a:schemeClr val="bg1"/>
                </a:solidFill>
              </a:rPr>
              <a:t>권대환</a:t>
            </a:r>
          </a:p>
        </p:txBody>
      </p:sp>
    </p:spTree>
    <p:extLst>
      <p:ext uri="{BB962C8B-B14F-4D97-AF65-F5344CB8AC3E}">
        <p14:creationId xmlns:p14="http://schemas.microsoft.com/office/powerpoint/2010/main" val="3859698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24ED4720-3EF2-4C21-941B-784725844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13EDBA-1F3D-4A59-BC69-A1E0E4C609B3}"/>
              </a:ext>
            </a:extLst>
          </p:cNvPr>
          <p:cNvSpPr txBox="1"/>
          <p:nvPr/>
        </p:nvSpPr>
        <p:spPr>
          <a:xfrm>
            <a:off x="5051394" y="292963"/>
            <a:ext cx="6072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dirty="0"/>
              <a:t>목차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3A1799C-EF29-4CE5-B7FA-81F90E4650A4}"/>
              </a:ext>
            </a:extLst>
          </p:cNvPr>
          <p:cNvSpPr txBox="1"/>
          <p:nvPr/>
        </p:nvSpPr>
        <p:spPr>
          <a:xfrm>
            <a:off x="1766656" y="1450923"/>
            <a:ext cx="8309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</a:rPr>
              <a:t>유래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5C8A8F-1A8F-4F0B-AC8B-8DD0E0F51988}"/>
              </a:ext>
            </a:extLst>
          </p:cNvPr>
          <p:cNvSpPr txBox="1"/>
          <p:nvPr/>
        </p:nvSpPr>
        <p:spPr>
          <a:xfrm>
            <a:off x="1849515" y="3033034"/>
            <a:ext cx="87060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dirty="0">
                <a:solidFill>
                  <a:schemeClr val="bg1"/>
                </a:solidFill>
              </a:rPr>
              <a:t>지리적 근거</a:t>
            </a:r>
          </a:p>
        </p:txBody>
      </p:sp>
    </p:spTree>
    <p:extLst>
      <p:ext uri="{BB962C8B-B14F-4D97-AF65-F5344CB8AC3E}">
        <p14:creationId xmlns:p14="http://schemas.microsoft.com/office/powerpoint/2010/main" val="4136452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ëëì ëí ì´ë¯¸ì§ ê²ìê²°ê³¼">
            <a:extLst>
              <a:ext uri="{FF2B5EF4-FFF2-40B4-BE49-F238E27FC236}">
                <a16:creationId xmlns:a16="http://schemas.microsoft.com/office/drawing/2014/main" id="{A0CD9E46-731E-455D-B963-08B06937B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B61C82-5814-472A-8B39-FD75A48F7800}"/>
              </a:ext>
            </a:extLst>
          </p:cNvPr>
          <p:cNvSpPr txBox="1"/>
          <p:nvPr/>
        </p:nvSpPr>
        <p:spPr>
          <a:xfrm>
            <a:off x="1682318" y="1468410"/>
            <a:ext cx="7901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  <a:latin typeface="+mn-ea"/>
              </a:rPr>
              <a:t>1618</a:t>
            </a:r>
            <a:r>
              <a:rPr lang="ko-KR" altLang="en-US" sz="2800" dirty="0">
                <a:solidFill>
                  <a:schemeClr val="bg1"/>
                </a:solidFill>
                <a:latin typeface="+mn-ea"/>
              </a:rPr>
              <a:t>년</a:t>
            </a:r>
            <a:endParaRPr lang="en-US" altLang="ko-KR" sz="2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B5B71B-49C3-44AF-B7A6-765CF4B4E0FE}"/>
              </a:ext>
            </a:extLst>
          </p:cNvPr>
          <p:cNvSpPr txBox="1"/>
          <p:nvPr/>
        </p:nvSpPr>
        <p:spPr>
          <a:xfrm>
            <a:off x="1455938" y="3065016"/>
            <a:ext cx="941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>
                <a:solidFill>
                  <a:schemeClr val="bg1"/>
                </a:solidFill>
              </a:rPr>
              <a:t>오야 진키치</a:t>
            </a:r>
            <a:r>
              <a:rPr lang="en-US" altLang="ko-KR" sz="2800">
                <a:solidFill>
                  <a:schemeClr val="bg1"/>
                </a:solidFill>
              </a:rPr>
              <a:t>(</a:t>
            </a:r>
            <a:r>
              <a:rPr lang="ko-KR" altLang="en-US" sz="2800">
                <a:solidFill>
                  <a:schemeClr val="bg1"/>
                </a:solidFill>
              </a:rPr>
              <a:t>大谷 甚吉</a:t>
            </a:r>
            <a:r>
              <a:rPr lang="en-US" altLang="ko-KR" sz="2800">
                <a:solidFill>
                  <a:schemeClr val="bg1"/>
                </a:solidFill>
              </a:rPr>
              <a:t>)</a:t>
            </a:r>
            <a:r>
              <a:rPr lang="ko-KR" altLang="en-US" sz="2800">
                <a:solidFill>
                  <a:schemeClr val="bg1"/>
                </a:solidFill>
              </a:rPr>
              <a:t>  무라카와 이치베</a:t>
            </a:r>
            <a:r>
              <a:rPr lang="en-US" altLang="ko-KR" sz="2800">
                <a:solidFill>
                  <a:schemeClr val="bg1"/>
                </a:solidFill>
              </a:rPr>
              <a:t>(</a:t>
            </a:r>
            <a:r>
              <a:rPr lang="ko-KR" altLang="en-US" sz="2800">
                <a:solidFill>
                  <a:schemeClr val="bg1"/>
                </a:solidFill>
              </a:rPr>
              <a:t>村川 市兵衛</a:t>
            </a:r>
            <a:r>
              <a:rPr lang="en-US" altLang="ko-KR" sz="2800">
                <a:solidFill>
                  <a:schemeClr val="bg1"/>
                </a:solidFill>
              </a:rPr>
              <a:t>)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2B1122-6CC7-4CAC-A296-DFAFAE6129D4}"/>
              </a:ext>
            </a:extLst>
          </p:cNvPr>
          <p:cNvSpPr txBox="1"/>
          <p:nvPr/>
        </p:nvSpPr>
        <p:spPr>
          <a:xfrm>
            <a:off x="1278384" y="4923232"/>
            <a:ext cx="9641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solidFill>
                  <a:schemeClr val="bg1"/>
                </a:solidFill>
              </a:rPr>
              <a:t> 전복 채취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강치</a:t>
            </a:r>
            <a:r>
              <a:rPr lang="en-US" altLang="ko-KR" sz="2800" dirty="0">
                <a:solidFill>
                  <a:schemeClr val="bg1"/>
                </a:solidFill>
              </a:rPr>
              <a:t>(</a:t>
            </a:r>
            <a:r>
              <a:rPr lang="ko-KR" altLang="en-US" sz="2800" dirty="0">
                <a:solidFill>
                  <a:schemeClr val="bg1"/>
                </a:solidFill>
              </a:rPr>
              <a:t>바다사자</a:t>
            </a:r>
            <a:r>
              <a:rPr lang="en-US" altLang="ko-KR" sz="2800" dirty="0">
                <a:solidFill>
                  <a:schemeClr val="bg1"/>
                </a:solidFill>
              </a:rPr>
              <a:t>) </a:t>
            </a:r>
            <a:r>
              <a:rPr lang="ko-KR" altLang="en-US" sz="2800" dirty="0">
                <a:solidFill>
                  <a:schemeClr val="bg1"/>
                </a:solidFill>
              </a:rPr>
              <a:t>포획</a:t>
            </a:r>
            <a:r>
              <a:rPr lang="en-US" altLang="ko-KR" sz="2800" dirty="0">
                <a:solidFill>
                  <a:schemeClr val="bg1"/>
                </a:solidFill>
              </a:rPr>
              <a:t>, </a:t>
            </a:r>
            <a:r>
              <a:rPr lang="ko-KR" altLang="en-US" sz="2800" dirty="0">
                <a:solidFill>
                  <a:schemeClr val="bg1"/>
                </a:solidFill>
              </a:rPr>
              <a:t>수목 벌채</a:t>
            </a:r>
            <a:r>
              <a:rPr lang="ko-KR" altLang="en-US" dirty="0"/>
              <a:t> 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9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ì¤í¤ ì¬ê³¼ ëëì ëí ì´ë¯¸ì§ ê²ìê²°ê³¼">
            <a:extLst>
              <a:ext uri="{FF2B5EF4-FFF2-40B4-BE49-F238E27FC236}">
                <a16:creationId xmlns:a16="http://schemas.microsoft.com/office/drawing/2014/main" id="{E573D098-F65B-42C2-B676-E78016978E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85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C77A3978-56FE-488D-946B-D4EEEB5FD4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1238" y="-24414"/>
            <a:ext cx="9900762" cy="4480948"/>
          </a:xfrm>
          <a:prstGeom prst="rect">
            <a:avLst/>
          </a:prstGeom>
        </p:spPr>
      </p:pic>
      <p:pic>
        <p:nvPicPr>
          <p:cNvPr id="8" name="그림 7">
            <a:hlinkClick r:id="rId3"/>
            <a:extLst>
              <a:ext uri="{FF2B5EF4-FFF2-40B4-BE49-F238E27FC236}">
                <a16:creationId xmlns:a16="http://schemas.microsoft.com/office/drawing/2014/main" id="{4D67F831-A45C-48C4-9C21-1EEBC4677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8221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1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28</Words>
  <Application>Microsoft Office PowerPoint</Application>
  <PresentationFormat>와이드스크린</PresentationFormat>
  <Paragraphs>8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9" baseType="lpstr">
      <vt:lpstr>맑은 고딕</vt:lpstr>
      <vt:lpstr>Arial</vt:lpstr>
      <vt:lpstr>Arial Black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권대환</dc:creator>
  <cp:lastModifiedBy>대환 권</cp:lastModifiedBy>
  <cp:revision>15</cp:revision>
  <dcterms:created xsi:type="dcterms:W3CDTF">2018-03-27T01:45:11Z</dcterms:created>
  <dcterms:modified xsi:type="dcterms:W3CDTF">2018-04-08T07:51:57Z</dcterms:modified>
</cp:coreProperties>
</file>