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91" r:id="rId4"/>
    <p:sldId id="275" r:id="rId5"/>
    <p:sldId id="276" r:id="rId6"/>
    <p:sldId id="278" r:id="rId7"/>
    <p:sldId id="280" r:id="rId8"/>
    <p:sldId id="279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89" r:id="rId17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54" y="-324"/>
      </p:cViewPr>
      <p:guideLst>
        <p:guide orient="horz" pos="1814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n.best/KGtQkKY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706783" y="526952"/>
            <a:ext cx="2547608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4983" y="2016423"/>
            <a:ext cx="3571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/>
              </a:rPr>
              <a:t>Japan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48" y="1008311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01942" y="2952527"/>
            <a:ext cx="357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</a:t>
            </a:r>
            <a:r>
              <a:rPr lang="en-US" altLang="ko-KR" sz="4000" b="1" dirty="0" err="1" smtClean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ppt</a:t>
            </a:r>
            <a:endParaRPr lang="en-US" altLang="ko-KR" sz="4000" b="1" dirty="0" smtClean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17338" y="4032647"/>
            <a:ext cx="96325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en-US" altLang="ko-KR" sz="2400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Name 1</a:t>
            </a:r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17338" y="4612271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en-US" altLang="ko-KR" sz="2400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Name 2</a:t>
            </a:r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980587" y="403555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en-US" altLang="ko-KR" sz="2400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Name 3</a:t>
            </a:r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010578" y="4606464"/>
            <a:ext cx="993240" cy="463299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r>
              <a:rPr lang="en-US" altLang="ko-KR" sz="2400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Name 4</a:t>
            </a:r>
            <a:endParaRPr lang="ko-KR" altLang="en-US" sz="2400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6782" y="486513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9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328" y="151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무로마치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416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말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3074" name="Picture 2" descr="C:\Users\SEC\noun_24573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2664495"/>
            <a:ext cx="1810800" cy="1810800"/>
          </a:xfrm>
          <a:prstGeom prst="rect">
            <a:avLst/>
          </a:prstGeom>
          <a:noFill/>
        </p:spPr>
      </p:pic>
      <p:pic>
        <p:nvPicPr>
          <p:cNvPr id="8194" name="Picture 2" descr="C:\Users\SEC\MuromachiShip1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560" y="1276054"/>
            <a:ext cx="5400000" cy="3207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에도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8554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배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9218" name="Picture 2" descr="C:\Users\SEC\다운로드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584" y="1259725"/>
            <a:ext cx="5184000" cy="3240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84600" y="43926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니혼바시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582896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메이지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8554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배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10242" name="Picture 2" descr="C:\Users\SEC\photo_0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3716" y="1105323"/>
            <a:ext cx="6855643" cy="354880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84600" y="43926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희대승람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니혼바시</a:t>
            </a:r>
            <a:endParaRPr lang="ko-KR" altLang="en-US" dirty="0"/>
          </a:p>
        </p:txBody>
      </p:sp>
      <p:pic>
        <p:nvPicPr>
          <p:cNvPr id="10243" name="Picture 3" descr="C:\Users\SEC\4b3e4823820402e129c7d09019c823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1218" y="1156024"/>
            <a:ext cx="5760640" cy="344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582896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철도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1266" name="Picture 2" descr="C:\Users\SEC\다운로드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799" y="1076521"/>
            <a:ext cx="5495478" cy="360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582896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철도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4338" name="Picture 2" descr="C:\Users\SEC\160112_0128-700x46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9529" y="1353902"/>
            <a:ext cx="4584018" cy="3051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582896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도로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2290" name="Picture 2" descr="C:\Users\SEC\DSC04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1348" y="982083"/>
            <a:ext cx="5060379" cy="379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582896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항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공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3314" name="Picture 2" descr="C:\Users\SEC\jl-b7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274" y="1296343"/>
            <a:ext cx="4860528" cy="3417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5627" y="2526866"/>
            <a:ext cx="334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itchFamily="66" charset="-127"/>
                <a:ea typeface="더페이스샵 잉크립퀴드체" pitchFamily="66" charset="-127"/>
              </a:rPr>
              <a:t>교통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itchFamily="66" charset="-127"/>
              <a:ea typeface="더페이스샵 잉크립퀴드체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00843" y="3297878"/>
            <a:ext cx="247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</p:spTree>
    <p:extLst>
      <p:ext uri="{BB962C8B-B14F-4D97-AF65-F5344CB8AC3E}">
        <p14:creationId xmlns="" xmlns:p14="http://schemas.microsoft.com/office/powerpoint/2010/main" val="1667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아스</a:t>
            </a:r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카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8554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배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15362" name="Picture 2" descr="C:\Users\SEC\a0107670_497bf5a1b2d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6648" y="1207033"/>
            <a:ext cx="3984145" cy="334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나라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pic>
        <p:nvPicPr>
          <p:cNvPr id="1026" name="Picture 2" descr="C:\Users\SEC\ha8_126_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538" y="991863"/>
            <a:ext cx="2772450" cy="377572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358554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배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헤이</a:t>
            </a:r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안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8554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배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1028" name="Picture 4" descr="C:\Users\SEC\noun_1102128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26" y="2879725"/>
            <a:ext cx="1810022" cy="1810022"/>
          </a:xfrm>
          <a:prstGeom prst="rect">
            <a:avLst/>
          </a:prstGeom>
          <a:noFill/>
        </p:spPr>
      </p:pic>
      <p:pic>
        <p:nvPicPr>
          <p:cNvPr id="2050" name="Picture 2" descr="C:\Users\SEC\고려의_대외_무역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1538" y="991525"/>
            <a:ext cx="2653208" cy="37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대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368" y="151236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헤이</a:t>
            </a:r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안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416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말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3074" name="Picture 2" descr="C:\Users\SEC\noun_24573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2664495"/>
            <a:ext cx="1810800" cy="1810800"/>
          </a:xfrm>
          <a:prstGeom prst="rect">
            <a:avLst/>
          </a:prstGeom>
          <a:noFill/>
        </p:spPr>
      </p:pic>
      <p:pic>
        <p:nvPicPr>
          <p:cNvPr id="4098" name="Picture 2" descr="C:\Users\SEC\타이라노_키요모리(平淸盛)_第20話704x396_Xvid-PDDC.avi_16515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8847" t="13364" r="23166" b="27455"/>
          <a:stretch>
            <a:fillRect/>
          </a:stretch>
        </p:blipFill>
        <p:spPr bwMode="auto">
          <a:xfrm>
            <a:off x="3672632" y="1573984"/>
            <a:ext cx="4549032" cy="2611481"/>
          </a:xfrm>
          <a:prstGeom prst="rect">
            <a:avLst/>
          </a:prstGeom>
          <a:noFill/>
        </p:spPr>
      </p:pic>
      <p:sp>
        <p:nvSpPr>
          <p:cNvPr id="21" name="타원 20"/>
          <p:cNvSpPr/>
          <p:nvPr/>
        </p:nvSpPr>
        <p:spPr>
          <a:xfrm>
            <a:off x="6120904" y="1835609"/>
            <a:ext cx="2088232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744640" y="424867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드라마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타이라노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키요모리</a:t>
            </a:r>
            <a:r>
              <a:rPr lang="en-US" altLang="ko-KR" sz="1400" dirty="0" smtClean="0"/>
              <a:t>’ </a:t>
            </a:r>
            <a:r>
              <a:rPr lang="en-US" altLang="ko-KR" sz="1400" dirty="0" smtClean="0">
                <a:hlinkClick r:id="rId6"/>
              </a:rPr>
              <a:t>http://pan.best/KGtQkKYV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328" y="151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atin typeface="배달의민족 한나는 열한살" pitchFamily="50" charset="-127"/>
                <a:ea typeface="배달의민족 한나는 열한살" pitchFamily="50" charset="-127"/>
              </a:rPr>
              <a:t>카마쿠라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416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말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3074" name="Picture 2" descr="C:\Users\SEC\noun_24573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2664495"/>
            <a:ext cx="1810800" cy="1810800"/>
          </a:xfrm>
          <a:prstGeom prst="rect">
            <a:avLst/>
          </a:prstGeom>
          <a:noFill/>
        </p:spPr>
      </p:pic>
      <p:pic>
        <p:nvPicPr>
          <p:cNvPr id="6146" name="Picture 2" descr="C:\Users\SEC\e0008070_505c99a06846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704" y="991525"/>
            <a:ext cx="3776400" cy="3776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64720" y="4536703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구스노키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마사시게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328" y="151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atin typeface="배달의민족 한나는 열한살" pitchFamily="50" charset="-127"/>
                <a:ea typeface="배달의민족 한나는 열한살" pitchFamily="50" charset="-127"/>
              </a:rPr>
              <a:t>카마쿠라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416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말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3074" name="Picture 2" descr="C:\Users\SEC\noun_24573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2664495"/>
            <a:ext cx="1810800" cy="1810800"/>
          </a:xfrm>
          <a:prstGeom prst="rect">
            <a:avLst/>
          </a:prstGeom>
          <a:noFill/>
        </p:spPr>
      </p:pic>
      <p:pic>
        <p:nvPicPr>
          <p:cNvPr id="5122" name="Picture 2" descr="C:\Users\SEC\030202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560" y="908725"/>
            <a:ext cx="5400000" cy="1971000"/>
          </a:xfrm>
          <a:prstGeom prst="rect">
            <a:avLst/>
          </a:prstGeom>
          <a:noFill/>
        </p:spPr>
      </p:pic>
      <p:pic>
        <p:nvPicPr>
          <p:cNvPr id="5123" name="Picture 3" descr="C:\Users\SEC\030202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4560" y="2879725"/>
            <a:ext cx="5400000" cy="18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EC\photo-1489806899098-6956bd2a6691.jpg"/>
          <p:cNvPicPr>
            <a:picLocks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1538" y="504254"/>
            <a:ext cx="9360000" cy="478800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6409" y="10548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928374">
            <a:off x="2326942" y="1082895"/>
            <a:ext cx="77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328" y="15123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배달의민족 한나는 열한살" pitchFamily="50" charset="-127"/>
                <a:ea typeface="배달의민족 한나는 열한살" pitchFamily="50" charset="-127"/>
              </a:rPr>
              <a:t>무로마치</a:t>
            </a:r>
            <a:r>
              <a:rPr lang="ko-KR" altLang="en-US" sz="4000" dirty="0" smtClean="0"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ko-KR" altLang="en-US" sz="2800" dirty="0" smtClean="0">
                <a:latin typeface="배달의민족 한나는 열한살" pitchFamily="50" charset="-127"/>
                <a:ea typeface="배달의민족 한나는 열한살" pitchFamily="50" charset="-127"/>
              </a:rPr>
              <a:t>시대</a:t>
            </a:r>
            <a:endParaRPr lang="ko-KR" altLang="en-US" sz="2800" dirty="0">
              <a:latin typeface="배달의민족 한나는 열한살" pitchFamily="50" charset="-127"/>
              <a:ea typeface="배달의민족 한나는 열한살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416" y="266449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solidFill>
                  <a:srgbClr val="002060"/>
                </a:solidFill>
                <a:latin typeface="DX명조 60" pitchFamily="18" charset="-127"/>
                <a:ea typeface="DX명조 60" pitchFamily="18" charset="-127"/>
              </a:rPr>
              <a:t>말</a:t>
            </a:r>
            <a:endParaRPr lang="ko-KR" altLang="en-US" sz="9600" dirty="0">
              <a:solidFill>
                <a:srgbClr val="002060"/>
              </a:solidFill>
              <a:latin typeface="DX명조 60" pitchFamily="18" charset="-127"/>
              <a:ea typeface="DX명조 60" pitchFamily="18" charset="-127"/>
            </a:endParaRPr>
          </a:p>
        </p:txBody>
      </p:sp>
      <p:pic>
        <p:nvPicPr>
          <p:cNvPr id="3074" name="Picture 2" descr="C:\Users\SEC\noun_24573_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2664495"/>
            <a:ext cx="1810800" cy="1810800"/>
          </a:xfrm>
          <a:prstGeom prst="rect">
            <a:avLst/>
          </a:prstGeom>
          <a:noFill/>
        </p:spPr>
      </p:pic>
      <p:pic>
        <p:nvPicPr>
          <p:cNvPr id="7170" name="Picture 2" descr="C:\Users\SEC\MuromachiSamurai1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560" y="1267869"/>
            <a:ext cx="5400000" cy="3223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9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120</Words>
  <Application>Microsoft Office PowerPoint</Application>
  <PresentationFormat>사용자 지정</PresentationFormat>
  <Paragraphs>80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SEC</cp:lastModifiedBy>
  <cp:revision>65</cp:revision>
  <dcterms:created xsi:type="dcterms:W3CDTF">2017-08-25T11:15:14Z</dcterms:created>
  <dcterms:modified xsi:type="dcterms:W3CDTF">2018-03-29T03:49:11Z</dcterms:modified>
</cp:coreProperties>
</file>