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</p:sldIdLst>
  <p:sldSz cx="121904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9160A-970A-4629-8FB2-ED26621A7686}" type="doc">
      <dgm:prSet loTypeId="urn:microsoft.com/office/officeart/2005/8/layout/radial6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7F1ADBE5-C7E0-4B0D-82E6-79FEF7FF35EB}">
      <dgm:prSet phldrT="[텍스트]"/>
      <dgm:spPr/>
      <dgm:t>
        <a:bodyPr/>
        <a:lstStyle/>
        <a:p>
          <a:pPr latinLnBrk="1"/>
          <a:r>
            <a:rPr lang="ko-KR" altLang="en-US" dirty="0"/>
            <a:t>기능</a:t>
          </a:r>
        </a:p>
      </dgm:t>
    </dgm:pt>
    <dgm:pt modelId="{70E6D362-942D-4D53-89F9-0A0F1EC0B251}" type="par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8493BE44-4994-4583-8C28-04AE6DA52F27}" type="sib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336D689C-6721-444F-82DF-B64CB8537E1C}">
      <dgm:prSet phldrT="[텍스트]"/>
      <dgm:spPr/>
      <dgm:t>
        <a:bodyPr/>
        <a:lstStyle/>
        <a:p>
          <a:pPr latinLnBrk="1"/>
          <a:r>
            <a:rPr lang="ko-KR" altLang="en-US" dirty="0"/>
            <a:t>입법 기능</a:t>
          </a:r>
        </a:p>
      </dgm:t>
    </dgm:pt>
    <dgm:pt modelId="{3631F43E-57F0-4C8D-BF9B-19363A02BE52}" type="parTrans" cxnId="{968AC600-3C38-469D-AB2F-E0BCA7C83C96}">
      <dgm:prSet/>
      <dgm:spPr/>
      <dgm:t>
        <a:bodyPr/>
        <a:lstStyle/>
        <a:p>
          <a:pPr latinLnBrk="1"/>
          <a:endParaRPr lang="ko-KR" altLang="en-US"/>
        </a:p>
      </dgm:t>
    </dgm:pt>
    <dgm:pt modelId="{4F1DAB74-ABBF-424B-8CED-5A9EF84C8FA3}" type="sibTrans" cxnId="{968AC600-3C38-469D-AB2F-E0BCA7C83C96}">
      <dgm:prSet/>
      <dgm:spPr/>
      <dgm:t>
        <a:bodyPr/>
        <a:lstStyle/>
        <a:p>
          <a:pPr latinLnBrk="1"/>
          <a:endParaRPr lang="ko-KR" altLang="en-US"/>
        </a:p>
      </dgm:t>
    </dgm:pt>
    <dgm:pt modelId="{F27E98EE-412B-47B9-8C73-0808B800E270}">
      <dgm:prSet phldrT="[텍스트]"/>
      <dgm:spPr/>
      <dgm:t>
        <a:bodyPr/>
        <a:lstStyle/>
        <a:p>
          <a:pPr latinLnBrk="1"/>
          <a:r>
            <a:rPr lang="ko-KR" altLang="en-US" dirty="0"/>
            <a:t>대표 기능</a:t>
          </a:r>
        </a:p>
      </dgm:t>
    </dgm:pt>
    <dgm:pt modelId="{EF96C9A9-CBD1-4EA7-9EB0-7184D50389D8}" type="parTrans" cxnId="{CB6D822C-45CE-44D2-AF2B-4C1B602998B6}">
      <dgm:prSet/>
      <dgm:spPr/>
      <dgm:t>
        <a:bodyPr/>
        <a:lstStyle/>
        <a:p>
          <a:pPr latinLnBrk="1"/>
          <a:endParaRPr lang="ko-KR" altLang="en-US"/>
        </a:p>
      </dgm:t>
    </dgm:pt>
    <dgm:pt modelId="{3C07E035-AF38-4403-A61F-D8E40C575EF3}" type="sibTrans" cxnId="{CB6D822C-45CE-44D2-AF2B-4C1B602998B6}">
      <dgm:prSet/>
      <dgm:spPr/>
      <dgm:t>
        <a:bodyPr/>
        <a:lstStyle/>
        <a:p>
          <a:pPr latinLnBrk="1"/>
          <a:endParaRPr lang="ko-KR" altLang="en-US"/>
        </a:p>
      </dgm:t>
    </dgm:pt>
    <dgm:pt modelId="{FA01F508-1C91-44D7-AC76-FAB90513AA06}">
      <dgm:prSet phldrT="[텍스트]"/>
      <dgm:spPr/>
      <dgm:t>
        <a:bodyPr/>
        <a:lstStyle/>
        <a:p>
          <a:pPr latinLnBrk="1"/>
          <a:r>
            <a:rPr lang="ko-KR" altLang="en-US" dirty="0"/>
            <a:t>정부구성 기능</a:t>
          </a:r>
        </a:p>
      </dgm:t>
    </dgm:pt>
    <dgm:pt modelId="{5FF65708-4574-4E0B-8E59-6427E34C0E22}" type="parTrans" cxnId="{4DAC316E-DF46-41C4-A870-32578C45173C}">
      <dgm:prSet/>
      <dgm:spPr/>
      <dgm:t>
        <a:bodyPr/>
        <a:lstStyle/>
        <a:p>
          <a:pPr latinLnBrk="1"/>
          <a:endParaRPr lang="ko-KR" altLang="en-US"/>
        </a:p>
      </dgm:t>
    </dgm:pt>
    <dgm:pt modelId="{9E3B94CE-E78F-4751-838E-8588A892B669}" type="sibTrans" cxnId="{4DAC316E-DF46-41C4-A870-32578C45173C}">
      <dgm:prSet/>
      <dgm:spPr/>
      <dgm:t>
        <a:bodyPr/>
        <a:lstStyle/>
        <a:p>
          <a:pPr latinLnBrk="1"/>
          <a:endParaRPr lang="ko-KR" altLang="en-US"/>
        </a:p>
      </dgm:t>
    </dgm:pt>
    <dgm:pt modelId="{10A52011-2CDF-4AED-A92A-4B109FA54BDB}">
      <dgm:prSet phldrT="[텍스트]"/>
      <dgm:spPr/>
      <dgm:t>
        <a:bodyPr/>
        <a:lstStyle/>
        <a:p>
          <a:pPr latinLnBrk="1"/>
          <a:r>
            <a:rPr lang="ko-KR" altLang="en-US" dirty="0"/>
            <a:t>행정부  감시 기능</a:t>
          </a:r>
        </a:p>
      </dgm:t>
    </dgm:pt>
    <dgm:pt modelId="{DC9019B3-4D11-46C2-881D-5395873E6A44}" type="parTrans" cxnId="{14A44ADB-BEC3-4E8C-ACB8-A8D23D07F90D}">
      <dgm:prSet/>
      <dgm:spPr/>
      <dgm:t>
        <a:bodyPr/>
        <a:lstStyle/>
        <a:p>
          <a:pPr latinLnBrk="1"/>
          <a:endParaRPr lang="ko-KR" altLang="en-US"/>
        </a:p>
      </dgm:t>
    </dgm:pt>
    <dgm:pt modelId="{476A8DFF-45AD-439D-BD4D-94CA936C9A1F}" type="sibTrans" cxnId="{14A44ADB-BEC3-4E8C-ACB8-A8D23D07F90D}">
      <dgm:prSet/>
      <dgm:spPr/>
      <dgm:t>
        <a:bodyPr/>
        <a:lstStyle/>
        <a:p>
          <a:pPr latinLnBrk="1"/>
          <a:endParaRPr lang="ko-KR" altLang="en-US"/>
        </a:p>
      </dgm:t>
    </dgm:pt>
    <dgm:pt modelId="{3CD57120-2BB9-4968-A2F3-EE39E6B0091A}">
      <dgm:prSet phldrT="[텍스트]"/>
      <dgm:spPr/>
      <dgm:t>
        <a:bodyPr/>
        <a:lstStyle/>
        <a:p>
          <a:pPr latinLnBrk="1"/>
          <a:r>
            <a:rPr lang="ko-KR" altLang="en-US" dirty="0"/>
            <a:t>시민정치교육 기능</a:t>
          </a:r>
        </a:p>
      </dgm:t>
    </dgm:pt>
    <dgm:pt modelId="{0264C3B7-498E-4FD6-AD76-44D076CD857E}" type="parTrans" cxnId="{5959BF6E-2966-416A-9713-08B10870903A}">
      <dgm:prSet/>
      <dgm:spPr/>
      <dgm:t>
        <a:bodyPr/>
        <a:lstStyle/>
        <a:p>
          <a:pPr latinLnBrk="1"/>
          <a:endParaRPr lang="ko-KR" altLang="en-US"/>
        </a:p>
      </dgm:t>
    </dgm:pt>
    <dgm:pt modelId="{9A6F1AF3-CF68-4902-ACE5-CF067488F217}" type="sibTrans" cxnId="{5959BF6E-2966-416A-9713-08B10870903A}">
      <dgm:prSet/>
      <dgm:spPr/>
      <dgm:t>
        <a:bodyPr/>
        <a:lstStyle/>
        <a:p>
          <a:pPr latinLnBrk="1"/>
          <a:endParaRPr lang="ko-KR" altLang="en-US"/>
        </a:p>
      </dgm:t>
    </dgm:pt>
    <dgm:pt modelId="{924839EB-041B-4186-93AE-AFB9F3ACE596}" type="pres">
      <dgm:prSet presAssocID="{8C19160A-970A-4629-8FB2-ED26621A76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53657A-579E-4BE2-B6FD-1BA69FD2B6B5}" type="pres">
      <dgm:prSet presAssocID="{7F1ADBE5-C7E0-4B0D-82E6-79FEF7FF35EB}" presName="centerShape" presStyleLbl="node0" presStyleIdx="0" presStyleCnt="1"/>
      <dgm:spPr/>
    </dgm:pt>
    <dgm:pt modelId="{D142E9DF-D825-488A-A51C-2834B29DA7A7}" type="pres">
      <dgm:prSet presAssocID="{336D689C-6721-444F-82DF-B64CB8537E1C}" presName="node" presStyleLbl="node1" presStyleIdx="0" presStyleCnt="5">
        <dgm:presLayoutVars>
          <dgm:bulletEnabled val="1"/>
        </dgm:presLayoutVars>
      </dgm:prSet>
      <dgm:spPr/>
    </dgm:pt>
    <dgm:pt modelId="{29069810-6AB1-4DC0-849C-3FCED0632610}" type="pres">
      <dgm:prSet presAssocID="{336D689C-6721-444F-82DF-B64CB8537E1C}" presName="dummy" presStyleCnt="0"/>
      <dgm:spPr/>
    </dgm:pt>
    <dgm:pt modelId="{A77BD076-9F42-4F96-8B06-2358CAD5D4C8}" type="pres">
      <dgm:prSet presAssocID="{4F1DAB74-ABBF-424B-8CED-5A9EF84C8FA3}" presName="sibTrans" presStyleLbl="sibTrans2D1" presStyleIdx="0" presStyleCnt="5"/>
      <dgm:spPr/>
    </dgm:pt>
    <dgm:pt modelId="{E6DADE2F-A2ED-4F50-A97D-2E442B3109FB}" type="pres">
      <dgm:prSet presAssocID="{F27E98EE-412B-47B9-8C73-0808B800E270}" presName="node" presStyleLbl="node1" presStyleIdx="1" presStyleCnt="5">
        <dgm:presLayoutVars>
          <dgm:bulletEnabled val="1"/>
        </dgm:presLayoutVars>
      </dgm:prSet>
      <dgm:spPr/>
    </dgm:pt>
    <dgm:pt modelId="{8B192DAD-D379-40A1-A95A-D5644564D4D4}" type="pres">
      <dgm:prSet presAssocID="{F27E98EE-412B-47B9-8C73-0808B800E270}" presName="dummy" presStyleCnt="0"/>
      <dgm:spPr/>
    </dgm:pt>
    <dgm:pt modelId="{DC8AD989-9582-4B04-8E5D-73B58F2D3486}" type="pres">
      <dgm:prSet presAssocID="{3C07E035-AF38-4403-A61F-D8E40C575EF3}" presName="sibTrans" presStyleLbl="sibTrans2D1" presStyleIdx="1" presStyleCnt="5"/>
      <dgm:spPr/>
    </dgm:pt>
    <dgm:pt modelId="{BF19AD1C-6447-47BA-AD4C-776304419E84}" type="pres">
      <dgm:prSet presAssocID="{FA01F508-1C91-44D7-AC76-FAB90513AA06}" presName="node" presStyleLbl="node1" presStyleIdx="2" presStyleCnt="5">
        <dgm:presLayoutVars>
          <dgm:bulletEnabled val="1"/>
        </dgm:presLayoutVars>
      </dgm:prSet>
      <dgm:spPr/>
    </dgm:pt>
    <dgm:pt modelId="{43D090AD-8958-4AF8-914F-52C5724F3459}" type="pres">
      <dgm:prSet presAssocID="{FA01F508-1C91-44D7-AC76-FAB90513AA06}" presName="dummy" presStyleCnt="0"/>
      <dgm:spPr/>
    </dgm:pt>
    <dgm:pt modelId="{5C784968-1473-4EB0-853A-7F01A647D200}" type="pres">
      <dgm:prSet presAssocID="{9E3B94CE-E78F-4751-838E-8588A892B669}" presName="sibTrans" presStyleLbl="sibTrans2D1" presStyleIdx="2" presStyleCnt="5"/>
      <dgm:spPr/>
    </dgm:pt>
    <dgm:pt modelId="{1F4907CA-DFF6-47CB-BD00-4CDC763AE0B7}" type="pres">
      <dgm:prSet presAssocID="{10A52011-2CDF-4AED-A92A-4B109FA54BDB}" presName="node" presStyleLbl="node1" presStyleIdx="3" presStyleCnt="5">
        <dgm:presLayoutVars>
          <dgm:bulletEnabled val="1"/>
        </dgm:presLayoutVars>
      </dgm:prSet>
      <dgm:spPr/>
    </dgm:pt>
    <dgm:pt modelId="{49A8F25E-FDEC-4D21-AD56-3E321E37AECD}" type="pres">
      <dgm:prSet presAssocID="{10A52011-2CDF-4AED-A92A-4B109FA54BDB}" presName="dummy" presStyleCnt="0"/>
      <dgm:spPr/>
    </dgm:pt>
    <dgm:pt modelId="{04960A69-94C4-41B7-9DFE-3F33C0E72975}" type="pres">
      <dgm:prSet presAssocID="{476A8DFF-45AD-439D-BD4D-94CA936C9A1F}" presName="sibTrans" presStyleLbl="sibTrans2D1" presStyleIdx="3" presStyleCnt="5"/>
      <dgm:spPr/>
    </dgm:pt>
    <dgm:pt modelId="{CB4CA8DF-BB69-45C9-890C-C0306B3D26F6}" type="pres">
      <dgm:prSet presAssocID="{3CD57120-2BB9-4968-A2F3-EE39E6B0091A}" presName="node" presStyleLbl="node1" presStyleIdx="4" presStyleCnt="5">
        <dgm:presLayoutVars>
          <dgm:bulletEnabled val="1"/>
        </dgm:presLayoutVars>
      </dgm:prSet>
      <dgm:spPr/>
    </dgm:pt>
    <dgm:pt modelId="{C668EC7C-4F90-401B-A062-76A212001F38}" type="pres">
      <dgm:prSet presAssocID="{3CD57120-2BB9-4968-A2F3-EE39E6B0091A}" presName="dummy" presStyleCnt="0"/>
      <dgm:spPr/>
    </dgm:pt>
    <dgm:pt modelId="{27D1DC28-27E5-4566-92DF-90B15C47A600}" type="pres">
      <dgm:prSet presAssocID="{9A6F1AF3-CF68-4902-ACE5-CF067488F217}" presName="sibTrans" presStyleLbl="sibTrans2D1" presStyleIdx="4" presStyleCnt="5"/>
      <dgm:spPr/>
    </dgm:pt>
  </dgm:ptLst>
  <dgm:cxnLst>
    <dgm:cxn modelId="{968AC600-3C38-469D-AB2F-E0BCA7C83C96}" srcId="{7F1ADBE5-C7E0-4B0D-82E6-79FEF7FF35EB}" destId="{336D689C-6721-444F-82DF-B64CB8537E1C}" srcOrd="0" destOrd="0" parTransId="{3631F43E-57F0-4C8D-BF9B-19363A02BE52}" sibTransId="{4F1DAB74-ABBF-424B-8CED-5A9EF84C8FA3}"/>
    <dgm:cxn modelId="{B5056702-8017-474D-A109-61692A41EC18}" type="presOf" srcId="{8C19160A-970A-4629-8FB2-ED26621A7686}" destId="{924839EB-041B-4186-93AE-AFB9F3ACE596}" srcOrd="0" destOrd="0" presId="urn:microsoft.com/office/officeart/2005/8/layout/radial6"/>
    <dgm:cxn modelId="{65B4B40E-2049-4524-9DC8-34C8023B94FA}" type="presOf" srcId="{7F1ADBE5-C7E0-4B0D-82E6-79FEF7FF35EB}" destId="{7E53657A-579E-4BE2-B6FD-1BA69FD2B6B5}" srcOrd="0" destOrd="0" presId="urn:microsoft.com/office/officeart/2005/8/layout/radial6"/>
    <dgm:cxn modelId="{CB6D822C-45CE-44D2-AF2B-4C1B602998B6}" srcId="{7F1ADBE5-C7E0-4B0D-82E6-79FEF7FF35EB}" destId="{F27E98EE-412B-47B9-8C73-0808B800E270}" srcOrd="1" destOrd="0" parTransId="{EF96C9A9-CBD1-4EA7-9EB0-7184D50389D8}" sibTransId="{3C07E035-AF38-4403-A61F-D8E40C575EF3}"/>
    <dgm:cxn modelId="{7BD14243-D6F4-474E-8AF5-93970DDA61A3}" type="presOf" srcId="{FA01F508-1C91-44D7-AC76-FAB90513AA06}" destId="{BF19AD1C-6447-47BA-AD4C-776304419E84}" srcOrd="0" destOrd="0" presId="urn:microsoft.com/office/officeart/2005/8/layout/radial6"/>
    <dgm:cxn modelId="{8A10D346-2D6F-43AF-B326-110F3C929D00}" type="presOf" srcId="{F27E98EE-412B-47B9-8C73-0808B800E270}" destId="{E6DADE2F-A2ED-4F50-A97D-2E442B3109FB}" srcOrd="0" destOrd="0" presId="urn:microsoft.com/office/officeart/2005/8/layout/radial6"/>
    <dgm:cxn modelId="{4DAC316E-DF46-41C4-A870-32578C45173C}" srcId="{7F1ADBE5-C7E0-4B0D-82E6-79FEF7FF35EB}" destId="{FA01F508-1C91-44D7-AC76-FAB90513AA06}" srcOrd="2" destOrd="0" parTransId="{5FF65708-4574-4E0B-8E59-6427E34C0E22}" sibTransId="{9E3B94CE-E78F-4751-838E-8588A892B669}"/>
    <dgm:cxn modelId="{5959BF6E-2966-416A-9713-08B10870903A}" srcId="{7F1ADBE5-C7E0-4B0D-82E6-79FEF7FF35EB}" destId="{3CD57120-2BB9-4968-A2F3-EE39E6B0091A}" srcOrd="4" destOrd="0" parTransId="{0264C3B7-498E-4FD6-AD76-44D076CD857E}" sibTransId="{9A6F1AF3-CF68-4902-ACE5-CF067488F217}"/>
    <dgm:cxn modelId="{77CA1756-3487-4C23-B204-4A742735503E}" type="presOf" srcId="{4F1DAB74-ABBF-424B-8CED-5A9EF84C8FA3}" destId="{A77BD076-9F42-4F96-8B06-2358CAD5D4C8}" srcOrd="0" destOrd="0" presId="urn:microsoft.com/office/officeart/2005/8/layout/radial6"/>
    <dgm:cxn modelId="{F01B0D9A-11A6-4D8E-9E43-5DC74A1440CF}" type="presOf" srcId="{9E3B94CE-E78F-4751-838E-8588A892B669}" destId="{5C784968-1473-4EB0-853A-7F01A647D200}" srcOrd="0" destOrd="0" presId="urn:microsoft.com/office/officeart/2005/8/layout/radial6"/>
    <dgm:cxn modelId="{D186A39D-E91C-46BC-9F84-2DA6450858E7}" type="presOf" srcId="{336D689C-6721-444F-82DF-B64CB8537E1C}" destId="{D142E9DF-D825-488A-A51C-2834B29DA7A7}" srcOrd="0" destOrd="0" presId="urn:microsoft.com/office/officeart/2005/8/layout/radial6"/>
    <dgm:cxn modelId="{87683DA4-4B80-475A-A284-3D82E5D894BD}" type="presOf" srcId="{3CD57120-2BB9-4968-A2F3-EE39E6B0091A}" destId="{CB4CA8DF-BB69-45C9-890C-C0306B3D26F6}" srcOrd="0" destOrd="0" presId="urn:microsoft.com/office/officeart/2005/8/layout/radial6"/>
    <dgm:cxn modelId="{AB1920AE-0F4C-4DFA-8461-F55B37AB4C78}" type="presOf" srcId="{9A6F1AF3-CF68-4902-ACE5-CF067488F217}" destId="{27D1DC28-27E5-4566-92DF-90B15C47A600}" srcOrd="0" destOrd="0" presId="urn:microsoft.com/office/officeart/2005/8/layout/radial6"/>
    <dgm:cxn modelId="{85E32ECB-1861-43A2-B1F3-FD46D0F7AE9C}" type="presOf" srcId="{476A8DFF-45AD-439D-BD4D-94CA936C9A1F}" destId="{04960A69-94C4-41B7-9DFE-3F33C0E72975}" srcOrd="0" destOrd="0" presId="urn:microsoft.com/office/officeart/2005/8/layout/radial6"/>
    <dgm:cxn modelId="{29460CD3-BBC0-4DD3-B065-D6F4295A9008}" srcId="{8C19160A-970A-4629-8FB2-ED26621A7686}" destId="{7F1ADBE5-C7E0-4B0D-82E6-79FEF7FF35EB}" srcOrd="0" destOrd="0" parTransId="{70E6D362-942D-4D53-89F9-0A0F1EC0B251}" sibTransId="{8493BE44-4994-4583-8C28-04AE6DA52F27}"/>
    <dgm:cxn modelId="{F8B2A0D4-811D-46DA-9B59-F29CD79A586C}" type="presOf" srcId="{3C07E035-AF38-4403-A61F-D8E40C575EF3}" destId="{DC8AD989-9582-4B04-8E5D-73B58F2D3486}" srcOrd="0" destOrd="0" presId="urn:microsoft.com/office/officeart/2005/8/layout/radial6"/>
    <dgm:cxn modelId="{14A44ADB-BEC3-4E8C-ACB8-A8D23D07F90D}" srcId="{7F1ADBE5-C7E0-4B0D-82E6-79FEF7FF35EB}" destId="{10A52011-2CDF-4AED-A92A-4B109FA54BDB}" srcOrd="3" destOrd="0" parTransId="{DC9019B3-4D11-46C2-881D-5395873E6A44}" sibTransId="{476A8DFF-45AD-439D-BD4D-94CA936C9A1F}"/>
    <dgm:cxn modelId="{71998FE5-2F45-4698-A307-46DAD1346E10}" type="presOf" srcId="{10A52011-2CDF-4AED-A92A-4B109FA54BDB}" destId="{1F4907CA-DFF6-47CB-BD00-4CDC763AE0B7}" srcOrd="0" destOrd="0" presId="urn:microsoft.com/office/officeart/2005/8/layout/radial6"/>
    <dgm:cxn modelId="{528BC97E-9312-4F4F-8A03-F9767AE45DA4}" type="presParOf" srcId="{924839EB-041B-4186-93AE-AFB9F3ACE596}" destId="{7E53657A-579E-4BE2-B6FD-1BA69FD2B6B5}" srcOrd="0" destOrd="0" presId="urn:microsoft.com/office/officeart/2005/8/layout/radial6"/>
    <dgm:cxn modelId="{6F0AA2E9-024F-402A-A2E1-1D0363CCCF30}" type="presParOf" srcId="{924839EB-041B-4186-93AE-AFB9F3ACE596}" destId="{D142E9DF-D825-488A-A51C-2834B29DA7A7}" srcOrd="1" destOrd="0" presId="urn:microsoft.com/office/officeart/2005/8/layout/radial6"/>
    <dgm:cxn modelId="{A3CF8F6A-BCC5-4102-A720-88006A6BDF09}" type="presParOf" srcId="{924839EB-041B-4186-93AE-AFB9F3ACE596}" destId="{29069810-6AB1-4DC0-849C-3FCED0632610}" srcOrd="2" destOrd="0" presId="urn:microsoft.com/office/officeart/2005/8/layout/radial6"/>
    <dgm:cxn modelId="{92184C02-1B6E-4EF4-B312-E53CC817B441}" type="presParOf" srcId="{924839EB-041B-4186-93AE-AFB9F3ACE596}" destId="{A77BD076-9F42-4F96-8B06-2358CAD5D4C8}" srcOrd="3" destOrd="0" presId="urn:microsoft.com/office/officeart/2005/8/layout/radial6"/>
    <dgm:cxn modelId="{7CDE44F9-C273-4CF7-B6DD-C1C430ACF522}" type="presParOf" srcId="{924839EB-041B-4186-93AE-AFB9F3ACE596}" destId="{E6DADE2F-A2ED-4F50-A97D-2E442B3109FB}" srcOrd="4" destOrd="0" presId="urn:microsoft.com/office/officeart/2005/8/layout/radial6"/>
    <dgm:cxn modelId="{34B4113C-534B-46B3-AA7E-1DB342C3BD88}" type="presParOf" srcId="{924839EB-041B-4186-93AE-AFB9F3ACE596}" destId="{8B192DAD-D379-40A1-A95A-D5644564D4D4}" srcOrd="5" destOrd="0" presId="urn:microsoft.com/office/officeart/2005/8/layout/radial6"/>
    <dgm:cxn modelId="{57C2DB29-759D-4B31-96F3-D886A4C325F1}" type="presParOf" srcId="{924839EB-041B-4186-93AE-AFB9F3ACE596}" destId="{DC8AD989-9582-4B04-8E5D-73B58F2D3486}" srcOrd="6" destOrd="0" presId="urn:microsoft.com/office/officeart/2005/8/layout/radial6"/>
    <dgm:cxn modelId="{EDD246D9-18B7-481D-8F70-C356E45C1BC1}" type="presParOf" srcId="{924839EB-041B-4186-93AE-AFB9F3ACE596}" destId="{BF19AD1C-6447-47BA-AD4C-776304419E84}" srcOrd="7" destOrd="0" presId="urn:microsoft.com/office/officeart/2005/8/layout/radial6"/>
    <dgm:cxn modelId="{40A7B60C-3063-4D1E-A041-8AAB392F6895}" type="presParOf" srcId="{924839EB-041B-4186-93AE-AFB9F3ACE596}" destId="{43D090AD-8958-4AF8-914F-52C5724F3459}" srcOrd="8" destOrd="0" presId="urn:microsoft.com/office/officeart/2005/8/layout/radial6"/>
    <dgm:cxn modelId="{D19B450C-E0C9-47A5-A9B8-82C7371DE3B6}" type="presParOf" srcId="{924839EB-041B-4186-93AE-AFB9F3ACE596}" destId="{5C784968-1473-4EB0-853A-7F01A647D200}" srcOrd="9" destOrd="0" presId="urn:microsoft.com/office/officeart/2005/8/layout/radial6"/>
    <dgm:cxn modelId="{A55BF1F9-C9D3-4B38-96CC-C61687BCB544}" type="presParOf" srcId="{924839EB-041B-4186-93AE-AFB9F3ACE596}" destId="{1F4907CA-DFF6-47CB-BD00-4CDC763AE0B7}" srcOrd="10" destOrd="0" presId="urn:microsoft.com/office/officeart/2005/8/layout/radial6"/>
    <dgm:cxn modelId="{B6503E31-002C-4016-AF51-9EC38090FCC3}" type="presParOf" srcId="{924839EB-041B-4186-93AE-AFB9F3ACE596}" destId="{49A8F25E-FDEC-4D21-AD56-3E321E37AECD}" srcOrd="11" destOrd="0" presId="urn:microsoft.com/office/officeart/2005/8/layout/radial6"/>
    <dgm:cxn modelId="{88DDCF97-90A1-4B5A-9720-6489E8CF3503}" type="presParOf" srcId="{924839EB-041B-4186-93AE-AFB9F3ACE596}" destId="{04960A69-94C4-41B7-9DFE-3F33C0E72975}" srcOrd="12" destOrd="0" presId="urn:microsoft.com/office/officeart/2005/8/layout/radial6"/>
    <dgm:cxn modelId="{065AC75F-EDDE-41B4-B7B5-C590F2441F15}" type="presParOf" srcId="{924839EB-041B-4186-93AE-AFB9F3ACE596}" destId="{CB4CA8DF-BB69-45C9-890C-C0306B3D26F6}" srcOrd="13" destOrd="0" presId="urn:microsoft.com/office/officeart/2005/8/layout/radial6"/>
    <dgm:cxn modelId="{99707B99-F2BC-4A01-B20D-1B8CC86EA08B}" type="presParOf" srcId="{924839EB-041B-4186-93AE-AFB9F3ACE596}" destId="{C668EC7C-4F90-401B-A062-76A212001F38}" srcOrd="14" destOrd="0" presId="urn:microsoft.com/office/officeart/2005/8/layout/radial6"/>
    <dgm:cxn modelId="{3E7DB7A5-97B9-48E8-BEDD-47B2453C278A}" type="presParOf" srcId="{924839EB-041B-4186-93AE-AFB9F3ACE596}" destId="{27D1DC28-27E5-4566-92DF-90B15C47A60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9160A-970A-4629-8FB2-ED26621A7686}" type="doc">
      <dgm:prSet loTypeId="urn:microsoft.com/office/officeart/2005/8/layout/radial6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7F1ADBE5-C7E0-4B0D-82E6-79FEF7FF35EB}">
      <dgm:prSet phldrT="[텍스트]"/>
      <dgm:spPr/>
      <dgm:t>
        <a:bodyPr/>
        <a:lstStyle/>
        <a:p>
          <a:pPr latinLnBrk="1"/>
          <a:r>
            <a:rPr lang="ko-KR" altLang="en-US" dirty="0"/>
            <a:t>권한</a:t>
          </a:r>
        </a:p>
      </dgm:t>
    </dgm:pt>
    <dgm:pt modelId="{70E6D362-942D-4D53-89F9-0A0F1EC0B251}" type="par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8493BE44-4994-4583-8C28-04AE6DA52F27}" type="sib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336D689C-6721-444F-82DF-B64CB8537E1C}">
      <dgm:prSet phldrT="[텍스트]"/>
      <dgm:spPr/>
      <dgm:t>
        <a:bodyPr/>
        <a:lstStyle/>
        <a:p>
          <a:pPr latinLnBrk="1"/>
          <a:r>
            <a:rPr lang="ko-KR" altLang="en-US" dirty="0"/>
            <a:t>입법권</a:t>
          </a:r>
        </a:p>
      </dgm:t>
    </dgm:pt>
    <dgm:pt modelId="{3631F43E-57F0-4C8D-BF9B-19363A02BE52}" type="parTrans" cxnId="{968AC600-3C38-469D-AB2F-E0BCA7C83C96}">
      <dgm:prSet/>
      <dgm:spPr/>
      <dgm:t>
        <a:bodyPr/>
        <a:lstStyle/>
        <a:p>
          <a:pPr latinLnBrk="1"/>
          <a:endParaRPr lang="ko-KR" altLang="en-US"/>
        </a:p>
      </dgm:t>
    </dgm:pt>
    <dgm:pt modelId="{4F1DAB74-ABBF-424B-8CED-5A9EF84C8FA3}" type="sibTrans" cxnId="{968AC600-3C38-469D-AB2F-E0BCA7C83C96}">
      <dgm:prSet/>
      <dgm:spPr/>
      <dgm:t>
        <a:bodyPr/>
        <a:lstStyle/>
        <a:p>
          <a:pPr latinLnBrk="1"/>
          <a:endParaRPr lang="ko-KR" altLang="en-US"/>
        </a:p>
      </dgm:t>
    </dgm:pt>
    <dgm:pt modelId="{9072D56B-604E-4B39-BF05-38DD940E2359}">
      <dgm:prSet phldrT="[텍스트]"/>
      <dgm:spPr/>
      <dgm:t>
        <a:bodyPr/>
        <a:lstStyle/>
        <a:p>
          <a:pPr latinLnBrk="1"/>
          <a:r>
            <a:rPr lang="ko-KR" altLang="en-US" dirty="0"/>
            <a:t>재정권</a:t>
          </a:r>
        </a:p>
      </dgm:t>
    </dgm:pt>
    <dgm:pt modelId="{25D43074-EFAE-4514-A110-F6E43A24A362}" type="parTrans" cxnId="{1A0BF105-3FA7-4457-ACB6-4E86AAE89D0B}">
      <dgm:prSet/>
      <dgm:spPr/>
      <dgm:t>
        <a:bodyPr/>
        <a:lstStyle/>
        <a:p>
          <a:pPr latinLnBrk="1"/>
          <a:endParaRPr lang="ko-KR" altLang="en-US"/>
        </a:p>
      </dgm:t>
    </dgm:pt>
    <dgm:pt modelId="{E0A7A176-F259-413F-A39E-29089FCF92A5}" type="sibTrans" cxnId="{1A0BF105-3FA7-4457-ACB6-4E86AAE89D0B}">
      <dgm:prSet/>
      <dgm:spPr/>
      <dgm:t>
        <a:bodyPr/>
        <a:lstStyle/>
        <a:p>
          <a:pPr latinLnBrk="1"/>
          <a:endParaRPr lang="ko-KR" altLang="en-US"/>
        </a:p>
      </dgm:t>
    </dgm:pt>
    <dgm:pt modelId="{77A1B394-FABB-4FEB-A357-6914A4C9C7C3}">
      <dgm:prSet phldrT="[텍스트]"/>
      <dgm:spPr/>
      <dgm:t>
        <a:bodyPr/>
        <a:lstStyle/>
        <a:p>
          <a:pPr latinLnBrk="1"/>
          <a:r>
            <a:rPr lang="ko-KR" altLang="en-US" dirty="0"/>
            <a:t>내각총리대신 지명권</a:t>
          </a:r>
        </a:p>
      </dgm:t>
    </dgm:pt>
    <dgm:pt modelId="{4C478F1C-8FB8-48E4-AC4B-08FF50404518}" type="parTrans" cxnId="{08A9FC05-F301-43F8-A02E-23C0468C79DF}">
      <dgm:prSet/>
      <dgm:spPr/>
      <dgm:t>
        <a:bodyPr/>
        <a:lstStyle/>
        <a:p>
          <a:pPr latinLnBrk="1"/>
          <a:endParaRPr lang="ko-KR" altLang="en-US"/>
        </a:p>
      </dgm:t>
    </dgm:pt>
    <dgm:pt modelId="{0EBCDB0B-4349-4BD1-B00B-80100506EE0E}" type="sibTrans" cxnId="{08A9FC05-F301-43F8-A02E-23C0468C79DF}">
      <dgm:prSet/>
      <dgm:spPr/>
      <dgm:t>
        <a:bodyPr/>
        <a:lstStyle/>
        <a:p>
          <a:pPr latinLnBrk="1"/>
          <a:endParaRPr lang="ko-KR" altLang="en-US"/>
        </a:p>
      </dgm:t>
    </dgm:pt>
    <dgm:pt modelId="{26BADA4F-B899-46A9-BA80-D8B46F3A981B}">
      <dgm:prSet phldrT="[텍스트]"/>
      <dgm:spPr/>
      <dgm:t>
        <a:bodyPr/>
        <a:lstStyle/>
        <a:p>
          <a:pPr latinLnBrk="1"/>
          <a:r>
            <a:rPr lang="ko-KR" altLang="en-US" dirty="0"/>
            <a:t>조약체결 승인권</a:t>
          </a:r>
        </a:p>
      </dgm:t>
    </dgm:pt>
    <dgm:pt modelId="{04FC7071-03E3-4DBA-B4C9-A3367A06A615}" type="parTrans" cxnId="{D37FB11B-AB43-4237-B1D7-B249690DB394}">
      <dgm:prSet/>
      <dgm:spPr/>
      <dgm:t>
        <a:bodyPr/>
        <a:lstStyle/>
        <a:p>
          <a:pPr latinLnBrk="1"/>
          <a:endParaRPr lang="ko-KR" altLang="en-US"/>
        </a:p>
      </dgm:t>
    </dgm:pt>
    <dgm:pt modelId="{4D4A1588-3187-4298-95B7-C9BD624DCABC}" type="sibTrans" cxnId="{D37FB11B-AB43-4237-B1D7-B249690DB394}">
      <dgm:prSet/>
      <dgm:spPr/>
      <dgm:t>
        <a:bodyPr/>
        <a:lstStyle/>
        <a:p>
          <a:pPr latinLnBrk="1"/>
          <a:endParaRPr lang="ko-KR" altLang="en-US"/>
        </a:p>
      </dgm:t>
    </dgm:pt>
    <dgm:pt modelId="{6A89FFB1-88C2-4002-985B-B9960673F4EC}">
      <dgm:prSet phldrT="[텍스트]"/>
      <dgm:spPr/>
      <dgm:t>
        <a:bodyPr/>
        <a:lstStyle/>
        <a:p>
          <a:pPr latinLnBrk="1"/>
          <a:r>
            <a:rPr lang="ko-KR" altLang="en-US" dirty="0"/>
            <a:t>국정조사권</a:t>
          </a:r>
        </a:p>
      </dgm:t>
    </dgm:pt>
    <dgm:pt modelId="{25B13266-544F-4CC1-8725-C052C2BDD9F9}" type="parTrans" cxnId="{CA72F5F6-F481-4449-9CB3-14484561DA45}">
      <dgm:prSet/>
      <dgm:spPr/>
      <dgm:t>
        <a:bodyPr/>
        <a:lstStyle/>
        <a:p>
          <a:pPr latinLnBrk="1"/>
          <a:endParaRPr lang="ko-KR" altLang="en-US"/>
        </a:p>
      </dgm:t>
    </dgm:pt>
    <dgm:pt modelId="{4ACB2DA8-FA1D-47DE-B895-FA98CCEC04D5}" type="sibTrans" cxnId="{CA72F5F6-F481-4449-9CB3-14484561DA45}">
      <dgm:prSet/>
      <dgm:spPr/>
      <dgm:t>
        <a:bodyPr/>
        <a:lstStyle/>
        <a:p>
          <a:pPr latinLnBrk="1"/>
          <a:endParaRPr lang="ko-KR" altLang="en-US"/>
        </a:p>
      </dgm:t>
    </dgm:pt>
    <dgm:pt modelId="{D368EA0D-0E5D-4FF5-B3A4-04326764DC5A}">
      <dgm:prSet phldrT="[텍스트]"/>
      <dgm:spPr/>
      <dgm:t>
        <a:bodyPr/>
        <a:lstStyle/>
        <a:p>
          <a:pPr latinLnBrk="1"/>
          <a:r>
            <a:rPr lang="ko-KR" altLang="en-US" dirty="0"/>
            <a:t>헌법개정의 </a:t>
          </a:r>
          <a:r>
            <a:rPr lang="ko-KR" altLang="en-US" dirty="0" err="1"/>
            <a:t>발의권</a:t>
          </a:r>
          <a:endParaRPr lang="ko-KR" altLang="en-US" dirty="0"/>
        </a:p>
      </dgm:t>
    </dgm:pt>
    <dgm:pt modelId="{9B3C67A2-1BE3-4536-9D5D-382604A94A04}" type="parTrans" cxnId="{CC9F5324-DD1F-4271-9178-8383AC793B79}">
      <dgm:prSet/>
      <dgm:spPr/>
      <dgm:t>
        <a:bodyPr/>
        <a:lstStyle/>
        <a:p>
          <a:pPr latinLnBrk="1"/>
          <a:endParaRPr lang="ko-KR" altLang="en-US"/>
        </a:p>
      </dgm:t>
    </dgm:pt>
    <dgm:pt modelId="{640C3637-F919-4D16-86EA-98788DE69398}" type="sibTrans" cxnId="{CC9F5324-DD1F-4271-9178-8383AC793B79}">
      <dgm:prSet/>
      <dgm:spPr/>
      <dgm:t>
        <a:bodyPr/>
        <a:lstStyle/>
        <a:p>
          <a:pPr latinLnBrk="1"/>
          <a:endParaRPr lang="ko-KR" altLang="en-US"/>
        </a:p>
      </dgm:t>
    </dgm:pt>
    <dgm:pt modelId="{924839EB-041B-4186-93AE-AFB9F3ACE596}" type="pres">
      <dgm:prSet presAssocID="{8C19160A-970A-4629-8FB2-ED26621A76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53657A-579E-4BE2-B6FD-1BA69FD2B6B5}" type="pres">
      <dgm:prSet presAssocID="{7F1ADBE5-C7E0-4B0D-82E6-79FEF7FF35EB}" presName="centerShape" presStyleLbl="node0" presStyleIdx="0" presStyleCnt="1"/>
      <dgm:spPr/>
    </dgm:pt>
    <dgm:pt modelId="{D142E9DF-D825-488A-A51C-2834B29DA7A7}" type="pres">
      <dgm:prSet presAssocID="{336D689C-6721-444F-82DF-B64CB8537E1C}" presName="node" presStyleLbl="node1" presStyleIdx="0" presStyleCnt="6">
        <dgm:presLayoutVars>
          <dgm:bulletEnabled val="1"/>
        </dgm:presLayoutVars>
      </dgm:prSet>
      <dgm:spPr/>
    </dgm:pt>
    <dgm:pt modelId="{29069810-6AB1-4DC0-849C-3FCED0632610}" type="pres">
      <dgm:prSet presAssocID="{336D689C-6721-444F-82DF-B64CB8537E1C}" presName="dummy" presStyleCnt="0"/>
      <dgm:spPr/>
    </dgm:pt>
    <dgm:pt modelId="{A77BD076-9F42-4F96-8B06-2358CAD5D4C8}" type="pres">
      <dgm:prSet presAssocID="{4F1DAB74-ABBF-424B-8CED-5A9EF84C8FA3}" presName="sibTrans" presStyleLbl="sibTrans2D1" presStyleIdx="0" presStyleCnt="6"/>
      <dgm:spPr/>
    </dgm:pt>
    <dgm:pt modelId="{14D98226-25FC-4322-B5A0-B6DC0747FD92}" type="pres">
      <dgm:prSet presAssocID="{9072D56B-604E-4B39-BF05-38DD940E2359}" presName="node" presStyleLbl="node1" presStyleIdx="1" presStyleCnt="6">
        <dgm:presLayoutVars>
          <dgm:bulletEnabled val="1"/>
        </dgm:presLayoutVars>
      </dgm:prSet>
      <dgm:spPr/>
    </dgm:pt>
    <dgm:pt modelId="{B8106C00-6FD4-4776-9021-4CE648495F89}" type="pres">
      <dgm:prSet presAssocID="{9072D56B-604E-4B39-BF05-38DD940E2359}" presName="dummy" presStyleCnt="0"/>
      <dgm:spPr/>
    </dgm:pt>
    <dgm:pt modelId="{873D02E0-3C71-448A-9F66-9A50409000EC}" type="pres">
      <dgm:prSet presAssocID="{E0A7A176-F259-413F-A39E-29089FCF92A5}" presName="sibTrans" presStyleLbl="sibTrans2D1" presStyleIdx="1" presStyleCnt="6"/>
      <dgm:spPr/>
    </dgm:pt>
    <dgm:pt modelId="{9408BE04-82D3-4E54-AC8B-BACA68DB70BB}" type="pres">
      <dgm:prSet presAssocID="{77A1B394-FABB-4FEB-A357-6914A4C9C7C3}" presName="node" presStyleLbl="node1" presStyleIdx="2" presStyleCnt="6">
        <dgm:presLayoutVars>
          <dgm:bulletEnabled val="1"/>
        </dgm:presLayoutVars>
      </dgm:prSet>
      <dgm:spPr/>
    </dgm:pt>
    <dgm:pt modelId="{4A8B1100-BC9C-4437-9422-0A49D2F4EA57}" type="pres">
      <dgm:prSet presAssocID="{77A1B394-FABB-4FEB-A357-6914A4C9C7C3}" presName="dummy" presStyleCnt="0"/>
      <dgm:spPr/>
    </dgm:pt>
    <dgm:pt modelId="{B83ABA8C-CC27-4C49-A72B-8F7E8B42BD7E}" type="pres">
      <dgm:prSet presAssocID="{0EBCDB0B-4349-4BD1-B00B-80100506EE0E}" presName="sibTrans" presStyleLbl="sibTrans2D1" presStyleIdx="2" presStyleCnt="6"/>
      <dgm:spPr/>
    </dgm:pt>
    <dgm:pt modelId="{E2EA067B-5A9C-4106-AD49-0FECE144D1B7}" type="pres">
      <dgm:prSet presAssocID="{26BADA4F-B899-46A9-BA80-D8B46F3A981B}" presName="node" presStyleLbl="node1" presStyleIdx="3" presStyleCnt="6">
        <dgm:presLayoutVars>
          <dgm:bulletEnabled val="1"/>
        </dgm:presLayoutVars>
      </dgm:prSet>
      <dgm:spPr/>
    </dgm:pt>
    <dgm:pt modelId="{E0CE6BA0-379B-4652-BE68-380EC0C51773}" type="pres">
      <dgm:prSet presAssocID="{26BADA4F-B899-46A9-BA80-D8B46F3A981B}" presName="dummy" presStyleCnt="0"/>
      <dgm:spPr/>
    </dgm:pt>
    <dgm:pt modelId="{594DA91B-3880-4D3A-949C-351712B37B05}" type="pres">
      <dgm:prSet presAssocID="{4D4A1588-3187-4298-95B7-C9BD624DCABC}" presName="sibTrans" presStyleLbl="sibTrans2D1" presStyleIdx="3" presStyleCnt="6"/>
      <dgm:spPr/>
    </dgm:pt>
    <dgm:pt modelId="{DA473DD5-883C-4E3C-8501-F2A19E0445E7}" type="pres">
      <dgm:prSet presAssocID="{6A89FFB1-88C2-4002-985B-B9960673F4EC}" presName="node" presStyleLbl="node1" presStyleIdx="4" presStyleCnt="6">
        <dgm:presLayoutVars>
          <dgm:bulletEnabled val="1"/>
        </dgm:presLayoutVars>
      </dgm:prSet>
      <dgm:spPr/>
    </dgm:pt>
    <dgm:pt modelId="{ADCE236F-D284-4EB7-8391-DFDC39B1EA3A}" type="pres">
      <dgm:prSet presAssocID="{6A89FFB1-88C2-4002-985B-B9960673F4EC}" presName="dummy" presStyleCnt="0"/>
      <dgm:spPr/>
    </dgm:pt>
    <dgm:pt modelId="{80C3A3D2-25C7-4A96-ABA0-99B1AC778070}" type="pres">
      <dgm:prSet presAssocID="{4ACB2DA8-FA1D-47DE-B895-FA98CCEC04D5}" presName="sibTrans" presStyleLbl="sibTrans2D1" presStyleIdx="4" presStyleCnt="6"/>
      <dgm:spPr/>
    </dgm:pt>
    <dgm:pt modelId="{D9AC773A-5097-4A86-85F7-18DD72D98D9D}" type="pres">
      <dgm:prSet presAssocID="{D368EA0D-0E5D-4FF5-B3A4-04326764DC5A}" presName="node" presStyleLbl="node1" presStyleIdx="5" presStyleCnt="6">
        <dgm:presLayoutVars>
          <dgm:bulletEnabled val="1"/>
        </dgm:presLayoutVars>
      </dgm:prSet>
      <dgm:spPr/>
    </dgm:pt>
    <dgm:pt modelId="{E84CABE6-62B7-4698-BEDC-E610B40F18BF}" type="pres">
      <dgm:prSet presAssocID="{D368EA0D-0E5D-4FF5-B3A4-04326764DC5A}" presName="dummy" presStyleCnt="0"/>
      <dgm:spPr/>
    </dgm:pt>
    <dgm:pt modelId="{F055105D-2E20-459E-8E53-229BE01515EE}" type="pres">
      <dgm:prSet presAssocID="{640C3637-F919-4D16-86EA-98788DE69398}" presName="sibTrans" presStyleLbl="sibTrans2D1" presStyleIdx="5" presStyleCnt="6"/>
      <dgm:spPr/>
    </dgm:pt>
  </dgm:ptLst>
  <dgm:cxnLst>
    <dgm:cxn modelId="{968AC600-3C38-469D-AB2F-E0BCA7C83C96}" srcId="{7F1ADBE5-C7E0-4B0D-82E6-79FEF7FF35EB}" destId="{336D689C-6721-444F-82DF-B64CB8537E1C}" srcOrd="0" destOrd="0" parTransId="{3631F43E-57F0-4C8D-BF9B-19363A02BE52}" sibTransId="{4F1DAB74-ABBF-424B-8CED-5A9EF84C8FA3}"/>
    <dgm:cxn modelId="{1A0BF105-3FA7-4457-ACB6-4E86AAE89D0B}" srcId="{7F1ADBE5-C7E0-4B0D-82E6-79FEF7FF35EB}" destId="{9072D56B-604E-4B39-BF05-38DD940E2359}" srcOrd="1" destOrd="0" parTransId="{25D43074-EFAE-4514-A110-F6E43A24A362}" sibTransId="{E0A7A176-F259-413F-A39E-29089FCF92A5}"/>
    <dgm:cxn modelId="{08A9FC05-F301-43F8-A02E-23C0468C79DF}" srcId="{7F1ADBE5-C7E0-4B0D-82E6-79FEF7FF35EB}" destId="{77A1B394-FABB-4FEB-A357-6914A4C9C7C3}" srcOrd="2" destOrd="0" parTransId="{4C478F1C-8FB8-48E4-AC4B-08FF50404518}" sibTransId="{0EBCDB0B-4349-4BD1-B00B-80100506EE0E}"/>
    <dgm:cxn modelId="{265FAC06-5387-4CEA-A14E-3E4A7B18EBBD}" type="presOf" srcId="{6A89FFB1-88C2-4002-985B-B9960673F4EC}" destId="{DA473DD5-883C-4E3C-8501-F2A19E0445E7}" srcOrd="0" destOrd="0" presId="urn:microsoft.com/office/officeart/2005/8/layout/radial6"/>
    <dgm:cxn modelId="{D37FB11B-AB43-4237-B1D7-B249690DB394}" srcId="{7F1ADBE5-C7E0-4B0D-82E6-79FEF7FF35EB}" destId="{26BADA4F-B899-46A9-BA80-D8B46F3A981B}" srcOrd="3" destOrd="0" parTransId="{04FC7071-03E3-4DBA-B4C9-A3367A06A615}" sibTransId="{4D4A1588-3187-4298-95B7-C9BD624DCABC}"/>
    <dgm:cxn modelId="{CC9F5324-DD1F-4271-9178-8383AC793B79}" srcId="{7F1ADBE5-C7E0-4B0D-82E6-79FEF7FF35EB}" destId="{D368EA0D-0E5D-4FF5-B3A4-04326764DC5A}" srcOrd="5" destOrd="0" parTransId="{9B3C67A2-1BE3-4536-9D5D-382604A94A04}" sibTransId="{640C3637-F919-4D16-86EA-98788DE69398}"/>
    <dgm:cxn modelId="{25EB202F-748B-4ECF-9B4A-DF5C71E325A3}" type="presOf" srcId="{336D689C-6721-444F-82DF-B64CB8537E1C}" destId="{D142E9DF-D825-488A-A51C-2834B29DA7A7}" srcOrd="0" destOrd="0" presId="urn:microsoft.com/office/officeart/2005/8/layout/radial6"/>
    <dgm:cxn modelId="{82FE5A5F-269D-48DD-98DE-72804D185C7E}" type="presOf" srcId="{4D4A1588-3187-4298-95B7-C9BD624DCABC}" destId="{594DA91B-3880-4D3A-949C-351712B37B05}" srcOrd="0" destOrd="0" presId="urn:microsoft.com/office/officeart/2005/8/layout/radial6"/>
    <dgm:cxn modelId="{E7D3BA6F-F395-482F-92BD-8195FF041947}" type="presOf" srcId="{8C19160A-970A-4629-8FB2-ED26621A7686}" destId="{924839EB-041B-4186-93AE-AFB9F3ACE596}" srcOrd="0" destOrd="0" presId="urn:microsoft.com/office/officeart/2005/8/layout/radial6"/>
    <dgm:cxn modelId="{23935072-5B68-4AA2-8A41-C77B8F91B3D1}" type="presOf" srcId="{0EBCDB0B-4349-4BD1-B00B-80100506EE0E}" destId="{B83ABA8C-CC27-4C49-A72B-8F7E8B42BD7E}" srcOrd="0" destOrd="0" presId="urn:microsoft.com/office/officeart/2005/8/layout/radial6"/>
    <dgm:cxn modelId="{8F4D8656-0B91-48E9-B9E2-2AD3D0800E0D}" type="presOf" srcId="{E0A7A176-F259-413F-A39E-29089FCF92A5}" destId="{873D02E0-3C71-448A-9F66-9A50409000EC}" srcOrd="0" destOrd="0" presId="urn:microsoft.com/office/officeart/2005/8/layout/radial6"/>
    <dgm:cxn modelId="{9F788557-EB24-48C9-B3FE-3F07A60747BE}" type="presOf" srcId="{640C3637-F919-4D16-86EA-98788DE69398}" destId="{F055105D-2E20-459E-8E53-229BE01515EE}" srcOrd="0" destOrd="0" presId="urn:microsoft.com/office/officeart/2005/8/layout/radial6"/>
    <dgm:cxn modelId="{B12DBC8F-42F2-45B7-B341-CB6B82B4BDBF}" type="presOf" srcId="{D368EA0D-0E5D-4FF5-B3A4-04326764DC5A}" destId="{D9AC773A-5097-4A86-85F7-18DD72D98D9D}" srcOrd="0" destOrd="0" presId="urn:microsoft.com/office/officeart/2005/8/layout/radial6"/>
    <dgm:cxn modelId="{AA7413A0-70F7-4F6F-88CE-F68BE981A78F}" type="presOf" srcId="{4F1DAB74-ABBF-424B-8CED-5A9EF84C8FA3}" destId="{A77BD076-9F42-4F96-8B06-2358CAD5D4C8}" srcOrd="0" destOrd="0" presId="urn:microsoft.com/office/officeart/2005/8/layout/radial6"/>
    <dgm:cxn modelId="{6AB94DC0-7C42-41C8-8F03-6181338B5586}" type="presOf" srcId="{4ACB2DA8-FA1D-47DE-B895-FA98CCEC04D5}" destId="{80C3A3D2-25C7-4A96-ABA0-99B1AC778070}" srcOrd="0" destOrd="0" presId="urn:microsoft.com/office/officeart/2005/8/layout/radial6"/>
    <dgm:cxn modelId="{D45677C8-8407-449F-8300-756AE2E375EB}" type="presOf" srcId="{26BADA4F-B899-46A9-BA80-D8B46F3A981B}" destId="{E2EA067B-5A9C-4106-AD49-0FECE144D1B7}" srcOrd="0" destOrd="0" presId="urn:microsoft.com/office/officeart/2005/8/layout/radial6"/>
    <dgm:cxn modelId="{29460CD3-BBC0-4DD3-B065-D6F4295A9008}" srcId="{8C19160A-970A-4629-8FB2-ED26621A7686}" destId="{7F1ADBE5-C7E0-4B0D-82E6-79FEF7FF35EB}" srcOrd="0" destOrd="0" parTransId="{70E6D362-942D-4D53-89F9-0A0F1EC0B251}" sibTransId="{8493BE44-4994-4583-8C28-04AE6DA52F27}"/>
    <dgm:cxn modelId="{4EB754DF-6974-4DAE-8D44-C7C35E8920FB}" type="presOf" srcId="{7F1ADBE5-C7E0-4B0D-82E6-79FEF7FF35EB}" destId="{7E53657A-579E-4BE2-B6FD-1BA69FD2B6B5}" srcOrd="0" destOrd="0" presId="urn:microsoft.com/office/officeart/2005/8/layout/radial6"/>
    <dgm:cxn modelId="{68B9C0EE-114A-4EDF-B3A3-A43D68E07F7E}" type="presOf" srcId="{9072D56B-604E-4B39-BF05-38DD940E2359}" destId="{14D98226-25FC-4322-B5A0-B6DC0747FD92}" srcOrd="0" destOrd="0" presId="urn:microsoft.com/office/officeart/2005/8/layout/radial6"/>
    <dgm:cxn modelId="{CA72F5F6-F481-4449-9CB3-14484561DA45}" srcId="{7F1ADBE5-C7E0-4B0D-82E6-79FEF7FF35EB}" destId="{6A89FFB1-88C2-4002-985B-B9960673F4EC}" srcOrd="4" destOrd="0" parTransId="{25B13266-544F-4CC1-8725-C052C2BDD9F9}" sibTransId="{4ACB2DA8-FA1D-47DE-B895-FA98CCEC04D5}"/>
    <dgm:cxn modelId="{3B6759F8-204F-4EEB-B404-F31B0DD5629B}" type="presOf" srcId="{77A1B394-FABB-4FEB-A357-6914A4C9C7C3}" destId="{9408BE04-82D3-4E54-AC8B-BACA68DB70BB}" srcOrd="0" destOrd="0" presId="urn:microsoft.com/office/officeart/2005/8/layout/radial6"/>
    <dgm:cxn modelId="{304177B7-C181-4866-A627-7C3A101AC181}" type="presParOf" srcId="{924839EB-041B-4186-93AE-AFB9F3ACE596}" destId="{7E53657A-579E-4BE2-B6FD-1BA69FD2B6B5}" srcOrd="0" destOrd="0" presId="urn:microsoft.com/office/officeart/2005/8/layout/radial6"/>
    <dgm:cxn modelId="{FE3626BE-276E-4B0B-BED9-9403718CA657}" type="presParOf" srcId="{924839EB-041B-4186-93AE-AFB9F3ACE596}" destId="{D142E9DF-D825-488A-A51C-2834B29DA7A7}" srcOrd="1" destOrd="0" presId="urn:microsoft.com/office/officeart/2005/8/layout/radial6"/>
    <dgm:cxn modelId="{6DCD5FBB-83D7-4770-A62B-1530042B96F0}" type="presParOf" srcId="{924839EB-041B-4186-93AE-AFB9F3ACE596}" destId="{29069810-6AB1-4DC0-849C-3FCED0632610}" srcOrd="2" destOrd="0" presId="urn:microsoft.com/office/officeart/2005/8/layout/radial6"/>
    <dgm:cxn modelId="{8471567F-C93F-456B-A93C-A78FB643EECF}" type="presParOf" srcId="{924839EB-041B-4186-93AE-AFB9F3ACE596}" destId="{A77BD076-9F42-4F96-8B06-2358CAD5D4C8}" srcOrd="3" destOrd="0" presId="urn:microsoft.com/office/officeart/2005/8/layout/radial6"/>
    <dgm:cxn modelId="{BCC11F42-A584-4867-8158-11064BECC574}" type="presParOf" srcId="{924839EB-041B-4186-93AE-AFB9F3ACE596}" destId="{14D98226-25FC-4322-B5A0-B6DC0747FD92}" srcOrd="4" destOrd="0" presId="urn:microsoft.com/office/officeart/2005/8/layout/radial6"/>
    <dgm:cxn modelId="{3B56BA73-3697-44FE-9C1A-1EFE3213C524}" type="presParOf" srcId="{924839EB-041B-4186-93AE-AFB9F3ACE596}" destId="{B8106C00-6FD4-4776-9021-4CE648495F89}" srcOrd="5" destOrd="0" presId="urn:microsoft.com/office/officeart/2005/8/layout/radial6"/>
    <dgm:cxn modelId="{FD5CFEC2-2965-463D-A2CD-EFDA13597280}" type="presParOf" srcId="{924839EB-041B-4186-93AE-AFB9F3ACE596}" destId="{873D02E0-3C71-448A-9F66-9A50409000EC}" srcOrd="6" destOrd="0" presId="urn:microsoft.com/office/officeart/2005/8/layout/radial6"/>
    <dgm:cxn modelId="{88AB1C2D-F000-47F8-9E07-4BB41B521947}" type="presParOf" srcId="{924839EB-041B-4186-93AE-AFB9F3ACE596}" destId="{9408BE04-82D3-4E54-AC8B-BACA68DB70BB}" srcOrd="7" destOrd="0" presId="urn:microsoft.com/office/officeart/2005/8/layout/radial6"/>
    <dgm:cxn modelId="{A922BA15-873F-4CDE-BDCD-9BA0AFE54D55}" type="presParOf" srcId="{924839EB-041B-4186-93AE-AFB9F3ACE596}" destId="{4A8B1100-BC9C-4437-9422-0A49D2F4EA57}" srcOrd="8" destOrd="0" presId="urn:microsoft.com/office/officeart/2005/8/layout/radial6"/>
    <dgm:cxn modelId="{BFBF9724-CEF3-40E2-B9D9-AA6D9FEB6AF2}" type="presParOf" srcId="{924839EB-041B-4186-93AE-AFB9F3ACE596}" destId="{B83ABA8C-CC27-4C49-A72B-8F7E8B42BD7E}" srcOrd="9" destOrd="0" presId="urn:microsoft.com/office/officeart/2005/8/layout/radial6"/>
    <dgm:cxn modelId="{40A76B17-1A7D-4F9D-BC03-410E02BE47DE}" type="presParOf" srcId="{924839EB-041B-4186-93AE-AFB9F3ACE596}" destId="{E2EA067B-5A9C-4106-AD49-0FECE144D1B7}" srcOrd="10" destOrd="0" presId="urn:microsoft.com/office/officeart/2005/8/layout/radial6"/>
    <dgm:cxn modelId="{F76C76EF-236F-426B-81BC-C9C3A0E0D7CD}" type="presParOf" srcId="{924839EB-041B-4186-93AE-AFB9F3ACE596}" destId="{E0CE6BA0-379B-4652-BE68-380EC0C51773}" srcOrd="11" destOrd="0" presId="urn:microsoft.com/office/officeart/2005/8/layout/radial6"/>
    <dgm:cxn modelId="{D2D38585-D3F9-41DF-9F8E-8E73783450ED}" type="presParOf" srcId="{924839EB-041B-4186-93AE-AFB9F3ACE596}" destId="{594DA91B-3880-4D3A-949C-351712B37B05}" srcOrd="12" destOrd="0" presId="urn:microsoft.com/office/officeart/2005/8/layout/radial6"/>
    <dgm:cxn modelId="{B572BB6B-71DB-47E2-A883-A6BEECE5D2AB}" type="presParOf" srcId="{924839EB-041B-4186-93AE-AFB9F3ACE596}" destId="{DA473DD5-883C-4E3C-8501-F2A19E0445E7}" srcOrd="13" destOrd="0" presId="urn:microsoft.com/office/officeart/2005/8/layout/radial6"/>
    <dgm:cxn modelId="{AEE93C9A-E0E3-44E4-996D-D99CD10E1048}" type="presParOf" srcId="{924839EB-041B-4186-93AE-AFB9F3ACE596}" destId="{ADCE236F-D284-4EB7-8391-DFDC39B1EA3A}" srcOrd="14" destOrd="0" presId="urn:microsoft.com/office/officeart/2005/8/layout/radial6"/>
    <dgm:cxn modelId="{67F34133-E855-4BD9-BAD1-9E5EFB47306C}" type="presParOf" srcId="{924839EB-041B-4186-93AE-AFB9F3ACE596}" destId="{80C3A3D2-25C7-4A96-ABA0-99B1AC778070}" srcOrd="15" destOrd="0" presId="urn:microsoft.com/office/officeart/2005/8/layout/radial6"/>
    <dgm:cxn modelId="{E0AC6303-5E5B-4B7D-8309-8D3B818778D5}" type="presParOf" srcId="{924839EB-041B-4186-93AE-AFB9F3ACE596}" destId="{D9AC773A-5097-4A86-85F7-18DD72D98D9D}" srcOrd="16" destOrd="0" presId="urn:microsoft.com/office/officeart/2005/8/layout/radial6"/>
    <dgm:cxn modelId="{E09F6E10-4434-4E44-860D-0C1121D29F63}" type="presParOf" srcId="{924839EB-041B-4186-93AE-AFB9F3ACE596}" destId="{E84CABE6-62B7-4698-BEDC-E610B40F18BF}" srcOrd="17" destOrd="0" presId="urn:microsoft.com/office/officeart/2005/8/layout/radial6"/>
    <dgm:cxn modelId="{1481E4EA-0194-43FA-974A-4A59DAF8DDAA}" type="presParOf" srcId="{924839EB-041B-4186-93AE-AFB9F3ACE596}" destId="{F055105D-2E20-459E-8E53-229BE01515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0E920-880F-48F3-A629-84001F0033DA}" type="doc">
      <dgm:prSet loTypeId="urn:microsoft.com/office/officeart/2005/8/layout/process1" loCatId="process" qsTypeId="urn:microsoft.com/office/officeart/2005/8/quickstyle/simple4" qsCatId="simple" csTypeId="urn:microsoft.com/office/officeart/2005/8/colors/accent6_2" csCatId="accent6" phldr="1"/>
      <dgm:spPr/>
    </dgm:pt>
    <dgm:pt modelId="{001470F9-70B7-407D-B507-097BB0441F4D}">
      <dgm:prSet phldrT="[텍스트]"/>
      <dgm:spPr/>
      <dgm:t>
        <a:bodyPr/>
        <a:lstStyle/>
        <a:p>
          <a:pPr latinLnBrk="1"/>
          <a:r>
            <a:rPr lang="ko-KR" altLang="en-US" dirty="0"/>
            <a:t>법률안 제출</a:t>
          </a:r>
        </a:p>
      </dgm:t>
    </dgm:pt>
    <dgm:pt modelId="{7E99654A-D2AF-4B8B-8DF3-2422F6B19096}" type="parTrans" cxnId="{B2AE82DF-6E8C-44AA-BF66-A0708C4CFC51}">
      <dgm:prSet/>
      <dgm:spPr/>
      <dgm:t>
        <a:bodyPr/>
        <a:lstStyle/>
        <a:p>
          <a:pPr latinLnBrk="1"/>
          <a:endParaRPr lang="ko-KR" altLang="en-US"/>
        </a:p>
      </dgm:t>
    </dgm:pt>
    <dgm:pt modelId="{D3D03D58-D7D1-4748-98AB-205FE40C4D21}" type="sibTrans" cxnId="{B2AE82DF-6E8C-44AA-BF66-A0708C4CFC51}">
      <dgm:prSet/>
      <dgm:spPr/>
      <dgm:t>
        <a:bodyPr/>
        <a:lstStyle/>
        <a:p>
          <a:pPr latinLnBrk="1"/>
          <a:endParaRPr lang="ko-KR" altLang="en-US"/>
        </a:p>
      </dgm:t>
    </dgm:pt>
    <dgm:pt modelId="{EADA6DFF-100B-44A9-A2E3-F68439055B24}">
      <dgm:prSet phldrT="[텍스트]"/>
      <dgm:spPr/>
      <dgm:t>
        <a:bodyPr/>
        <a:lstStyle/>
        <a:p>
          <a:pPr latinLnBrk="1"/>
          <a:r>
            <a:rPr lang="ko-KR" altLang="en-US" dirty="0"/>
            <a:t>법률안 회부</a:t>
          </a:r>
        </a:p>
      </dgm:t>
    </dgm:pt>
    <dgm:pt modelId="{FBA66568-DC0F-4A53-B1B1-5EC5199C9479}" type="parTrans" cxnId="{387038A5-9980-4FA8-84A1-B8D3E52CA275}">
      <dgm:prSet/>
      <dgm:spPr/>
      <dgm:t>
        <a:bodyPr/>
        <a:lstStyle/>
        <a:p>
          <a:pPr latinLnBrk="1"/>
          <a:endParaRPr lang="ko-KR" altLang="en-US"/>
        </a:p>
      </dgm:t>
    </dgm:pt>
    <dgm:pt modelId="{20B7C20B-0174-4F3F-94FC-BA61AD96E0A1}" type="sibTrans" cxnId="{387038A5-9980-4FA8-84A1-B8D3E52CA275}">
      <dgm:prSet/>
      <dgm:spPr/>
      <dgm:t>
        <a:bodyPr/>
        <a:lstStyle/>
        <a:p>
          <a:pPr latinLnBrk="1"/>
          <a:endParaRPr lang="ko-KR" altLang="en-US"/>
        </a:p>
      </dgm:t>
    </dgm:pt>
    <dgm:pt modelId="{1881E6D2-7C23-44B1-8D5F-F9E19561E4DE}">
      <dgm:prSet phldrT="[텍스트]"/>
      <dgm:spPr/>
      <dgm:t>
        <a:bodyPr/>
        <a:lstStyle/>
        <a:p>
          <a:pPr latinLnBrk="1"/>
          <a:r>
            <a:rPr lang="ko-KR" altLang="en-US" dirty="0"/>
            <a:t>위원회 심사</a:t>
          </a:r>
        </a:p>
      </dgm:t>
    </dgm:pt>
    <dgm:pt modelId="{F4A38CFC-06DB-4807-8F9D-D3C3AC2E103A}" type="parTrans" cxnId="{B20FDF06-2A90-4DD4-9D70-A6231D8BDE48}">
      <dgm:prSet/>
      <dgm:spPr/>
      <dgm:t>
        <a:bodyPr/>
        <a:lstStyle/>
        <a:p>
          <a:pPr latinLnBrk="1"/>
          <a:endParaRPr lang="ko-KR" altLang="en-US"/>
        </a:p>
      </dgm:t>
    </dgm:pt>
    <dgm:pt modelId="{881EA307-CBE2-4C45-8DF2-0EA8BF3C002B}" type="sibTrans" cxnId="{B20FDF06-2A90-4DD4-9D70-A6231D8BDE48}">
      <dgm:prSet/>
      <dgm:spPr/>
      <dgm:t>
        <a:bodyPr/>
        <a:lstStyle/>
        <a:p>
          <a:pPr latinLnBrk="1"/>
          <a:endParaRPr lang="ko-KR" altLang="en-US"/>
        </a:p>
      </dgm:t>
    </dgm:pt>
    <dgm:pt modelId="{249C5786-8950-4296-96A4-3F01EF5CA73B}">
      <dgm:prSet phldrT="[텍스트]"/>
      <dgm:spPr/>
      <dgm:t>
        <a:bodyPr/>
        <a:lstStyle/>
        <a:p>
          <a:pPr latinLnBrk="1"/>
          <a:r>
            <a:rPr lang="ko-KR" altLang="en-US" dirty="0"/>
            <a:t>본회의 심의</a:t>
          </a:r>
        </a:p>
      </dgm:t>
    </dgm:pt>
    <dgm:pt modelId="{2D9F0143-F68F-42A2-9387-75F1873428D2}" type="parTrans" cxnId="{53B1672E-E4FA-4F81-AE11-72F7EB282F90}">
      <dgm:prSet/>
      <dgm:spPr/>
      <dgm:t>
        <a:bodyPr/>
        <a:lstStyle/>
        <a:p>
          <a:pPr latinLnBrk="1"/>
          <a:endParaRPr lang="ko-KR" altLang="en-US"/>
        </a:p>
      </dgm:t>
    </dgm:pt>
    <dgm:pt modelId="{1DA044A4-4CFD-4736-AF00-6B68D45801E8}" type="sibTrans" cxnId="{53B1672E-E4FA-4F81-AE11-72F7EB282F90}">
      <dgm:prSet/>
      <dgm:spPr/>
      <dgm:t>
        <a:bodyPr/>
        <a:lstStyle/>
        <a:p>
          <a:pPr latinLnBrk="1"/>
          <a:endParaRPr lang="ko-KR" altLang="en-US"/>
        </a:p>
      </dgm:t>
    </dgm:pt>
    <dgm:pt modelId="{71706019-335A-4FCB-8FCF-143C107B3C8A}">
      <dgm:prSet phldrT="[텍스트]"/>
      <dgm:spPr/>
      <dgm:t>
        <a:bodyPr/>
        <a:lstStyle/>
        <a:p>
          <a:pPr latinLnBrk="1"/>
          <a:r>
            <a:rPr lang="ko-KR" altLang="en-US" dirty="0"/>
            <a:t>타 의원 송부</a:t>
          </a:r>
        </a:p>
      </dgm:t>
    </dgm:pt>
    <dgm:pt modelId="{3FDF8970-CBCD-4AD7-A903-34B9CD125E5F}" type="parTrans" cxnId="{0B15AC0E-2870-4A4A-ABE2-243D212F4128}">
      <dgm:prSet/>
      <dgm:spPr/>
      <dgm:t>
        <a:bodyPr/>
        <a:lstStyle/>
        <a:p>
          <a:pPr latinLnBrk="1"/>
          <a:endParaRPr lang="ko-KR" altLang="en-US"/>
        </a:p>
      </dgm:t>
    </dgm:pt>
    <dgm:pt modelId="{9BA36065-F578-4DA4-85BC-0158334A371A}" type="sibTrans" cxnId="{0B15AC0E-2870-4A4A-ABE2-243D212F4128}">
      <dgm:prSet/>
      <dgm:spPr/>
      <dgm:t>
        <a:bodyPr/>
        <a:lstStyle/>
        <a:p>
          <a:pPr latinLnBrk="1"/>
          <a:endParaRPr lang="ko-KR" altLang="en-US"/>
        </a:p>
      </dgm:t>
    </dgm:pt>
    <dgm:pt modelId="{A4159A75-D0D7-4518-86B3-69C7EF7804CA}">
      <dgm:prSet phldrT="[텍스트]"/>
      <dgm:spPr/>
      <dgm:t>
        <a:bodyPr/>
        <a:lstStyle/>
        <a:p>
          <a:pPr latinLnBrk="1"/>
          <a:r>
            <a:rPr lang="ko-KR" altLang="en-US" dirty="0"/>
            <a:t>법률의 성립</a:t>
          </a:r>
        </a:p>
      </dgm:t>
    </dgm:pt>
    <dgm:pt modelId="{9697346C-345A-4F19-9727-32FA7827C274}" type="parTrans" cxnId="{65BCD530-B2AE-43A2-8663-17DC5517C1BE}">
      <dgm:prSet/>
      <dgm:spPr/>
      <dgm:t>
        <a:bodyPr/>
        <a:lstStyle/>
        <a:p>
          <a:pPr latinLnBrk="1"/>
          <a:endParaRPr lang="ko-KR" altLang="en-US"/>
        </a:p>
      </dgm:t>
    </dgm:pt>
    <dgm:pt modelId="{E328D851-CDFD-43ED-9302-A7599D934977}" type="sibTrans" cxnId="{65BCD530-B2AE-43A2-8663-17DC5517C1BE}">
      <dgm:prSet/>
      <dgm:spPr/>
      <dgm:t>
        <a:bodyPr/>
        <a:lstStyle/>
        <a:p>
          <a:pPr latinLnBrk="1"/>
          <a:endParaRPr lang="ko-KR" altLang="en-US"/>
        </a:p>
      </dgm:t>
    </dgm:pt>
    <dgm:pt modelId="{20F9ABB8-030C-48EF-A60C-84C5C1B32CD5}">
      <dgm:prSet phldrT="[텍스트]"/>
      <dgm:spPr/>
      <dgm:t>
        <a:bodyPr/>
        <a:lstStyle/>
        <a:p>
          <a:pPr latinLnBrk="1"/>
          <a:r>
            <a:rPr lang="ko-KR" altLang="en-US" dirty="0"/>
            <a:t>공포</a:t>
          </a:r>
        </a:p>
      </dgm:t>
    </dgm:pt>
    <dgm:pt modelId="{569C9A58-EC2C-49F8-B48E-E258E60CB720}" type="parTrans" cxnId="{FA4CA296-F42F-4C15-AC22-AD81CFD16034}">
      <dgm:prSet/>
      <dgm:spPr/>
      <dgm:t>
        <a:bodyPr/>
        <a:lstStyle/>
        <a:p>
          <a:pPr latinLnBrk="1"/>
          <a:endParaRPr lang="ko-KR" altLang="en-US"/>
        </a:p>
      </dgm:t>
    </dgm:pt>
    <dgm:pt modelId="{4A3C0F75-3C5D-4A80-9381-E2D6B6CA7C36}" type="sibTrans" cxnId="{FA4CA296-F42F-4C15-AC22-AD81CFD16034}">
      <dgm:prSet/>
      <dgm:spPr/>
      <dgm:t>
        <a:bodyPr/>
        <a:lstStyle/>
        <a:p>
          <a:pPr latinLnBrk="1"/>
          <a:endParaRPr lang="ko-KR" altLang="en-US"/>
        </a:p>
      </dgm:t>
    </dgm:pt>
    <dgm:pt modelId="{F55B0F9D-F4CB-4B73-ABF2-2B402551A8A0}" type="pres">
      <dgm:prSet presAssocID="{6CF0E920-880F-48F3-A629-84001F0033DA}" presName="Name0" presStyleCnt="0">
        <dgm:presLayoutVars>
          <dgm:dir/>
          <dgm:resizeHandles val="exact"/>
        </dgm:presLayoutVars>
      </dgm:prSet>
      <dgm:spPr/>
    </dgm:pt>
    <dgm:pt modelId="{ACD90085-7180-4704-A162-4CC81879AB1B}" type="pres">
      <dgm:prSet presAssocID="{001470F9-70B7-407D-B507-097BB0441F4D}" presName="node" presStyleLbl="node1" presStyleIdx="0" presStyleCnt="7">
        <dgm:presLayoutVars>
          <dgm:bulletEnabled val="1"/>
        </dgm:presLayoutVars>
      </dgm:prSet>
      <dgm:spPr/>
    </dgm:pt>
    <dgm:pt modelId="{944788F0-49EB-405B-A916-066624CA769F}" type="pres">
      <dgm:prSet presAssocID="{D3D03D58-D7D1-4748-98AB-205FE40C4D21}" presName="sibTrans" presStyleLbl="sibTrans2D1" presStyleIdx="0" presStyleCnt="6"/>
      <dgm:spPr/>
    </dgm:pt>
    <dgm:pt modelId="{0D3098A9-C7E5-4980-9E74-65CD8C3BC449}" type="pres">
      <dgm:prSet presAssocID="{D3D03D58-D7D1-4748-98AB-205FE40C4D21}" presName="connectorText" presStyleLbl="sibTrans2D1" presStyleIdx="0" presStyleCnt="6"/>
      <dgm:spPr/>
    </dgm:pt>
    <dgm:pt modelId="{65DB20CA-F099-4837-BABD-8A6050937D55}" type="pres">
      <dgm:prSet presAssocID="{EADA6DFF-100B-44A9-A2E3-F68439055B24}" presName="node" presStyleLbl="node1" presStyleIdx="1" presStyleCnt="7">
        <dgm:presLayoutVars>
          <dgm:bulletEnabled val="1"/>
        </dgm:presLayoutVars>
      </dgm:prSet>
      <dgm:spPr/>
    </dgm:pt>
    <dgm:pt modelId="{A3A5E6A7-D9B7-42E5-B96A-3B8F11337ECD}" type="pres">
      <dgm:prSet presAssocID="{20B7C20B-0174-4F3F-94FC-BA61AD96E0A1}" presName="sibTrans" presStyleLbl="sibTrans2D1" presStyleIdx="1" presStyleCnt="6"/>
      <dgm:spPr/>
    </dgm:pt>
    <dgm:pt modelId="{25F4AF64-9464-45F5-B1E0-A55D5BFFEE4B}" type="pres">
      <dgm:prSet presAssocID="{20B7C20B-0174-4F3F-94FC-BA61AD96E0A1}" presName="connectorText" presStyleLbl="sibTrans2D1" presStyleIdx="1" presStyleCnt="6"/>
      <dgm:spPr/>
    </dgm:pt>
    <dgm:pt modelId="{4D8A9E71-E2F5-4A7E-9BBE-A0C4440EF578}" type="pres">
      <dgm:prSet presAssocID="{1881E6D2-7C23-44B1-8D5F-F9E19561E4DE}" presName="node" presStyleLbl="node1" presStyleIdx="2" presStyleCnt="7">
        <dgm:presLayoutVars>
          <dgm:bulletEnabled val="1"/>
        </dgm:presLayoutVars>
      </dgm:prSet>
      <dgm:spPr/>
    </dgm:pt>
    <dgm:pt modelId="{0A38CB90-399A-49AF-9792-3A620553D11E}" type="pres">
      <dgm:prSet presAssocID="{881EA307-CBE2-4C45-8DF2-0EA8BF3C002B}" presName="sibTrans" presStyleLbl="sibTrans2D1" presStyleIdx="2" presStyleCnt="6"/>
      <dgm:spPr/>
    </dgm:pt>
    <dgm:pt modelId="{56279829-D291-4215-AABA-24D1016380E5}" type="pres">
      <dgm:prSet presAssocID="{881EA307-CBE2-4C45-8DF2-0EA8BF3C002B}" presName="connectorText" presStyleLbl="sibTrans2D1" presStyleIdx="2" presStyleCnt="6"/>
      <dgm:spPr/>
    </dgm:pt>
    <dgm:pt modelId="{A0B88B31-B3BE-40B4-B0B1-052D07382750}" type="pres">
      <dgm:prSet presAssocID="{249C5786-8950-4296-96A4-3F01EF5CA73B}" presName="node" presStyleLbl="node1" presStyleIdx="3" presStyleCnt="7">
        <dgm:presLayoutVars>
          <dgm:bulletEnabled val="1"/>
        </dgm:presLayoutVars>
      </dgm:prSet>
      <dgm:spPr/>
    </dgm:pt>
    <dgm:pt modelId="{1A459AFA-7F38-49B9-A1CC-FAD4B2062200}" type="pres">
      <dgm:prSet presAssocID="{1DA044A4-4CFD-4736-AF00-6B68D45801E8}" presName="sibTrans" presStyleLbl="sibTrans2D1" presStyleIdx="3" presStyleCnt="6"/>
      <dgm:spPr/>
    </dgm:pt>
    <dgm:pt modelId="{0F7D1F7C-AC4A-47E7-BA72-118777548993}" type="pres">
      <dgm:prSet presAssocID="{1DA044A4-4CFD-4736-AF00-6B68D45801E8}" presName="connectorText" presStyleLbl="sibTrans2D1" presStyleIdx="3" presStyleCnt="6"/>
      <dgm:spPr/>
    </dgm:pt>
    <dgm:pt modelId="{16378E97-02CA-4D2D-B725-487DBE7DC203}" type="pres">
      <dgm:prSet presAssocID="{71706019-335A-4FCB-8FCF-143C107B3C8A}" presName="node" presStyleLbl="node1" presStyleIdx="4" presStyleCnt="7">
        <dgm:presLayoutVars>
          <dgm:bulletEnabled val="1"/>
        </dgm:presLayoutVars>
      </dgm:prSet>
      <dgm:spPr/>
    </dgm:pt>
    <dgm:pt modelId="{FB4E991F-0911-4468-8028-9D9FC0E7C8DC}" type="pres">
      <dgm:prSet presAssocID="{9BA36065-F578-4DA4-85BC-0158334A371A}" presName="sibTrans" presStyleLbl="sibTrans2D1" presStyleIdx="4" presStyleCnt="6"/>
      <dgm:spPr/>
    </dgm:pt>
    <dgm:pt modelId="{48DD4CBB-8681-4FC0-B3FC-C0923376DCF8}" type="pres">
      <dgm:prSet presAssocID="{9BA36065-F578-4DA4-85BC-0158334A371A}" presName="connectorText" presStyleLbl="sibTrans2D1" presStyleIdx="4" presStyleCnt="6"/>
      <dgm:spPr/>
    </dgm:pt>
    <dgm:pt modelId="{B0E9D86D-A59B-48BB-AE52-74FFE3A1B488}" type="pres">
      <dgm:prSet presAssocID="{A4159A75-D0D7-4518-86B3-69C7EF7804CA}" presName="node" presStyleLbl="node1" presStyleIdx="5" presStyleCnt="7">
        <dgm:presLayoutVars>
          <dgm:bulletEnabled val="1"/>
        </dgm:presLayoutVars>
      </dgm:prSet>
      <dgm:spPr/>
    </dgm:pt>
    <dgm:pt modelId="{48F3CCB4-D877-42C7-8018-BF5308BA03DC}" type="pres">
      <dgm:prSet presAssocID="{E328D851-CDFD-43ED-9302-A7599D934977}" presName="sibTrans" presStyleLbl="sibTrans2D1" presStyleIdx="5" presStyleCnt="6"/>
      <dgm:spPr/>
    </dgm:pt>
    <dgm:pt modelId="{75AED3C1-8064-4FBA-8291-F62C8DB46A02}" type="pres">
      <dgm:prSet presAssocID="{E328D851-CDFD-43ED-9302-A7599D934977}" presName="connectorText" presStyleLbl="sibTrans2D1" presStyleIdx="5" presStyleCnt="6"/>
      <dgm:spPr/>
    </dgm:pt>
    <dgm:pt modelId="{F92598D7-8761-41BD-BB0A-46D4FB7BD44E}" type="pres">
      <dgm:prSet presAssocID="{20F9ABB8-030C-48EF-A60C-84C5C1B32CD5}" presName="node" presStyleLbl="node1" presStyleIdx="6" presStyleCnt="7">
        <dgm:presLayoutVars>
          <dgm:bulletEnabled val="1"/>
        </dgm:presLayoutVars>
      </dgm:prSet>
      <dgm:spPr/>
    </dgm:pt>
  </dgm:ptLst>
  <dgm:cxnLst>
    <dgm:cxn modelId="{B20FDF06-2A90-4DD4-9D70-A6231D8BDE48}" srcId="{6CF0E920-880F-48F3-A629-84001F0033DA}" destId="{1881E6D2-7C23-44B1-8D5F-F9E19561E4DE}" srcOrd="2" destOrd="0" parTransId="{F4A38CFC-06DB-4807-8F9D-D3C3AC2E103A}" sibTransId="{881EA307-CBE2-4C45-8DF2-0EA8BF3C002B}"/>
    <dgm:cxn modelId="{0238330D-CCBC-498B-ABCB-366B1EF4B27B}" type="presOf" srcId="{A4159A75-D0D7-4518-86B3-69C7EF7804CA}" destId="{B0E9D86D-A59B-48BB-AE52-74FFE3A1B488}" srcOrd="0" destOrd="0" presId="urn:microsoft.com/office/officeart/2005/8/layout/process1"/>
    <dgm:cxn modelId="{0B15AC0E-2870-4A4A-ABE2-243D212F4128}" srcId="{6CF0E920-880F-48F3-A629-84001F0033DA}" destId="{71706019-335A-4FCB-8FCF-143C107B3C8A}" srcOrd="4" destOrd="0" parTransId="{3FDF8970-CBCD-4AD7-A903-34B9CD125E5F}" sibTransId="{9BA36065-F578-4DA4-85BC-0158334A371A}"/>
    <dgm:cxn modelId="{A91F8E12-DC55-459D-8A54-251A4AF6C113}" type="presOf" srcId="{20B7C20B-0174-4F3F-94FC-BA61AD96E0A1}" destId="{25F4AF64-9464-45F5-B1E0-A55D5BFFEE4B}" srcOrd="1" destOrd="0" presId="urn:microsoft.com/office/officeart/2005/8/layout/process1"/>
    <dgm:cxn modelId="{E0C5AA23-D5D2-46AE-A971-4D4B8CE0BAA5}" type="presOf" srcId="{1DA044A4-4CFD-4736-AF00-6B68D45801E8}" destId="{1A459AFA-7F38-49B9-A1CC-FAD4B2062200}" srcOrd="0" destOrd="0" presId="urn:microsoft.com/office/officeart/2005/8/layout/process1"/>
    <dgm:cxn modelId="{ABA92224-5683-40B8-A55F-F64640E8CD7D}" type="presOf" srcId="{20B7C20B-0174-4F3F-94FC-BA61AD96E0A1}" destId="{A3A5E6A7-D9B7-42E5-B96A-3B8F11337ECD}" srcOrd="0" destOrd="0" presId="urn:microsoft.com/office/officeart/2005/8/layout/process1"/>
    <dgm:cxn modelId="{53B1672E-E4FA-4F81-AE11-72F7EB282F90}" srcId="{6CF0E920-880F-48F3-A629-84001F0033DA}" destId="{249C5786-8950-4296-96A4-3F01EF5CA73B}" srcOrd="3" destOrd="0" parTransId="{2D9F0143-F68F-42A2-9387-75F1873428D2}" sibTransId="{1DA044A4-4CFD-4736-AF00-6B68D45801E8}"/>
    <dgm:cxn modelId="{65BCD530-B2AE-43A2-8663-17DC5517C1BE}" srcId="{6CF0E920-880F-48F3-A629-84001F0033DA}" destId="{A4159A75-D0D7-4518-86B3-69C7EF7804CA}" srcOrd="5" destOrd="0" parTransId="{9697346C-345A-4F19-9727-32FA7827C274}" sibTransId="{E328D851-CDFD-43ED-9302-A7599D934977}"/>
    <dgm:cxn modelId="{ACBAB03E-F6F3-4352-8EAF-313AE9BCC583}" type="presOf" srcId="{E328D851-CDFD-43ED-9302-A7599D934977}" destId="{48F3CCB4-D877-42C7-8018-BF5308BA03DC}" srcOrd="0" destOrd="0" presId="urn:microsoft.com/office/officeart/2005/8/layout/process1"/>
    <dgm:cxn modelId="{671FB361-BDDF-481F-A3AB-413FD1A0D26B}" type="presOf" srcId="{881EA307-CBE2-4C45-8DF2-0EA8BF3C002B}" destId="{0A38CB90-399A-49AF-9792-3A620553D11E}" srcOrd="0" destOrd="0" presId="urn:microsoft.com/office/officeart/2005/8/layout/process1"/>
    <dgm:cxn modelId="{0AD34A6D-FEFF-42F5-ABAC-C018A2581AC9}" type="presOf" srcId="{1881E6D2-7C23-44B1-8D5F-F9E19561E4DE}" destId="{4D8A9E71-E2F5-4A7E-9BBE-A0C4440EF578}" srcOrd="0" destOrd="0" presId="urn:microsoft.com/office/officeart/2005/8/layout/process1"/>
    <dgm:cxn modelId="{6F88B950-1508-413E-A4C7-6DA334F64BED}" type="presOf" srcId="{9BA36065-F578-4DA4-85BC-0158334A371A}" destId="{48DD4CBB-8681-4FC0-B3FC-C0923376DCF8}" srcOrd="1" destOrd="0" presId="urn:microsoft.com/office/officeart/2005/8/layout/process1"/>
    <dgm:cxn modelId="{AB5B1455-1345-47B5-9130-53C0B5B0C1B8}" type="presOf" srcId="{D3D03D58-D7D1-4748-98AB-205FE40C4D21}" destId="{944788F0-49EB-405B-A916-066624CA769F}" srcOrd="0" destOrd="0" presId="urn:microsoft.com/office/officeart/2005/8/layout/process1"/>
    <dgm:cxn modelId="{908A6E57-9820-4856-916F-38E92E8112A8}" type="presOf" srcId="{D3D03D58-D7D1-4748-98AB-205FE40C4D21}" destId="{0D3098A9-C7E5-4980-9E74-65CD8C3BC449}" srcOrd="1" destOrd="0" presId="urn:microsoft.com/office/officeart/2005/8/layout/process1"/>
    <dgm:cxn modelId="{F1745879-DF05-4614-8127-6A635F84B6B7}" type="presOf" srcId="{6CF0E920-880F-48F3-A629-84001F0033DA}" destId="{F55B0F9D-F4CB-4B73-ABF2-2B402551A8A0}" srcOrd="0" destOrd="0" presId="urn:microsoft.com/office/officeart/2005/8/layout/process1"/>
    <dgm:cxn modelId="{66B95388-B23D-43F8-9A36-A7B18B1CE6FF}" type="presOf" srcId="{20F9ABB8-030C-48EF-A60C-84C5C1B32CD5}" destId="{F92598D7-8761-41BD-BB0A-46D4FB7BD44E}" srcOrd="0" destOrd="0" presId="urn:microsoft.com/office/officeart/2005/8/layout/process1"/>
    <dgm:cxn modelId="{A646EA8F-34EB-41C0-8982-5A64A4F5DFF6}" type="presOf" srcId="{1DA044A4-4CFD-4736-AF00-6B68D45801E8}" destId="{0F7D1F7C-AC4A-47E7-BA72-118777548993}" srcOrd="1" destOrd="0" presId="urn:microsoft.com/office/officeart/2005/8/layout/process1"/>
    <dgm:cxn modelId="{FA4CA296-F42F-4C15-AC22-AD81CFD16034}" srcId="{6CF0E920-880F-48F3-A629-84001F0033DA}" destId="{20F9ABB8-030C-48EF-A60C-84C5C1B32CD5}" srcOrd="6" destOrd="0" parTransId="{569C9A58-EC2C-49F8-B48E-E258E60CB720}" sibTransId="{4A3C0F75-3C5D-4A80-9381-E2D6B6CA7C36}"/>
    <dgm:cxn modelId="{BBC6159B-EA13-4CDE-8FAF-9CCACE6D69B6}" type="presOf" srcId="{E328D851-CDFD-43ED-9302-A7599D934977}" destId="{75AED3C1-8064-4FBA-8291-F62C8DB46A02}" srcOrd="1" destOrd="0" presId="urn:microsoft.com/office/officeart/2005/8/layout/process1"/>
    <dgm:cxn modelId="{387038A5-9980-4FA8-84A1-B8D3E52CA275}" srcId="{6CF0E920-880F-48F3-A629-84001F0033DA}" destId="{EADA6DFF-100B-44A9-A2E3-F68439055B24}" srcOrd="1" destOrd="0" parTransId="{FBA66568-DC0F-4A53-B1B1-5EC5199C9479}" sibTransId="{20B7C20B-0174-4F3F-94FC-BA61AD96E0A1}"/>
    <dgm:cxn modelId="{533DE4AF-08B0-4939-8E7C-D332F46BEE2B}" type="presOf" srcId="{9BA36065-F578-4DA4-85BC-0158334A371A}" destId="{FB4E991F-0911-4468-8028-9D9FC0E7C8DC}" srcOrd="0" destOrd="0" presId="urn:microsoft.com/office/officeart/2005/8/layout/process1"/>
    <dgm:cxn modelId="{6883BFB7-2304-483D-BCB0-F4752876B68E}" type="presOf" srcId="{881EA307-CBE2-4C45-8DF2-0EA8BF3C002B}" destId="{56279829-D291-4215-AABA-24D1016380E5}" srcOrd="1" destOrd="0" presId="urn:microsoft.com/office/officeart/2005/8/layout/process1"/>
    <dgm:cxn modelId="{E55946B9-A57B-4061-BC1A-DC37ED08970F}" type="presOf" srcId="{249C5786-8950-4296-96A4-3F01EF5CA73B}" destId="{A0B88B31-B3BE-40B4-B0B1-052D07382750}" srcOrd="0" destOrd="0" presId="urn:microsoft.com/office/officeart/2005/8/layout/process1"/>
    <dgm:cxn modelId="{355AD8BB-41B0-4F01-AA00-8853BCE7EC93}" type="presOf" srcId="{71706019-335A-4FCB-8FCF-143C107B3C8A}" destId="{16378E97-02CA-4D2D-B725-487DBE7DC203}" srcOrd="0" destOrd="0" presId="urn:microsoft.com/office/officeart/2005/8/layout/process1"/>
    <dgm:cxn modelId="{B2AE82DF-6E8C-44AA-BF66-A0708C4CFC51}" srcId="{6CF0E920-880F-48F3-A629-84001F0033DA}" destId="{001470F9-70B7-407D-B507-097BB0441F4D}" srcOrd="0" destOrd="0" parTransId="{7E99654A-D2AF-4B8B-8DF3-2422F6B19096}" sibTransId="{D3D03D58-D7D1-4748-98AB-205FE40C4D21}"/>
    <dgm:cxn modelId="{D24997E0-2B04-41E5-A060-06344117BD69}" type="presOf" srcId="{001470F9-70B7-407D-B507-097BB0441F4D}" destId="{ACD90085-7180-4704-A162-4CC81879AB1B}" srcOrd="0" destOrd="0" presId="urn:microsoft.com/office/officeart/2005/8/layout/process1"/>
    <dgm:cxn modelId="{E98238EA-203D-4E06-82A2-57DBF480E7E6}" type="presOf" srcId="{EADA6DFF-100B-44A9-A2E3-F68439055B24}" destId="{65DB20CA-F099-4837-BABD-8A6050937D55}" srcOrd="0" destOrd="0" presId="urn:microsoft.com/office/officeart/2005/8/layout/process1"/>
    <dgm:cxn modelId="{035E2924-2BE6-49AC-B654-20D79C0E5C72}" type="presParOf" srcId="{F55B0F9D-F4CB-4B73-ABF2-2B402551A8A0}" destId="{ACD90085-7180-4704-A162-4CC81879AB1B}" srcOrd="0" destOrd="0" presId="urn:microsoft.com/office/officeart/2005/8/layout/process1"/>
    <dgm:cxn modelId="{6F6A36ED-62EE-4497-A6D9-6E1711ED3194}" type="presParOf" srcId="{F55B0F9D-F4CB-4B73-ABF2-2B402551A8A0}" destId="{944788F0-49EB-405B-A916-066624CA769F}" srcOrd="1" destOrd="0" presId="urn:microsoft.com/office/officeart/2005/8/layout/process1"/>
    <dgm:cxn modelId="{F26D1FFA-197B-434C-A8A9-9BAC670BFD28}" type="presParOf" srcId="{944788F0-49EB-405B-A916-066624CA769F}" destId="{0D3098A9-C7E5-4980-9E74-65CD8C3BC449}" srcOrd="0" destOrd="0" presId="urn:microsoft.com/office/officeart/2005/8/layout/process1"/>
    <dgm:cxn modelId="{6CA30542-79DE-4C5A-93EE-BD6ECDBAEBA4}" type="presParOf" srcId="{F55B0F9D-F4CB-4B73-ABF2-2B402551A8A0}" destId="{65DB20CA-F099-4837-BABD-8A6050937D55}" srcOrd="2" destOrd="0" presId="urn:microsoft.com/office/officeart/2005/8/layout/process1"/>
    <dgm:cxn modelId="{0BE1F955-E40B-477B-88BF-733E26CC90A2}" type="presParOf" srcId="{F55B0F9D-F4CB-4B73-ABF2-2B402551A8A0}" destId="{A3A5E6A7-D9B7-42E5-B96A-3B8F11337ECD}" srcOrd="3" destOrd="0" presId="urn:microsoft.com/office/officeart/2005/8/layout/process1"/>
    <dgm:cxn modelId="{173C0A08-44FD-4B48-9219-44E4EB9F45FC}" type="presParOf" srcId="{A3A5E6A7-D9B7-42E5-B96A-3B8F11337ECD}" destId="{25F4AF64-9464-45F5-B1E0-A55D5BFFEE4B}" srcOrd="0" destOrd="0" presId="urn:microsoft.com/office/officeart/2005/8/layout/process1"/>
    <dgm:cxn modelId="{2E51CE72-0170-4017-9AF8-6F1350235804}" type="presParOf" srcId="{F55B0F9D-F4CB-4B73-ABF2-2B402551A8A0}" destId="{4D8A9E71-E2F5-4A7E-9BBE-A0C4440EF578}" srcOrd="4" destOrd="0" presId="urn:microsoft.com/office/officeart/2005/8/layout/process1"/>
    <dgm:cxn modelId="{99BC0642-7868-431A-9F4D-28902776CE99}" type="presParOf" srcId="{F55B0F9D-F4CB-4B73-ABF2-2B402551A8A0}" destId="{0A38CB90-399A-49AF-9792-3A620553D11E}" srcOrd="5" destOrd="0" presId="urn:microsoft.com/office/officeart/2005/8/layout/process1"/>
    <dgm:cxn modelId="{1504E431-B608-4842-A6D0-2E2A4DD0DA25}" type="presParOf" srcId="{0A38CB90-399A-49AF-9792-3A620553D11E}" destId="{56279829-D291-4215-AABA-24D1016380E5}" srcOrd="0" destOrd="0" presId="urn:microsoft.com/office/officeart/2005/8/layout/process1"/>
    <dgm:cxn modelId="{D8C118AA-E8F0-4FEF-98F3-45FC3308341D}" type="presParOf" srcId="{F55B0F9D-F4CB-4B73-ABF2-2B402551A8A0}" destId="{A0B88B31-B3BE-40B4-B0B1-052D07382750}" srcOrd="6" destOrd="0" presId="urn:microsoft.com/office/officeart/2005/8/layout/process1"/>
    <dgm:cxn modelId="{61738E91-014D-425E-8750-766B24F41C85}" type="presParOf" srcId="{F55B0F9D-F4CB-4B73-ABF2-2B402551A8A0}" destId="{1A459AFA-7F38-49B9-A1CC-FAD4B2062200}" srcOrd="7" destOrd="0" presId="urn:microsoft.com/office/officeart/2005/8/layout/process1"/>
    <dgm:cxn modelId="{17D153FC-5770-4E08-9E64-BA072B97C894}" type="presParOf" srcId="{1A459AFA-7F38-49B9-A1CC-FAD4B2062200}" destId="{0F7D1F7C-AC4A-47E7-BA72-118777548993}" srcOrd="0" destOrd="0" presId="urn:microsoft.com/office/officeart/2005/8/layout/process1"/>
    <dgm:cxn modelId="{8ED7032C-B5CC-4446-9D22-FA829CD99FB1}" type="presParOf" srcId="{F55B0F9D-F4CB-4B73-ABF2-2B402551A8A0}" destId="{16378E97-02CA-4D2D-B725-487DBE7DC203}" srcOrd="8" destOrd="0" presId="urn:microsoft.com/office/officeart/2005/8/layout/process1"/>
    <dgm:cxn modelId="{F19C5208-A4D5-4BA4-85B7-6ACD42453398}" type="presParOf" srcId="{F55B0F9D-F4CB-4B73-ABF2-2B402551A8A0}" destId="{FB4E991F-0911-4468-8028-9D9FC0E7C8DC}" srcOrd="9" destOrd="0" presId="urn:microsoft.com/office/officeart/2005/8/layout/process1"/>
    <dgm:cxn modelId="{801F4B25-67A9-478D-B90F-50A7B21FD699}" type="presParOf" srcId="{FB4E991F-0911-4468-8028-9D9FC0E7C8DC}" destId="{48DD4CBB-8681-4FC0-B3FC-C0923376DCF8}" srcOrd="0" destOrd="0" presId="urn:microsoft.com/office/officeart/2005/8/layout/process1"/>
    <dgm:cxn modelId="{5D66FAFE-0210-4758-87AA-727D8987BE87}" type="presParOf" srcId="{F55B0F9D-F4CB-4B73-ABF2-2B402551A8A0}" destId="{B0E9D86D-A59B-48BB-AE52-74FFE3A1B488}" srcOrd="10" destOrd="0" presId="urn:microsoft.com/office/officeart/2005/8/layout/process1"/>
    <dgm:cxn modelId="{8DA5DB35-4EA9-46A9-AECB-87ADC91BE63F}" type="presParOf" srcId="{F55B0F9D-F4CB-4B73-ABF2-2B402551A8A0}" destId="{48F3CCB4-D877-42C7-8018-BF5308BA03DC}" srcOrd="11" destOrd="0" presId="urn:microsoft.com/office/officeart/2005/8/layout/process1"/>
    <dgm:cxn modelId="{DB7DE882-FF9C-4226-BDBD-93C0DBA2C582}" type="presParOf" srcId="{48F3CCB4-D877-42C7-8018-BF5308BA03DC}" destId="{75AED3C1-8064-4FBA-8291-F62C8DB46A02}" srcOrd="0" destOrd="0" presId="urn:microsoft.com/office/officeart/2005/8/layout/process1"/>
    <dgm:cxn modelId="{E376894B-1EB0-42F4-BB90-E10436412D13}" type="presParOf" srcId="{F55B0F9D-F4CB-4B73-ABF2-2B402551A8A0}" destId="{F92598D7-8761-41BD-BB0A-46D4FB7BD44E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D85AD-07BB-4D1A-8800-E73B1374ADFA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493C45EB-7E44-4371-821E-D7A404BC9BBD}">
      <dgm:prSet phldrT="[텍스트]"/>
      <dgm:spPr/>
      <dgm:t>
        <a:bodyPr/>
        <a:lstStyle/>
        <a:p>
          <a:pPr latinLnBrk="1"/>
          <a:r>
            <a:rPr lang="ko-KR" altLang="en-US" dirty="0"/>
            <a:t>첫째</a:t>
          </a:r>
        </a:p>
      </dgm:t>
    </dgm:pt>
    <dgm:pt modelId="{556C3C27-5CF5-4A81-BCF8-DB4221F67C15}" type="parTrans" cxnId="{E0390E18-867D-4CED-91C2-577BEB8FA05B}">
      <dgm:prSet/>
      <dgm:spPr/>
      <dgm:t>
        <a:bodyPr/>
        <a:lstStyle/>
        <a:p>
          <a:pPr latinLnBrk="1"/>
          <a:endParaRPr lang="ko-KR" altLang="en-US"/>
        </a:p>
      </dgm:t>
    </dgm:pt>
    <dgm:pt modelId="{A9F18694-B660-4BEB-9821-8B017099DB18}" type="sibTrans" cxnId="{E0390E18-867D-4CED-91C2-577BEB8FA05B}">
      <dgm:prSet/>
      <dgm:spPr/>
      <dgm:t>
        <a:bodyPr/>
        <a:lstStyle/>
        <a:p>
          <a:pPr latinLnBrk="1"/>
          <a:endParaRPr lang="ko-KR" altLang="en-US"/>
        </a:p>
      </dgm:t>
    </dgm:pt>
    <dgm:pt modelId="{6CD2C481-1E02-494B-8223-EAE1C4D1A2E0}">
      <dgm:prSet phldrT="[텍스트]"/>
      <dgm:spPr/>
      <dgm:t>
        <a:bodyPr/>
        <a:lstStyle/>
        <a:p>
          <a:pPr latinLnBrk="1"/>
          <a:r>
            <a:rPr lang="ko-KR" altLang="en-US" dirty="0"/>
            <a:t>영국식 의원내각제를 채용했기 때문에 총리 지명권</a:t>
          </a:r>
          <a:r>
            <a:rPr lang="en-US" altLang="ko-KR" dirty="0"/>
            <a:t>, </a:t>
          </a:r>
          <a:r>
            <a:rPr lang="ko-KR" altLang="en-US" dirty="0"/>
            <a:t>중의원</a:t>
          </a:r>
          <a:r>
            <a:rPr lang="en-US" altLang="ko-KR" dirty="0"/>
            <a:t>(=</a:t>
          </a:r>
          <a:r>
            <a:rPr lang="ko-KR" altLang="en-US" dirty="0"/>
            <a:t>하원</a:t>
          </a:r>
          <a:r>
            <a:rPr lang="en-US" altLang="ko-KR" dirty="0"/>
            <a:t>)</a:t>
          </a:r>
          <a:r>
            <a:rPr lang="ko-KR" altLang="en-US" dirty="0"/>
            <a:t>의 내각 신임 또는 불신임의 의결권 등을 가짐</a:t>
          </a:r>
        </a:p>
      </dgm:t>
    </dgm:pt>
    <dgm:pt modelId="{598DB438-1292-4375-A1BA-9977A4FA92DF}" type="parTrans" cxnId="{CF02448E-F09C-4B58-AB1C-D262AA800A0A}">
      <dgm:prSet/>
      <dgm:spPr/>
      <dgm:t>
        <a:bodyPr/>
        <a:lstStyle/>
        <a:p>
          <a:pPr latinLnBrk="1"/>
          <a:endParaRPr lang="ko-KR" altLang="en-US"/>
        </a:p>
      </dgm:t>
    </dgm:pt>
    <dgm:pt modelId="{C5F4159C-4471-4928-935F-1F408FE8A45C}" type="sibTrans" cxnId="{CF02448E-F09C-4B58-AB1C-D262AA800A0A}">
      <dgm:prSet/>
      <dgm:spPr/>
      <dgm:t>
        <a:bodyPr/>
        <a:lstStyle/>
        <a:p>
          <a:pPr latinLnBrk="1"/>
          <a:endParaRPr lang="ko-KR" altLang="en-US"/>
        </a:p>
      </dgm:t>
    </dgm:pt>
    <dgm:pt modelId="{6F4EECDA-0148-4E4B-83AA-97D74ABD99E6}">
      <dgm:prSet phldrT="[텍스트]"/>
      <dgm:spPr/>
      <dgm:t>
        <a:bodyPr/>
        <a:lstStyle/>
        <a:p>
          <a:pPr latinLnBrk="1"/>
          <a:r>
            <a:rPr lang="ko-KR" altLang="en-US" dirty="0"/>
            <a:t>둘째</a:t>
          </a:r>
        </a:p>
      </dgm:t>
    </dgm:pt>
    <dgm:pt modelId="{92B8A02D-E661-4A2E-8382-B06F3ADAE156}" type="parTrans" cxnId="{784535BC-1936-4966-BB8A-784CAC10F39B}">
      <dgm:prSet/>
      <dgm:spPr/>
      <dgm:t>
        <a:bodyPr/>
        <a:lstStyle/>
        <a:p>
          <a:pPr latinLnBrk="1"/>
          <a:endParaRPr lang="ko-KR" altLang="en-US"/>
        </a:p>
      </dgm:t>
    </dgm:pt>
    <dgm:pt modelId="{BC534371-9600-4495-B39A-A29E473BAD37}" type="sibTrans" cxnId="{784535BC-1936-4966-BB8A-784CAC10F39B}">
      <dgm:prSet/>
      <dgm:spPr/>
      <dgm:t>
        <a:bodyPr/>
        <a:lstStyle/>
        <a:p>
          <a:pPr latinLnBrk="1"/>
          <a:endParaRPr lang="ko-KR" altLang="en-US"/>
        </a:p>
      </dgm:t>
    </dgm:pt>
    <dgm:pt modelId="{1FC30C0F-C506-4656-9653-575FCFBB4C88}">
      <dgm:prSet phldrT="[텍스트]"/>
      <dgm:spPr/>
      <dgm:t>
        <a:bodyPr/>
        <a:lstStyle/>
        <a:p>
          <a:pPr latinLnBrk="1"/>
          <a:r>
            <a:rPr lang="ko-KR" altLang="en-US" dirty="0"/>
            <a:t>국가의 유일한 입법기관으로서 모든 법률안을 심의</a:t>
          </a:r>
          <a:r>
            <a:rPr lang="en-US" altLang="ko-KR" dirty="0"/>
            <a:t>·</a:t>
          </a:r>
          <a:r>
            <a:rPr lang="ko-KR" altLang="en-US" dirty="0"/>
            <a:t>의결하는 권한을 가짐</a:t>
          </a:r>
        </a:p>
      </dgm:t>
    </dgm:pt>
    <dgm:pt modelId="{636FF521-59AE-47B8-A6E8-F0C33371A254}" type="parTrans" cxnId="{01D9D91C-38F8-4769-BED4-D750110179FB}">
      <dgm:prSet/>
      <dgm:spPr/>
      <dgm:t>
        <a:bodyPr/>
        <a:lstStyle/>
        <a:p>
          <a:pPr latinLnBrk="1"/>
          <a:endParaRPr lang="ko-KR" altLang="en-US"/>
        </a:p>
      </dgm:t>
    </dgm:pt>
    <dgm:pt modelId="{6CB1B182-215D-4D53-B3DF-2EE952B6D031}" type="sibTrans" cxnId="{01D9D91C-38F8-4769-BED4-D750110179FB}">
      <dgm:prSet/>
      <dgm:spPr/>
      <dgm:t>
        <a:bodyPr/>
        <a:lstStyle/>
        <a:p>
          <a:pPr latinLnBrk="1"/>
          <a:endParaRPr lang="ko-KR" altLang="en-US"/>
        </a:p>
      </dgm:t>
    </dgm:pt>
    <dgm:pt modelId="{41A1B2EF-2854-4573-953B-77B26107E146}">
      <dgm:prSet phldrT="[텍스트]"/>
      <dgm:spPr/>
      <dgm:t>
        <a:bodyPr/>
        <a:lstStyle/>
        <a:p>
          <a:pPr latinLnBrk="1"/>
          <a:r>
            <a:rPr lang="ko-KR" altLang="en-US" dirty="0"/>
            <a:t>셋째</a:t>
          </a:r>
        </a:p>
      </dgm:t>
    </dgm:pt>
    <dgm:pt modelId="{9571CDE6-3A55-4EDC-AC91-36B52D6064DA}" type="parTrans" cxnId="{B9CB2583-85D6-4C6D-AE3C-255A8D3D80B2}">
      <dgm:prSet/>
      <dgm:spPr/>
      <dgm:t>
        <a:bodyPr/>
        <a:lstStyle/>
        <a:p>
          <a:pPr latinLnBrk="1"/>
          <a:endParaRPr lang="ko-KR" altLang="en-US"/>
        </a:p>
      </dgm:t>
    </dgm:pt>
    <dgm:pt modelId="{1795F9F6-9400-48D1-95BF-D774DE1B606D}" type="sibTrans" cxnId="{B9CB2583-85D6-4C6D-AE3C-255A8D3D80B2}">
      <dgm:prSet/>
      <dgm:spPr/>
      <dgm:t>
        <a:bodyPr/>
        <a:lstStyle/>
        <a:p>
          <a:pPr latinLnBrk="1"/>
          <a:endParaRPr lang="ko-KR" altLang="en-US"/>
        </a:p>
      </dgm:t>
    </dgm:pt>
    <dgm:pt modelId="{8E0C5A29-64E6-418E-A457-9664BBC98D7E}">
      <dgm:prSet phldrT="[텍스트]"/>
      <dgm:spPr/>
      <dgm:t>
        <a:bodyPr/>
        <a:lstStyle/>
        <a:p>
          <a:pPr latinLnBrk="1"/>
          <a:r>
            <a:rPr lang="en-US" dirty="0" err="1"/>
            <a:t>미국적인</a:t>
          </a:r>
          <a:r>
            <a:rPr lang="en-US" dirty="0"/>
            <a:t> </a:t>
          </a:r>
          <a:r>
            <a:rPr lang="en-US" dirty="0" err="1"/>
            <a:t>삼권분립의</a:t>
          </a:r>
          <a:r>
            <a:rPr lang="en-US" dirty="0"/>
            <a:t> </a:t>
          </a:r>
          <a:r>
            <a:rPr lang="en-US" dirty="0" err="1"/>
            <a:t>이념에</a:t>
          </a:r>
          <a:r>
            <a:rPr lang="en-US" dirty="0"/>
            <a:t> </a:t>
          </a:r>
          <a:r>
            <a:rPr lang="en-US" dirty="0" err="1"/>
            <a:t>입각하여</a:t>
          </a:r>
          <a:r>
            <a:rPr lang="en-US" dirty="0"/>
            <a:t> </a:t>
          </a:r>
          <a:r>
            <a:rPr lang="en-US" dirty="0" err="1"/>
            <a:t>국정조사권</a:t>
          </a:r>
          <a:r>
            <a:rPr lang="en-US" dirty="0"/>
            <a:t>, </a:t>
          </a:r>
          <a:r>
            <a:rPr lang="en-US" dirty="0" err="1"/>
            <a:t>재판관의</a:t>
          </a:r>
          <a:r>
            <a:rPr lang="en-US" dirty="0"/>
            <a:t> </a:t>
          </a:r>
          <a:r>
            <a:rPr lang="en-US" dirty="0" err="1"/>
            <a:t>탄핵재판권을</a:t>
          </a:r>
          <a:r>
            <a:rPr lang="en-US" dirty="0"/>
            <a:t> </a:t>
          </a:r>
          <a:r>
            <a:rPr lang="en-US" dirty="0" err="1"/>
            <a:t>가지나</a:t>
          </a:r>
          <a:r>
            <a:rPr lang="en-US" dirty="0"/>
            <a:t> </a:t>
          </a:r>
          <a:r>
            <a:rPr lang="en-US" dirty="0" err="1"/>
            <a:t>반대로</a:t>
          </a:r>
          <a:r>
            <a:rPr lang="en-US" dirty="0"/>
            <a:t> </a:t>
          </a:r>
          <a:r>
            <a:rPr lang="en-US" dirty="0" err="1"/>
            <a:t>내각의</a:t>
          </a:r>
          <a:r>
            <a:rPr lang="en-US" dirty="0"/>
            <a:t> </a:t>
          </a:r>
          <a:r>
            <a:rPr lang="en-US" dirty="0" err="1"/>
            <a:t>중의원</a:t>
          </a:r>
          <a:r>
            <a:rPr lang="en-US" dirty="0"/>
            <a:t> </a:t>
          </a:r>
          <a:r>
            <a:rPr lang="en-US" dirty="0" err="1"/>
            <a:t>해산권</a:t>
          </a:r>
          <a:r>
            <a:rPr lang="en-US" dirty="0"/>
            <a:t>, </a:t>
          </a:r>
          <a:r>
            <a:rPr lang="en-US" dirty="0" err="1"/>
            <a:t>최고재판소의</a:t>
          </a:r>
          <a:r>
            <a:rPr lang="en-US" dirty="0"/>
            <a:t> </a:t>
          </a:r>
          <a:r>
            <a:rPr lang="en-US" dirty="0" err="1"/>
            <a:t>법령</a:t>
          </a:r>
          <a:r>
            <a:rPr lang="en-US" dirty="0"/>
            <a:t> </a:t>
          </a:r>
          <a:r>
            <a:rPr lang="en-US" dirty="0" err="1"/>
            <a:t>위헌</a:t>
          </a:r>
          <a:r>
            <a:rPr lang="en-US" dirty="0"/>
            <a:t> </a:t>
          </a:r>
          <a:r>
            <a:rPr lang="en-US" dirty="0" err="1"/>
            <a:t>심사권에</a:t>
          </a:r>
          <a:r>
            <a:rPr lang="en-US" dirty="0"/>
            <a:t> </a:t>
          </a:r>
          <a:r>
            <a:rPr lang="en-US" dirty="0" err="1"/>
            <a:t>의해</a:t>
          </a:r>
          <a:r>
            <a:rPr lang="en-US" dirty="0"/>
            <a:t> </a:t>
          </a:r>
          <a:r>
            <a:rPr lang="en-US" dirty="0" err="1"/>
            <a:t>견제되고</a:t>
          </a:r>
          <a:r>
            <a:rPr lang="en-US" dirty="0"/>
            <a:t> 있</a:t>
          </a:r>
          <a:r>
            <a:rPr lang="ko-KR" altLang="en-US" dirty="0"/>
            <a:t>음</a:t>
          </a:r>
        </a:p>
      </dgm:t>
    </dgm:pt>
    <dgm:pt modelId="{6AC7C661-1FCD-4DA5-BE64-64773E7300E2}" type="parTrans" cxnId="{FD197728-A3D1-4B50-A5D0-620B790387F7}">
      <dgm:prSet/>
      <dgm:spPr/>
      <dgm:t>
        <a:bodyPr/>
        <a:lstStyle/>
        <a:p>
          <a:pPr latinLnBrk="1"/>
          <a:endParaRPr lang="ko-KR" altLang="en-US"/>
        </a:p>
      </dgm:t>
    </dgm:pt>
    <dgm:pt modelId="{800EBADE-43E2-4B47-B551-4F55E619AE79}" type="sibTrans" cxnId="{FD197728-A3D1-4B50-A5D0-620B790387F7}">
      <dgm:prSet/>
      <dgm:spPr/>
      <dgm:t>
        <a:bodyPr/>
        <a:lstStyle/>
        <a:p>
          <a:pPr latinLnBrk="1"/>
          <a:endParaRPr lang="ko-KR" altLang="en-US"/>
        </a:p>
      </dgm:t>
    </dgm:pt>
    <dgm:pt modelId="{C6F66D8B-5F91-46D9-A546-12368AFA5B1E}" type="pres">
      <dgm:prSet presAssocID="{D2FD85AD-07BB-4D1A-8800-E73B1374ADFA}" presName="linear" presStyleCnt="0">
        <dgm:presLayoutVars>
          <dgm:dir/>
          <dgm:animLvl val="lvl"/>
          <dgm:resizeHandles val="exact"/>
        </dgm:presLayoutVars>
      </dgm:prSet>
      <dgm:spPr/>
    </dgm:pt>
    <dgm:pt modelId="{75B87DFD-4BF7-468F-B544-BB94C15B53A8}" type="pres">
      <dgm:prSet presAssocID="{493C45EB-7E44-4371-821E-D7A404BC9BBD}" presName="parentLin" presStyleCnt="0"/>
      <dgm:spPr/>
    </dgm:pt>
    <dgm:pt modelId="{132E47E7-D4F0-43B7-BD53-D4F73C79F777}" type="pres">
      <dgm:prSet presAssocID="{493C45EB-7E44-4371-821E-D7A404BC9BBD}" presName="parentLeftMargin" presStyleLbl="node1" presStyleIdx="0" presStyleCnt="3"/>
      <dgm:spPr/>
    </dgm:pt>
    <dgm:pt modelId="{B1DF35A1-A6C8-4284-87ED-2D14FADF7EDE}" type="pres">
      <dgm:prSet presAssocID="{493C45EB-7E44-4371-821E-D7A404BC9B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EC7173-6F61-4FA0-9603-1421AF6C89F3}" type="pres">
      <dgm:prSet presAssocID="{493C45EB-7E44-4371-821E-D7A404BC9BBD}" presName="negativeSpace" presStyleCnt="0"/>
      <dgm:spPr/>
    </dgm:pt>
    <dgm:pt modelId="{13AABCE9-849A-4782-B608-7EBDC8C831B0}" type="pres">
      <dgm:prSet presAssocID="{493C45EB-7E44-4371-821E-D7A404BC9BBD}" presName="childText" presStyleLbl="conFgAcc1" presStyleIdx="0" presStyleCnt="3">
        <dgm:presLayoutVars>
          <dgm:bulletEnabled val="1"/>
        </dgm:presLayoutVars>
      </dgm:prSet>
      <dgm:spPr/>
    </dgm:pt>
    <dgm:pt modelId="{F0DBD9E5-6007-40D4-9262-710C2062F1EA}" type="pres">
      <dgm:prSet presAssocID="{A9F18694-B660-4BEB-9821-8B017099DB18}" presName="spaceBetweenRectangles" presStyleCnt="0"/>
      <dgm:spPr/>
    </dgm:pt>
    <dgm:pt modelId="{E86B96ED-0F36-4F8B-8504-540B7FEED153}" type="pres">
      <dgm:prSet presAssocID="{6F4EECDA-0148-4E4B-83AA-97D74ABD99E6}" presName="parentLin" presStyleCnt="0"/>
      <dgm:spPr/>
    </dgm:pt>
    <dgm:pt modelId="{0C46896D-1504-4088-9E36-B616288F6DE8}" type="pres">
      <dgm:prSet presAssocID="{6F4EECDA-0148-4E4B-83AA-97D74ABD99E6}" presName="parentLeftMargin" presStyleLbl="node1" presStyleIdx="0" presStyleCnt="3"/>
      <dgm:spPr/>
    </dgm:pt>
    <dgm:pt modelId="{E36E9947-22F2-44DD-B2CA-36B84A529D5E}" type="pres">
      <dgm:prSet presAssocID="{6F4EECDA-0148-4E4B-83AA-97D74ABD99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2400F6-EB05-44E6-A12D-F293D8BD586C}" type="pres">
      <dgm:prSet presAssocID="{6F4EECDA-0148-4E4B-83AA-97D74ABD99E6}" presName="negativeSpace" presStyleCnt="0"/>
      <dgm:spPr/>
    </dgm:pt>
    <dgm:pt modelId="{9B560367-8D61-4FA8-BD23-482F4FBE967F}" type="pres">
      <dgm:prSet presAssocID="{6F4EECDA-0148-4E4B-83AA-97D74ABD99E6}" presName="childText" presStyleLbl="conFgAcc1" presStyleIdx="1" presStyleCnt="3">
        <dgm:presLayoutVars>
          <dgm:bulletEnabled val="1"/>
        </dgm:presLayoutVars>
      </dgm:prSet>
      <dgm:spPr/>
    </dgm:pt>
    <dgm:pt modelId="{9E3FFA6C-8CEF-47AD-B87E-5402E2E71CF5}" type="pres">
      <dgm:prSet presAssocID="{BC534371-9600-4495-B39A-A29E473BAD37}" presName="spaceBetweenRectangles" presStyleCnt="0"/>
      <dgm:spPr/>
    </dgm:pt>
    <dgm:pt modelId="{03554D83-ECC6-4B95-94A2-4FE5AB495027}" type="pres">
      <dgm:prSet presAssocID="{41A1B2EF-2854-4573-953B-77B26107E146}" presName="parentLin" presStyleCnt="0"/>
      <dgm:spPr/>
    </dgm:pt>
    <dgm:pt modelId="{6BC4D317-2A41-4B15-886F-A7B6C75E7F5E}" type="pres">
      <dgm:prSet presAssocID="{41A1B2EF-2854-4573-953B-77B26107E146}" presName="parentLeftMargin" presStyleLbl="node1" presStyleIdx="1" presStyleCnt="3"/>
      <dgm:spPr/>
    </dgm:pt>
    <dgm:pt modelId="{92877373-FB20-4CC8-AC94-C3816B3BF4D0}" type="pres">
      <dgm:prSet presAssocID="{41A1B2EF-2854-4573-953B-77B26107E1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288AE9-4E52-453D-A44B-428DD0C8184F}" type="pres">
      <dgm:prSet presAssocID="{41A1B2EF-2854-4573-953B-77B26107E146}" presName="negativeSpace" presStyleCnt="0"/>
      <dgm:spPr/>
    </dgm:pt>
    <dgm:pt modelId="{AEF096DA-2E93-44EE-B8AE-5E16EA5816D1}" type="pres">
      <dgm:prSet presAssocID="{41A1B2EF-2854-4573-953B-77B26107E1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EE7409-9576-4289-9A33-E55D8AC610CB}" type="presOf" srcId="{D2FD85AD-07BB-4D1A-8800-E73B1374ADFA}" destId="{C6F66D8B-5F91-46D9-A546-12368AFA5B1E}" srcOrd="0" destOrd="0" presId="urn:microsoft.com/office/officeart/2005/8/layout/list1"/>
    <dgm:cxn modelId="{E0390E18-867D-4CED-91C2-577BEB8FA05B}" srcId="{D2FD85AD-07BB-4D1A-8800-E73B1374ADFA}" destId="{493C45EB-7E44-4371-821E-D7A404BC9BBD}" srcOrd="0" destOrd="0" parTransId="{556C3C27-5CF5-4A81-BCF8-DB4221F67C15}" sibTransId="{A9F18694-B660-4BEB-9821-8B017099DB18}"/>
    <dgm:cxn modelId="{01D9D91C-38F8-4769-BED4-D750110179FB}" srcId="{6F4EECDA-0148-4E4B-83AA-97D74ABD99E6}" destId="{1FC30C0F-C506-4656-9653-575FCFBB4C88}" srcOrd="0" destOrd="0" parTransId="{636FF521-59AE-47B8-A6E8-F0C33371A254}" sibTransId="{6CB1B182-215D-4D53-B3DF-2EE952B6D031}"/>
    <dgm:cxn modelId="{FD197728-A3D1-4B50-A5D0-620B790387F7}" srcId="{41A1B2EF-2854-4573-953B-77B26107E146}" destId="{8E0C5A29-64E6-418E-A457-9664BBC98D7E}" srcOrd="0" destOrd="0" parTransId="{6AC7C661-1FCD-4DA5-BE64-64773E7300E2}" sibTransId="{800EBADE-43E2-4B47-B551-4F55E619AE79}"/>
    <dgm:cxn modelId="{9D8B3E4E-C0A0-45D3-AF7A-67EAD41A7764}" type="presOf" srcId="{41A1B2EF-2854-4573-953B-77B26107E146}" destId="{6BC4D317-2A41-4B15-886F-A7B6C75E7F5E}" srcOrd="0" destOrd="0" presId="urn:microsoft.com/office/officeart/2005/8/layout/list1"/>
    <dgm:cxn modelId="{1B184670-25DB-47B3-A747-F12BA852EEA6}" type="presOf" srcId="{6F4EECDA-0148-4E4B-83AA-97D74ABD99E6}" destId="{E36E9947-22F2-44DD-B2CA-36B84A529D5E}" srcOrd="1" destOrd="0" presId="urn:microsoft.com/office/officeart/2005/8/layout/list1"/>
    <dgm:cxn modelId="{F160D851-2D6F-448A-A299-A82303886280}" type="presOf" srcId="{41A1B2EF-2854-4573-953B-77B26107E146}" destId="{92877373-FB20-4CC8-AC94-C3816B3BF4D0}" srcOrd="1" destOrd="0" presId="urn:microsoft.com/office/officeart/2005/8/layout/list1"/>
    <dgm:cxn modelId="{4B2EBB72-1035-46CC-A3FD-33ED0E31EBEC}" type="presOf" srcId="{8E0C5A29-64E6-418E-A457-9664BBC98D7E}" destId="{AEF096DA-2E93-44EE-B8AE-5E16EA5816D1}" srcOrd="0" destOrd="0" presId="urn:microsoft.com/office/officeart/2005/8/layout/list1"/>
    <dgm:cxn modelId="{6B834D79-ECE9-4FFB-8F30-B7DEEE7E95F3}" type="presOf" srcId="{493C45EB-7E44-4371-821E-D7A404BC9BBD}" destId="{B1DF35A1-A6C8-4284-87ED-2D14FADF7EDE}" srcOrd="1" destOrd="0" presId="urn:microsoft.com/office/officeart/2005/8/layout/list1"/>
    <dgm:cxn modelId="{B9CB2583-85D6-4C6D-AE3C-255A8D3D80B2}" srcId="{D2FD85AD-07BB-4D1A-8800-E73B1374ADFA}" destId="{41A1B2EF-2854-4573-953B-77B26107E146}" srcOrd="2" destOrd="0" parTransId="{9571CDE6-3A55-4EDC-AC91-36B52D6064DA}" sibTransId="{1795F9F6-9400-48D1-95BF-D774DE1B606D}"/>
    <dgm:cxn modelId="{79516983-C8C2-4652-AE6C-4AB39FA6AC4E}" type="presOf" srcId="{6CD2C481-1E02-494B-8223-EAE1C4D1A2E0}" destId="{13AABCE9-849A-4782-B608-7EBDC8C831B0}" srcOrd="0" destOrd="0" presId="urn:microsoft.com/office/officeart/2005/8/layout/list1"/>
    <dgm:cxn modelId="{CF02448E-F09C-4B58-AB1C-D262AA800A0A}" srcId="{493C45EB-7E44-4371-821E-D7A404BC9BBD}" destId="{6CD2C481-1E02-494B-8223-EAE1C4D1A2E0}" srcOrd="0" destOrd="0" parTransId="{598DB438-1292-4375-A1BA-9977A4FA92DF}" sibTransId="{C5F4159C-4471-4928-935F-1F408FE8A45C}"/>
    <dgm:cxn modelId="{0DDA7AA6-7F77-410D-9714-554B1C75B911}" type="presOf" srcId="{493C45EB-7E44-4371-821E-D7A404BC9BBD}" destId="{132E47E7-D4F0-43B7-BD53-D4F73C79F777}" srcOrd="0" destOrd="0" presId="urn:microsoft.com/office/officeart/2005/8/layout/list1"/>
    <dgm:cxn modelId="{2135FFA9-655D-4ABA-B210-D8EB75BD1A80}" type="presOf" srcId="{1FC30C0F-C506-4656-9653-575FCFBB4C88}" destId="{9B560367-8D61-4FA8-BD23-482F4FBE967F}" srcOrd="0" destOrd="0" presId="urn:microsoft.com/office/officeart/2005/8/layout/list1"/>
    <dgm:cxn modelId="{784535BC-1936-4966-BB8A-784CAC10F39B}" srcId="{D2FD85AD-07BB-4D1A-8800-E73B1374ADFA}" destId="{6F4EECDA-0148-4E4B-83AA-97D74ABD99E6}" srcOrd="1" destOrd="0" parTransId="{92B8A02D-E661-4A2E-8382-B06F3ADAE156}" sibTransId="{BC534371-9600-4495-B39A-A29E473BAD37}"/>
    <dgm:cxn modelId="{5690D7D4-0C8D-4CD1-A0A1-3C90E13F14D0}" type="presOf" srcId="{6F4EECDA-0148-4E4B-83AA-97D74ABD99E6}" destId="{0C46896D-1504-4088-9E36-B616288F6DE8}" srcOrd="0" destOrd="0" presId="urn:microsoft.com/office/officeart/2005/8/layout/list1"/>
    <dgm:cxn modelId="{DF53579A-9327-4A0E-A09E-AB7D9C11BDD5}" type="presParOf" srcId="{C6F66D8B-5F91-46D9-A546-12368AFA5B1E}" destId="{75B87DFD-4BF7-468F-B544-BB94C15B53A8}" srcOrd="0" destOrd="0" presId="urn:microsoft.com/office/officeart/2005/8/layout/list1"/>
    <dgm:cxn modelId="{0526F34D-8D18-4A49-A505-5EEA104DC129}" type="presParOf" srcId="{75B87DFD-4BF7-468F-B544-BB94C15B53A8}" destId="{132E47E7-D4F0-43B7-BD53-D4F73C79F777}" srcOrd="0" destOrd="0" presId="urn:microsoft.com/office/officeart/2005/8/layout/list1"/>
    <dgm:cxn modelId="{F9431672-4300-492D-B708-745A1B45243A}" type="presParOf" srcId="{75B87DFD-4BF7-468F-B544-BB94C15B53A8}" destId="{B1DF35A1-A6C8-4284-87ED-2D14FADF7EDE}" srcOrd="1" destOrd="0" presId="urn:microsoft.com/office/officeart/2005/8/layout/list1"/>
    <dgm:cxn modelId="{0ADD800E-E605-4D85-B68D-F4ACA730D9B0}" type="presParOf" srcId="{C6F66D8B-5F91-46D9-A546-12368AFA5B1E}" destId="{2BEC7173-6F61-4FA0-9603-1421AF6C89F3}" srcOrd="1" destOrd="0" presId="urn:microsoft.com/office/officeart/2005/8/layout/list1"/>
    <dgm:cxn modelId="{3F83D6A6-8F3D-4C65-92AF-D56F3D8698FB}" type="presParOf" srcId="{C6F66D8B-5F91-46D9-A546-12368AFA5B1E}" destId="{13AABCE9-849A-4782-B608-7EBDC8C831B0}" srcOrd="2" destOrd="0" presId="urn:microsoft.com/office/officeart/2005/8/layout/list1"/>
    <dgm:cxn modelId="{6617439B-480E-484B-AD5F-73C0D64D0E9D}" type="presParOf" srcId="{C6F66D8B-5F91-46D9-A546-12368AFA5B1E}" destId="{F0DBD9E5-6007-40D4-9262-710C2062F1EA}" srcOrd="3" destOrd="0" presId="urn:microsoft.com/office/officeart/2005/8/layout/list1"/>
    <dgm:cxn modelId="{BB33BAE1-1DFD-4C6A-9F9F-4680CF3036A7}" type="presParOf" srcId="{C6F66D8B-5F91-46D9-A546-12368AFA5B1E}" destId="{E86B96ED-0F36-4F8B-8504-540B7FEED153}" srcOrd="4" destOrd="0" presId="urn:microsoft.com/office/officeart/2005/8/layout/list1"/>
    <dgm:cxn modelId="{14A56023-CF01-49CA-884C-FA56DA5C49A7}" type="presParOf" srcId="{E86B96ED-0F36-4F8B-8504-540B7FEED153}" destId="{0C46896D-1504-4088-9E36-B616288F6DE8}" srcOrd="0" destOrd="0" presId="urn:microsoft.com/office/officeart/2005/8/layout/list1"/>
    <dgm:cxn modelId="{44120E9A-30D3-4B52-A175-4E5772B2DAA6}" type="presParOf" srcId="{E86B96ED-0F36-4F8B-8504-540B7FEED153}" destId="{E36E9947-22F2-44DD-B2CA-36B84A529D5E}" srcOrd="1" destOrd="0" presId="urn:microsoft.com/office/officeart/2005/8/layout/list1"/>
    <dgm:cxn modelId="{761192C1-37A3-4A3B-93AF-2E93C1DA142B}" type="presParOf" srcId="{C6F66D8B-5F91-46D9-A546-12368AFA5B1E}" destId="{BB2400F6-EB05-44E6-A12D-F293D8BD586C}" srcOrd="5" destOrd="0" presId="urn:microsoft.com/office/officeart/2005/8/layout/list1"/>
    <dgm:cxn modelId="{82141B15-7467-44F6-827F-B7FC1B65CCF3}" type="presParOf" srcId="{C6F66D8B-5F91-46D9-A546-12368AFA5B1E}" destId="{9B560367-8D61-4FA8-BD23-482F4FBE967F}" srcOrd="6" destOrd="0" presId="urn:microsoft.com/office/officeart/2005/8/layout/list1"/>
    <dgm:cxn modelId="{C5D414CD-5A64-4700-A314-7464B409BC02}" type="presParOf" srcId="{C6F66D8B-5F91-46D9-A546-12368AFA5B1E}" destId="{9E3FFA6C-8CEF-47AD-B87E-5402E2E71CF5}" srcOrd="7" destOrd="0" presId="urn:microsoft.com/office/officeart/2005/8/layout/list1"/>
    <dgm:cxn modelId="{CF53195B-D298-4BD8-B16C-9AF7D7A0380A}" type="presParOf" srcId="{C6F66D8B-5F91-46D9-A546-12368AFA5B1E}" destId="{03554D83-ECC6-4B95-94A2-4FE5AB495027}" srcOrd="8" destOrd="0" presId="urn:microsoft.com/office/officeart/2005/8/layout/list1"/>
    <dgm:cxn modelId="{03B01719-B334-4DA1-8A96-2B8FD301532E}" type="presParOf" srcId="{03554D83-ECC6-4B95-94A2-4FE5AB495027}" destId="{6BC4D317-2A41-4B15-886F-A7B6C75E7F5E}" srcOrd="0" destOrd="0" presId="urn:microsoft.com/office/officeart/2005/8/layout/list1"/>
    <dgm:cxn modelId="{F661D1C9-F89F-4AE5-8492-8DF7127762CF}" type="presParOf" srcId="{03554D83-ECC6-4B95-94A2-4FE5AB495027}" destId="{92877373-FB20-4CC8-AC94-C3816B3BF4D0}" srcOrd="1" destOrd="0" presId="urn:microsoft.com/office/officeart/2005/8/layout/list1"/>
    <dgm:cxn modelId="{C9320470-6C23-4A70-82CE-84B9D9FCFC0C}" type="presParOf" srcId="{C6F66D8B-5F91-46D9-A546-12368AFA5B1E}" destId="{77288AE9-4E52-453D-A44B-428DD0C8184F}" srcOrd="9" destOrd="0" presId="urn:microsoft.com/office/officeart/2005/8/layout/list1"/>
    <dgm:cxn modelId="{E36C960D-0FEC-4714-A497-28EDB05DF596}" type="presParOf" srcId="{C6F66D8B-5F91-46D9-A546-12368AFA5B1E}" destId="{AEF096DA-2E93-44EE-B8AE-5E16EA5816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DC28-27E5-4566-92DF-90B15C47A600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60A69-94C4-41B7-9DFE-3F33C0E72975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84968-1473-4EB0-853A-7F01A647D200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AD989-9582-4B04-8E5D-73B58F2D3486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BD076-9F42-4F96-8B06-2358CAD5D4C8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3657A-579E-4BE2-B6FD-1BA69FD2B6B5}">
      <dsp:nvSpPr>
        <dsp:cNvPr id="0" name=""/>
        <dsp:cNvSpPr/>
      </dsp:nvSpPr>
      <dsp:spPr>
        <a:xfrm>
          <a:off x="1907269" y="1602872"/>
          <a:ext cx="1757625" cy="17576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400" kern="1200" dirty="0"/>
            <a:t>기능</a:t>
          </a:r>
        </a:p>
      </dsp:txBody>
      <dsp:txXfrm>
        <a:off x="2164667" y="1860270"/>
        <a:ext cx="1242829" cy="1242829"/>
      </dsp:txXfrm>
    </dsp:sp>
    <dsp:sp modelId="{D142E9DF-D825-488A-A51C-2834B29DA7A7}">
      <dsp:nvSpPr>
        <dsp:cNvPr id="0" name=""/>
        <dsp:cNvSpPr/>
      </dsp:nvSpPr>
      <dsp:spPr>
        <a:xfrm>
          <a:off x="2170912" y="1233"/>
          <a:ext cx="1230338" cy="12303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입법 기능</a:t>
          </a:r>
        </a:p>
      </dsp:txBody>
      <dsp:txXfrm>
        <a:off x="2351091" y="181412"/>
        <a:ext cx="869980" cy="869980"/>
      </dsp:txXfrm>
    </dsp:sp>
    <dsp:sp modelId="{E6DADE2F-A2ED-4F50-A97D-2E442B3109FB}">
      <dsp:nvSpPr>
        <dsp:cNvPr id="0" name=""/>
        <dsp:cNvSpPr/>
      </dsp:nvSpPr>
      <dsp:spPr>
        <a:xfrm>
          <a:off x="3944902" y="1290112"/>
          <a:ext cx="1230338" cy="12303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대표 기능</a:t>
          </a:r>
        </a:p>
      </dsp:txBody>
      <dsp:txXfrm>
        <a:off x="4125081" y="1470291"/>
        <a:ext cx="869980" cy="869980"/>
      </dsp:txXfrm>
    </dsp:sp>
    <dsp:sp modelId="{BF19AD1C-6447-47BA-AD4C-776304419E84}">
      <dsp:nvSpPr>
        <dsp:cNvPr id="0" name=""/>
        <dsp:cNvSpPr/>
      </dsp:nvSpPr>
      <dsp:spPr>
        <a:xfrm>
          <a:off x="3267298" y="3375562"/>
          <a:ext cx="1230338" cy="12303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정부구성 기능</a:t>
          </a:r>
        </a:p>
      </dsp:txBody>
      <dsp:txXfrm>
        <a:off x="3447477" y="3555741"/>
        <a:ext cx="869980" cy="869980"/>
      </dsp:txXfrm>
    </dsp:sp>
    <dsp:sp modelId="{1F4907CA-DFF6-47CB-BD00-4CDC763AE0B7}">
      <dsp:nvSpPr>
        <dsp:cNvPr id="0" name=""/>
        <dsp:cNvSpPr/>
      </dsp:nvSpPr>
      <dsp:spPr>
        <a:xfrm>
          <a:off x="1074527" y="3375562"/>
          <a:ext cx="1230338" cy="12303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행정부  감시 기능</a:t>
          </a:r>
        </a:p>
      </dsp:txBody>
      <dsp:txXfrm>
        <a:off x="1254706" y="3555741"/>
        <a:ext cx="869980" cy="869980"/>
      </dsp:txXfrm>
    </dsp:sp>
    <dsp:sp modelId="{CB4CA8DF-BB69-45C9-890C-C0306B3D26F6}">
      <dsp:nvSpPr>
        <dsp:cNvPr id="0" name=""/>
        <dsp:cNvSpPr/>
      </dsp:nvSpPr>
      <dsp:spPr>
        <a:xfrm>
          <a:off x="396923" y="1290112"/>
          <a:ext cx="1230338" cy="12303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시민정치교육 기능</a:t>
          </a:r>
        </a:p>
      </dsp:txBody>
      <dsp:txXfrm>
        <a:off x="577102" y="1470291"/>
        <a:ext cx="869980" cy="869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105D-2E20-459E-8E53-229BE01515EE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3A3D2-25C7-4A96-ABA0-99B1AC778070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9000000"/>
            <a:gd name="adj2" fmla="val 12600000"/>
            <a:gd name="adj3" fmla="val 451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DA91B-3880-4D3A-949C-351712B37B05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5400000"/>
            <a:gd name="adj2" fmla="val 9000000"/>
            <a:gd name="adj3" fmla="val 451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ABA8C-CC27-4C49-A72B-8F7E8B42BD7E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800000"/>
            <a:gd name="adj2" fmla="val 5400000"/>
            <a:gd name="adj3" fmla="val 451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D02E0-3C71-448A-9F66-9A50409000EC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9800000"/>
            <a:gd name="adj2" fmla="val 1800000"/>
            <a:gd name="adj3" fmla="val 451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BD076-9F42-4F96-8B06-2358CAD5D4C8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3657A-579E-4BE2-B6FD-1BA69FD2B6B5}">
      <dsp:nvSpPr>
        <dsp:cNvPr id="0" name=""/>
        <dsp:cNvSpPr/>
      </dsp:nvSpPr>
      <dsp:spPr>
        <a:xfrm>
          <a:off x="1982090" y="1514911"/>
          <a:ext cx="1607982" cy="1607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000" kern="1200" dirty="0"/>
            <a:t>권한</a:t>
          </a:r>
        </a:p>
      </dsp:txBody>
      <dsp:txXfrm>
        <a:off x="2217574" y="1750395"/>
        <a:ext cx="1137014" cy="1137014"/>
      </dsp:txXfrm>
    </dsp:sp>
    <dsp:sp modelId="{D142E9DF-D825-488A-A51C-2834B29DA7A7}">
      <dsp:nvSpPr>
        <dsp:cNvPr id="0" name=""/>
        <dsp:cNvSpPr/>
      </dsp:nvSpPr>
      <dsp:spPr>
        <a:xfrm>
          <a:off x="2223287" y="888"/>
          <a:ext cx="1125588" cy="1125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입법권</a:t>
          </a:r>
        </a:p>
      </dsp:txBody>
      <dsp:txXfrm>
        <a:off x="2388126" y="165727"/>
        <a:ext cx="795910" cy="795910"/>
      </dsp:txXfrm>
    </dsp:sp>
    <dsp:sp modelId="{14D98226-25FC-4322-B5A0-B6DC0747FD92}">
      <dsp:nvSpPr>
        <dsp:cNvPr id="0" name=""/>
        <dsp:cNvSpPr/>
      </dsp:nvSpPr>
      <dsp:spPr>
        <a:xfrm>
          <a:off x="3743353" y="878498"/>
          <a:ext cx="1125588" cy="1125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재정권</a:t>
          </a:r>
        </a:p>
      </dsp:txBody>
      <dsp:txXfrm>
        <a:off x="3908192" y="1043337"/>
        <a:ext cx="795910" cy="795910"/>
      </dsp:txXfrm>
    </dsp:sp>
    <dsp:sp modelId="{9408BE04-82D3-4E54-AC8B-BACA68DB70BB}">
      <dsp:nvSpPr>
        <dsp:cNvPr id="0" name=""/>
        <dsp:cNvSpPr/>
      </dsp:nvSpPr>
      <dsp:spPr>
        <a:xfrm>
          <a:off x="3743353" y="2633719"/>
          <a:ext cx="1125588" cy="1125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내각총리대신 지명권</a:t>
          </a:r>
        </a:p>
      </dsp:txBody>
      <dsp:txXfrm>
        <a:off x="3908192" y="2798558"/>
        <a:ext cx="795910" cy="795910"/>
      </dsp:txXfrm>
    </dsp:sp>
    <dsp:sp modelId="{E2EA067B-5A9C-4106-AD49-0FECE144D1B7}">
      <dsp:nvSpPr>
        <dsp:cNvPr id="0" name=""/>
        <dsp:cNvSpPr/>
      </dsp:nvSpPr>
      <dsp:spPr>
        <a:xfrm>
          <a:off x="2223287" y="3511329"/>
          <a:ext cx="1125588" cy="1125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조약체결 승인권</a:t>
          </a:r>
        </a:p>
      </dsp:txBody>
      <dsp:txXfrm>
        <a:off x="2388126" y="3676168"/>
        <a:ext cx="795910" cy="795910"/>
      </dsp:txXfrm>
    </dsp:sp>
    <dsp:sp modelId="{DA473DD5-883C-4E3C-8501-F2A19E0445E7}">
      <dsp:nvSpPr>
        <dsp:cNvPr id="0" name=""/>
        <dsp:cNvSpPr/>
      </dsp:nvSpPr>
      <dsp:spPr>
        <a:xfrm>
          <a:off x="703222" y="2633719"/>
          <a:ext cx="1125588" cy="1125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국정조사권</a:t>
          </a:r>
        </a:p>
      </dsp:txBody>
      <dsp:txXfrm>
        <a:off x="868061" y="2798558"/>
        <a:ext cx="795910" cy="795910"/>
      </dsp:txXfrm>
    </dsp:sp>
    <dsp:sp modelId="{D9AC773A-5097-4A86-85F7-18DD72D98D9D}">
      <dsp:nvSpPr>
        <dsp:cNvPr id="0" name=""/>
        <dsp:cNvSpPr/>
      </dsp:nvSpPr>
      <dsp:spPr>
        <a:xfrm>
          <a:off x="703222" y="878498"/>
          <a:ext cx="1125588" cy="1125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헌법개정의 </a:t>
          </a:r>
          <a:r>
            <a:rPr lang="ko-KR" altLang="en-US" sz="1200" kern="1200" dirty="0" err="1"/>
            <a:t>발의권</a:t>
          </a:r>
          <a:endParaRPr lang="ko-KR" altLang="en-US" sz="1200" kern="1200" dirty="0"/>
        </a:p>
      </dsp:txBody>
      <dsp:txXfrm>
        <a:off x="868061" y="1043337"/>
        <a:ext cx="795910" cy="795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90085-7180-4704-A162-4CC81879AB1B}">
      <dsp:nvSpPr>
        <dsp:cNvPr id="0" name=""/>
        <dsp:cNvSpPr/>
      </dsp:nvSpPr>
      <dsp:spPr>
        <a:xfrm>
          <a:off x="3113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법률안 제출</a:t>
          </a:r>
        </a:p>
      </dsp:txBody>
      <dsp:txXfrm>
        <a:off x="30449" y="2269650"/>
        <a:ext cx="1124371" cy="878660"/>
      </dsp:txXfrm>
    </dsp:sp>
    <dsp:sp modelId="{944788F0-49EB-405B-A916-066624CA769F}">
      <dsp:nvSpPr>
        <dsp:cNvPr id="0" name=""/>
        <dsp:cNvSpPr/>
      </dsp:nvSpPr>
      <dsp:spPr>
        <a:xfrm>
          <a:off x="1300060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1300060" y="2621259"/>
        <a:ext cx="174970" cy="175442"/>
      </dsp:txXfrm>
    </dsp:sp>
    <dsp:sp modelId="{65DB20CA-F099-4837-BABD-8A6050937D55}">
      <dsp:nvSpPr>
        <dsp:cNvPr id="0" name=""/>
        <dsp:cNvSpPr/>
      </dsp:nvSpPr>
      <dsp:spPr>
        <a:xfrm>
          <a:off x="1653773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법률안 회부</a:t>
          </a:r>
        </a:p>
      </dsp:txBody>
      <dsp:txXfrm>
        <a:off x="1681109" y="2269650"/>
        <a:ext cx="1124371" cy="878660"/>
      </dsp:txXfrm>
    </dsp:sp>
    <dsp:sp modelId="{A3A5E6A7-D9B7-42E5-B96A-3B8F11337ECD}">
      <dsp:nvSpPr>
        <dsp:cNvPr id="0" name=""/>
        <dsp:cNvSpPr/>
      </dsp:nvSpPr>
      <dsp:spPr>
        <a:xfrm>
          <a:off x="295072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2950721" y="2621259"/>
        <a:ext cx="174970" cy="175442"/>
      </dsp:txXfrm>
    </dsp:sp>
    <dsp:sp modelId="{4D8A9E71-E2F5-4A7E-9BBE-A0C4440EF578}">
      <dsp:nvSpPr>
        <dsp:cNvPr id="0" name=""/>
        <dsp:cNvSpPr/>
      </dsp:nvSpPr>
      <dsp:spPr>
        <a:xfrm>
          <a:off x="3304434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위원회 심사</a:t>
          </a:r>
        </a:p>
      </dsp:txBody>
      <dsp:txXfrm>
        <a:off x="3331770" y="2269650"/>
        <a:ext cx="1124371" cy="878660"/>
      </dsp:txXfrm>
    </dsp:sp>
    <dsp:sp modelId="{0A38CB90-399A-49AF-9792-3A620553D11E}">
      <dsp:nvSpPr>
        <dsp:cNvPr id="0" name=""/>
        <dsp:cNvSpPr/>
      </dsp:nvSpPr>
      <dsp:spPr>
        <a:xfrm>
          <a:off x="460138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4601381" y="2621259"/>
        <a:ext cx="174970" cy="175442"/>
      </dsp:txXfrm>
    </dsp:sp>
    <dsp:sp modelId="{A0B88B31-B3BE-40B4-B0B1-052D07382750}">
      <dsp:nvSpPr>
        <dsp:cNvPr id="0" name=""/>
        <dsp:cNvSpPr/>
      </dsp:nvSpPr>
      <dsp:spPr>
        <a:xfrm>
          <a:off x="4955094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본회의 심의</a:t>
          </a:r>
        </a:p>
      </dsp:txBody>
      <dsp:txXfrm>
        <a:off x="4982430" y="2269650"/>
        <a:ext cx="1124371" cy="878660"/>
      </dsp:txXfrm>
    </dsp:sp>
    <dsp:sp modelId="{1A459AFA-7F38-49B9-A1CC-FAD4B2062200}">
      <dsp:nvSpPr>
        <dsp:cNvPr id="0" name=""/>
        <dsp:cNvSpPr/>
      </dsp:nvSpPr>
      <dsp:spPr>
        <a:xfrm>
          <a:off x="625204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6252041" y="2621259"/>
        <a:ext cx="174970" cy="175442"/>
      </dsp:txXfrm>
    </dsp:sp>
    <dsp:sp modelId="{16378E97-02CA-4D2D-B725-487DBE7DC203}">
      <dsp:nvSpPr>
        <dsp:cNvPr id="0" name=""/>
        <dsp:cNvSpPr/>
      </dsp:nvSpPr>
      <dsp:spPr>
        <a:xfrm>
          <a:off x="6605754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타 의원 송부</a:t>
          </a:r>
        </a:p>
      </dsp:txBody>
      <dsp:txXfrm>
        <a:off x="6633090" y="2269650"/>
        <a:ext cx="1124371" cy="878660"/>
      </dsp:txXfrm>
    </dsp:sp>
    <dsp:sp modelId="{FB4E991F-0911-4468-8028-9D9FC0E7C8DC}">
      <dsp:nvSpPr>
        <dsp:cNvPr id="0" name=""/>
        <dsp:cNvSpPr/>
      </dsp:nvSpPr>
      <dsp:spPr>
        <a:xfrm>
          <a:off x="7902702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7902702" y="2621259"/>
        <a:ext cx="174970" cy="175442"/>
      </dsp:txXfrm>
    </dsp:sp>
    <dsp:sp modelId="{B0E9D86D-A59B-48BB-AE52-74FFE3A1B488}">
      <dsp:nvSpPr>
        <dsp:cNvPr id="0" name=""/>
        <dsp:cNvSpPr/>
      </dsp:nvSpPr>
      <dsp:spPr>
        <a:xfrm>
          <a:off x="8256415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법률의 성립</a:t>
          </a:r>
        </a:p>
      </dsp:txBody>
      <dsp:txXfrm>
        <a:off x="8283751" y="2269650"/>
        <a:ext cx="1124371" cy="878660"/>
      </dsp:txXfrm>
    </dsp:sp>
    <dsp:sp modelId="{48F3CCB4-D877-42C7-8018-BF5308BA03DC}">
      <dsp:nvSpPr>
        <dsp:cNvPr id="0" name=""/>
        <dsp:cNvSpPr/>
      </dsp:nvSpPr>
      <dsp:spPr>
        <a:xfrm>
          <a:off x="9553362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9553362" y="2621259"/>
        <a:ext cx="174970" cy="175442"/>
      </dsp:txXfrm>
    </dsp:sp>
    <dsp:sp modelId="{F92598D7-8761-41BD-BB0A-46D4FB7BD44E}">
      <dsp:nvSpPr>
        <dsp:cNvPr id="0" name=""/>
        <dsp:cNvSpPr/>
      </dsp:nvSpPr>
      <dsp:spPr>
        <a:xfrm>
          <a:off x="9907075" y="2242314"/>
          <a:ext cx="1179043" cy="933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공포</a:t>
          </a:r>
        </a:p>
      </dsp:txBody>
      <dsp:txXfrm>
        <a:off x="9934411" y="2269650"/>
        <a:ext cx="1124371" cy="878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43" y="-59843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5293" y="6462879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5398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43" y="-59843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5293" y="6462879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561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43" y="-59843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5293" y="6462879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3049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CB3F-4EF7-4D85-B992-C4AEAA759E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D288-8EC3-412F-9AF6-44C31466D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78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CB3F-4EF7-4D85-B992-C4AEAA759E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D288-8EC3-412F-9AF6-44C31466D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90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CB3F-4EF7-4D85-B992-C4AEAA759E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D288-8EC3-412F-9AF6-44C31466D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5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43" y="-59843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5293" y="6462879"/>
            <a:ext cx="335279" cy="4549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5465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309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1sDqmLt2W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일본의 국회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21519744 </a:t>
            </a:r>
            <a:r>
              <a:rPr lang="ko-KR" altLang="en-US" dirty="0"/>
              <a:t>이찬호</a:t>
            </a:r>
          </a:p>
        </p:txBody>
      </p:sp>
    </p:spTree>
    <p:extLst>
      <p:ext uri="{BB962C8B-B14F-4D97-AF65-F5344CB8AC3E}">
        <p14:creationId xmlns:p14="http://schemas.microsoft.com/office/powerpoint/2010/main" val="275022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db.voanews.com/537CAD31-78C0-4C8A-90F7-AF44B65AE21A_cx0_cy6_cw0_w1597_n_r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794" y="500042"/>
            <a:ext cx="10567955" cy="594240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특징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179989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884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연혁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구성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기능 및 권한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입법과정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1803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연혁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1628800"/>
            <a:ext cx="2664296" cy="4217882"/>
          </a:xfrm>
        </p:spPr>
      </p:pic>
      <p:sp>
        <p:nvSpPr>
          <p:cNvPr id="7" name="TextBox 6"/>
          <p:cNvSpPr txBox="1"/>
          <p:nvPr/>
        </p:nvSpPr>
        <p:spPr>
          <a:xfrm>
            <a:off x="3646934" y="1628800"/>
            <a:ext cx="3024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/>
              <a:t>1874</a:t>
            </a:r>
            <a:r>
              <a:rPr lang="ko-KR" altLang="en-US" sz="2000" dirty="0"/>
              <a:t>년 </a:t>
            </a:r>
            <a:endParaRPr lang="en-US" altLang="ko-KR" sz="2000" dirty="0"/>
          </a:p>
          <a:p>
            <a:pPr fontAlgn="base"/>
            <a:r>
              <a:rPr lang="ko-KR" altLang="en-US" sz="2000" dirty="0" err="1"/>
              <a:t>이타가키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다이스케</a:t>
            </a:r>
            <a:r>
              <a:rPr lang="ko-KR" altLang="en-US" sz="2000" dirty="0"/>
              <a:t> 등이 ‘민선의원 </a:t>
            </a:r>
            <a:r>
              <a:rPr lang="ko-KR" altLang="en-US" sz="2000" dirty="0" err="1"/>
              <a:t>설립건백서</a:t>
            </a:r>
            <a:r>
              <a:rPr lang="ko-KR" altLang="en-US" sz="2000" dirty="0"/>
              <a:t>’를 제출한 것이 토대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38" y="1628800"/>
            <a:ext cx="3071098" cy="4248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7053" y="4553832"/>
            <a:ext cx="323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altLang="ko-KR" sz="2000" dirty="0"/>
              <a:t>1881</a:t>
            </a:r>
            <a:r>
              <a:rPr lang="ko-KR" altLang="en-US" sz="2000" dirty="0"/>
              <a:t>년 </a:t>
            </a:r>
            <a:endParaRPr lang="en-US" altLang="ko-KR" sz="2000" dirty="0"/>
          </a:p>
          <a:p>
            <a:pPr algn="r" fontAlgn="base"/>
            <a:r>
              <a:rPr lang="ko-KR" altLang="en-US" sz="2000" dirty="0"/>
              <a:t>메이지 천황이 </a:t>
            </a:r>
            <a:r>
              <a:rPr lang="en-US" altLang="ko-KR" sz="2000" dirty="0"/>
              <a:t>10</a:t>
            </a:r>
            <a:r>
              <a:rPr lang="ko-KR" altLang="en-US" sz="2000" dirty="0"/>
              <a:t>년 후의 국회 개설을 약속한 </a:t>
            </a:r>
            <a:r>
              <a:rPr lang="ko-KR" altLang="en-US" sz="2000" dirty="0" err="1"/>
              <a:t>조칙을</a:t>
            </a:r>
            <a:r>
              <a:rPr lang="ko-KR" altLang="en-US" sz="2000" dirty="0"/>
              <a:t> 내림</a:t>
            </a:r>
          </a:p>
        </p:txBody>
      </p:sp>
    </p:spTree>
    <p:extLst>
      <p:ext uri="{BB962C8B-B14F-4D97-AF65-F5344CB8AC3E}">
        <p14:creationId xmlns:p14="http://schemas.microsoft.com/office/powerpoint/2010/main" val="70540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연혁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1556792"/>
            <a:ext cx="5112568" cy="299085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3823273"/>
            <a:ext cx="5122416" cy="2541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257" y="4746086"/>
            <a:ext cx="5134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/>
              <a:t>1889</a:t>
            </a:r>
            <a:r>
              <a:rPr lang="ko-KR" altLang="en-US" sz="2000" dirty="0"/>
              <a:t>년 </a:t>
            </a:r>
            <a:endParaRPr lang="en-US" altLang="ko-KR" sz="2000" dirty="0"/>
          </a:p>
          <a:p>
            <a:pPr fontAlgn="base"/>
            <a:r>
              <a:rPr lang="ko-KR" altLang="en-US" sz="2000" dirty="0"/>
              <a:t>일본제국 헌법 공포 </a:t>
            </a:r>
            <a:r>
              <a:rPr lang="en-US" altLang="ko-KR" sz="2000" dirty="0"/>
              <a:t>-&gt; </a:t>
            </a:r>
            <a:r>
              <a:rPr lang="ko-KR" altLang="en-US" sz="2000" dirty="0"/>
              <a:t>귀족원</a:t>
            </a:r>
            <a:r>
              <a:rPr lang="en-US" altLang="ko-KR" sz="2000" dirty="0"/>
              <a:t>(</a:t>
            </a:r>
            <a:r>
              <a:rPr lang="ko-KR" altLang="en-US" sz="2000" dirty="0"/>
              <a:t>오른쪽</a:t>
            </a:r>
            <a:r>
              <a:rPr lang="en-US" altLang="ko-KR" sz="2000" dirty="0"/>
              <a:t>/</a:t>
            </a:r>
            <a:r>
              <a:rPr lang="ko-KR" altLang="en-US" sz="2000" dirty="0"/>
              <a:t>황족</a:t>
            </a:r>
            <a:r>
              <a:rPr lang="en-US" altLang="ko-KR" sz="2000" dirty="0"/>
              <a:t>·</a:t>
            </a:r>
            <a:r>
              <a:rPr lang="ko-KR" altLang="en-US" sz="2000" dirty="0"/>
              <a:t>귀족</a:t>
            </a:r>
            <a:r>
              <a:rPr lang="en-US" altLang="ko-KR" sz="2000" dirty="0"/>
              <a:t>·</a:t>
            </a:r>
            <a:r>
              <a:rPr lang="ko-KR" altLang="en-US" sz="2000" dirty="0"/>
              <a:t>칙선 등의 의원으로 구성</a:t>
            </a:r>
            <a:r>
              <a:rPr lang="en-US" altLang="ko-KR" sz="2000" dirty="0"/>
              <a:t>)</a:t>
            </a:r>
            <a:r>
              <a:rPr lang="ko-KR" altLang="en-US" sz="2000" dirty="0"/>
              <a:t>과 중의원</a:t>
            </a:r>
            <a:r>
              <a:rPr lang="en-US" altLang="ko-KR" sz="2000" dirty="0"/>
              <a:t>(</a:t>
            </a:r>
            <a:r>
              <a:rPr lang="ko-KR" altLang="en-US" sz="2000" dirty="0"/>
              <a:t>왼쪽</a:t>
            </a:r>
            <a:r>
              <a:rPr lang="en-US" altLang="ko-KR" sz="2000" dirty="0"/>
              <a:t>)</a:t>
            </a:r>
            <a:r>
              <a:rPr lang="ko-KR" altLang="en-US" sz="2000" dirty="0"/>
              <a:t>으로 구성된 양원제 제국의회가 규정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1230" y="1556792"/>
            <a:ext cx="5134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/>
              <a:t>제국의회</a:t>
            </a:r>
            <a:endParaRPr lang="en-US" altLang="ko-KR" sz="1400" dirty="0"/>
          </a:p>
          <a:p>
            <a:pPr marL="285750" indent="-285750" fontAlgn="base">
              <a:buFontTx/>
              <a:buChar char="-"/>
            </a:pPr>
            <a:r>
              <a:rPr lang="ko-KR" altLang="en-US" sz="1400" dirty="0"/>
              <a:t>메이지 시대 초기의 자유민권운동이나 의회개설운동 등에 영향을 받아 </a:t>
            </a:r>
            <a:r>
              <a:rPr lang="en-US" altLang="ko-KR" sz="1400" dirty="0"/>
              <a:t>1890</a:t>
            </a:r>
            <a:r>
              <a:rPr lang="ko-KR" altLang="en-US" sz="1400" dirty="0"/>
              <a:t>년에 성립</a:t>
            </a:r>
            <a:endParaRPr lang="en-US" altLang="ko-KR" sz="1400" dirty="0"/>
          </a:p>
          <a:p>
            <a:pPr marL="285750" indent="-285750" fontAlgn="base">
              <a:buFontTx/>
              <a:buChar char="-"/>
            </a:pPr>
            <a:r>
              <a:rPr lang="ko-KR" altLang="en-US" sz="1400" dirty="0"/>
              <a:t>초기 의회는 정부와 대립하는 관계였지만 청일전쟁 이후 정부와 양원이 제휴</a:t>
            </a:r>
          </a:p>
          <a:p>
            <a:pPr marL="285750" indent="-285750" fontAlgn="base">
              <a:buFontTx/>
              <a:buChar char="-"/>
            </a:pPr>
            <a:r>
              <a:rPr lang="ko-KR" altLang="en-US" sz="1400" dirty="0" err="1"/>
              <a:t>다이쇼</a:t>
            </a:r>
            <a:r>
              <a:rPr lang="ko-KR" altLang="en-US" sz="1400" dirty="0"/>
              <a:t> 데모크라시로 말미암아 정부가 정당정치로 노선을 전환하면서 중의원의 영향력은 커졌지만 군부 세력의 대두 등으로 의원내각제까지 발전하지는 못하였고 </a:t>
            </a:r>
            <a:r>
              <a:rPr lang="en-US" altLang="ko-KR" sz="1400" dirty="0"/>
              <a:t>1932</a:t>
            </a:r>
            <a:r>
              <a:rPr lang="ko-KR" altLang="en-US" sz="1400" dirty="0"/>
              <a:t>년에 일어난 </a:t>
            </a:r>
            <a:r>
              <a:rPr lang="en-US" altLang="ko-KR" sz="1400" dirty="0"/>
              <a:t>5·15 </a:t>
            </a:r>
            <a:r>
              <a:rPr lang="ko-KR" altLang="en-US" sz="1400" dirty="0"/>
              <a:t>군부 쿠데타 미수</a:t>
            </a:r>
            <a:r>
              <a:rPr lang="en-US" altLang="ko-KR" sz="1400" dirty="0"/>
              <a:t>(</a:t>
            </a:r>
            <a:r>
              <a:rPr lang="ko-KR" altLang="en-US" sz="1400" dirty="0"/>
              <a:t>당시 총리였던 </a:t>
            </a:r>
            <a:r>
              <a:rPr lang="ko-KR" altLang="en-US" sz="1400" dirty="0" err="1"/>
              <a:t>이누카이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쓰요시가</a:t>
            </a:r>
            <a:r>
              <a:rPr lang="ko-KR" altLang="en-US" sz="1400" dirty="0"/>
              <a:t> 암살된 사건</a:t>
            </a:r>
            <a:r>
              <a:rPr lang="en-US" altLang="ko-KR" sz="1400" dirty="0"/>
              <a:t>)</a:t>
            </a:r>
            <a:r>
              <a:rPr lang="ko-KR" altLang="en-US" sz="1400" dirty="0"/>
              <a:t>로 입지가 좁아짐</a:t>
            </a:r>
          </a:p>
        </p:txBody>
      </p:sp>
    </p:spTree>
    <p:extLst>
      <p:ext uri="{BB962C8B-B14F-4D97-AF65-F5344CB8AC3E}">
        <p14:creationId xmlns:p14="http://schemas.microsoft.com/office/powerpoint/2010/main" val="171595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연혁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1988840"/>
            <a:ext cx="6222511" cy="3503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4637" y="1986338"/>
            <a:ext cx="43420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/>
              <a:t>1936</a:t>
            </a:r>
            <a:r>
              <a:rPr lang="ko-KR" altLang="en-US" sz="2000" dirty="0"/>
              <a:t>년 </a:t>
            </a:r>
            <a:endParaRPr lang="en-US" altLang="ko-KR" sz="2000" dirty="0"/>
          </a:p>
          <a:p>
            <a:pPr fontAlgn="base"/>
            <a:r>
              <a:rPr lang="ko-KR" altLang="en-US" sz="2000" dirty="0"/>
              <a:t>도쿄도 </a:t>
            </a:r>
            <a:r>
              <a:rPr lang="ko-KR" altLang="en-US" sz="2000" dirty="0" err="1"/>
              <a:t>지요다</a:t>
            </a:r>
            <a:r>
              <a:rPr lang="ko-KR" altLang="en-US" sz="2000" dirty="0"/>
              <a:t> 구에 제국의회 의사당</a:t>
            </a:r>
            <a:r>
              <a:rPr lang="en-US" altLang="ko-KR" sz="2000" dirty="0"/>
              <a:t>(</a:t>
            </a:r>
            <a:r>
              <a:rPr lang="ko-KR" altLang="en-US" sz="2000" dirty="0"/>
              <a:t>현 국회의사당</a:t>
            </a:r>
            <a:r>
              <a:rPr lang="en-US" altLang="ko-KR" sz="2000" dirty="0"/>
              <a:t>)</a:t>
            </a:r>
            <a:r>
              <a:rPr lang="ko-KR" altLang="en-US" sz="2000" dirty="0"/>
              <a:t> 완성</a:t>
            </a:r>
            <a:endParaRPr lang="en-US" altLang="ko-KR" sz="2000" dirty="0"/>
          </a:p>
          <a:p>
            <a:pPr fontAlgn="base"/>
            <a:endParaRPr lang="en-US" altLang="ko-KR" sz="2000" dirty="0"/>
          </a:p>
          <a:p>
            <a:pPr fontAlgn="base"/>
            <a:r>
              <a:rPr lang="en-US" altLang="ko-KR" sz="2000" dirty="0"/>
              <a:t>1947</a:t>
            </a:r>
            <a:r>
              <a:rPr lang="ko-KR" altLang="en-US" sz="2000" dirty="0"/>
              <a:t>년 </a:t>
            </a:r>
            <a:endParaRPr lang="en-US" altLang="ko-KR" sz="2000" dirty="0"/>
          </a:p>
          <a:p>
            <a:pPr fontAlgn="base"/>
            <a:r>
              <a:rPr lang="en-US" altLang="ko-KR" sz="2000" dirty="0"/>
              <a:t>3</a:t>
            </a:r>
            <a:r>
              <a:rPr lang="ko-KR" altLang="en-US" sz="2000" dirty="0"/>
              <a:t>월 </a:t>
            </a:r>
            <a:r>
              <a:rPr lang="en-US" altLang="ko-KR" sz="2000" dirty="0"/>
              <a:t>31</a:t>
            </a:r>
            <a:r>
              <a:rPr lang="ko-KR" altLang="en-US" sz="2000" dirty="0"/>
              <a:t>일 제</a:t>
            </a:r>
            <a:r>
              <a:rPr lang="en-US" altLang="ko-KR" sz="2000" dirty="0"/>
              <a:t>92</a:t>
            </a:r>
            <a:r>
              <a:rPr lang="ko-KR" altLang="en-US" sz="2000" dirty="0"/>
              <a:t>회 국회에서 중의원 해산 및 귀족원 정회</a:t>
            </a:r>
            <a:endParaRPr lang="en-US" altLang="ko-KR" sz="2000" dirty="0"/>
          </a:p>
          <a:p>
            <a:pPr fontAlgn="base"/>
            <a:r>
              <a:rPr lang="en-US" altLang="ko-KR" sz="2000" dirty="0"/>
              <a:t>5</a:t>
            </a:r>
            <a:r>
              <a:rPr lang="ko-KR" altLang="en-US" sz="2000" dirty="0"/>
              <a:t>월 </a:t>
            </a:r>
            <a:r>
              <a:rPr lang="en-US" altLang="ko-KR" sz="2000" dirty="0"/>
              <a:t>3</a:t>
            </a:r>
            <a:r>
              <a:rPr lang="ko-KR" altLang="en-US" sz="2000" dirty="0"/>
              <a:t>일 </a:t>
            </a:r>
            <a:r>
              <a:rPr lang="ko-KR" altLang="en-US" sz="2000" dirty="0" err="1"/>
              <a:t>일본국</a:t>
            </a:r>
            <a:r>
              <a:rPr lang="ko-KR" altLang="en-US" sz="2000" dirty="0"/>
              <a:t> 헌법이 시행되면서 국권의 최고 기관으로 중의원과 참의원으로 구성된 양원제 국회가 설치되어 제</a:t>
            </a:r>
            <a:r>
              <a:rPr lang="en-US" altLang="ko-KR" sz="2000" dirty="0"/>
              <a:t>1</a:t>
            </a:r>
            <a:r>
              <a:rPr lang="ko-KR" altLang="en-US" sz="2000" dirty="0"/>
              <a:t>회 국회 개회</a:t>
            </a:r>
          </a:p>
        </p:txBody>
      </p:sp>
    </p:spTree>
    <p:extLst>
      <p:ext uri="{BB962C8B-B14F-4D97-AF65-F5344CB8AC3E}">
        <p14:creationId xmlns:p14="http://schemas.microsoft.com/office/powerpoint/2010/main" val="387460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590" y="155633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중의원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" y="2060847"/>
            <a:ext cx="5184576" cy="344774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4" y="1634554"/>
            <a:ext cx="4188690" cy="2153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0103" y="3784718"/>
            <a:ext cx="55677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- </a:t>
            </a:r>
            <a:r>
              <a:rPr lang="ko-KR" altLang="en-US" sz="1600" dirty="0"/>
              <a:t>정원 </a:t>
            </a:r>
            <a:r>
              <a:rPr lang="en-US" altLang="ko" sz="1600" dirty="0"/>
              <a:t>: </a:t>
            </a:r>
            <a:r>
              <a:rPr lang="ko-KR" altLang="en-US" sz="1600" dirty="0"/>
              <a:t>지역구 의석 </a:t>
            </a:r>
            <a:r>
              <a:rPr lang="en-US" altLang="ko" sz="1600" dirty="0"/>
              <a:t>289</a:t>
            </a:r>
            <a:r>
              <a:rPr lang="ko-KR" altLang="en-US" sz="1600" dirty="0"/>
              <a:t>석 </a:t>
            </a:r>
            <a:r>
              <a:rPr lang="en-US" altLang="ko" sz="1600" dirty="0"/>
              <a:t>+ </a:t>
            </a:r>
            <a:r>
              <a:rPr lang="ko-KR" altLang="en-US" sz="1600" dirty="0" err="1"/>
              <a:t>석패율제</a:t>
            </a:r>
            <a:r>
              <a:rPr lang="ko-KR" altLang="en-US" sz="1600" dirty="0"/>
              <a:t> 광역 비례대표 </a:t>
            </a:r>
            <a:r>
              <a:rPr lang="en-US" altLang="ko" sz="1600" dirty="0"/>
              <a:t>176</a:t>
            </a:r>
            <a:r>
              <a:rPr lang="ko-KR" altLang="en-US" sz="1600" dirty="0"/>
              <a:t>석 </a:t>
            </a:r>
            <a:r>
              <a:rPr lang="en-US" altLang="ko" sz="1600" dirty="0"/>
              <a:t>= </a:t>
            </a:r>
            <a:r>
              <a:rPr lang="ko-KR" altLang="en-US" sz="1600" dirty="0"/>
              <a:t>총 </a:t>
            </a:r>
            <a:r>
              <a:rPr lang="en-US" altLang="ko" sz="1600" dirty="0"/>
              <a:t>465</a:t>
            </a:r>
            <a:r>
              <a:rPr lang="ko-KR" altLang="en-US" sz="1600" dirty="0"/>
              <a:t>석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임기 </a:t>
            </a:r>
            <a:r>
              <a:rPr lang="en-US" altLang="ko" sz="1600" dirty="0"/>
              <a:t>: 4</a:t>
            </a:r>
            <a:r>
              <a:rPr lang="ko-KR" altLang="en-US" sz="1600" dirty="0"/>
              <a:t>년</a:t>
            </a:r>
            <a:r>
              <a:rPr lang="en-US" altLang="ko" sz="1600" dirty="0"/>
              <a:t>(</a:t>
            </a:r>
            <a:r>
              <a:rPr lang="ko-KR" altLang="en-US" sz="1600" dirty="0"/>
              <a:t>중의원 해산 시에는 임기가 만료되기 전에 의원 자격 상실</a:t>
            </a:r>
            <a:r>
              <a:rPr lang="en-US" altLang="ko" sz="1600" dirty="0"/>
              <a:t>)</a:t>
            </a:r>
            <a:endParaRPr lang="ko" altLang="en-US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선거권 </a:t>
            </a:r>
            <a:r>
              <a:rPr lang="en-US" altLang="ko" sz="1600" dirty="0"/>
              <a:t>: </a:t>
            </a:r>
            <a:r>
              <a:rPr lang="ko-KR" altLang="en-US" sz="1600" dirty="0"/>
              <a:t>만 </a:t>
            </a:r>
            <a:r>
              <a:rPr lang="en-US" altLang="ko" sz="1600" dirty="0"/>
              <a:t>18</a:t>
            </a:r>
            <a:r>
              <a:rPr lang="ko-KR" altLang="en-US" sz="1600" dirty="0"/>
              <a:t>세 이상의 일본 국민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피선거권 </a:t>
            </a:r>
            <a:r>
              <a:rPr lang="en-US" altLang="ko" sz="1600" dirty="0"/>
              <a:t>: </a:t>
            </a:r>
            <a:r>
              <a:rPr lang="ko-KR" altLang="en-US" sz="1600" dirty="0"/>
              <a:t>만 </a:t>
            </a:r>
            <a:r>
              <a:rPr lang="en-US" altLang="ko" sz="1600" dirty="0"/>
              <a:t>25</a:t>
            </a:r>
            <a:r>
              <a:rPr lang="ko-KR" altLang="en-US" sz="1600" dirty="0"/>
              <a:t>세 이상의 일본 국민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선거 제도 </a:t>
            </a:r>
            <a:r>
              <a:rPr lang="en-US" altLang="ko" sz="1600" dirty="0"/>
              <a:t>: 1993</a:t>
            </a:r>
            <a:r>
              <a:rPr lang="ko-KR" altLang="en-US" sz="1600" dirty="0"/>
              <a:t>년까지 </a:t>
            </a:r>
            <a:r>
              <a:rPr lang="ko-KR" altLang="en-US" sz="1600" dirty="0" err="1"/>
              <a:t>중선거구제</a:t>
            </a:r>
            <a:r>
              <a:rPr lang="en-US" altLang="ko" sz="1600" dirty="0"/>
              <a:t>, 1996</a:t>
            </a:r>
            <a:r>
              <a:rPr lang="ko-KR" altLang="en-US" sz="1600" dirty="0"/>
              <a:t>년부터 소선거구와 비례대표 </a:t>
            </a:r>
            <a:r>
              <a:rPr lang="ko-KR" altLang="en-US" sz="1600" dirty="0" err="1"/>
              <a:t>병립제</a:t>
            </a:r>
            <a:r>
              <a:rPr lang="ko-KR" altLang="en-US" sz="1600" dirty="0"/>
              <a:t> 채택</a:t>
            </a:r>
            <a:r>
              <a:rPr lang="en-US" altLang="ko" sz="1600" dirty="0"/>
              <a:t>, </a:t>
            </a:r>
            <a:r>
              <a:rPr lang="ko-KR" altLang="en-US" sz="1600" dirty="0"/>
              <a:t>지역구 후보자의 비례대표 중복출마 허용</a:t>
            </a:r>
            <a:r>
              <a:rPr lang="en-US" altLang="ko" sz="1600" dirty="0"/>
              <a:t>(</a:t>
            </a:r>
            <a:r>
              <a:rPr lang="ko-KR" altLang="en-US" sz="1600" dirty="0"/>
              <a:t>지역구에서 낙선해도 비례대표 선거 결과에 따라 구제받아 당선될 수 있음</a:t>
            </a:r>
            <a:r>
              <a:rPr lang="en-US" altLang="ko" sz="1600" dirty="0"/>
              <a:t>), </a:t>
            </a:r>
            <a:r>
              <a:rPr lang="ko-KR" altLang="en-US" sz="1600" dirty="0"/>
              <a:t>비례대표는 대한민국 총선과 달리 지역을 나눠서 광역 비례대표로 선출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90" y="5793622"/>
            <a:ext cx="535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중의원 해산 관련 영상 </a:t>
            </a:r>
            <a:r>
              <a:rPr lang="en-US" altLang="ko-KR" sz="1600" dirty="0"/>
              <a:t>: </a:t>
            </a:r>
            <a:r>
              <a:rPr lang="en-US" altLang="ko-KR" sz="1600" dirty="0">
                <a:hlinkClick r:id="rId4"/>
              </a:rPr>
              <a:t>https://www.youtube.com/watch?v=1sDqmLt2W64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3813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590" y="155633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참의원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103" y="3784718"/>
            <a:ext cx="5567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- </a:t>
            </a:r>
            <a:r>
              <a:rPr lang="ko-KR" altLang="en-US" sz="1600" dirty="0"/>
              <a:t>정원 </a:t>
            </a:r>
            <a:r>
              <a:rPr lang="en-US" altLang="ko" sz="1600" dirty="0"/>
              <a:t>: </a:t>
            </a:r>
            <a:r>
              <a:rPr lang="ko-KR" altLang="en-US" sz="1600" dirty="0"/>
              <a:t>지역구 의석 </a:t>
            </a:r>
            <a:r>
              <a:rPr lang="en-US" altLang="ko" sz="1600" dirty="0"/>
              <a:t>146</a:t>
            </a:r>
            <a:r>
              <a:rPr lang="ko-KR" altLang="en-US" sz="1600" dirty="0"/>
              <a:t>석 </a:t>
            </a:r>
            <a:r>
              <a:rPr lang="en-US" altLang="ko" sz="1600" dirty="0"/>
              <a:t>+ </a:t>
            </a:r>
            <a:r>
              <a:rPr lang="ko-KR" altLang="en-US" sz="1600" dirty="0"/>
              <a:t>비례대표 </a:t>
            </a:r>
            <a:r>
              <a:rPr lang="en-US" altLang="ko" sz="1600" dirty="0"/>
              <a:t>96</a:t>
            </a:r>
            <a:r>
              <a:rPr lang="ko-KR" altLang="en-US" sz="1600" dirty="0"/>
              <a:t>석 </a:t>
            </a:r>
            <a:r>
              <a:rPr lang="en-US" altLang="ko" sz="1600" dirty="0"/>
              <a:t>= </a:t>
            </a:r>
            <a:r>
              <a:rPr lang="ko-KR" altLang="en-US" sz="1600" dirty="0"/>
              <a:t>총 </a:t>
            </a:r>
            <a:r>
              <a:rPr lang="en-US" altLang="ko" sz="1600" dirty="0"/>
              <a:t>242</a:t>
            </a:r>
            <a:r>
              <a:rPr lang="ko-KR" altLang="en-US" sz="1600" dirty="0"/>
              <a:t>석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임기 </a:t>
            </a:r>
            <a:r>
              <a:rPr lang="en-US" altLang="ko" sz="1600" dirty="0"/>
              <a:t>: 6</a:t>
            </a:r>
            <a:r>
              <a:rPr lang="ko-KR" altLang="en-US" sz="1600" dirty="0"/>
              <a:t>년</a:t>
            </a:r>
            <a:r>
              <a:rPr lang="en-US" altLang="ko" sz="1600" dirty="0"/>
              <a:t>, 3</a:t>
            </a:r>
            <a:r>
              <a:rPr lang="ko-KR" altLang="en-US" sz="1600" dirty="0"/>
              <a:t>년에 한 번씩 의석의 절반인 </a:t>
            </a:r>
            <a:r>
              <a:rPr lang="en-US" altLang="ko" sz="1600" dirty="0"/>
              <a:t>121</a:t>
            </a:r>
            <a:r>
              <a:rPr lang="ko-KR" altLang="en-US" sz="1600" dirty="0"/>
              <a:t>석을 참의원 통상선거를 통해 새로 선출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선거권 </a:t>
            </a:r>
            <a:r>
              <a:rPr lang="en-US" altLang="ko" sz="1600" dirty="0"/>
              <a:t>: (</a:t>
            </a:r>
            <a:r>
              <a:rPr lang="ko-KR" altLang="en-US" sz="1600" dirty="0"/>
              <a:t>중의원과 같음</a:t>
            </a:r>
            <a:r>
              <a:rPr lang="en-US" altLang="ko" sz="1600" dirty="0"/>
              <a:t>)</a:t>
            </a:r>
            <a:endParaRPr lang="ko" altLang="en-US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피선거권 </a:t>
            </a:r>
            <a:r>
              <a:rPr lang="en-US" altLang="ko" sz="1600" dirty="0"/>
              <a:t>: </a:t>
            </a:r>
            <a:r>
              <a:rPr lang="ko-KR" altLang="en-US" sz="1600" dirty="0"/>
              <a:t>만 </a:t>
            </a:r>
            <a:r>
              <a:rPr lang="en-US" altLang="ko" sz="1600" dirty="0"/>
              <a:t>30</a:t>
            </a:r>
            <a:r>
              <a:rPr lang="ko-KR" altLang="en-US" sz="1600" dirty="0"/>
              <a:t>세 이상의 일본 국민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선거 제도 </a:t>
            </a:r>
            <a:r>
              <a:rPr lang="en-US" altLang="ko" sz="1600" dirty="0"/>
              <a:t>: </a:t>
            </a:r>
            <a:r>
              <a:rPr lang="ko-KR" altLang="en-US" sz="1600" dirty="0"/>
              <a:t>각 </a:t>
            </a:r>
            <a:r>
              <a:rPr lang="ko-KR" altLang="en-US" sz="1600" dirty="0" err="1"/>
              <a:t>도도부현을</a:t>
            </a:r>
            <a:r>
              <a:rPr lang="ko-KR" altLang="en-US" sz="1600" dirty="0"/>
              <a:t> 선거구로 하는 선거구제와 </a:t>
            </a:r>
            <a:r>
              <a:rPr lang="ko-KR" altLang="en-US" sz="1600" dirty="0" err="1"/>
              <a:t>구속명부식</a:t>
            </a:r>
            <a:r>
              <a:rPr lang="ko-KR" altLang="en-US" sz="1600" dirty="0"/>
              <a:t> 비례대표제를 함께 이용해 진행</a:t>
            </a:r>
            <a:r>
              <a:rPr lang="en-US" altLang="ko" sz="1600" dirty="0"/>
              <a:t>, </a:t>
            </a:r>
            <a:r>
              <a:rPr lang="ko-KR" altLang="en-US" sz="1600" dirty="0"/>
              <a:t>중의원 선거와 달리 </a:t>
            </a:r>
            <a:r>
              <a:rPr lang="ko-KR" altLang="en-US" sz="1600" dirty="0" err="1"/>
              <a:t>석패율제가</a:t>
            </a:r>
            <a:r>
              <a:rPr lang="ko-KR" altLang="en-US" sz="1600" dirty="0"/>
              <a:t> 시행되지 않기 때문에 중복 입후보를 하지 못함</a:t>
            </a:r>
            <a:endParaRPr lang="en-US" altLang="ko-KR" sz="1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21" y="1663834"/>
            <a:ext cx="4190400" cy="21538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3" y="1991119"/>
            <a:ext cx="5144936" cy="37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07" y="600075"/>
            <a:ext cx="7620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기능 및 권한</a:t>
            </a:r>
          </a:p>
        </p:txBody>
      </p:sp>
      <p:graphicFrame>
        <p:nvGraphicFramePr>
          <p:cNvPr id="8" name="다이어그램 7"/>
          <p:cNvGraphicFramePr/>
          <p:nvPr/>
        </p:nvGraphicFramePr>
        <p:xfrm>
          <a:off x="451604" y="1571612"/>
          <a:ext cx="5572164" cy="46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6166644" y="1571612"/>
          <a:ext cx="5572164" cy="46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1413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55" y="404664"/>
            <a:ext cx="10033303" cy="60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입법과정</a:t>
            </a: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849172483"/>
              </p:ext>
            </p:extLst>
          </p:nvPr>
        </p:nvGraphicFramePr>
        <p:xfrm>
          <a:off x="550590" y="720019"/>
          <a:ext cx="1108923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꺾인 연결선 6"/>
          <p:cNvCxnSpPr/>
          <p:nvPr/>
        </p:nvCxnSpPr>
        <p:spPr>
          <a:xfrm rot="16200000" flipH="1">
            <a:off x="1126654" y="3861048"/>
            <a:ext cx="864096" cy="864096"/>
          </a:xfrm>
          <a:prstGeom prst="bent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1401228" y="4708562"/>
            <a:ext cx="2828622" cy="1168710"/>
            <a:chOff x="3113" y="2255785"/>
            <a:chExt cx="1179043" cy="906389"/>
          </a:xfrm>
          <a:gradFill>
            <a:gsLst>
              <a:gs pos="0">
                <a:schemeClr val="accent6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12" name="모서리가 둥근 직사각형 11"/>
            <p:cNvSpPr/>
            <p:nvPr/>
          </p:nvSpPr>
          <p:spPr>
            <a:xfrm>
              <a:off x="3113" y="2255785"/>
              <a:ext cx="1179043" cy="90638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29660" y="2282332"/>
              <a:ext cx="1125949" cy="8532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/>
                <a:t>정부제출 법률안</a:t>
              </a:r>
              <a:endParaRPr lang="en-US" altLang="ko-KR" sz="1800" kern="1200" dirty="0"/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/>
                <a:t>의원발의 법률안</a:t>
              </a:r>
              <a:endParaRPr lang="en-US" altLang="ko-KR" dirty="0"/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/>
                <a:t>위원회제출 법률안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759307"/>
      </p:ext>
    </p:extLst>
  </p:cSld>
  <p:clrMapOvr>
    <a:masterClrMapping/>
  </p:clrMapOvr>
</p:sld>
</file>

<file path=ppt/theme/theme1.xml><?xml version="1.0" encoding="utf-8"?>
<a:theme xmlns:a="http://schemas.openxmlformats.org/drawingml/2006/main" name="ORAGE+UP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ORAGE+UP</Template>
  <TotalTime>157</TotalTime>
  <Words>465</Words>
  <Application>Microsoft Office PowerPoint</Application>
  <PresentationFormat>사용자 지정</PresentationFormat>
  <Paragraphs>74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맑은 고딕</vt:lpstr>
      <vt:lpstr>ORAGE+UP</vt:lpstr>
      <vt:lpstr>일본의 국회</vt:lpstr>
      <vt:lpstr>차례</vt:lpstr>
      <vt:lpstr>연혁</vt:lpstr>
      <vt:lpstr>연혁</vt:lpstr>
      <vt:lpstr>연혁</vt:lpstr>
      <vt:lpstr>구성</vt:lpstr>
      <vt:lpstr>구성</vt:lpstr>
      <vt:lpstr>기능 및 권한</vt:lpstr>
      <vt:lpstr>입법과정</vt:lpstr>
      <vt:lpstr>특징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국회</dc:title>
  <dc:creator>USER</dc:creator>
  <cp:lastModifiedBy>LG</cp:lastModifiedBy>
  <cp:revision>17</cp:revision>
  <dcterms:created xsi:type="dcterms:W3CDTF">2018-03-21T07:30:52Z</dcterms:created>
  <dcterms:modified xsi:type="dcterms:W3CDTF">2018-03-31T05:21:06Z</dcterms:modified>
</cp:coreProperties>
</file>