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맑은 고딕" panose="020B0503020000020004" pitchFamily="50" charset="-127"/>
      <p:regular r:id="rId8"/>
      <p:bold r:id="rId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F2A"/>
    <a:srgbClr val="83A123"/>
    <a:srgbClr val="708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76D1-5D4E-421A-A801-D2DB91CD142C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AF01-7701-4C1A-A0D0-3A59ACCDA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01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1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1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99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5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2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8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37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90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3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65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2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dArxXvlCa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3D8577B5-6EA8-4DDF-A036-96FD6DAFC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702" y="1468794"/>
            <a:ext cx="4426815" cy="33185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82D463E-BEDE-4C2A-8545-414453BCD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61" y="1468794"/>
            <a:ext cx="4426815" cy="331859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65055" y="267385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err="1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미나토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5B9F-0C7B-4B44-872C-DCF6C9B3B2CF}"/>
              </a:ext>
            </a:extLst>
          </p:cNvPr>
          <p:cNvSpPr txBox="1"/>
          <p:nvPr/>
        </p:nvSpPr>
        <p:spPr>
          <a:xfrm>
            <a:off x="2207016" y="4852988"/>
            <a:ext cx="23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네즈</a:t>
            </a:r>
            <a:r>
              <a:rPr lang="ko-KR" altLang="en-US" dirty="0"/>
              <a:t> 미술관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E711A-11BE-4E26-99C9-787BECC03E5F}"/>
              </a:ext>
            </a:extLst>
          </p:cNvPr>
          <p:cNvSpPr txBox="1"/>
          <p:nvPr/>
        </p:nvSpPr>
        <p:spPr>
          <a:xfrm>
            <a:off x="7289810" y="4852988"/>
            <a:ext cx="30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오다이바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32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84CB92E-BCEE-4AB0-A3BF-35039C23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705" y="1468794"/>
            <a:ext cx="4426812" cy="33185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A59E309-847A-432B-9B7C-8AC565F25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64" y="1468794"/>
            <a:ext cx="4426815" cy="331859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44592" y="26738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나라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5B9F-0C7B-4B44-872C-DCF6C9B3B2CF}"/>
              </a:ext>
            </a:extLst>
          </p:cNvPr>
          <p:cNvSpPr txBox="1"/>
          <p:nvPr/>
        </p:nvSpPr>
        <p:spPr>
          <a:xfrm>
            <a:off x="2207019" y="4852988"/>
            <a:ext cx="23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/>
              <a:t>동대사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E711A-11BE-4E26-99C9-787BECC03E5F}"/>
              </a:ext>
            </a:extLst>
          </p:cNvPr>
          <p:cNvSpPr txBox="1"/>
          <p:nvPr/>
        </p:nvSpPr>
        <p:spPr>
          <a:xfrm>
            <a:off x="7289811" y="4852988"/>
            <a:ext cx="30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나라 공원</a:t>
            </a:r>
          </a:p>
        </p:txBody>
      </p:sp>
    </p:spTree>
    <p:extLst>
      <p:ext uri="{BB962C8B-B14F-4D97-AF65-F5344CB8AC3E}">
        <p14:creationId xmlns:p14="http://schemas.microsoft.com/office/powerpoint/2010/main" val="62903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9619BA7-040A-451E-9E02-E8E15C4A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163"/>
            <a:ext cx="12192000" cy="2761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C8B5CA-D38C-43CD-82F2-3F4214C7EE61}"/>
              </a:ext>
            </a:extLst>
          </p:cNvPr>
          <p:cNvSpPr txBox="1"/>
          <p:nvPr/>
        </p:nvSpPr>
        <p:spPr>
          <a:xfrm>
            <a:off x="3955033" y="292099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방일 외국 손님 수의 추이</a:t>
            </a:r>
          </a:p>
        </p:txBody>
      </p:sp>
    </p:spTree>
    <p:extLst>
      <p:ext uri="{BB962C8B-B14F-4D97-AF65-F5344CB8AC3E}">
        <p14:creationId xmlns:p14="http://schemas.microsoft.com/office/powerpoint/2010/main" val="67510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9812" y="44904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일본 관광 영상</a:t>
            </a:r>
            <a:endParaRPr lang="en-US" altLang="ko-KR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2284E-8B4A-4955-B78A-7D8143654203}"/>
              </a:ext>
            </a:extLst>
          </p:cNvPr>
          <p:cNvSpPr txBox="1"/>
          <p:nvPr/>
        </p:nvSpPr>
        <p:spPr>
          <a:xfrm>
            <a:off x="3185886" y="2440215"/>
            <a:ext cx="633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https://www.youtube.com/watch?v=edArxXvlCao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109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1130300"/>
            <a:ext cx="13474700" cy="5727700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4322673" y="1231900"/>
            <a:ext cx="3546654" cy="3544019"/>
            <a:chOff x="4189562" y="1522562"/>
            <a:chExt cx="3812876" cy="3812876"/>
          </a:xfrm>
        </p:grpSpPr>
        <p:sp>
          <p:nvSpPr>
            <p:cNvPr id="10" name="직사각형 9"/>
            <p:cNvSpPr/>
            <p:nvPr/>
          </p:nvSpPr>
          <p:spPr>
            <a:xfrm>
              <a:off x="4189562" y="1522562"/>
              <a:ext cx="3812876" cy="3812876"/>
            </a:xfrm>
            <a:prstGeom prst="rect">
              <a:avLst/>
            </a:prstGeom>
            <a:solidFill>
              <a:srgbClr val="9DB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313852" y="1646852"/>
              <a:ext cx="3564297" cy="356429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53790" y="2778035"/>
            <a:ext cx="308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THANK YOU! </a:t>
            </a:r>
            <a:endParaRPr lang="ko-KR" altLang="en-US" sz="3200" b="1" dirty="0">
              <a:solidFill>
                <a:schemeClr val="bg1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8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32</Words>
  <Application>Microsoft Office PowerPoint</Application>
  <PresentationFormat>와이드스크린</PresentationFormat>
  <Paragraphs>10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210 데이라잇 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ukino</cp:lastModifiedBy>
  <cp:revision>20</cp:revision>
  <dcterms:created xsi:type="dcterms:W3CDTF">2018-01-27T01:58:15Z</dcterms:created>
  <dcterms:modified xsi:type="dcterms:W3CDTF">2018-03-30T17:56:31Z</dcterms:modified>
  <cp:contentStatus/>
</cp:coreProperties>
</file>