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7" r:id="rId5"/>
    <p:sldId id="268" r:id="rId6"/>
    <p:sldId id="269" r:id="rId7"/>
    <p:sldId id="270" r:id="rId8"/>
    <p:sldId id="271" r:id="rId9"/>
    <p:sldId id="262" r:id="rId10"/>
    <p:sldId id="272" r:id="rId11"/>
    <p:sldId id="273" r:id="rId12"/>
    <p:sldId id="266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FD9"/>
    <a:srgbClr val="84DBD6"/>
    <a:srgbClr val="C6C6BD"/>
    <a:srgbClr val="FE739B"/>
    <a:srgbClr val="FACEBE"/>
    <a:srgbClr val="FDEAE3"/>
    <a:srgbClr val="26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3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4135-21F2-41D2-A63C-C96A4188D917}" type="datetimeFigureOut">
              <a:rPr lang="ko-KR" altLang="en-US" smtClean="0"/>
              <a:t>2018-03-18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4AB7-B709-48FE-ACCF-0CADD29BC4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317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4135-21F2-41D2-A63C-C96A4188D917}" type="datetimeFigureOut">
              <a:rPr lang="ko-KR" altLang="en-US" smtClean="0"/>
              <a:t>2018-03-18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4AB7-B709-48FE-ACCF-0CADD29BC4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32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4135-21F2-41D2-A63C-C96A4188D917}" type="datetimeFigureOut">
              <a:rPr lang="ko-KR" altLang="en-US" smtClean="0"/>
              <a:t>2018-03-18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4AB7-B709-48FE-ACCF-0CADD29BC4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60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4135-21F2-41D2-A63C-C96A4188D917}" type="datetimeFigureOut">
              <a:rPr lang="ko-KR" altLang="en-US" smtClean="0"/>
              <a:t>2018-03-18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4AB7-B709-48FE-ACCF-0CADD29BC4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238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4135-21F2-41D2-A63C-C96A4188D917}" type="datetimeFigureOut">
              <a:rPr lang="ko-KR" altLang="en-US" smtClean="0"/>
              <a:t>2018-03-18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4AB7-B709-48FE-ACCF-0CADD29BC4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5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4135-21F2-41D2-A63C-C96A4188D917}" type="datetimeFigureOut">
              <a:rPr lang="ko-KR" altLang="en-US" smtClean="0"/>
              <a:t>2018-03-18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4AB7-B709-48FE-ACCF-0CADD29BC4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938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4135-21F2-41D2-A63C-C96A4188D917}" type="datetimeFigureOut">
              <a:rPr lang="ko-KR" altLang="en-US" smtClean="0"/>
              <a:t>2018-03-18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4AB7-B709-48FE-ACCF-0CADD29BC4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859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4135-21F2-41D2-A63C-C96A4188D917}" type="datetimeFigureOut">
              <a:rPr lang="ko-KR" altLang="en-US" smtClean="0"/>
              <a:t>2018-03-18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4AB7-B709-48FE-ACCF-0CADD29BC4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724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4135-21F2-41D2-A63C-C96A4188D917}" type="datetimeFigureOut">
              <a:rPr lang="ko-KR" altLang="en-US" smtClean="0"/>
              <a:t>2018-03-18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4AB7-B709-48FE-ACCF-0CADD29BC4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45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4135-21F2-41D2-A63C-C96A4188D917}" type="datetimeFigureOut">
              <a:rPr lang="ko-KR" altLang="en-US" smtClean="0"/>
              <a:t>2018-03-18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4AB7-B709-48FE-ACCF-0CADD29BC4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85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4135-21F2-41D2-A63C-C96A4188D917}" type="datetimeFigureOut">
              <a:rPr lang="ko-KR" altLang="en-US" smtClean="0"/>
              <a:t>2018-03-18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4AB7-B709-48FE-ACCF-0CADD29BC4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621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E4135-21F2-41D2-A63C-C96A4188D917}" type="datetimeFigureOut">
              <a:rPr lang="ko-KR" altLang="en-US" smtClean="0"/>
              <a:t>2018-03-18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E4AB7-B709-48FE-ACCF-0CADD29BC4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08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6_H9doiQS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cltGNfr8cY" TargetMode="External"/><Relationship Id="rId7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dVUKM5pYr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0N0lE8eG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erry blossom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48" y="-444499"/>
            <a:ext cx="12261096" cy="774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-34548" y="-444499"/>
            <a:ext cx="12261096" cy="7747000"/>
          </a:xfrm>
          <a:prstGeom prst="rect">
            <a:avLst/>
          </a:prstGeom>
          <a:solidFill>
            <a:srgbClr val="FDEAE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177004" y="1576873"/>
            <a:ext cx="3837992" cy="3712973"/>
          </a:xfrm>
          <a:prstGeom prst="rect">
            <a:avLst/>
          </a:prstGeom>
          <a:solidFill>
            <a:schemeClr val="bg1"/>
          </a:solidFill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242318" y="1642796"/>
            <a:ext cx="3837992" cy="3712973"/>
          </a:xfrm>
          <a:prstGeom prst="rect">
            <a:avLst/>
          </a:prstGeom>
          <a:noFill/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3745091" y="1152042"/>
            <a:ext cx="863825" cy="831059"/>
            <a:chOff x="1938338" y="-465138"/>
            <a:chExt cx="2301875" cy="2214563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7583083" y="5053441"/>
            <a:ext cx="863825" cy="831059"/>
            <a:chOff x="1938338" y="-465138"/>
            <a:chExt cx="2301875" cy="2214563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697681" y="1006900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매년 우리를 기대하게 하는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4661956" y="2683695"/>
            <a:ext cx="2868093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ko-KR" altLang="en-US" sz="8500" b="1" dirty="0" smtClean="0">
                <a:ln w="34925">
                  <a:solidFill>
                    <a:srgbClr val="262929"/>
                  </a:solidFill>
                </a:ln>
                <a:solidFill>
                  <a:srgbClr val="84DBD6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계절</a:t>
            </a:r>
            <a:r>
              <a:rPr lang="ko-KR" altLang="en-US" sz="8500" b="1" dirty="0">
                <a:ln w="34925">
                  <a:solidFill>
                    <a:srgbClr val="262929"/>
                  </a:solidFill>
                </a:ln>
                <a:solidFill>
                  <a:srgbClr val="84DBD6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별</a:t>
            </a:r>
            <a:endParaRPr lang="en-US" altLang="ko-KR" sz="8500" b="1" dirty="0">
              <a:ln w="34925">
                <a:solidFill>
                  <a:srgbClr val="262929"/>
                </a:solidFill>
              </a:ln>
              <a:solidFill>
                <a:srgbClr val="84DBD6"/>
              </a:solidFill>
              <a:effectLst>
                <a:outerShdw dist="12700" dir="2700000" algn="tl">
                  <a:schemeClr val="tx1">
                    <a:alpha val="43000"/>
                  </a:scheme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214644" y="3765745"/>
            <a:ext cx="1986441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ko-KR" altLang="en-US" sz="8500" b="1" dirty="0" smtClean="0">
                <a:ln w="34925">
                  <a:solidFill>
                    <a:srgbClr val="262929"/>
                  </a:solidFill>
                </a:ln>
                <a:solidFill>
                  <a:srgbClr val="C6C6BD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축</a:t>
            </a:r>
            <a:r>
              <a:rPr lang="ko-KR" altLang="en-US" sz="8500" b="1" dirty="0">
                <a:ln w="34925">
                  <a:solidFill>
                    <a:srgbClr val="262929"/>
                  </a:solidFill>
                </a:ln>
                <a:solidFill>
                  <a:srgbClr val="C6C6BD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</a:t>
            </a:r>
            <a:endParaRPr lang="ko-KR" altLang="en-US" sz="8500" b="1" dirty="0">
              <a:ln w="34925">
                <a:solidFill>
                  <a:srgbClr val="262929"/>
                </a:solidFill>
              </a:ln>
              <a:solidFill>
                <a:srgbClr val="C6C6BD"/>
              </a:solidFill>
              <a:effectLst>
                <a:outerShdw dist="12700" dir="2700000" algn="tl">
                  <a:schemeClr val="tx1">
                    <a:alpha val="43000"/>
                  </a:scheme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8260" y="1755998"/>
            <a:ext cx="331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7200" b="1" dirty="0" smtClean="0">
                <a:ln w="34925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</a:t>
            </a:r>
            <a:endParaRPr lang="en-US" altLang="ko-KR" sz="7200" b="1" dirty="0">
              <a:ln w="34925">
                <a:solidFill>
                  <a:srgbClr val="262929"/>
                </a:solidFill>
              </a:ln>
              <a:solidFill>
                <a:srgbClr val="FE739B"/>
              </a:solidFill>
              <a:effectLst>
                <a:outerShdw dist="12700" dir="2700000" algn="tl">
                  <a:schemeClr val="tx1">
                    <a:alpha val="43000"/>
                  </a:scheme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8240" y="6134793"/>
            <a:ext cx="341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나눔바른펜"/>
              </a:rPr>
              <a:t>21402181 </a:t>
            </a:r>
            <a:r>
              <a:rPr lang="ko-KR" altLang="en-US" dirty="0" smtClean="0">
                <a:latin typeface="나눔바른펜"/>
              </a:rPr>
              <a:t>일본어일본학과</a:t>
            </a:r>
            <a:endParaRPr lang="en-US" altLang="ko-KR" dirty="0" smtClean="0">
              <a:latin typeface="나눔바른펜"/>
            </a:endParaRPr>
          </a:p>
          <a:p>
            <a:r>
              <a:rPr lang="ko-KR" altLang="en-US" dirty="0" smtClean="0">
                <a:latin typeface="나눔바른펜"/>
              </a:rPr>
              <a:t>황지</a:t>
            </a:r>
            <a:r>
              <a:rPr lang="ko-KR" altLang="en-US" dirty="0">
                <a:latin typeface="나눔바른펜"/>
              </a:rPr>
              <a:t>환</a:t>
            </a:r>
          </a:p>
        </p:txBody>
      </p:sp>
    </p:spTree>
    <p:extLst>
      <p:ext uri="{BB962C8B-B14F-4D97-AF65-F5344CB8AC3E}">
        <p14:creationId xmlns:p14="http://schemas.microsoft.com/office/powerpoint/2010/main" val="6023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herry blossom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 b="3272"/>
          <a:stretch/>
        </p:blipFill>
        <p:spPr bwMode="auto">
          <a:xfrm>
            <a:off x="0" y="-31376"/>
            <a:ext cx="12261088" cy="68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" y="-31375"/>
            <a:ext cx="12261088" cy="6889376"/>
          </a:xfrm>
          <a:prstGeom prst="rect">
            <a:avLst/>
          </a:prstGeom>
          <a:solidFill>
            <a:srgbClr val="FDEAE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4800" y="203199"/>
            <a:ext cx="11531600" cy="6388966"/>
          </a:xfrm>
          <a:prstGeom prst="rect">
            <a:avLst/>
          </a:prstGeom>
          <a:solidFill>
            <a:schemeClr val="bg1"/>
          </a:solidFill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31800" y="304800"/>
            <a:ext cx="11493500" cy="6400800"/>
          </a:xfrm>
          <a:prstGeom prst="rect">
            <a:avLst/>
          </a:prstGeom>
          <a:noFill/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83313" y="63500"/>
            <a:ext cx="627888" cy="604071"/>
            <a:chOff x="1938338" y="-465138"/>
            <a:chExt cx="2301875" cy="2214563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1482788" y="6173764"/>
            <a:ext cx="658411" cy="633437"/>
            <a:chOff x="1938338" y="-465138"/>
            <a:chExt cx="2301875" cy="2214563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527" name="TextBox 1526"/>
          <p:cNvSpPr txBox="1"/>
          <p:nvPr/>
        </p:nvSpPr>
        <p:spPr>
          <a:xfrm>
            <a:off x="838201" y="527708"/>
            <a:ext cx="1042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</a:t>
            </a:r>
            <a:r>
              <a:rPr lang="en-US" altLang="ko-KR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겨</a:t>
            </a:r>
            <a:r>
              <a:rPr lang="ko-KR" altLang="en-US" sz="3200" b="1" dirty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울</a:t>
            </a:r>
            <a:r>
              <a:rPr lang="ko-KR" altLang="en-US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 일본 축제</a:t>
            </a:r>
            <a:endParaRPr lang="en-US" altLang="ko-KR" sz="3200" b="1" dirty="0">
              <a:ln w="12700">
                <a:solidFill>
                  <a:srgbClr val="262929"/>
                </a:solidFill>
              </a:ln>
              <a:solidFill>
                <a:srgbClr val="FE739B"/>
              </a:solidFill>
              <a:effectLst>
                <a:outerShdw dist="12700" dir="2700000" algn="tl">
                  <a:schemeClr val="tx1">
                    <a:alpha val="43000"/>
                  </a:scheme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28" name="TextBox 1527"/>
          <p:cNvSpPr txBox="1"/>
          <p:nvPr/>
        </p:nvSpPr>
        <p:spPr>
          <a:xfrm>
            <a:off x="5087147" y="3877854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삿포로 눈 축제</a:t>
            </a:r>
            <a:endParaRPr lang="ko-KR" altLang="en-US" b="1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530" name="TextBox 1529"/>
          <p:cNvSpPr txBox="1"/>
          <p:nvPr/>
        </p:nvSpPr>
        <p:spPr>
          <a:xfrm>
            <a:off x="5031962" y="4250210"/>
            <a:ext cx="6450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2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월 초 삿포로에서 열리는 세계적으로도 유명한 눈 축제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최초 개최는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1950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년 전쟁 전후 패전 극복을 위해 지역 사람들이 만든 눈사람을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전시한것이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행사의 시초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다양한 눈 조각이 전시되며 큰 조각을 전시하기 위해 자위대도 동원됨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535" name="TextBox 1534"/>
          <p:cNvSpPr txBox="1"/>
          <p:nvPr/>
        </p:nvSpPr>
        <p:spPr>
          <a:xfrm>
            <a:off x="1145671" y="1036471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삿포로 눈 축제</a:t>
            </a:r>
            <a:endParaRPr lang="ko-KR" altLang="en-US" sz="1600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3" name="그림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0" y="1629294"/>
            <a:ext cx="4352210" cy="455990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19" y="1629295"/>
            <a:ext cx="3184180" cy="225625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09" y="1629294"/>
            <a:ext cx="3140524" cy="22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09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7" grpId="0"/>
      <p:bldP spid="1528" grpId="0"/>
      <p:bldP spid="1530" grpId="0"/>
      <p:bldP spid="15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herry blossom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 b="3272"/>
          <a:stretch/>
        </p:blipFill>
        <p:spPr bwMode="auto">
          <a:xfrm>
            <a:off x="0" y="-31376"/>
            <a:ext cx="12261088" cy="68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" y="-31375"/>
            <a:ext cx="12261088" cy="6889376"/>
          </a:xfrm>
          <a:prstGeom prst="rect">
            <a:avLst/>
          </a:prstGeom>
          <a:solidFill>
            <a:srgbClr val="FDEAE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4800" y="203199"/>
            <a:ext cx="11531600" cy="6388966"/>
          </a:xfrm>
          <a:prstGeom prst="rect">
            <a:avLst/>
          </a:prstGeom>
          <a:solidFill>
            <a:schemeClr val="bg1"/>
          </a:solidFill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31800" y="304800"/>
            <a:ext cx="11493500" cy="6400800"/>
          </a:xfrm>
          <a:prstGeom prst="rect">
            <a:avLst/>
          </a:prstGeom>
          <a:noFill/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83313" y="63500"/>
            <a:ext cx="627888" cy="604071"/>
            <a:chOff x="1938338" y="-465138"/>
            <a:chExt cx="2301875" cy="2214563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1482788" y="6173764"/>
            <a:ext cx="658411" cy="633437"/>
            <a:chOff x="1938338" y="-465138"/>
            <a:chExt cx="2301875" cy="2214563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52835" y="5083134"/>
            <a:ext cx="5382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일본의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테마파의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축제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일본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3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대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일루미네이션이라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불릴 정도의 아름다움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환상적인 분위기로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다른세계로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온 것만 같은 기분을 느낄 수 있다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27262" y="5083134"/>
            <a:ext cx="5269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1977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년부터 시작되었고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눈등롱은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북쪽 지방의 길고 힘든 겨울을 즐겁게 연출하려 하는 축제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눈등롱은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매년 시민들의 수작업으로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만듬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다양하게 눈을 즐길 수 있는 이벤트가 있다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8201" y="527708"/>
            <a:ext cx="1042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</a:t>
            </a:r>
            <a:r>
              <a:rPr lang="en-US" altLang="ko-KR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겨</a:t>
            </a:r>
            <a:r>
              <a:rPr lang="ko-KR" altLang="en-US" sz="3200" b="1" dirty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울</a:t>
            </a:r>
            <a:r>
              <a:rPr lang="ko-KR" altLang="en-US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 일본 축제</a:t>
            </a:r>
            <a:endParaRPr lang="en-US" altLang="ko-KR" sz="3200" b="1" dirty="0">
              <a:ln w="12700">
                <a:solidFill>
                  <a:srgbClr val="262929"/>
                </a:solidFill>
              </a:ln>
              <a:solidFill>
                <a:srgbClr val="FE739B"/>
              </a:solidFill>
              <a:effectLst>
                <a:outerShdw dist="12700" dir="2700000" algn="tl">
                  <a:schemeClr val="tx1">
                    <a:alpha val="43000"/>
                  </a:scheme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983" y="1112483"/>
            <a:ext cx="366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하우스텐보스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일루미네이션</a:t>
            </a:r>
            <a:r>
              <a:rPr lang="ko-KR" altLang="en-US" dirty="0"/>
              <a:t> </a:t>
            </a:r>
            <a:r>
              <a:rPr lang="ko-KR" altLang="en-US" dirty="0" smtClean="0"/>
              <a:t>축제  </a:t>
            </a:r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327262" y="1112483"/>
            <a:ext cx="296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히로사키성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눈등롱</a:t>
            </a:r>
            <a:r>
              <a:rPr lang="ko-KR" altLang="en-US" dirty="0" smtClean="0"/>
              <a:t> 축제 </a:t>
            </a:r>
            <a:endParaRPr lang="ko-KR" altLang="en-US" dirty="0"/>
          </a:p>
        </p:txBody>
      </p:sp>
      <p:pic>
        <p:nvPicPr>
          <p:cNvPr id="4" name="그림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8" y="1534826"/>
            <a:ext cx="2881399" cy="354830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47" y="1534824"/>
            <a:ext cx="2685853" cy="354830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62" y="1534826"/>
            <a:ext cx="2849989" cy="354830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629" y="1534826"/>
            <a:ext cx="2428912" cy="354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774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53" grpId="0"/>
      <p:bldP spid="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erry blossom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48" y="-444499"/>
            <a:ext cx="12261096" cy="774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-34548" y="-444499"/>
            <a:ext cx="12261096" cy="7747000"/>
          </a:xfrm>
          <a:prstGeom prst="rect">
            <a:avLst/>
          </a:prstGeom>
          <a:solidFill>
            <a:srgbClr val="FDEAE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177004" y="1576873"/>
            <a:ext cx="3837992" cy="3712973"/>
          </a:xfrm>
          <a:prstGeom prst="rect">
            <a:avLst/>
          </a:prstGeom>
          <a:solidFill>
            <a:schemeClr val="bg1"/>
          </a:solidFill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242318" y="1642796"/>
            <a:ext cx="3837992" cy="3712973"/>
          </a:xfrm>
          <a:prstGeom prst="rect">
            <a:avLst/>
          </a:prstGeom>
          <a:noFill/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3745091" y="1152042"/>
            <a:ext cx="863825" cy="831059"/>
            <a:chOff x="1938338" y="-465138"/>
            <a:chExt cx="2301875" cy="2214563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7583083" y="5053441"/>
            <a:ext cx="863825" cy="831059"/>
            <a:chOff x="1938338" y="-465138"/>
            <a:chExt cx="2301875" cy="2214563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770156" y="1006900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err="1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들어주셔서</a:t>
            </a:r>
            <a:r>
              <a:rPr lang="ko-KR" altLang="en-US" sz="2400" b="1" dirty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감사합니다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4661956" y="2683695"/>
            <a:ext cx="2868093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ko-KR" altLang="en-US" sz="8500" b="1" dirty="0" smtClean="0">
                <a:ln w="34925">
                  <a:solidFill>
                    <a:srgbClr val="262929"/>
                  </a:solidFill>
                </a:ln>
                <a:solidFill>
                  <a:srgbClr val="84DBD6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계절별</a:t>
            </a:r>
            <a:endParaRPr lang="en-US" altLang="ko-KR" sz="8500" b="1" dirty="0">
              <a:ln w="34925">
                <a:solidFill>
                  <a:srgbClr val="262929"/>
                </a:solidFill>
              </a:ln>
              <a:solidFill>
                <a:srgbClr val="84DBD6"/>
              </a:solidFill>
              <a:effectLst>
                <a:outerShdw dist="12700" dir="2700000" algn="tl">
                  <a:schemeClr val="tx1">
                    <a:alpha val="43000"/>
                  </a:scheme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214644" y="3765745"/>
            <a:ext cx="1986441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ko-KR" altLang="en-US" sz="8500" b="1" dirty="0" smtClean="0">
                <a:ln w="34925">
                  <a:solidFill>
                    <a:srgbClr val="262929"/>
                  </a:solidFill>
                </a:ln>
                <a:solidFill>
                  <a:srgbClr val="C6C6BD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축</a:t>
            </a:r>
            <a:r>
              <a:rPr lang="ko-KR" altLang="en-US" sz="8500" b="1" dirty="0">
                <a:ln w="34925">
                  <a:solidFill>
                    <a:srgbClr val="262929"/>
                  </a:solidFill>
                </a:ln>
                <a:solidFill>
                  <a:srgbClr val="C6C6BD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</a:t>
            </a:r>
            <a:endParaRPr lang="ko-KR" altLang="en-US" sz="8500" b="1" dirty="0">
              <a:ln w="34925">
                <a:solidFill>
                  <a:srgbClr val="262929"/>
                </a:solidFill>
              </a:ln>
              <a:solidFill>
                <a:srgbClr val="C6C6BD"/>
              </a:solidFill>
              <a:effectLst>
                <a:outerShdw dist="12700" dir="2700000" algn="tl">
                  <a:schemeClr val="tx1">
                    <a:alpha val="43000"/>
                  </a:scheme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8260" y="1755998"/>
            <a:ext cx="3315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7200" b="1" dirty="0" smtClean="0">
                <a:ln w="34925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</a:t>
            </a:r>
            <a:r>
              <a:rPr lang="ko-KR" altLang="en-US" sz="7200" b="1" dirty="0">
                <a:ln w="34925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</a:t>
            </a:r>
            <a:endParaRPr lang="en-US" altLang="ko-KR" sz="7200" b="1" dirty="0">
              <a:ln w="34925">
                <a:solidFill>
                  <a:srgbClr val="262929"/>
                </a:solidFill>
              </a:ln>
              <a:solidFill>
                <a:srgbClr val="FE739B"/>
              </a:solidFill>
              <a:effectLst>
                <a:outerShdw dist="12700" dir="2700000" algn="tl">
                  <a:schemeClr val="tx1">
                    <a:alpha val="43000"/>
                  </a:scheme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56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herry blossom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48" y="-444499"/>
            <a:ext cx="12261096" cy="774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-34548" y="-482600"/>
            <a:ext cx="12261096" cy="7785100"/>
          </a:xfrm>
          <a:prstGeom prst="rect">
            <a:avLst/>
          </a:prstGeom>
          <a:solidFill>
            <a:srgbClr val="FDEAE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860102" y="967414"/>
            <a:ext cx="4471796" cy="5138944"/>
          </a:xfrm>
          <a:prstGeom prst="rect">
            <a:avLst/>
          </a:prstGeom>
          <a:solidFill>
            <a:schemeClr val="bg1"/>
          </a:solidFill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936202" y="1058655"/>
            <a:ext cx="4471796" cy="5138944"/>
          </a:xfrm>
          <a:prstGeom prst="rect">
            <a:avLst/>
          </a:prstGeom>
          <a:noFill/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3428189" y="617248"/>
            <a:ext cx="863825" cy="831059"/>
            <a:chOff x="1938338" y="-465138"/>
            <a:chExt cx="2301875" cy="2214563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7899986" y="5720578"/>
            <a:ext cx="863825" cy="831059"/>
            <a:chOff x="1938338" y="-465138"/>
            <a:chExt cx="2301875" cy="2214563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596461" y="1502890"/>
            <a:ext cx="1151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dirty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목차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31260" y="2566596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1. </a:t>
            </a:r>
            <a:r>
              <a:rPr lang="ko-KR" altLang="en-US" sz="3200" b="1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봄의 축제</a:t>
            </a:r>
            <a:endParaRPr lang="ko-KR" altLang="en-US" sz="3200" b="1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30085" y="3244498"/>
            <a:ext cx="2731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2. </a:t>
            </a:r>
            <a:r>
              <a:rPr lang="ko-KR" altLang="en-US" sz="3200" b="1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여름의 축제</a:t>
            </a:r>
            <a:endParaRPr lang="ko-KR" altLang="en-US" sz="3200" b="1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30088" y="3920514"/>
            <a:ext cx="2731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3. </a:t>
            </a:r>
            <a:r>
              <a:rPr lang="ko-KR" altLang="en-US" sz="3200" b="1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가을의 축제</a:t>
            </a:r>
            <a:endParaRPr lang="ko-KR" altLang="en-US" sz="3200" b="1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30089" y="4592744"/>
            <a:ext cx="2731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4. </a:t>
            </a:r>
            <a:r>
              <a:rPr lang="ko-KR" altLang="en-US" sz="3200" b="1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겨울의 축제</a:t>
            </a:r>
            <a:endParaRPr lang="ko-KR" altLang="en-US" sz="3200" b="1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5156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herry blossom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 b="3272"/>
          <a:stretch/>
        </p:blipFill>
        <p:spPr bwMode="auto">
          <a:xfrm>
            <a:off x="0" y="-31376"/>
            <a:ext cx="12261088" cy="68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" y="-31375"/>
            <a:ext cx="12261088" cy="6889376"/>
          </a:xfrm>
          <a:prstGeom prst="rect">
            <a:avLst/>
          </a:prstGeom>
          <a:solidFill>
            <a:srgbClr val="FDEAE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4800" y="203199"/>
            <a:ext cx="11531600" cy="6388966"/>
          </a:xfrm>
          <a:prstGeom prst="rect">
            <a:avLst/>
          </a:prstGeom>
          <a:solidFill>
            <a:schemeClr val="bg1"/>
          </a:solidFill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31800" y="304800"/>
            <a:ext cx="11493500" cy="6400800"/>
          </a:xfrm>
          <a:prstGeom prst="rect">
            <a:avLst/>
          </a:prstGeom>
          <a:noFill/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83313" y="63500"/>
            <a:ext cx="627888" cy="604071"/>
            <a:chOff x="1938338" y="-465138"/>
            <a:chExt cx="2301875" cy="2214563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1482788" y="6173764"/>
            <a:ext cx="658411" cy="633437"/>
            <a:chOff x="1938338" y="-465138"/>
            <a:chExt cx="2301875" cy="2214563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527" name="TextBox 1526"/>
          <p:cNvSpPr txBox="1"/>
          <p:nvPr/>
        </p:nvSpPr>
        <p:spPr>
          <a:xfrm>
            <a:off x="838201" y="527708"/>
            <a:ext cx="1042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1. </a:t>
            </a:r>
            <a:r>
              <a:rPr lang="ko-KR" altLang="en-US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축제의 기원</a:t>
            </a:r>
            <a:endParaRPr lang="en-US" altLang="ko-KR" sz="3200" b="1" dirty="0">
              <a:ln w="12700">
                <a:solidFill>
                  <a:srgbClr val="262929"/>
                </a:solidFill>
              </a:ln>
              <a:solidFill>
                <a:srgbClr val="FE739B"/>
              </a:solidFill>
              <a:effectLst>
                <a:outerShdw dist="12700" dir="2700000" algn="tl">
                  <a:schemeClr val="tx1">
                    <a:alpha val="43000"/>
                  </a:scheme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28" name="TextBox 1527"/>
          <p:cNvSpPr txBox="1"/>
          <p:nvPr/>
        </p:nvSpPr>
        <p:spPr>
          <a:xfrm>
            <a:off x="5184658" y="3885546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마츠리는</a:t>
            </a:r>
            <a:endParaRPr lang="ko-KR" altLang="en-US" b="1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530" name="TextBox 1529"/>
          <p:cNvSpPr txBox="1"/>
          <p:nvPr/>
        </p:nvSpPr>
        <p:spPr>
          <a:xfrm>
            <a:off x="5188957" y="4250210"/>
            <a:ext cx="6636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 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과거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600" dirty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신에게 기원을 비는 행위나 의식</a:t>
            </a:r>
            <a:endParaRPr lang="en-US" altLang="ko-KR" sz="1600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 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현</a:t>
            </a:r>
            <a:r>
              <a:rPr lang="ko-KR" altLang="en-US" sz="1600" dirty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재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600" dirty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풍작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  <a:r>
              <a:rPr lang="ko-KR" altLang="en-US" sz="1600" dirty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풍어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, 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사업번창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, 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무사고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, 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무병장수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  <a:r>
              <a:rPr lang="ko-KR" altLang="en-US" sz="1600" dirty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가내안전등을 비는 행위</a:t>
            </a:r>
            <a:endParaRPr lang="ko-KR" altLang="en-US" sz="1600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 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지역이나 지방에 따라 하는 행사의 내용이 다르다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endParaRPr lang="ko-KR" altLang="en-US" sz="1600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535" name="TextBox 1534"/>
          <p:cNvSpPr txBox="1"/>
          <p:nvPr/>
        </p:nvSpPr>
        <p:spPr>
          <a:xfrm>
            <a:off x="1145671" y="1036471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마츠리의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어원</a:t>
            </a:r>
            <a:endParaRPr lang="ko-KR" altLang="en-US" sz="1600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729109"/>
            <a:ext cx="3873600" cy="372142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25" y="1711201"/>
            <a:ext cx="1941992" cy="187862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79" y="1707023"/>
            <a:ext cx="2017866" cy="18828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47" y="1657365"/>
            <a:ext cx="1874301" cy="19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926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7" grpId="0"/>
      <p:bldP spid="1528" grpId="0"/>
      <p:bldP spid="1530" grpId="0"/>
      <p:bldP spid="15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herry blossom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 b="3272"/>
          <a:stretch/>
        </p:blipFill>
        <p:spPr bwMode="auto">
          <a:xfrm>
            <a:off x="0" y="-31376"/>
            <a:ext cx="12261088" cy="68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" y="-31375"/>
            <a:ext cx="12261088" cy="6889376"/>
          </a:xfrm>
          <a:prstGeom prst="rect">
            <a:avLst/>
          </a:prstGeom>
          <a:solidFill>
            <a:srgbClr val="FDEAE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4800" y="203199"/>
            <a:ext cx="11531600" cy="6388966"/>
          </a:xfrm>
          <a:prstGeom prst="rect">
            <a:avLst/>
          </a:prstGeom>
          <a:solidFill>
            <a:schemeClr val="bg1"/>
          </a:solidFill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31800" y="304800"/>
            <a:ext cx="11493500" cy="6400800"/>
          </a:xfrm>
          <a:prstGeom prst="rect">
            <a:avLst/>
          </a:prstGeom>
          <a:noFill/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83313" y="63500"/>
            <a:ext cx="627888" cy="604071"/>
            <a:chOff x="1938338" y="-465138"/>
            <a:chExt cx="2301875" cy="2214563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1482788" y="6173764"/>
            <a:ext cx="658411" cy="633437"/>
            <a:chOff x="1938338" y="-465138"/>
            <a:chExt cx="2301875" cy="2214563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527" name="TextBox 1526"/>
          <p:cNvSpPr txBox="1"/>
          <p:nvPr/>
        </p:nvSpPr>
        <p:spPr>
          <a:xfrm>
            <a:off x="838201" y="527708"/>
            <a:ext cx="1042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1. </a:t>
            </a:r>
            <a:r>
              <a:rPr lang="ko-KR" altLang="en-US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봄의 일본 축제</a:t>
            </a:r>
            <a:endParaRPr lang="en-US" altLang="ko-KR" sz="3200" b="1" dirty="0">
              <a:ln w="12700">
                <a:solidFill>
                  <a:srgbClr val="262929"/>
                </a:solidFill>
              </a:ln>
              <a:solidFill>
                <a:srgbClr val="FE739B"/>
              </a:solidFill>
              <a:effectLst>
                <a:outerShdw dist="12700" dir="2700000" algn="tl">
                  <a:schemeClr val="tx1">
                    <a:alpha val="43000"/>
                  </a:scheme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28" name="TextBox 1527"/>
          <p:cNvSpPr txBox="1"/>
          <p:nvPr/>
        </p:nvSpPr>
        <p:spPr>
          <a:xfrm>
            <a:off x="5184658" y="3885546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하나</a:t>
            </a:r>
            <a:r>
              <a:rPr lang="ko-KR" altLang="en-US" b="1" dirty="0" err="1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미</a:t>
            </a:r>
            <a:endParaRPr lang="ko-KR" altLang="en-US" b="1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530" name="TextBox 1529"/>
          <p:cNvSpPr txBox="1"/>
          <p:nvPr/>
        </p:nvSpPr>
        <p:spPr>
          <a:xfrm>
            <a:off x="5188957" y="4250210"/>
            <a:ext cx="6567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3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월 봄이 되어 벚꽃이 피면 벚꽃을 구경하러 가는 축제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벚꽃 나무 아래서 술잔을 기울이고 담소를 나눔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유명한 명소로는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우에노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공원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,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요시노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산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히로사키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성 등이 있다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endParaRPr lang="ko-KR" altLang="en-US" sz="1600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535" name="TextBox 1534"/>
          <p:cNvSpPr txBox="1"/>
          <p:nvPr/>
        </p:nvSpPr>
        <p:spPr>
          <a:xfrm>
            <a:off x="1145671" y="103647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하나미</a:t>
            </a:r>
            <a:endParaRPr lang="ko-KR" altLang="en-US" sz="1600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9" name="그림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579418"/>
            <a:ext cx="4063389" cy="397278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58" y="1579418"/>
            <a:ext cx="3057268" cy="230612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602" y="1579418"/>
            <a:ext cx="3029989" cy="230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443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7" grpId="0"/>
      <p:bldP spid="1528" grpId="0"/>
      <p:bldP spid="1530" grpId="0"/>
      <p:bldP spid="15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herry blossom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 b="3272"/>
          <a:stretch/>
        </p:blipFill>
        <p:spPr bwMode="auto">
          <a:xfrm>
            <a:off x="0" y="-31376"/>
            <a:ext cx="12261088" cy="68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" y="-31375"/>
            <a:ext cx="12261088" cy="6889376"/>
          </a:xfrm>
          <a:prstGeom prst="rect">
            <a:avLst/>
          </a:prstGeom>
          <a:solidFill>
            <a:srgbClr val="FDEAE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4800" y="203199"/>
            <a:ext cx="11531600" cy="6388966"/>
          </a:xfrm>
          <a:prstGeom prst="rect">
            <a:avLst/>
          </a:prstGeom>
          <a:solidFill>
            <a:schemeClr val="bg1"/>
          </a:solidFill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31800" y="304800"/>
            <a:ext cx="11493500" cy="6400800"/>
          </a:xfrm>
          <a:prstGeom prst="rect">
            <a:avLst/>
          </a:prstGeom>
          <a:noFill/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83313" y="63500"/>
            <a:ext cx="627888" cy="604071"/>
            <a:chOff x="1938338" y="-465138"/>
            <a:chExt cx="2301875" cy="2214563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1482788" y="6173764"/>
            <a:ext cx="658411" cy="633437"/>
            <a:chOff x="1938338" y="-465138"/>
            <a:chExt cx="2301875" cy="2214563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527" name="TextBox 1526"/>
          <p:cNvSpPr txBox="1"/>
          <p:nvPr/>
        </p:nvSpPr>
        <p:spPr>
          <a:xfrm>
            <a:off x="838201" y="527708"/>
            <a:ext cx="1042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1. </a:t>
            </a:r>
            <a:r>
              <a:rPr lang="ko-KR" altLang="en-US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봄의 일본 축제</a:t>
            </a:r>
            <a:endParaRPr lang="en-US" altLang="ko-KR" sz="3200" b="1" dirty="0">
              <a:ln w="12700">
                <a:solidFill>
                  <a:srgbClr val="262929"/>
                </a:solidFill>
              </a:ln>
              <a:solidFill>
                <a:srgbClr val="FE739B"/>
              </a:solidFill>
              <a:effectLst>
                <a:outerShdw dist="12700" dir="2700000" algn="tl">
                  <a:schemeClr val="tx1">
                    <a:alpha val="43000"/>
                  </a:scheme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28" name="TextBox 1527"/>
          <p:cNvSpPr txBox="1"/>
          <p:nvPr/>
        </p:nvSpPr>
        <p:spPr>
          <a:xfrm>
            <a:off x="4980271" y="3885546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봄의 </a:t>
            </a:r>
            <a:r>
              <a:rPr lang="ko-KR" altLang="en-US" b="1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다키야마</a:t>
            </a:r>
            <a:r>
              <a:rPr lang="ko-KR" altLang="en-US" b="1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축제</a:t>
            </a:r>
            <a:endParaRPr lang="ko-KR" altLang="en-US" b="1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530" name="TextBox 1529"/>
          <p:cNvSpPr txBox="1"/>
          <p:nvPr/>
        </p:nvSpPr>
        <p:spPr>
          <a:xfrm>
            <a:off x="5031963" y="4250210"/>
            <a:ext cx="70423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주로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4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월에 열리는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다키야마의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유명한 축제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봄의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산노마츠리와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가을의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하치만마츠리를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총칭해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다키야마축제라한</a:t>
            </a:r>
            <a:r>
              <a:rPr lang="ko-KR" altLang="en-US" sz="1600" dirty="0" err="1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다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기원은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16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세기 후반 부터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17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세기로 알려져 있다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12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대의 축제 가마행렬과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3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대의 마차에서 열리는 전통 인형극 등 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여러가지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전통 예능을 즐길 수 있다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endParaRPr lang="ko-KR" altLang="en-US" sz="1600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535" name="TextBox 1534"/>
          <p:cNvSpPr txBox="1"/>
          <p:nvPr/>
        </p:nvSpPr>
        <p:spPr>
          <a:xfrm>
            <a:off x="1145671" y="1036471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봄의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다키야마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축제</a:t>
            </a:r>
            <a:endParaRPr lang="ko-KR" altLang="en-US" sz="1600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1712422"/>
            <a:ext cx="3873600" cy="427274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675668"/>
            <a:ext cx="3302577" cy="217312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69" y="1675668"/>
            <a:ext cx="3221064" cy="217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643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7" grpId="0"/>
      <p:bldP spid="1528" grpId="0"/>
      <p:bldP spid="1530" grpId="0"/>
      <p:bldP spid="15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herry blossom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 b="3272"/>
          <a:stretch/>
        </p:blipFill>
        <p:spPr bwMode="auto">
          <a:xfrm>
            <a:off x="0" y="-31376"/>
            <a:ext cx="12261088" cy="68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" y="-31375"/>
            <a:ext cx="12261088" cy="6889376"/>
          </a:xfrm>
          <a:prstGeom prst="rect">
            <a:avLst/>
          </a:prstGeom>
          <a:solidFill>
            <a:srgbClr val="FDEAE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4800" y="203199"/>
            <a:ext cx="11531600" cy="6388966"/>
          </a:xfrm>
          <a:prstGeom prst="rect">
            <a:avLst/>
          </a:prstGeom>
          <a:solidFill>
            <a:schemeClr val="bg1"/>
          </a:solidFill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31800" y="304800"/>
            <a:ext cx="11493500" cy="6400800"/>
          </a:xfrm>
          <a:prstGeom prst="rect">
            <a:avLst/>
          </a:prstGeom>
          <a:noFill/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83313" y="63500"/>
            <a:ext cx="627888" cy="604071"/>
            <a:chOff x="1938338" y="-465138"/>
            <a:chExt cx="2301875" cy="2214563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1482788" y="6173764"/>
            <a:ext cx="658411" cy="633437"/>
            <a:chOff x="1938338" y="-465138"/>
            <a:chExt cx="2301875" cy="2214563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527" name="TextBox 1526"/>
          <p:cNvSpPr txBox="1"/>
          <p:nvPr/>
        </p:nvSpPr>
        <p:spPr>
          <a:xfrm>
            <a:off x="838201" y="527708"/>
            <a:ext cx="1042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en-US" altLang="ko-KR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여</a:t>
            </a:r>
            <a:r>
              <a:rPr lang="ko-KR" altLang="en-US" sz="3200" b="1" dirty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름</a:t>
            </a:r>
            <a:r>
              <a:rPr lang="ko-KR" altLang="en-US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 일본 축제</a:t>
            </a:r>
            <a:endParaRPr lang="en-US" altLang="ko-KR" sz="3200" b="1" dirty="0">
              <a:ln w="12700">
                <a:solidFill>
                  <a:srgbClr val="262929"/>
                </a:solidFill>
              </a:ln>
              <a:solidFill>
                <a:srgbClr val="FE739B"/>
              </a:solidFill>
              <a:effectLst>
                <a:outerShdw dist="12700" dir="2700000" algn="tl">
                  <a:schemeClr val="tx1">
                    <a:alpha val="43000"/>
                  </a:scheme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28" name="TextBox 1527"/>
          <p:cNvSpPr txBox="1"/>
          <p:nvPr/>
        </p:nvSpPr>
        <p:spPr>
          <a:xfrm>
            <a:off x="4980271" y="388554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산노</a:t>
            </a:r>
            <a:r>
              <a:rPr lang="ko-KR" altLang="en-US" b="1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b="1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마츠리</a:t>
            </a:r>
            <a:endParaRPr lang="ko-KR" altLang="en-US" b="1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530" name="TextBox 1529"/>
          <p:cNvSpPr txBox="1"/>
          <p:nvPr/>
        </p:nvSpPr>
        <p:spPr>
          <a:xfrm>
            <a:off x="5031963" y="4250210"/>
            <a:ext cx="66335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도쿄도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6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월에 개최하는 행사로 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에도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3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대축제중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하나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11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일간의 축제 기간 동안 많은 행사가 열려 볼거리가 많다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일본의 전통을 볼 수 있는 공연물과 민속춤 대회 어린이들이 지고로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분장하여 펼치는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핼렬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등 다양한 행사가 열린다</a:t>
            </a:r>
            <a:r>
              <a:rPr lang="en-US" altLang="ko-KR" sz="1600" dirty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endParaRPr lang="ko-KR" altLang="en-US" sz="1600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535" name="TextBox 1534"/>
          <p:cNvSpPr txBox="1"/>
          <p:nvPr/>
        </p:nvSpPr>
        <p:spPr>
          <a:xfrm>
            <a:off x="1145671" y="1036471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산노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마츠리</a:t>
            </a:r>
            <a:endParaRPr lang="ko-KR" altLang="en-US" sz="1600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12176"/>
            <a:ext cx="3810000" cy="420624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71" y="1812176"/>
            <a:ext cx="3299205" cy="210312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55" y="1812176"/>
            <a:ext cx="3182578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561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7" grpId="0"/>
      <p:bldP spid="1528" grpId="0"/>
      <p:bldP spid="1530" grpId="0"/>
      <p:bldP spid="15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herry blossom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 b="3272"/>
          <a:stretch/>
        </p:blipFill>
        <p:spPr bwMode="auto">
          <a:xfrm>
            <a:off x="0" y="-31376"/>
            <a:ext cx="12261088" cy="68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" y="-31375"/>
            <a:ext cx="12261088" cy="6889376"/>
          </a:xfrm>
          <a:prstGeom prst="rect">
            <a:avLst/>
          </a:prstGeom>
          <a:solidFill>
            <a:srgbClr val="FDEAE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4800" y="203199"/>
            <a:ext cx="11531600" cy="6388966"/>
          </a:xfrm>
          <a:prstGeom prst="rect">
            <a:avLst/>
          </a:prstGeom>
          <a:solidFill>
            <a:schemeClr val="bg1"/>
          </a:solidFill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31800" y="304800"/>
            <a:ext cx="11493500" cy="6400800"/>
          </a:xfrm>
          <a:prstGeom prst="rect">
            <a:avLst/>
          </a:prstGeom>
          <a:noFill/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83313" y="63500"/>
            <a:ext cx="627888" cy="604071"/>
            <a:chOff x="1938338" y="-465138"/>
            <a:chExt cx="2301875" cy="2214563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1482788" y="6173764"/>
            <a:ext cx="658411" cy="633437"/>
            <a:chOff x="1938338" y="-465138"/>
            <a:chExt cx="2301875" cy="2214563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527" name="TextBox 1526"/>
          <p:cNvSpPr txBox="1"/>
          <p:nvPr/>
        </p:nvSpPr>
        <p:spPr>
          <a:xfrm>
            <a:off x="838201" y="527708"/>
            <a:ext cx="1042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en-US" altLang="ko-KR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여</a:t>
            </a:r>
            <a:r>
              <a:rPr lang="ko-KR" altLang="en-US" sz="3200" b="1" dirty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름</a:t>
            </a:r>
            <a:r>
              <a:rPr lang="ko-KR" altLang="en-US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 일본 축제</a:t>
            </a:r>
            <a:endParaRPr lang="en-US" altLang="ko-KR" sz="3200" b="1" dirty="0">
              <a:ln w="12700">
                <a:solidFill>
                  <a:srgbClr val="262929"/>
                </a:solidFill>
              </a:ln>
              <a:solidFill>
                <a:srgbClr val="FE739B"/>
              </a:solidFill>
              <a:effectLst>
                <a:outerShdw dist="12700" dir="2700000" algn="tl">
                  <a:schemeClr val="tx1">
                    <a:alpha val="43000"/>
                  </a:scheme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28" name="TextBox 1527"/>
          <p:cNvSpPr txBox="1"/>
          <p:nvPr/>
        </p:nvSpPr>
        <p:spPr>
          <a:xfrm>
            <a:off x="4980271" y="388554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기온 </a:t>
            </a:r>
            <a:r>
              <a:rPr lang="ko-KR" altLang="en-US" b="1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마츠리</a:t>
            </a:r>
            <a:endParaRPr lang="ko-KR" altLang="en-US" b="1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530" name="TextBox 1529"/>
          <p:cNvSpPr txBox="1"/>
          <p:nvPr/>
        </p:nvSpPr>
        <p:spPr>
          <a:xfrm>
            <a:off x="5031963" y="4250210"/>
            <a:ext cx="69204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교토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7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월에 하는 일본의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3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대 축제의 하나로 거론되는 행사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호화로우며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1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개월에 걸리는 대규모의 행사이다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행사의 하이라이트는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32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기의 호화로운 마차 행렬과 신령을 모신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3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대의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가마의 행차이다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   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이 가마 중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29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기는 중요 유형 민속 문화재로 지정되어 있다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535" name="TextBox 1534"/>
          <p:cNvSpPr txBox="1"/>
          <p:nvPr/>
        </p:nvSpPr>
        <p:spPr>
          <a:xfrm>
            <a:off x="1145671" y="1036471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기온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마츠리</a:t>
            </a:r>
            <a:endParaRPr lang="ko-KR" altLang="en-US" sz="1600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3" name="그림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12" y="1612670"/>
            <a:ext cx="4237578" cy="456109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39" y="1612670"/>
            <a:ext cx="3249898" cy="227287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985" y="1620341"/>
            <a:ext cx="3053525" cy="227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160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7" grpId="0"/>
      <p:bldP spid="1528" grpId="0"/>
      <p:bldP spid="1530" grpId="0"/>
      <p:bldP spid="15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herry blossom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 b="3272"/>
          <a:stretch/>
        </p:blipFill>
        <p:spPr bwMode="auto">
          <a:xfrm>
            <a:off x="0" y="-31376"/>
            <a:ext cx="12261088" cy="68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" y="-31375"/>
            <a:ext cx="12261088" cy="6889376"/>
          </a:xfrm>
          <a:prstGeom prst="rect">
            <a:avLst/>
          </a:prstGeom>
          <a:solidFill>
            <a:srgbClr val="FDEAE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4800" y="203199"/>
            <a:ext cx="11531600" cy="6388966"/>
          </a:xfrm>
          <a:prstGeom prst="rect">
            <a:avLst/>
          </a:prstGeom>
          <a:solidFill>
            <a:schemeClr val="bg1"/>
          </a:solidFill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31800" y="304800"/>
            <a:ext cx="11493500" cy="6400800"/>
          </a:xfrm>
          <a:prstGeom prst="rect">
            <a:avLst/>
          </a:prstGeom>
          <a:noFill/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83313" y="63500"/>
            <a:ext cx="627888" cy="604071"/>
            <a:chOff x="1938338" y="-465138"/>
            <a:chExt cx="2301875" cy="2214563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1482788" y="6173764"/>
            <a:ext cx="658411" cy="633437"/>
            <a:chOff x="1938338" y="-465138"/>
            <a:chExt cx="2301875" cy="2214563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527" name="TextBox 1526"/>
          <p:cNvSpPr txBox="1"/>
          <p:nvPr/>
        </p:nvSpPr>
        <p:spPr>
          <a:xfrm>
            <a:off x="838201" y="527708"/>
            <a:ext cx="1042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en-US" altLang="ko-KR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여</a:t>
            </a:r>
            <a:r>
              <a:rPr lang="ko-KR" altLang="en-US" sz="3200" b="1" dirty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름</a:t>
            </a:r>
            <a:r>
              <a:rPr lang="ko-KR" altLang="en-US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 일본 축제</a:t>
            </a:r>
            <a:endParaRPr lang="en-US" altLang="ko-KR" sz="3200" b="1" dirty="0">
              <a:ln w="12700">
                <a:solidFill>
                  <a:srgbClr val="262929"/>
                </a:solidFill>
              </a:ln>
              <a:solidFill>
                <a:srgbClr val="FE739B"/>
              </a:solidFill>
              <a:effectLst>
                <a:outerShdw dist="12700" dir="2700000" algn="tl">
                  <a:schemeClr val="tx1">
                    <a:alpha val="43000"/>
                  </a:scheme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28" name="TextBox 1527"/>
          <p:cNvSpPr txBox="1"/>
          <p:nvPr/>
        </p:nvSpPr>
        <p:spPr>
          <a:xfrm>
            <a:off x="4980271" y="388554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텐진</a:t>
            </a:r>
            <a:r>
              <a:rPr lang="ko-KR" altLang="en-US" b="1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b="1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마츠리</a:t>
            </a:r>
            <a:endParaRPr lang="ko-KR" altLang="en-US" b="1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530" name="TextBox 1529"/>
          <p:cNvSpPr txBox="1"/>
          <p:nvPr/>
        </p:nvSpPr>
        <p:spPr>
          <a:xfrm>
            <a:off x="5031963" y="4250210"/>
            <a:ext cx="66111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오사카를 상징하는 축제로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7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월 말에 하는 행사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역모죄로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몰려 억울하게 죽은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스가와라노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미치자네를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기리는 의미로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호코를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바다에 띄우고 그것이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닿은곳에서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제단을 쌓고 의식을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지낸것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   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행사의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클라이막스는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봉납 불꽃놀이다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  <a:endParaRPr lang="en-US" altLang="ko-KR" sz="1600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535" name="TextBox 1534"/>
          <p:cNvSpPr txBox="1"/>
          <p:nvPr/>
        </p:nvSpPr>
        <p:spPr>
          <a:xfrm>
            <a:off x="1145671" y="1036471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텐진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마츠리</a:t>
            </a:r>
            <a:endParaRPr lang="ko-KR" altLang="en-US" sz="1600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1596044"/>
            <a:ext cx="4016432" cy="457772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45" y="1596044"/>
            <a:ext cx="3314759" cy="228886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986" y="1596044"/>
            <a:ext cx="3081948" cy="22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635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7" grpId="0"/>
      <p:bldP spid="1528" grpId="0"/>
      <p:bldP spid="1530" grpId="0"/>
      <p:bldP spid="15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herry blossom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 b="3272"/>
          <a:stretch/>
        </p:blipFill>
        <p:spPr bwMode="auto">
          <a:xfrm>
            <a:off x="0" y="-31376"/>
            <a:ext cx="12261088" cy="68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" y="-31375"/>
            <a:ext cx="12261088" cy="6889376"/>
          </a:xfrm>
          <a:prstGeom prst="rect">
            <a:avLst/>
          </a:prstGeom>
          <a:solidFill>
            <a:srgbClr val="FDEAE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4800" y="203199"/>
            <a:ext cx="11531600" cy="6388966"/>
          </a:xfrm>
          <a:prstGeom prst="rect">
            <a:avLst/>
          </a:prstGeom>
          <a:solidFill>
            <a:schemeClr val="bg1"/>
          </a:solidFill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31800" y="304800"/>
            <a:ext cx="11493500" cy="6400800"/>
          </a:xfrm>
          <a:prstGeom prst="rect">
            <a:avLst/>
          </a:prstGeom>
          <a:noFill/>
          <a:ln w="41275">
            <a:solidFill>
              <a:srgbClr val="26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83313" y="63500"/>
            <a:ext cx="627888" cy="604071"/>
            <a:chOff x="1938338" y="-465138"/>
            <a:chExt cx="2301875" cy="2214563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1482788" y="6173764"/>
            <a:ext cx="658411" cy="633437"/>
            <a:chOff x="1938338" y="-465138"/>
            <a:chExt cx="2301875" cy="2214563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1938338" y="-465138"/>
              <a:ext cx="2301875" cy="2214563"/>
            </a:xfrm>
            <a:custGeom>
              <a:avLst/>
              <a:gdLst>
                <a:gd name="T0" fmla="*/ 1641 w 4349"/>
                <a:gd name="T1" fmla="*/ 2646 h 4187"/>
                <a:gd name="T2" fmla="*/ 1749 w 4349"/>
                <a:gd name="T3" fmla="*/ 2817 h 4187"/>
                <a:gd name="T4" fmla="*/ 1921 w 4349"/>
                <a:gd name="T5" fmla="*/ 2710 h 4187"/>
                <a:gd name="T6" fmla="*/ 1814 w 4349"/>
                <a:gd name="T7" fmla="*/ 2538 h 4187"/>
                <a:gd name="T8" fmla="*/ 2432 w 4349"/>
                <a:gd name="T9" fmla="*/ 2629 h 4187"/>
                <a:gd name="T10" fmla="*/ 2518 w 4349"/>
                <a:gd name="T11" fmla="*/ 2812 h 4187"/>
                <a:gd name="T12" fmla="*/ 2703 w 4349"/>
                <a:gd name="T13" fmla="*/ 2728 h 4187"/>
                <a:gd name="T14" fmla="*/ 2617 w 4349"/>
                <a:gd name="T15" fmla="*/ 2543 h 4187"/>
                <a:gd name="T16" fmla="*/ 2050 w 4349"/>
                <a:gd name="T17" fmla="*/ 2066 h 4187"/>
                <a:gd name="T18" fmla="*/ 2112 w 4349"/>
                <a:gd name="T19" fmla="*/ 2266 h 4187"/>
                <a:gd name="T20" fmla="*/ 2314 w 4349"/>
                <a:gd name="T21" fmla="*/ 2170 h 4187"/>
                <a:gd name="T22" fmla="*/ 2206 w 4349"/>
                <a:gd name="T23" fmla="*/ 1997 h 4187"/>
                <a:gd name="T24" fmla="*/ 2683 w 4349"/>
                <a:gd name="T25" fmla="*/ 1865 h 4187"/>
                <a:gd name="T26" fmla="*/ 2745 w 4349"/>
                <a:gd name="T27" fmla="*/ 2058 h 4187"/>
                <a:gd name="T28" fmla="*/ 2939 w 4349"/>
                <a:gd name="T29" fmla="*/ 1996 h 4187"/>
                <a:gd name="T30" fmla="*/ 2876 w 4349"/>
                <a:gd name="T31" fmla="*/ 1802 h 4187"/>
                <a:gd name="T32" fmla="*/ 1414 w 4349"/>
                <a:gd name="T33" fmla="*/ 1860 h 4187"/>
                <a:gd name="T34" fmla="*/ 1467 w 4349"/>
                <a:gd name="T35" fmla="*/ 2055 h 4187"/>
                <a:gd name="T36" fmla="*/ 1663 w 4349"/>
                <a:gd name="T37" fmla="*/ 2001 h 4187"/>
                <a:gd name="T38" fmla="*/ 1609 w 4349"/>
                <a:gd name="T39" fmla="*/ 1806 h 4187"/>
                <a:gd name="T40" fmla="*/ 2063 w 4349"/>
                <a:gd name="T41" fmla="*/ 1378 h 4187"/>
                <a:gd name="T42" fmla="*/ 2112 w 4349"/>
                <a:gd name="T43" fmla="*/ 1597 h 4187"/>
                <a:gd name="T44" fmla="*/ 2314 w 4349"/>
                <a:gd name="T45" fmla="*/ 1501 h 4187"/>
                <a:gd name="T46" fmla="*/ 2174 w 4349"/>
                <a:gd name="T47" fmla="*/ 1324 h 4187"/>
                <a:gd name="T48" fmla="*/ 2306 w 4349"/>
                <a:gd name="T49" fmla="*/ 33 h 4187"/>
                <a:gd name="T50" fmla="*/ 2820 w 4349"/>
                <a:gd name="T51" fmla="*/ 74 h 4187"/>
                <a:gd name="T52" fmla="*/ 3042 w 4349"/>
                <a:gd name="T53" fmla="*/ 405 h 4187"/>
                <a:gd name="T54" fmla="*/ 3046 w 4349"/>
                <a:gd name="T55" fmla="*/ 890 h 4187"/>
                <a:gd name="T56" fmla="*/ 3463 w 4349"/>
                <a:gd name="T57" fmla="*/ 789 h 4187"/>
                <a:gd name="T58" fmla="*/ 3889 w 4349"/>
                <a:gd name="T59" fmla="*/ 848 h 4187"/>
                <a:gd name="T60" fmla="*/ 4131 w 4349"/>
                <a:gd name="T61" fmla="*/ 1290 h 4187"/>
                <a:gd name="T62" fmla="*/ 4299 w 4349"/>
                <a:gd name="T63" fmla="*/ 1762 h 4187"/>
                <a:gd name="T64" fmla="*/ 4296 w 4349"/>
                <a:gd name="T65" fmla="*/ 2218 h 4187"/>
                <a:gd name="T66" fmla="*/ 3952 w 4349"/>
                <a:gd name="T67" fmla="*/ 2495 h 4187"/>
                <a:gd name="T68" fmla="*/ 3668 w 4349"/>
                <a:gd name="T69" fmla="*/ 2691 h 4187"/>
                <a:gd name="T70" fmla="*/ 3930 w 4349"/>
                <a:gd name="T71" fmla="*/ 3136 h 4187"/>
                <a:gd name="T72" fmla="*/ 3824 w 4349"/>
                <a:gd name="T73" fmla="*/ 3561 h 4187"/>
                <a:gd name="T74" fmla="*/ 3378 w 4349"/>
                <a:gd name="T75" fmla="*/ 3793 h 4187"/>
                <a:gd name="T76" fmla="*/ 3019 w 4349"/>
                <a:gd name="T77" fmla="*/ 4145 h 4187"/>
                <a:gd name="T78" fmla="*/ 2559 w 4349"/>
                <a:gd name="T79" fmla="*/ 4099 h 4187"/>
                <a:gd name="T80" fmla="*/ 2208 w 4349"/>
                <a:gd name="T81" fmla="*/ 3668 h 4187"/>
                <a:gd name="T82" fmla="*/ 1889 w 4349"/>
                <a:gd name="T83" fmla="*/ 4019 h 4187"/>
                <a:gd name="T84" fmla="*/ 1451 w 4349"/>
                <a:gd name="T85" fmla="*/ 4182 h 4187"/>
                <a:gd name="T86" fmla="*/ 1034 w 4349"/>
                <a:gd name="T87" fmla="*/ 3901 h 4187"/>
                <a:gd name="T88" fmla="*/ 623 w 4349"/>
                <a:gd name="T89" fmla="*/ 3651 h 4187"/>
                <a:gd name="T90" fmla="*/ 405 w 4349"/>
                <a:gd name="T91" fmla="*/ 3248 h 4187"/>
                <a:gd name="T92" fmla="*/ 590 w 4349"/>
                <a:gd name="T93" fmla="*/ 2799 h 4187"/>
                <a:gd name="T94" fmla="*/ 517 w 4349"/>
                <a:gd name="T95" fmla="*/ 2536 h 4187"/>
                <a:gd name="T96" fmla="*/ 112 w 4349"/>
                <a:gd name="T97" fmla="*/ 2304 h 4187"/>
                <a:gd name="T98" fmla="*/ 13 w 4349"/>
                <a:gd name="T99" fmla="*/ 1887 h 4187"/>
                <a:gd name="T100" fmla="*/ 218 w 4349"/>
                <a:gd name="T101" fmla="*/ 1434 h 4187"/>
                <a:gd name="T102" fmla="*/ 379 w 4349"/>
                <a:gd name="T103" fmla="*/ 917 h 4187"/>
                <a:gd name="T104" fmla="*/ 769 w 4349"/>
                <a:gd name="T105" fmla="*/ 776 h 4187"/>
                <a:gd name="T106" fmla="*/ 1254 w 4349"/>
                <a:gd name="T107" fmla="*/ 922 h 4187"/>
                <a:gd name="T108" fmla="*/ 1287 w 4349"/>
                <a:gd name="T109" fmla="*/ 517 h 4187"/>
                <a:gd name="T110" fmla="*/ 1450 w 4349"/>
                <a:gd name="T111" fmla="*/ 135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49" h="4187">
                  <a:moveTo>
                    <a:pt x="1786" y="2535"/>
                  </a:moveTo>
                  <a:lnTo>
                    <a:pt x="1758" y="2536"/>
                  </a:lnTo>
                  <a:lnTo>
                    <a:pt x="1732" y="2543"/>
                  </a:lnTo>
                  <a:lnTo>
                    <a:pt x="1707" y="2555"/>
                  </a:lnTo>
                  <a:lnTo>
                    <a:pt x="1684" y="2572"/>
                  </a:lnTo>
                  <a:lnTo>
                    <a:pt x="1665" y="2593"/>
                  </a:lnTo>
                  <a:lnTo>
                    <a:pt x="1650" y="2618"/>
                  </a:lnTo>
                  <a:lnTo>
                    <a:pt x="1641" y="2646"/>
                  </a:lnTo>
                  <a:lnTo>
                    <a:pt x="1638" y="2673"/>
                  </a:lnTo>
                  <a:lnTo>
                    <a:pt x="1640" y="2700"/>
                  </a:lnTo>
                  <a:lnTo>
                    <a:pt x="1646" y="2728"/>
                  </a:lnTo>
                  <a:lnTo>
                    <a:pt x="1658" y="2751"/>
                  </a:lnTo>
                  <a:lnTo>
                    <a:pt x="1675" y="2775"/>
                  </a:lnTo>
                  <a:lnTo>
                    <a:pt x="1696" y="2793"/>
                  </a:lnTo>
                  <a:lnTo>
                    <a:pt x="1721" y="2808"/>
                  </a:lnTo>
                  <a:lnTo>
                    <a:pt x="1749" y="2817"/>
                  </a:lnTo>
                  <a:lnTo>
                    <a:pt x="1777" y="2821"/>
                  </a:lnTo>
                  <a:lnTo>
                    <a:pt x="1803" y="2820"/>
                  </a:lnTo>
                  <a:lnTo>
                    <a:pt x="1830" y="2812"/>
                  </a:lnTo>
                  <a:lnTo>
                    <a:pt x="1855" y="2800"/>
                  </a:lnTo>
                  <a:lnTo>
                    <a:pt x="1878" y="2784"/>
                  </a:lnTo>
                  <a:lnTo>
                    <a:pt x="1897" y="2762"/>
                  </a:lnTo>
                  <a:lnTo>
                    <a:pt x="1911" y="2737"/>
                  </a:lnTo>
                  <a:lnTo>
                    <a:pt x="1921" y="2710"/>
                  </a:lnTo>
                  <a:lnTo>
                    <a:pt x="1925" y="2683"/>
                  </a:lnTo>
                  <a:lnTo>
                    <a:pt x="1923" y="2655"/>
                  </a:lnTo>
                  <a:lnTo>
                    <a:pt x="1915" y="2629"/>
                  </a:lnTo>
                  <a:lnTo>
                    <a:pt x="1903" y="2604"/>
                  </a:lnTo>
                  <a:lnTo>
                    <a:pt x="1888" y="2581"/>
                  </a:lnTo>
                  <a:lnTo>
                    <a:pt x="1865" y="2561"/>
                  </a:lnTo>
                  <a:lnTo>
                    <a:pt x="1840" y="2547"/>
                  </a:lnTo>
                  <a:lnTo>
                    <a:pt x="1814" y="2538"/>
                  </a:lnTo>
                  <a:lnTo>
                    <a:pt x="1786" y="2535"/>
                  </a:lnTo>
                  <a:close/>
                  <a:moveTo>
                    <a:pt x="2563" y="2535"/>
                  </a:moveTo>
                  <a:lnTo>
                    <a:pt x="2535" y="2538"/>
                  </a:lnTo>
                  <a:lnTo>
                    <a:pt x="2509" y="2547"/>
                  </a:lnTo>
                  <a:lnTo>
                    <a:pt x="2484" y="2561"/>
                  </a:lnTo>
                  <a:lnTo>
                    <a:pt x="2461" y="2581"/>
                  </a:lnTo>
                  <a:lnTo>
                    <a:pt x="2444" y="2604"/>
                  </a:lnTo>
                  <a:lnTo>
                    <a:pt x="2432" y="2629"/>
                  </a:lnTo>
                  <a:lnTo>
                    <a:pt x="2426" y="2655"/>
                  </a:lnTo>
                  <a:lnTo>
                    <a:pt x="2424" y="2683"/>
                  </a:lnTo>
                  <a:lnTo>
                    <a:pt x="2428" y="2710"/>
                  </a:lnTo>
                  <a:lnTo>
                    <a:pt x="2436" y="2737"/>
                  </a:lnTo>
                  <a:lnTo>
                    <a:pt x="2452" y="2762"/>
                  </a:lnTo>
                  <a:lnTo>
                    <a:pt x="2471" y="2784"/>
                  </a:lnTo>
                  <a:lnTo>
                    <a:pt x="2493" y="2800"/>
                  </a:lnTo>
                  <a:lnTo>
                    <a:pt x="2518" y="2812"/>
                  </a:lnTo>
                  <a:lnTo>
                    <a:pt x="2545" y="2820"/>
                  </a:lnTo>
                  <a:lnTo>
                    <a:pt x="2572" y="2821"/>
                  </a:lnTo>
                  <a:lnTo>
                    <a:pt x="2600" y="2817"/>
                  </a:lnTo>
                  <a:lnTo>
                    <a:pt x="2626" y="2808"/>
                  </a:lnTo>
                  <a:lnTo>
                    <a:pt x="2651" y="2793"/>
                  </a:lnTo>
                  <a:lnTo>
                    <a:pt x="2674" y="2775"/>
                  </a:lnTo>
                  <a:lnTo>
                    <a:pt x="2691" y="2751"/>
                  </a:lnTo>
                  <a:lnTo>
                    <a:pt x="2703" y="2728"/>
                  </a:lnTo>
                  <a:lnTo>
                    <a:pt x="2709" y="2700"/>
                  </a:lnTo>
                  <a:lnTo>
                    <a:pt x="2711" y="2673"/>
                  </a:lnTo>
                  <a:lnTo>
                    <a:pt x="2707" y="2646"/>
                  </a:lnTo>
                  <a:lnTo>
                    <a:pt x="2698" y="2618"/>
                  </a:lnTo>
                  <a:lnTo>
                    <a:pt x="2683" y="2593"/>
                  </a:lnTo>
                  <a:lnTo>
                    <a:pt x="2665" y="2572"/>
                  </a:lnTo>
                  <a:lnTo>
                    <a:pt x="2642" y="2555"/>
                  </a:lnTo>
                  <a:lnTo>
                    <a:pt x="2617" y="2543"/>
                  </a:lnTo>
                  <a:lnTo>
                    <a:pt x="2589" y="2536"/>
                  </a:lnTo>
                  <a:lnTo>
                    <a:pt x="2563" y="2535"/>
                  </a:lnTo>
                  <a:close/>
                  <a:moveTo>
                    <a:pt x="2174" y="1993"/>
                  </a:moveTo>
                  <a:lnTo>
                    <a:pt x="2144" y="1997"/>
                  </a:lnTo>
                  <a:lnTo>
                    <a:pt x="2115" y="2006"/>
                  </a:lnTo>
                  <a:lnTo>
                    <a:pt x="2089" y="2022"/>
                  </a:lnTo>
                  <a:lnTo>
                    <a:pt x="2067" y="2042"/>
                  </a:lnTo>
                  <a:lnTo>
                    <a:pt x="2050" y="2066"/>
                  </a:lnTo>
                  <a:lnTo>
                    <a:pt x="2038" y="2092"/>
                  </a:lnTo>
                  <a:lnTo>
                    <a:pt x="2033" y="2114"/>
                  </a:lnTo>
                  <a:lnTo>
                    <a:pt x="2031" y="2137"/>
                  </a:lnTo>
                  <a:lnTo>
                    <a:pt x="2035" y="2170"/>
                  </a:lnTo>
                  <a:lnTo>
                    <a:pt x="2046" y="2200"/>
                  </a:lnTo>
                  <a:lnTo>
                    <a:pt x="2063" y="2226"/>
                  </a:lnTo>
                  <a:lnTo>
                    <a:pt x="2084" y="2249"/>
                  </a:lnTo>
                  <a:lnTo>
                    <a:pt x="2112" y="2266"/>
                  </a:lnTo>
                  <a:lnTo>
                    <a:pt x="2141" y="2277"/>
                  </a:lnTo>
                  <a:lnTo>
                    <a:pt x="2174" y="2280"/>
                  </a:lnTo>
                  <a:lnTo>
                    <a:pt x="2207" y="2277"/>
                  </a:lnTo>
                  <a:lnTo>
                    <a:pt x="2237" y="2266"/>
                  </a:lnTo>
                  <a:lnTo>
                    <a:pt x="2264" y="2249"/>
                  </a:lnTo>
                  <a:lnTo>
                    <a:pt x="2286" y="2226"/>
                  </a:lnTo>
                  <a:lnTo>
                    <a:pt x="2303" y="2200"/>
                  </a:lnTo>
                  <a:lnTo>
                    <a:pt x="2314" y="2170"/>
                  </a:lnTo>
                  <a:lnTo>
                    <a:pt x="2318" y="2137"/>
                  </a:lnTo>
                  <a:lnTo>
                    <a:pt x="2316" y="2114"/>
                  </a:lnTo>
                  <a:lnTo>
                    <a:pt x="2311" y="2092"/>
                  </a:lnTo>
                  <a:lnTo>
                    <a:pt x="2299" y="2066"/>
                  </a:lnTo>
                  <a:lnTo>
                    <a:pt x="2281" y="2042"/>
                  </a:lnTo>
                  <a:lnTo>
                    <a:pt x="2260" y="2022"/>
                  </a:lnTo>
                  <a:lnTo>
                    <a:pt x="2233" y="2006"/>
                  </a:lnTo>
                  <a:lnTo>
                    <a:pt x="2206" y="1997"/>
                  </a:lnTo>
                  <a:lnTo>
                    <a:pt x="2174" y="1993"/>
                  </a:lnTo>
                  <a:close/>
                  <a:moveTo>
                    <a:pt x="2823" y="1787"/>
                  </a:moveTo>
                  <a:lnTo>
                    <a:pt x="2795" y="1787"/>
                  </a:lnTo>
                  <a:lnTo>
                    <a:pt x="2766" y="1794"/>
                  </a:lnTo>
                  <a:lnTo>
                    <a:pt x="2740" y="1806"/>
                  </a:lnTo>
                  <a:lnTo>
                    <a:pt x="2717" y="1822"/>
                  </a:lnTo>
                  <a:lnTo>
                    <a:pt x="2698" y="1841"/>
                  </a:lnTo>
                  <a:lnTo>
                    <a:pt x="2683" y="1865"/>
                  </a:lnTo>
                  <a:lnTo>
                    <a:pt x="2672" y="1890"/>
                  </a:lnTo>
                  <a:lnTo>
                    <a:pt x="2667" y="1918"/>
                  </a:lnTo>
                  <a:lnTo>
                    <a:pt x="2669" y="1945"/>
                  </a:lnTo>
                  <a:lnTo>
                    <a:pt x="2674" y="1975"/>
                  </a:lnTo>
                  <a:lnTo>
                    <a:pt x="2686" y="2001"/>
                  </a:lnTo>
                  <a:lnTo>
                    <a:pt x="2703" y="2025"/>
                  </a:lnTo>
                  <a:lnTo>
                    <a:pt x="2723" y="2043"/>
                  </a:lnTo>
                  <a:lnTo>
                    <a:pt x="2745" y="2058"/>
                  </a:lnTo>
                  <a:lnTo>
                    <a:pt x="2771" y="2068"/>
                  </a:lnTo>
                  <a:lnTo>
                    <a:pt x="2798" y="2073"/>
                  </a:lnTo>
                  <a:lnTo>
                    <a:pt x="2827" y="2072"/>
                  </a:lnTo>
                  <a:lnTo>
                    <a:pt x="2855" y="2067"/>
                  </a:lnTo>
                  <a:lnTo>
                    <a:pt x="2881" y="2055"/>
                  </a:lnTo>
                  <a:lnTo>
                    <a:pt x="2905" y="2038"/>
                  </a:lnTo>
                  <a:lnTo>
                    <a:pt x="2923" y="2018"/>
                  </a:lnTo>
                  <a:lnTo>
                    <a:pt x="2939" y="1996"/>
                  </a:lnTo>
                  <a:lnTo>
                    <a:pt x="2948" y="1969"/>
                  </a:lnTo>
                  <a:lnTo>
                    <a:pt x="2953" y="1943"/>
                  </a:lnTo>
                  <a:lnTo>
                    <a:pt x="2953" y="1914"/>
                  </a:lnTo>
                  <a:lnTo>
                    <a:pt x="2947" y="1886"/>
                  </a:lnTo>
                  <a:lnTo>
                    <a:pt x="2935" y="1860"/>
                  </a:lnTo>
                  <a:lnTo>
                    <a:pt x="2919" y="1836"/>
                  </a:lnTo>
                  <a:lnTo>
                    <a:pt x="2899" y="1818"/>
                  </a:lnTo>
                  <a:lnTo>
                    <a:pt x="2876" y="1802"/>
                  </a:lnTo>
                  <a:lnTo>
                    <a:pt x="2851" y="1793"/>
                  </a:lnTo>
                  <a:lnTo>
                    <a:pt x="2823" y="1787"/>
                  </a:lnTo>
                  <a:close/>
                  <a:moveTo>
                    <a:pt x="1526" y="1787"/>
                  </a:moveTo>
                  <a:lnTo>
                    <a:pt x="1498" y="1793"/>
                  </a:lnTo>
                  <a:lnTo>
                    <a:pt x="1473" y="1802"/>
                  </a:lnTo>
                  <a:lnTo>
                    <a:pt x="1450" y="1818"/>
                  </a:lnTo>
                  <a:lnTo>
                    <a:pt x="1430" y="1836"/>
                  </a:lnTo>
                  <a:lnTo>
                    <a:pt x="1414" y="1860"/>
                  </a:lnTo>
                  <a:lnTo>
                    <a:pt x="1402" y="1886"/>
                  </a:lnTo>
                  <a:lnTo>
                    <a:pt x="1396" y="1914"/>
                  </a:lnTo>
                  <a:lnTo>
                    <a:pt x="1396" y="1943"/>
                  </a:lnTo>
                  <a:lnTo>
                    <a:pt x="1401" y="1969"/>
                  </a:lnTo>
                  <a:lnTo>
                    <a:pt x="1410" y="1996"/>
                  </a:lnTo>
                  <a:lnTo>
                    <a:pt x="1425" y="2018"/>
                  </a:lnTo>
                  <a:lnTo>
                    <a:pt x="1444" y="2038"/>
                  </a:lnTo>
                  <a:lnTo>
                    <a:pt x="1467" y="2055"/>
                  </a:lnTo>
                  <a:lnTo>
                    <a:pt x="1493" y="2067"/>
                  </a:lnTo>
                  <a:lnTo>
                    <a:pt x="1522" y="2072"/>
                  </a:lnTo>
                  <a:lnTo>
                    <a:pt x="1550" y="2073"/>
                  </a:lnTo>
                  <a:lnTo>
                    <a:pt x="1578" y="2068"/>
                  </a:lnTo>
                  <a:lnTo>
                    <a:pt x="1603" y="2058"/>
                  </a:lnTo>
                  <a:lnTo>
                    <a:pt x="1626" y="2043"/>
                  </a:lnTo>
                  <a:lnTo>
                    <a:pt x="1646" y="2025"/>
                  </a:lnTo>
                  <a:lnTo>
                    <a:pt x="1663" y="2001"/>
                  </a:lnTo>
                  <a:lnTo>
                    <a:pt x="1674" y="1975"/>
                  </a:lnTo>
                  <a:lnTo>
                    <a:pt x="1681" y="1945"/>
                  </a:lnTo>
                  <a:lnTo>
                    <a:pt x="1681" y="1918"/>
                  </a:lnTo>
                  <a:lnTo>
                    <a:pt x="1677" y="1890"/>
                  </a:lnTo>
                  <a:lnTo>
                    <a:pt x="1666" y="1865"/>
                  </a:lnTo>
                  <a:lnTo>
                    <a:pt x="1652" y="1841"/>
                  </a:lnTo>
                  <a:lnTo>
                    <a:pt x="1632" y="1822"/>
                  </a:lnTo>
                  <a:lnTo>
                    <a:pt x="1609" y="1806"/>
                  </a:lnTo>
                  <a:lnTo>
                    <a:pt x="1583" y="1794"/>
                  </a:lnTo>
                  <a:lnTo>
                    <a:pt x="1554" y="1787"/>
                  </a:lnTo>
                  <a:lnTo>
                    <a:pt x="1526" y="1787"/>
                  </a:lnTo>
                  <a:close/>
                  <a:moveTo>
                    <a:pt x="2174" y="1324"/>
                  </a:moveTo>
                  <a:lnTo>
                    <a:pt x="2141" y="1328"/>
                  </a:lnTo>
                  <a:lnTo>
                    <a:pt x="2112" y="1339"/>
                  </a:lnTo>
                  <a:lnTo>
                    <a:pt x="2084" y="1356"/>
                  </a:lnTo>
                  <a:lnTo>
                    <a:pt x="2063" y="1378"/>
                  </a:lnTo>
                  <a:lnTo>
                    <a:pt x="2046" y="1405"/>
                  </a:lnTo>
                  <a:lnTo>
                    <a:pt x="2035" y="1435"/>
                  </a:lnTo>
                  <a:lnTo>
                    <a:pt x="2031" y="1468"/>
                  </a:lnTo>
                  <a:lnTo>
                    <a:pt x="2035" y="1501"/>
                  </a:lnTo>
                  <a:lnTo>
                    <a:pt x="2046" y="1531"/>
                  </a:lnTo>
                  <a:lnTo>
                    <a:pt x="2063" y="1558"/>
                  </a:lnTo>
                  <a:lnTo>
                    <a:pt x="2084" y="1580"/>
                  </a:lnTo>
                  <a:lnTo>
                    <a:pt x="2112" y="1597"/>
                  </a:lnTo>
                  <a:lnTo>
                    <a:pt x="2141" y="1608"/>
                  </a:lnTo>
                  <a:lnTo>
                    <a:pt x="2174" y="1612"/>
                  </a:lnTo>
                  <a:lnTo>
                    <a:pt x="2207" y="1608"/>
                  </a:lnTo>
                  <a:lnTo>
                    <a:pt x="2237" y="1597"/>
                  </a:lnTo>
                  <a:lnTo>
                    <a:pt x="2264" y="1580"/>
                  </a:lnTo>
                  <a:lnTo>
                    <a:pt x="2286" y="1558"/>
                  </a:lnTo>
                  <a:lnTo>
                    <a:pt x="2303" y="1531"/>
                  </a:lnTo>
                  <a:lnTo>
                    <a:pt x="2314" y="1501"/>
                  </a:lnTo>
                  <a:lnTo>
                    <a:pt x="2318" y="1468"/>
                  </a:lnTo>
                  <a:lnTo>
                    <a:pt x="2314" y="1435"/>
                  </a:lnTo>
                  <a:lnTo>
                    <a:pt x="2303" y="1405"/>
                  </a:lnTo>
                  <a:lnTo>
                    <a:pt x="2286" y="1378"/>
                  </a:lnTo>
                  <a:lnTo>
                    <a:pt x="2264" y="1356"/>
                  </a:lnTo>
                  <a:lnTo>
                    <a:pt x="2237" y="1339"/>
                  </a:lnTo>
                  <a:lnTo>
                    <a:pt x="2207" y="1328"/>
                  </a:lnTo>
                  <a:lnTo>
                    <a:pt x="2174" y="1324"/>
                  </a:lnTo>
                  <a:close/>
                  <a:moveTo>
                    <a:pt x="1828" y="0"/>
                  </a:moveTo>
                  <a:lnTo>
                    <a:pt x="1901" y="3"/>
                  </a:lnTo>
                  <a:lnTo>
                    <a:pt x="1973" y="15"/>
                  </a:lnTo>
                  <a:lnTo>
                    <a:pt x="2043" y="33"/>
                  </a:lnTo>
                  <a:lnTo>
                    <a:pt x="2111" y="58"/>
                  </a:lnTo>
                  <a:lnTo>
                    <a:pt x="2174" y="90"/>
                  </a:lnTo>
                  <a:lnTo>
                    <a:pt x="2238" y="58"/>
                  </a:lnTo>
                  <a:lnTo>
                    <a:pt x="2306" y="33"/>
                  </a:lnTo>
                  <a:lnTo>
                    <a:pt x="2376" y="15"/>
                  </a:lnTo>
                  <a:lnTo>
                    <a:pt x="2448" y="3"/>
                  </a:lnTo>
                  <a:lnTo>
                    <a:pt x="2521" y="0"/>
                  </a:lnTo>
                  <a:lnTo>
                    <a:pt x="2596" y="3"/>
                  </a:lnTo>
                  <a:lnTo>
                    <a:pt x="2671" y="15"/>
                  </a:lnTo>
                  <a:lnTo>
                    <a:pt x="2725" y="29"/>
                  </a:lnTo>
                  <a:lnTo>
                    <a:pt x="2775" y="49"/>
                  </a:lnTo>
                  <a:lnTo>
                    <a:pt x="2820" y="74"/>
                  </a:lnTo>
                  <a:lnTo>
                    <a:pt x="2861" y="102"/>
                  </a:lnTo>
                  <a:lnTo>
                    <a:pt x="2898" y="135"/>
                  </a:lnTo>
                  <a:lnTo>
                    <a:pt x="2932" y="172"/>
                  </a:lnTo>
                  <a:lnTo>
                    <a:pt x="2961" y="211"/>
                  </a:lnTo>
                  <a:lnTo>
                    <a:pt x="2986" y="256"/>
                  </a:lnTo>
                  <a:lnTo>
                    <a:pt x="3009" y="302"/>
                  </a:lnTo>
                  <a:lnTo>
                    <a:pt x="3027" y="352"/>
                  </a:lnTo>
                  <a:lnTo>
                    <a:pt x="3042" y="405"/>
                  </a:lnTo>
                  <a:lnTo>
                    <a:pt x="3052" y="459"/>
                  </a:lnTo>
                  <a:lnTo>
                    <a:pt x="3062" y="517"/>
                  </a:lnTo>
                  <a:lnTo>
                    <a:pt x="3066" y="575"/>
                  </a:lnTo>
                  <a:lnTo>
                    <a:pt x="3068" y="636"/>
                  </a:lnTo>
                  <a:lnTo>
                    <a:pt x="3067" y="698"/>
                  </a:lnTo>
                  <a:lnTo>
                    <a:pt x="3062" y="761"/>
                  </a:lnTo>
                  <a:lnTo>
                    <a:pt x="3055" y="826"/>
                  </a:lnTo>
                  <a:lnTo>
                    <a:pt x="3046" y="890"/>
                  </a:lnTo>
                  <a:lnTo>
                    <a:pt x="3033" y="955"/>
                  </a:lnTo>
                  <a:lnTo>
                    <a:pt x="3095" y="922"/>
                  </a:lnTo>
                  <a:lnTo>
                    <a:pt x="3155" y="890"/>
                  </a:lnTo>
                  <a:lnTo>
                    <a:pt x="3217" y="864"/>
                  </a:lnTo>
                  <a:lnTo>
                    <a:pt x="3279" y="839"/>
                  </a:lnTo>
                  <a:lnTo>
                    <a:pt x="3341" y="819"/>
                  </a:lnTo>
                  <a:lnTo>
                    <a:pt x="3402" y="802"/>
                  </a:lnTo>
                  <a:lnTo>
                    <a:pt x="3463" y="789"/>
                  </a:lnTo>
                  <a:lnTo>
                    <a:pt x="3522" y="780"/>
                  </a:lnTo>
                  <a:lnTo>
                    <a:pt x="3580" y="776"/>
                  </a:lnTo>
                  <a:lnTo>
                    <a:pt x="3637" y="776"/>
                  </a:lnTo>
                  <a:lnTo>
                    <a:pt x="3691" y="780"/>
                  </a:lnTo>
                  <a:lnTo>
                    <a:pt x="3745" y="789"/>
                  </a:lnTo>
                  <a:lnTo>
                    <a:pt x="3795" y="803"/>
                  </a:lnTo>
                  <a:lnTo>
                    <a:pt x="3844" y="823"/>
                  </a:lnTo>
                  <a:lnTo>
                    <a:pt x="3889" y="848"/>
                  </a:lnTo>
                  <a:lnTo>
                    <a:pt x="3931" y="880"/>
                  </a:lnTo>
                  <a:lnTo>
                    <a:pt x="3970" y="917"/>
                  </a:lnTo>
                  <a:lnTo>
                    <a:pt x="4006" y="959"/>
                  </a:lnTo>
                  <a:lnTo>
                    <a:pt x="4039" y="1009"/>
                  </a:lnTo>
                  <a:lnTo>
                    <a:pt x="4073" y="1076"/>
                  </a:lnTo>
                  <a:lnTo>
                    <a:pt x="4100" y="1146"/>
                  </a:lnTo>
                  <a:lnTo>
                    <a:pt x="4120" y="1218"/>
                  </a:lnTo>
                  <a:lnTo>
                    <a:pt x="4131" y="1290"/>
                  </a:lnTo>
                  <a:lnTo>
                    <a:pt x="4135" y="1361"/>
                  </a:lnTo>
                  <a:lnTo>
                    <a:pt x="4131" y="1434"/>
                  </a:lnTo>
                  <a:lnTo>
                    <a:pt x="4121" y="1504"/>
                  </a:lnTo>
                  <a:lnTo>
                    <a:pt x="4166" y="1549"/>
                  </a:lnTo>
                  <a:lnTo>
                    <a:pt x="4205" y="1597"/>
                  </a:lnTo>
                  <a:lnTo>
                    <a:pt x="4241" y="1649"/>
                  </a:lnTo>
                  <a:lnTo>
                    <a:pt x="4273" y="1704"/>
                  </a:lnTo>
                  <a:lnTo>
                    <a:pt x="4299" y="1762"/>
                  </a:lnTo>
                  <a:lnTo>
                    <a:pt x="4320" y="1824"/>
                  </a:lnTo>
                  <a:lnTo>
                    <a:pt x="4336" y="1887"/>
                  </a:lnTo>
                  <a:lnTo>
                    <a:pt x="4346" y="1953"/>
                  </a:lnTo>
                  <a:lnTo>
                    <a:pt x="4349" y="2013"/>
                  </a:lnTo>
                  <a:lnTo>
                    <a:pt x="4345" y="2068"/>
                  </a:lnTo>
                  <a:lnTo>
                    <a:pt x="4335" y="2121"/>
                  </a:lnTo>
                  <a:lnTo>
                    <a:pt x="4319" y="2171"/>
                  </a:lnTo>
                  <a:lnTo>
                    <a:pt x="4296" y="2218"/>
                  </a:lnTo>
                  <a:lnTo>
                    <a:pt x="4269" y="2263"/>
                  </a:lnTo>
                  <a:lnTo>
                    <a:pt x="4237" y="2304"/>
                  </a:lnTo>
                  <a:lnTo>
                    <a:pt x="4200" y="2342"/>
                  </a:lnTo>
                  <a:lnTo>
                    <a:pt x="4158" y="2379"/>
                  </a:lnTo>
                  <a:lnTo>
                    <a:pt x="4112" y="2412"/>
                  </a:lnTo>
                  <a:lnTo>
                    <a:pt x="4061" y="2443"/>
                  </a:lnTo>
                  <a:lnTo>
                    <a:pt x="4009" y="2470"/>
                  </a:lnTo>
                  <a:lnTo>
                    <a:pt x="3952" y="2495"/>
                  </a:lnTo>
                  <a:lnTo>
                    <a:pt x="3893" y="2518"/>
                  </a:lnTo>
                  <a:lnTo>
                    <a:pt x="3831" y="2536"/>
                  </a:lnTo>
                  <a:lnTo>
                    <a:pt x="3767" y="2553"/>
                  </a:lnTo>
                  <a:lnTo>
                    <a:pt x="3701" y="2568"/>
                  </a:lnTo>
                  <a:lnTo>
                    <a:pt x="3633" y="2580"/>
                  </a:lnTo>
                  <a:lnTo>
                    <a:pt x="3564" y="2588"/>
                  </a:lnTo>
                  <a:lnTo>
                    <a:pt x="3617" y="2639"/>
                  </a:lnTo>
                  <a:lnTo>
                    <a:pt x="3668" y="2691"/>
                  </a:lnTo>
                  <a:lnTo>
                    <a:pt x="3715" y="2743"/>
                  </a:lnTo>
                  <a:lnTo>
                    <a:pt x="3759" y="2799"/>
                  </a:lnTo>
                  <a:lnTo>
                    <a:pt x="3799" y="2853"/>
                  </a:lnTo>
                  <a:lnTo>
                    <a:pt x="3835" y="2910"/>
                  </a:lnTo>
                  <a:lnTo>
                    <a:pt x="3865" y="2966"/>
                  </a:lnTo>
                  <a:lnTo>
                    <a:pt x="3891" y="3023"/>
                  </a:lnTo>
                  <a:lnTo>
                    <a:pt x="3914" y="3080"/>
                  </a:lnTo>
                  <a:lnTo>
                    <a:pt x="3930" y="3136"/>
                  </a:lnTo>
                  <a:lnTo>
                    <a:pt x="3939" y="3193"/>
                  </a:lnTo>
                  <a:lnTo>
                    <a:pt x="3943" y="3248"/>
                  </a:lnTo>
                  <a:lnTo>
                    <a:pt x="3941" y="3304"/>
                  </a:lnTo>
                  <a:lnTo>
                    <a:pt x="3932" y="3358"/>
                  </a:lnTo>
                  <a:lnTo>
                    <a:pt x="3916" y="3411"/>
                  </a:lnTo>
                  <a:lnTo>
                    <a:pt x="3893" y="3462"/>
                  </a:lnTo>
                  <a:lnTo>
                    <a:pt x="3862" y="3512"/>
                  </a:lnTo>
                  <a:lnTo>
                    <a:pt x="3824" y="3561"/>
                  </a:lnTo>
                  <a:lnTo>
                    <a:pt x="3777" y="3608"/>
                  </a:lnTo>
                  <a:lnTo>
                    <a:pt x="3726" y="3651"/>
                  </a:lnTo>
                  <a:lnTo>
                    <a:pt x="3674" y="3688"/>
                  </a:lnTo>
                  <a:lnTo>
                    <a:pt x="3617" y="3719"/>
                  </a:lnTo>
                  <a:lnTo>
                    <a:pt x="3560" y="3746"/>
                  </a:lnTo>
                  <a:lnTo>
                    <a:pt x="3501" y="3767"/>
                  </a:lnTo>
                  <a:lnTo>
                    <a:pt x="3439" y="3783"/>
                  </a:lnTo>
                  <a:lnTo>
                    <a:pt x="3378" y="3793"/>
                  </a:lnTo>
                  <a:lnTo>
                    <a:pt x="3349" y="3849"/>
                  </a:lnTo>
                  <a:lnTo>
                    <a:pt x="3315" y="3901"/>
                  </a:lnTo>
                  <a:lnTo>
                    <a:pt x="3277" y="3951"/>
                  </a:lnTo>
                  <a:lnTo>
                    <a:pt x="3234" y="3998"/>
                  </a:lnTo>
                  <a:lnTo>
                    <a:pt x="3187" y="4041"/>
                  </a:lnTo>
                  <a:lnTo>
                    <a:pt x="3135" y="4081"/>
                  </a:lnTo>
                  <a:lnTo>
                    <a:pt x="3080" y="4115"/>
                  </a:lnTo>
                  <a:lnTo>
                    <a:pt x="3019" y="4145"/>
                  </a:lnTo>
                  <a:lnTo>
                    <a:pt x="2959" y="4168"/>
                  </a:lnTo>
                  <a:lnTo>
                    <a:pt x="2898" y="4182"/>
                  </a:lnTo>
                  <a:lnTo>
                    <a:pt x="2839" y="4187"/>
                  </a:lnTo>
                  <a:lnTo>
                    <a:pt x="2779" y="4183"/>
                  </a:lnTo>
                  <a:lnTo>
                    <a:pt x="2723" y="4173"/>
                  </a:lnTo>
                  <a:lnTo>
                    <a:pt x="2667" y="4156"/>
                  </a:lnTo>
                  <a:lnTo>
                    <a:pt x="2612" y="4131"/>
                  </a:lnTo>
                  <a:lnTo>
                    <a:pt x="2559" y="4099"/>
                  </a:lnTo>
                  <a:lnTo>
                    <a:pt x="2509" y="4062"/>
                  </a:lnTo>
                  <a:lnTo>
                    <a:pt x="2459" y="4019"/>
                  </a:lnTo>
                  <a:lnTo>
                    <a:pt x="2411" y="3971"/>
                  </a:lnTo>
                  <a:lnTo>
                    <a:pt x="2366" y="3918"/>
                  </a:lnTo>
                  <a:lnTo>
                    <a:pt x="2323" y="3860"/>
                  </a:lnTo>
                  <a:lnTo>
                    <a:pt x="2282" y="3800"/>
                  </a:lnTo>
                  <a:lnTo>
                    <a:pt x="2244" y="3735"/>
                  </a:lnTo>
                  <a:lnTo>
                    <a:pt x="2208" y="3668"/>
                  </a:lnTo>
                  <a:lnTo>
                    <a:pt x="2174" y="3598"/>
                  </a:lnTo>
                  <a:lnTo>
                    <a:pt x="2141" y="3668"/>
                  </a:lnTo>
                  <a:lnTo>
                    <a:pt x="2105" y="3735"/>
                  </a:lnTo>
                  <a:lnTo>
                    <a:pt x="2067" y="3800"/>
                  </a:lnTo>
                  <a:lnTo>
                    <a:pt x="2026" y="3860"/>
                  </a:lnTo>
                  <a:lnTo>
                    <a:pt x="1983" y="3918"/>
                  </a:lnTo>
                  <a:lnTo>
                    <a:pt x="1936" y="3971"/>
                  </a:lnTo>
                  <a:lnTo>
                    <a:pt x="1889" y="4019"/>
                  </a:lnTo>
                  <a:lnTo>
                    <a:pt x="1840" y="4062"/>
                  </a:lnTo>
                  <a:lnTo>
                    <a:pt x="1789" y="4099"/>
                  </a:lnTo>
                  <a:lnTo>
                    <a:pt x="1736" y="4131"/>
                  </a:lnTo>
                  <a:lnTo>
                    <a:pt x="1682" y="4156"/>
                  </a:lnTo>
                  <a:lnTo>
                    <a:pt x="1626" y="4173"/>
                  </a:lnTo>
                  <a:lnTo>
                    <a:pt x="1568" y="4183"/>
                  </a:lnTo>
                  <a:lnTo>
                    <a:pt x="1510" y="4187"/>
                  </a:lnTo>
                  <a:lnTo>
                    <a:pt x="1451" y="4182"/>
                  </a:lnTo>
                  <a:lnTo>
                    <a:pt x="1390" y="4168"/>
                  </a:lnTo>
                  <a:lnTo>
                    <a:pt x="1330" y="4145"/>
                  </a:lnTo>
                  <a:lnTo>
                    <a:pt x="1269" y="4115"/>
                  </a:lnTo>
                  <a:lnTo>
                    <a:pt x="1214" y="4081"/>
                  </a:lnTo>
                  <a:lnTo>
                    <a:pt x="1162" y="4041"/>
                  </a:lnTo>
                  <a:lnTo>
                    <a:pt x="1115" y="3998"/>
                  </a:lnTo>
                  <a:lnTo>
                    <a:pt x="1072" y="3951"/>
                  </a:lnTo>
                  <a:lnTo>
                    <a:pt x="1034" y="3901"/>
                  </a:lnTo>
                  <a:lnTo>
                    <a:pt x="1000" y="3849"/>
                  </a:lnTo>
                  <a:lnTo>
                    <a:pt x="971" y="3793"/>
                  </a:lnTo>
                  <a:lnTo>
                    <a:pt x="909" y="3783"/>
                  </a:lnTo>
                  <a:lnTo>
                    <a:pt x="848" y="3767"/>
                  </a:lnTo>
                  <a:lnTo>
                    <a:pt x="789" y="3746"/>
                  </a:lnTo>
                  <a:lnTo>
                    <a:pt x="731" y="3719"/>
                  </a:lnTo>
                  <a:lnTo>
                    <a:pt x="675" y="3688"/>
                  </a:lnTo>
                  <a:lnTo>
                    <a:pt x="623" y="3651"/>
                  </a:lnTo>
                  <a:lnTo>
                    <a:pt x="572" y="3608"/>
                  </a:lnTo>
                  <a:lnTo>
                    <a:pt x="525" y="3561"/>
                  </a:lnTo>
                  <a:lnTo>
                    <a:pt x="487" y="3512"/>
                  </a:lnTo>
                  <a:lnTo>
                    <a:pt x="456" y="3462"/>
                  </a:lnTo>
                  <a:lnTo>
                    <a:pt x="433" y="3411"/>
                  </a:lnTo>
                  <a:lnTo>
                    <a:pt x="417" y="3358"/>
                  </a:lnTo>
                  <a:lnTo>
                    <a:pt x="408" y="3304"/>
                  </a:lnTo>
                  <a:lnTo>
                    <a:pt x="405" y="3248"/>
                  </a:lnTo>
                  <a:lnTo>
                    <a:pt x="410" y="3193"/>
                  </a:lnTo>
                  <a:lnTo>
                    <a:pt x="419" y="3136"/>
                  </a:lnTo>
                  <a:lnTo>
                    <a:pt x="435" y="3080"/>
                  </a:lnTo>
                  <a:lnTo>
                    <a:pt x="456" y="3023"/>
                  </a:lnTo>
                  <a:lnTo>
                    <a:pt x="483" y="2966"/>
                  </a:lnTo>
                  <a:lnTo>
                    <a:pt x="514" y="2910"/>
                  </a:lnTo>
                  <a:lnTo>
                    <a:pt x="550" y="2853"/>
                  </a:lnTo>
                  <a:lnTo>
                    <a:pt x="590" y="2799"/>
                  </a:lnTo>
                  <a:lnTo>
                    <a:pt x="633" y="2743"/>
                  </a:lnTo>
                  <a:lnTo>
                    <a:pt x="681" y="2691"/>
                  </a:lnTo>
                  <a:lnTo>
                    <a:pt x="731" y="2639"/>
                  </a:lnTo>
                  <a:lnTo>
                    <a:pt x="785" y="2588"/>
                  </a:lnTo>
                  <a:lnTo>
                    <a:pt x="716" y="2580"/>
                  </a:lnTo>
                  <a:lnTo>
                    <a:pt x="648" y="2568"/>
                  </a:lnTo>
                  <a:lnTo>
                    <a:pt x="582" y="2553"/>
                  </a:lnTo>
                  <a:lnTo>
                    <a:pt x="517" y="2536"/>
                  </a:lnTo>
                  <a:lnTo>
                    <a:pt x="455" y="2518"/>
                  </a:lnTo>
                  <a:lnTo>
                    <a:pt x="396" y="2495"/>
                  </a:lnTo>
                  <a:lnTo>
                    <a:pt x="340" y="2470"/>
                  </a:lnTo>
                  <a:lnTo>
                    <a:pt x="286" y="2443"/>
                  </a:lnTo>
                  <a:lnTo>
                    <a:pt x="237" y="2412"/>
                  </a:lnTo>
                  <a:lnTo>
                    <a:pt x="191" y="2379"/>
                  </a:lnTo>
                  <a:lnTo>
                    <a:pt x="149" y="2342"/>
                  </a:lnTo>
                  <a:lnTo>
                    <a:pt x="112" y="2304"/>
                  </a:lnTo>
                  <a:lnTo>
                    <a:pt x="79" y="2263"/>
                  </a:lnTo>
                  <a:lnTo>
                    <a:pt x="53" y="2218"/>
                  </a:lnTo>
                  <a:lnTo>
                    <a:pt x="30" y="2171"/>
                  </a:lnTo>
                  <a:lnTo>
                    <a:pt x="15" y="2121"/>
                  </a:lnTo>
                  <a:lnTo>
                    <a:pt x="4" y="2068"/>
                  </a:lnTo>
                  <a:lnTo>
                    <a:pt x="0" y="2013"/>
                  </a:lnTo>
                  <a:lnTo>
                    <a:pt x="3" y="1953"/>
                  </a:lnTo>
                  <a:lnTo>
                    <a:pt x="13" y="1887"/>
                  </a:lnTo>
                  <a:lnTo>
                    <a:pt x="29" y="1824"/>
                  </a:lnTo>
                  <a:lnTo>
                    <a:pt x="50" y="1762"/>
                  </a:lnTo>
                  <a:lnTo>
                    <a:pt x="77" y="1704"/>
                  </a:lnTo>
                  <a:lnTo>
                    <a:pt x="108" y="1649"/>
                  </a:lnTo>
                  <a:lnTo>
                    <a:pt x="144" y="1597"/>
                  </a:lnTo>
                  <a:lnTo>
                    <a:pt x="183" y="1549"/>
                  </a:lnTo>
                  <a:lnTo>
                    <a:pt x="227" y="1504"/>
                  </a:lnTo>
                  <a:lnTo>
                    <a:pt x="218" y="1434"/>
                  </a:lnTo>
                  <a:lnTo>
                    <a:pt x="214" y="1361"/>
                  </a:lnTo>
                  <a:lnTo>
                    <a:pt x="218" y="1290"/>
                  </a:lnTo>
                  <a:lnTo>
                    <a:pt x="230" y="1218"/>
                  </a:lnTo>
                  <a:lnTo>
                    <a:pt x="248" y="1146"/>
                  </a:lnTo>
                  <a:lnTo>
                    <a:pt x="276" y="1076"/>
                  </a:lnTo>
                  <a:lnTo>
                    <a:pt x="310" y="1009"/>
                  </a:lnTo>
                  <a:lnTo>
                    <a:pt x="342" y="959"/>
                  </a:lnTo>
                  <a:lnTo>
                    <a:pt x="379" y="917"/>
                  </a:lnTo>
                  <a:lnTo>
                    <a:pt x="417" y="880"/>
                  </a:lnTo>
                  <a:lnTo>
                    <a:pt x="460" y="848"/>
                  </a:lnTo>
                  <a:lnTo>
                    <a:pt x="505" y="823"/>
                  </a:lnTo>
                  <a:lnTo>
                    <a:pt x="554" y="803"/>
                  </a:lnTo>
                  <a:lnTo>
                    <a:pt x="604" y="789"/>
                  </a:lnTo>
                  <a:lnTo>
                    <a:pt x="657" y="780"/>
                  </a:lnTo>
                  <a:lnTo>
                    <a:pt x="712" y="776"/>
                  </a:lnTo>
                  <a:lnTo>
                    <a:pt x="769" y="776"/>
                  </a:lnTo>
                  <a:lnTo>
                    <a:pt x="827" y="780"/>
                  </a:lnTo>
                  <a:lnTo>
                    <a:pt x="886" y="789"/>
                  </a:lnTo>
                  <a:lnTo>
                    <a:pt x="947" y="802"/>
                  </a:lnTo>
                  <a:lnTo>
                    <a:pt x="1008" y="819"/>
                  </a:lnTo>
                  <a:lnTo>
                    <a:pt x="1070" y="839"/>
                  </a:lnTo>
                  <a:lnTo>
                    <a:pt x="1132" y="864"/>
                  </a:lnTo>
                  <a:lnTo>
                    <a:pt x="1192" y="890"/>
                  </a:lnTo>
                  <a:lnTo>
                    <a:pt x="1254" y="922"/>
                  </a:lnTo>
                  <a:lnTo>
                    <a:pt x="1315" y="955"/>
                  </a:lnTo>
                  <a:lnTo>
                    <a:pt x="1303" y="890"/>
                  </a:lnTo>
                  <a:lnTo>
                    <a:pt x="1294" y="826"/>
                  </a:lnTo>
                  <a:lnTo>
                    <a:pt x="1286" y="761"/>
                  </a:lnTo>
                  <a:lnTo>
                    <a:pt x="1282" y="698"/>
                  </a:lnTo>
                  <a:lnTo>
                    <a:pt x="1281" y="636"/>
                  </a:lnTo>
                  <a:lnTo>
                    <a:pt x="1283" y="575"/>
                  </a:lnTo>
                  <a:lnTo>
                    <a:pt x="1287" y="517"/>
                  </a:lnTo>
                  <a:lnTo>
                    <a:pt x="1295" y="459"/>
                  </a:lnTo>
                  <a:lnTo>
                    <a:pt x="1307" y="405"/>
                  </a:lnTo>
                  <a:lnTo>
                    <a:pt x="1322" y="352"/>
                  </a:lnTo>
                  <a:lnTo>
                    <a:pt x="1340" y="302"/>
                  </a:lnTo>
                  <a:lnTo>
                    <a:pt x="1363" y="256"/>
                  </a:lnTo>
                  <a:lnTo>
                    <a:pt x="1388" y="211"/>
                  </a:lnTo>
                  <a:lnTo>
                    <a:pt x="1417" y="172"/>
                  </a:lnTo>
                  <a:lnTo>
                    <a:pt x="1450" y="135"/>
                  </a:lnTo>
                  <a:lnTo>
                    <a:pt x="1487" y="102"/>
                  </a:lnTo>
                  <a:lnTo>
                    <a:pt x="1529" y="74"/>
                  </a:lnTo>
                  <a:lnTo>
                    <a:pt x="1574" y="49"/>
                  </a:lnTo>
                  <a:lnTo>
                    <a:pt x="1624" y="29"/>
                  </a:lnTo>
                  <a:lnTo>
                    <a:pt x="1678" y="15"/>
                  </a:lnTo>
                  <a:lnTo>
                    <a:pt x="1753" y="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FE739B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n>
                  <a:solidFill>
                    <a:srgbClr val="26292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403600" y="1441450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9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9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3251200" y="1289050"/>
              <a:ext cx="76200" cy="76200"/>
            </a:xfrm>
            <a:custGeom>
              <a:avLst/>
              <a:gdLst>
                <a:gd name="T0" fmla="*/ 71 w 144"/>
                <a:gd name="T1" fmla="*/ 0 h 144"/>
                <a:gd name="T2" fmla="*/ 95 w 144"/>
                <a:gd name="T3" fmla="*/ 4 h 144"/>
                <a:gd name="T4" fmla="*/ 115 w 144"/>
                <a:gd name="T5" fmla="*/ 15 h 144"/>
                <a:gd name="T6" fmla="*/ 129 w 144"/>
                <a:gd name="T7" fmla="*/ 29 h 144"/>
                <a:gd name="T8" fmla="*/ 140 w 144"/>
                <a:gd name="T9" fmla="*/ 49 h 144"/>
                <a:gd name="T10" fmla="*/ 144 w 144"/>
                <a:gd name="T11" fmla="*/ 71 h 144"/>
                <a:gd name="T12" fmla="*/ 140 w 144"/>
                <a:gd name="T13" fmla="*/ 95 h 144"/>
                <a:gd name="T14" fmla="*/ 129 w 144"/>
                <a:gd name="T15" fmla="*/ 113 h 144"/>
                <a:gd name="T16" fmla="*/ 115 w 144"/>
                <a:gd name="T17" fmla="*/ 129 h 144"/>
                <a:gd name="T18" fmla="*/ 95 w 144"/>
                <a:gd name="T19" fmla="*/ 140 h 144"/>
                <a:gd name="T20" fmla="*/ 71 w 144"/>
                <a:gd name="T21" fmla="*/ 144 h 144"/>
                <a:gd name="T22" fmla="*/ 49 w 144"/>
                <a:gd name="T23" fmla="*/ 140 h 144"/>
                <a:gd name="T24" fmla="*/ 29 w 144"/>
                <a:gd name="T25" fmla="*/ 129 h 144"/>
                <a:gd name="T26" fmla="*/ 15 w 144"/>
                <a:gd name="T27" fmla="*/ 113 h 144"/>
                <a:gd name="T28" fmla="*/ 4 w 144"/>
                <a:gd name="T29" fmla="*/ 95 h 144"/>
                <a:gd name="T30" fmla="*/ 0 w 144"/>
                <a:gd name="T31" fmla="*/ 71 h 144"/>
                <a:gd name="T32" fmla="*/ 4 w 144"/>
                <a:gd name="T33" fmla="*/ 49 h 144"/>
                <a:gd name="T34" fmla="*/ 15 w 144"/>
                <a:gd name="T35" fmla="*/ 29 h 144"/>
                <a:gd name="T36" fmla="*/ 29 w 144"/>
                <a:gd name="T37" fmla="*/ 15 h 144"/>
                <a:gd name="T38" fmla="*/ 49 w 144"/>
                <a:gd name="T39" fmla="*/ 4 h 144"/>
                <a:gd name="T40" fmla="*/ 71 w 144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44">
                  <a:moveTo>
                    <a:pt x="71" y="0"/>
                  </a:moveTo>
                  <a:lnTo>
                    <a:pt x="95" y="4"/>
                  </a:lnTo>
                  <a:lnTo>
                    <a:pt x="115" y="15"/>
                  </a:lnTo>
                  <a:lnTo>
                    <a:pt x="129" y="29"/>
                  </a:lnTo>
                  <a:lnTo>
                    <a:pt x="140" y="49"/>
                  </a:lnTo>
                  <a:lnTo>
                    <a:pt x="144" y="71"/>
                  </a:lnTo>
                  <a:lnTo>
                    <a:pt x="140" y="95"/>
                  </a:lnTo>
                  <a:lnTo>
                    <a:pt x="129" y="113"/>
                  </a:lnTo>
                  <a:lnTo>
                    <a:pt x="115" y="129"/>
                  </a:lnTo>
                  <a:lnTo>
                    <a:pt x="95" y="140"/>
                  </a:lnTo>
                  <a:lnTo>
                    <a:pt x="71" y="144"/>
                  </a:lnTo>
                  <a:lnTo>
                    <a:pt x="49" y="140"/>
                  </a:lnTo>
                  <a:lnTo>
                    <a:pt x="29" y="129"/>
                  </a:lnTo>
                  <a:lnTo>
                    <a:pt x="15" y="113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5" y="29"/>
                  </a:lnTo>
                  <a:lnTo>
                    <a:pt x="29" y="15"/>
                  </a:lnTo>
                  <a:lnTo>
                    <a:pt x="49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3935413" y="542925"/>
              <a:ext cx="74612" cy="76200"/>
            </a:xfrm>
            <a:custGeom>
              <a:avLst/>
              <a:gdLst>
                <a:gd name="T0" fmla="*/ 71 w 142"/>
                <a:gd name="T1" fmla="*/ 0 h 144"/>
                <a:gd name="T2" fmla="*/ 93 w 142"/>
                <a:gd name="T3" fmla="*/ 4 h 144"/>
                <a:gd name="T4" fmla="*/ 113 w 142"/>
                <a:gd name="T5" fmla="*/ 15 h 144"/>
                <a:gd name="T6" fmla="*/ 129 w 142"/>
                <a:gd name="T7" fmla="*/ 31 h 144"/>
                <a:gd name="T8" fmla="*/ 138 w 142"/>
                <a:gd name="T9" fmla="*/ 50 h 144"/>
                <a:gd name="T10" fmla="*/ 142 w 142"/>
                <a:gd name="T11" fmla="*/ 73 h 144"/>
                <a:gd name="T12" fmla="*/ 138 w 142"/>
                <a:gd name="T13" fmla="*/ 95 h 144"/>
                <a:gd name="T14" fmla="*/ 129 w 142"/>
                <a:gd name="T15" fmla="*/ 115 h 144"/>
                <a:gd name="T16" fmla="*/ 113 w 142"/>
                <a:gd name="T17" fmla="*/ 131 h 144"/>
                <a:gd name="T18" fmla="*/ 93 w 142"/>
                <a:gd name="T19" fmla="*/ 140 h 144"/>
                <a:gd name="T20" fmla="*/ 71 w 142"/>
                <a:gd name="T21" fmla="*/ 144 h 144"/>
                <a:gd name="T22" fmla="*/ 48 w 142"/>
                <a:gd name="T23" fmla="*/ 140 h 144"/>
                <a:gd name="T24" fmla="*/ 29 w 142"/>
                <a:gd name="T25" fmla="*/ 131 h 144"/>
                <a:gd name="T26" fmla="*/ 13 w 142"/>
                <a:gd name="T27" fmla="*/ 115 h 144"/>
                <a:gd name="T28" fmla="*/ 2 w 142"/>
                <a:gd name="T29" fmla="*/ 95 h 144"/>
                <a:gd name="T30" fmla="*/ 0 w 142"/>
                <a:gd name="T31" fmla="*/ 73 h 144"/>
                <a:gd name="T32" fmla="*/ 2 w 142"/>
                <a:gd name="T33" fmla="*/ 50 h 144"/>
                <a:gd name="T34" fmla="*/ 13 w 142"/>
                <a:gd name="T35" fmla="*/ 31 h 144"/>
                <a:gd name="T36" fmla="*/ 29 w 142"/>
                <a:gd name="T37" fmla="*/ 15 h 144"/>
                <a:gd name="T38" fmla="*/ 48 w 142"/>
                <a:gd name="T39" fmla="*/ 4 h 144"/>
                <a:gd name="T40" fmla="*/ 71 w 142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4">
                  <a:moveTo>
                    <a:pt x="71" y="0"/>
                  </a:moveTo>
                  <a:lnTo>
                    <a:pt x="93" y="4"/>
                  </a:lnTo>
                  <a:lnTo>
                    <a:pt x="113" y="15"/>
                  </a:lnTo>
                  <a:lnTo>
                    <a:pt x="129" y="31"/>
                  </a:lnTo>
                  <a:lnTo>
                    <a:pt x="138" y="50"/>
                  </a:lnTo>
                  <a:lnTo>
                    <a:pt x="142" y="73"/>
                  </a:lnTo>
                  <a:lnTo>
                    <a:pt x="138" y="95"/>
                  </a:lnTo>
                  <a:lnTo>
                    <a:pt x="129" y="115"/>
                  </a:lnTo>
                  <a:lnTo>
                    <a:pt x="113" y="131"/>
                  </a:lnTo>
                  <a:lnTo>
                    <a:pt x="93" y="140"/>
                  </a:lnTo>
                  <a:lnTo>
                    <a:pt x="71" y="144"/>
                  </a:lnTo>
                  <a:lnTo>
                    <a:pt x="48" y="140"/>
                  </a:lnTo>
                  <a:lnTo>
                    <a:pt x="29" y="131"/>
                  </a:lnTo>
                  <a:lnTo>
                    <a:pt x="13" y="115"/>
                  </a:lnTo>
                  <a:lnTo>
                    <a:pt x="2" y="95"/>
                  </a:lnTo>
                  <a:lnTo>
                    <a:pt x="0" y="73"/>
                  </a:lnTo>
                  <a:lnTo>
                    <a:pt x="2" y="50"/>
                  </a:lnTo>
                  <a:lnTo>
                    <a:pt x="13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776538" y="349250"/>
              <a:ext cx="625475" cy="593725"/>
            </a:xfrm>
            <a:custGeom>
              <a:avLst/>
              <a:gdLst>
                <a:gd name="T0" fmla="*/ 519 w 1181"/>
                <a:gd name="T1" fmla="*/ 0 h 1123"/>
                <a:gd name="T2" fmla="*/ 662 w 1181"/>
                <a:gd name="T3" fmla="*/ 0 h 1123"/>
                <a:gd name="T4" fmla="*/ 662 w 1181"/>
                <a:gd name="T5" fmla="*/ 499 h 1123"/>
                <a:gd name="T6" fmla="*/ 1136 w 1181"/>
                <a:gd name="T7" fmla="*/ 345 h 1123"/>
                <a:gd name="T8" fmla="*/ 1181 w 1181"/>
                <a:gd name="T9" fmla="*/ 482 h 1123"/>
                <a:gd name="T10" fmla="*/ 706 w 1181"/>
                <a:gd name="T11" fmla="*/ 636 h 1123"/>
                <a:gd name="T12" fmla="*/ 999 w 1181"/>
                <a:gd name="T13" fmla="*/ 1038 h 1123"/>
                <a:gd name="T14" fmla="*/ 884 w 1181"/>
                <a:gd name="T15" fmla="*/ 1123 h 1123"/>
                <a:gd name="T16" fmla="*/ 590 w 1181"/>
                <a:gd name="T17" fmla="*/ 719 h 1123"/>
                <a:gd name="T18" fmla="*/ 297 w 1181"/>
                <a:gd name="T19" fmla="*/ 1123 h 1123"/>
                <a:gd name="T20" fmla="*/ 181 w 1181"/>
                <a:gd name="T21" fmla="*/ 1038 h 1123"/>
                <a:gd name="T22" fmla="*/ 474 w 1181"/>
                <a:gd name="T23" fmla="*/ 636 h 1123"/>
                <a:gd name="T24" fmla="*/ 0 w 1181"/>
                <a:gd name="T25" fmla="*/ 482 h 1123"/>
                <a:gd name="T26" fmla="*/ 45 w 1181"/>
                <a:gd name="T27" fmla="*/ 345 h 1123"/>
                <a:gd name="T28" fmla="*/ 519 w 1181"/>
                <a:gd name="T29" fmla="*/ 499 h 1123"/>
                <a:gd name="T30" fmla="*/ 519 w 1181"/>
                <a:gd name="T31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1123">
                  <a:moveTo>
                    <a:pt x="519" y="0"/>
                  </a:moveTo>
                  <a:lnTo>
                    <a:pt x="662" y="0"/>
                  </a:lnTo>
                  <a:lnTo>
                    <a:pt x="662" y="499"/>
                  </a:lnTo>
                  <a:lnTo>
                    <a:pt x="1136" y="345"/>
                  </a:lnTo>
                  <a:lnTo>
                    <a:pt x="1181" y="482"/>
                  </a:lnTo>
                  <a:lnTo>
                    <a:pt x="706" y="636"/>
                  </a:lnTo>
                  <a:lnTo>
                    <a:pt x="999" y="1038"/>
                  </a:lnTo>
                  <a:lnTo>
                    <a:pt x="884" y="1123"/>
                  </a:lnTo>
                  <a:lnTo>
                    <a:pt x="590" y="719"/>
                  </a:lnTo>
                  <a:lnTo>
                    <a:pt x="297" y="1123"/>
                  </a:lnTo>
                  <a:lnTo>
                    <a:pt x="181" y="1038"/>
                  </a:lnTo>
                  <a:lnTo>
                    <a:pt x="474" y="636"/>
                  </a:lnTo>
                  <a:lnTo>
                    <a:pt x="0" y="482"/>
                  </a:lnTo>
                  <a:lnTo>
                    <a:pt x="45" y="345"/>
                  </a:lnTo>
                  <a:lnTo>
                    <a:pt x="519" y="49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3013075" y="588962"/>
              <a:ext cx="152400" cy="152400"/>
            </a:xfrm>
            <a:custGeom>
              <a:avLst/>
              <a:gdLst>
                <a:gd name="T0" fmla="*/ 143 w 287"/>
                <a:gd name="T1" fmla="*/ 0 h 287"/>
                <a:gd name="T2" fmla="*/ 176 w 287"/>
                <a:gd name="T3" fmla="*/ 4 h 287"/>
                <a:gd name="T4" fmla="*/ 206 w 287"/>
                <a:gd name="T5" fmla="*/ 14 h 287"/>
                <a:gd name="T6" fmla="*/ 233 w 287"/>
                <a:gd name="T7" fmla="*/ 32 h 287"/>
                <a:gd name="T8" fmla="*/ 255 w 287"/>
                <a:gd name="T9" fmla="*/ 54 h 287"/>
                <a:gd name="T10" fmla="*/ 272 w 287"/>
                <a:gd name="T11" fmla="*/ 80 h 287"/>
                <a:gd name="T12" fmla="*/ 283 w 287"/>
                <a:gd name="T13" fmla="*/ 111 h 287"/>
                <a:gd name="T14" fmla="*/ 287 w 287"/>
                <a:gd name="T15" fmla="*/ 144 h 287"/>
                <a:gd name="T16" fmla="*/ 283 w 287"/>
                <a:gd name="T17" fmla="*/ 177 h 287"/>
                <a:gd name="T18" fmla="*/ 272 w 287"/>
                <a:gd name="T19" fmla="*/ 207 h 287"/>
                <a:gd name="T20" fmla="*/ 255 w 287"/>
                <a:gd name="T21" fmla="*/ 233 h 287"/>
                <a:gd name="T22" fmla="*/ 233 w 287"/>
                <a:gd name="T23" fmla="*/ 256 h 287"/>
                <a:gd name="T24" fmla="*/ 206 w 287"/>
                <a:gd name="T25" fmla="*/ 273 h 287"/>
                <a:gd name="T26" fmla="*/ 176 w 287"/>
                <a:gd name="T27" fmla="*/ 284 h 287"/>
                <a:gd name="T28" fmla="*/ 143 w 287"/>
                <a:gd name="T29" fmla="*/ 287 h 287"/>
                <a:gd name="T30" fmla="*/ 110 w 287"/>
                <a:gd name="T31" fmla="*/ 284 h 287"/>
                <a:gd name="T32" fmla="*/ 81 w 287"/>
                <a:gd name="T33" fmla="*/ 273 h 287"/>
                <a:gd name="T34" fmla="*/ 53 w 287"/>
                <a:gd name="T35" fmla="*/ 256 h 287"/>
                <a:gd name="T36" fmla="*/ 32 w 287"/>
                <a:gd name="T37" fmla="*/ 233 h 287"/>
                <a:gd name="T38" fmla="*/ 15 w 287"/>
                <a:gd name="T39" fmla="*/ 207 h 287"/>
                <a:gd name="T40" fmla="*/ 4 w 287"/>
                <a:gd name="T41" fmla="*/ 177 h 287"/>
                <a:gd name="T42" fmla="*/ 0 w 287"/>
                <a:gd name="T43" fmla="*/ 144 h 287"/>
                <a:gd name="T44" fmla="*/ 4 w 287"/>
                <a:gd name="T45" fmla="*/ 111 h 287"/>
                <a:gd name="T46" fmla="*/ 15 w 287"/>
                <a:gd name="T47" fmla="*/ 80 h 287"/>
                <a:gd name="T48" fmla="*/ 32 w 287"/>
                <a:gd name="T49" fmla="*/ 54 h 287"/>
                <a:gd name="T50" fmla="*/ 53 w 287"/>
                <a:gd name="T51" fmla="*/ 32 h 287"/>
                <a:gd name="T52" fmla="*/ 81 w 287"/>
                <a:gd name="T53" fmla="*/ 14 h 287"/>
                <a:gd name="T54" fmla="*/ 110 w 287"/>
                <a:gd name="T55" fmla="*/ 4 h 287"/>
                <a:gd name="T56" fmla="*/ 143 w 287"/>
                <a:gd name="T5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76" y="4"/>
                  </a:lnTo>
                  <a:lnTo>
                    <a:pt x="206" y="14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0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3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7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3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0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C743"/>
            </a:solidFill>
            <a:ln w="0">
              <a:solidFill>
                <a:srgbClr val="FFC74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3013075" y="234950"/>
              <a:ext cx="152400" cy="152400"/>
            </a:xfrm>
            <a:custGeom>
              <a:avLst/>
              <a:gdLst>
                <a:gd name="T0" fmla="*/ 143 w 287"/>
                <a:gd name="T1" fmla="*/ 0 h 288"/>
                <a:gd name="T2" fmla="*/ 176 w 287"/>
                <a:gd name="T3" fmla="*/ 4 h 288"/>
                <a:gd name="T4" fmla="*/ 206 w 287"/>
                <a:gd name="T5" fmla="*/ 15 h 288"/>
                <a:gd name="T6" fmla="*/ 233 w 287"/>
                <a:gd name="T7" fmla="*/ 32 h 288"/>
                <a:gd name="T8" fmla="*/ 255 w 287"/>
                <a:gd name="T9" fmla="*/ 54 h 288"/>
                <a:gd name="T10" fmla="*/ 272 w 287"/>
                <a:gd name="T11" fmla="*/ 81 h 288"/>
                <a:gd name="T12" fmla="*/ 283 w 287"/>
                <a:gd name="T13" fmla="*/ 111 h 288"/>
                <a:gd name="T14" fmla="*/ 287 w 287"/>
                <a:gd name="T15" fmla="*/ 144 h 288"/>
                <a:gd name="T16" fmla="*/ 283 w 287"/>
                <a:gd name="T17" fmla="*/ 177 h 288"/>
                <a:gd name="T18" fmla="*/ 272 w 287"/>
                <a:gd name="T19" fmla="*/ 207 h 288"/>
                <a:gd name="T20" fmla="*/ 255 w 287"/>
                <a:gd name="T21" fmla="*/ 234 h 288"/>
                <a:gd name="T22" fmla="*/ 233 w 287"/>
                <a:gd name="T23" fmla="*/ 256 h 288"/>
                <a:gd name="T24" fmla="*/ 206 w 287"/>
                <a:gd name="T25" fmla="*/ 273 h 288"/>
                <a:gd name="T26" fmla="*/ 176 w 287"/>
                <a:gd name="T27" fmla="*/ 284 h 288"/>
                <a:gd name="T28" fmla="*/ 143 w 287"/>
                <a:gd name="T29" fmla="*/ 288 h 288"/>
                <a:gd name="T30" fmla="*/ 110 w 287"/>
                <a:gd name="T31" fmla="*/ 284 h 288"/>
                <a:gd name="T32" fmla="*/ 81 w 287"/>
                <a:gd name="T33" fmla="*/ 273 h 288"/>
                <a:gd name="T34" fmla="*/ 53 w 287"/>
                <a:gd name="T35" fmla="*/ 256 h 288"/>
                <a:gd name="T36" fmla="*/ 32 w 287"/>
                <a:gd name="T37" fmla="*/ 234 h 288"/>
                <a:gd name="T38" fmla="*/ 15 w 287"/>
                <a:gd name="T39" fmla="*/ 207 h 288"/>
                <a:gd name="T40" fmla="*/ 4 w 287"/>
                <a:gd name="T41" fmla="*/ 177 h 288"/>
                <a:gd name="T42" fmla="*/ 0 w 287"/>
                <a:gd name="T43" fmla="*/ 144 h 288"/>
                <a:gd name="T44" fmla="*/ 4 w 287"/>
                <a:gd name="T45" fmla="*/ 111 h 288"/>
                <a:gd name="T46" fmla="*/ 15 w 287"/>
                <a:gd name="T47" fmla="*/ 81 h 288"/>
                <a:gd name="T48" fmla="*/ 32 w 287"/>
                <a:gd name="T49" fmla="*/ 54 h 288"/>
                <a:gd name="T50" fmla="*/ 53 w 287"/>
                <a:gd name="T51" fmla="*/ 32 h 288"/>
                <a:gd name="T52" fmla="*/ 81 w 287"/>
                <a:gd name="T53" fmla="*/ 15 h 288"/>
                <a:gd name="T54" fmla="*/ 110 w 287"/>
                <a:gd name="T55" fmla="*/ 4 h 288"/>
                <a:gd name="T56" fmla="*/ 143 w 287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8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4"/>
                  </a:lnTo>
                  <a:lnTo>
                    <a:pt x="272" y="81"/>
                  </a:lnTo>
                  <a:lnTo>
                    <a:pt x="283" y="111"/>
                  </a:lnTo>
                  <a:lnTo>
                    <a:pt x="287" y="144"/>
                  </a:lnTo>
                  <a:lnTo>
                    <a:pt x="283" y="177"/>
                  </a:lnTo>
                  <a:lnTo>
                    <a:pt x="272" y="207"/>
                  </a:lnTo>
                  <a:lnTo>
                    <a:pt x="255" y="234"/>
                  </a:lnTo>
                  <a:lnTo>
                    <a:pt x="233" y="256"/>
                  </a:lnTo>
                  <a:lnTo>
                    <a:pt x="206" y="273"/>
                  </a:lnTo>
                  <a:lnTo>
                    <a:pt x="176" y="284"/>
                  </a:lnTo>
                  <a:lnTo>
                    <a:pt x="143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3" y="256"/>
                  </a:lnTo>
                  <a:lnTo>
                    <a:pt x="32" y="234"/>
                  </a:lnTo>
                  <a:lnTo>
                    <a:pt x="15" y="207"/>
                  </a:lnTo>
                  <a:lnTo>
                    <a:pt x="4" y="177"/>
                  </a:lnTo>
                  <a:lnTo>
                    <a:pt x="0" y="144"/>
                  </a:lnTo>
                  <a:lnTo>
                    <a:pt x="4" y="111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676525" y="479425"/>
              <a:ext cx="152400" cy="152400"/>
            </a:xfrm>
            <a:custGeom>
              <a:avLst/>
              <a:gdLst>
                <a:gd name="T0" fmla="*/ 144 w 288"/>
                <a:gd name="T1" fmla="*/ 0 h 286"/>
                <a:gd name="T2" fmla="*/ 177 w 288"/>
                <a:gd name="T3" fmla="*/ 4 h 286"/>
                <a:gd name="T4" fmla="*/ 207 w 288"/>
                <a:gd name="T5" fmla="*/ 15 h 286"/>
                <a:gd name="T6" fmla="*/ 234 w 288"/>
                <a:gd name="T7" fmla="*/ 32 h 286"/>
                <a:gd name="T8" fmla="*/ 256 w 288"/>
                <a:gd name="T9" fmla="*/ 53 h 286"/>
                <a:gd name="T10" fmla="*/ 273 w 288"/>
                <a:gd name="T11" fmla="*/ 81 h 286"/>
                <a:gd name="T12" fmla="*/ 284 w 288"/>
                <a:gd name="T13" fmla="*/ 110 h 286"/>
                <a:gd name="T14" fmla="*/ 288 w 288"/>
                <a:gd name="T15" fmla="*/ 143 h 286"/>
                <a:gd name="T16" fmla="*/ 284 w 288"/>
                <a:gd name="T17" fmla="*/ 176 h 286"/>
                <a:gd name="T18" fmla="*/ 273 w 288"/>
                <a:gd name="T19" fmla="*/ 206 h 286"/>
                <a:gd name="T20" fmla="*/ 256 w 288"/>
                <a:gd name="T21" fmla="*/ 232 h 286"/>
                <a:gd name="T22" fmla="*/ 234 w 288"/>
                <a:gd name="T23" fmla="*/ 255 h 286"/>
                <a:gd name="T24" fmla="*/ 207 w 288"/>
                <a:gd name="T25" fmla="*/ 272 h 286"/>
                <a:gd name="T26" fmla="*/ 177 w 288"/>
                <a:gd name="T27" fmla="*/ 282 h 286"/>
                <a:gd name="T28" fmla="*/ 144 w 288"/>
                <a:gd name="T29" fmla="*/ 286 h 286"/>
                <a:gd name="T30" fmla="*/ 111 w 288"/>
                <a:gd name="T31" fmla="*/ 282 h 286"/>
                <a:gd name="T32" fmla="*/ 81 w 288"/>
                <a:gd name="T33" fmla="*/ 272 h 286"/>
                <a:gd name="T34" fmla="*/ 54 w 288"/>
                <a:gd name="T35" fmla="*/ 255 h 286"/>
                <a:gd name="T36" fmla="*/ 32 w 288"/>
                <a:gd name="T37" fmla="*/ 232 h 286"/>
                <a:gd name="T38" fmla="*/ 15 w 288"/>
                <a:gd name="T39" fmla="*/ 206 h 286"/>
                <a:gd name="T40" fmla="*/ 4 w 288"/>
                <a:gd name="T41" fmla="*/ 176 h 286"/>
                <a:gd name="T42" fmla="*/ 0 w 288"/>
                <a:gd name="T43" fmla="*/ 143 h 286"/>
                <a:gd name="T44" fmla="*/ 4 w 288"/>
                <a:gd name="T45" fmla="*/ 110 h 286"/>
                <a:gd name="T46" fmla="*/ 15 w 288"/>
                <a:gd name="T47" fmla="*/ 81 h 286"/>
                <a:gd name="T48" fmla="*/ 32 w 288"/>
                <a:gd name="T49" fmla="*/ 53 h 286"/>
                <a:gd name="T50" fmla="*/ 54 w 288"/>
                <a:gd name="T51" fmla="*/ 32 h 286"/>
                <a:gd name="T52" fmla="*/ 81 w 288"/>
                <a:gd name="T53" fmla="*/ 15 h 286"/>
                <a:gd name="T54" fmla="*/ 111 w 288"/>
                <a:gd name="T55" fmla="*/ 4 h 286"/>
                <a:gd name="T56" fmla="*/ 144 w 288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6">
                  <a:moveTo>
                    <a:pt x="144" y="0"/>
                  </a:moveTo>
                  <a:lnTo>
                    <a:pt x="177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6" y="53"/>
                  </a:lnTo>
                  <a:lnTo>
                    <a:pt x="273" y="81"/>
                  </a:lnTo>
                  <a:lnTo>
                    <a:pt x="284" y="110"/>
                  </a:lnTo>
                  <a:lnTo>
                    <a:pt x="288" y="143"/>
                  </a:lnTo>
                  <a:lnTo>
                    <a:pt x="284" y="176"/>
                  </a:lnTo>
                  <a:lnTo>
                    <a:pt x="273" y="206"/>
                  </a:lnTo>
                  <a:lnTo>
                    <a:pt x="256" y="232"/>
                  </a:lnTo>
                  <a:lnTo>
                    <a:pt x="234" y="255"/>
                  </a:lnTo>
                  <a:lnTo>
                    <a:pt x="207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2805113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2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2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0 w 287"/>
                <a:gd name="T31" fmla="*/ 282 h 286"/>
                <a:gd name="T32" fmla="*/ 81 w 287"/>
                <a:gd name="T33" fmla="*/ 272 h 286"/>
                <a:gd name="T34" fmla="*/ 53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3 w 287"/>
                <a:gd name="T51" fmla="*/ 32 h 286"/>
                <a:gd name="T52" fmla="*/ 81 w 287"/>
                <a:gd name="T53" fmla="*/ 15 h 286"/>
                <a:gd name="T54" fmla="*/ 110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2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2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0" y="282"/>
                  </a:lnTo>
                  <a:lnTo>
                    <a:pt x="81" y="272"/>
                  </a:lnTo>
                  <a:lnTo>
                    <a:pt x="53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3221038" y="876300"/>
              <a:ext cx="152400" cy="150813"/>
            </a:xfrm>
            <a:custGeom>
              <a:avLst/>
              <a:gdLst>
                <a:gd name="T0" fmla="*/ 143 w 287"/>
                <a:gd name="T1" fmla="*/ 0 h 286"/>
                <a:gd name="T2" fmla="*/ 176 w 287"/>
                <a:gd name="T3" fmla="*/ 4 h 286"/>
                <a:gd name="T4" fmla="*/ 206 w 287"/>
                <a:gd name="T5" fmla="*/ 15 h 286"/>
                <a:gd name="T6" fmla="*/ 233 w 287"/>
                <a:gd name="T7" fmla="*/ 32 h 286"/>
                <a:gd name="T8" fmla="*/ 255 w 287"/>
                <a:gd name="T9" fmla="*/ 53 h 286"/>
                <a:gd name="T10" fmla="*/ 272 w 287"/>
                <a:gd name="T11" fmla="*/ 80 h 286"/>
                <a:gd name="T12" fmla="*/ 283 w 287"/>
                <a:gd name="T13" fmla="*/ 109 h 286"/>
                <a:gd name="T14" fmla="*/ 287 w 287"/>
                <a:gd name="T15" fmla="*/ 142 h 286"/>
                <a:gd name="T16" fmla="*/ 283 w 287"/>
                <a:gd name="T17" fmla="*/ 175 h 286"/>
                <a:gd name="T18" fmla="*/ 272 w 287"/>
                <a:gd name="T19" fmla="*/ 206 h 286"/>
                <a:gd name="T20" fmla="*/ 255 w 287"/>
                <a:gd name="T21" fmla="*/ 232 h 286"/>
                <a:gd name="T22" fmla="*/ 233 w 287"/>
                <a:gd name="T23" fmla="*/ 255 h 286"/>
                <a:gd name="T24" fmla="*/ 206 w 287"/>
                <a:gd name="T25" fmla="*/ 272 h 286"/>
                <a:gd name="T26" fmla="*/ 176 w 287"/>
                <a:gd name="T27" fmla="*/ 282 h 286"/>
                <a:gd name="T28" fmla="*/ 143 w 287"/>
                <a:gd name="T29" fmla="*/ 286 h 286"/>
                <a:gd name="T30" fmla="*/ 111 w 287"/>
                <a:gd name="T31" fmla="*/ 282 h 286"/>
                <a:gd name="T32" fmla="*/ 81 w 287"/>
                <a:gd name="T33" fmla="*/ 272 h 286"/>
                <a:gd name="T34" fmla="*/ 55 w 287"/>
                <a:gd name="T35" fmla="*/ 255 h 286"/>
                <a:gd name="T36" fmla="*/ 32 w 287"/>
                <a:gd name="T37" fmla="*/ 232 h 286"/>
                <a:gd name="T38" fmla="*/ 15 w 287"/>
                <a:gd name="T39" fmla="*/ 206 h 286"/>
                <a:gd name="T40" fmla="*/ 4 w 287"/>
                <a:gd name="T41" fmla="*/ 175 h 286"/>
                <a:gd name="T42" fmla="*/ 0 w 287"/>
                <a:gd name="T43" fmla="*/ 142 h 286"/>
                <a:gd name="T44" fmla="*/ 4 w 287"/>
                <a:gd name="T45" fmla="*/ 109 h 286"/>
                <a:gd name="T46" fmla="*/ 15 w 287"/>
                <a:gd name="T47" fmla="*/ 80 h 286"/>
                <a:gd name="T48" fmla="*/ 32 w 287"/>
                <a:gd name="T49" fmla="*/ 53 h 286"/>
                <a:gd name="T50" fmla="*/ 55 w 287"/>
                <a:gd name="T51" fmla="*/ 32 h 286"/>
                <a:gd name="T52" fmla="*/ 81 w 287"/>
                <a:gd name="T53" fmla="*/ 15 h 286"/>
                <a:gd name="T54" fmla="*/ 111 w 287"/>
                <a:gd name="T55" fmla="*/ 4 h 286"/>
                <a:gd name="T56" fmla="*/ 143 w 287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lnTo>
                    <a:pt x="176" y="4"/>
                  </a:lnTo>
                  <a:lnTo>
                    <a:pt x="206" y="15"/>
                  </a:lnTo>
                  <a:lnTo>
                    <a:pt x="233" y="32"/>
                  </a:lnTo>
                  <a:lnTo>
                    <a:pt x="255" y="53"/>
                  </a:lnTo>
                  <a:lnTo>
                    <a:pt x="272" y="80"/>
                  </a:lnTo>
                  <a:lnTo>
                    <a:pt x="283" y="109"/>
                  </a:lnTo>
                  <a:lnTo>
                    <a:pt x="287" y="142"/>
                  </a:lnTo>
                  <a:lnTo>
                    <a:pt x="283" y="175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3" y="255"/>
                  </a:lnTo>
                  <a:lnTo>
                    <a:pt x="206" y="272"/>
                  </a:lnTo>
                  <a:lnTo>
                    <a:pt x="176" y="282"/>
                  </a:lnTo>
                  <a:lnTo>
                    <a:pt x="143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5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5"/>
                  </a:lnTo>
                  <a:lnTo>
                    <a:pt x="0" y="142"/>
                  </a:lnTo>
                  <a:lnTo>
                    <a:pt x="4" y="109"/>
                  </a:lnTo>
                  <a:lnTo>
                    <a:pt x="15" y="80"/>
                  </a:lnTo>
                  <a:lnTo>
                    <a:pt x="32" y="53"/>
                  </a:lnTo>
                  <a:lnTo>
                    <a:pt x="55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3349625" y="479425"/>
              <a:ext cx="150812" cy="152400"/>
            </a:xfrm>
            <a:custGeom>
              <a:avLst/>
              <a:gdLst>
                <a:gd name="T0" fmla="*/ 144 w 286"/>
                <a:gd name="T1" fmla="*/ 0 h 286"/>
                <a:gd name="T2" fmla="*/ 177 w 286"/>
                <a:gd name="T3" fmla="*/ 4 h 286"/>
                <a:gd name="T4" fmla="*/ 206 w 286"/>
                <a:gd name="T5" fmla="*/ 15 h 286"/>
                <a:gd name="T6" fmla="*/ 234 w 286"/>
                <a:gd name="T7" fmla="*/ 32 h 286"/>
                <a:gd name="T8" fmla="*/ 255 w 286"/>
                <a:gd name="T9" fmla="*/ 53 h 286"/>
                <a:gd name="T10" fmla="*/ 272 w 286"/>
                <a:gd name="T11" fmla="*/ 81 h 286"/>
                <a:gd name="T12" fmla="*/ 282 w 286"/>
                <a:gd name="T13" fmla="*/ 110 h 286"/>
                <a:gd name="T14" fmla="*/ 286 w 286"/>
                <a:gd name="T15" fmla="*/ 143 h 286"/>
                <a:gd name="T16" fmla="*/ 282 w 286"/>
                <a:gd name="T17" fmla="*/ 176 h 286"/>
                <a:gd name="T18" fmla="*/ 272 w 286"/>
                <a:gd name="T19" fmla="*/ 206 h 286"/>
                <a:gd name="T20" fmla="*/ 255 w 286"/>
                <a:gd name="T21" fmla="*/ 232 h 286"/>
                <a:gd name="T22" fmla="*/ 234 w 286"/>
                <a:gd name="T23" fmla="*/ 255 h 286"/>
                <a:gd name="T24" fmla="*/ 206 w 286"/>
                <a:gd name="T25" fmla="*/ 272 h 286"/>
                <a:gd name="T26" fmla="*/ 177 w 286"/>
                <a:gd name="T27" fmla="*/ 282 h 286"/>
                <a:gd name="T28" fmla="*/ 144 w 286"/>
                <a:gd name="T29" fmla="*/ 286 h 286"/>
                <a:gd name="T30" fmla="*/ 111 w 286"/>
                <a:gd name="T31" fmla="*/ 282 h 286"/>
                <a:gd name="T32" fmla="*/ 81 w 286"/>
                <a:gd name="T33" fmla="*/ 272 h 286"/>
                <a:gd name="T34" fmla="*/ 54 w 286"/>
                <a:gd name="T35" fmla="*/ 255 h 286"/>
                <a:gd name="T36" fmla="*/ 32 w 286"/>
                <a:gd name="T37" fmla="*/ 232 h 286"/>
                <a:gd name="T38" fmla="*/ 15 w 286"/>
                <a:gd name="T39" fmla="*/ 206 h 286"/>
                <a:gd name="T40" fmla="*/ 4 w 286"/>
                <a:gd name="T41" fmla="*/ 176 h 286"/>
                <a:gd name="T42" fmla="*/ 0 w 286"/>
                <a:gd name="T43" fmla="*/ 143 h 286"/>
                <a:gd name="T44" fmla="*/ 4 w 286"/>
                <a:gd name="T45" fmla="*/ 110 h 286"/>
                <a:gd name="T46" fmla="*/ 15 w 286"/>
                <a:gd name="T47" fmla="*/ 81 h 286"/>
                <a:gd name="T48" fmla="*/ 32 w 286"/>
                <a:gd name="T49" fmla="*/ 53 h 286"/>
                <a:gd name="T50" fmla="*/ 54 w 286"/>
                <a:gd name="T51" fmla="*/ 32 h 286"/>
                <a:gd name="T52" fmla="*/ 81 w 286"/>
                <a:gd name="T53" fmla="*/ 15 h 286"/>
                <a:gd name="T54" fmla="*/ 111 w 286"/>
                <a:gd name="T55" fmla="*/ 4 h 286"/>
                <a:gd name="T56" fmla="*/ 144 w 286"/>
                <a:gd name="T5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6" h="286">
                  <a:moveTo>
                    <a:pt x="144" y="0"/>
                  </a:moveTo>
                  <a:lnTo>
                    <a:pt x="177" y="4"/>
                  </a:lnTo>
                  <a:lnTo>
                    <a:pt x="206" y="15"/>
                  </a:lnTo>
                  <a:lnTo>
                    <a:pt x="234" y="32"/>
                  </a:lnTo>
                  <a:lnTo>
                    <a:pt x="255" y="53"/>
                  </a:lnTo>
                  <a:lnTo>
                    <a:pt x="272" y="81"/>
                  </a:lnTo>
                  <a:lnTo>
                    <a:pt x="282" y="110"/>
                  </a:lnTo>
                  <a:lnTo>
                    <a:pt x="286" y="143"/>
                  </a:lnTo>
                  <a:lnTo>
                    <a:pt x="282" y="176"/>
                  </a:lnTo>
                  <a:lnTo>
                    <a:pt x="272" y="206"/>
                  </a:lnTo>
                  <a:lnTo>
                    <a:pt x="255" y="232"/>
                  </a:lnTo>
                  <a:lnTo>
                    <a:pt x="234" y="255"/>
                  </a:lnTo>
                  <a:lnTo>
                    <a:pt x="206" y="272"/>
                  </a:lnTo>
                  <a:lnTo>
                    <a:pt x="177" y="282"/>
                  </a:lnTo>
                  <a:lnTo>
                    <a:pt x="144" y="286"/>
                  </a:lnTo>
                  <a:lnTo>
                    <a:pt x="111" y="282"/>
                  </a:lnTo>
                  <a:lnTo>
                    <a:pt x="81" y="272"/>
                  </a:lnTo>
                  <a:lnTo>
                    <a:pt x="54" y="255"/>
                  </a:lnTo>
                  <a:lnTo>
                    <a:pt x="32" y="232"/>
                  </a:lnTo>
                  <a:lnTo>
                    <a:pt x="15" y="206"/>
                  </a:lnTo>
                  <a:lnTo>
                    <a:pt x="4" y="176"/>
                  </a:lnTo>
                  <a:lnTo>
                    <a:pt x="0" y="143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2" y="53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382E"/>
            </a:solidFill>
            <a:ln w="0">
              <a:solidFill>
                <a:srgbClr val="FF382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52835" y="5083134"/>
            <a:ext cx="5382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가을의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다카야마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마츠리는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10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월 초의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사쿠라야마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하치만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궁에서 열리는 축제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마차의 화려한 조각은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히다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지역의 장인 기술이 살아 있다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밤이되면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마차는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100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개의 등을 켜 밤을 밝힌다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  <a:endParaRPr lang="en-US" altLang="ko-KR" sz="1600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27262" y="5083134"/>
            <a:ext cx="5269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10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월 나고야에서 펼쳐지는 거대한 행사</a:t>
            </a:r>
            <a:endParaRPr lang="en-US" altLang="ko-KR" sz="1600" dirty="0" smtClean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오다노부나가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/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도요토미히데요시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/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도쿠가와이에야스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/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의 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3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명의 장군이 부하를 이끌고 행진을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재현한것이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메인이다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행사기간 중에는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나고야성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/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히가시야먀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1600" dirty="0" err="1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동식물원등</a:t>
            </a:r>
            <a:r>
              <a:rPr lang="ko-KR" altLang="en-US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나고야 시내 시설들이 무료 개방된다</a:t>
            </a:r>
            <a:r>
              <a:rPr lang="en-US" altLang="ko-KR" sz="1600" dirty="0" smtClean="0">
                <a:ln>
                  <a:solidFill>
                    <a:srgbClr val="262929">
                      <a:alpha val="0"/>
                    </a:srgbClr>
                  </a:solidFill>
                </a:ln>
                <a:solidFill>
                  <a:srgbClr val="262929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  <a:endParaRPr lang="en-US" altLang="ko-KR" sz="1600" dirty="0">
              <a:ln>
                <a:solidFill>
                  <a:srgbClr val="262929">
                    <a:alpha val="0"/>
                  </a:srgbClr>
                </a:solidFill>
              </a:ln>
              <a:solidFill>
                <a:srgbClr val="262929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8201" y="527708"/>
            <a:ext cx="1042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</a:t>
            </a:r>
            <a:r>
              <a:rPr lang="en-US" altLang="ko-KR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</a:t>
            </a:r>
            <a:r>
              <a:rPr lang="ko-KR" altLang="en-US" sz="3200" b="1" dirty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을</a:t>
            </a:r>
            <a:r>
              <a:rPr lang="ko-KR" altLang="en-US" sz="3200" b="1" dirty="0" smtClean="0">
                <a:ln w="12700">
                  <a:solidFill>
                    <a:srgbClr val="262929"/>
                  </a:solidFill>
                </a:ln>
                <a:solidFill>
                  <a:srgbClr val="FE739B"/>
                </a:solidFill>
                <a:effectLst>
                  <a:outerShdw dist="12700" dir="2700000" algn="tl">
                    <a:schemeClr val="tx1">
                      <a:alpha val="43000"/>
                    </a:scheme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 일본 축제</a:t>
            </a:r>
            <a:endParaRPr lang="en-US" altLang="ko-KR" sz="3200" b="1" dirty="0">
              <a:ln w="12700">
                <a:solidFill>
                  <a:srgbClr val="262929"/>
                </a:solidFill>
              </a:ln>
              <a:solidFill>
                <a:srgbClr val="FE739B"/>
              </a:solidFill>
              <a:effectLst>
                <a:outerShdw dist="12700" dir="2700000" algn="tl">
                  <a:schemeClr val="tx1">
                    <a:alpha val="43000"/>
                  </a:scheme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983" y="1112483"/>
            <a:ext cx="261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가을의 </a:t>
            </a:r>
            <a:r>
              <a:rPr lang="ko-KR" altLang="en-US" dirty="0" err="1" smtClean="0"/>
              <a:t>다카야마</a:t>
            </a:r>
            <a:r>
              <a:rPr lang="ko-KR" altLang="en-US" dirty="0" smtClean="0"/>
              <a:t> 축제 </a:t>
            </a:r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476891" y="1165494"/>
            <a:ext cx="261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나고야 </a:t>
            </a:r>
            <a:r>
              <a:rPr lang="ko-KR" altLang="en-US" dirty="0" err="1" smtClean="0"/>
              <a:t>마츠리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8" y="1762299"/>
            <a:ext cx="3160194" cy="317120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10" y="1762298"/>
            <a:ext cx="2807287" cy="317120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62" y="1762297"/>
            <a:ext cx="2540000" cy="317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00" y="1762297"/>
            <a:ext cx="2600802" cy="31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425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53" grpId="0"/>
      <p:bldP spid="3" grpId="0"/>
      <p:bldP spid="5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484</Words>
  <Application>Microsoft Office PowerPoint</Application>
  <PresentationFormat>사용자 지정</PresentationFormat>
  <Paragraphs>81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JIHOON Lee</dc:creator>
  <cp:lastModifiedBy>use</cp:lastModifiedBy>
  <cp:revision>31</cp:revision>
  <dcterms:created xsi:type="dcterms:W3CDTF">2017-04-04T01:41:39Z</dcterms:created>
  <dcterms:modified xsi:type="dcterms:W3CDTF">2018-03-18T04:27:22Z</dcterms:modified>
</cp:coreProperties>
</file>