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9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8711"/>
    <p:restoredTop sz="94692"/>
  </p:normalViewPr>
  <p:slideViewPr>
    <p:cSldViewPr>
      <p:cViewPr>
        <p:scale>
          <a:sx n="117" d="100"/>
          <a:sy n="117" d="100"/>
        </p:scale>
        <p:origin x="-1824" y="36"/>
      </p:cViewPr>
      <p:guideLst>
        <p:guide orient="horz" pos="2156"/>
        <p:guide orient="horz" pos="659"/>
        <p:guide orient="horz" pos="3385"/>
        <p:guide pos="2878"/>
        <p:guide pos="699"/>
        <p:guide pos="4014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BA870C5-E39E-4D4A-8B97-122E944BE205}" type="datetime1">
              <a:rPr lang="ko-KR" altLang="en-US"/>
              <a:pPr lvl="0">
                <a:defRPr lang="ko-KR" altLang="en-US"/>
              </a:pPr>
              <a:t>2018-03-27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3C562BB-DACB-4090-9EB0-C718CC4DFD5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hyperlink" Target="http://hangeul.naver.com/font" TargetMode="External" /><Relationship Id="rId4" Type="http://schemas.openxmlformats.org/officeDocument/2006/relationships/image" Target="../media/image2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hyperlink" Target="http://hangeul.naver.com/font" TargetMode="External"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4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72" r:id="rId13"/>
    <p:sldLayoutId id="2147483677" r:id="rId14"/>
    <p:sldLayoutId id="2147483676" r:id="rId15"/>
    <p:sldLayoutId id="2147483681" r:id="rId16"/>
    <p:sldLayoutId id="2147483682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hyperlink" Target="http://hangeul.naver.com/font" TargetMode="External"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Relationship Id="rId5" Type="http://schemas.openxmlformats.org/officeDocument/2006/relationships/image" Target="../media/image2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.png"  /><Relationship Id="rId3" Type="http://schemas.openxmlformats.org/officeDocument/2006/relationships/image" Target="../media/image3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.png"  /><Relationship Id="rId3" Type="http://schemas.openxmlformats.org/officeDocument/2006/relationships/image" Target="../media/image3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3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5.png"  /><Relationship Id="rId11" Type="http://schemas.openxmlformats.org/officeDocument/2006/relationships/image" Target="../media/image46.png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Relationship Id="rId4" Type="http://schemas.openxmlformats.org/officeDocument/2006/relationships/image" Target="../media/image39.png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Relationship Id="rId8" Type="http://schemas.openxmlformats.org/officeDocument/2006/relationships/image" Target="../media/image43.png"  /><Relationship Id="rId9" Type="http://schemas.openxmlformats.org/officeDocument/2006/relationships/image" Target="../media/image4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audio" Target="../media/audio1.wav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png"  /><Relationship Id="rId3" Type="http://schemas.openxmlformats.org/officeDocument/2006/relationships/slide" Target="slide9.xml"  /><Relationship Id="rId4" Type="http://schemas.openxmlformats.org/officeDocument/2006/relationships/image" Target="../media/image2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png"  /><Relationship Id="rId3" Type="http://schemas.openxmlformats.org/officeDocument/2006/relationships/image" Target="../media/image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228184" y="6233750"/>
            <a:ext cx="223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800" spc="-28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이 문서는 나눔글꼴로 작성되었습니다</a:t>
            </a:r>
            <a:r>
              <a:rPr lang="en-US" altLang="ko-KR" sz="800" spc="-28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800" u="sng" spc="-28">
                <a:solidFill>
                  <a:srgbClr val="4495d2"/>
                </a:solidFill>
                <a:latin typeface="나눔고딕"/>
                <a:ea typeface="나눔고딕"/>
                <a:hlinkClick r:id="rId4"/>
              </a:rPr>
              <a:t>설치하기</a:t>
            </a:r>
            <a:endParaRPr lang="ko-KR" altLang="en-US" sz="800" u="sng" spc="-28">
              <a:solidFill>
                <a:srgbClr val="4495d2"/>
              </a:solidFill>
              <a:latin typeface="나눔고딕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271591"/>
            <a:ext cx="1955249" cy="270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2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발표자: 전유경</a:t>
            </a:r>
            <a:endParaRPr lang="ko-KR" altLang="en-US" sz="12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71600" y="1280376"/>
            <a:ext cx="800219" cy="28327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야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요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이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  대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번짐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90625">
            <a:off x="2229601" y="1988124"/>
            <a:ext cx="5280861" cy="1115717"/>
          </a:xfrm>
          <a:prstGeom prst="rect">
            <a:avLst/>
          </a:prstGeom>
        </p:spPr>
      </p:pic>
      <p:pic>
        <p:nvPicPr>
          <p:cNvPr id="4" name="그림 3" descr="번짐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3389" flipH="1">
            <a:off x="2842564" y="1148183"/>
            <a:ext cx="4081842" cy="103779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71546"/>
            <a:ext cx="4143404" cy="477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1285852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 목기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&amp;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석기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15008" y="600076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청동기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46532"/>
            <a:ext cx="3429024" cy="351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번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5500726" cy="4714908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928662" y="642918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조몬과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야요이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 토기의 비교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1538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조몬 토기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71678"/>
            <a:ext cx="2928958" cy="331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071678"/>
            <a:ext cx="228601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3116"/>
            <a:ext cx="285752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3571868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야요이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토기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57950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야요이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토기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번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5500726" cy="4714908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928662" y="642918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야요이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 토기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03481" y="5535564"/>
            <a:ext cx="2307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초기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야요이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조몬토기의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영향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71678"/>
            <a:ext cx="2928958" cy="331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071678"/>
            <a:ext cx="228601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3571868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후기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야요이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57950" y="5643578"/>
            <a:ext cx="159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후기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야요이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2" y="1988840"/>
            <a:ext cx="2395991" cy="336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598562" cy="214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58" y="515724"/>
            <a:ext cx="4738286" cy="249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298773" y="2838478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타게타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농사용 나막신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64088" y="2992366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농기구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0399"/>
            <a:ext cx="333579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01916" y="5589240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돌낫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벼이삭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)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58850"/>
            <a:ext cx="3884882" cy="2135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542333" y="5661248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대형옹관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7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64" y="0"/>
            <a:ext cx="9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1"/>
            <a:ext cx="1728192" cy="64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00694" y="1233663"/>
            <a:ext cx="2786082" cy="3838411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786" y="1233663"/>
            <a:ext cx="2786082" cy="3838411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7224" y="2019481"/>
            <a:ext cx="2643206" cy="2357454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72132" y="2019481"/>
            <a:ext cx="2643206" cy="2357454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5214950"/>
            <a:ext cx="4000528" cy="95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900" b="1"/>
              <a:t>쌍커풀이 진함</a:t>
            </a:r>
            <a:endParaRPr lang="ko-KR" altLang="en-US" sz="1900" b="1"/>
          </a:p>
          <a:p>
            <a:pPr lvl="0">
              <a:defRPr lang="ko-KR" altLang="en-US"/>
            </a:pPr>
            <a:r>
              <a:rPr lang="ko-KR" altLang="en-US" sz="1900" b="1"/>
              <a:t>털이 많음</a:t>
            </a:r>
            <a:endParaRPr lang="ko-KR" altLang="en-US" sz="1900" b="1"/>
          </a:p>
          <a:p>
            <a:pPr lvl="0">
              <a:defRPr lang="ko-KR" altLang="en-US"/>
            </a:pPr>
            <a:r>
              <a:rPr lang="ko-KR" altLang="en-US" sz="1900" b="1"/>
              <a:t>성인남자평균신장이 </a:t>
            </a:r>
            <a:r>
              <a:rPr lang="en-US" altLang="ko-KR" sz="1900" b="1"/>
              <a:t>150cm</a:t>
            </a:r>
            <a:endParaRPr lang="en-US" altLang="ko-KR" sz="1900" b="1"/>
          </a:p>
        </p:txBody>
      </p:sp>
      <p:sp>
        <p:nvSpPr>
          <p:cNvPr id="5" name="TextBox 4"/>
          <p:cNvSpPr txBox="1"/>
          <p:nvPr/>
        </p:nvSpPr>
        <p:spPr>
          <a:xfrm>
            <a:off x="5357818" y="5286388"/>
            <a:ext cx="3143272" cy="9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900" b="1"/>
              <a:t>성인남자평균신장 </a:t>
            </a:r>
            <a:r>
              <a:rPr lang="en-US" altLang="ko-KR" sz="1900" b="1"/>
              <a:t>160cm</a:t>
            </a:r>
            <a:endParaRPr lang="en-US" altLang="ko-KR" sz="1900" b="1"/>
          </a:p>
          <a:p>
            <a:pPr lvl="0">
              <a:defRPr lang="ko-KR" altLang="en-US"/>
            </a:pPr>
            <a:r>
              <a:rPr lang="ko-KR" altLang="en-US" sz="1900" b="1"/>
              <a:t>말랐음</a:t>
            </a:r>
            <a:endParaRPr lang="ko-KR" altLang="en-US" sz="1900" b="1"/>
          </a:p>
          <a:p>
            <a:pPr lvl="0">
              <a:defRPr lang="ko-KR" altLang="en-US"/>
            </a:pPr>
            <a:r>
              <a:rPr lang="ko-KR" altLang="en-US" sz="1900" b="1"/>
              <a:t>얼굴이 평면적</a:t>
            </a:r>
            <a:endParaRPr lang="en-US" altLang="ko-KR" sz="1900" b="1"/>
          </a:p>
        </p:txBody>
      </p:sp>
      <p:sp>
        <p:nvSpPr>
          <p:cNvPr id="6" name="TextBox 5"/>
          <p:cNvSpPr txBox="1"/>
          <p:nvPr/>
        </p:nvSpPr>
        <p:spPr>
          <a:xfrm>
            <a:off x="4143372" y="3019613"/>
            <a:ext cx="928693" cy="75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4400" b="1" mc:Ignorable="hp" hp:hslEmbossed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VS</a:t>
            </a:r>
            <a:endParaRPr xmlns:mc="http://schemas.openxmlformats.org/markup-compatibility/2006" xmlns:hp="http://schemas.haansoft.com/office/presentation/8.0" lang="en-US" altLang="ko-KR" sz="4400" b="1" mc:Ignorable="hp" hp:hslEmbossed="0"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85786" y="4376935"/>
            <a:ext cx="2786082" cy="695139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500694" y="4376935"/>
            <a:ext cx="2786082" cy="695139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14" name="그림 13" descr="frame_1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04511" y="497597"/>
            <a:ext cx="3695079" cy="54771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000100" y="571480"/>
            <a:ext cx="3759529" cy="38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조몬인 </a:t>
            </a:r>
            <a:r>
              <a:rPr lang="en-US" altLang="ko-KR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&amp; </a:t>
            </a: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야요이인의 비교</a:t>
            </a:r>
            <a:endParaRPr lang="ko-KR" altLang="en-US" sz="200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85786" y="1214422"/>
            <a:ext cx="2760303" cy="3857652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5500694" y="1214422"/>
            <a:ext cx="2786082" cy="3857652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785787" y="1198284"/>
            <a:ext cx="2786082" cy="3873772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5500694" y="1194034"/>
            <a:ext cx="2786082" cy="391136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3116"/>
            <a:ext cx="1219200" cy="45005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3" y="721049"/>
            <a:ext cx="398140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일본열도와 민족의 형성과정</a:t>
            </a:r>
            <a:endParaRPr lang="ko-KR" altLang="en-US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69923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내용을 여기에 작성하세요</a:t>
            </a: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r>
              <a:rPr lang="ko-KR" altLang="en-US" sz="13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나눔명조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B, 13pt</a:t>
            </a:r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Picture 2" descr="C:\Users\pc\Desktop\일본문화\일본 빙하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4000528" cy="237338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00306"/>
            <a:ext cx="3529021" cy="371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굽은 화살표 22"/>
          <p:cNvSpPr/>
          <p:nvPr/>
        </p:nvSpPr>
        <p:spPr>
          <a:xfrm flipV="1">
            <a:off x="2643174" y="4071942"/>
            <a:ext cx="1643074" cy="114300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0947"/>
            <a:ext cx="3672408" cy="23983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27" y="2908109"/>
            <a:ext cx="3793291" cy="2638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5836" y="27809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HY견명조" pitchFamily="18" charset="-127"/>
                <a:ea typeface="HY견명조" pitchFamily="18" charset="-127"/>
              </a:rPr>
              <a:t>도왜인</a:t>
            </a:r>
            <a:r>
              <a:rPr lang="en-US" altLang="ko-KR" sz="3600" dirty="0" smtClean="0">
                <a:latin typeface="HY견명조" pitchFamily="18" charset="-127"/>
                <a:ea typeface="HY견명조" pitchFamily="18" charset="-127"/>
              </a:rPr>
              <a:t>!</a:t>
            </a:r>
            <a:endParaRPr lang="ko-KR" altLang="en-US" sz="36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 descr="번짐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57" y="939248"/>
            <a:ext cx="8921641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51991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일본 고대 정치문화 탄생의 주역</a:t>
            </a:r>
            <a:endParaRPr lang="ko-KR" altLang="en-US" sz="36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71480"/>
            <a:ext cx="1428760" cy="6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2148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굽은 화살표 10"/>
          <p:cNvSpPr/>
          <p:nvPr/>
        </p:nvSpPr>
        <p:spPr>
          <a:xfrm rot="5400000">
            <a:off x="4750595" y="1678769"/>
            <a:ext cx="857256" cy="642942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6314" y="714356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수렵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어로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채집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85984" y="571501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쌀농사 중심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농경문화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HY산B" pitchFamily="18" charset="-127"/>
                <a:ea typeface="HY산B" pitchFamily="18" charset="-127"/>
              </a:rPr>
              <a:t>야요이</a:t>
            </a:r>
            <a:r>
              <a:rPr lang="ko-KR" altLang="en-US" sz="2800" b="1" dirty="0" smtClean="0">
                <a:latin typeface="HY산B" pitchFamily="18" charset="-127"/>
                <a:ea typeface="HY산B" pitchFamily="18" charset="-127"/>
              </a:rPr>
              <a:t> 시대 최대마을 유적인 </a:t>
            </a:r>
            <a:r>
              <a:rPr lang="en-US" altLang="ko-KR" sz="2800" b="1" dirty="0" smtClean="0">
                <a:latin typeface="HY산B" pitchFamily="18" charset="-127"/>
                <a:ea typeface="HY산B" pitchFamily="18" charset="-127"/>
              </a:rPr>
              <a:t>‘</a:t>
            </a:r>
            <a:r>
              <a:rPr lang="ko-KR" altLang="en-US" sz="2800" b="1" dirty="0" err="1" smtClean="0">
                <a:latin typeface="HY산B" pitchFamily="18" charset="-127"/>
                <a:ea typeface="HY산B" pitchFamily="18" charset="-127"/>
              </a:rPr>
              <a:t>요시노가리</a:t>
            </a:r>
            <a:r>
              <a:rPr lang="ko-KR" altLang="en-US" sz="2800" b="1" dirty="0" smtClean="0">
                <a:latin typeface="HY산B" pitchFamily="18" charset="-127"/>
                <a:ea typeface="HY산B" pitchFamily="18" charset="-127"/>
              </a:rPr>
              <a:t> 유적</a:t>
            </a:r>
            <a:r>
              <a:rPr lang="en-US" altLang="ko-KR" sz="2800" b="1" dirty="0" smtClean="0">
                <a:latin typeface="HY산B" pitchFamily="18" charset="-127"/>
                <a:ea typeface="HY산B" pitchFamily="18" charset="-127"/>
              </a:rPr>
              <a:t>’</a:t>
            </a:r>
            <a:r>
              <a:rPr lang="ko-KR" altLang="en-US" sz="2800" b="1" dirty="0" smtClean="0">
                <a:latin typeface="HY산B" pitchFamily="18" charset="-127"/>
                <a:ea typeface="HY산B" pitchFamily="18" charset="-127"/>
              </a:rPr>
              <a:t> </a:t>
            </a:r>
            <a:endParaRPr lang="ko-KR" altLang="en-US" sz="2800" b="1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25003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벼의 열매를 저장하는 곳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0719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생활공간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51" y="4736140"/>
            <a:ext cx="1180939" cy="15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4913"/>
            <a:ext cx="5000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055" y="669425"/>
            <a:ext cx="1133801" cy="39170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820536"/>
            <a:ext cx="738664" cy="3456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600" err="1" smtClean="0">
                <a:latin typeface="HY견명조" pitchFamily="18" charset="-127"/>
                <a:ea typeface="HY견명조" pitchFamily="18" charset="-127"/>
              </a:rPr>
              <a:t>이타즈케</a:t>
            </a:r>
            <a:r>
              <a:rPr lang="ko-KR" altLang="en-US" sz="3600" dirty="0" smtClean="0">
                <a:latin typeface="HY견명조" pitchFamily="18" charset="-127"/>
                <a:ea typeface="HY견명조" pitchFamily="18" charset="-127"/>
              </a:rPr>
              <a:t> 유적</a:t>
            </a:r>
            <a:endParaRPr lang="ko-KR" altLang="en-US" sz="3600" dirty="0" smtClean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95736" y="4588958"/>
            <a:ext cx="5601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일본열도 최초의 논농사 유적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고도의 관개와 배수시설을 갖추고 있음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상당한 노동력 요구됨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잉여식량 비축→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大힘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갖게됨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55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HY견명조"/>
            <a:ea typeface="HY견명조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194</ep:Words>
  <ep:PresentationFormat>화면 슬라이드 쇼(4:3)</ep:PresentationFormat>
  <ep:Paragraphs>65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테마</vt:lpstr>
      <vt:lpstr>슬라이드 1</vt:lpstr>
      <vt:lpstr>슬라이드 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2011-08-23T09:33:59.000</dcterms:created>
  <dc:creator>네이버 한글캠페인</dc:creator>
  <cp:lastModifiedBy>samsung</cp:lastModifiedBy>
  <dcterms:modified xsi:type="dcterms:W3CDTF">2018-03-26T23:25:01.430</dcterms:modified>
  <cp:revision>113</cp:revision>
  <dc:title>슬라이드 1</dc:title>
</cp:coreProperties>
</file>