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embedTrueTypeFonts="1" saveSubsetFonts="1">
  <p:sldMasterIdLst>
    <p:sldMasterId id="2147483683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/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showOutlineIcons="0">
    <p:restoredLeft sz="8850"/>
    <p:restoredTop sz="94692"/>
  </p:normalViewPr>
  <p:slideViewPr>
    <p:cSldViewPr>
      <p:cViewPr varScale="1">
        <p:scale>
          <a:sx n="109" d="100"/>
          <a:sy n="109" d="100"/>
        </p:scale>
        <p:origin x="-2034" y="-90"/>
      </p:cViewPr>
      <p:guideLst>
        <p:guide orient="horz" pos="2159"/>
        <p:guide orient="horz" pos="662"/>
        <p:guide orient="horz" pos="3385"/>
        <p:guide pos="2879"/>
        <p:guide pos="702"/>
        <p:guide pos="4014"/>
        <p:guide pos="4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192" cy="73736192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8.xml"  /><Relationship Id="rId11" Type="http://schemas.openxmlformats.org/officeDocument/2006/relationships/slide" Target="slides/slide9.xml"  /><Relationship Id="rId12" Type="http://schemas.openxmlformats.org/officeDocument/2006/relationships/presProps" Target="presProps.xml"  /><Relationship Id="rId13" Type="http://schemas.openxmlformats.org/officeDocument/2006/relationships/viewProps" Target="viewProps.xml"  /><Relationship Id="rId14" Type="http://schemas.openxmlformats.org/officeDocument/2006/relationships/theme" Target="theme/theme1.xml"  /><Relationship Id="rId15" Type="http://schemas.openxmlformats.org/officeDocument/2006/relationships/tableStyles" Target="tableStyles.xml"  /><Relationship Id="rId2" Type="http://schemas.openxmlformats.org/officeDocument/2006/relationships/notesMaster" Target="notesMasters/notesMaster1.xml"  /><Relationship Id="rId3" Type="http://schemas.openxmlformats.org/officeDocument/2006/relationships/slide" Target="slides/slide1.xml"  /><Relationship Id="rId4" Type="http://schemas.openxmlformats.org/officeDocument/2006/relationships/slide" Target="slides/slide2.xml"  /><Relationship Id="rId5" Type="http://schemas.openxmlformats.org/officeDocument/2006/relationships/slide" Target="slides/slide3.xml"  /><Relationship Id="rId6" Type="http://schemas.openxmlformats.org/officeDocument/2006/relationships/slide" Target="slides/slide4.xml"  /><Relationship Id="rId7" Type="http://schemas.openxmlformats.org/officeDocument/2006/relationships/slide" Target="slides/slide5.xml"  /><Relationship Id="rId8" Type="http://schemas.openxmlformats.org/officeDocument/2006/relationships/slide" Target="slides/slide6.xml"  /><Relationship Id="rId9" Type="http://schemas.openxmlformats.org/officeDocument/2006/relationships/slide" Target="slides/slide7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6BA870C5-E39E-4D4A-8B97-122E944BE205}" type="datetime1">
              <a:rPr lang="ko-KR" altLang="en-US"/>
              <a:pPr lvl="0">
                <a:defRPr lang="ko-KR" altLang="en-US"/>
              </a:pPr>
              <a:t>2018-03-27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rmAutofit lnSpcReduction="0"/>
          </a:bodyPr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13C562BB-DACB-4090-9EB0-C718CC4DFD5D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1.jpeg"  /><Relationship Id="rId3" Type="http://schemas.openxmlformats.org/officeDocument/2006/relationships/hyperlink" Target="http://hangeul.naver.com/font" TargetMode="External" /><Relationship Id="rId4" Type="http://schemas.openxmlformats.org/officeDocument/2006/relationships/image" Target="../media/image2.png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1.jpeg"  /><Relationship Id="rId3" Type="http://schemas.openxmlformats.org/officeDocument/2006/relationships/image" Target="../media/image2.png"  /><Relationship Id="rId4" Type="http://schemas.openxmlformats.org/officeDocument/2006/relationships/hyperlink" Target="http://hangeul.naver.com/font" TargetMode="External"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3.png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3.png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1.jpeg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blu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" y="3"/>
            <a:ext cx="9143997" cy="6857997"/>
          </a:xfrm>
          <a:prstGeom prst="rect">
            <a:avLst/>
          </a:prstGeom>
        </p:spPr>
      </p:pic>
      <p:sp>
        <p:nvSpPr>
          <p:cNvPr id="6" name="직사각형 5"/>
          <p:cNvSpPr/>
          <p:nvPr userDrawn="1"/>
        </p:nvSpPr>
        <p:spPr>
          <a:xfrm>
            <a:off x="6228184" y="6233750"/>
            <a:ext cx="21579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800" spc="-30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이 문서는 나눔글꼴로 작성되었습니다</a:t>
            </a:r>
            <a:r>
              <a:rPr lang="en-US" altLang="ko-KR" sz="800" spc="-30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800" u="sng" spc="-30" dirty="0" smtClean="0">
                <a:solidFill>
                  <a:srgbClr val="4495D2"/>
                </a:solidFill>
                <a:latin typeface="나눔고딕" pitchFamily="50" charset="-127"/>
                <a:ea typeface="나눔고딕" pitchFamily="50" charset="-127"/>
                <a:hlinkClick r:id="rId3"/>
              </a:rPr>
              <a:t>설치하기</a:t>
            </a:r>
            <a:endParaRPr lang="ko-KR" altLang="en-US" sz="800" u="sng" spc="-30" dirty="0">
              <a:solidFill>
                <a:srgbClr val="4495D2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7" name="그림 6" descr="korean fram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46685" y="723704"/>
            <a:ext cx="1133800" cy="39170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blu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" y="3"/>
            <a:ext cx="9143997" cy="6857997"/>
          </a:xfrm>
          <a:prstGeom prst="rect">
            <a:avLst/>
          </a:prstGeom>
        </p:spPr>
      </p:pic>
      <p:pic>
        <p:nvPicPr>
          <p:cNvPr id="7" name="그림 6" descr="korean fram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46685" y="723704"/>
            <a:ext cx="1133800" cy="3917099"/>
          </a:xfrm>
          <a:prstGeom prst="rect">
            <a:avLst/>
          </a:prstGeom>
        </p:spPr>
      </p:pic>
      <p:sp>
        <p:nvSpPr>
          <p:cNvPr id="8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89248" y="944661"/>
            <a:ext cx="874440" cy="3445843"/>
          </a:xfrm>
        </p:spPr>
        <p:txBody>
          <a:bodyPr vert="eaVert" anchor="t"/>
          <a:lstStyle>
            <a:lvl1pPr algn="l">
              <a:defRPr sz="2000" b="1" baseline="0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ko-KR" altLang="en-US" dirty="0" smtClean="0"/>
              <a:t>마스터 텍스트 스타일을 </a:t>
            </a:r>
            <a:endParaRPr lang="en-US" altLang="ko-KR" dirty="0" smtClean="0"/>
          </a:p>
          <a:p>
            <a:pPr lvl="0"/>
            <a:r>
              <a:rPr lang="ko-KR" altLang="en-US" dirty="0" smtClean="0"/>
              <a:t>편집합니다</a:t>
            </a:r>
            <a:endParaRPr lang="ko-KR" altLang="en-US" dirty="0"/>
          </a:p>
        </p:txBody>
      </p:sp>
      <p:sp>
        <p:nvSpPr>
          <p:cNvPr id="10" name="제목 1"/>
          <p:cNvSpPr>
            <a:spLocks noGrp="1"/>
          </p:cNvSpPr>
          <p:nvPr>
            <p:ph type="ctrTitle" hasCustomPrompt="1"/>
          </p:nvPr>
        </p:nvSpPr>
        <p:spPr>
          <a:xfrm>
            <a:off x="6425502" y="5157192"/>
            <a:ext cx="882802" cy="64807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1200" u="sng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defRPr>
            </a:lvl1pPr>
          </a:lstStyle>
          <a:p>
            <a:r>
              <a:rPr lang="ko-KR" altLang="en-US" dirty="0" smtClean="0"/>
              <a:t>소속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작성자</a:t>
            </a:r>
            <a:endParaRPr lang="ko-KR" altLang="en-US" dirty="0"/>
          </a:p>
        </p:txBody>
      </p:sp>
      <p:sp>
        <p:nvSpPr>
          <p:cNvPr id="9" name="직사각형 8"/>
          <p:cNvSpPr/>
          <p:nvPr userDrawn="1"/>
        </p:nvSpPr>
        <p:spPr>
          <a:xfrm>
            <a:off x="6228184" y="6233750"/>
            <a:ext cx="21579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800" spc="-30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이 문서는 나눔글꼴로 작성되었습니다</a:t>
            </a:r>
            <a:r>
              <a:rPr lang="en-US" altLang="ko-KR" sz="800" spc="-30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800" u="sng" spc="-30" dirty="0" smtClean="0">
                <a:solidFill>
                  <a:srgbClr val="4495D2"/>
                </a:solidFill>
                <a:latin typeface="나눔고딕" pitchFamily="50" charset="-127"/>
                <a:ea typeface="나눔고딕" pitchFamily="50" charset="-127"/>
                <a:hlinkClick r:id="rId4"/>
              </a:rPr>
              <a:t>설치하기</a:t>
            </a:r>
            <a:endParaRPr lang="ko-KR" altLang="en-US" sz="800" u="sng" spc="-30" dirty="0">
              <a:solidFill>
                <a:srgbClr val="4495D2"/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1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frame_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6813" y="721049"/>
            <a:ext cx="3695079" cy="547711"/>
          </a:xfrm>
          <a:prstGeom prst="rect">
            <a:avLst/>
          </a:prstGeom>
        </p:spPr>
      </p:pic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093296"/>
            <a:ext cx="2133600" cy="365125"/>
          </a:xfrm>
        </p:spPr>
        <p:txBody>
          <a:bodyPr/>
          <a:lstStyle/>
          <a:p>
            <a:fld id="{793C75F0-4FDF-431C-B6B2-41F992E67A7C}" type="datetimeFigureOut">
              <a:rPr lang="ko-KR" altLang="en-US" smtClean="0"/>
              <a:pPr/>
              <a:t>2018-03-25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093296"/>
            <a:ext cx="2895600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093296"/>
            <a:ext cx="2133600" cy="365125"/>
          </a:xfrm>
        </p:spPr>
        <p:txBody>
          <a:bodyPr/>
          <a:lstStyle/>
          <a:p>
            <a:fld id="{46AD8A1D-F5E3-4971-B0EE-D6B8EE5A56B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세로 텍스트 개체 틀 2"/>
          <p:cNvSpPr>
            <a:spLocks noGrp="1"/>
          </p:cNvSpPr>
          <p:nvPr>
            <p:ph type="body" orient="vert" idx="1" hasCustomPrompt="1"/>
          </p:nvPr>
        </p:nvSpPr>
        <p:spPr>
          <a:xfrm>
            <a:off x="708968" y="1340768"/>
            <a:ext cx="7751464" cy="504056"/>
          </a:xfrm>
        </p:spPr>
        <p:txBody>
          <a:bodyPr vert="horz" anchor="t">
            <a:normAutofit/>
          </a:bodyPr>
          <a:lstStyle>
            <a:lvl1pPr algn="l">
              <a:defRPr sz="1300" b="1"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ko-KR" altLang="en-US" dirty="0" smtClean="0"/>
              <a:t>내용을 입력하세요</a:t>
            </a:r>
            <a:endParaRPr lang="ko-KR" altLang="en-US" dirty="0"/>
          </a:p>
        </p:txBody>
      </p:sp>
      <p:sp>
        <p:nvSpPr>
          <p:cNvPr id="12" name="세로 텍스트 개체 틀 2"/>
          <p:cNvSpPr>
            <a:spLocks noGrp="1"/>
          </p:cNvSpPr>
          <p:nvPr>
            <p:ph type="body" orient="vert" idx="13" hasCustomPrompt="1"/>
          </p:nvPr>
        </p:nvSpPr>
        <p:spPr>
          <a:xfrm>
            <a:off x="971600" y="747145"/>
            <a:ext cx="3239963" cy="504056"/>
          </a:xfrm>
        </p:spPr>
        <p:txBody>
          <a:bodyPr vert="horz" anchor="ctr">
            <a:normAutofit/>
          </a:bodyPr>
          <a:lstStyle>
            <a:lvl1pPr algn="l">
              <a:defRPr sz="1500" b="1"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ko-KR" altLang="en-US" smtClean="0"/>
              <a:t>마스터 텍스트 스타일을 편집합니다</a:t>
            </a:r>
            <a:r>
              <a:rPr lang="en-US" altLang="ko-KR" smtClean="0"/>
              <a:t>.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2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frame_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6813" y="721049"/>
            <a:ext cx="3695079" cy="547711"/>
          </a:xfrm>
          <a:prstGeom prst="rect">
            <a:avLst/>
          </a:prstGeom>
        </p:spPr>
      </p:pic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093296"/>
            <a:ext cx="2133600" cy="365125"/>
          </a:xfrm>
        </p:spPr>
        <p:txBody>
          <a:bodyPr/>
          <a:lstStyle/>
          <a:p>
            <a:fld id="{793C75F0-4FDF-431C-B6B2-41F992E67A7C}" type="datetimeFigureOut">
              <a:rPr lang="ko-KR" altLang="en-US" smtClean="0"/>
              <a:pPr/>
              <a:t>2018-03-25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093296"/>
            <a:ext cx="2895600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093296"/>
            <a:ext cx="2133600" cy="365125"/>
          </a:xfrm>
        </p:spPr>
        <p:txBody>
          <a:bodyPr/>
          <a:lstStyle/>
          <a:p>
            <a:fld id="{46AD8A1D-F5E3-4971-B0EE-D6B8EE5A56B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세로 텍스트 개체 틀 2"/>
          <p:cNvSpPr>
            <a:spLocks noGrp="1"/>
          </p:cNvSpPr>
          <p:nvPr>
            <p:ph type="body" orient="vert" idx="1" hasCustomPrompt="1"/>
          </p:nvPr>
        </p:nvSpPr>
        <p:spPr>
          <a:xfrm>
            <a:off x="708968" y="1340768"/>
            <a:ext cx="7751464" cy="648072"/>
          </a:xfrm>
        </p:spPr>
        <p:txBody>
          <a:bodyPr vert="horz" anchor="t">
            <a:normAutofit/>
          </a:bodyPr>
          <a:lstStyle>
            <a:lvl1pPr algn="l">
              <a:defRPr sz="1300" b="1"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ko-KR" altLang="en-US" dirty="0" smtClean="0"/>
              <a:t>내용을 입력하세요</a:t>
            </a:r>
            <a:endParaRPr lang="ko-KR" altLang="en-US" dirty="0"/>
          </a:p>
        </p:txBody>
      </p:sp>
      <p:sp>
        <p:nvSpPr>
          <p:cNvPr id="12" name="세로 텍스트 개체 틀 2"/>
          <p:cNvSpPr>
            <a:spLocks noGrp="1"/>
          </p:cNvSpPr>
          <p:nvPr>
            <p:ph type="body" orient="vert" idx="13" hasCustomPrompt="1"/>
          </p:nvPr>
        </p:nvSpPr>
        <p:spPr>
          <a:xfrm>
            <a:off x="971600" y="747145"/>
            <a:ext cx="3239963" cy="504056"/>
          </a:xfrm>
        </p:spPr>
        <p:txBody>
          <a:bodyPr vert="horz" anchor="ctr">
            <a:normAutofit/>
          </a:bodyPr>
          <a:lstStyle>
            <a:lvl1pPr algn="l">
              <a:defRPr sz="1500" b="1"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ko-KR" altLang="en-US" smtClean="0"/>
              <a:t>마스터 텍스트 스타일을 편집합니다</a:t>
            </a:r>
            <a:r>
              <a:rPr lang="en-US" altLang="ko-KR" smtClean="0"/>
              <a:t>.</a:t>
            </a:r>
            <a:endParaRPr lang="ko-KR" altLang="en-US"/>
          </a:p>
        </p:txBody>
      </p:sp>
      <p:sp>
        <p:nvSpPr>
          <p:cNvPr id="8" name="세로 텍스트 개체 틀 2"/>
          <p:cNvSpPr>
            <a:spLocks noGrp="1"/>
          </p:cNvSpPr>
          <p:nvPr>
            <p:ph type="body" orient="vert" idx="14" hasCustomPrompt="1"/>
          </p:nvPr>
        </p:nvSpPr>
        <p:spPr>
          <a:xfrm>
            <a:off x="708968" y="2060848"/>
            <a:ext cx="7751464" cy="3816424"/>
          </a:xfrm>
        </p:spPr>
        <p:txBody>
          <a:bodyPr vert="horz" anchor="t">
            <a:normAutofit/>
          </a:bodyPr>
          <a:lstStyle>
            <a:lvl1pPr algn="l">
              <a:defRPr sz="1300" b="1"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ko-KR" altLang="en-US" dirty="0" smtClean="0"/>
              <a:t>내용을 입력하세요</a:t>
            </a:r>
            <a:endParaRPr lang="en-US" altLang="ko-KR" dirty="0" smtClean="0"/>
          </a:p>
          <a:p>
            <a:pPr lvl="0"/>
            <a:endParaRPr lang="ko-KR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배경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blu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" y="3"/>
            <a:ext cx="9143997" cy="685799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배경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C75F0-4FDF-431C-B6B2-41F992E67A7C}" type="datetimeFigureOut">
              <a:rPr lang="ko-KR" altLang="en-US" smtClean="0"/>
              <a:pPr/>
              <a:t>2018-03-25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D8A1D-F5E3-4971-B0EE-D6B8EE5A56B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C75F0-4FDF-431C-B6B2-41F992E67A7C}" type="datetimeFigureOut">
              <a:rPr lang="ko-KR" altLang="en-US" smtClean="0"/>
              <a:pPr/>
              <a:t>2018-03-25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D8A1D-F5E3-4971-B0EE-D6B8EE5A56B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image" Target="../media/image4.jpeg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theme" Target="../theme/theme1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blue.png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8" y="6"/>
            <a:ext cx="9143992" cy="6857994"/>
          </a:xfrm>
          <a:prstGeom prst="rect">
            <a:avLst/>
          </a:prstGeom>
        </p:spPr>
      </p:pic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1653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C75F0-4FDF-431C-B6B2-41F992E67A7C}" type="datetimeFigureOut">
              <a:rPr lang="ko-KR" altLang="en-US" smtClean="0"/>
              <a:pPr/>
              <a:t>2018-03-25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16530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1653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D8A1D-F5E3-4971-B0EE-D6B8EE5A56B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7" r:id="rId2"/>
    <p:sldLayoutId id="2147483676" r:id="rId3"/>
    <p:sldLayoutId id="2147483681" r:id="rId4"/>
    <p:sldLayoutId id="2147483682" r:id="rId5"/>
    <p:sldLayoutId id="2147483678" r:id="rId6"/>
    <p:sldLayoutId id="2147483649" r:id="rId7"/>
    <p:sldLayoutId id="2147483650" r:id="rId8"/>
  </p:sldLayoutIdLst>
  <p:txStyles>
    <p:titleStyle>
      <a:lvl1pPr algn="ctr" defTabSz="914400" rtl="0" eaLnBrk="1" latinLnBrk="1" hangingPunct="1">
        <a:spcBef>
          <a:spcPct val="0"/>
        </a:spcBef>
        <a:buNone/>
        <a:defRPr sz="4400" b="0" kern="1200">
          <a:solidFill>
            <a:schemeClr val="bg2">
              <a:lumMod val="25000"/>
            </a:schemeClr>
          </a:solidFill>
          <a:latin typeface="+mn-ea"/>
          <a:ea typeface="+mn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None/>
        <a:defRPr sz="3200" b="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None/>
        <a:defRPr sz="2800" b="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None/>
        <a:defRPr sz="2400" b="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None/>
        <a:defRPr sz="2000" b="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None/>
        <a:defRPr sz="2000" b="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5.jpeg"  /><Relationship Id="rId3" Type="http://schemas.openxmlformats.org/officeDocument/2006/relationships/image" Target="../media/image6.png"  /><Relationship Id="rId4" Type="http://schemas.openxmlformats.org/officeDocument/2006/relationships/hyperlink" Target="http://hangeul.naver.com/font" TargetMode="External"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4.jpeg"  /><Relationship Id="rId3" Type="http://schemas.openxmlformats.org/officeDocument/2006/relationships/image" Target="../media/image3.png"  /><Relationship Id="rId4" Type="http://schemas.openxmlformats.org/officeDocument/2006/relationships/image" Target="../media/image7.jpe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4.jpeg"  /><Relationship Id="rId3" Type="http://schemas.openxmlformats.org/officeDocument/2006/relationships/image" Target="../media/image3.png"  /><Relationship Id="rId4" Type="http://schemas.openxmlformats.org/officeDocument/2006/relationships/image" Target="../media/image8.jpe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4.jpeg"  /><Relationship Id="rId3" Type="http://schemas.openxmlformats.org/officeDocument/2006/relationships/image" Target="../media/image3.png"  /><Relationship Id="rId4" Type="http://schemas.openxmlformats.org/officeDocument/2006/relationships/image" Target="../media/image9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4.jpeg"  /><Relationship Id="rId3" Type="http://schemas.openxmlformats.org/officeDocument/2006/relationships/image" Target="../media/image3.png"  /><Relationship Id="rId4" Type="http://schemas.openxmlformats.org/officeDocument/2006/relationships/image" Target="../media/image10.jpeg"  /><Relationship Id="rId5" Type="http://schemas.openxmlformats.org/officeDocument/2006/relationships/image" Target="../media/image8.jpe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4.jpeg"  /><Relationship Id="rId3" Type="http://schemas.openxmlformats.org/officeDocument/2006/relationships/image" Target="../media/image3.png"  /><Relationship Id="rId4" Type="http://schemas.openxmlformats.org/officeDocument/2006/relationships/image" Target="../media/image11.jpeg"  /><Relationship Id="rId5" Type="http://schemas.openxmlformats.org/officeDocument/2006/relationships/image" Target="../media/image12.jpeg"  /><Relationship Id="rId6" Type="http://schemas.openxmlformats.org/officeDocument/2006/relationships/image" Target="../media/image13.jpe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3.png"  /><Relationship Id="rId3" Type="http://schemas.openxmlformats.org/officeDocument/2006/relationships/image" Target="../media/image14.jpeg"  /><Relationship Id="rId4" Type="http://schemas.openxmlformats.org/officeDocument/2006/relationships/image" Target="../media/image15.pn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3.png"  /><Relationship Id="rId3" Type="http://schemas.openxmlformats.org/officeDocument/2006/relationships/image" Target="../media/image16.png"  /><Relationship Id="rId4" Type="http://schemas.openxmlformats.org/officeDocument/2006/relationships/image" Target="../media/image17.pn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4.jpeg"  /><Relationship Id="rId3" Type="http://schemas.openxmlformats.org/officeDocument/2006/relationships/image" Target="../media/image18.png"  /><Relationship Id="rId4" Type="http://schemas.openxmlformats.org/officeDocument/2006/relationships/hyperlink" Target="http://hangeul.naver.com/font" TargetMode="External"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nhn\바탕 화면\old-paper-background-cover.jpg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" name="그림 12" descr="korean frame.png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746685" y="723704"/>
            <a:ext cx="1133800" cy="3917099"/>
          </a:xfrm>
          <a:prstGeom prst="rect">
            <a:avLst/>
          </a:prstGeom>
        </p:spPr>
      </p:pic>
      <p:sp>
        <p:nvSpPr>
          <p:cNvPr id="41" name="직사각형 40"/>
          <p:cNvSpPr/>
          <p:nvPr/>
        </p:nvSpPr>
        <p:spPr>
          <a:xfrm>
            <a:off x="6228184" y="6233750"/>
            <a:ext cx="22357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 lang="ko-KR" altLang="en-US"/>
            </a:pPr>
            <a:r>
              <a:rPr lang="ko-KR" altLang="en-US" sz="800" spc="-28">
                <a:solidFill>
                  <a:schemeClr val="bg1">
                    <a:lumMod val="50000"/>
                  </a:schemeClr>
                </a:solidFill>
                <a:latin typeface="나눔고딕"/>
                <a:ea typeface="나눔고딕"/>
              </a:rPr>
              <a:t>이 문서는 나눔글꼴로 작성되었습니다</a:t>
            </a:r>
            <a:r>
              <a:rPr lang="en-US" altLang="ko-KR" sz="800" spc="-28">
                <a:solidFill>
                  <a:schemeClr val="bg1">
                    <a:lumMod val="50000"/>
                  </a:schemeClr>
                </a:solidFill>
                <a:latin typeface="나눔고딕"/>
                <a:ea typeface="나눔고딕"/>
              </a:rPr>
              <a:t>. </a:t>
            </a:r>
            <a:r>
              <a:rPr lang="ko-KR" altLang="en-US" sz="800" u="sng" spc="-28">
                <a:solidFill>
                  <a:srgbClr val="4495d2"/>
                </a:solidFill>
                <a:latin typeface="나눔고딕"/>
                <a:ea typeface="나눔고딕"/>
                <a:hlinkClick r:id="rId4"/>
              </a:rPr>
              <a:t>설치하기</a:t>
            </a:r>
            <a:endParaRPr lang="ko-KR" altLang="en-US" sz="800" u="sng" spc="-28">
              <a:solidFill>
                <a:srgbClr val="4495d2"/>
              </a:solidFill>
              <a:latin typeface="나눔고딕"/>
              <a:ea typeface="나눔고딕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6228184" y="5271591"/>
            <a:ext cx="1955249" cy="451029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1200" b="1" u="sng">
                <a:solidFill>
                  <a:schemeClr val="bg2">
                    <a:lumMod val="25000"/>
                  </a:schemeClr>
                </a:solidFill>
                <a:latin typeface="나눔명조"/>
                <a:ea typeface="나눔명조"/>
              </a:rPr>
              <a:t>학번 </a:t>
            </a:r>
            <a:r>
              <a:rPr lang="ko-KR" altLang="en-US" sz="1200">
                <a:solidFill>
                  <a:schemeClr val="bg2">
                    <a:lumMod val="25000"/>
                  </a:schemeClr>
                </a:solidFill>
                <a:latin typeface="나눔명조"/>
                <a:ea typeface="나눔명조"/>
              </a:rPr>
              <a:t>      </a:t>
            </a:r>
            <a:r>
              <a:rPr lang="en-US" altLang="ko-KR" sz="1200">
                <a:solidFill>
                  <a:schemeClr val="bg2">
                    <a:lumMod val="25000"/>
                  </a:schemeClr>
                </a:solidFill>
                <a:latin typeface="나눔명조"/>
                <a:ea typeface="나눔명조"/>
              </a:rPr>
              <a:t>2150</a:t>
            </a:r>
            <a:r>
              <a:rPr lang="ko-KR" altLang="en-US" sz="1200">
                <a:solidFill>
                  <a:schemeClr val="bg2">
                    <a:lumMod val="25000"/>
                  </a:schemeClr>
                </a:solidFill>
                <a:latin typeface="나눔명조"/>
                <a:ea typeface="나눔명조"/>
              </a:rPr>
              <a:t>****</a:t>
            </a:r>
            <a:endParaRPr lang="ko-KR" altLang="en-US" sz="1200">
              <a:solidFill>
                <a:schemeClr val="bg2">
                  <a:lumMod val="25000"/>
                </a:schemeClr>
              </a:solidFill>
              <a:latin typeface="나눔명조"/>
              <a:ea typeface="나눔명조"/>
            </a:endParaRPr>
          </a:p>
          <a:p>
            <a:pPr lvl="0">
              <a:defRPr lang="ko-KR" altLang="en-US"/>
            </a:pPr>
            <a:r>
              <a:rPr lang="ko-KR" altLang="en-US" sz="1200" b="1" u="sng">
                <a:solidFill>
                  <a:schemeClr val="bg2">
                    <a:lumMod val="25000"/>
                  </a:schemeClr>
                </a:solidFill>
                <a:latin typeface="나눔명조"/>
                <a:ea typeface="나눔명조"/>
              </a:rPr>
              <a:t>작성자</a:t>
            </a:r>
            <a:r>
              <a:rPr lang="ko-KR" altLang="en-US" sz="1200">
                <a:solidFill>
                  <a:schemeClr val="bg2">
                    <a:lumMod val="25000"/>
                  </a:schemeClr>
                </a:solidFill>
                <a:latin typeface="나눔명조"/>
                <a:ea typeface="나눔명조"/>
              </a:rPr>
              <a:t>    정채림</a:t>
            </a:r>
            <a:endParaRPr lang="en-US" altLang="ko-KR" sz="1200">
              <a:solidFill>
                <a:schemeClr val="bg2">
                  <a:lumMod val="25000"/>
                </a:schemeClr>
              </a:solidFill>
              <a:latin typeface="나눔명조"/>
              <a:ea typeface="나눔명조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899690" y="908720"/>
            <a:ext cx="800219" cy="2223099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100000"/>
              </a:lnSpc>
              <a:defRPr lang="ko-KR" altLang="en-US"/>
            </a:pPr>
            <a:r>
              <a:rPr lang="ko-KR" altLang="en-US" sz="2000" b="1">
                <a:solidFill>
                  <a:schemeClr val="bg2">
                    <a:lumMod val="25000"/>
                  </a:schemeClr>
                </a:solidFill>
                <a:latin typeface="나눔명조"/>
                <a:ea typeface="나눔명조"/>
              </a:rPr>
              <a:t>일본민족과 일본영토의 형성 과정</a:t>
            </a:r>
            <a:endParaRPr lang="en-US" altLang="ko-KR" sz="2000" b="1">
              <a:solidFill>
                <a:schemeClr val="bg2">
                  <a:lumMod val="25000"/>
                </a:schemeClr>
              </a:solidFill>
              <a:latin typeface="나눔명조"/>
              <a:ea typeface="나눔명조"/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 descr="blu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2" cy="6857994"/>
          </a:xfrm>
          <a:prstGeom prst="rect">
            <a:avLst/>
          </a:prstGeom>
        </p:spPr>
      </p:pic>
      <p:pic>
        <p:nvPicPr>
          <p:cNvPr id="9" name="그림 8" descr="frame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913" y="721049"/>
            <a:ext cx="3695079" cy="547711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1100502" y="794932"/>
            <a:ext cx="37595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 smtClean="0">
                <a:solidFill>
                  <a:schemeClr val="bg2">
                    <a:lumMod val="25000"/>
                  </a:schemeClr>
                </a:solidFill>
                <a:latin typeface="나눔고딕" charset="-127"/>
                <a:ea typeface="나눔고딕" charset="-127"/>
              </a:rPr>
              <a:t>1. </a:t>
            </a:r>
            <a:r>
              <a:rPr lang="ko-KR" altLang="en-US" sz="2000" b="1" dirty="0" smtClean="0">
                <a:solidFill>
                  <a:schemeClr val="bg2">
                    <a:lumMod val="25000"/>
                  </a:schemeClr>
                </a:solidFill>
                <a:latin typeface="나눔고딕" charset="-127"/>
                <a:ea typeface="나눔고딕" charset="-127"/>
              </a:rPr>
              <a:t>조몬 시대</a:t>
            </a:r>
            <a:endParaRPr lang="ko-KR" altLang="en-US" sz="2000" dirty="0">
              <a:latin typeface="나눔고딕" charset="-127"/>
              <a:ea typeface="나눔고딕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64288" y="6237312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2F6212C-4B87-496A-AC2E-DBBA9F35BC46}" type="slidenum">
              <a:rPr lang="en-US" altLang="ko-KR" sz="800" spc="-30" smtClean="0">
                <a:solidFill>
                  <a:schemeClr val="bg2">
                    <a:lumMod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2</a:t>
            </a:fld>
            <a:endParaRPr lang="en-US" altLang="ko-KR" sz="800" spc="-30" dirty="0">
              <a:solidFill>
                <a:schemeClr val="bg2">
                  <a:lumMod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027" name="Picture 3" descr="C:\Users\Owner\Pictures\빙하기 시대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1785926"/>
            <a:ext cx="3885139" cy="392909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46" name="직사각형 45"/>
          <p:cNvSpPr/>
          <p:nvPr/>
        </p:nvSpPr>
        <p:spPr>
          <a:xfrm>
            <a:off x="4786314" y="1785926"/>
            <a:ext cx="335758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ko-KR" sz="1300" dirty="0" smtClean="0">
              <a:solidFill>
                <a:schemeClr val="bg2">
                  <a:lumMod val="25000"/>
                </a:schemeClr>
              </a:solidFill>
              <a:latin typeface="나눔고딕" charset="-127"/>
              <a:ea typeface="나눔고딕" charset="-127"/>
            </a:endParaRPr>
          </a:p>
          <a:p>
            <a:r>
              <a:rPr lang="ko-KR" altLang="en-US" sz="1300" b="1" dirty="0" smtClean="0">
                <a:solidFill>
                  <a:schemeClr val="bg2">
                    <a:lumMod val="25000"/>
                  </a:schemeClr>
                </a:solidFill>
                <a:latin typeface="나눔고딕" charset="-127"/>
                <a:ea typeface="나눔고딕" charset="-127"/>
              </a:rPr>
              <a:t>조몬 시대</a:t>
            </a:r>
            <a:endParaRPr lang="en-US" altLang="ko-KR" sz="1300" b="1" dirty="0" smtClean="0">
              <a:solidFill>
                <a:schemeClr val="bg2">
                  <a:lumMod val="25000"/>
                </a:schemeClr>
              </a:solidFill>
              <a:latin typeface="나눔고딕" charset="-127"/>
              <a:ea typeface="나눔고딕" charset="-127"/>
            </a:endParaRPr>
          </a:p>
          <a:p>
            <a:endParaRPr lang="en-US" altLang="ko-KR" sz="1300" dirty="0" smtClean="0">
              <a:solidFill>
                <a:schemeClr val="bg2">
                  <a:lumMod val="25000"/>
                </a:schemeClr>
              </a:solidFill>
              <a:latin typeface="나눔고딕" charset="-127"/>
              <a:ea typeface="나눔고딕" charset="-127"/>
            </a:endParaRPr>
          </a:p>
          <a:p>
            <a:r>
              <a:rPr lang="ko-KR" altLang="en-US" sz="1300" dirty="0" smtClean="0">
                <a:solidFill>
                  <a:schemeClr val="bg2">
                    <a:lumMod val="25000"/>
                  </a:schemeClr>
                </a:solidFill>
                <a:latin typeface="나눔고딕" charset="-127"/>
                <a:ea typeface="나눔고딕" charset="-127"/>
              </a:rPr>
              <a:t>시기  </a:t>
            </a:r>
            <a:r>
              <a:rPr lang="en-US" altLang="ko-KR" sz="1300" dirty="0" smtClean="0">
                <a:solidFill>
                  <a:schemeClr val="bg2">
                    <a:lumMod val="25000"/>
                  </a:schemeClr>
                </a:solidFill>
                <a:latin typeface="나눔고딕" charset="-127"/>
                <a:ea typeface="나눔고딕" charset="-127"/>
              </a:rPr>
              <a:t>: </a:t>
            </a:r>
            <a:r>
              <a:rPr lang="ko-KR" altLang="en-US" sz="1400" dirty="0" smtClean="0">
                <a:latin typeface="나눔고딕" charset="-127"/>
                <a:ea typeface="나눔고딕" charset="-127"/>
              </a:rPr>
              <a:t>기원전 </a:t>
            </a:r>
            <a:r>
              <a:rPr lang="en-US" altLang="ko-KR" sz="1400" dirty="0" smtClean="0">
                <a:latin typeface="나눔고딕" charset="-127"/>
                <a:ea typeface="나눔고딕" charset="-127"/>
              </a:rPr>
              <a:t>1</a:t>
            </a:r>
            <a:r>
              <a:rPr lang="ko-KR" altLang="en-US" sz="1400" dirty="0" smtClean="0">
                <a:latin typeface="나눔고딕" charset="-127"/>
                <a:ea typeface="나눔고딕" charset="-127"/>
              </a:rPr>
              <a:t>만 년 </a:t>
            </a:r>
            <a:r>
              <a:rPr lang="en-US" altLang="ko-KR" sz="1400" dirty="0" smtClean="0">
                <a:latin typeface="나눔고딕" charset="-127"/>
                <a:ea typeface="나눔고딕" charset="-127"/>
              </a:rPr>
              <a:t>- </a:t>
            </a:r>
            <a:r>
              <a:rPr lang="ko-KR" altLang="en-US" sz="1400" dirty="0" smtClean="0">
                <a:latin typeface="나눔고딕" charset="-127"/>
                <a:ea typeface="나눔고딕" charset="-127"/>
              </a:rPr>
              <a:t>기원전 </a:t>
            </a:r>
            <a:r>
              <a:rPr lang="en-US" altLang="ko-KR" sz="1400" dirty="0" smtClean="0">
                <a:latin typeface="나눔고딕" charset="-127"/>
                <a:ea typeface="나눔고딕" charset="-127"/>
              </a:rPr>
              <a:t>3</a:t>
            </a:r>
            <a:r>
              <a:rPr lang="ko-KR" altLang="en-US" sz="1400" dirty="0" smtClean="0">
                <a:latin typeface="나눔고딕" charset="-127"/>
                <a:ea typeface="나눔고딕" charset="-127"/>
              </a:rPr>
              <a:t>세기</a:t>
            </a:r>
          </a:p>
          <a:p>
            <a:endParaRPr lang="en-US" altLang="ko-KR" sz="1300" dirty="0" smtClean="0">
              <a:solidFill>
                <a:schemeClr val="bg2">
                  <a:lumMod val="25000"/>
                </a:schemeClr>
              </a:solidFill>
              <a:latin typeface="나눔고딕" charset="-127"/>
              <a:ea typeface="나눔고딕" charset="-127"/>
            </a:endParaRPr>
          </a:p>
          <a:p>
            <a:r>
              <a:rPr lang="ko-KR" altLang="en-US" sz="1300" dirty="0" smtClean="0">
                <a:solidFill>
                  <a:schemeClr val="bg2">
                    <a:lumMod val="25000"/>
                  </a:schemeClr>
                </a:solidFill>
                <a:latin typeface="나눔고딕" charset="-127"/>
                <a:ea typeface="나눔고딕" charset="-127"/>
              </a:rPr>
              <a:t>영토  </a:t>
            </a:r>
            <a:r>
              <a:rPr lang="en-US" altLang="ko-KR" sz="1300" dirty="0" smtClean="0">
                <a:solidFill>
                  <a:schemeClr val="bg2">
                    <a:lumMod val="25000"/>
                  </a:schemeClr>
                </a:solidFill>
                <a:latin typeface="나눔고딕" charset="-127"/>
                <a:ea typeface="나눔고딕" charset="-127"/>
              </a:rPr>
              <a:t>: </a:t>
            </a: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charset="-127"/>
                <a:ea typeface="나눔고딕" charset="-127"/>
              </a:rPr>
              <a:t>빙하기 끝  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charset="-127"/>
                <a:ea typeface="나눔고딕" charset="-127"/>
              </a:rPr>
              <a:t>– </a:t>
            </a: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charset="-127"/>
                <a:ea typeface="나눔고딕" charset="-127"/>
              </a:rPr>
              <a:t>해수면 상승 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charset="-127"/>
                <a:ea typeface="나눔고딕" charset="-127"/>
              </a:rPr>
              <a:t>- </a:t>
            </a: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charset="-127"/>
                <a:ea typeface="나눔고딕" charset="-127"/>
              </a:rPr>
              <a:t>열도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charset="-127"/>
                <a:ea typeface="나눔고딕" charset="-127"/>
              </a:rPr>
              <a:t> </a:t>
            </a:r>
            <a:endParaRPr lang="en-US" altLang="ko-KR" sz="1300" dirty="0" smtClean="0">
              <a:solidFill>
                <a:schemeClr val="bg2">
                  <a:lumMod val="25000"/>
                </a:schemeClr>
              </a:solidFill>
              <a:latin typeface="나눔고딕" charset="-127"/>
              <a:ea typeface="나눔고딕" charset="-127"/>
            </a:endParaRPr>
          </a:p>
          <a:p>
            <a:endParaRPr lang="en-US" altLang="ko-KR" sz="1300" b="1" dirty="0" smtClean="0">
              <a:solidFill>
                <a:schemeClr val="bg2">
                  <a:lumMod val="2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 descr="blu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"/>
            <a:ext cx="9143992" cy="6857994"/>
          </a:xfrm>
          <a:prstGeom prst="rect">
            <a:avLst/>
          </a:prstGeom>
        </p:spPr>
      </p:pic>
      <p:pic>
        <p:nvPicPr>
          <p:cNvPr id="9" name="그림 8" descr="frame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913" y="721049"/>
            <a:ext cx="3695079" cy="547711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1100502" y="794932"/>
            <a:ext cx="37595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 smtClean="0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1.2 </a:t>
            </a:r>
            <a:r>
              <a:rPr lang="ko-KR" altLang="en-US" sz="2000" b="1" dirty="0" smtClean="0">
                <a:solidFill>
                  <a:schemeClr val="bg2">
                    <a:lumMod val="25000"/>
                  </a:schemeClr>
                </a:solidFill>
                <a:latin typeface="나눔고딕" charset="-127"/>
                <a:ea typeface="나눔고딕" charset="-127"/>
              </a:rPr>
              <a:t>조몬 시대</a:t>
            </a:r>
            <a:endParaRPr lang="ko-KR" altLang="en-US" sz="2000" dirty="0" smtClean="0">
              <a:latin typeface="나눔고딕" charset="-127"/>
              <a:ea typeface="나눔고딕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4286248" y="1785926"/>
            <a:ext cx="3412324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300" dirty="0" err="1" smtClean="0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조몬시대</a:t>
            </a:r>
            <a:endParaRPr lang="en-US" altLang="ko-KR" sz="1300" dirty="0" smtClean="0">
              <a:solidFill>
                <a:schemeClr val="bg2">
                  <a:lumMod val="2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endParaRPr lang="en-US" altLang="ko-KR" sz="1300" dirty="0" smtClean="0">
              <a:solidFill>
                <a:schemeClr val="bg2">
                  <a:lumMod val="2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r>
              <a:rPr lang="ko-KR" altLang="en-US" sz="1300" dirty="0" smtClean="0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유례 </a:t>
            </a:r>
            <a:r>
              <a:rPr lang="en-US" altLang="ko-KR" sz="1300" dirty="0" smtClean="0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: </a:t>
            </a:r>
            <a:r>
              <a:rPr lang="ko-KR" altLang="en-US" sz="1300" dirty="0" smtClean="0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새</a:t>
            </a:r>
            <a:r>
              <a:rPr lang="ko-KR" altLang="en-US" sz="1300" dirty="0" smtClean="0"/>
              <a:t>끼줄 </a:t>
            </a:r>
            <a:r>
              <a:rPr lang="ko-KR" altLang="en-US" sz="1300" dirty="0" smtClean="0"/>
              <a:t>문양의 한자어 승문</a:t>
            </a:r>
            <a:r>
              <a:rPr lang="en-US" altLang="ko-KR" sz="1300" dirty="0" smtClean="0"/>
              <a:t>(</a:t>
            </a:r>
            <a:r>
              <a:rPr lang="ko-KR" altLang="en-US" sz="1300" dirty="0" smtClean="0"/>
              <a:t>繩文</a:t>
            </a:r>
            <a:r>
              <a:rPr lang="en-US" altLang="ko-KR" sz="1300" dirty="0" smtClean="0"/>
              <a:t>)</a:t>
            </a:r>
            <a:endParaRPr lang="ko-KR" altLang="en-US" sz="1300" dirty="0" smtClean="0"/>
          </a:p>
          <a:p>
            <a:endParaRPr lang="en-US" altLang="ko-KR" sz="1300" dirty="0" smtClean="0">
              <a:solidFill>
                <a:schemeClr val="bg2">
                  <a:lumMod val="2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endParaRPr lang="en-US" altLang="ko-KR" sz="1300" dirty="0" smtClean="0">
              <a:solidFill>
                <a:schemeClr val="bg2">
                  <a:lumMod val="2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endParaRPr lang="en-US" altLang="ko-KR" sz="1300" dirty="0" smtClean="0">
              <a:solidFill>
                <a:schemeClr val="bg2">
                  <a:lumMod val="2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endParaRPr lang="en-US" altLang="ko-KR" sz="1300" dirty="0" smtClean="0">
              <a:solidFill>
                <a:schemeClr val="bg2">
                  <a:lumMod val="2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endParaRPr lang="en-US" altLang="ko-KR" sz="1300" dirty="0" smtClean="0">
              <a:solidFill>
                <a:schemeClr val="bg2">
                  <a:lumMod val="2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64288" y="6237312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2F6212C-4B87-496A-AC2E-DBBA9F35BC46}" type="slidenum">
              <a:rPr lang="en-US" altLang="ko-KR" sz="800" spc="-30" smtClean="0">
                <a:solidFill>
                  <a:schemeClr val="bg2">
                    <a:lumMod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3</a:t>
            </a:fld>
            <a:endParaRPr lang="en-US" altLang="ko-KR" sz="800" spc="-30" dirty="0">
              <a:solidFill>
                <a:schemeClr val="bg2">
                  <a:lumMod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026" name="Picture 2" descr="C:\Users\Owner\Pictures\조몬 시대 토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9" y="1785926"/>
            <a:ext cx="3000396" cy="21425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grpSp>
        <p:nvGrpSpPr>
          <p:cNvPr id="2" name="그룹 24"/>
          <p:cNvGrpSpPr/>
          <p:nvPr/>
        </p:nvGrpSpPr>
        <p:grpSpPr>
          <a:xfrm>
            <a:off x="1857356" y="4143380"/>
            <a:ext cx="3500462" cy="767182"/>
            <a:chOff x="1868634" y="4213087"/>
            <a:chExt cx="3500462" cy="767182"/>
          </a:xfrm>
        </p:grpSpPr>
        <p:grpSp>
          <p:nvGrpSpPr>
            <p:cNvPr id="3" name="그룹 47"/>
            <p:cNvGrpSpPr/>
            <p:nvPr/>
          </p:nvGrpSpPr>
          <p:grpSpPr>
            <a:xfrm>
              <a:off x="1876017" y="4606424"/>
              <a:ext cx="3493079" cy="373845"/>
              <a:chOff x="1876017" y="4636904"/>
              <a:chExt cx="3493079" cy="373845"/>
            </a:xfrm>
          </p:grpSpPr>
          <p:sp>
            <p:nvSpPr>
              <p:cNvPr id="28" name="직사각형 27"/>
              <p:cNvSpPr/>
              <p:nvPr/>
            </p:nvSpPr>
            <p:spPr>
              <a:xfrm>
                <a:off x="3674562" y="4636904"/>
                <a:ext cx="1694534" cy="370432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9" name="직사각형 28"/>
              <p:cNvSpPr/>
              <p:nvPr/>
            </p:nvSpPr>
            <p:spPr>
              <a:xfrm>
                <a:off x="1876017" y="4636904"/>
                <a:ext cx="1798545" cy="37043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2197246" y="4649875"/>
                <a:ext cx="115594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배달의민족 주아" panose="02020603020101020101" pitchFamily="18" charset="-127"/>
                    <a:ea typeface="배달의민족 주아" panose="02020603020101020101" pitchFamily="18" charset="-127"/>
                  </a:rPr>
                  <a:t>구석기</a:t>
                </a:r>
                <a:endPara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3940336" y="4672195"/>
                <a:ext cx="115594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배달의민족 주아" panose="02020603020101020101" pitchFamily="18" charset="-127"/>
                    <a:ea typeface="배달의민족 주아" panose="02020603020101020101" pitchFamily="18" charset="-127"/>
                  </a:rPr>
                  <a:t>신</a:t>
                </a:r>
                <a:r>
                  <a:rPr lang="ko-KR" altLang="en-US" sz="1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배달의민족 주아" panose="02020603020101020101" pitchFamily="18" charset="-127"/>
                    <a:ea typeface="배달의민족 주아" panose="02020603020101020101" pitchFamily="18" charset="-127"/>
                  </a:rPr>
                  <a:t>석기</a:t>
                </a:r>
                <a:endPara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1868634" y="4213087"/>
              <a:ext cx="21431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- </a:t>
              </a:r>
              <a:r>
                <a:rPr lang="ko-KR" alt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일반적인 선사시대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</p:grpSp>
      <p:grpSp>
        <p:nvGrpSpPr>
          <p:cNvPr id="4" name="그룹 31"/>
          <p:cNvGrpSpPr/>
          <p:nvPr/>
        </p:nvGrpSpPr>
        <p:grpSpPr>
          <a:xfrm>
            <a:off x="1868634" y="5118167"/>
            <a:ext cx="5359167" cy="1246109"/>
            <a:chOff x="1868634" y="5118167"/>
            <a:chExt cx="5359167" cy="1246109"/>
          </a:xfrm>
        </p:grpSpPr>
        <p:grpSp>
          <p:nvGrpSpPr>
            <p:cNvPr id="5" name="그룹 62"/>
            <p:cNvGrpSpPr/>
            <p:nvPr/>
          </p:nvGrpSpPr>
          <p:grpSpPr>
            <a:xfrm>
              <a:off x="3096592" y="5902611"/>
              <a:ext cx="2963788" cy="461665"/>
              <a:chOff x="3096592" y="5760371"/>
              <a:chExt cx="2963788" cy="461665"/>
            </a:xfrm>
          </p:grpSpPr>
          <p:sp>
            <p:nvSpPr>
              <p:cNvPr id="43" name="TextBox 42"/>
              <p:cNvSpPr txBox="1"/>
              <p:nvPr/>
            </p:nvSpPr>
            <p:spPr>
              <a:xfrm>
                <a:off x="3096592" y="5760371"/>
                <a:ext cx="11559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배달의민족 주아" panose="02020603020101020101" pitchFamily="18" charset="-127"/>
                    <a:ea typeface="배달의민족 주아" panose="02020603020101020101" pitchFamily="18" charset="-127"/>
                  </a:rPr>
                  <a:t>기원 전</a:t>
                </a:r>
                <a:endPara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  <a:p>
                <a:pPr algn="ctr"/>
                <a:r>
                  <a:rPr lang="en-US" altLang="ko-KR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배달의민족 주아" panose="02020603020101020101" pitchFamily="18" charset="-127"/>
                    <a:ea typeface="배달의민족 주아" panose="02020603020101020101" pitchFamily="18" charset="-127"/>
                  </a:rPr>
                  <a:t>13,000</a:t>
                </a:r>
                <a:r>
                  <a:rPr lang="ko-KR" altLang="en-US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배달의민족 주아" panose="02020603020101020101" pitchFamily="18" charset="-127"/>
                    <a:ea typeface="배달의민족 주아" panose="02020603020101020101" pitchFamily="18" charset="-127"/>
                  </a:rPr>
                  <a:t>년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4904440" y="5760371"/>
                <a:ext cx="11559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배달의민족 주아" panose="02020603020101020101" pitchFamily="18" charset="-127"/>
                    <a:ea typeface="배달의민족 주아" panose="02020603020101020101" pitchFamily="18" charset="-127"/>
                  </a:rPr>
                  <a:t>기원 전</a:t>
                </a:r>
                <a:endPara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  <a:p>
                <a:pPr algn="ctr"/>
                <a:r>
                  <a:rPr lang="en-US" altLang="ko-KR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배달의민족 주아" panose="02020603020101020101" pitchFamily="18" charset="-127"/>
                    <a:ea typeface="배달의민족 주아" panose="02020603020101020101" pitchFamily="18" charset="-127"/>
                  </a:rPr>
                  <a:t>300</a:t>
                </a:r>
                <a:r>
                  <a:rPr lang="ko-KR" altLang="en-US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배달의민족 주아" panose="02020603020101020101" pitchFamily="18" charset="-127"/>
                    <a:ea typeface="배달의민족 주아" panose="02020603020101020101" pitchFamily="18" charset="-127"/>
                  </a:rPr>
                  <a:t>년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</p:txBody>
          </p:sp>
        </p:grpSp>
        <p:grpSp>
          <p:nvGrpSpPr>
            <p:cNvPr id="6" name="그룹 64"/>
            <p:cNvGrpSpPr/>
            <p:nvPr/>
          </p:nvGrpSpPr>
          <p:grpSpPr>
            <a:xfrm>
              <a:off x="1868634" y="5118167"/>
              <a:ext cx="5359167" cy="721089"/>
              <a:chOff x="1868634" y="5118167"/>
              <a:chExt cx="5359167" cy="721089"/>
            </a:xfrm>
          </p:grpSpPr>
          <p:grpSp>
            <p:nvGrpSpPr>
              <p:cNvPr id="7" name="그룹 61"/>
              <p:cNvGrpSpPr/>
              <p:nvPr/>
            </p:nvGrpSpPr>
            <p:grpSpPr>
              <a:xfrm>
                <a:off x="1876017" y="5494100"/>
                <a:ext cx="5351784" cy="345156"/>
                <a:chOff x="1876017" y="5351860"/>
                <a:chExt cx="5351784" cy="345156"/>
              </a:xfrm>
            </p:grpSpPr>
            <p:sp>
              <p:nvSpPr>
                <p:cNvPr id="37" name="직사각형 36"/>
                <p:cNvSpPr/>
                <p:nvPr/>
              </p:nvSpPr>
              <p:spPr>
                <a:xfrm>
                  <a:off x="1876017" y="5353658"/>
                  <a:ext cx="1798545" cy="336756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8" name="직사각형 37"/>
                <p:cNvSpPr/>
                <p:nvPr/>
              </p:nvSpPr>
              <p:spPr>
                <a:xfrm>
                  <a:off x="3674562" y="5353658"/>
                  <a:ext cx="1802926" cy="336756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9" name="직사각형 38"/>
                <p:cNvSpPr/>
                <p:nvPr/>
              </p:nvSpPr>
              <p:spPr>
                <a:xfrm>
                  <a:off x="5429256" y="5358462"/>
                  <a:ext cx="1798545" cy="336756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0" name="TextBox 39"/>
                <p:cNvSpPr txBox="1"/>
                <p:nvPr/>
              </p:nvSpPr>
              <p:spPr>
                <a:xfrm>
                  <a:off x="2197246" y="5351860"/>
                  <a:ext cx="115594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ko-KR" altLang="en-US" sz="16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배달의민족 주아" panose="02020603020101020101" pitchFamily="18" charset="-127"/>
                      <a:ea typeface="배달의민족 주아" panose="02020603020101020101" pitchFamily="18" charset="-127"/>
                    </a:rPr>
                    <a:t>구석기</a:t>
                  </a:r>
                  <a:endParaRPr lang="ko-KR" alt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배달의민족 주아" panose="02020603020101020101" pitchFamily="18" charset="-127"/>
                    <a:ea typeface="배달의민족 주아" panose="02020603020101020101" pitchFamily="18" charset="-127"/>
                  </a:endParaRPr>
                </a:p>
              </p:txBody>
            </p:sp>
            <p:sp>
              <p:nvSpPr>
                <p:cNvPr id="41" name="TextBox 40"/>
                <p:cNvSpPr txBox="1"/>
                <p:nvPr/>
              </p:nvSpPr>
              <p:spPr>
                <a:xfrm>
                  <a:off x="3929058" y="5358462"/>
                  <a:ext cx="115594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ko-KR" altLang="en-US" sz="1600" b="1" dirty="0" smtClean="0">
                      <a:solidFill>
                        <a:srgbClr val="FF0000"/>
                      </a:solidFill>
                      <a:latin typeface="배달의민족 주아" panose="02020603020101020101" pitchFamily="18" charset="-127"/>
                      <a:ea typeface="배달의민족 주아" panose="02020603020101020101" pitchFamily="18" charset="-127"/>
                    </a:rPr>
                    <a:t>조몬시대</a:t>
                  </a:r>
                  <a:endParaRPr lang="ko-KR" altLang="en-US" sz="1600" b="1" dirty="0">
                    <a:solidFill>
                      <a:srgbClr val="FF0000"/>
                    </a:solidFill>
                    <a:latin typeface="배달의민족 주아" panose="02020603020101020101" pitchFamily="18" charset="-127"/>
                    <a:ea typeface="배달의민족 주아" panose="02020603020101020101" pitchFamily="18" charset="-127"/>
                  </a:endParaRPr>
                </a:p>
              </p:txBody>
            </p:sp>
            <p:sp>
              <p:nvSpPr>
                <p:cNvPr id="42" name="TextBox 41"/>
                <p:cNvSpPr txBox="1"/>
                <p:nvPr/>
              </p:nvSpPr>
              <p:spPr>
                <a:xfrm>
                  <a:off x="5643570" y="5358462"/>
                  <a:ext cx="135732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ko-KR" altLang="en-US" sz="16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배달의민족 주아" panose="02020603020101020101" pitchFamily="18" charset="-127"/>
                      <a:ea typeface="배달의민족 주아" panose="02020603020101020101" pitchFamily="18" charset="-127"/>
                    </a:rPr>
                    <a:t>야요이시대</a:t>
                  </a:r>
                  <a:endParaRPr lang="ko-KR" alt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배달의민족 주아" panose="02020603020101020101" pitchFamily="18" charset="-127"/>
                    <a:ea typeface="배달의민족 주아" panose="02020603020101020101" pitchFamily="18" charset="-127"/>
                  </a:endParaRPr>
                </a:p>
              </p:txBody>
            </p:sp>
          </p:grpSp>
          <p:sp>
            <p:nvSpPr>
              <p:cNvPr id="36" name="TextBox 35"/>
              <p:cNvSpPr txBox="1"/>
              <p:nvPr/>
            </p:nvSpPr>
            <p:spPr>
              <a:xfrm>
                <a:off x="1868634" y="5118167"/>
                <a:ext cx="195320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배달의민족 주아" panose="02020603020101020101" pitchFamily="18" charset="-127"/>
                    <a:ea typeface="배달의민족 주아" panose="02020603020101020101" pitchFamily="18" charset="-127"/>
                  </a:rPr>
                  <a:t>- </a:t>
                </a:r>
                <a:r>
                  <a:rPr lang="ko-KR" altLang="en-US" sz="1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배달의민족 주아" panose="02020603020101020101" pitchFamily="18" charset="-127"/>
                    <a:ea typeface="배달의민족 주아" panose="02020603020101020101" pitchFamily="18" charset="-127"/>
                  </a:rPr>
                  <a:t>일본의 선사시대</a:t>
                </a:r>
                <a:endPara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</p:txBody>
          </p:sp>
        </p:grpSp>
      </p:grpSp>
      <p:sp>
        <p:nvSpPr>
          <p:cNvPr id="32" name="직사각형 31"/>
          <p:cNvSpPr/>
          <p:nvPr/>
        </p:nvSpPr>
        <p:spPr>
          <a:xfrm>
            <a:off x="5357818" y="4572008"/>
            <a:ext cx="1798545" cy="33675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TextBox 32"/>
          <p:cNvSpPr txBox="1"/>
          <p:nvPr/>
        </p:nvSpPr>
        <p:spPr>
          <a:xfrm>
            <a:off x="5715008" y="4572008"/>
            <a:ext cx="11559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청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동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기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 descr="blu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" y="6"/>
            <a:ext cx="9143992" cy="6857994"/>
          </a:xfrm>
          <a:prstGeom prst="rect">
            <a:avLst/>
          </a:prstGeom>
        </p:spPr>
      </p:pic>
      <p:pic>
        <p:nvPicPr>
          <p:cNvPr id="9" name="그림 8" descr="frame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913" y="721049"/>
            <a:ext cx="3695079" cy="547711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1100502" y="794932"/>
            <a:ext cx="37595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 smtClean="0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2. </a:t>
            </a:r>
            <a:r>
              <a:rPr lang="ko-KR" altLang="en-US" sz="2000" b="1" dirty="0" smtClean="0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생활 모습</a:t>
            </a:r>
            <a:endParaRPr lang="ko-KR" altLang="en-US" sz="2000" dirty="0"/>
          </a:p>
        </p:txBody>
      </p:sp>
      <p:sp>
        <p:nvSpPr>
          <p:cNvPr id="11" name="직사각형 10"/>
          <p:cNvSpPr/>
          <p:nvPr/>
        </p:nvSpPr>
        <p:spPr>
          <a:xfrm>
            <a:off x="4786314" y="2285992"/>
            <a:ext cx="300039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300" b="1" dirty="0" err="1" smtClean="0">
                <a:solidFill>
                  <a:schemeClr val="bg2">
                    <a:lumMod val="25000"/>
                  </a:schemeClr>
                </a:solidFill>
                <a:latin typeface="나눔고딕" charset="-127"/>
                <a:ea typeface="나눔고딕" charset="-127"/>
              </a:rPr>
              <a:t>조몬인</a:t>
            </a:r>
            <a:r>
              <a:rPr lang="ko-KR" altLang="en-US" sz="1300" b="1" dirty="0" smtClean="0">
                <a:solidFill>
                  <a:schemeClr val="bg2">
                    <a:lumMod val="25000"/>
                  </a:schemeClr>
                </a:solidFill>
                <a:latin typeface="나눔고딕" charset="-127"/>
                <a:ea typeface="나눔고딕" charset="-127"/>
              </a:rPr>
              <a:t> </a:t>
            </a:r>
            <a:r>
              <a:rPr lang="en-US" altLang="ko-KR" sz="1300" b="1" dirty="0" smtClean="0">
                <a:solidFill>
                  <a:schemeClr val="bg2">
                    <a:lumMod val="25000"/>
                  </a:schemeClr>
                </a:solidFill>
                <a:latin typeface="나눔고딕" charset="-127"/>
                <a:ea typeface="나눔고딕" charset="-127"/>
              </a:rPr>
              <a:t>= </a:t>
            </a:r>
            <a:r>
              <a:rPr lang="ko-KR" altLang="en-US" sz="1300" b="1" dirty="0" smtClean="0">
                <a:solidFill>
                  <a:schemeClr val="bg2">
                    <a:lumMod val="25000"/>
                  </a:schemeClr>
                </a:solidFill>
                <a:latin typeface="나눔고딕" charset="-127"/>
                <a:ea typeface="나눔고딕" charset="-127"/>
              </a:rPr>
              <a:t>토착민</a:t>
            </a:r>
            <a:endParaRPr lang="en-US" altLang="ko-KR" sz="1300" b="1" dirty="0" smtClean="0">
              <a:solidFill>
                <a:schemeClr val="bg2">
                  <a:lumMod val="25000"/>
                </a:schemeClr>
              </a:solidFill>
              <a:latin typeface="나눔고딕" charset="-127"/>
              <a:ea typeface="나눔고딕" charset="-127"/>
            </a:endParaRPr>
          </a:p>
          <a:p>
            <a:endParaRPr lang="en-US" altLang="ko-KR" sz="1300" b="1" dirty="0" smtClean="0">
              <a:solidFill>
                <a:schemeClr val="bg2">
                  <a:lumMod val="2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r>
              <a:rPr lang="ko-KR" altLang="en-US" sz="1300" dirty="0" smtClean="0">
                <a:latin typeface="나눔고딕" charset="-127"/>
                <a:ea typeface="나눔고딕" charset="-127"/>
              </a:rPr>
              <a:t>거의 </a:t>
            </a:r>
            <a:r>
              <a:rPr lang="ko-KR" altLang="en-US" sz="1300" dirty="0" smtClean="0">
                <a:latin typeface="나눔고딕" charset="-127"/>
                <a:ea typeface="나눔고딕" charset="-127"/>
              </a:rPr>
              <a:t>남방계에 </a:t>
            </a:r>
            <a:r>
              <a:rPr lang="ko-KR" altLang="en-US" sz="1300" dirty="0" smtClean="0">
                <a:latin typeface="나눔고딕" charset="-127"/>
                <a:ea typeface="나눔고딕" charset="-127"/>
              </a:rPr>
              <a:t>가까운 </a:t>
            </a:r>
            <a:r>
              <a:rPr lang="ko-KR" altLang="en-US" sz="1300" dirty="0" smtClean="0">
                <a:latin typeface="나눔고딕" charset="-127"/>
                <a:ea typeface="나눔고딕" charset="-127"/>
              </a:rPr>
              <a:t>얼굴 </a:t>
            </a:r>
            <a:endParaRPr lang="en-US" altLang="ko-KR" sz="1300" dirty="0" smtClean="0">
              <a:latin typeface="나눔고딕" charset="-127"/>
              <a:ea typeface="나눔고딕" charset="-127"/>
            </a:endParaRPr>
          </a:p>
          <a:p>
            <a:endParaRPr lang="en-US" altLang="ko-KR" sz="1300" dirty="0" smtClean="0">
              <a:latin typeface="나눔고딕" charset="-127"/>
              <a:ea typeface="나눔고딕" charset="-127"/>
            </a:endParaRPr>
          </a:p>
          <a:p>
            <a:r>
              <a:rPr lang="en-US" altLang="ko-KR" sz="1300" dirty="0" smtClean="0">
                <a:latin typeface="나눔고딕" charset="-127"/>
                <a:ea typeface="나눔고딕" charset="-127"/>
              </a:rPr>
              <a:t>( </a:t>
            </a:r>
            <a:r>
              <a:rPr lang="ko-KR" altLang="en-US" sz="1300" dirty="0" smtClean="0">
                <a:latin typeface="나눔고딕" charset="-127"/>
                <a:ea typeface="나눔고딕" charset="-127"/>
              </a:rPr>
              <a:t>큰 눈</a:t>
            </a:r>
            <a:r>
              <a:rPr lang="en-US" altLang="ko-KR" sz="1300" dirty="0" smtClean="0">
                <a:latin typeface="나눔고딕" charset="-127"/>
                <a:ea typeface="나눔고딕" charset="-127"/>
              </a:rPr>
              <a:t>, </a:t>
            </a:r>
            <a:r>
              <a:rPr lang="ko-KR" altLang="en-US" sz="1300" dirty="0" smtClean="0">
                <a:latin typeface="나눔고딕" charset="-127"/>
                <a:ea typeface="나눔고딕" charset="-127"/>
              </a:rPr>
              <a:t>큰 코</a:t>
            </a:r>
            <a:r>
              <a:rPr lang="en-US" altLang="ko-KR" sz="1300" dirty="0" smtClean="0">
                <a:latin typeface="나눔고딕" charset="-127"/>
                <a:ea typeface="나눔고딕" charset="-127"/>
              </a:rPr>
              <a:t>, </a:t>
            </a:r>
            <a:r>
              <a:rPr lang="ko-KR" altLang="en-US" sz="1300" dirty="0" smtClean="0">
                <a:latin typeface="나눔고딕" charset="-127"/>
                <a:ea typeface="나눔고딕" charset="-127"/>
              </a:rPr>
              <a:t>많은 털</a:t>
            </a:r>
            <a:r>
              <a:rPr lang="en-US" altLang="ko-KR" sz="1300" dirty="0" smtClean="0">
                <a:latin typeface="나눔고딕" charset="-127"/>
                <a:ea typeface="나눔고딕" charset="-127"/>
              </a:rPr>
              <a:t>, </a:t>
            </a:r>
            <a:r>
              <a:rPr lang="ko-KR" altLang="en-US" sz="1300" dirty="0" smtClean="0">
                <a:latin typeface="나눔고딕" charset="-127"/>
                <a:ea typeface="나눔고딕" charset="-127"/>
              </a:rPr>
              <a:t>상대적으로 왜소한 체격</a:t>
            </a:r>
            <a:r>
              <a:rPr lang="en-US" altLang="ko-KR" sz="1300" dirty="0" smtClean="0">
                <a:latin typeface="나눔고딕" charset="-127"/>
                <a:ea typeface="나눔고딕" charset="-127"/>
              </a:rPr>
              <a:t>)</a:t>
            </a:r>
            <a:endParaRPr lang="ko-KR" altLang="en-US" sz="1300" b="1" dirty="0">
              <a:solidFill>
                <a:schemeClr val="bg2">
                  <a:lumMod val="25000"/>
                </a:schemeClr>
              </a:solidFill>
              <a:latin typeface="나눔고딕" charset="-127"/>
              <a:ea typeface="나눔고딕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64288" y="6237312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2F6212C-4B87-496A-AC2E-DBBA9F35BC46}" type="slidenum">
              <a:rPr lang="en-US" altLang="ko-KR" sz="800" spc="-30" smtClean="0">
                <a:solidFill>
                  <a:schemeClr val="bg2">
                    <a:lumMod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4</a:t>
            </a:fld>
            <a:endParaRPr lang="en-US" altLang="ko-KR" sz="800" spc="-30" dirty="0">
              <a:solidFill>
                <a:schemeClr val="bg2">
                  <a:lumMod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2051" name="Picture 3" descr="C:\Users\Owner\Pictures\조몬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1571612"/>
            <a:ext cx="3500462" cy="378738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 descr="blu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2" cy="6857994"/>
          </a:xfrm>
          <a:prstGeom prst="rect">
            <a:avLst/>
          </a:prstGeom>
        </p:spPr>
      </p:pic>
      <p:pic>
        <p:nvPicPr>
          <p:cNvPr id="9" name="그림 8" descr="frame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913" y="721049"/>
            <a:ext cx="3695079" cy="547711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1100502" y="794932"/>
            <a:ext cx="37595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 smtClean="0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2. </a:t>
            </a:r>
            <a:r>
              <a:rPr lang="ko-KR" altLang="en-US" sz="2000" b="1" dirty="0" smtClean="0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생활 모습</a:t>
            </a:r>
            <a:endParaRPr lang="ko-KR" alt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7164288" y="6237312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2F6212C-4B87-496A-AC2E-DBBA9F35BC46}" type="slidenum">
              <a:rPr lang="en-US" altLang="ko-KR" sz="800" spc="-30" smtClean="0">
                <a:solidFill>
                  <a:schemeClr val="bg2">
                    <a:lumMod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5</a:t>
            </a:fld>
            <a:endParaRPr lang="en-US" altLang="ko-KR" sz="800" spc="-30" dirty="0">
              <a:solidFill>
                <a:schemeClr val="bg2">
                  <a:lumMod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785786" y="5286388"/>
            <a:ext cx="3071834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300" dirty="0" smtClean="0">
                <a:solidFill>
                  <a:schemeClr val="bg2">
                    <a:lumMod val="25000"/>
                  </a:schemeClr>
                </a:solidFill>
                <a:latin typeface="나눔고딕" charset="-127"/>
                <a:ea typeface="나눔고딕" charset="-127"/>
              </a:rPr>
              <a:t>마제 석기</a:t>
            </a:r>
            <a:endParaRPr lang="ko-KR" altLang="en-US" sz="1300" dirty="0">
              <a:solidFill>
                <a:schemeClr val="bg2">
                  <a:lumMod val="25000"/>
                </a:schemeClr>
              </a:solidFill>
              <a:latin typeface="나눔고딕" charset="-127"/>
              <a:ea typeface="나눔고딕" charset="-127"/>
            </a:endParaRPr>
          </a:p>
        </p:txBody>
      </p:sp>
      <p:pic>
        <p:nvPicPr>
          <p:cNvPr id="21" name="Picture 2" descr="마제석기에 대한 이미지 검색결과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1643050"/>
            <a:ext cx="3857652" cy="3357586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직사각형 21"/>
          <p:cNvSpPr/>
          <p:nvPr/>
        </p:nvSpPr>
        <p:spPr>
          <a:xfrm>
            <a:off x="5143504" y="5286388"/>
            <a:ext cx="3071834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300" dirty="0" smtClean="0">
                <a:solidFill>
                  <a:schemeClr val="bg2">
                    <a:lumMod val="25000"/>
                  </a:schemeClr>
                </a:solidFill>
                <a:latin typeface="나눔고딕" charset="-127"/>
                <a:ea typeface="나눔고딕" charset="-127"/>
              </a:rPr>
              <a:t>조몬 토기</a:t>
            </a:r>
            <a:endParaRPr lang="ko-KR" altLang="en-US" sz="1300" dirty="0">
              <a:solidFill>
                <a:schemeClr val="bg2">
                  <a:lumMod val="25000"/>
                </a:schemeClr>
              </a:solidFill>
              <a:latin typeface="나눔고딕" charset="-127"/>
              <a:ea typeface="나눔고딕" charset="-127"/>
            </a:endParaRPr>
          </a:p>
        </p:txBody>
      </p:sp>
      <p:pic>
        <p:nvPicPr>
          <p:cNvPr id="23" name="Picture 2" descr="C:\Users\Owner\Pictures\조몬 시대 토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1643050"/>
            <a:ext cx="4016243" cy="33575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 descr="blu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"/>
            <a:ext cx="9143992" cy="6857994"/>
          </a:xfrm>
          <a:prstGeom prst="rect">
            <a:avLst/>
          </a:prstGeom>
        </p:spPr>
      </p:pic>
      <p:pic>
        <p:nvPicPr>
          <p:cNvPr id="9" name="그림 8" descr="frame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913" y="721049"/>
            <a:ext cx="3695079" cy="547711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1100502" y="794932"/>
            <a:ext cx="37595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 smtClean="0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2. </a:t>
            </a:r>
            <a:r>
              <a:rPr lang="ko-KR" altLang="en-US" sz="2000" b="1" dirty="0" smtClean="0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생활 모습</a:t>
            </a:r>
            <a:endParaRPr lang="ko-KR" alt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7164288" y="6237312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2F6212C-4B87-496A-AC2E-DBBA9F35BC46}" type="slidenum">
              <a:rPr lang="en-US" altLang="ko-KR" sz="800" spc="-30" smtClean="0">
                <a:solidFill>
                  <a:schemeClr val="bg2">
                    <a:lumMod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6</a:t>
            </a:fld>
            <a:endParaRPr lang="en-US" altLang="ko-KR" sz="800" spc="-30" dirty="0">
              <a:solidFill>
                <a:schemeClr val="bg2">
                  <a:lumMod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285852" y="5786454"/>
            <a:ext cx="2214578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300" dirty="0" smtClean="0">
                <a:solidFill>
                  <a:schemeClr val="bg2">
                    <a:lumMod val="25000"/>
                  </a:schemeClr>
                </a:solidFill>
                <a:latin typeface="나눔고딕" charset="-127"/>
                <a:ea typeface="나눔고딕" charset="-127"/>
              </a:rPr>
              <a:t>수렵</a:t>
            </a:r>
            <a:endParaRPr lang="ko-KR" altLang="en-US" sz="1300" dirty="0">
              <a:solidFill>
                <a:schemeClr val="bg2">
                  <a:lumMod val="25000"/>
                </a:schemeClr>
              </a:solidFill>
              <a:latin typeface="나눔고딕" charset="-127"/>
              <a:ea typeface="나눔고딕" charset="-127"/>
            </a:endParaRPr>
          </a:p>
        </p:txBody>
      </p:sp>
      <p:pic>
        <p:nvPicPr>
          <p:cNvPr id="8" name="Picture 6" descr="신석기 시대 사냥에 대한 이미지 검색결과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24" y="1928802"/>
            <a:ext cx="3071834" cy="3357586"/>
          </a:xfrm>
          <a:prstGeom prst="rect">
            <a:avLst/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일본 조몬 가고시마 저장굴에 대한 이미지 검색결과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7752" y="3643314"/>
            <a:ext cx="3225969" cy="2000264"/>
          </a:xfrm>
          <a:prstGeom prst="rect">
            <a:avLst/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직사각형 11"/>
          <p:cNvSpPr/>
          <p:nvPr/>
        </p:nvSpPr>
        <p:spPr>
          <a:xfrm>
            <a:off x="5357818" y="5786454"/>
            <a:ext cx="2214578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300" dirty="0" smtClean="0">
                <a:solidFill>
                  <a:schemeClr val="bg2">
                    <a:lumMod val="25000"/>
                  </a:schemeClr>
                </a:solidFill>
                <a:latin typeface="나눔고딕" charset="-127"/>
                <a:ea typeface="나눔고딕" charset="-127"/>
              </a:rPr>
              <a:t>어</a:t>
            </a:r>
            <a:r>
              <a:rPr lang="ko-KR" altLang="en-US" sz="1300" dirty="0" smtClean="0">
                <a:solidFill>
                  <a:schemeClr val="bg2">
                    <a:lumMod val="25000"/>
                  </a:schemeClr>
                </a:solidFill>
                <a:latin typeface="나눔고딕" charset="-127"/>
                <a:ea typeface="나눔고딕" charset="-127"/>
              </a:rPr>
              <a:t>로</a:t>
            </a:r>
            <a:endParaRPr lang="ko-KR" altLang="en-US" sz="1300" dirty="0">
              <a:solidFill>
                <a:schemeClr val="bg2">
                  <a:lumMod val="25000"/>
                </a:schemeClr>
              </a:solidFill>
              <a:latin typeface="나눔고딕" charset="-127"/>
              <a:ea typeface="나눔고딕" charset="-127"/>
            </a:endParaRPr>
          </a:p>
        </p:txBody>
      </p:sp>
      <p:pic>
        <p:nvPicPr>
          <p:cNvPr id="16" name="Picture 2" descr="일본 조몬 가고시마 저장굴에 대한 이미지 검색결과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7752" y="1571612"/>
            <a:ext cx="3225969" cy="2007769"/>
          </a:xfrm>
          <a:prstGeom prst="rect">
            <a:avLst/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frame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4913" y="721049"/>
            <a:ext cx="3695079" cy="547711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1100503" y="794932"/>
            <a:ext cx="31114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 smtClean="0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2. </a:t>
            </a:r>
            <a:r>
              <a:rPr lang="ko-KR" altLang="en-US" sz="2000" b="1" dirty="0" smtClean="0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생활 모습</a:t>
            </a:r>
            <a:endParaRPr lang="ko-KR" altLang="en-US" sz="2000" dirty="0"/>
          </a:p>
        </p:txBody>
      </p:sp>
      <p:sp>
        <p:nvSpPr>
          <p:cNvPr id="11" name="직사각형 10"/>
          <p:cNvSpPr/>
          <p:nvPr/>
        </p:nvSpPr>
        <p:spPr>
          <a:xfrm>
            <a:off x="3500430" y="6215082"/>
            <a:ext cx="1865497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수혈 주거</a:t>
            </a:r>
            <a:endParaRPr lang="ko-KR" altLang="en-US" sz="1300" b="1" dirty="0">
              <a:solidFill>
                <a:schemeClr val="bg2">
                  <a:lumMod val="2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64288" y="6237312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2F6212C-4B87-496A-AC2E-DBBA9F35BC46}" type="slidenum">
              <a:rPr lang="en-US" altLang="ko-KR" sz="800" spc="-30" smtClean="0">
                <a:solidFill>
                  <a:schemeClr val="bg2">
                    <a:lumMod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7</a:t>
            </a:fld>
            <a:endParaRPr lang="en-US" altLang="ko-KR" sz="800" spc="-30" dirty="0">
              <a:solidFill>
                <a:schemeClr val="bg2">
                  <a:lumMod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4" name="Picture 2" descr="조몬시대 수혈주거에 대한 이미지 검색결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3" y="1857364"/>
            <a:ext cx="3857653" cy="4143404"/>
          </a:xfrm>
          <a:prstGeom prst="rect">
            <a:avLst/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Owner\Pictures\수혈주거 안쪽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857364"/>
            <a:ext cx="4071966" cy="414340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frame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4913" y="721049"/>
            <a:ext cx="3695079" cy="547711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1100503" y="794932"/>
            <a:ext cx="31114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 smtClean="0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2. </a:t>
            </a:r>
            <a:r>
              <a:rPr lang="ko-KR" altLang="en-US" sz="2000" b="1" dirty="0" smtClean="0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생활 모습</a:t>
            </a:r>
            <a:endParaRPr lang="ko-KR" alt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7164288" y="6237312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2F6212C-4B87-496A-AC2E-DBBA9F35BC46}" type="slidenum">
              <a:rPr lang="en-US" altLang="ko-KR" sz="800" spc="-30" smtClean="0">
                <a:solidFill>
                  <a:schemeClr val="bg2">
                    <a:lumMod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8</a:t>
            </a:fld>
            <a:endParaRPr lang="en-US" altLang="ko-KR" sz="800" spc="-30" dirty="0">
              <a:solidFill>
                <a:schemeClr val="bg2">
                  <a:lumMod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1643042" y="5786454"/>
            <a:ext cx="1865497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토</a:t>
            </a:r>
            <a:r>
              <a:rPr lang="ko-KR" altLang="en-US" sz="1300" b="1" dirty="0" smtClean="0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우</a:t>
            </a:r>
            <a:endParaRPr lang="ko-KR" altLang="en-US" sz="1300" b="1" dirty="0">
              <a:solidFill>
                <a:schemeClr val="bg2">
                  <a:lumMod val="2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</p:txBody>
      </p:sp>
      <p:pic>
        <p:nvPicPr>
          <p:cNvPr id="4099" name="Picture 3" descr="C:\Users\Owner\Pictures\토우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928802"/>
            <a:ext cx="3357586" cy="342902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5122" name="Picture 2" descr="C:\Users\Owner\Pictures\석봉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1928802"/>
            <a:ext cx="3357586" cy="342902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12" name="직사각형 11"/>
          <p:cNvSpPr/>
          <p:nvPr/>
        </p:nvSpPr>
        <p:spPr>
          <a:xfrm>
            <a:off x="5572132" y="5786454"/>
            <a:ext cx="1865497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석</a:t>
            </a:r>
            <a:r>
              <a:rPr lang="ko-KR" altLang="en-US" sz="1300" b="1" dirty="0" smtClean="0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봉</a:t>
            </a:r>
            <a:endParaRPr lang="ko-KR" altLang="en-US" sz="1300" b="1" dirty="0">
              <a:solidFill>
                <a:schemeClr val="bg2">
                  <a:lumMod val="2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blu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" y="6"/>
            <a:ext cx="9143992" cy="6857994"/>
          </a:xfrm>
          <a:prstGeom prst="rect">
            <a:avLst/>
          </a:prstGeom>
        </p:spPr>
      </p:pic>
      <p:pic>
        <p:nvPicPr>
          <p:cNvPr id="6" name="그림 5" descr="번짐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2373" y="1734207"/>
            <a:ext cx="4021875" cy="313495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3035488"/>
            <a:ext cx="9144000" cy="66345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indent="-514350" algn="ctr">
              <a:lnSpc>
                <a:spcPct val="150000"/>
              </a:lnSpc>
            </a:pPr>
            <a:r>
              <a:rPr lang="ko-KR" altLang="en-US" sz="28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감사합니다</a:t>
            </a:r>
            <a:r>
              <a:rPr lang="en-US" altLang="ko-KR" sz="28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.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3475722" y="6233750"/>
            <a:ext cx="21579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800" spc="-30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이 문서는 나눔글꼴로 작성되었습니다</a:t>
            </a:r>
            <a:r>
              <a:rPr lang="en-US" altLang="ko-KR" sz="800" spc="-30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800" u="sng" spc="-30" dirty="0" smtClean="0">
                <a:solidFill>
                  <a:srgbClr val="4495D2"/>
                </a:solidFill>
                <a:latin typeface="나눔고딕" pitchFamily="50" charset="-127"/>
                <a:ea typeface="나눔고딕" pitchFamily="50" charset="-127"/>
                <a:hlinkClick r:id="rId4"/>
              </a:rPr>
              <a:t>설치하기</a:t>
            </a:r>
            <a:endParaRPr lang="ko-KR" altLang="en-US" sz="800" u="sng" spc="-30" dirty="0">
              <a:solidFill>
                <a:srgbClr val="4495D2"/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Office 테마">
  <a:themeElements>
    <a:clrScheme name="사용자 지정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74806"/>
      </a:hlink>
      <a:folHlink>
        <a:srgbClr val="3f3f3f"/>
      </a:folHlink>
    </a:clrScheme>
    <a:fontScheme name="나눔명조">
      <a:majorFont>
        <a:latin typeface="나눔명조"/>
        <a:ea typeface="나눔명조"/>
        <a:cs typeface=""/>
      </a:majorFont>
      <a:minorFont>
        <a:latin typeface="나눔명조"/>
        <a:ea typeface="나눔명조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139</ep:Words>
  <ep:PresentationFormat>화면 슬라이드 쇼(4:3)</ep:PresentationFormat>
  <ep:Paragraphs>56</ep:Paragraphs>
  <ep:Slides>9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ep:HeadingPairs>
  <ep:TitlesOfParts>
    <vt:vector size="10" baseType="lpstr">
      <vt:lpstr>Office 테마</vt:lpstr>
      <vt:lpstr>슬라이드 1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8</vt:lpstr>
      <vt:lpstr>슬라이드 9</vt:lpstr>
    </vt:vector>
  </ep:TitlesOfParts>
  <ep:HyperlinkBase/>
  <ep:Application>Hancom Office Hanshow 2014</ep:Application>
  <ep:AppVersion>0900.0000.01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2011-08-23T09:33:59.000</dcterms:created>
  <dc:creator>네이버 한글캠페인</dc:creator>
  <cp:lastModifiedBy>samsung</cp:lastModifiedBy>
  <dcterms:modified xsi:type="dcterms:W3CDTF">2018-03-26T15:03:11.270</dcterms:modified>
  <cp:revision>33</cp:revision>
  <dc:title>슬라이드 1</dc:title>
</cp:coreProperties>
</file>