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317" r:id="rId2"/>
    <p:sldId id="340" r:id="rId3"/>
    <p:sldId id="324" r:id="rId4"/>
    <p:sldId id="338" r:id="rId5"/>
    <p:sldId id="339" r:id="rId6"/>
  </p:sldIdLst>
  <p:sldSz cx="9144000" cy="6858000" type="screen4x3"/>
  <p:notesSz cx="6858000" cy="9144000"/>
  <p:embeddedFontLst>
    <p:embeddedFont>
      <p:font typeface="나눔명조 ExtraBold" panose="02020603020101020101" pitchFamily="18" charset="-127"/>
      <p:bold r:id="rId7"/>
    </p:embeddedFont>
    <p:embeddedFont>
      <p:font typeface="맑은 고딕" panose="020B0503020000020004" pitchFamily="50" charset="-127"/>
      <p:regular r:id="rId8"/>
      <p:bold r:id="rId9"/>
    </p:embeddedFont>
    <p:embeddedFont>
      <p:font typeface="나눔바른고딕" panose="020B0603020101020101" pitchFamily="50" charset="-127"/>
      <p:regular r:id="rId10"/>
      <p:bold r:id="rId1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3702"/>
    <a:srgbClr val="B80000"/>
    <a:srgbClr val="E8DACF"/>
    <a:srgbClr val="760310"/>
    <a:srgbClr val="F0F0F0"/>
    <a:srgbClr val="F5ECD7"/>
    <a:srgbClr val="CBCBCB"/>
    <a:srgbClr val="820000"/>
    <a:srgbClr val="920000"/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6" autoAdjust="0"/>
    <p:restoredTop sz="94660"/>
  </p:normalViewPr>
  <p:slideViewPr>
    <p:cSldViewPr>
      <p:cViewPr varScale="1">
        <p:scale>
          <a:sx n="67" d="100"/>
          <a:sy n="67" d="100"/>
        </p:scale>
        <p:origin x="14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263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88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7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69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28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918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64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958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441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37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043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3B128-24BA-4B3D-99C1-12D630792DDB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A7072-28CB-4A14-BC7A-6E857A1353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215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>
          <a:xfrm>
            <a:off x="323528" y="-243408"/>
            <a:ext cx="0" cy="7344816"/>
          </a:xfrm>
          <a:prstGeom prst="line">
            <a:avLst/>
          </a:prstGeom>
          <a:ln w="19050" cmpd="sng">
            <a:solidFill>
              <a:srgbClr val="7603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8820472" y="-243408"/>
            <a:ext cx="0" cy="7344816"/>
          </a:xfrm>
          <a:prstGeom prst="line">
            <a:avLst/>
          </a:prstGeom>
          <a:ln w="19050" cmpd="sng">
            <a:solidFill>
              <a:srgbClr val="7603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그룹 52"/>
          <p:cNvGrpSpPr/>
          <p:nvPr/>
        </p:nvGrpSpPr>
        <p:grpSpPr>
          <a:xfrm>
            <a:off x="2761776" y="5014596"/>
            <a:ext cx="2682820" cy="2158819"/>
            <a:chOff x="1916088" y="2349501"/>
            <a:chExt cx="5896272" cy="3909038"/>
          </a:xfrm>
        </p:grpSpPr>
        <p:grpSp>
          <p:nvGrpSpPr>
            <p:cNvPr id="25" name="그룹 24"/>
            <p:cNvGrpSpPr/>
            <p:nvPr/>
          </p:nvGrpSpPr>
          <p:grpSpPr>
            <a:xfrm>
              <a:off x="3196208" y="2349501"/>
              <a:ext cx="4519553" cy="3909038"/>
              <a:chOff x="963076" y="2727726"/>
              <a:chExt cx="4519553" cy="3733589"/>
            </a:xfrm>
          </p:grpSpPr>
          <p:grpSp>
            <p:nvGrpSpPr>
              <p:cNvPr id="23" name="그룹 22"/>
              <p:cNvGrpSpPr/>
              <p:nvPr/>
            </p:nvGrpSpPr>
            <p:grpSpPr>
              <a:xfrm>
                <a:off x="963076" y="2727726"/>
                <a:ext cx="3643129" cy="3733589"/>
                <a:chOff x="4280452" y="793672"/>
                <a:chExt cx="3643129" cy="3733589"/>
              </a:xfrm>
            </p:grpSpPr>
            <p:grpSp>
              <p:nvGrpSpPr>
                <p:cNvPr id="21" name="그룹 20"/>
                <p:cNvGrpSpPr/>
                <p:nvPr/>
              </p:nvGrpSpPr>
              <p:grpSpPr>
                <a:xfrm>
                  <a:off x="4637917" y="793672"/>
                  <a:ext cx="3188071" cy="2990473"/>
                  <a:chOff x="2777008" y="1709665"/>
                  <a:chExt cx="4170906" cy="3327679"/>
                </a:xfrm>
              </p:grpSpPr>
              <p:sp>
                <p:nvSpPr>
                  <p:cNvPr id="17" name="현 15"/>
                  <p:cNvSpPr/>
                  <p:nvPr/>
                </p:nvSpPr>
                <p:spPr>
                  <a:xfrm rot="7091279">
                    <a:off x="4210316" y="1494518"/>
                    <a:ext cx="2522452" cy="2952745"/>
                  </a:xfrm>
                  <a:custGeom>
                    <a:avLst/>
                    <a:gdLst>
                      <a:gd name="connsiteX0" fmla="*/ 1627204 w 1939550"/>
                      <a:gd name="connsiteY0" fmla="*/ 1551723 h 1788589"/>
                      <a:gd name="connsiteX1" fmla="*/ 514023 w 1939550"/>
                      <a:gd name="connsiteY1" fmla="*/ 1683679 h 1788589"/>
                      <a:gd name="connsiteX2" fmla="*/ 38515 w 1939550"/>
                      <a:gd name="connsiteY2" fmla="*/ 644764 h 1788589"/>
                      <a:gd name="connsiteX3" fmla="*/ 969774 w 1939550"/>
                      <a:gd name="connsiteY3" fmla="*/ -1 h 1788589"/>
                      <a:gd name="connsiteX4" fmla="*/ 1627204 w 1939550"/>
                      <a:gd name="connsiteY4" fmla="*/ 1551723 h 1788589"/>
                      <a:gd name="connsiteX0" fmla="*/ 1584307 w 1584307"/>
                      <a:gd name="connsiteY0" fmla="*/ 1551724 h 1778858"/>
                      <a:gd name="connsiteX1" fmla="*/ 471126 w 1584307"/>
                      <a:gd name="connsiteY1" fmla="*/ 1683680 h 1778858"/>
                      <a:gd name="connsiteX2" fmla="*/ 29811 w 1584307"/>
                      <a:gd name="connsiteY2" fmla="*/ 615232 h 1778858"/>
                      <a:gd name="connsiteX3" fmla="*/ 926877 w 1584307"/>
                      <a:gd name="connsiteY3" fmla="*/ 0 h 1778858"/>
                      <a:gd name="connsiteX4" fmla="*/ 1584307 w 1584307"/>
                      <a:gd name="connsiteY4" fmla="*/ 1551724 h 1778858"/>
                      <a:gd name="connsiteX0" fmla="*/ 1584307 w 1671819"/>
                      <a:gd name="connsiteY0" fmla="*/ 2682019 h 2909153"/>
                      <a:gd name="connsiteX1" fmla="*/ 471126 w 1671819"/>
                      <a:gd name="connsiteY1" fmla="*/ 2813975 h 2909153"/>
                      <a:gd name="connsiteX2" fmla="*/ 29811 w 1671819"/>
                      <a:gd name="connsiteY2" fmla="*/ 1745527 h 2909153"/>
                      <a:gd name="connsiteX3" fmla="*/ 926877 w 1671819"/>
                      <a:gd name="connsiteY3" fmla="*/ 1130295 h 2909153"/>
                      <a:gd name="connsiteX4" fmla="*/ 1671819 w 1671819"/>
                      <a:gd name="connsiteY4" fmla="*/ 23651 h 2909153"/>
                      <a:gd name="connsiteX5" fmla="*/ 1584307 w 1671819"/>
                      <a:gd name="connsiteY5" fmla="*/ 2682019 h 2909153"/>
                      <a:gd name="connsiteX0" fmla="*/ 2664903 w 2664903"/>
                      <a:gd name="connsiteY0" fmla="*/ 2413881 h 2840907"/>
                      <a:gd name="connsiteX1" fmla="*/ 487827 w 2664903"/>
                      <a:gd name="connsiteY1" fmla="*/ 2813975 h 2840907"/>
                      <a:gd name="connsiteX2" fmla="*/ 46512 w 2664903"/>
                      <a:gd name="connsiteY2" fmla="*/ 1745527 h 2840907"/>
                      <a:gd name="connsiteX3" fmla="*/ 943578 w 2664903"/>
                      <a:gd name="connsiteY3" fmla="*/ 1130295 h 2840907"/>
                      <a:gd name="connsiteX4" fmla="*/ 1688520 w 2664903"/>
                      <a:gd name="connsiteY4" fmla="*/ 23651 h 2840907"/>
                      <a:gd name="connsiteX5" fmla="*/ 2664903 w 2664903"/>
                      <a:gd name="connsiteY5" fmla="*/ 2413881 h 2840907"/>
                      <a:gd name="connsiteX0" fmla="*/ 2664903 w 2664903"/>
                      <a:gd name="connsiteY0" fmla="*/ 2413872 h 2840898"/>
                      <a:gd name="connsiteX1" fmla="*/ 487827 w 2664903"/>
                      <a:gd name="connsiteY1" fmla="*/ 2813966 h 2840898"/>
                      <a:gd name="connsiteX2" fmla="*/ 46512 w 2664903"/>
                      <a:gd name="connsiteY2" fmla="*/ 1745518 h 2840898"/>
                      <a:gd name="connsiteX3" fmla="*/ 1129314 w 2664903"/>
                      <a:gd name="connsiteY3" fmla="*/ 1131058 h 2840898"/>
                      <a:gd name="connsiteX4" fmla="*/ 1688520 w 2664903"/>
                      <a:gd name="connsiteY4" fmla="*/ 23642 h 2840898"/>
                      <a:gd name="connsiteX5" fmla="*/ 2664903 w 2664903"/>
                      <a:gd name="connsiteY5" fmla="*/ 2413872 h 2840898"/>
                      <a:gd name="connsiteX0" fmla="*/ 2664903 w 2664903"/>
                      <a:gd name="connsiteY0" fmla="*/ 2430743 h 2857769"/>
                      <a:gd name="connsiteX1" fmla="*/ 487827 w 2664903"/>
                      <a:gd name="connsiteY1" fmla="*/ 2830837 h 2857769"/>
                      <a:gd name="connsiteX2" fmla="*/ 46512 w 2664903"/>
                      <a:gd name="connsiteY2" fmla="*/ 1762389 h 2857769"/>
                      <a:gd name="connsiteX3" fmla="*/ 1129314 w 2664903"/>
                      <a:gd name="connsiteY3" fmla="*/ 1147929 h 2857769"/>
                      <a:gd name="connsiteX4" fmla="*/ 1688520 w 2664903"/>
                      <a:gd name="connsiteY4" fmla="*/ 40513 h 2857769"/>
                      <a:gd name="connsiteX5" fmla="*/ 2664903 w 2664903"/>
                      <a:gd name="connsiteY5" fmla="*/ 2430743 h 2857769"/>
                      <a:gd name="connsiteX0" fmla="*/ 2664903 w 2664903"/>
                      <a:gd name="connsiteY0" fmla="*/ 2434715 h 2861741"/>
                      <a:gd name="connsiteX1" fmla="*/ 487827 w 2664903"/>
                      <a:gd name="connsiteY1" fmla="*/ 2834809 h 2861741"/>
                      <a:gd name="connsiteX2" fmla="*/ 46512 w 2664903"/>
                      <a:gd name="connsiteY2" fmla="*/ 1766361 h 2861741"/>
                      <a:gd name="connsiteX3" fmla="*/ 1091232 w 2664903"/>
                      <a:gd name="connsiteY3" fmla="*/ 1059422 h 2861741"/>
                      <a:gd name="connsiteX4" fmla="*/ 1688520 w 2664903"/>
                      <a:gd name="connsiteY4" fmla="*/ 44485 h 2861741"/>
                      <a:gd name="connsiteX5" fmla="*/ 2664903 w 2664903"/>
                      <a:gd name="connsiteY5" fmla="*/ 2434715 h 2861741"/>
                      <a:gd name="connsiteX0" fmla="*/ 2664903 w 2664903"/>
                      <a:gd name="connsiteY0" fmla="*/ 2434715 h 2861741"/>
                      <a:gd name="connsiteX1" fmla="*/ 487827 w 2664903"/>
                      <a:gd name="connsiteY1" fmla="*/ 2834809 h 2861741"/>
                      <a:gd name="connsiteX2" fmla="*/ 46512 w 2664903"/>
                      <a:gd name="connsiteY2" fmla="*/ 1766361 h 2861741"/>
                      <a:gd name="connsiteX3" fmla="*/ 1091232 w 2664903"/>
                      <a:gd name="connsiteY3" fmla="*/ 1059422 h 2861741"/>
                      <a:gd name="connsiteX4" fmla="*/ 1688520 w 2664903"/>
                      <a:gd name="connsiteY4" fmla="*/ 44485 h 2861741"/>
                      <a:gd name="connsiteX5" fmla="*/ 2664903 w 2664903"/>
                      <a:gd name="connsiteY5" fmla="*/ 2434715 h 2861741"/>
                      <a:gd name="connsiteX0" fmla="*/ 2664903 w 2664903"/>
                      <a:gd name="connsiteY0" fmla="*/ 2437340 h 2864366"/>
                      <a:gd name="connsiteX1" fmla="*/ 487827 w 2664903"/>
                      <a:gd name="connsiteY1" fmla="*/ 2837434 h 2864366"/>
                      <a:gd name="connsiteX2" fmla="*/ 46512 w 2664903"/>
                      <a:gd name="connsiteY2" fmla="*/ 1768986 h 2864366"/>
                      <a:gd name="connsiteX3" fmla="*/ 1069471 w 2664903"/>
                      <a:gd name="connsiteY3" fmla="*/ 1009202 h 2864366"/>
                      <a:gd name="connsiteX4" fmla="*/ 1688520 w 2664903"/>
                      <a:gd name="connsiteY4" fmla="*/ 47110 h 2864366"/>
                      <a:gd name="connsiteX5" fmla="*/ 2664903 w 2664903"/>
                      <a:gd name="connsiteY5" fmla="*/ 2437340 h 2864366"/>
                      <a:gd name="connsiteX0" fmla="*/ 2665475 w 2665475"/>
                      <a:gd name="connsiteY0" fmla="*/ 2437340 h 2755225"/>
                      <a:gd name="connsiteX1" fmla="*/ 484511 w 2665475"/>
                      <a:gd name="connsiteY1" fmla="*/ 2715423 h 2755225"/>
                      <a:gd name="connsiteX2" fmla="*/ 47084 w 2665475"/>
                      <a:gd name="connsiteY2" fmla="*/ 1768986 h 2755225"/>
                      <a:gd name="connsiteX3" fmla="*/ 1070043 w 2665475"/>
                      <a:gd name="connsiteY3" fmla="*/ 1009202 h 2755225"/>
                      <a:gd name="connsiteX4" fmla="*/ 1689092 w 2665475"/>
                      <a:gd name="connsiteY4" fmla="*/ 47110 h 2755225"/>
                      <a:gd name="connsiteX5" fmla="*/ 2665475 w 2665475"/>
                      <a:gd name="connsiteY5" fmla="*/ 2437340 h 2755225"/>
                      <a:gd name="connsiteX0" fmla="*/ 2637273 w 2637273"/>
                      <a:gd name="connsiteY0" fmla="*/ 2437340 h 2749731"/>
                      <a:gd name="connsiteX1" fmla="*/ 456309 w 2637273"/>
                      <a:gd name="connsiteY1" fmla="*/ 2715423 h 2749731"/>
                      <a:gd name="connsiteX2" fmla="*/ 51523 w 2637273"/>
                      <a:gd name="connsiteY2" fmla="*/ 1848253 h 2749731"/>
                      <a:gd name="connsiteX3" fmla="*/ 1041841 w 2637273"/>
                      <a:gd name="connsiteY3" fmla="*/ 1009202 h 2749731"/>
                      <a:gd name="connsiteX4" fmla="*/ 1660890 w 2637273"/>
                      <a:gd name="connsiteY4" fmla="*/ 47110 h 2749731"/>
                      <a:gd name="connsiteX5" fmla="*/ 2637273 w 2637273"/>
                      <a:gd name="connsiteY5" fmla="*/ 2437340 h 2749731"/>
                      <a:gd name="connsiteX0" fmla="*/ 2637273 w 2637273"/>
                      <a:gd name="connsiteY0" fmla="*/ 2510546 h 2822937"/>
                      <a:gd name="connsiteX1" fmla="*/ 456309 w 2637273"/>
                      <a:gd name="connsiteY1" fmla="*/ 2788629 h 2822937"/>
                      <a:gd name="connsiteX2" fmla="*/ 51523 w 2637273"/>
                      <a:gd name="connsiteY2" fmla="*/ 1921459 h 2822937"/>
                      <a:gd name="connsiteX3" fmla="*/ 1041841 w 2637273"/>
                      <a:gd name="connsiteY3" fmla="*/ 1082408 h 2822937"/>
                      <a:gd name="connsiteX4" fmla="*/ 1660112 w 2637273"/>
                      <a:gd name="connsiteY4" fmla="*/ 43379 h 2822937"/>
                      <a:gd name="connsiteX5" fmla="*/ 2637273 w 2637273"/>
                      <a:gd name="connsiteY5" fmla="*/ 2510546 h 2822937"/>
                      <a:gd name="connsiteX0" fmla="*/ 2637273 w 2637273"/>
                      <a:gd name="connsiteY0" fmla="*/ 2531288 h 2843679"/>
                      <a:gd name="connsiteX1" fmla="*/ 456309 w 2637273"/>
                      <a:gd name="connsiteY1" fmla="*/ 2809371 h 2843679"/>
                      <a:gd name="connsiteX2" fmla="*/ 51523 w 2637273"/>
                      <a:gd name="connsiteY2" fmla="*/ 1942201 h 2843679"/>
                      <a:gd name="connsiteX3" fmla="*/ 1041841 w 2637273"/>
                      <a:gd name="connsiteY3" fmla="*/ 1103150 h 2843679"/>
                      <a:gd name="connsiteX4" fmla="*/ 1266118 w 2637273"/>
                      <a:gd name="connsiteY4" fmla="*/ 720811 h 2843679"/>
                      <a:gd name="connsiteX5" fmla="*/ 1660112 w 2637273"/>
                      <a:gd name="connsiteY5" fmla="*/ 64121 h 2843679"/>
                      <a:gd name="connsiteX6" fmla="*/ 2637273 w 2637273"/>
                      <a:gd name="connsiteY6" fmla="*/ 2531288 h 2843679"/>
                      <a:gd name="connsiteX0" fmla="*/ 2637273 w 2637273"/>
                      <a:gd name="connsiteY0" fmla="*/ 2531288 h 2843679"/>
                      <a:gd name="connsiteX1" fmla="*/ 456309 w 2637273"/>
                      <a:gd name="connsiteY1" fmla="*/ 2809371 h 2843679"/>
                      <a:gd name="connsiteX2" fmla="*/ 51523 w 2637273"/>
                      <a:gd name="connsiteY2" fmla="*/ 1942201 h 2843679"/>
                      <a:gd name="connsiteX3" fmla="*/ 1046502 w 2637273"/>
                      <a:gd name="connsiteY3" fmla="*/ 1039425 h 2843679"/>
                      <a:gd name="connsiteX4" fmla="*/ 1266118 w 2637273"/>
                      <a:gd name="connsiteY4" fmla="*/ 720811 h 2843679"/>
                      <a:gd name="connsiteX5" fmla="*/ 1660112 w 2637273"/>
                      <a:gd name="connsiteY5" fmla="*/ 64121 h 2843679"/>
                      <a:gd name="connsiteX6" fmla="*/ 2637273 w 2637273"/>
                      <a:gd name="connsiteY6" fmla="*/ 2531288 h 2843679"/>
                      <a:gd name="connsiteX0" fmla="*/ 2637273 w 2637273"/>
                      <a:gd name="connsiteY0" fmla="*/ 2531288 h 2843679"/>
                      <a:gd name="connsiteX1" fmla="*/ 456309 w 2637273"/>
                      <a:gd name="connsiteY1" fmla="*/ 2809371 h 2843679"/>
                      <a:gd name="connsiteX2" fmla="*/ 51523 w 2637273"/>
                      <a:gd name="connsiteY2" fmla="*/ 1942201 h 2843679"/>
                      <a:gd name="connsiteX3" fmla="*/ 1046502 w 2637273"/>
                      <a:gd name="connsiteY3" fmla="*/ 1039425 h 2843679"/>
                      <a:gd name="connsiteX4" fmla="*/ 1266118 w 2637273"/>
                      <a:gd name="connsiteY4" fmla="*/ 720811 h 2843679"/>
                      <a:gd name="connsiteX5" fmla="*/ 1660112 w 2637273"/>
                      <a:gd name="connsiteY5" fmla="*/ 64121 h 2843679"/>
                      <a:gd name="connsiteX6" fmla="*/ 2637273 w 2637273"/>
                      <a:gd name="connsiteY6" fmla="*/ 2531288 h 2843679"/>
                      <a:gd name="connsiteX0" fmla="*/ 2637273 w 2637273"/>
                      <a:gd name="connsiteY0" fmla="*/ 2531288 h 2843679"/>
                      <a:gd name="connsiteX1" fmla="*/ 456309 w 2637273"/>
                      <a:gd name="connsiteY1" fmla="*/ 2809371 h 2843679"/>
                      <a:gd name="connsiteX2" fmla="*/ 51523 w 2637273"/>
                      <a:gd name="connsiteY2" fmla="*/ 1942201 h 2843679"/>
                      <a:gd name="connsiteX3" fmla="*/ 1046502 w 2637273"/>
                      <a:gd name="connsiteY3" fmla="*/ 1039425 h 2843679"/>
                      <a:gd name="connsiteX4" fmla="*/ 1266118 w 2637273"/>
                      <a:gd name="connsiteY4" fmla="*/ 720811 h 2843679"/>
                      <a:gd name="connsiteX5" fmla="*/ 1660112 w 2637273"/>
                      <a:gd name="connsiteY5" fmla="*/ 64121 h 2843679"/>
                      <a:gd name="connsiteX6" fmla="*/ 2637273 w 2637273"/>
                      <a:gd name="connsiteY6" fmla="*/ 2531288 h 2843679"/>
                      <a:gd name="connsiteX0" fmla="*/ 2637273 w 2637273"/>
                      <a:gd name="connsiteY0" fmla="*/ 2531288 h 2843679"/>
                      <a:gd name="connsiteX1" fmla="*/ 456309 w 2637273"/>
                      <a:gd name="connsiteY1" fmla="*/ 2809371 h 2843679"/>
                      <a:gd name="connsiteX2" fmla="*/ 51523 w 2637273"/>
                      <a:gd name="connsiteY2" fmla="*/ 1942201 h 2843679"/>
                      <a:gd name="connsiteX3" fmla="*/ 1046502 w 2637273"/>
                      <a:gd name="connsiteY3" fmla="*/ 1039425 h 2843679"/>
                      <a:gd name="connsiteX4" fmla="*/ 1266118 w 2637273"/>
                      <a:gd name="connsiteY4" fmla="*/ 720811 h 2843679"/>
                      <a:gd name="connsiteX5" fmla="*/ 1660112 w 2637273"/>
                      <a:gd name="connsiteY5" fmla="*/ 64121 h 2843679"/>
                      <a:gd name="connsiteX6" fmla="*/ 2637273 w 2637273"/>
                      <a:gd name="connsiteY6" fmla="*/ 2531288 h 2843679"/>
                      <a:gd name="connsiteX0" fmla="*/ 2637273 w 2637273"/>
                      <a:gd name="connsiteY0" fmla="*/ 2583259 h 2895650"/>
                      <a:gd name="connsiteX1" fmla="*/ 456309 w 2637273"/>
                      <a:gd name="connsiteY1" fmla="*/ 2861342 h 2895650"/>
                      <a:gd name="connsiteX2" fmla="*/ 51523 w 2637273"/>
                      <a:gd name="connsiteY2" fmla="*/ 1994172 h 2895650"/>
                      <a:gd name="connsiteX3" fmla="*/ 1046502 w 2637273"/>
                      <a:gd name="connsiteY3" fmla="*/ 1091396 h 2895650"/>
                      <a:gd name="connsiteX4" fmla="*/ 1574631 w 2637273"/>
                      <a:gd name="connsiteY4" fmla="*/ 321258 h 2895650"/>
                      <a:gd name="connsiteX5" fmla="*/ 1660112 w 2637273"/>
                      <a:gd name="connsiteY5" fmla="*/ 116092 h 2895650"/>
                      <a:gd name="connsiteX6" fmla="*/ 2637273 w 2637273"/>
                      <a:gd name="connsiteY6" fmla="*/ 2583259 h 2895650"/>
                      <a:gd name="connsiteX0" fmla="*/ 2637273 w 2637273"/>
                      <a:gd name="connsiteY0" fmla="*/ 2434397 h 2746788"/>
                      <a:gd name="connsiteX1" fmla="*/ 456309 w 2637273"/>
                      <a:gd name="connsiteY1" fmla="*/ 2712480 h 2746788"/>
                      <a:gd name="connsiteX2" fmla="*/ 51523 w 2637273"/>
                      <a:gd name="connsiteY2" fmla="*/ 1845310 h 2746788"/>
                      <a:gd name="connsiteX3" fmla="*/ 1046502 w 2637273"/>
                      <a:gd name="connsiteY3" fmla="*/ 942534 h 2746788"/>
                      <a:gd name="connsiteX4" fmla="*/ 1574631 w 2637273"/>
                      <a:gd name="connsiteY4" fmla="*/ 172396 h 2746788"/>
                      <a:gd name="connsiteX5" fmla="*/ 1747156 w 2637273"/>
                      <a:gd name="connsiteY5" fmla="*/ 178609 h 2746788"/>
                      <a:gd name="connsiteX6" fmla="*/ 2637273 w 2637273"/>
                      <a:gd name="connsiteY6" fmla="*/ 2434397 h 2746788"/>
                      <a:gd name="connsiteX0" fmla="*/ 2637273 w 2637273"/>
                      <a:gd name="connsiteY0" fmla="*/ 2462563 h 2774954"/>
                      <a:gd name="connsiteX1" fmla="*/ 456309 w 2637273"/>
                      <a:gd name="connsiteY1" fmla="*/ 2740646 h 2774954"/>
                      <a:gd name="connsiteX2" fmla="*/ 51523 w 2637273"/>
                      <a:gd name="connsiteY2" fmla="*/ 1873476 h 2774954"/>
                      <a:gd name="connsiteX3" fmla="*/ 1046502 w 2637273"/>
                      <a:gd name="connsiteY3" fmla="*/ 970700 h 2774954"/>
                      <a:gd name="connsiteX4" fmla="*/ 1574631 w 2637273"/>
                      <a:gd name="connsiteY4" fmla="*/ 200562 h 2774954"/>
                      <a:gd name="connsiteX5" fmla="*/ 1747156 w 2637273"/>
                      <a:gd name="connsiteY5" fmla="*/ 206775 h 2774954"/>
                      <a:gd name="connsiteX6" fmla="*/ 2637273 w 2637273"/>
                      <a:gd name="connsiteY6" fmla="*/ 2462563 h 2774954"/>
                      <a:gd name="connsiteX0" fmla="*/ 2637273 w 2637273"/>
                      <a:gd name="connsiteY0" fmla="*/ 2574860 h 2887251"/>
                      <a:gd name="connsiteX1" fmla="*/ 456309 w 2637273"/>
                      <a:gd name="connsiteY1" fmla="*/ 2852943 h 2887251"/>
                      <a:gd name="connsiteX2" fmla="*/ 51523 w 2637273"/>
                      <a:gd name="connsiteY2" fmla="*/ 1985773 h 2887251"/>
                      <a:gd name="connsiteX3" fmla="*/ 1046502 w 2637273"/>
                      <a:gd name="connsiteY3" fmla="*/ 1082997 h 2887251"/>
                      <a:gd name="connsiteX4" fmla="*/ 1574631 w 2637273"/>
                      <a:gd name="connsiteY4" fmla="*/ 312859 h 2887251"/>
                      <a:gd name="connsiteX5" fmla="*/ 1635240 w 2637273"/>
                      <a:gd name="connsiteY5" fmla="*/ 9775 h 2887251"/>
                      <a:gd name="connsiteX6" fmla="*/ 1747156 w 2637273"/>
                      <a:gd name="connsiteY6" fmla="*/ 319072 h 2887251"/>
                      <a:gd name="connsiteX7" fmla="*/ 2637273 w 2637273"/>
                      <a:gd name="connsiteY7" fmla="*/ 2574860 h 2887251"/>
                      <a:gd name="connsiteX0" fmla="*/ 2637273 w 2637273"/>
                      <a:gd name="connsiteY0" fmla="*/ 2574860 h 2887251"/>
                      <a:gd name="connsiteX1" fmla="*/ 456309 w 2637273"/>
                      <a:gd name="connsiteY1" fmla="*/ 2852943 h 2887251"/>
                      <a:gd name="connsiteX2" fmla="*/ 51523 w 2637273"/>
                      <a:gd name="connsiteY2" fmla="*/ 1985773 h 2887251"/>
                      <a:gd name="connsiteX3" fmla="*/ 1043393 w 2637273"/>
                      <a:gd name="connsiteY3" fmla="*/ 1037924 h 2887251"/>
                      <a:gd name="connsiteX4" fmla="*/ 1574631 w 2637273"/>
                      <a:gd name="connsiteY4" fmla="*/ 312859 h 2887251"/>
                      <a:gd name="connsiteX5" fmla="*/ 1635240 w 2637273"/>
                      <a:gd name="connsiteY5" fmla="*/ 9775 h 2887251"/>
                      <a:gd name="connsiteX6" fmla="*/ 1747156 w 2637273"/>
                      <a:gd name="connsiteY6" fmla="*/ 319072 h 2887251"/>
                      <a:gd name="connsiteX7" fmla="*/ 2637273 w 2637273"/>
                      <a:gd name="connsiteY7" fmla="*/ 2574860 h 2887251"/>
                      <a:gd name="connsiteX0" fmla="*/ 2637273 w 2637273"/>
                      <a:gd name="connsiteY0" fmla="*/ 2574860 h 2887251"/>
                      <a:gd name="connsiteX1" fmla="*/ 456309 w 2637273"/>
                      <a:gd name="connsiteY1" fmla="*/ 2852943 h 2887251"/>
                      <a:gd name="connsiteX2" fmla="*/ 51523 w 2637273"/>
                      <a:gd name="connsiteY2" fmla="*/ 1985773 h 2887251"/>
                      <a:gd name="connsiteX3" fmla="*/ 1043393 w 2637273"/>
                      <a:gd name="connsiteY3" fmla="*/ 1037924 h 2887251"/>
                      <a:gd name="connsiteX4" fmla="*/ 1574631 w 2637273"/>
                      <a:gd name="connsiteY4" fmla="*/ 312859 h 2887251"/>
                      <a:gd name="connsiteX5" fmla="*/ 1635240 w 2637273"/>
                      <a:gd name="connsiteY5" fmla="*/ 9775 h 2887251"/>
                      <a:gd name="connsiteX6" fmla="*/ 1747156 w 2637273"/>
                      <a:gd name="connsiteY6" fmla="*/ 319072 h 2887251"/>
                      <a:gd name="connsiteX7" fmla="*/ 2637273 w 2637273"/>
                      <a:gd name="connsiteY7" fmla="*/ 2574860 h 2887251"/>
                      <a:gd name="connsiteX0" fmla="*/ 2638893 w 2638893"/>
                      <a:gd name="connsiteY0" fmla="*/ 2574860 h 2853843"/>
                      <a:gd name="connsiteX1" fmla="*/ 457929 w 2638893"/>
                      <a:gd name="connsiteY1" fmla="*/ 2852943 h 2853843"/>
                      <a:gd name="connsiteX2" fmla="*/ 53143 w 2638893"/>
                      <a:gd name="connsiteY2" fmla="*/ 1985773 h 2853843"/>
                      <a:gd name="connsiteX3" fmla="*/ 1045013 w 2638893"/>
                      <a:gd name="connsiteY3" fmla="*/ 1037924 h 2853843"/>
                      <a:gd name="connsiteX4" fmla="*/ 1576251 w 2638893"/>
                      <a:gd name="connsiteY4" fmla="*/ 312859 h 2853843"/>
                      <a:gd name="connsiteX5" fmla="*/ 1636860 w 2638893"/>
                      <a:gd name="connsiteY5" fmla="*/ 9775 h 2853843"/>
                      <a:gd name="connsiteX6" fmla="*/ 1748776 w 2638893"/>
                      <a:gd name="connsiteY6" fmla="*/ 319072 h 2853843"/>
                      <a:gd name="connsiteX7" fmla="*/ 2638893 w 2638893"/>
                      <a:gd name="connsiteY7" fmla="*/ 2574860 h 2853843"/>
                      <a:gd name="connsiteX0" fmla="*/ 2654345 w 2654345"/>
                      <a:gd name="connsiteY0" fmla="*/ 2574860 h 2868879"/>
                      <a:gd name="connsiteX1" fmla="*/ 473381 w 2654345"/>
                      <a:gd name="connsiteY1" fmla="*/ 2852943 h 2868879"/>
                      <a:gd name="connsiteX2" fmla="*/ 68595 w 2654345"/>
                      <a:gd name="connsiteY2" fmla="*/ 1985773 h 2868879"/>
                      <a:gd name="connsiteX3" fmla="*/ 1060465 w 2654345"/>
                      <a:gd name="connsiteY3" fmla="*/ 1037924 h 2868879"/>
                      <a:gd name="connsiteX4" fmla="*/ 1591703 w 2654345"/>
                      <a:gd name="connsiteY4" fmla="*/ 312859 h 2868879"/>
                      <a:gd name="connsiteX5" fmla="*/ 1652312 w 2654345"/>
                      <a:gd name="connsiteY5" fmla="*/ 9775 h 2868879"/>
                      <a:gd name="connsiteX6" fmla="*/ 1764228 w 2654345"/>
                      <a:gd name="connsiteY6" fmla="*/ 319072 h 2868879"/>
                      <a:gd name="connsiteX7" fmla="*/ 2654345 w 2654345"/>
                      <a:gd name="connsiteY7" fmla="*/ 2574860 h 2868879"/>
                      <a:gd name="connsiteX0" fmla="*/ 2665175 w 2665175"/>
                      <a:gd name="connsiteY0" fmla="*/ 2640915 h 2904045"/>
                      <a:gd name="connsiteX1" fmla="*/ 457010 w 2665175"/>
                      <a:gd name="connsiteY1" fmla="*/ 2852943 h 2904045"/>
                      <a:gd name="connsiteX2" fmla="*/ 52224 w 2665175"/>
                      <a:gd name="connsiteY2" fmla="*/ 1985773 h 2904045"/>
                      <a:gd name="connsiteX3" fmla="*/ 1044094 w 2665175"/>
                      <a:gd name="connsiteY3" fmla="*/ 1037924 h 2904045"/>
                      <a:gd name="connsiteX4" fmla="*/ 1575332 w 2665175"/>
                      <a:gd name="connsiteY4" fmla="*/ 312859 h 2904045"/>
                      <a:gd name="connsiteX5" fmla="*/ 1635941 w 2665175"/>
                      <a:gd name="connsiteY5" fmla="*/ 9775 h 2904045"/>
                      <a:gd name="connsiteX6" fmla="*/ 1747857 w 2665175"/>
                      <a:gd name="connsiteY6" fmla="*/ 319072 h 2904045"/>
                      <a:gd name="connsiteX7" fmla="*/ 2665175 w 2665175"/>
                      <a:gd name="connsiteY7" fmla="*/ 2640915 h 2904045"/>
                      <a:gd name="connsiteX0" fmla="*/ 2665175 w 2665175"/>
                      <a:gd name="connsiteY0" fmla="*/ 2640915 h 2904045"/>
                      <a:gd name="connsiteX1" fmla="*/ 457010 w 2665175"/>
                      <a:gd name="connsiteY1" fmla="*/ 2852943 h 2904045"/>
                      <a:gd name="connsiteX2" fmla="*/ 52224 w 2665175"/>
                      <a:gd name="connsiteY2" fmla="*/ 1985773 h 2904045"/>
                      <a:gd name="connsiteX3" fmla="*/ 1027773 w 2665175"/>
                      <a:gd name="connsiteY3" fmla="*/ 998291 h 2904045"/>
                      <a:gd name="connsiteX4" fmla="*/ 1575332 w 2665175"/>
                      <a:gd name="connsiteY4" fmla="*/ 312859 h 2904045"/>
                      <a:gd name="connsiteX5" fmla="*/ 1635941 w 2665175"/>
                      <a:gd name="connsiteY5" fmla="*/ 9775 h 2904045"/>
                      <a:gd name="connsiteX6" fmla="*/ 1747857 w 2665175"/>
                      <a:gd name="connsiteY6" fmla="*/ 319072 h 2904045"/>
                      <a:gd name="connsiteX7" fmla="*/ 2665175 w 2665175"/>
                      <a:gd name="connsiteY7" fmla="*/ 2640915 h 2904045"/>
                      <a:gd name="connsiteX0" fmla="*/ 2717876 w 2717876"/>
                      <a:gd name="connsiteY0" fmla="*/ 2640915 h 2901064"/>
                      <a:gd name="connsiteX1" fmla="*/ 509711 w 2717876"/>
                      <a:gd name="connsiteY1" fmla="*/ 2852943 h 2901064"/>
                      <a:gd name="connsiteX2" fmla="*/ 44308 w 2717876"/>
                      <a:gd name="connsiteY2" fmla="*/ 2026185 h 2901064"/>
                      <a:gd name="connsiteX3" fmla="*/ 1080474 w 2717876"/>
                      <a:gd name="connsiteY3" fmla="*/ 998291 h 2901064"/>
                      <a:gd name="connsiteX4" fmla="*/ 1628033 w 2717876"/>
                      <a:gd name="connsiteY4" fmla="*/ 312859 h 2901064"/>
                      <a:gd name="connsiteX5" fmla="*/ 1688642 w 2717876"/>
                      <a:gd name="connsiteY5" fmla="*/ 9775 h 2901064"/>
                      <a:gd name="connsiteX6" fmla="*/ 1800558 w 2717876"/>
                      <a:gd name="connsiteY6" fmla="*/ 319072 h 2901064"/>
                      <a:gd name="connsiteX7" fmla="*/ 2717876 w 2717876"/>
                      <a:gd name="connsiteY7" fmla="*/ 2640915 h 2901064"/>
                      <a:gd name="connsiteX0" fmla="*/ 2717876 w 2717876"/>
                      <a:gd name="connsiteY0" fmla="*/ 2651650 h 2911799"/>
                      <a:gd name="connsiteX1" fmla="*/ 509711 w 2717876"/>
                      <a:gd name="connsiteY1" fmla="*/ 2863678 h 2911799"/>
                      <a:gd name="connsiteX2" fmla="*/ 44308 w 2717876"/>
                      <a:gd name="connsiteY2" fmla="*/ 2036920 h 2911799"/>
                      <a:gd name="connsiteX3" fmla="*/ 1080474 w 2717876"/>
                      <a:gd name="connsiteY3" fmla="*/ 1009026 h 2911799"/>
                      <a:gd name="connsiteX4" fmla="*/ 1766356 w 2717876"/>
                      <a:gd name="connsiteY4" fmla="*/ 98876 h 2911799"/>
                      <a:gd name="connsiteX5" fmla="*/ 1688642 w 2717876"/>
                      <a:gd name="connsiteY5" fmla="*/ 20510 h 2911799"/>
                      <a:gd name="connsiteX6" fmla="*/ 1800558 w 2717876"/>
                      <a:gd name="connsiteY6" fmla="*/ 329807 h 2911799"/>
                      <a:gd name="connsiteX7" fmla="*/ 2717876 w 2717876"/>
                      <a:gd name="connsiteY7" fmla="*/ 2651650 h 2911799"/>
                      <a:gd name="connsiteX0" fmla="*/ 2717876 w 2717876"/>
                      <a:gd name="connsiteY0" fmla="*/ 2640916 h 2901065"/>
                      <a:gd name="connsiteX1" fmla="*/ 509711 w 2717876"/>
                      <a:gd name="connsiteY1" fmla="*/ 2852944 h 2901065"/>
                      <a:gd name="connsiteX2" fmla="*/ 44308 w 2717876"/>
                      <a:gd name="connsiteY2" fmla="*/ 2026186 h 2901065"/>
                      <a:gd name="connsiteX3" fmla="*/ 1080474 w 2717876"/>
                      <a:gd name="connsiteY3" fmla="*/ 998292 h 2901065"/>
                      <a:gd name="connsiteX4" fmla="*/ 1603939 w 2717876"/>
                      <a:gd name="connsiteY4" fmla="*/ 292082 h 2901065"/>
                      <a:gd name="connsiteX5" fmla="*/ 1688642 w 2717876"/>
                      <a:gd name="connsiteY5" fmla="*/ 9776 h 2901065"/>
                      <a:gd name="connsiteX6" fmla="*/ 1800558 w 2717876"/>
                      <a:gd name="connsiteY6" fmla="*/ 319073 h 2901065"/>
                      <a:gd name="connsiteX7" fmla="*/ 2717876 w 2717876"/>
                      <a:gd name="connsiteY7" fmla="*/ 2640916 h 2901065"/>
                      <a:gd name="connsiteX0" fmla="*/ 2717876 w 2717876"/>
                      <a:gd name="connsiteY0" fmla="*/ 2629126 h 2889275"/>
                      <a:gd name="connsiteX1" fmla="*/ 509711 w 2717876"/>
                      <a:gd name="connsiteY1" fmla="*/ 2841154 h 2889275"/>
                      <a:gd name="connsiteX2" fmla="*/ 44308 w 2717876"/>
                      <a:gd name="connsiteY2" fmla="*/ 2014396 h 2889275"/>
                      <a:gd name="connsiteX3" fmla="*/ 1080474 w 2717876"/>
                      <a:gd name="connsiteY3" fmla="*/ 986502 h 2889275"/>
                      <a:gd name="connsiteX4" fmla="*/ 1603939 w 2717876"/>
                      <a:gd name="connsiteY4" fmla="*/ 280292 h 2889275"/>
                      <a:gd name="connsiteX5" fmla="*/ 1649009 w 2717876"/>
                      <a:gd name="connsiteY5" fmla="*/ 14148 h 2889275"/>
                      <a:gd name="connsiteX6" fmla="*/ 1800558 w 2717876"/>
                      <a:gd name="connsiteY6" fmla="*/ 307283 h 2889275"/>
                      <a:gd name="connsiteX7" fmla="*/ 2717876 w 2717876"/>
                      <a:gd name="connsiteY7" fmla="*/ 2629126 h 2889275"/>
                      <a:gd name="connsiteX0" fmla="*/ 2717876 w 2717876"/>
                      <a:gd name="connsiteY0" fmla="*/ 2606748 h 2866897"/>
                      <a:gd name="connsiteX1" fmla="*/ 509711 w 2717876"/>
                      <a:gd name="connsiteY1" fmla="*/ 2818776 h 2866897"/>
                      <a:gd name="connsiteX2" fmla="*/ 44308 w 2717876"/>
                      <a:gd name="connsiteY2" fmla="*/ 1992018 h 2866897"/>
                      <a:gd name="connsiteX3" fmla="*/ 1080474 w 2717876"/>
                      <a:gd name="connsiteY3" fmla="*/ 964124 h 2866897"/>
                      <a:gd name="connsiteX4" fmla="*/ 1603939 w 2717876"/>
                      <a:gd name="connsiteY4" fmla="*/ 257914 h 2866897"/>
                      <a:gd name="connsiteX5" fmla="*/ 1678541 w 2717876"/>
                      <a:gd name="connsiteY5" fmla="*/ 25631 h 2866897"/>
                      <a:gd name="connsiteX6" fmla="*/ 1800558 w 2717876"/>
                      <a:gd name="connsiteY6" fmla="*/ 284905 h 2866897"/>
                      <a:gd name="connsiteX7" fmla="*/ 2717876 w 2717876"/>
                      <a:gd name="connsiteY7" fmla="*/ 2606748 h 2866897"/>
                      <a:gd name="connsiteX0" fmla="*/ 2717876 w 2717876"/>
                      <a:gd name="connsiteY0" fmla="*/ 2606748 h 2866897"/>
                      <a:gd name="connsiteX1" fmla="*/ 509711 w 2717876"/>
                      <a:gd name="connsiteY1" fmla="*/ 2818776 h 2866897"/>
                      <a:gd name="connsiteX2" fmla="*/ 44308 w 2717876"/>
                      <a:gd name="connsiteY2" fmla="*/ 1992018 h 2866897"/>
                      <a:gd name="connsiteX3" fmla="*/ 1061822 w 2717876"/>
                      <a:gd name="connsiteY3" fmla="*/ 956429 h 2866897"/>
                      <a:gd name="connsiteX4" fmla="*/ 1603939 w 2717876"/>
                      <a:gd name="connsiteY4" fmla="*/ 257914 h 2866897"/>
                      <a:gd name="connsiteX5" fmla="*/ 1678541 w 2717876"/>
                      <a:gd name="connsiteY5" fmla="*/ 25631 h 2866897"/>
                      <a:gd name="connsiteX6" fmla="*/ 1800558 w 2717876"/>
                      <a:gd name="connsiteY6" fmla="*/ 284905 h 2866897"/>
                      <a:gd name="connsiteX7" fmla="*/ 2717876 w 2717876"/>
                      <a:gd name="connsiteY7" fmla="*/ 2606748 h 2866897"/>
                      <a:gd name="connsiteX0" fmla="*/ 3129022 w 3129022"/>
                      <a:gd name="connsiteY0" fmla="*/ 2606748 h 2821277"/>
                      <a:gd name="connsiteX1" fmla="*/ 920857 w 3129022"/>
                      <a:gd name="connsiteY1" fmla="*/ 2818776 h 2821277"/>
                      <a:gd name="connsiteX2" fmla="*/ 11036 w 3129022"/>
                      <a:gd name="connsiteY2" fmla="*/ 2671779 h 2821277"/>
                      <a:gd name="connsiteX3" fmla="*/ 455454 w 3129022"/>
                      <a:gd name="connsiteY3" fmla="*/ 1992018 h 2821277"/>
                      <a:gd name="connsiteX4" fmla="*/ 1472968 w 3129022"/>
                      <a:gd name="connsiteY4" fmla="*/ 956429 h 2821277"/>
                      <a:gd name="connsiteX5" fmla="*/ 2015085 w 3129022"/>
                      <a:gd name="connsiteY5" fmla="*/ 257914 h 2821277"/>
                      <a:gd name="connsiteX6" fmla="*/ 2089687 w 3129022"/>
                      <a:gd name="connsiteY6" fmla="*/ 25631 h 2821277"/>
                      <a:gd name="connsiteX7" fmla="*/ 2211704 w 3129022"/>
                      <a:gd name="connsiteY7" fmla="*/ 284905 h 2821277"/>
                      <a:gd name="connsiteX8" fmla="*/ 3129022 w 3129022"/>
                      <a:gd name="connsiteY8" fmla="*/ 2606748 h 2821277"/>
                      <a:gd name="connsiteX0" fmla="*/ 3257875 w 3257875"/>
                      <a:gd name="connsiteY0" fmla="*/ 2606748 h 2821277"/>
                      <a:gd name="connsiteX1" fmla="*/ 1049710 w 3257875"/>
                      <a:gd name="connsiteY1" fmla="*/ 2818776 h 2821277"/>
                      <a:gd name="connsiteX2" fmla="*/ 139889 w 3257875"/>
                      <a:gd name="connsiteY2" fmla="*/ 2671779 h 2821277"/>
                      <a:gd name="connsiteX3" fmla="*/ 77036 w 3257875"/>
                      <a:gd name="connsiteY3" fmla="*/ 2552708 h 2821277"/>
                      <a:gd name="connsiteX4" fmla="*/ 1601821 w 3257875"/>
                      <a:gd name="connsiteY4" fmla="*/ 956429 h 2821277"/>
                      <a:gd name="connsiteX5" fmla="*/ 2143938 w 3257875"/>
                      <a:gd name="connsiteY5" fmla="*/ 257914 h 2821277"/>
                      <a:gd name="connsiteX6" fmla="*/ 2218540 w 3257875"/>
                      <a:gd name="connsiteY6" fmla="*/ 25631 h 2821277"/>
                      <a:gd name="connsiteX7" fmla="*/ 2340557 w 3257875"/>
                      <a:gd name="connsiteY7" fmla="*/ 284905 h 2821277"/>
                      <a:gd name="connsiteX8" fmla="*/ 3257875 w 3257875"/>
                      <a:gd name="connsiteY8" fmla="*/ 2606748 h 2821277"/>
                      <a:gd name="connsiteX0" fmla="*/ 3191354 w 3191354"/>
                      <a:gd name="connsiteY0" fmla="*/ 2606748 h 2821277"/>
                      <a:gd name="connsiteX1" fmla="*/ 983189 w 3191354"/>
                      <a:gd name="connsiteY1" fmla="*/ 2818776 h 2821277"/>
                      <a:gd name="connsiteX2" fmla="*/ 73368 w 3191354"/>
                      <a:gd name="connsiteY2" fmla="*/ 2671779 h 2821277"/>
                      <a:gd name="connsiteX3" fmla="*/ 113329 w 3191354"/>
                      <a:gd name="connsiteY3" fmla="*/ 2527184 h 2821277"/>
                      <a:gd name="connsiteX4" fmla="*/ 1535300 w 3191354"/>
                      <a:gd name="connsiteY4" fmla="*/ 956429 h 2821277"/>
                      <a:gd name="connsiteX5" fmla="*/ 2077417 w 3191354"/>
                      <a:gd name="connsiteY5" fmla="*/ 257914 h 2821277"/>
                      <a:gd name="connsiteX6" fmla="*/ 2152019 w 3191354"/>
                      <a:gd name="connsiteY6" fmla="*/ 25631 h 2821277"/>
                      <a:gd name="connsiteX7" fmla="*/ 2274036 w 3191354"/>
                      <a:gd name="connsiteY7" fmla="*/ 284905 h 2821277"/>
                      <a:gd name="connsiteX8" fmla="*/ 3191354 w 3191354"/>
                      <a:gd name="connsiteY8" fmla="*/ 2606748 h 2821277"/>
                      <a:gd name="connsiteX0" fmla="*/ 3207907 w 3207907"/>
                      <a:gd name="connsiteY0" fmla="*/ 2606748 h 2821278"/>
                      <a:gd name="connsiteX1" fmla="*/ 999742 w 3207907"/>
                      <a:gd name="connsiteY1" fmla="*/ 2818776 h 2821278"/>
                      <a:gd name="connsiteX2" fmla="*/ 89921 w 3207907"/>
                      <a:gd name="connsiteY2" fmla="*/ 2671779 h 2821278"/>
                      <a:gd name="connsiteX3" fmla="*/ 100424 w 3207907"/>
                      <a:gd name="connsiteY3" fmla="*/ 2368924 h 2821278"/>
                      <a:gd name="connsiteX4" fmla="*/ 1551853 w 3207907"/>
                      <a:gd name="connsiteY4" fmla="*/ 956429 h 2821278"/>
                      <a:gd name="connsiteX5" fmla="*/ 2093970 w 3207907"/>
                      <a:gd name="connsiteY5" fmla="*/ 257914 h 2821278"/>
                      <a:gd name="connsiteX6" fmla="*/ 2168572 w 3207907"/>
                      <a:gd name="connsiteY6" fmla="*/ 25631 h 2821278"/>
                      <a:gd name="connsiteX7" fmla="*/ 2290589 w 3207907"/>
                      <a:gd name="connsiteY7" fmla="*/ 284905 h 2821278"/>
                      <a:gd name="connsiteX8" fmla="*/ 3207907 w 3207907"/>
                      <a:gd name="connsiteY8" fmla="*/ 2606748 h 2821278"/>
                      <a:gd name="connsiteX0" fmla="*/ 3208219 w 3208219"/>
                      <a:gd name="connsiteY0" fmla="*/ 2606748 h 2845685"/>
                      <a:gd name="connsiteX1" fmla="*/ 1000054 w 3208219"/>
                      <a:gd name="connsiteY1" fmla="*/ 2818776 h 2845685"/>
                      <a:gd name="connsiteX2" fmla="*/ 89452 w 3208219"/>
                      <a:gd name="connsiteY2" fmla="*/ 2750661 h 2845685"/>
                      <a:gd name="connsiteX3" fmla="*/ 100736 w 3208219"/>
                      <a:gd name="connsiteY3" fmla="*/ 2368924 h 2845685"/>
                      <a:gd name="connsiteX4" fmla="*/ 1552165 w 3208219"/>
                      <a:gd name="connsiteY4" fmla="*/ 956429 h 2845685"/>
                      <a:gd name="connsiteX5" fmla="*/ 2094282 w 3208219"/>
                      <a:gd name="connsiteY5" fmla="*/ 257914 h 2845685"/>
                      <a:gd name="connsiteX6" fmla="*/ 2168884 w 3208219"/>
                      <a:gd name="connsiteY6" fmla="*/ 25631 h 2845685"/>
                      <a:gd name="connsiteX7" fmla="*/ 2290901 w 3208219"/>
                      <a:gd name="connsiteY7" fmla="*/ 284905 h 2845685"/>
                      <a:gd name="connsiteX8" fmla="*/ 3208219 w 3208219"/>
                      <a:gd name="connsiteY8" fmla="*/ 2606748 h 2845685"/>
                      <a:gd name="connsiteX0" fmla="*/ 3195305 w 3195305"/>
                      <a:gd name="connsiteY0" fmla="*/ 2606748 h 2845686"/>
                      <a:gd name="connsiteX1" fmla="*/ 987140 w 3195305"/>
                      <a:gd name="connsiteY1" fmla="*/ 2818776 h 2845686"/>
                      <a:gd name="connsiteX2" fmla="*/ 76538 w 3195305"/>
                      <a:gd name="connsiteY2" fmla="*/ 2750661 h 2845686"/>
                      <a:gd name="connsiteX3" fmla="*/ 87822 w 3195305"/>
                      <a:gd name="connsiteY3" fmla="*/ 2368924 h 2845686"/>
                      <a:gd name="connsiteX4" fmla="*/ 1539251 w 3195305"/>
                      <a:gd name="connsiteY4" fmla="*/ 956429 h 2845686"/>
                      <a:gd name="connsiteX5" fmla="*/ 2081368 w 3195305"/>
                      <a:gd name="connsiteY5" fmla="*/ 257914 h 2845686"/>
                      <a:gd name="connsiteX6" fmla="*/ 2155970 w 3195305"/>
                      <a:gd name="connsiteY6" fmla="*/ 25631 h 2845686"/>
                      <a:gd name="connsiteX7" fmla="*/ 2277987 w 3195305"/>
                      <a:gd name="connsiteY7" fmla="*/ 284905 h 2845686"/>
                      <a:gd name="connsiteX8" fmla="*/ 3195305 w 3195305"/>
                      <a:gd name="connsiteY8" fmla="*/ 2606748 h 2845686"/>
                      <a:gd name="connsiteX0" fmla="*/ 3155406 w 3155406"/>
                      <a:gd name="connsiteY0" fmla="*/ 2606748 h 2845686"/>
                      <a:gd name="connsiteX1" fmla="*/ 947241 w 3155406"/>
                      <a:gd name="connsiteY1" fmla="*/ 2818776 h 2845686"/>
                      <a:gd name="connsiteX2" fmla="*/ 36639 w 3155406"/>
                      <a:gd name="connsiteY2" fmla="*/ 2750661 h 2845686"/>
                      <a:gd name="connsiteX3" fmla="*/ 47923 w 3155406"/>
                      <a:gd name="connsiteY3" fmla="*/ 2368924 h 2845686"/>
                      <a:gd name="connsiteX4" fmla="*/ 1499352 w 3155406"/>
                      <a:gd name="connsiteY4" fmla="*/ 956429 h 2845686"/>
                      <a:gd name="connsiteX5" fmla="*/ 2041469 w 3155406"/>
                      <a:gd name="connsiteY5" fmla="*/ 257914 h 2845686"/>
                      <a:gd name="connsiteX6" fmla="*/ 2116071 w 3155406"/>
                      <a:gd name="connsiteY6" fmla="*/ 25631 h 2845686"/>
                      <a:gd name="connsiteX7" fmla="*/ 2238088 w 3155406"/>
                      <a:gd name="connsiteY7" fmla="*/ 284905 h 2845686"/>
                      <a:gd name="connsiteX8" fmla="*/ 3155406 w 3155406"/>
                      <a:gd name="connsiteY8" fmla="*/ 2606748 h 2845686"/>
                      <a:gd name="connsiteX0" fmla="*/ 3155406 w 3155406"/>
                      <a:gd name="connsiteY0" fmla="*/ 2606748 h 2949669"/>
                      <a:gd name="connsiteX1" fmla="*/ 947241 w 3155406"/>
                      <a:gd name="connsiteY1" fmla="*/ 2818776 h 2949669"/>
                      <a:gd name="connsiteX2" fmla="*/ 567155 w 3155406"/>
                      <a:gd name="connsiteY2" fmla="*/ 2948631 h 2949669"/>
                      <a:gd name="connsiteX3" fmla="*/ 36639 w 3155406"/>
                      <a:gd name="connsiteY3" fmla="*/ 2750661 h 2949669"/>
                      <a:gd name="connsiteX4" fmla="*/ 47923 w 3155406"/>
                      <a:gd name="connsiteY4" fmla="*/ 2368924 h 2949669"/>
                      <a:gd name="connsiteX5" fmla="*/ 1499352 w 3155406"/>
                      <a:gd name="connsiteY5" fmla="*/ 956429 h 2949669"/>
                      <a:gd name="connsiteX6" fmla="*/ 2041469 w 3155406"/>
                      <a:gd name="connsiteY6" fmla="*/ 257914 h 2949669"/>
                      <a:gd name="connsiteX7" fmla="*/ 2116071 w 3155406"/>
                      <a:gd name="connsiteY7" fmla="*/ 25631 h 2949669"/>
                      <a:gd name="connsiteX8" fmla="*/ 2238088 w 3155406"/>
                      <a:gd name="connsiteY8" fmla="*/ 284905 h 2949669"/>
                      <a:gd name="connsiteX9" fmla="*/ 3155406 w 3155406"/>
                      <a:gd name="connsiteY9" fmla="*/ 2606748 h 2949669"/>
                      <a:gd name="connsiteX0" fmla="*/ 3155406 w 3155406"/>
                      <a:gd name="connsiteY0" fmla="*/ 2606748 h 2987673"/>
                      <a:gd name="connsiteX1" fmla="*/ 1440444 w 3155406"/>
                      <a:gd name="connsiteY1" fmla="*/ 2963612 h 2987673"/>
                      <a:gd name="connsiteX2" fmla="*/ 567155 w 3155406"/>
                      <a:gd name="connsiteY2" fmla="*/ 2948631 h 2987673"/>
                      <a:gd name="connsiteX3" fmla="*/ 36639 w 3155406"/>
                      <a:gd name="connsiteY3" fmla="*/ 2750661 h 2987673"/>
                      <a:gd name="connsiteX4" fmla="*/ 47923 w 3155406"/>
                      <a:gd name="connsiteY4" fmla="*/ 2368924 h 2987673"/>
                      <a:gd name="connsiteX5" fmla="*/ 1499352 w 3155406"/>
                      <a:gd name="connsiteY5" fmla="*/ 956429 h 2987673"/>
                      <a:gd name="connsiteX6" fmla="*/ 2041469 w 3155406"/>
                      <a:gd name="connsiteY6" fmla="*/ 257914 h 2987673"/>
                      <a:gd name="connsiteX7" fmla="*/ 2116071 w 3155406"/>
                      <a:gd name="connsiteY7" fmla="*/ 25631 h 2987673"/>
                      <a:gd name="connsiteX8" fmla="*/ 2238088 w 3155406"/>
                      <a:gd name="connsiteY8" fmla="*/ 284905 h 2987673"/>
                      <a:gd name="connsiteX9" fmla="*/ 3155406 w 3155406"/>
                      <a:gd name="connsiteY9" fmla="*/ 2606748 h 2987673"/>
                      <a:gd name="connsiteX0" fmla="*/ 3120605 w 3120605"/>
                      <a:gd name="connsiteY0" fmla="*/ 2606748 h 2987673"/>
                      <a:gd name="connsiteX1" fmla="*/ 1405643 w 3120605"/>
                      <a:gd name="connsiteY1" fmla="*/ 2963612 h 2987673"/>
                      <a:gd name="connsiteX2" fmla="*/ 532354 w 3120605"/>
                      <a:gd name="connsiteY2" fmla="*/ 2948631 h 2987673"/>
                      <a:gd name="connsiteX3" fmla="*/ 260936 w 3120605"/>
                      <a:gd name="connsiteY3" fmla="*/ 2676495 h 2987673"/>
                      <a:gd name="connsiteX4" fmla="*/ 13122 w 3120605"/>
                      <a:gd name="connsiteY4" fmla="*/ 2368924 h 2987673"/>
                      <a:gd name="connsiteX5" fmla="*/ 1464551 w 3120605"/>
                      <a:gd name="connsiteY5" fmla="*/ 956429 h 2987673"/>
                      <a:gd name="connsiteX6" fmla="*/ 2006668 w 3120605"/>
                      <a:gd name="connsiteY6" fmla="*/ 257914 h 2987673"/>
                      <a:gd name="connsiteX7" fmla="*/ 2081270 w 3120605"/>
                      <a:gd name="connsiteY7" fmla="*/ 25631 h 2987673"/>
                      <a:gd name="connsiteX8" fmla="*/ 2203287 w 3120605"/>
                      <a:gd name="connsiteY8" fmla="*/ 284905 h 2987673"/>
                      <a:gd name="connsiteX9" fmla="*/ 3120605 w 3120605"/>
                      <a:gd name="connsiteY9" fmla="*/ 2606748 h 2987673"/>
                      <a:gd name="connsiteX0" fmla="*/ 2867275 w 2867275"/>
                      <a:gd name="connsiteY0" fmla="*/ 2606748 h 2987673"/>
                      <a:gd name="connsiteX1" fmla="*/ 1152313 w 2867275"/>
                      <a:gd name="connsiteY1" fmla="*/ 2963612 h 2987673"/>
                      <a:gd name="connsiteX2" fmla="*/ 279024 w 2867275"/>
                      <a:gd name="connsiteY2" fmla="*/ 2948631 h 2987673"/>
                      <a:gd name="connsiteX3" fmla="*/ 7606 w 2867275"/>
                      <a:gd name="connsiteY3" fmla="*/ 2676495 h 2987673"/>
                      <a:gd name="connsiteX4" fmla="*/ 138171 w 2867275"/>
                      <a:gd name="connsiteY4" fmla="*/ 2321118 h 2987673"/>
                      <a:gd name="connsiteX5" fmla="*/ 1211221 w 2867275"/>
                      <a:gd name="connsiteY5" fmla="*/ 956429 h 2987673"/>
                      <a:gd name="connsiteX6" fmla="*/ 1753338 w 2867275"/>
                      <a:gd name="connsiteY6" fmla="*/ 257914 h 2987673"/>
                      <a:gd name="connsiteX7" fmla="*/ 1827940 w 2867275"/>
                      <a:gd name="connsiteY7" fmla="*/ 25631 h 2987673"/>
                      <a:gd name="connsiteX8" fmla="*/ 1949957 w 2867275"/>
                      <a:gd name="connsiteY8" fmla="*/ 284905 h 2987673"/>
                      <a:gd name="connsiteX9" fmla="*/ 2867275 w 2867275"/>
                      <a:gd name="connsiteY9" fmla="*/ 2606748 h 2987673"/>
                      <a:gd name="connsiteX0" fmla="*/ 2795825 w 2795825"/>
                      <a:gd name="connsiteY0" fmla="*/ 2606748 h 2987673"/>
                      <a:gd name="connsiteX1" fmla="*/ 1080863 w 2795825"/>
                      <a:gd name="connsiteY1" fmla="*/ 2963612 h 2987673"/>
                      <a:gd name="connsiteX2" fmla="*/ 207574 w 2795825"/>
                      <a:gd name="connsiteY2" fmla="*/ 2948631 h 2987673"/>
                      <a:gd name="connsiteX3" fmla="*/ 21037 w 2795825"/>
                      <a:gd name="connsiteY3" fmla="*/ 2707201 h 2987673"/>
                      <a:gd name="connsiteX4" fmla="*/ 66721 w 2795825"/>
                      <a:gd name="connsiteY4" fmla="*/ 2321118 h 2987673"/>
                      <a:gd name="connsiteX5" fmla="*/ 1139771 w 2795825"/>
                      <a:gd name="connsiteY5" fmla="*/ 956429 h 2987673"/>
                      <a:gd name="connsiteX6" fmla="*/ 1681888 w 2795825"/>
                      <a:gd name="connsiteY6" fmla="*/ 257914 h 2987673"/>
                      <a:gd name="connsiteX7" fmla="*/ 1756490 w 2795825"/>
                      <a:gd name="connsiteY7" fmla="*/ 25631 h 2987673"/>
                      <a:gd name="connsiteX8" fmla="*/ 1878507 w 2795825"/>
                      <a:gd name="connsiteY8" fmla="*/ 284905 h 2987673"/>
                      <a:gd name="connsiteX9" fmla="*/ 2795825 w 2795825"/>
                      <a:gd name="connsiteY9" fmla="*/ 2606748 h 2987673"/>
                      <a:gd name="connsiteX0" fmla="*/ 2787278 w 2787278"/>
                      <a:gd name="connsiteY0" fmla="*/ 2606748 h 2987673"/>
                      <a:gd name="connsiteX1" fmla="*/ 1072316 w 2787278"/>
                      <a:gd name="connsiteY1" fmla="*/ 2963612 h 2987673"/>
                      <a:gd name="connsiteX2" fmla="*/ 199027 w 2787278"/>
                      <a:gd name="connsiteY2" fmla="*/ 2948631 h 2987673"/>
                      <a:gd name="connsiteX3" fmla="*/ 26347 w 2787278"/>
                      <a:gd name="connsiteY3" fmla="*/ 2829741 h 2987673"/>
                      <a:gd name="connsiteX4" fmla="*/ 58174 w 2787278"/>
                      <a:gd name="connsiteY4" fmla="*/ 2321118 h 2987673"/>
                      <a:gd name="connsiteX5" fmla="*/ 1131224 w 2787278"/>
                      <a:gd name="connsiteY5" fmla="*/ 956429 h 2987673"/>
                      <a:gd name="connsiteX6" fmla="*/ 1673341 w 2787278"/>
                      <a:gd name="connsiteY6" fmla="*/ 257914 h 2987673"/>
                      <a:gd name="connsiteX7" fmla="*/ 1747943 w 2787278"/>
                      <a:gd name="connsiteY7" fmla="*/ 25631 h 2987673"/>
                      <a:gd name="connsiteX8" fmla="*/ 1869960 w 2787278"/>
                      <a:gd name="connsiteY8" fmla="*/ 284905 h 2987673"/>
                      <a:gd name="connsiteX9" fmla="*/ 2787278 w 2787278"/>
                      <a:gd name="connsiteY9" fmla="*/ 2606748 h 2987673"/>
                      <a:gd name="connsiteX0" fmla="*/ 2787278 w 2787278"/>
                      <a:gd name="connsiteY0" fmla="*/ 2825184 h 3206109"/>
                      <a:gd name="connsiteX1" fmla="*/ 1072316 w 2787278"/>
                      <a:gd name="connsiteY1" fmla="*/ 3182048 h 3206109"/>
                      <a:gd name="connsiteX2" fmla="*/ 199027 w 2787278"/>
                      <a:gd name="connsiteY2" fmla="*/ 3167067 h 3206109"/>
                      <a:gd name="connsiteX3" fmla="*/ 26347 w 2787278"/>
                      <a:gd name="connsiteY3" fmla="*/ 3048177 h 3206109"/>
                      <a:gd name="connsiteX4" fmla="*/ 58174 w 2787278"/>
                      <a:gd name="connsiteY4" fmla="*/ 2539554 h 3206109"/>
                      <a:gd name="connsiteX5" fmla="*/ 1131224 w 2787278"/>
                      <a:gd name="connsiteY5" fmla="*/ 1174865 h 3206109"/>
                      <a:gd name="connsiteX6" fmla="*/ 1673341 w 2787278"/>
                      <a:gd name="connsiteY6" fmla="*/ 476350 h 3206109"/>
                      <a:gd name="connsiteX7" fmla="*/ 1630211 w 2787278"/>
                      <a:gd name="connsiteY7" fmla="*/ 2 h 3206109"/>
                      <a:gd name="connsiteX8" fmla="*/ 1869960 w 2787278"/>
                      <a:gd name="connsiteY8" fmla="*/ 503341 h 3206109"/>
                      <a:gd name="connsiteX9" fmla="*/ 2787278 w 2787278"/>
                      <a:gd name="connsiteY9" fmla="*/ 2825184 h 3206109"/>
                      <a:gd name="connsiteX0" fmla="*/ 2787278 w 2787278"/>
                      <a:gd name="connsiteY0" fmla="*/ 2825184 h 3206109"/>
                      <a:gd name="connsiteX1" fmla="*/ 1072316 w 2787278"/>
                      <a:gd name="connsiteY1" fmla="*/ 3182048 h 3206109"/>
                      <a:gd name="connsiteX2" fmla="*/ 199027 w 2787278"/>
                      <a:gd name="connsiteY2" fmla="*/ 3167067 h 3206109"/>
                      <a:gd name="connsiteX3" fmla="*/ 26347 w 2787278"/>
                      <a:gd name="connsiteY3" fmla="*/ 3048177 h 3206109"/>
                      <a:gd name="connsiteX4" fmla="*/ 58174 w 2787278"/>
                      <a:gd name="connsiteY4" fmla="*/ 2539554 h 3206109"/>
                      <a:gd name="connsiteX5" fmla="*/ 1131224 w 2787278"/>
                      <a:gd name="connsiteY5" fmla="*/ 1174865 h 3206109"/>
                      <a:gd name="connsiteX6" fmla="*/ 1673341 w 2787278"/>
                      <a:gd name="connsiteY6" fmla="*/ 476350 h 3206109"/>
                      <a:gd name="connsiteX7" fmla="*/ 1630211 w 2787278"/>
                      <a:gd name="connsiteY7" fmla="*/ 2 h 3206109"/>
                      <a:gd name="connsiteX8" fmla="*/ 1869960 w 2787278"/>
                      <a:gd name="connsiteY8" fmla="*/ 503341 h 3206109"/>
                      <a:gd name="connsiteX9" fmla="*/ 2787278 w 2787278"/>
                      <a:gd name="connsiteY9" fmla="*/ 2825184 h 3206109"/>
                      <a:gd name="connsiteX0" fmla="*/ 2787278 w 2787278"/>
                      <a:gd name="connsiteY0" fmla="*/ 2825184 h 3206109"/>
                      <a:gd name="connsiteX1" fmla="*/ 1072316 w 2787278"/>
                      <a:gd name="connsiteY1" fmla="*/ 3182048 h 3206109"/>
                      <a:gd name="connsiteX2" fmla="*/ 199027 w 2787278"/>
                      <a:gd name="connsiteY2" fmla="*/ 3167067 h 3206109"/>
                      <a:gd name="connsiteX3" fmla="*/ 26347 w 2787278"/>
                      <a:gd name="connsiteY3" fmla="*/ 3048177 h 3206109"/>
                      <a:gd name="connsiteX4" fmla="*/ 58174 w 2787278"/>
                      <a:gd name="connsiteY4" fmla="*/ 2539554 h 3206109"/>
                      <a:gd name="connsiteX5" fmla="*/ 1131224 w 2787278"/>
                      <a:gd name="connsiteY5" fmla="*/ 1174865 h 3206109"/>
                      <a:gd name="connsiteX6" fmla="*/ 1673341 w 2787278"/>
                      <a:gd name="connsiteY6" fmla="*/ 476350 h 3206109"/>
                      <a:gd name="connsiteX7" fmla="*/ 1630211 w 2787278"/>
                      <a:gd name="connsiteY7" fmla="*/ 2 h 3206109"/>
                      <a:gd name="connsiteX8" fmla="*/ 1869960 w 2787278"/>
                      <a:gd name="connsiteY8" fmla="*/ 503341 h 3206109"/>
                      <a:gd name="connsiteX9" fmla="*/ 2787278 w 2787278"/>
                      <a:gd name="connsiteY9" fmla="*/ 2825184 h 3206109"/>
                      <a:gd name="connsiteX0" fmla="*/ 2787278 w 2787278"/>
                      <a:gd name="connsiteY0" fmla="*/ 2570371 h 2951296"/>
                      <a:gd name="connsiteX1" fmla="*/ 1072316 w 2787278"/>
                      <a:gd name="connsiteY1" fmla="*/ 2927235 h 2951296"/>
                      <a:gd name="connsiteX2" fmla="*/ 199027 w 2787278"/>
                      <a:gd name="connsiteY2" fmla="*/ 2912254 h 2951296"/>
                      <a:gd name="connsiteX3" fmla="*/ 26347 w 2787278"/>
                      <a:gd name="connsiteY3" fmla="*/ 2793364 h 2951296"/>
                      <a:gd name="connsiteX4" fmla="*/ 58174 w 2787278"/>
                      <a:gd name="connsiteY4" fmla="*/ 2284741 h 2951296"/>
                      <a:gd name="connsiteX5" fmla="*/ 1131224 w 2787278"/>
                      <a:gd name="connsiteY5" fmla="*/ 920052 h 2951296"/>
                      <a:gd name="connsiteX6" fmla="*/ 1673341 w 2787278"/>
                      <a:gd name="connsiteY6" fmla="*/ 221537 h 2951296"/>
                      <a:gd name="connsiteX7" fmla="*/ 1793290 w 2787278"/>
                      <a:gd name="connsiteY7" fmla="*/ 56025 h 2951296"/>
                      <a:gd name="connsiteX8" fmla="*/ 1869960 w 2787278"/>
                      <a:gd name="connsiteY8" fmla="*/ 248528 h 2951296"/>
                      <a:gd name="connsiteX9" fmla="*/ 2787278 w 2787278"/>
                      <a:gd name="connsiteY9" fmla="*/ 2570371 h 2951296"/>
                      <a:gd name="connsiteX0" fmla="*/ 2787278 w 2787278"/>
                      <a:gd name="connsiteY0" fmla="*/ 2619400 h 3000325"/>
                      <a:gd name="connsiteX1" fmla="*/ 1072316 w 2787278"/>
                      <a:gd name="connsiteY1" fmla="*/ 2976264 h 3000325"/>
                      <a:gd name="connsiteX2" fmla="*/ 199027 w 2787278"/>
                      <a:gd name="connsiteY2" fmla="*/ 2961283 h 3000325"/>
                      <a:gd name="connsiteX3" fmla="*/ 26347 w 2787278"/>
                      <a:gd name="connsiteY3" fmla="*/ 2842393 h 3000325"/>
                      <a:gd name="connsiteX4" fmla="*/ 58174 w 2787278"/>
                      <a:gd name="connsiteY4" fmla="*/ 2333770 h 3000325"/>
                      <a:gd name="connsiteX5" fmla="*/ 1131224 w 2787278"/>
                      <a:gd name="connsiteY5" fmla="*/ 969081 h 3000325"/>
                      <a:gd name="connsiteX6" fmla="*/ 1673341 w 2787278"/>
                      <a:gd name="connsiteY6" fmla="*/ 270566 h 3000325"/>
                      <a:gd name="connsiteX7" fmla="*/ 1739900 w 2787278"/>
                      <a:gd name="connsiteY7" fmla="*/ 18581 h 3000325"/>
                      <a:gd name="connsiteX8" fmla="*/ 1869960 w 2787278"/>
                      <a:gd name="connsiteY8" fmla="*/ 297557 h 3000325"/>
                      <a:gd name="connsiteX9" fmla="*/ 2787278 w 2787278"/>
                      <a:gd name="connsiteY9" fmla="*/ 2619400 h 3000325"/>
                      <a:gd name="connsiteX0" fmla="*/ 2787278 w 2787278"/>
                      <a:gd name="connsiteY0" fmla="*/ 2619402 h 3000327"/>
                      <a:gd name="connsiteX1" fmla="*/ 1072316 w 2787278"/>
                      <a:gd name="connsiteY1" fmla="*/ 2976266 h 3000327"/>
                      <a:gd name="connsiteX2" fmla="*/ 199027 w 2787278"/>
                      <a:gd name="connsiteY2" fmla="*/ 2961285 h 3000327"/>
                      <a:gd name="connsiteX3" fmla="*/ 26347 w 2787278"/>
                      <a:gd name="connsiteY3" fmla="*/ 2842395 h 3000327"/>
                      <a:gd name="connsiteX4" fmla="*/ 58174 w 2787278"/>
                      <a:gd name="connsiteY4" fmla="*/ 2333772 h 3000327"/>
                      <a:gd name="connsiteX5" fmla="*/ 694132 w 2787278"/>
                      <a:gd name="connsiteY5" fmla="*/ 1448966 h 3000327"/>
                      <a:gd name="connsiteX6" fmla="*/ 1673341 w 2787278"/>
                      <a:gd name="connsiteY6" fmla="*/ 270568 h 3000327"/>
                      <a:gd name="connsiteX7" fmla="*/ 1739900 w 2787278"/>
                      <a:gd name="connsiteY7" fmla="*/ 18583 h 3000327"/>
                      <a:gd name="connsiteX8" fmla="*/ 1869960 w 2787278"/>
                      <a:gd name="connsiteY8" fmla="*/ 297559 h 3000327"/>
                      <a:gd name="connsiteX9" fmla="*/ 2787278 w 2787278"/>
                      <a:gd name="connsiteY9" fmla="*/ 2619402 h 3000327"/>
                      <a:gd name="connsiteX0" fmla="*/ 2787278 w 2787278"/>
                      <a:gd name="connsiteY0" fmla="*/ 2619402 h 3000327"/>
                      <a:gd name="connsiteX1" fmla="*/ 1072316 w 2787278"/>
                      <a:gd name="connsiteY1" fmla="*/ 2976266 h 3000327"/>
                      <a:gd name="connsiteX2" fmla="*/ 199027 w 2787278"/>
                      <a:gd name="connsiteY2" fmla="*/ 2961285 h 3000327"/>
                      <a:gd name="connsiteX3" fmla="*/ 26347 w 2787278"/>
                      <a:gd name="connsiteY3" fmla="*/ 2842395 h 3000327"/>
                      <a:gd name="connsiteX4" fmla="*/ 58174 w 2787278"/>
                      <a:gd name="connsiteY4" fmla="*/ 2333772 h 3000327"/>
                      <a:gd name="connsiteX5" fmla="*/ 694132 w 2787278"/>
                      <a:gd name="connsiteY5" fmla="*/ 1448966 h 3000327"/>
                      <a:gd name="connsiteX6" fmla="*/ 1673341 w 2787278"/>
                      <a:gd name="connsiteY6" fmla="*/ 270568 h 3000327"/>
                      <a:gd name="connsiteX7" fmla="*/ 1739900 w 2787278"/>
                      <a:gd name="connsiteY7" fmla="*/ 18583 h 3000327"/>
                      <a:gd name="connsiteX8" fmla="*/ 1869960 w 2787278"/>
                      <a:gd name="connsiteY8" fmla="*/ 297559 h 3000327"/>
                      <a:gd name="connsiteX9" fmla="*/ 2787278 w 2787278"/>
                      <a:gd name="connsiteY9" fmla="*/ 2619402 h 3000327"/>
                      <a:gd name="connsiteX0" fmla="*/ 2778850 w 2778850"/>
                      <a:gd name="connsiteY0" fmla="*/ 2619402 h 3000327"/>
                      <a:gd name="connsiteX1" fmla="*/ 1063888 w 2778850"/>
                      <a:gd name="connsiteY1" fmla="*/ 2976266 h 3000327"/>
                      <a:gd name="connsiteX2" fmla="*/ 190599 w 2778850"/>
                      <a:gd name="connsiteY2" fmla="*/ 2961285 h 3000327"/>
                      <a:gd name="connsiteX3" fmla="*/ 17919 w 2778850"/>
                      <a:gd name="connsiteY3" fmla="*/ 2842395 h 3000327"/>
                      <a:gd name="connsiteX4" fmla="*/ 73873 w 2778850"/>
                      <a:gd name="connsiteY4" fmla="*/ 2392870 h 3000327"/>
                      <a:gd name="connsiteX5" fmla="*/ 685704 w 2778850"/>
                      <a:gd name="connsiteY5" fmla="*/ 1448966 h 3000327"/>
                      <a:gd name="connsiteX6" fmla="*/ 1664913 w 2778850"/>
                      <a:gd name="connsiteY6" fmla="*/ 270568 h 3000327"/>
                      <a:gd name="connsiteX7" fmla="*/ 1731472 w 2778850"/>
                      <a:gd name="connsiteY7" fmla="*/ 18583 h 3000327"/>
                      <a:gd name="connsiteX8" fmla="*/ 1861532 w 2778850"/>
                      <a:gd name="connsiteY8" fmla="*/ 297559 h 3000327"/>
                      <a:gd name="connsiteX9" fmla="*/ 2778850 w 2778850"/>
                      <a:gd name="connsiteY9" fmla="*/ 2619402 h 3000327"/>
                      <a:gd name="connsiteX0" fmla="*/ 2778850 w 2778850"/>
                      <a:gd name="connsiteY0" fmla="*/ 2619402 h 3000327"/>
                      <a:gd name="connsiteX1" fmla="*/ 1063888 w 2778850"/>
                      <a:gd name="connsiteY1" fmla="*/ 2976266 h 3000327"/>
                      <a:gd name="connsiteX2" fmla="*/ 190599 w 2778850"/>
                      <a:gd name="connsiteY2" fmla="*/ 2961285 h 3000327"/>
                      <a:gd name="connsiteX3" fmla="*/ 17919 w 2778850"/>
                      <a:gd name="connsiteY3" fmla="*/ 2842395 h 3000327"/>
                      <a:gd name="connsiteX4" fmla="*/ 73873 w 2778850"/>
                      <a:gd name="connsiteY4" fmla="*/ 2392870 h 3000327"/>
                      <a:gd name="connsiteX5" fmla="*/ 1222404 w 2778850"/>
                      <a:gd name="connsiteY5" fmla="*/ 770061 h 3000327"/>
                      <a:gd name="connsiteX6" fmla="*/ 1664913 w 2778850"/>
                      <a:gd name="connsiteY6" fmla="*/ 270568 h 3000327"/>
                      <a:gd name="connsiteX7" fmla="*/ 1731472 w 2778850"/>
                      <a:gd name="connsiteY7" fmla="*/ 18583 h 3000327"/>
                      <a:gd name="connsiteX8" fmla="*/ 1861532 w 2778850"/>
                      <a:gd name="connsiteY8" fmla="*/ 297559 h 3000327"/>
                      <a:gd name="connsiteX9" fmla="*/ 2778850 w 2778850"/>
                      <a:gd name="connsiteY9" fmla="*/ 2619402 h 3000327"/>
                      <a:gd name="connsiteX0" fmla="*/ 2778850 w 2778850"/>
                      <a:gd name="connsiteY0" fmla="*/ 2619402 h 3027773"/>
                      <a:gd name="connsiteX1" fmla="*/ 1063888 w 2778850"/>
                      <a:gd name="connsiteY1" fmla="*/ 2976266 h 3027773"/>
                      <a:gd name="connsiteX2" fmla="*/ 596015 w 2778850"/>
                      <a:gd name="connsiteY2" fmla="*/ 3023991 h 3027773"/>
                      <a:gd name="connsiteX3" fmla="*/ 190599 w 2778850"/>
                      <a:gd name="connsiteY3" fmla="*/ 2961285 h 3027773"/>
                      <a:gd name="connsiteX4" fmla="*/ 17919 w 2778850"/>
                      <a:gd name="connsiteY4" fmla="*/ 2842395 h 3027773"/>
                      <a:gd name="connsiteX5" fmla="*/ 73873 w 2778850"/>
                      <a:gd name="connsiteY5" fmla="*/ 2392870 h 3027773"/>
                      <a:gd name="connsiteX6" fmla="*/ 1222404 w 2778850"/>
                      <a:gd name="connsiteY6" fmla="*/ 770061 h 3027773"/>
                      <a:gd name="connsiteX7" fmla="*/ 1664913 w 2778850"/>
                      <a:gd name="connsiteY7" fmla="*/ 270568 h 3027773"/>
                      <a:gd name="connsiteX8" fmla="*/ 1731472 w 2778850"/>
                      <a:gd name="connsiteY8" fmla="*/ 18583 h 3027773"/>
                      <a:gd name="connsiteX9" fmla="*/ 1861532 w 2778850"/>
                      <a:gd name="connsiteY9" fmla="*/ 297559 h 3027773"/>
                      <a:gd name="connsiteX10" fmla="*/ 2778850 w 2778850"/>
                      <a:gd name="connsiteY10" fmla="*/ 2619402 h 3027773"/>
                      <a:gd name="connsiteX0" fmla="*/ 2778850 w 2778850"/>
                      <a:gd name="connsiteY0" fmla="*/ 2619402 h 3027775"/>
                      <a:gd name="connsiteX1" fmla="*/ 1063888 w 2778850"/>
                      <a:gd name="connsiteY1" fmla="*/ 2976266 h 3027775"/>
                      <a:gd name="connsiteX2" fmla="*/ 596015 w 2778850"/>
                      <a:gd name="connsiteY2" fmla="*/ 3023991 h 3027775"/>
                      <a:gd name="connsiteX3" fmla="*/ 190599 w 2778850"/>
                      <a:gd name="connsiteY3" fmla="*/ 2961285 h 3027775"/>
                      <a:gd name="connsiteX4" fmla="*/ 17919 w 2778850"/>
                      <a:gd name="connsiteY4" fmla="*/ 2842395 h 3027775"/>
                      <a:gd name="connsiteX5" fmla="*/ 73873 w 2778850"/>
                      <a:gd name="connsiteY5" fmla="*/ 2392870 h 3027775"/>
                      <a:gd name="connsiteX6" fmla="*/ 1222404 w 2778850"/>
                      <a:gd name="connsiteY6" fmla="*/ 770061 h 3027775"/>
                      <a:gd name="connsiteX7" fmla="*/ 1709582 w 2778850"/>
                      <a:gd name="connsiteY7" fmla="*/ 202778 h 3027775"/>
                      <a:gd name="connsiteX8" fmla="*/ 1731472 w 2778850"/>
                      <a:gd name="connsiteY8" fmla="*/ 18583 h 3027775"/>
                      <a:gd name="connsiteX9" fmla="*/ 1861532 w 2778850"/>
                      <a:gd name="connsiteY9" fmla="*/ 297559 h 3027775"/>
                      <a:gd name="connsiteX10" fmla="*/ 2778850 w 2778850"/>
                      <a:gd name="connsiteY10" fmla="*/ 2619402 h 3027775"/>
                      <a:gd name="connsiteX0" fmla="*/ 2778850 w 2778850"/>
                      <a:gd name="connsiteY0" fmla="*/ 2557430 h 2965801"/>
                      <a:gd name="connsiteX1" fmla="*/ 1063888 w 2778850"/>
                      <a:gd name="connsiteY1" fmla="*/ 2914294 h 2965801"/>
                      <a:gd name="connsiteX2" fmla="*/ 596015 w 2778850"/>
                      <a:gd name="connsiteY2" fmla="*/ 2962019 h 2965801"/>
                      <a:gd name="connsiteX3" fmla="*/ 190599 w 2778850"/>
                      <a:gd name="connsiteY3" fmla="*/ 2899313 h 2965801"/>
                      <a:gd name="connsiteX4" fmla="*/ 17919 w 2778850"/>
                      <a:gd name="connsiteY4" fmla="*/ 2780423 h 2965801"/>
                      <a:gd name="connsiteX5" fmla="*/ 73873 w 2778850"/>
                      <a:gd name="connsiteY5" fmla="*/ 2330898 h 2965801"/>
                      <a:gd name="connsiteX6" fmla="*/ 1222404 w 2778850"/>
                      <a:gd name="connsiteY6" fmla="*/ 708089 h 2965801"/>
                      <a:gd name="connsiteX7" fmla="*/ 1709582 w 2778850"/>
                      <a:gd name="connsiteY7" fmla="*/ 140806 h 2965801"/>
                      <a:gd name="connsiteX8" fmla="*/ 1724108 w 2778850"/>
                      <a:gd name="connsiteY8" fmla="*/ 71475 h 2965801"/>
                      <a:gd name="connsiteX9" fmla="*/ 1861532 w 2778850"/>
                      <a:gd name="connsiteY9" fmla="*/ 235587 h 2965801"/>
                      <a:gd name="connsiteX10" fmla="*/ 2778850 w 2778850"/>
                      <a:gd name="connsiteY10" fmla="*/ 2557430 h 2965801"/>
                      <a:gd name="connsiteX0" fmla="*/ 2778850 w 2778850"/>
                      <a:gd name="connsiteY0" fmla="*/ 2555996 h 2964368"/>
                      <a:gd name="connsiteX1" fmla="*/ 1063888 w 2778850"/>
                      <a:gd name="connsiteY1" fmla="*/ 2912860 h 2964368"/>
                      <a:gd name="connsiteX2" fmla="*/ 596015 w 2778850"/>
                      <a:gd name="connsiteY2" fmla="*/ 2960585 h 2964368"/>
                      <a:gd name="connsiteX3" fmla="*/ 190599 w 2778850"/>
                      <a:gd name="connsiteY3" fmla="*/ 2897879 h 2964368"/>
                      <a:gd name="connsiteX4" fmla="*/ 17919 w 2778850"/>
                      <a:gd name="connsiteY4" fmla="*/ 2778989 h 2964368"/>
                      <a:gd name="connsiteX5" fmla="*/ 73873 w 2778850"/>
                      <a:gd name="connsiteY5" fmla="*/ 2329464 h 2964368"/>
                      <a:gd name="connsiteX6" fmla="*/ 1222404 w 2778850"/>
                      <a:gd name="connsiteY6" fmla="*/ 706655 h 2964368"/>
                      <a:gd name="connsiteX7" fmla="*/ 1709582 w 2778850"/>
                      <a:gd name="connsiteY7" fmla="*/ 139372 h 2964368"/>
                      <a:gd name="connsiteX8" fmla="*/ 1779727 w 2778850"/>
                      <a:gd name="connsiteY8" fmla="*/ 73372 h 2964368"/>
                      <a:gd name="connsiteX9" fmla="*/ 1861532 w 2778850"/>
                      <a:gd name="connsiteY9" fmla="*/ 234153 h 2964368"/>
                      <a:gd name="connsiteX10" fmla="*/ 2778850 w 2778850"/>
                      <a:gd name="connsiteY10" fmla="*/ 2555996 h 2964368"/>
                      <a:gd name="connsiteX0" fmla="*/ 2778850 w 2778850"/>
                      <a:gd name="connsiteY0" fmla="*/ 2571976 h 2980348"/>
                      <a:gd name="connsiteX1" fmla="*/ 1063888 w 2778850"/>
                      <a:gd name="connsiteY1" fmla="*/ 2928840 h 2980348"/>
                      <a:gd name="connsiteX2" fmla="*/ 596015 w 2778850"/>
                      <a:gd name="connsiteY2" fmla="*/ 2976565 h 2980348"/>
                      <a:gd name="connsiteX3" fmla="*/ 190599 w 2778850"/>
                      <a:gd name="connsiteY3" fmla="*/ 2913859 h 2980348"/>
                      <a:gd name="connsiteX4" fmla="*/ 17919 w 2778850"/>
                      <a:gd name="connsiteY4" fmla="*/ 2794969 h 2980348"/>
                      <a:gd name="connsiteX5" fmla="*/ 73873 w 2778850"/>
                      <a:gd name="connsiteY5" fmla="*/ 2345444 h 2980348"/>
                      <a:gd name="connsiteX6" fmla="*/ 1222404 w 2778850"/>
                      <a:gd name="connsiteY6" fmla="*/ 722635 h 2980348"/>
                      <a:gd name="connsiteX7" fmla="*/ 1709582 w 2778850"/>
                      <a:gd name="connsiteY7" fmla="*/ 155352 h 2980348"/>
                      <a:gd name="connsiteX8" fmla="*/ 1729244 w 2778850"/>
                      <a:gd name="connsiteY8" fmla="*/ 54302 h 2980348"/>
                      <a:gd name="connsiteX9" fmla="*/ 1861532 w 2778850"/>
                      <a:gd name="connsiteY9" fmla="*/ 250133 h 2980348"/>
                      <a:gd name="connsiteX10" fmla="*/ 2778850 w 2778850"/>
                      <a:gd name="connsiteY10" fmla="*/ 2571976 h 2980348"/>
                      <a:gd name="connsiteX0" fmla="*/ 2778850 w 2778850"/>
                      <a:gd name="connsiteY0" fmla="*/ 2546116 h 2954488"/>
                      <a:gd name="connsiteX1" fmla="*/ 1063888 w 2778850"/>
                      <a:gd name="connsiteY1" fmla="*/ 2902980 h 2954488"/>
                      <a:gd name="connsiteX2" fmla="*/ 596015 w 2778850"/>
                      <a:gd name="connsiteY2" fmla="*/ 2950705 h 2954488"/>
                      <a:gd name="connsiteX3" fmla="*/ 190599 w 2778850"/>
                      <a:gd name="connsiteY3" fmla="*/ 2887999 h 2954488"/>
                      <a:gd name="connsiteX4" fmla="*/ 17919 w 2778850"/>
                      <a:gd name="connsiteY4" fmla="*/ 2769109 h 2954488"/>
                      <a:gd name="connsiteX5" fmla="*/ 73873 w 2778850"/>
                      <a:gd name="connsiteY5" fmla="*/ 2319584 h 2954488"/>
                      <a:gd name="connsiteX6" fmla="*/ 1222404 w 2778850"/>
                      <a:gd name="connsiteY6" fmla="*/ 696775 h 2954488"/>
                      <a:gd name="connsiteX7" fmla="*/ 1709582 w 2778850"/>
                      <a:gd name="connsiteY7" fmla="*/ 129492 h 2954488"/>
                      <a:gd name="connsiteX8" fmla="*/ 1753373 w 2778850"/>
                      <a:gd name="connsiteY8" fmla="*/ 87537 h 2954488"/>
                      <a:gd name="connsiteX9" fmla="*/ 1861532 w 2778850"/>
                      <a:gd name="connsiteY9" fmla="*/ 224273 h 2954488"/>
                      <a:gd name="connsiteX10" fmla="*/ 2778850 w 2778850"/>
                      <a:gd name="connsiteY10" fmla="*/ 2546116 h 2954488"/>
                      <a:gd name="connsiteX0" fmla="*/ 2778850 w 2778850"/>
                      <a:gd name="connsiteY0" fmla="*/ 2546116 h 3522577"/>
                      <a:gd name="connsiteX1" fmla="*/ 1063888 w 2778850"/>
                      <a:gd name="connsiteY1" fmla="*/ 2902980 h 3522577"/>
                      <a:gd name="connsiteX2" fmla="*/ 1038126 w 2778850"/>
                      <a:gd name="connsiteY2" fmla="*/ 3522567 h 3522577"/>
                      <a:gd name="connsiteX3" fmla="*/ 190599 w 2778850"/>
                      <a:gd name="connsiteY3" fmla="*/ 2887999 h 3522577"/>
                      <a:gd name="connsiteX4" fmla="*/ 17919 w 2778850"/>
                      <a:gd name="connsiteY4" fmla="*/ 2769109 h 3522577"/>
                      <a:gd name="connsiteX5" fmla="*/ 73873 w 2778850"/>
                      <a:gd name="connsiteY5" fmla="*/ 2319584 h 3522577"/>
                      <a:gd name="connsiteX6" fmla="*/ 1222404 w 2778850"/>
                      <a:gd name="connsiteY6" fmla="*/ 696775 h 3522577"/>
                      <a:gd name="connsiteX7" fmla="*/ 1709582 w 2778850"/>
                      <a:gd name="connsiteY7" fmla="*/ 129492 h 3522577"/>
                      <a:gd name="connsiteX8" fmla="*/ 1753373 w 2778850"/>
                      <a:gd name="connsiteY8" fmla="*/ 87537 h 3522577"/>
                      <a:gd name="connsiteX9" fmla="*/ 1861532 w 2778850"/>
                      <a:gd name="connsiteY9" fmla="*/ 224273 h 3522577"/>
                      <a:gd name="connsiteX10" fmla="*/ 2778850 w 2778850"/>
                      <a:gd name="connsiteY10" fmla="*/ 2546116 h 3522577"/>
                      <a:gd name="connsiteX0" fmla="*/ 2778850 w 2778850"/>
                      <a:gd name="connsiteY0" fmla="*/ 2546116 h 3522577"/>
                      <a:gd name="connsiteX1" fmla="*/ 1063888 w 2778850"/>
                      <a:gd name="connsiteY1" fmla="*/ 2902980 h 3522577"/>
                      <a:gd name="connsiteX2" fmla="*/ 1038126 w 2778850"/>
                      <a:gd name="connsiteY2" fmla="*/ 3522567 h 3522577"/>
                      <a:gd name="connsiteX3" fmla="*/ 286023 w 2778850"/>
                      <a:gd name="connsiteY3" fmla="*/ 3127031 h 3522577"/>
                      <a:gd name="connsiteX4" fmla="*/ 17919 w 2778850"/>
                      <a:gd name="connsiteY4" fmla="*/ 2769109 h 3522577"/>
                      <a:gd name="connsiteX5" fmla="*/ 73873 w 2778850"/>
                      <a:gd name="connsiteY5" fmla="*/ 2319584 h 3522577"/>
                      <a:gd name="connsiteX6" fmla="*/ 1222404 w 2778850"/>
                      <a:gd name="connsiteY6" fmla="*/ 696775 h 3522577"/>
                      <a:gd name="connsiteX7" fmla="*/ 1709582 w 2778850"/>
                      <a:gd name="connsiteY7" fmla="*/ 129492 h 3522577"/>
                      <a:gd name="connsiteX8" fmla="*/ 1753373 w 2778850"/>
                      <a:gd name="connsiteY8" fmla="*/ 87537 h 3522577"/>
                      <a:gd name="connsiteX9" fmla="*/ 1861532 w 2778850"/>
                      <a:gd name="connsiteY9" fmla="*/ 224273 h 3522577"/>
                      <a:gd name="connsiteX10" fmla="*/ 2778850 w 2778850"/>
                      <a:gd name="connsiteY10" fmla="*/ 2546116 h 3522577"/>
                      <a:gd name="connsiteX0" fmla="*/ 2819042 w 2819042"/>
                      <a:gd name="connsiteY0" fmla="*/ 2598103 h 3522577"/>
                      <a:gd name="connsiteX1" fmla="*/ 1063888 w 2819042"/>
                      <a:gd name="connsiteY1" fmla="*/ 2902980 h 3522577"/>
                      <a:gd name="connsiteX2" fmla="*/ 1038126 w 2819042"/>
                      <a:gd name="connsiteY2" fmla="*/ 3522567 h 3522577"/>
                      <a:gd name="connsiteX3" fmla="*/ 286023 w 2819042"/>
                      <a:gd name="connsiteY3" fmla="*/ 3127031 h 3522577"/>
                      <a:gd name="connsiteX4" fmla="*/ 17919 w 2819042"/>
                      <a:gd name="connsiteY4" fmla="*/ 2769109 h 3522577"/>
                      <a:gd name="connsiteX5" fmla="*/ 73873 w 2819042"/>
                      <a:gd name="connsiteY5" fmla="*/ 2319584 h 3522577"/>
                      <a:gd name="connsiteX6" fmla="*/ 1222404 w 2819042"/>
                      <a:gd name="connsiteY6" fmla="*/ 696775 h 3522577"/>
                      <a:gd name="connsiteX7" fmla="*/ 1709582 w 2819042"/>
                      <a:gd name="connsiteY7" fmla="*/ 129492 h 3522577"/>
                      <a:gd name="connsiteX8" fmla="*/ 1753373 w 2819042"/>
                      <a:gd name="connsiteY8" fmla="*/ 87537 h 3522577"/>
                      <a:gd name="connsiteX9" fmla="*/ 1861532 w 2819042"/>
                      <a:gd name="connsiteY9" fmla="*/ 224273 h 3522577"/>
                      <a:gd name="connsiteX10" fmla="*/ 2819042 w 2819042"/>
                      <a:gd name="connsiteY10" fmla="*/ 2598103 h 3522577"/>
                      <a:gd name="connsiteX0" fmla="*/ 2819042 w 2819042"/>
                      <a:gd name="connsiteY0" fmla="*/ 2598103 h 3522786"/>
                      <a:gd name="connsiteX1" fmla="*/ 1520106 w 2819042"/>
                      <a:gd name="connsiteY1" fmla="*/ 3354361 h 3522786"/>
                      <a:gd name="connsiteX2" fmla="*/ 1038126 w 2819042"/>
                      <a:gd name="connsiteY2" fmla="*/ 3522567 h 3522786"/>
                      <a:gd name="connsiteX3" fmla="*/ 286023 w 2819042"/>
                      <a:gd name="connsiteY3" fmla="*/ 3127031 h 3522786"/>
                      <a:gd name="connsiteX4" fmla="*/ 17919 w 2819042"/>
                      <a:gd name="connsiteY4" fmla="*/ 2769109 h 3522786"/>
                      <a:gd name="connsiteX5" fmla="*/ 73873 w 2819042"/>
                      <a:gd name="connsiteY5" fmla="*/ 2319584 h 3522786"/>
                      <a:gd name="connsiteX6" fmla="*/ 1222404 w 2819042"/>
                      <a:gd name="connsiteY6" fmla="*/ 696775 h 3522786"/>
                      <a:gd name="connsiteX7" fmla="*/ 1709582 w 2819042"/>
                      <a:gd name="connsiteY7" fmla="*/ 129492 h 3522786"/>
                      <a:gd name="connsiteX8" fmla="*/ 1753373 w 2819042"/>
                      <a:gd name="connsiteY8" fmla="*/ 87537 h 3522786"/>
                      <a:gd name="connsiteX9" fmla="*/ 1861532 w 2819042"/>
                      <a:gd name="connsiteY9" fmla="*/ 224273 h 3522786"/>
                      <a:gd name="connsiteX10" fmla="*/ 2819042 w 2819042"/>
                      <a:gd name="connsiteY10" fmla="*/ 2598103 h 3522786"/>
                      <a:gd name="connsiteX0" fmla="*/ 2819042 w 2819042"/>
                      <a:gd name="connsiteY0" fmla="*/ 2598103 h 3428149"/>
                      <a:gd name="connsiteX1" fmla="*/ 1520106 w 2819042"/>
                      <a:gd name="connsiteY1" fmla="*/ 3354361 h 3428149"/>
                      <a:gd name="connsiteX2" fmla="*/ 852206 w 2819042"/>
                      <a:gd name="connsiteY2" fmla="*/ 3397691 h 3428149"/>
                      <a:gd name="connsiteX3" fmla="*/ 286023 w 2819042"/>
                      <a:gd name="connsiteY3" fmla="*/ 3127031 h 3428149"/>
                      <a:gd name="connsiteX4" fmla="*/ 17919 w 2819042"/>
                      <a:gd name="connsiteY4" fmla="*/ 2769109 h 3428149"/>
                      <a:gd name="connsiteX5" fmla="*/ 73873 w 2819042"/>
                      <a:gd name="connsiteY5" fmla="*/ 2319584 h 3428149"/>
                      <a:gd name="connsiteX6" fmla="*/ 1222404 w 2819042"/>
                      <a:gd name="connsiteY6" fmla="*/ 696775 h 3428149"/>
                      <a:gd name="connsiteX7" fmla="*/ 1709582 w 2819042"/>
                      <a:gd name="connsiteY7" fmla="*/ 129492 h 3428149"/>
                      <a:gd name="connsiteX8" fmla="*/ 1753373 w 2819042"/>
                      <a:gd name="connsiteY8" fmla="*/ 87537 h 3428149"/>
                      <a:gd name="connsiteX9" fmla="*/ 1861532 w 2819042"/>
                      <a:gd name="connsiteY9" fmla="*/ 224273 h 3428149"/>
                      <a:gd name="connsiteX10" fmla="*/ 2819042 w 2819042"/>
                      <a:gd name="connsiteY10" fmla="*/ 2598103 h 3428149"/>
                      <a:gd name="connsiteX0" fmla="*/ 2819042 w 2819042"/>
                      <a:gd name="connsiteY0" fmla="*/ 2598103 h 3536746"/>
                      <a:gd name="connsiteX1" fmla="*/ 1520106 w 2819042"/>
                      <a:gd name="connsiteY1" fmla="*/ 3354361 h 3536746"/>
                      <a:gd name="connsiteX2" fmla="*/ 852206 w 2819042"/>
                      <a:gd name="connsiteY2" fmla="*/ 3397691 h 3536746"/>
                      <a:gd name="connsiteX3" fmla="*/ 331141 w 2819042"/>
                      <a:gd name="connsiteY3" fmla="*/ 3532212 h 3536746"/>
                      <a:gd name="connsiteX4" fmla="*/ 17919 w 2819042"/>
                      <a:gd name="connsiteY4" fmla="*/ 2769109 h 3536746"/>
                      <a:gd name="connsiteX5" fmla="*/ 73873 w 2819042"/>
                      <a:gd name="connsiteY5" fmla="*/ 2319584 h 3536746"/>
                      <a:gd name="connsiteX6" fmla="*/ 1222404 w 2819042"/>
                      <a:gd name="connsiteY6" fmla="*/ 696775 h 3536746"/>
                      <a:gd name="connsiteX7" fmla="*/ 1709582 w 2819042"/>
                      <a:gd name="connsiteY7" fmla="*/ 129492 h 3536746"/>
                      <a:gd name="connsiteX8" fmla="*/ 1753373 w 2819042"/>
                      <a:gd name="connsiteY8" fmla="*/ 87537 h 3536746"/>
                      <a:gd name="connsiteX9" fmla="*/ 1861532 w 2819042"/>
                      <a:gd name="connsiteY9" fmla="*/ 224273 h 3536746"/>
                      <a:gd name="connsiteX10" fmla="*/ 2819042 w 2819042"/>
                      <a:gd name="connsiteY10" fmla="*/ 2598103 h 3536746"/>
                      <a:gd name="connsiteX0" fmla="*/ 2819913 w 2819913"/>
                      <a:gd name="connsiteY0" fmla="*/ 2598103 h 3536746"/>
                      <a:gd name="connsiteX1" fmla="*/ 1520977 w 2819913"/>
                      <a:gd name="connsiteY1" fmla="*/ 3354361 h 3536746"/>
                      <a:gd name="connsiteX2" fmla="*/ 853077 w 2819913"/>
                      <a:gd name="connsiteY2" fmla="*/ 3397691 h 3536746"/>
                      <a:gd name="connsiteX3" fmla="*/ 332012 w 2819913"/>
                      <a:gd name="connsiteY3" fmla="*/ 3532212 h 3536746"/>
                      <a:gd name="connsiteX4" fmla="*/ 17597 w 2819913"/>
                      <a:gd name="connsiteY4" fmla="*/ 3438082 h 3536746"/>
                      <a:gd name="connsiteX5" fmla="*/ 74744 w 2819913"/>
                      <a:gd name="connsiteY5" fmla="*/ 2319584 h 3536746"/>
                      <a:gd name="connsiteX6" fmla="*/ 1223275 w 2819913"/>
                      <a:gd name="connsiteY6" fmla="*/ 696775 h 3536746"/>
                      <a:gd name="connsiteX7" fmla="*/ 1710453 w 2819913"/>
                      <a:gd name="connsiteY7" fmla="*/ 129492 h 3536746"/>
                      <a:gd name="connsiteX8" fmla="*/ 1754244 w 2819913"/>
                      <a:gd name="connsiteY8" fmla="*/ 87537 h 3536746"/>
                      <a:gd name="connsiteX9" fmla="*/ 1862403 w 2819913"/>
                      <a:gd name="connsiteY9" fmla="*/ 224273 h 3536746"/>
                      <a:gd name="connsiteX10" fmla="*/ 2819913 w 2819913"/>
                      <a:gd name="connsiteY10" fmla="*/ 2598103 h 3536746"/>
                      <a:gd name="connsiteX0" fmla="*/ 2808692 w 2808692"/>
                      <a:gd name="connsiteY0" fmla="*/ 2598103 h 3536746"/>
                      <a:gd name="connsiteX1" fmla="*/ 1509756 w 2808692"/>
                      <a:gd name="connsiteY1" fmla="*/ 3354361 h 3536746"/>
                      <a:gd name="connsiteX2" fmla="*/ 841856 w 2808692"/>
                      <a:gd name="connsiteY2" fmla="*/ 3397691 h 3536746"/>
                      <a:gd name="connsiteX3" fmla="*/ 320791 w 2808692"/>
                      <a:gd name="connsiteY3" fmla="*/ 3532212 h 3536746"/>
                      <a:gd name="connsiteX4" fmla="*/ 6376 w 2808692"/>
                      <a:gd name="connsiteY4" fmla="*/ 3438082 h 3536746"/>
                      <a:gd name="connsiteX5" fmla="*/ 159878 w 2808692"/>
                      <a:gd name="connsiteY5" fmla="*/ 2814158 h 3536746"/>
                      <a:gd name="connsiteX6" fmla="*/ 1212054 w 2808692"/>
                      <a:gd name="connsiteY6" fmla="*/ 696775 h 3536746"/>
                      <a:gd name="connsiteX7" fmla="*/ 1699232 w 2808692"/>
                      <a:gd name="connsiteY7" fmla="*/ 129492 h 3536746"/>
                      <a:gd name="connsiteX8" fmla="*/ 1743023 w 2808692"/>
                      <a:gd name="connsiteY8" fmla="*/ 87537 h 3536746"/>
                      <a:gd name="connsiteX9" fmla="*/ 1851182 w 2808692"/>
                      <a:gd name="connsiteY9" fmla="*/ 224273 h 3536746"/>
                      <a:gd name="connsiteX10" fmla="*/ 2808692 w 2808692"/>
                      <a:gd name="connsiteY10" fmla="*/ 2598103 h 3536746"/>
                      <a:gd name="connsiteX0" fmla="*/ 2808692 w 2808692"/>
                      <a:gd name="connsiteY0" fmla="*/ 2598103 h 3645018"/>
                      <a:gd name="connsiteX1" fmla="*/ 1509756 w 2808692"/>
                      <a:gd name="connsiteY1" fmla="*/ 3354361 h 3645018"/>
                      <a:gd name="connsiteX2" fmla="*/ 890035 w 2808692"/>
                      <a:gd name="connsiteY2" fmla="*/ 3644981 h 3645018"/>
                      <a:gd name="connsiteX3" fmla="*/ 320791 w 2808692"/>
                      <a:gd name="connsiteY3" fmla="*/ 3532212 h 3645018"/>
                      <a:gd name="connsiteX4" fmla="*/ 6376 w 2808692"/>
                      <a:gd name="connsiteY4" fmla="*/ 3438082 h 3645018"/>
                      <a:gd name="connsiteX5" fmla="*/ 159878 w 2808692"/>
                      <a:gd name="connsiteY5" fmla="*/ 2814158 h 3645018"/>
                      <a:gd name="connsiteX6" fmla="*/ 1212054 w 2808692"/>
                      <a:gd name="connsiteY6" fmla="*/ 696775 h 3645018"/>
                      <a:gd name="connsiteX7" fmla="*/ 1699232 w 2808692"/>
                      <a:gd name="connsiteY7" fmla="*/ 129492 h 3645018"/>
                      <a:gd name="connsiteX8" fmla="*/ 1743023 w 2808692"/>
                      <a:gd name="connsiteY8" fmla="*/ 87537 h 3645018"/>
                      <a:gd name="connsiteX9" fmla="*/ 1851182 w 2808692"/>
                      <a:gd name="connsiteY9" fmla="*/ 224273 h 3645018"/>
                      <a:gd name="connsiteX10" fmla="*/ 2808692 w 2808692"/>
                      <a:gd name="connsiteY10" fmla="*/ 2598103 h 3645018"/>
                      <a:gd name="connsiteX0" fmla="*/ 2808692 w 2808692"/>
                      <a:gd name="connsiteY0" fmla="*/ 2598103 h 3645546"/>
                      <a:gd name="connsiteX1" fmla="*/ 1509756 w 2808692"/>
                      <a:gd name="connsiteY1" fmla="*/ 3354361 h 3645546"/>
                      <a:gd name="connsiteX2" fmla="*/ 890035 w 2808692"/>
                      <a:gd name="connsiteY2" fmla="*/ 3644981 h 3645546"/>
                      <a:gd name="connsiteX3" fmla="*/ 372029 w 2808692"/>
                      <a:gd name="connsiteY3" fmla="*/ 3621607 h 3645546"/>
                      <a:gd name="connsiteX4" fmla="*/ 6376 w 2808692"/>
                      <a:gd name="connsiteY4" fmla="*/ 3438082 h 3645546"/>
                      <a:gd name="connsiteX5" fmla="*/ 159878 w 2808692"/>
                      <a:gd name="connsiteY5" fmla="*/ 2814158 h 3645546"/>
                      <a:gd name="connsiteX6" fmla="*/ 1212054 w 2808692"/>
                      <a:gd name="connsiteY6" fmla="*/ 696775 h 3645546"/>
                      <a:gd name="connsiteX7" fmla="*/ 1699232 w 2808692"/>
                      <a:gd name="connsiteY7" fmla="*/ 129492 h 3645546"/>
                      <a:gd name="connsiteX8" fmla="*/ 1743023 w 2808692"/>
                      <a:gd name="connsiteY8" fmla="*/ 87537 h 3645546"/>
                      <a:gd name="connsiteX9" fmla="*/ 1851182 w 2808692"/>
                      <a:gd name="connsiteY9" fmla="*/ 224273 h 3645546"/>
                      <a:gd name="connsiteX10" fmla="*/ 2808692 w 2808692"/>
                      <a:gd name="connsiteY10" fmla="*/ 2598103 h 3645546"/>
                      <a:gd name="connsiteX0" fmla="*/ 2704741 w 2704741"/>
                      <a:gd name="connsiteY0" fmla="*/ 2598103 h 3645546"/>
                      <a:gd name="connsiteX1" fmla="*/ 1405805 w 2704741"/>
                      <a:gd name="connsiteY1" fmla="*/ 3354361 h 3645546"/>
                      <a:gd name="connsiteX2" fmla="*/ 786084 w 2704741"/>
                      <a:gd name="connsiteY2" fmla="*/ 3644981 h 3645546"/>
                      <a:gd name="connsiteX3" fmla="*/ 268078 w 2704741"/>
                      <a:gd name="connsiteY3" fmla="*/ 3621607 h 3645546"/>
                      <a:gd name="connsiteX4" fmla="*/ 28150 w 2704741"/>
                      <a:gd name="connsiteY4" fmla="*/ 3278262 h 3645546"/>
                      <a:gd name="connsiteX5" fmla="*/ 55927 w 2704741"/>
                      <a:gd name="connsiteY5" fmla="*/ 2814158 h 3645546"/>
                      <a:gd name="connsiteX6" fmla="*/ 1108103 w 2704741"/>
                      <a:gd name="connsiteY6" fmla="*/ 696775 h 3645546"/>
                      <a:gd name="connsiteX7" fmla="*/ 1595281 w 2704741"/>
                      <a:gd name="connsiteY7" fmla="*/ 129492 h 3645546"/>
                      <a:gd name="connsiteX8" fmla="*/ 1639072 w 2704741"/>
                      <a:gd name="connsiteY8" fmla="*/ 87537 h 3645546"/>
                      <a:gd name="connsiteX9" fmla="*/ 1747231 w 2704741"/>
                      <a:gd name="connsiteY9" fmla="*/ 224273 h 3645546"/>
                      <a:gd name="connsiteX10" fmla="*/ 2704741 w 2704741"/>
                      <a:gd name="connsiteY10" fmla="*/ 2598103 h 3645546"/>
                      <a:gd name="connsiteX0" fmla="*/ 2679845 w 2679845"/>
                      <a:gd name="connsiteY0" fmla="*/ 2598103 h 3645546"/>
                      <a:gd name="connsiteX1" fmla="*/ 1380909 w 2679845"/>
                      <a:gd name="connsiteY1" fmla="*/ 3354361 h 3645546"/>
                      <a:gd name="connsiteX2" fmla="*/ 761188 w 2679845"/>
                      <a:gd name="connsiteY2" fmla="*/ 3644981 h 3645546"/>
                      <a:gd name="connsiteX3" fmla="*/ 243182 w 2679845"/>
                      <a:gd name="connsiteY3" fmla="*/ 3621607 h 3645546"/>
                      <a:gd name="connsiteX4" fmla="*/ 76021 w 2679845"/>
                      <a:gd name="connsiteY4" fmla="*/ 3442482 h 3645546"/>
                      <a:gd name="connsiteX5" fmla="*/ 31031 w 2679845"/>
                      <a:gd name="connsiteY5" fmla="*/ 2814158 h 3645546"/>
                      <a:gd name="connsiteX6" fmla="*/ 1083207 w 2679845"/>
                      <a:gd name="connsiteY6" fmla="*/ 696775 h 3645546"/>
                      <a:gd name="connsiteX7" fmla="*/ 1570385 w 2679845"/>
                      <a:gd name="connsiteY7" fmla="*/ 129492 h 3645546"/>
                      <a:gd name="connsiteX8" fmla="*/ 1614176 w 2679845"/>
                      <a:gd name="connsiteY8" fmla="*/ 87537 h 3645546"/>
                      <a:gd name="connsiteX9" fmla="*/ 1722335 w 2679845"/>
                      <a:gd name="connsiteY9" fmla="*/ 224273 h 3645546"/>
                      <a:gd name="connsiteX10" fmla="*/ 2679845 w 2679845"/>
                      <a:gd name="connsiteY10" fmla="*/ 2598103 h 3645546"/>
                      <a:gd name="connsiteX0" fmla="*/ 2449395 w 2449395"/>
                      <a:gd name="connsiteY0" fmla="*/ 2737019 h 3645546"/>
                      <a:gd name="connsiteX1" fmla="*/ 1380909 w 2449395"/>
                      <a:gd name="connsiteY1" fmla="*/ 3354361 h 3645546"/>
                      <a:gd name="connsiteX2" fmla="*/ 761188 w 2449395"/>
                      <a:gd name="connsiteY2" fmla="*/ 3644981 h 3645546"/>
                      <a:gd name="connsiteX3" fmla="*/ 243182 w 2449395"/>
                      <a:gd name="connsiteY3" fmla="*/ 3621607 h 3645546"/>
                      <a:gd name="connsiteX4" fmla="*/ 76021 w 2449395"/>
                      <a:gd name="connsiteY4" fmla="*/ 3442482 h 3645546"/>
                      <a:gd name="connsiteX5" fmla="*/ 31031 w 2449395"/>
                      <a:gd name="connsiteY5" fmla="*/ 2814158 h 3645546"/>
                      <a:gd name="connsiteX6" fmla="*/ 1083207 w 2449395"/>
                      <a:gd name="connsiteY6" fmla="*/ 696775 h 3645546"/>
                      <a:gd name="connsiteX7" fmla="*/ 1570385 w 2449395"/>
                      <a:gd name="connsiteY7" fmla="*/ 129492 h 3645546"/>
                      <a:gd name="connsiteX8" fmla="*/ 1614176 w 2449395"/>
                      <a:gd name="connsiteY8" fmla="*/ 87537 h 3645546"/>
                      <a:gd name="connsiteX9" fmla="*/ 1722335 w 2449395"/>
                      <a:gd name="connsiteY9" fmla="*/ 224273 h 3645546"/>
                      <a:gd name="connsiteX10" fmla="*/ 2449395 w 2449395"/>
                      <a:gd name="connsiteY10" fmla="*/ 2737019 h 36455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449395" h="3645546">
                        <a:moveTo>
                          <a:pt x="2449395" y="2737019"/>
                        </a:moveTo>
                        <a:cubicBezTo>
                          <a:pt x="2146433" y="2994656"/>
                          <a:pt x="1662277" y="3203034"/>
                          <a:pt x="1380909" y="3354361"/>
                        </a:cubicBezTo>
                        <a:cubicBezTo>
                          <a:pt x="1099541" y="3505688"/>
                          <a:pt x="906736" y="3647478"/>
                          <a:pt x="761188" y="3644981"/>
                        </a:cubicBezTo>
                        <a:cubicBezTo>
                          <a:pt x="615640" y="3642484"/>
                          <a:pt x="335139" y="3655880"/>
                          <a:pt x="243182" y="3621607"/>
                        </a:cubicBezTo>
                        <a:cubicBezTo>
                          <a:pt x="151225" y="3587334"/>
                          <a:pt x="159394" y="3523963"/>
                          <a:pt x="76021" y="3442482"/>
                        </a:cubicBezTo>
                        <a:cubicBezTo>
                          <a:pt x="41959" y="3297496"/>
                          <a:pt x="-46689" y="3031613"/>
                          <a:pt x="31031" y="2814158"/>
                        </a:cubicBezTo>
                        <a:cubicBezTo>
                          <a:pt x="151395" y="2432156"/>
                          <a:pt x="511488" y="1372076"/>
                          <a:pt x="1083207" y="696775"/>
                        </a:cubicBezTo>
                        <a:cubicBezTo>
                          <a:pt x="1532634" y="211233"/>
                          <a:pt x="993620" y="870035"/>
                          <a:pt x="1570385" y="129492"/>
                        </a:cubicBezTo>
                        <a:cubicBezTo>
                          <a:pt x="1610805" y="-51683"/>
                          <a:pt x="1585422" y="86502"/>
                          <a:pt x="1614176" y="87537"/>
                        </a:cubicBezTo>
                        <a:cubicBezTo>
                          <a:pt x="1642930" y="88573"/>
                          <a:pt x="1561288" y="-182518"/>
                          <a:pt x="1722335" y="224273"/>
                        </a:cubicBezTo>
                        <a:lnTo>
                          <a:pt x="2449395" y="2737019"/>
                        </a:lnTo>
                        <a:close/>
                      </a:path>
                    </a:pathLst>
                  </a:custGeom>
                  <a:solidFill>
                    <a:srgbClr val="76031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pic>
                <p:nvPicPr>
                  <p:cNvPr id="20" name="그림 19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8740136">
                    <a:off x="2777008" y="2967588"/>
                    <a:ext cx="2399568" cy="2069756"/>
                  </a:xfrm>
                  <a:prstGeom prst="ellipse">
                    <a:avLst/>
                  </a:prstGeom>
                </p:spPr>
              </p:pic>
            </p:grpSp>
            <p:sp>
              <p:nvSpPr>
                <p:cNvPr id="16" name="현 15"/>
                <p:cNvSpPr/>
                <p:nvPr/>
              </p:nvSpPr>
              <p:spPr>
                <a:xfrm rot="6497970">
                  <a:off x="4986946" y="1590625"/>
                  <a:ext cx="2230142" cy="3643129"/>
                </a:xfrm>
                <a:custGeom>
                  <a:avLst/>
                  <a:gdLst>
                    <a:gd name="connsiteX0" fmla="*/ 1627204 w 1939550"/>
                    <a:gd name="connsiteY0" fmla="*/ 1551723 h 1788589"/>
                    <a:gd name="connsiteX1" fmla="*/ 514023 w 1939550"/>
                    <a:gd name="connsiteY1" fmla="*/ 1683679 h 1788589"/>
                    <a:gd name="connsiteX2" fmla="*/ 38515 w 1939550"/>
                    <a:gd name="connsiteY2" fmla="*/ 644764 h 1788589"/>
                    <a:gd name="connsiteX3" fmla="*/ 969774 w 1939550"/>
                    <a:gd name="connsiteY3" fmla="*/ -1 h 1788589"/>
                    <a:gd name="connsiteX4" fmla="*/ 1627204 w 1939550"/>
                    <a:gd name="connsiteY4" fmla="*/ 1551723 h 1788589"/>
                    <a:gd name="connsiteX0" fmla="*/ 1584307 w 1584307"/>
                    <a:gd name="connsiteY0" fmla="*/ 1551724 h 1778858"/>
                    <a:gd name="connsiteX1" fmla="*/ 471126 w 1584307"/>
                    <a:gd name="connsiteY1" fmla="*/ 1683680 h 1778858"/>
                    <a:gd name="connsiteX2" fmla="*/ 29811 w 1584307"/>
                    <a:gd name="connsiteY2" fmla="*/ 615232 h 1778858"/>
                    <a:gd name="connsiteX3" fmla="*/ 926877 w 1584307"/>
                    <a:gd name="connsiteY3" fmla="*/ 0 h 1778858"/>
                    <a:gd name="connsiteX4" fmla="*/ 1584307 w 1584307"/>
                    <a:gd name="connsiteY4" fmla="*/ 1551724 h 1778858"/>
                    <a:gd name="connsiteX0" fmla="*/ 1584307 w 1671819"/>
                    <a:gd name="connsiteY0" fmla="*/ 2682019 h 2909153"/>
                    <a:gd name="connsiteX1" fmla="*/ 471126 w 1671819"/>
                    <a:gd name="connsiteY1" fmla="*/ 2813975 h 2909153"/>
                    <a:gd name="connsiteX2" fmla="*/ 29811 w 1671819"/>
                    <a:gd name="connsiteY2" fmla="*/ 1745527 h 2909153"/>
                    <a:gd name="connsiteX3" fmla="*/ 926877 w 1671819"/>
                    <a:gd name="connsiteY3" fmla="*/ 1130295 h 2909153"/>
                    <a:gd name="connsiteX4" fmla="*/ 1671819 w 1671819"/>
                    <a:gd name="connsiteY4" fmla="*/ 23651 h 2909153"/>
                    <a:gd name="connsiteX5" fmla="*/ 1584307 w 1671819"/>
                    <a:gd name="connsiteY5" fmla="*/ 2682019 h 2909153"/>
                    <a:gd name="connsiteX0" fmla="*/ 2664903 w 2664903"/>
                    <a:gd name="connsiteY0" fmla="*/ 2413881 h 2840907"/>
                    <a:gd name="connsiteX1" fmla="*/ 487827 w 2664903"/>
                    <a:gd name="connsiteY1" fmla="*/ 2813975 h 2840907"/>
                    <a:gd name="connsiteX2" fmla="*/ 46512 w 2664903"/>
                    <a:gd name="connsiteY2" fmla="*/ 1745527 h 2840907"/>
                    <a:gd name="connsiteX3" fmla="*/ 943578 w 2664903"/>
                    <a:gd name="connsiteY3" fmla="*/ 1130295 h 2840907"/>
                    <a:gd name="connsiteX4" fmla="*/ 1688520 w 2664903"/>
                    <a:gd name="connsiteY4" fmla="*/ 23651 h 2840907"/>
                    <a:gd name="connsiteX5" fmla="*/ 2664903 w 2664903"/>
                    <a:gd name="connsiteY5" fmla="*/ 2413881 h 2840907"/>
                    <a:gd name="connsiteX0" fmla="*/ 2664903 w 2664903"/>
                    <a:gd name="connsiteY0" fmla="*/ 2413872 h 2840898"/>
                    <a:gd name="connsiteX1" fmla="*/ 487827 w 2664903"/>
                    <a:gd name="connsiteY1" fmla="*/ 2813966 h 2840898"/>
                    <a:gd name="connsiteX2" fmla="*/ 46512 w 2664903"/>
                    <a:gd name="connsiteY2" fmla="*/ 1745518 h 2840898"/>
                    <a:gd name="connsiteX3" fmla="*/ 1129314 w 2664903"/>
                    <a:gd name="connsiteY3" fmla="*/ 1131058 h 2840898"/>
                    <a:gd name="connsiteX4" fmla="*/ 1688520 w 2664903"/>
                    <a:gd name="connsiteY4" fmla="*/ 23642 h 2840898"/>
                    <a:gd name="connsiteX5" fmla="*/ 2664903 w 2664903"/>
                    <a:gd name="connsiteY5" fmla="*/ 2413872 h 2840898"/>
                    <a:gd name="connsiteX0" fmla="*/ 2664903 w 2664903"/>
                    <a:gd name="connsiteY0" fmla="*/ 2430743 h 2857769"/>
                    <a:gd name="connsiteX1" fmla="*/ 487827 w 2664903"/>
                    <a:gd name="connsiteY1" fmla="*/ 2830837 h 2857769"/>
                    <a:gd name="connsiteX2" fmla="*/ 46512 w 2664903"/>
                    <a:gd name="connsiteY2" fmla="*/ 1762389 h 2857769"/>
                    <a:gd name="connsiteX3" fmla="*/ 1129314 w 2664903"/>
                    <a:gd name="connsiteY3" fmla="*/ 1147929 h 2857769"/>
                    <a:gd name="connsiteX4" fmla="*/ 1688520 w 2664903"/>
                    <a:gd name="connsiteY4" fmla="*/ 40513 h 2857769"/>
                    <a:gd name="connsiteX5" fmla="*/ 2664903 w 2664903"/>
                    <a:gd name="connsiteY5" fmla="*/ 2430743 h 2857769"/>
                    <a:gd name="connsiteX0" fmla="*/ 2664903 w 2664903"/>
                    <a:gd name="connsiteY0" fmla="*/ 2434715 h 2861741"/>
                    <a:gd name="connsiteX1" fmla="*/ 487827 w 2664903"/>
                    <a:gd name="connsiteY1" fmla="*/ 2834809 h 2861741"/>
                    <a:gd name="connsiteX2" fmla="*/ 46512 w 2664903"/>
                    <a:gd name="connsiteY2" fmla="*/ 1766361 h 2861741"/>
                    <a:gd name="connsiteX3" fmla="*/ 1091232 w 2664903"/>
                    <a:gd name="connsiteY3" fmla="*/ 1059422 h 2861741"/>
                    <a:gd name="connsiteX4" fmla="*/ 1688520 w 2664903"/>
                    <a:gd name="connsiteY4" fmla="*/ 44485 h 2861741"/>
                    <a:gd name="connsiteX5" fmla="*/ 2664903 w 2664903"/>
                    <a:gd name="connsiteY5" fmla="*/ 2434715 h 2861741"/>
                    <a:gd name="connsiteX0" fmla="*/ 2664903 w 2664903"/>
                    <a:gd name="connsiteY0" fmla="*/ 2434715 h 2861741"/>
                    <a:gd name="connsiteX1" fmla="*/ 487827 w 2664903"/>
                    <a:gd name="connsiteY1" fmla="*/ 2834809 h 2861741"/>
                    <a:gd name="connsiteX2" fmla="*/ 46512 w 2664903"/>
                    <a:gd name="connsiteY2" fmla="*/ 1766361 h 2861741"/>
                    <a:gd name="connsiteX3" fmla="*/ 1091232 w 2664903"/>
                    <a:gd name="connsiteY3" fmla="*/ 1059422 h 2861741"/>
                    <a:gd name="connsiteX4" fmla="*/ 1688520 w 2664903"/>
                    <a:gd name="connsiteY4" fmla="*/ 44485 h 2861741"/>
                    <a:gd name="connsiteX5" fmla="*/ 2664903 w 2664903"/>
                    <a:gd name="connsiteY5" fmla="*/ 2434715 h 2861741"/>
                    <a:gd name="connsiteX0" fmla="*/ 2664903 w 2664903"/>
                    <a:gd name="connsiteY0" fmla="*/ 2437340 h 2864366"/>
                    <a:gd name="connsiteX1" fmla="*/ 487827 w 2664903"/>
                    <a:gd name="connsiteY1" fmla="*/ 2837434 h 2864366"/>
                    <a:gd name="connsiteX2" fmla="*/ 46512 w 2664903"/>
                    <a:gd name="connsiteY2" fmla="*/ 1768986 h 2864366"/>
                    <a:gd name="connsiteX3" fmla="*/ 1069471 w 2664903"/>
                    <a:gd name="connsiteY3" fmla="*/ 1009202 h 2864366"/>
                    <a:gd name="connsiteX4" fmla="*/ 1688520 w 2664903"/>
                    <a:gd name="connsiteY4" fmla="*/ 47110 h 2864366"/>
                    <a:gd name="connsiteX5" fmla="*/ 2664903 w 2664903"/>
                    <a:gd name="connsiteY5" fmla="*/ 2437340 h 2864366"/>
                    <a:gd name="connsiteX0" fmla="*/ 2665475 w 2665475"/>
                    <a:gd name="connsiteY0" fmla="*/ 2437340 h 2755225"/>
                    <a:gd name="connsiteX1" fmla="*/ 484511 w 2665475"/>
                    <a:gd name="connsiteY1" fmla="*/ 2715423 h 2755225"/>
                    <a:gd name="connsiteX2" fmla="*/ 47084 w 2665475"/>
                    <a:gd name="connsiteY2" fmla="*/ 1768986 h 2755225"/>
                    <a:gd name="connsiteX3" fmla="*/ 1070043 w 2665475"/>
                    <a:gd name="connsiteY3" fmla="*/ 1009202 h 2755225"/>
                    <a:gd name="connsiteX4" fmla="*/ 1689092 w 2665475"/>
                    <a:gd name="connsiteY4" fmla="*/ 47110 h 2755225"/>
                    <a:gd name="connsiteX5" fmla="*/ 2665475 w 2665475"/>
                    <a:gd name="connsiteY5" fmla="*/ 2437340 h 2755225"/>
                    <a:gd name="connsiteX0" fmla="*/ 2637273 w 2637273"/>
                    <a:gd name="connsiteY0" fmla="*/ 2437340 h 2749731"/>
                    <a:gd name="connsiteX1" fmla="*/ 456309 w 2637273"/>
                    <a:gd name="connsiteY1" fmla="*/ 2715423 h 2749731"/>
                    <a:gd name="connsiteX2" fmla="*/ 51523 w 2637273"/>
                    <a:gd name="connsiteY2" fmla="*/ 1848253 h 2749731"/>
                    <a:gd name="connsiteX3" fmla="*/ 1041841 w 2637273"/>
                    <a:gd name="connsiteY3" fmla="*/ 1009202 h 2749731"/>
                    <a:gd name="connsiteX4" fmla="*/ 1660890 w 2637273"/>
                    <a:gd name="connsiteY4" fmla="*/ 47110 h 2749731"/>
                    <a:gd name="connsiteX5" fmla="*/ 2637273 w 2637273"/>
                    <a:gd name="connsiteY5" fmla="*/ 2437340 h 2749731"/>
                    <a:gd name="connsiteX0" fmla="*/ 2637273 w 2637273"/>
                    <a:gd name="connsiteY0" fmla="*/ 2510546 h 2822937"/>
                    <a:gd name="connsiteX1" fmla="*/ 456309 w 2637273"/>
                    <a:gd name="connsiteY1" fmla="*/ 2788629 h 2822937"/>
                    <a:gd name="connsiteX2" fmla="*/ 51523 w 2637273"/>
                    <a:gd name="connsiteY2" fmla="*/ 1921459 h 2822937"/>
                    <a:gd name="connsiteX3" fmla="*/ 1041841 w 2637273"/>
                    <a:gd name="connsiteY3" fmla="*/ 1082408 h 2822937"/>
                    <a:gd name="connsiteX4" fmla="*/ 1660112 w 2637273"/>
                    <a:gd name="connsiteY4" fmla="*/ 43379 h 2822937"/>
                    <a:gd name="connsiteX5" fmla="*/ 2637273 w 2637273"/>
                    <a:gd name="connsiteY5" fmla="*/ 2510546 h 2822937"/>
                    <a:gd name="connsiteX0" fmla="*/ 2637273 w 2637273"/>
                    <a:gd name="connsiteY0" fmla="*/ 2531288 h 2843679"/>
                    <a:gd name="connsiteX1" fmla="*/ 456309 w 2637273"/>
                    <a:gd name="connsiteY1" fmla="*/ 2809371 h 2843679"/>
                    <a:gd name="connsiteX2" fmla="*/ 51523 w 2637273"/>
                    <a:gd name="connsiteY2" fmla="*/ 1942201 h 2843679"/>
                    <a:gd name="connsiteX3" fmla="*/ 1041841 w 2637273"/>
                    <a:gd name="connsiteY3" fmla="*/ 1103150 h 2843679"/>
                    <a:gd name="connsiteX4" fmla="*/ 1266118 w 2637273"/>
                    <a:gd name="connsiteY4" fmla="*/ 720811 h 2843679"/>
                    <a:gd name="connsiteX5" fmla="*/ 1660112 w 2637273"/>
                    <a:gd name="connsiteY5" fmla="*/ 64121 h 2843679"/>
                    <a:gd name="connsiteX6" fmla="*/ 2637273 w 2637273"/>
                    <a:gd name="connsiteY6" fmla="*/ 2531288 h 2843679"/>
                    <a:gd name="connsiteX0" fmla="*/ 2637273 w 2637273"/>
                    <a:gd name="connsiteY0" fmla="*/ 2531288 h 2843679"/>
                    <a:gd name="connsiteX1" fmla="*/ 456309 w 2637273"/>
                    <a:gd name="connsiteY1" fmla="*/ 2809371 h 2843679"/>
                    <a:gd name="connsiteX2" fmla="*/ 51523 w 2637273"/>
                    <a:gd name="connsiteY2" fmla="*/ 1942201 h 2843679"/>
                    <a:gd name="connsiteX3" fmla="*/ 1046502 w 2637273"/>
                    <a:gd name="connsiteY3" fmla="*/ 1039425 h 2843679"/>
                    <a:gd name="connsiteX4" fmla="*/ 1266118 w 2637273"/>
                    <a:gd name="connsiteY4" fmla="*/ 720811 h 2843679"/>
                    <a:gd name="connsiteX5" fmla="*/ 1660112 w 2637273"/>
                    <a:gd name="connsiteY5" fmla="*/ 64121 h 2843679"/>
                    <a:gd name="connsiteX6" fmla="*/ 2637273 w 2637273"/>
                    <a:gd name="connsiteY6" fmla="*/ 2531288 h 2843679"/>
                    <a:gd name="connsiteX0" fmla="*/ 2637273 w 2637273"/>
                    <a:gd name="connsiteY0" fmla="*/ 2531288 h 2843679"/>
                    <a:gd name="connsiteX1" fmla="*/ 456309 w 2637273"/>
                    <a:gd name="connsiteY1" fmla="*/ 2809371 h 2843679"/>
                    <a:gd name="connsiteX2" fmla="*/ 51523 w 2637273"/>
                    <a:gd name="connsiteY2" fmla="*/ 1942201 h 2843679"/>
                    <a:gd name="connsiteX3" fmla="*/ 1046502 w 2637273"/>
                    <a:gd name="connsiteY3" fmla="*/ 1039425 h 2843679"/>
                    <a:gd name="connsiteX4" fmla="*/ 1266118 w 2637273"/>
                    <a:gd name="connsiteY4" fmla="*/ 720811 h 2843679"/>
                    <a:gd name="connsiteX5" fmla="*/ 1660112 w 2637273"/>
                    <a:gd name="connsiteY5" fmla="*/ 64121 h 2843679"/>
                    <a:gd name="connsiteX6" fmla="*/ 2637273 w 2637273"/>
                    <a:gd name="connsiteY6" fmla="*/ 2531288 h 2843679"/>
                    <a:gd name="connsiteX0" fmla="*/ 2637273 w 2637273"/>
                    <a:gd name="connsiteY0" fmla="*/ 2531288 h 2843679"/>
                    <a:gd name="connsiteX1" fmla="*/ 456309 w 2637273"/>
                    <a:gd name="connsiteY1" fmla="*/ 2809371 h 2843679"/>
                    <a:gd name="connsiteX2" fmla="*/ 51523 w 2637273"/>
                    <a:gd name="connsiteY2" fmla="*/ 1942201 h 2843679"/>
                    <a:gd name="connsiteX3" fmla="*/ 1046502 w 2637273"/>
                    <a:gd name="connsiteY3" fmla="*/ 1039425 h 2843679"/>
                    <a:gd name="connsiteX4" fmla="*/ 1266118 w 2637273"/>
                    <a:gd name="connsiteY4" fmla="*/ 720811 h 2843679"/>
                    <a:gd name="connsiteX5" fmla="*/ 1660112 w 2637273"/>
                    <a:gd name="connsiteY5" fmla="*/ 64121 h 2843679"/>
                    <a:gd name="connsiteX6" fmla="*/ 2637273 w 2637273"/>
                    <a:gd name="connsiteY6" fmla="*/ 2531288 h 2843679"/>
                    <a:gd name="connsiteX0" fmla="*/ 2637273 w 2637273"/>
                    <a:gd name="connsiteY0" fmla="*/ 2531288 h 2843679"/>
                    <a:gd name="connsiteX1" fmla="*/ 456309 w 2637273"/>
                    <a:gd name="connsiteY1" fmla="*/ 2809371 h 2843679"/>
                    <a:gd name="connsiteX2" fmla="*/ 51523 w 2637273"/>
                    <a:gd name="connsiteY2" fmla="*/ 1942201 h 2843679"/>
                    <a:gd name="connsiteX3" fmla="*/ 1046502 w 2637273"/>
                    <a:gd name="connsiteY3" fmla="*/ 1039425 h 2843679"/>
                    <a:gd name="connsiteX4" fmla="*/ 1266118 w 2637273"/>
                    <a:gd name="connsiteY4" fmla="*/ 720811 h 2843679"/>
                    <a:gd name="connsiteX5" fmla="*/ 1660112 w 2637273"/>
                    <a:gd name="connsiteY5" fmla="*/ 64121 h 2843679"/>
                    <a:gd name="connsiteX6" fmla="*/ 2637273 w 2637273"/>
                    <a:gd name="connsiteY6" fmla="*/ 2531288 h 2843679"/>
                    <a:gd name="connsiteX0" fmla="*/ 2637273 w 2637273"/>
                    <a:gd name="connsiteY0" fmla="*/ 2583259 h 2895650"/>
                    <a:gd name="connsiteX1" fmla="*/ 456309 w 2637273"/>
                    <a:gd name="connsiteY1" fmla="*/ 2861342 h 2895650"/>
                    <a:gd name="connsiteX2" fmla="*/ 51523 w 2637273"/>
                    <a:gd name="connsiteY2" fmla="*/ 1994172 h 2895650"/>
                    <a:gd name="connsiteX3" fmla="*/ 1046502 w 2637273"/>
                    <a:gd name="connsiteY3" fmla="*/ 1091396 h 2895650"/>
                    <a:gd name="connsiteX4" fmla="*/ 1574631 w 2637273"/>
                    <a:gd name="connsiteY4" fmla="*/ 321258 h 2895650"/>
                    <a:gd name="connsiteX5" fmla="*/ 1660112 w 2637273"/>
                    <a:gd name="connsiteY5" fmla="*/ 116092 h 2895650"/>
                    <a:gd name="connsiteX6" fmla="*/ 2637273 w 2637273"/>
                    <a:gd name="connsiteY6" fmla="*/ 2583259 h 2895650"/>
                    <a:gd name="connsiteX0" fmla="*/ 2637273 w 2637273"/>
                    <a:gd name="connsiteY0" fmla="*/ 2434397 h 2746788"/>
                    <a:gd name="connsiteX1" fmla="*/ 456309 w 2637273"/>
                    <a:gd name="connsiteY1" fmla="*/ 2712480 h 2746788"/>
                    <a:gd name="connsiteX2" fmla="*/ 51523 w 2637273"/>
                    <a:gd name="connsiteY2" fmla="*/ 1845310 h 2746788"/>
                    <a:gd name="connsiteX3" fmla="*/ 1046502 w 2637273"/>
                    <a:gd name="connsiteY3" fmla="*/ 942534 h 2746788"/>
                    <a:gd name="connsiteX4" fmla="*/ 1574631 w 2637273"/>
                    <a:gd name="connsiteY4" fmla="*/ 172396 h 2746788"/>
                    <a:gd name="connsiteX5" fmla="*/ 1747156 w 2637273"/>
                    <a:gd name="connsiteY5" fmla="*/ 178609 h 2746788"/>
                    <a:gd name="connsiteX6" fmla="*/ 2637273 w 2637273"/>
                    <a:gd name="connsiteY6" fmla="*/ 2434397 h 2746788"/>
                    <a:gd name="connsiteX0" fmla="*/ 2637273 w 2637273"/>
                    <a:gd name="connsiteY0" fmla="*/ 2462563 h 2774954"/>
                    <a:gd name="connsiteX1" fmla="*/ 456309 w 2637273"/>
                    <a:gd name="connsiteY1" fmla="*/ 2740646 h 2774954"/>
                    <a:gd name="connsiteX2" fmla="*/ 51523 w 2637273"/>
                    <a:gd name="connsiteY2" fmla="*/ 1873476 h 2774954"/>
                    <a:gd name="connsiteX3" fmla="*/ 1046502 w 2637273"/>
                    <a:gd name="connsiteY3" fmla="*/ 970700 h 2774954"/>
                    <a:gd name="connsiteX4" fmla="*/ 1574631 w 2637273"/>
                    <a:gd name="connsiteY4" fmla="*/ 200562 h 2774954"/>
                    <a:gd name="connsiteX5" fmla="*/ 1747156 w 2637273"/>
                    <a:gd name="connsiteY5" fmla="*/ 206775 h 2774954"/>
                    <a:gd name="connsiteX6" fmla="*/ 2637273 w 2637273"/>
                    <a:gd name="connsiteY6" fmla="*/ 2462563 h 2774954"/>
                    <a:gd name="connsiteX0" fmla="*/ 2637273 w 2637273"/>
                    <a:gd name="connsiteY0" fmla="*/ 2574860 h 2887251"/>
                    <a:gd name="connsiteX1" fmla="*/ 456309 w 2637273"/>
                    <a:gd name="connsiteY1" fmla="*/ 2852943 h 2887251"/>
                    <a:gd name="connsiteX2" fmla="*/ 51523 w 2637273"/>
                    <a:gd name="connsiteY2" fmla="*/ 1985773 h 2887251"/>
                    <a:gd name="connsiteX3" fmla="*/ 1046502 w 2637273"/>
                    <a:gd name="connsiteY3" fmla="*/ 1082997 h 2887251"/>
                    <a:gd name="connsiteX4" fmla="*/ 1574631 w 2637273"/>
                    <a:gd name="connsiteY4" fmla="*/ 312859 h 2887251"/>
                    <a:gd name="connsiteX5" fmla="*/ 1635240 w 2637273"/>
                    <a:gd name="connsiteY5" fmla="*/ 9775 h 2887251"/>
                    <a:gd name="connsiteX6" fmla="*/ 1747156 w 2637273"/>
                    <a:gd name="connsiteY6" fmla="*/ 319072 h 2887251"/>
                    <a:gd name="connsiteX7" fmla="*/ 2637273 w 2637273"/>
                    <a:gd name="connsiteY7" fmla="*/ 2574860 h 2887251"/>
                    <a:gd name="connsiteX0" fmla="*/ 2637273 w 2637273"/>
                    <a:gd name="connsiteY0" fmla="*/ 2574860 h 2887251"/>
                    <a:gd name="connsiteX1" fmla="*/ 456309 w 2637273"/>
                    <a:gd name="connsiteY1" fmla="*/ 2852943 h 2887251"/>
                    <a:gd name="connsiteX2" fmla="*/ 51523 w 2637273"/>
                    <a:gd name="connsiteY2" fmla="*/ 1985773 h 2887251"/>
                    <a:gd name="connsiteX3" fmla="*/ 1043393 w 2637273"/>
                    <a:gd name="connsiteY3" fmla="*/ 1037924 h 2887251"/>
                    <a:gd name="connsiteX4" fmla="*/ 1574631 w 2637273"/>
                    <a:gd name="connsiteY4" fmla="*/ 312859 h 2887251"/>
                    <a:gd name="connsiteX5" fmla="*/ 1635240 w 2637273"/>
                    <a:gd name="connsiteY5" fmla="*/ 9775 h 2887251"/>
                    <a:gd name="connsiteX6" fmla="*/ 1747156 w 2637273"/>
                    <a:gd name="connsiteY6" fmla="*/ 319072 h 2887251"/>
                    <a:gd name="connsiteX7" fmla="*/ 2637273 w 2637273"/>
                    <a:gd name="connsiteY7" fmla="*/ 2574860 h 2887251"/>
                    <a:gd name="connsiteX0" fmla="*/ 2637273 w 2637273"/>
                    <a:gd name="connsiteY0" fmla="*/ 2574860 h 2887251"/>
                    <a:gd name="connsiteX1" fmla="*/ 456309 w 2637273"/>
                    <a:gd name="connsiteY1" fmla="*/ 2852943 h 2887251"/>
                    <a:gd name="connsiteX2" fmla="*/ 51523 w 2637273"/>
                    <a:gd name="connsiteY2" fmla="*/ 1985773 h 2887251"/>
                    <a:gd name="connsiteX3" fmla="*/ 1043393 w 2637273"/>
                    <a:gd name="connsiteY3" fmla="*/ 1037924 h 2887251"/>
                    <a:gd name="connsiteX4" fmla="*/ 1574631 w 2637273"/>
                    <a:gd name="connsiteY4" fmla="*/ 312859 h 2887251"/>
                    <a:gd name="connsiteX5" fmla="*/ 1635240 w 2637273"/>
                    <a:gd name="connsiteY5" fmla="*/ 9775 h 2887251"/>
                    <a:gd name="connsiteX6" fmla="*/ 1747156 w 2637273"/>
                    <a:gd name="connsiteY6" fmla="*/ 319072 h 2887251"/>
                    <a:gd name="connsiteX7" fmla="*/ 2637273 w 2637273"/>
                    <a:gd name="connsiteY7" fmla="*/ 2574860 h 2887251"/>
                    <a:gd name="connsiteX0" fmla="*/ 2638893 w 2638893"/>
                    <a:gd name="connsiteY0" fmla="*/ 2574860 h 2853843"/>
                    <a:gd name="connsiteX1" fmla="*/ 457929 w 2638893"/>
                    <a:gd name="connsiteY1" fmla="*/ 2852943 h 2853843"/>
                    <a:gd name="connsiteX2" fmla="*/ 53143 w 2638893"/>
                    <a:gd name="connsiteY2" fmla="*/ 1985773 h 2853843"/>
                    <a:gd name="connsiteX3" fmla="*/ 1045013 w 2638893"/>
                    <a:gd name="connsiteY3" fmla="*/ 1037924 h 2853843"/>
                    <a:gd name="connsiteX4" fmla="*/ 1576251 w 2638893"/>
                    <a:gd name="connsiteY4" fmla="*/ 312859 h 2853843"/>
                    <a:gd name="connsiteX5" fmla="*/ 1636860 w 2638893"/>
                    <a:gd name="connsiteY5" fmla="*/ 9775 h 2853843"/>
                    <a:gd name="connsiteX6" fmla="*/ 1748776 w 2638893"/>
                    <a:gd name="connsiteY6" fmla="*/ 319072 h 2853843"/>
                    <a:gd name="connsiteX7" fmla="*/ 2638893 w 2638893"/>
                    <a:gd name="connsiteY7" fmla="*/ 2574860 h 2853843"/>
                    <a:gd name="connsiteX0" fmla="*/ 2654345 w 2654345"/>
                    <a:gd name="connsiteY0" fmla="*/ 2574860 h 2868879"/>
                    <a:gd name="connsiteX1" fmla="*/ 473381 w 2654345"/>
                    <a:gd name="connsiteY1" fmla="*/ 2852943 h 2868879"/>
                    <a:gd name="connsiteX2" fmla="*/ 68595 w 2654345"/>
                    <a:gd name="connsiteY2" fmla="*/ 1985773 h 2868879"/>
                    <a:gd name="connsiteX3" fmla="*/ 1060465 w 2654345"/>
                    <a:gd name="connsiteY3" fmla="*/ 1037924 h 2868879"/>
                    <a:gd name="connsiteX4" fmla="*/ 1591703 w 2654345"/>
                    <a:gd name="connsiteY4" fmla="*/ 312859 h 2868879"/>
                    <a:gd name="connsiteX5" fmla="*/ 1652312 w 2654345"/>
                    <a:gd name="connsiteY5" fmla="*/ 9775 h 2868879"/>
                    <a:gd name="connsiteX6" fmla="*/ 1764228 w 2654345"/>
                    <a:gd name="connsiteY6" fmla="*/ 319072 h 2868879"/>
                    <a:gd name="connsiteX7" fmla="*/ 2654345 w 2654345"/>
                    <a:gd name="connsiteY7" fmla="*/ 2574860 h 2868879"/>
                    <a:gd name="connsiteX0" fmla="*/ 2665175 w 2665175"/>
                    <a:gd name="connsiteY0" fmla="*/ 2640915 h 2904045"/>
                    <a:gd name="connsiteX1" fmla="*/ 457010 w 2665175"/>
                    <a:gd name="connsiteY1" fmla="*/ 2852943 h 2904045"/>
                    <a:gd name="connsiteX2" fmla="*/ 52224 w 2665175"/>
                    <a:gd name="connsiteY2" fmla="*/ 1985773 h 2904045"/>
                    <a:gd name="connsiteX3" fmla="*/ 1044094 w 2665175"/>
                    <a:gd name="connsiteY3" fmla="*/ 1037924 h 2904045"/>
                    <a:gd name="connsiteX4" fmla="*/ 1575332 w 2665175"/>
                    <a:gd name="connsiteY4" fmla="*/ 312859 h 2904045"/>
                    <a:gd name="connsiteX5" fmla="*/ 1635941 w 2665175"/>
                    <a:gd name="connsiteY5" fmla="*/ 9775 h 2904045"/>
                    <a:gd name="connsiteX6" fmla="*/ 1747857 w 2665175"/>
                    <a:gd name="connsiteY6" fmla="*/ 319072 h 2904045"/>
                    <a:gd name="connsiteX7" fmla="*/ 2665175 w 2665175"/>
                    <a:gd name="connsiteY7" fmla="*/ 2640915 h 2904045"/>
                    <a:gd name="connsiteX0" fmla="*/ 2665175 w 2665175"/>
                    <a:gd name="connsiteY0" fmla="*/ 2640915 h 2904045"/>
                    <a:gd name="connsiteX1" fmla="*/ 457010 w 2665175"/>
                    <a:gd name="connsiteY1" fmla="*/ 2852943 h 2904045"/>
                    <a:gd name="connsiteX2" fmla="*/ 52224 w 2665175"/>
                    <a:gd name="connsiteY2" fmla="*/ 1985773 h 2904045"/>
                    <a:gd name="connsiteX3" fmla="*/ 1027773 w 2665175"/>
                    <a:gd name="connsiteY3" fmla="*/ 998291 h 2904045"/>
                    <a:gd name="connsiteX4" fmla="*/ 1575332 w 2665175"/>
                    <a:gd name="connsiteY4" fmla="*/ 312859 h 2904045"/>
                    <a:gd name="connsiteX5" fmla="*/ 1635941 w 2665175"/>
                    <a:gd name="connsiteY5" fmla="*/ 9775 h 2904045"/>
                    <a:gd name="connsiteX6" fmla="*/ 1747857 w 2665175"/>
                    <a:gd name="connsiteY6" fmla="*/ 319072 h 2904045"/>
                    <a:gd name="connsiteX7" fmla="*/ 2665175 w 2665175"/>
                    <a:gd name="connsiteY7" fmla="*/ 2640915 h 2904045"/>
                    <a:gd name="connsiteX0" fmla="*/ 2717876 w 2717876"/>
                    <a:gd name="connsiteY0" fmla="*/ 2640915 h 2901064"/>
                    <a:gd name="connsiteX1" fmla="*/ 509711 w 2717876"/>
                    <a:gd name="connsiteY1" fmla="*/ 2852943 h 2901064"/>
                    <a:gd name="connsiteX2" fmla="*/ 44308 w 2717876"/>
                    <a:gd name="connsiteY2" fmla="*/ 2026185 h 2901064"/>
                    <a:gd name="connsiteX3" fmla="*/ 1080474 w 2717876"/>
                    <a:gd name="connsiteY3" fmla="*/ 998291 h 2901064"/>
                    <a:gd name="connsiteX4" fmla="*/ 1628033 w 2717876"/>
                    <a:gd name="connsiteY4" fmla="*/ 312859 h 2901064"/>
                    <a:gd name="connsiteX5" fmla="*/ 1688642 w 2717876"/>
                    <a:gd name="connsiteY5" fmla="*/ 9775 h 2901064"/>
                    <a:gd name="connsiteX6" fmla="*/ 1800558 w 2717876"/>
                    <a:gd name="connsiteY6" fmla="*/ 319072 h 2901064"/>
                    <a:gd name="connsiteX7" fmla="*/ 2717876 w 2717876"/>
                    <a:gd name="connsiteY7" fmla="*/ 2640915 h 2901064"/>
                    <a:gd name="connsiteX0" fmla="*/ 2717876 w 2717876"/>
                    <a:gd name="connsiteY0" fmla="*/ 2651650 h 2911799"/>
                    <a:gd name="connsiteX1" fmla="*/ 509711 w 2717876"/>
                    <a:gd name="connsiteY1" fmla="*/ 2863678 h 2911799"/>
                    <a:gd name="connsiteX2" fmla="*/ 44308 w 2717876"/>
                    <a:gd name="connsiteY2" fmla="*/ 2036920 h 2911799"/>
                    <a:gd name="connsiteX3" fmla="*/ 1080474 w 2717876"/>
                    <a:gd name="connsiteY3" fmla="*/ 1009026 h 2911799"/>
                    <a:gd name="connsiteX4" fmla="*/ 1766356 w 2717876"/>
                    <a:gd name="connsiteY4" fmla="*/ 98876 h 2911799"/>
                    <a:gd name="connsiteX5" fmla="*/ 1688642 w 2717876"/>
                    <a:gd name="connsiteY5" fmla="*/ 20510 h 2911799"/>
                    <a:gd name="connsiteX6" fmla="*/ 1800558 w 2717876"/>
                    <a:gd name="connsiteY6" fmla="*/ 329807 h 2911799"/>
                    <a:gd name="connsiteX7" fmla="*/ 2717876 w 2717876"/>
                    <a:gd name="connsiteY7" fmla="*/ 2651650 h 2911799"/>
                    <a:gd name="connsiteX0" fmla="*/ 2717876 w 2717876"/>
                    <a:gd name="connsiteY0" fmla="*/ 2640916 h 2901065"/>
                    <a:gd name="connsiteX1" fmla="*/ 509711 w 2717876"/>
                    <a:gd name="connsiteY1" fmla="*/ 2852944 h 2901065"/>
                    <a:gd name="connsiteX2" fmla="*/ 44308 w 2717876"/>
                    <a:gd name="connsiteY2" fmla="*/ 2026186 h 2901065"/>
                    <a:gd name="connsiteX3" fmla="*/ 1080474 w 2717876"/>
                    <a:gd name="connsiteY3" fmla="*/ 998292 h 2901065"/>
                    <a:gd name="connsiteX4" fmla="*/ 1603939 w 2717876"/>
                    <a:gd name="connsiteY4" fmla="*/ 292082 h 2901065"/>
                    <a:gd name="connsiteX5" fmla="*/ 1688642 w 2717876"/>
                    <a:gd name="connsiteY5" fmla="*/ 9776 h 2901065"/>
                    <a:gd name="connsiteX6" fmla="*/ 1800558 w 2717876"/>
                    <a:gd name="connsiteY6" fmla="*/ 319073 h 2901065"/>
                    <a:gd name="connsiteX7" fmla="*/ 2717876 w 2717876"/>
                    <a:gd name="connsiteY7" fmla="*/ 2640916 h 2901065"/>
                    <a:gd name="connsiteX0" fmla="*/ 2717876 w 2717876"/>
                    <a:gd name="connsiteY0" fmla="*/ 2629126 h 2889275"/>
                    <a:gd name="connsiteX1" fmla="*/ 509711 w 2717876"/>
                    <a:gd name="connsiteY1" fmla="*/ 2841154 h 2889275"/>
                    <a:gd name="connsiteX2" fmla="*/ 44308 w 2717876"/>
                    <a:gd name="connsiteY2" fmla="*/ 2014396 h 2889275"/>
                    <a:gd name="connsiteX3" fmla="*/ 1080474 w 2717876"/>
                    <a:gd name="connsiteY3" fmla="*/ 986502 h 2889275"/>
                    <a:gd name="connsiteX4" fmla="*/ 1603939 w 2717876"/>
                    <a:gd name="connsiteY4" fmla="*/ 280292 h 2889275"/>
                    <a:gd name="connsiteX5" fmla="*/ 1649009 w 2717876"/>
                    <a:gd name="connsiteY5" fmla="*/ 14148 h 2889275"/>
                    <a:gd name="connsiteX6" fmla="*/ 1800558 w 2717876"/>
                    <a:gd name="connsiteY6" fmla="*/ 307283 h 2889275"/>
                    <a:gd name="connsiteX7" fmla="*/ 2717876 w 2717876"/>
                    <a:gd name="connsiteY7" fmla="*/ 2629126 h 2889275"/>
                    <a:gd name="connsiteX0" fmla="*/ 2717876 w 2717876"/>
                    <a:gd name="connsiteY0" fmla="*/ 2606748 h 2866897"/>
                    <a:gd name="connsiteX1" fmla="*/ 509711 w 2717876"/>
                    <a:gd name="connsiteY1" fmla="*/ 2818776 h 2866897"/>
                    <a:gd name="connsiteX2" fmla="*/ 44308 w 2717876"/>
                    <a:gd name="connsiteY2" fmla="*/ 1992018 h 2866897"/>
                    <a:gd name="connsiteX3" fmla="*/ 1080474 w 2717876"/>
                    <a:gd name="connsiteY3" fmla="*/ 964124 h 2866897"/>
                    <a:gd name="connsiteX4" fmla="*/ 1603939 w 2717876"/>
                    <a:gd name="connsiteY4" fmla="*/ 257914 h 2866897"/>
                    <a:gd name="connsiteX5" fmla="*/ 1678541 w 2717876"/>
                    <a:gd name="connsiteY5" fmla="*/ 25631 h 2866897"/>
                    <a:gd name="connsiteX6" fmla="*/ 1800558 w 2717876"/>
                    <a:gd name="connsiteY6" fmla="*/ 284905 h 2866897"/>
                    <a:gd name="connsiteX7" fmla="*/ 2717876 w 2717876"/>
                    <a:gd name="connsiteY7" fmla="*/ 2606748 h 2866897"/>
                    <a:gd name="connsiteX0" fmla="*/ 2717876 w 2717876"/>
                    <a:gd name="connsiteY0" fmla="*/ 2606748 h 2866897"/>
                    <a:gd name="connsiteX1" fmla="*/ 509711 w 2717876"/>
                    <a:gd name="connsiteY1" fmla="*/ 2818776 h 2866897"/>
                    <a:gd name="connsiteX2" fmla="*/ 44308 w 2717876"/>
                    <a:gd name="connsiteY2" fmla="*/ 1992018 h 2866897"/>
                    <a:gd name="connsiteX3" fmla="*/ 1061822 w 2717876"/>
                    <a:gd name="connsiteY3" fmla="*/ 956429 h 2866897"/>
                    <a:gd name="connsiteX4" fmla="*/ 1603939 w 2717876"/>
                    <a:gd name="connsiteY4" fmla="*/ 257914 h 2866897"/>
                    <a:gd name="connsiteX5" fmla="*/ 1678541 w 2717876"/>
                    <a:gd name="connsiteY5" fmla="*/ 25631 h 2866897"/>
                    <a:gd name="connsiteX6" fmla="*/ 1800558 w 2717876"/>
                    <a:gd name="connsiteY6" fmla="*/ 284905 h 2866897"/>
                    <a:gd name="connsiteX7" fmla="*/ 2717876 w 2717876"/>
                    <a:gd name="connsiteY7" fmla="*/ 2606748 h 28668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717876" h="2866897">
                      <a:moveTo>
                        <a:pt x="2717876" y="2606748"/>
                      </a:moveTo>
                      <a:cubicBezTo>
                        <a:pt x="2414914" y="2864385"/>
                        <a:pt x="955306" y="2921231"/>
                        <a:pt x="509711" y="2818776"/>
                      </a:cubicBezTo>
                      <a:cubicBezTo>
                        <a:pt x="64116" y="2716321"/>
                        <a:pt x="-83756" y="2398455"/>
                        <a:pt x="44308" y="1992018"/>
                      </a:cubicBezTo>
                      <a:cubicBezTo>
                        <a:pt x="164672" y="1610016"/>
                        <a:pt x="496787" y="1382304"/>
                        <a:pt x="1061822" y="956429"/>
                      </a:cubicBezTo>
                      <a:cubicBezTo>
                        <a:pt x="1511249" y="470887"/>
                        <a:pt x="1500894" y="431086"/>
                        <a:pt x="1603939" y="257914"/>
                      </a:cubicBezTo>
                      <a:cubicBezTo>
                        <a:pt x="1708020" y="99767"/>
                        <a:pt x="1649787" y="24596"/>
                        <a:pt x="1678541" y="25631"/>
                      </a:cubicBezTo>
                      <a:cubicBezTo>
                        <a:pt x="1707295" y="26667"/>
                        <a:pt x="1639511" y="-121886"/>
                        <a:pt x="1800558" y="284905"/>
                      </a:cubicBezTo>
                      <a:lnTo>
                        <a:pt x="2717876" y="2606748"/>
                      </a:lnTo>
                      <a:close/>
                    </a:path>
                  </a:pathLst>
                </a:custGeom>
                <a:solidFill>
                  <a:srgbClr val="82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4" name="현 15"/>
              <p:cNvSpPr/>
              <p:nvPr/>
            </p:nvSpPr>
            <p:spPr>
              <a:xfrm rot="6975866">
                <a:off x="4346065" y="4670621"/>
                <a:ext cx="1062265" cy="1210863"/>
              </a:xfrm>
              <a:custGeom>
                <a:avLst/>
                <a:gdLst>
                  <a:gd name="connsiteX0" fmla="*/ 1627204 w 1939550"/>
                  <a:gd name="connsiteY0" fmla="*/ 1551723 h 1788589"/>
                  <a:gd name="connsiteX1" fmla="*/ 514023 w 1939550"/>
                  <a:gd name="connsiteY1" fmla="*/ 1683679 h 1788589"/>
                  <a:gd name="connsiteX2" fmla="*/ 38515 w 1939550"/>
                  <a:gd name="connsiteY2" fmla="*/ 644764 h 1788589"/>
                  <a:gd name="connsiteX3" fmla="*/ 969774 w 1939550"/>
                  <a:gd name="connsiteY3" fmla="*/ -1 h 1788589"/>
                  <a:gd name="connsiteX4" fmla="*/ 1627204 w 1939550"/>
                  <a:gd name="connsiteY4" fmla="*/ 1551723 h 1788589"/>
                  <a:gd name="connsiteX0" fmla="*/ 1584307 w 1584307"/>
                  <a:gd name="connsiteY0" fmla="*/ 1551724 h 1778858"/>
                  <a:gd name="connsiteX1" fmla="*/ 471126 w 1584307"/>
                  <a:gd name="connsiteY1" fmla="*/ 1683680 h 1778858"/>
                  <a:gd name="connsiteX2" fmla="*/ 29811 w 1584307"/>
                  <a:gd name="connsiteY2" fmla="*/ 615232 h 1778858"/>
                  <a:gd name="connsiteX3" fmla="*/ 926877 w 1584307"/>
                  <a:gd name="connsiteY3" fmla="*/ 0 h 1778858"/>
                  <a:gd name="connsiteX4" fmla="*/ 1584307 w 1584307"/>
                  <a:gd name="connsiteY4" fmla="*/ 1551724 h 1778858"/>
                  <a:gd name="connsiteX0" fmla="*/ 1584307 w 1671819"/>
                  <a:gd name="connsiteY0" fmla="*/ 2682019 h 2909153"/>
                  <a:gd name="connsiteX1" fmla="*/ 471126 w 1671819"/>
                  <a:gd name="connsiteY1" fmla="*/ 2813975 h 2909153"/>
                  <a:gd name="connsiteX2" fmla="*/ 29811 w 1671819"/>
                  <a:gd name="connsiteY2" fmla="*/ 1745527 h 2909153"/>
                  <a:gd name="connsiteX3" fmla="*/ 926877 w 1671819"/>
                  <a:gd name="connsiteY3" fmla="*/ 1130295 h 2909153"/>
                  <a:gd name="connsiteX4" fmla="*/ 1671819 w 1671819"/>
                  <a:gd name="connsiteY4" fmla="*/ 23651 h 2909153"/>
                  <a:gd name="connsiteX5" fmla="*/ 1584307 w 1671819"/>
                  <a:gd name="connsiteY5" fmla="*/ 2682019 h 2909153"/>
                  <a:gd name="connsiteX0" fmla="*/ 2664903 w 2664903"/>
                  <a:gd name="connsiteY0" fmla="*/ 2413881 h 2840907"/>
                  <a:gd name="connsiteX1" fmla="*/ 487827 w 2664903"/>
                  <a:gd name="connsiteY1" fmla="*/ 2813975 h 2840907"/>
                  <a:gd name="connsiteX2" fmla="*/ 46512 w 2664903"/>
                  <a:gd name="connsiteY2" fmla="*/ 1745527 h 2840907"/>
                  <a:gd name="connsiteX3" fmla="*/ 943578 w 2664903"/>
                  <a:gd name="connsiteY3" fmla="*/ 1130295 h 2840907"/>
                  <a:gd name="connsiteX4" fmla="*/ 1688520 w 2664903"/>
                  <a:gd name="connsiteY4" fmla="*/ 23651 h 2840907"/>
                  <a:gd name="connsiteX5" fmla="*/ 2664903 w 2664903"/>
                  <a:gd name="connsiteY5" fmla="*/ 2413881 h 2840907"/>
                  <a:gd name="connsiteX0" fmla="*/ 2664903 w 2664903"/>
                  <a:gd name="connsiteY0" fmla="*/ 2413872 h 2840898"/>
                  <a:gd name="connsiteX1" fmla="*/ 487827 w 2664903"/>
                  <a:gd name="connsiteY1" fmla="*/ 2813966 h 2840898"/>
                  <a:gd name="connsiteX2" fmla="*/ 46512 w 2664903"/>
                  <a:gd name="connsiteY2" fmla="*/ 1745518 h 2840898"/>
                  <a:gd name="connsiteX3" fmla="*/ 1129314 w 2664903"/>
                  <a:gd name="connsiteY3" fmla="*/ 1131058 h 2840898"/>
                  <a:gd name="connsiteX4" fmla="*/ 1688520 w 2664903"/>
                  <a:gd name="connsiteY4" fmla="*/ 23642 h 2840898"/>
                  <a:gd name="connsiteX5" fmla="*/ 2664903 w 2664903"/>
                  <a:gd name="connsiteY5" fmla="*/ 2413872 h 2840898"/>
                  <a:gd name="connsiteX0" fmla="*/ 2664903 w 2664903"/>
                  <a:gd name="connsiteY0" fmla="*/ 2430743 h 2857769"/>
                  <a:gd name="connsiteX1" fmla="*/ 487827 w 2664903"/>
                  <a:gd name="connsiteY1" fmla="*/ 2830837 h 2857769"/>
                  <a:gd name="connsiteX2" fmla="*/ 46512 w 2664903"/>
                  <a:gd name="connsiteY2" fmla="*/ 1762389 h 2857769"/>
                  <a:gd name="connsiteX3" fmla="*/ 1129314 w 2664903"/>
                  <a:gd name="connsiteY3" fmla="*/ 1147929 h 2857769"/>
                  <a:gd name="connsiteX4" fmla="*/ 1688520 w 2664903"/>
                  <a:gd name="connsiteY4" fmla="*/ 40513 h 2857769"/>
                  <a:gd name="connsiteX5" fmla="*/ 2664903 w 2664903"/>
                  <a:gd name="connsiteY5" fmla="*/ 2430743 h 2857769"/>
                  <a:gd name="connsiteX0" fmla="*/ 2664903 w 2664903"/>
                  <a:gd name="connsiteY0" fmla="*/ 2434715 h 2861741"/>
                  <a:gd name="connsiteX1" fmla="*/ 487827 w 2664903"/>
                  <a:gd name="connsiteY1" fmla="*/ 2834809 h 2861741"/>
                  <a:gd name="connsiteX2" fmla="*/ 46512 w 2664903"/>
                  <a:gd name="connsiteY2" fmla="*/ 1766361 h 2861741"/>
                  <a:gd name="connsiteX3" fmla="*/ 1091232 w 2664903"/>
                  <a:gd name="connsiteY3" fmla="*/ 1059422 h 2861741"/>
                  <a:gd name="connsiteX4" fmla="*/ 1688520 w 2664903"/>
                  <a:gd name="connsiteY4" fmla="*/ 44485 h 2861741"/>
                  <a:gd name="connsiteX5" fmla="*/ 2664903 w 2664903"/>
                  <a:gd name="connsiteY5" fmla="*/ 2434715 h 2861741"/>
                  <a:gd name="connsiteX0" fmla="*/ 2664903 w 2664903"/>
                  <a:gd name="connsiteY0" fmla="*/ 2434715 h 2861741"/>
                  <a:gd name="connsiteX1" fmla="*/ 487827 w 2664903"/>
                  <a:gd name="connsiteY1" fmla="*/ 2834809 h 2861741"/>
                  <a:gd name="connsiteX2" fmla="*/ 46512 w 2664903"/>
                  <a:gd name="connsiteY2" fmla="*/ 1766361 h 2861741"/>
                  <a:gd name="connsiteX3" fmla="*/ 1091232 w 2664903"/>
                  <a:gd name="connsiteY3" fmla="*/ 1059422 h 2861741"/>
                  <a:gd name="connsiteX4" fmla="*/ 1688520 w 2664903"/>
                  <a:gd name="connsiteY4" fmla="*/ 44485 h 2861741"/>
                  <a:gd name="connsiteX5" fmla="*/ 2664903 w 2664903"/>
                  <a:gd name="connsiteY5" fmla="*/ 2434715 h 2861741"/>
                  <a:gd name="connsiteX0" fmla="*/ 2664903 w 2664903"/>
                  <a:gd name="connsiteY0" fmla="*/ 2437340 h 2864366"/>
                  <a:gd name="connsiteX1" fmla="*/ 487827 w 2664903"/>
                  <a:gd name="connsiteY1" fmla="*/ 2837434 h 2864366"/>
                  <a:gd name="connsiteX2" fmla="*/ 46512 w 2664903"/>
                  <a:gd name="connsiteY2" fmla="*/ 1768986 h 2864366"/>
                  <a:gd name="connsiteX3" fmla="*/ 1069471 w 2664903"/>
                  <a:gd name="connsiteY3" fmla="*/ 1009202 h 2864366"/>
                  <a:gd name="connsiteX4" fmla="*/ 1688520 w 2664903"/>
                  <a:gd name="connsiteY4" fmla="*/ 47110 h 2864366"/>
                  <a:gd name="connsiteX5" fmla="*/ 2664903 w 2664903"/>
                  <a:gd name="connsiteY5" fmla="*/ 2437340 h 2864366"/>
                  <a:gd name="connsiteX0" fmla="*/ 2665475 w 2665475"/>
                  <a:gd name="connsiteY0" fmla="*/ 2437340 h 2755225"/>
                  <a:gd name="connsiteX1" fmla="*/ 484511 w 2665475"/>
                  <a:gd name="connsiteY1" fmla="*/ 2715423 h 2755225"/>
                  <a:gd name="connsiteX2" fmla="*/ 47084 w 2665475"/>
                  <a:gd name="connsiteY2" fmla="*/ 1768986 h 2755225"/>
                  <a:gd name="connsiteX3" fmla="*/ 1070043 w 2665475"/>
                  <a:gd name="connsiteY3" fmla="*/ 1009202 h 2755225"/>
                  <a:gd name="connsiteX4" fmla="*/ 1689092 w 2665475"/>
                  <a:gd name="connsiteY4" fmla="*/ 47110 h 2755225"/>
                  <a:gd name="connsiteX5" fmla="*/ 2665475 w 2665475"/>
                  <a:gd name="connsiteY5" fmla="*/ 2437340 h 2755225"/>
                  <a:gd name="connsiteX0" fmla="*/ 2637273 w 2637273"/>
                  <a:gd name="connsiteY0" fmla="*/ 2437340 h 2749731"/>
                  <a:gd name="connsiteX1" fmla="*/ 456309 w 2637273"/>
                  <a:gd name="connsiteY1" fmla="*/ 2715423 h 2749731"/>
                  <a:gd name="connsiteX2" fmla="*/ 51523 w 2637273"/>
                  <a:gd name="connsiteY2" fmla="*/ 1848253 h 2749731"/>
                  <a:gd name="connsiteX3" fmla="*/ 1041841 w 2637273"/>
                  <a:gd name="connsiteY3" fmla="*/ 1009202 h 2749731"/>
                  <a:gd name="connsiteX4" fmla="*/ 1660890 w 2637273"/>
                  <a:gd name="connsiteY4" fmla="*/ 47110 h 2749731"/>
                  <a:gd name="connsiteX5" fmla="*/ 2637273 w 2637273"/>
                  <a:gd name="connsiteY5" fmla="*/ 2437340 h 2749731"/>
                  <a:gd name="connsiteX0" fmla="*/ 2637273 w 2637273"/>
                  <a:gd name="connsiteY0" fmla="*/ 2510546 h 2822937"/>
                  <a:gd name="connsiteX1" fmla="*/ 456309 w 2637273"/>
                  <a:gd name="connsiteY1" fmla="*/ 2788629 h 2822937"/>
                  <a:gd name="connsiteX2" fmla="*/ 51523 w 2637273"/>
                  <a:gd name="connsiteY2" fmla="*/ 1921459 h 2822937"/>
                  <a:gd name="connsiteX3" fmla="*/ 1041841 w 2637273"/>
                  <a:gd name="connsiteY3" fmla="*/ 1082408 h 2822937"/>
                  <a:gd name="connsiteX4" fmla="*/ 1660112 w 2637273"/>
                  <a:gd name="connsiteY4" fmla="*/ 43379 h 2822937"/>
                  <a:gd name="connsiteX5" fmla="*/ 2637273 w 2637273"/>
                  <a:gd name="connsiteY5" fmla="*/ 2510546 h 2822937"/>
                  <a:gd name="connsiteX0" fmla="*/ 2637273 w 2637273"/>
                  <a:gd name="connsiteY0" fmla="*/ 2531288 h 2843679"/>
                  <a:gd name="connsiteX1" fmla="*/ 456309 w 2637273"/>
                  <a:gd name="connsiteY1" fmla="*/ 2809371 h 2843679"/>
                  <a:gd name="connsiteX2" fmla="*/ 51523 w 2637273"/>
                  <a:gd name="connsiteY2" fmla="*/ 1942201 h 2843679"/>
                  <a:gd name="connsiteX3" fmla="*/ 1041841 w 2637273"/>
                  <a:gd name="connsiteY3" fmla="*/ 1103150 h 2843679"/>
                  <a:gd name="connsiteX4" fmla="*/ 1266118 w 2637273"/>
                  <a:gd name="connsiteY4" fmla="*/ 720811 h 2843679"/>
                  <a:gd name="connsiteX5" fmla="*/ 1660112 w 2637273"/>
                  <a:gd name="connsiteY5" fmla="*/ 64121 h 2843679"/>
                  <a:gd name="connsiteX6" fmla="*/ 2637273 w 2637273"/>
                  <a:gd name="connsiteY6" fmla="*/ 2531288 h 2843679"/>
                  <a:gd name="connsiteX0" fmla="*/ 2637273 w 2637273"/>
                  <a:gd name="connsiteY0" fmla="*/ 2531288 h 2843679"/>
                  <a:gd name="connsiteX1" fmla="*/ 456309 w 2637273"/>
                  <a:gd name="connsiteY1" fmla="*/ 2809371 h 2843679"/>
                  <a:gd name="connsiteX2" fmla="*/ 51523 w 2637273"/>
                  <a:gd name="connsiteY2" fmla="*/ 1942201 h 2843679"/>
                  <a:gd name="connsiteX3" fmla="*/ 1046502 w 2637273"/>
                  <a:gd name="connsiteY3" fmla="*/ 1039425 h 2843679"/>
                  <a:gd name="connsiteX4" fmla="*/ 1266118 w 2637273"/>
                  <a:gd name="connsiteY4" fmla="*/ 720811 h 2843679"/>
                  <a:gd name="connsiteX5" fmla="*/ 1660112 w 2637273"/>
                  <a:gd name="connsiteY5" fmla="*/ 64121 h 2843679"/>
                  <a:gd name="connsiteX6" fmla="*/ 2637273 w 2637273"/>
                  <a:gd name="connsiteY6" fmla="*/ 2531288 h 2843679"/>
                  <a:gd name="connsiteX0" fmla="*/ 2637273 w 2637273"/>
                  <a:gd name="connsiteY0" fmla="*/ 2531288 h 2843679"/>
                  <a:gd name="connsiteX1" fmla="*/ 456309 w 2637273"/>
                  <a:gd name="connsiteY1" fmla="*/ 2809371 h 2843679"/>
                  <a:gd name="connsiteX2" fmla="*/ 51523 w 2637273"/>
                  <a:gd name="connsiteY2" fmla="*/ 1942201 h 2843679"/>
                  <a:gd name="connsiteX3" fmla="*/ 1046502 w 2637273"/>
                  <a:gd name="connsiteY3" fmla="*/ 1039425 h 2843679"/>
                  <a:gd name="connsiteX4" fmla="*/ 1266118 w 2637273"/>
                  <a:gd name="connsiteY4" fmla="*/ 720811 h 2843679"/>
                  <a:gd name="connsiteX5" fmla="*/ 1660112 w 2637273"/>
                  <a:gd name="connsiteY5" fmla="*/ 64121 h 2843679"/>
                  <a:gd name="connsiteX6" fmla="*/ 2637273 w 2637273"/>
                  <a:gd name="connsiteY6" fmla="*/ 2531288 h 2843679"/>
                  <a:gd name="connsiteX0" fmla="*/ 2637273 w 2637273"/>
                  <a:gd name="connsiteY0" fmla="*/ 2531288 h 2843679"/>
                  <a:gd name="connsiteX1" fmla="*/ 456309 w 2637273"/>
                  <a:gd name="connsiteY1" fmla="*/ 2809371 h 2843679"/>
                  <a:gd name="connsiteX2" fmla="*/ 51523 w 2637273"/>
                  <a:gd name="connsiteY2" fmla="*/ 1942201 h 2843679"/>
                  <a:gd name="connsiteX3" fmla="*/ 1046502 w 2637273"/>
                  <a:gd name="connsiteY3" fmla="*/ 1039425 h 2843679"/>
                  <a:gd name="connsiteX4" fmla="*/ 1266118 w 2637273"/>
                  <a:gd name="connsiteY4" fmla="*/ 720811 h 2843679"/>
                  <a:gd name="connsiteX5" fmla="*/ 1660112 w 2637273"/>
                  <a:gd name="connsiteY5" fmla="*/ 64121 h 2843679"/>
                  <a:gd name="connsiteX6" fmla="*/ 2637273 w 2637273"/>
                  <a:gd name="connsiteY6" fmla="*/ 2531288 h 2843679"/>
                  <a:gd name="connsiteX0" fmla="*/ 2637273 w 2637273"/>
                  <a:gd name="connsiteY0" fmla="*/ 2531288 h 2843679"/>
                  <a:gd name="connsiteX1" fmla="*/ 456309 w 2637273"/>
                  <a:gd name="connsiteY1" fmla="*/ 2809371 h 2843679"/>
                  <a:gd name="connsiteX2" fmla="*/ 51523 w 2637273"/>
                  <a:gd name="connsiteY2" fmla="*/ 1942201 h 2843679"/>
                  <a:gd name="connsiteX3" fmla="*/ 1046502 w 2637273"/>
                  <a:gd name="connsiteY3" fmla="*/ 1039425 h 2843679"/>
                  <a:gd name="connsiteX4" fmla="*/ 1266118 w 2637273"/>
                  <a:gd name="connsiteY4" fmla="*/ 720811 h 2843679"/>
                  <a:gd name="connsiteX5" fmla="*/ 1660112 w 2637273"/>
                  <a:gd name="connsiteY5" fmla="*/ 64121 h 2843679"/>
                  <a:gd name="connsiteX6" fmla="*/ 2637273 w 2637273"/>
                  <a:gd name="connsiteY6" fmla="*/ 2531288 h 2843679"/>
                  <a:gd name="connsiteX0" fmla="*/ 2637273 w 2637273"/>
                  <a:gd name="connsiteY0" fmla="*/ 2583259 h 2895650"/>
                  <a:gd name="connsiteX1" fmla="*/ 456309 w 2637273"/>
                  <a:gd name="connsiteY1" fmla="*/ 2861342 h 2895650"/>
                  <a:gd name="connsiteX2" fmla="*/ 51523 w 2637273"/>
                  <a:gd name="connsiteY2" fmla="*/ 1994172 h 2895650"/>
                  <a:gd name="connsiteX3" fmla="*/ 1046502 w 2637273"/>
                  <a:gd name="connsiteY3" fmla="*/ 1091396 h 2895650"/>
                  <a:gd name="connsiteX4" fmla="*/ 1574631 w 2637273"/>
                  <a:gd name="connsiteY4" fmla="*/ 321258 h 2895650"/>
                  <a:gd name="connsiteX5" fmla="*/ 1660112 w 2637273"/>
                  <a:gd name="connsiteY5" fmla="*/ 116092 h 2895650"/>
                  <a:gd name="connsiteX6" fmla="*/ 2637273 w 2637273"/>
                  <a:gd name="connsiteY6" fmla="*/ 2583259 h 2895650"/>
                  <a:gd name="connsiteX0" fmla="*/ 2637273 w 2637273"/>
                  <a:gd name="connsiteY0" fmla="*/ 2434397 h 2746788"/>
                  <a:gd name="connsiteX1" fmla="*/ 456309 w 2637273"/>
                  <a:gd name="connsiteY1" fmla="*/ 2712480 h 2746788"/>
                  <a:gd name="connsiteX2" fmla="*/ 51523 w 2637273"/>
                  <a:gd name="connsiteY2" fmla="*/ 1845310 h 2746788"/>
                  <a:gd name="connsiteX3" fmla="*/ 1046502 w 2637273"/>
                  <a:gd name="connsiteY3" fmla="*/ 942534 h 2746788"/>
                  <a:gd name="connsiteX4" fmla="*/ 1574631 w 2637273"/>
                  <a:gd name="connsiteY4" fmla="*/ 172396 h 2746788"/>
                  <a:gd name="connsiteX5" fmla="*/ 1747156 w 2637273"/>
                  <a:gd name="connsiteY5" fmla="*/ 178609 h 2746788"/>
                  <a:gd name="connsiteX6" fmla="*/ 2637273 w 2637273"/>
                  <a:gd name="connsiteY6" fmla="*/ 2434397 h 2746788"/>
                  <a:gd name="connsiteX0" fmla="*/ 2637273 w 2637273"/>
                  <a:gd name="connsiteY0" fmla="*/ 2462563 h 2774954"/>
                  <a:gd name="connsiteX1" fmla="*/ 456309 w 2637273"/>
                  <a:gd name="connsiteY1" fmla="*/ 2740646 h 2774954"/>
                  <a:gd name="connsiteX2" fmla="*/ 51523 w 2637273"/>
                  <a:gd name="connsiteY2" fmla="*/ 1873476 h 2774954"/>
                  <a:gd name="connsiteX3" fmla="*/ 1046502 w 2637273"/>
                  <a:gd name="connsiteY3" fmla="*/ 970700 h 2774954"/>
                  <a:gd name="connsiteX4" fmla="*/ 1574631 w 2637273"/>
                  <a:gd name="connsiteY4" fmla="*/ 200562 h 2774954"/>
                  <a:gd name="connsiteX5" fmla="*/ 1747156 w 2637273"/>
                  <a:gd name="connsiteY5" fmla="*/ 206775 h 2774954"/>
                  <a:gd name="connsiteX6" fmla="*/ 2637273 w 2637273"/>
                  <a:gd name="connsiteY6" fmla="*/ 2462563 h 2774954"/>
                  <a:gd name="connsiteX0" fmla="*/ 2637273 w 2637273"/>
                  <a:gd name="connsiteY0" fmla="*/ 2574860 h 2887251"/>
                  <a:gd name="connsiteX1" fmla="*/ 456309 w 2637273"/>
                  <a:gd name="connsiteY1" fmla="*/ 2852943 h 2887251"/>
                  <a:gd name="connsiteX2" fmla="*/ 51523 w 2637273"/>
                  <a:gd name="connsiteY2" fmla="*/ 1985773 h 2887251"/>
                  <a:gd name="connsiteX3" fmla="*/ 1046502 w 2637273"/>
                  <a:gd name="connsiteY3" fmla="*/ 1082997 h 2887251"/>
                  <a:gd name="connsiteX4" fmla="*/ 1574631 w 2637273"/>
                  <a:gd name="connsiteY4" fmla="*/ 312859 h 2887251"/>
                  <a:gd name="connsiteX5" fmla="*/ 1635240 w 2637273"/>
                  <a:gd name="connsiteY5" fmla="*/ 9775 h 2887251"/>
                  <a:gd name="connsiteX6" fmla="*/ 1747156 w 2637273"/>
                  <a:gd name="connsiteY6" fmla="*/ 319072 h 2887251"/>
                  <a:gd name="connsiteX7" fmla="*/ 2637273 w 2637273"/>
                  <a:gd name="connsiteY7" fmla="*/ 2574860 h 2887251"/>
                  <a:gd name="connsiteX0" fmla="*/ 2637273 w 2637273"/>
                  <a:gd name="connsiteY0" fmla="*/ 2574860 h 2887251"/>
                  <a:gd name="connsiteX1" fmla="*/ 456309 w 2637273"/>
                  <a:gd name="connsiteY1" fmla="*/ 2852943 h 2887251"/>
                  <a:gd name="connsiteX2" fmla="*/ 51523 w 2637273"/>
                  <a:gd name="connsiteY2" fmla="*/ 1985773 h 2887251"/>
                  <a:gd name="connsiteX3" fmla="*/ 1043393 w 2637273"/>
                  <a:gd name="connsiteY3" fmla="*/ 1037924 h 2887251"/>
                  <a:gd name="connsiteX4" fmla="*/ 1574631 w 2637273"/>
                  <a:gd name="connsiteY4" fmla="*/ 312859 h 2887251"/>
                  <a:gd name="connsiteX5" fmla="*/ 1635240 w 2637273"/>
                  <a:gd name="connsiteY5" fmla="*/ 9775 h 2887251"/>
                  <a:gd name="connsiteX6" fmla="*/ 1747156 w 2637273"/>
                  <a:gd name="connsiteY6" fmla="*/ 319072 h 2887251"/>
                  <a:gd name="connsiteX7" fmla="*/ 2637273 w 2637273"/>
                  <a:gd name="connsiteY7" fmla="*/ 2574860 h 2887251"/>
                  <a:gd name="connsiteX0" fmla="*/ 2637273 w 2637273"/>
                  <a:gd name="connsiteY0" fmla="*/ 2574860 h 2887251"/>
                  <a:gd name="connsiteX1" fmla="*/ 456309 w 2637273"/>
                  <a:gd name="connsiteY1" fmla="*/ 2852943 h 2887251"/>
                  <a:gd name="connsiteX2" fmla="*/ 51523 w 2637273"/>
                  <a:gd name="connsiteY2" fmla="*/ 1985773 h 2887251"/>
                  <a:gd name="connsiteX3" fmla="*/ 1043393 w 2637273"/>
                  <a:gd name="connsiteY3" fmla="*/ 1037924 h 2887251"/>
                  <a:gd name="connsiteX4" fmla="*/ 1574631 w 2637273"/>
                  <a:gd name="connsiteY4" fmla="*/ 312859 h 2887251"/>
                  <a:gd name="connsiteX5" fmla="*/ 1635240 w 2637273"/>
                  <a:gd name="connsiteY5" fmla="*/ 9775 h 2887251"/>
                  <a:gd name="connsiteX6" fmla="*/ 1747156 w 2637273"/>
                  <a:gd name="connsiteY6" fmla="*/ 319072 h 2887251"/>
                  <a:gd name="connsiteX7" fmla="*/ 2637273 w 2637273"/>
                  <a:gd name="connsiteY7" fmla="*/ 2574860 h 2887251"/>
                  <a:gd name="connsiteX0" fmla="*/ 2638893 w 2638893"/>
                  <a:gd name="connsiteY0" fmla="*/ 2574860 h 2853843"/>
                  <a:gd name="connsiteX1" fmla="*/ 457929 w 2638893"/>
                  <a:gd name="connsiteY1" fmla="*/ 2852943 h 2853843"/>
                  <a:gd name="connsiteX2" fmla="*/ 53143 w 2638893"/>
                  <a:gd name="connsiteY2" fmla="*/ 1985773 h 2853843"/>
                  <a:gd name="connsiteX3" fmla="*/ 1045013 w 2638893"/>
                  <a:gd name="connsiteY3" fmla="*/ 1037924 h 2853843"/>
                  <a:gd name="connsiteX4" fmla="*/ 1576251 w 2638893"/>
                  <a:gd name="connsiteY4" fmla="*/ 312859 h 2853843"/>
                  <a:gd name="connsiteX5" fmla="*/ 1636860 w 2638893"/>
                  <a:gd name="connsiteY5" fmla="*/ 9775 h 2853843"/>
                  <a:gd name="connsiteX6" fmla="*/ 1748776 w 2638893"/>
                  <a:gd name="connsiteY6" fmla="*/ 319072 h 2853843"/>
                  <a:gd name="connsiteX7" fmla="*/ 2638893 w 2638893"/>
                  <a:gd name="connsiteY7" fmla="*/ 2574860 h 2853843"/>
                  <a:gd name="connsiteX0" fmla="*/ 2654345 w 2654345"/>
                  <a:gd name="connsiteY0" fmla="*/ 2574860 h 2868879"/>
                  <a:gd name="connsiteX1" fmla="*/ 473381 w 2654345"/>
                  <a:gd name="connsiteY1" fmla="*/ 2852943 h 2868879"/>
                  <a:gd name="connsiteX2" fmla="*/ 68595 w 2654345"/>
                  <a:gd name="connsiteY2" fmla="*/ 1985773 h 2868879"/>
                  <a:gd name="connsiteX3" fmla="*/ 1060465 w 2654345"/>
                  <a:gd name="connsiteY3" fmla="*/ 1037924 h 2868879"/>
                  <a:gd name="connsiteX4" fmla="*/ 1591703 w 2654345"/>
                  <a:gd name="connsiteY4" fmla="*/ 312859 h 2868879"/>
                  <a:gd name="connsiteX5" fmla="*/ 1652312 w 2654345"/>
                  <a:gd name="connsiteY5" fmla="*/ 9775 h 2868879"/>
                  <a:gd name="connsiteX6" fmla="*/ 1764228 w 2654345"/>
                  <a:gd name="connsiteY6" fmla="*/ 319072 h 2868879"/>
                  <a:gd name="connsiteX7" fmla="*/ 2654345 w 2654345"/>
                  <a:gd name="connsiteY7" fmla="*/ 2574860 h 2868879"/>
                  <a:gd name="connsiteX0" fmla="*/ 2665175 w 2665175"/>
                  <a:gd name="connsiteY0" fmla="*/ 2640915 h 2904045"/>
                  <a:gd name="connsiteX1" fmla="*/ 457010 w 2665175"/>
                  <a:gd name="connsiteY1" fmla="*/ 2852943 h 2904045"/>
                  <a:gd name="connsiteX2" fmla="*/ 52224 w 2665175"/>
                  <a:gd name="connsiteY2" fmla="*/ 1985773 h 2904045"/>
                  <a:gd name="connsiteX3" fmla="*/ 1044094 w 2665175"/>
                  <a:gd name="connsiteY3" fmla="*/ 1037924 h 2904045"/>
                  <a:gd name="connsiteX4" fmla="*/ 1575332 w 2665175"/>
                  <a:gd name="connsiteY4" fmla="*/ 312859 h 2904045"/>
                  <a:gd name="connsiteX5" fmla="*/ 1635941 w 2665175"/>
                  <a:gd name="connsiteY5" fmla="*/ 9775 h 2904045"/>
                  <a:gd name="connsiteX6" fmla="*/ 1747857 w 2665175"/>
                  <a:gd name="connsiteY6" fmla="*/ 319072 h 2904045"/>
                  <a:gd name="connsiteX7" fmla="*/ 2665175 w 2665175"/>
                  <a:gd name="connsiteY7" fmla="*/ 2640915 h 2904045"/>
                  <a:gd name="connsiteX0" fmla="*/ 2665175 w 2665175"/>
                  <a:gd name="connsiteY0" fmla="*/ 2640915 h 2904045"/>
                  <a:gd name="connsiteX1" fmla="*/ 457010 w 2665175"/>
                  <a:gd name="connsiteY1" fmla="*/ 2852943 h 2904045"/>
                  <a:gd name="connsiteX2" fmla="*/ 52224 w 2665175"/>
                  <a:gd name="connsiteY2" fmla="*/ 1985773 h 2904045"/>
                  <a:gd name="connsiteX3" fmla="*/ 1027773 w 2665175"/>
                  <a:gd name="connsiteY3" fmla="*/ 998291 h 2904045"/>
                  <a:gd name="connsiteX4" fmla="*/ 1575332 w 2665175"/>
                  <a:gd name="connsiteY4" fmla="*/ 312859 h 2904045"/>
                  <a:gd name="connsiteX5" fmla="*/ 1635941 w 2665175"/>
                  <a:gd name="connsiteY5" fmla="*/ 9775 h 2904045"/>
                  <a:gd name="connsiteX6" fmla="*/ 1747857 w 2665175"/>
                  <a:gd name="connsiteY6" fmla="*/ 319072 h 2904045"/>
                  <a:gd name="connsiteX7" fmla="*/ 2665175 w 2665175"/>
                  <a:gd name="connsiteY7" fmla="*/ 2640915 h 2904045"/>
                  <a:gd name="connsiteX0" fmla="*/ 2717876 w 2717876"/>
                  <a:gd name="connsiteY0" fmla="*/ 2640915 h 2901064"/>
                  <a:gd name="connsiteX1" fmla="*/ 509711 w 2717876"/>
                  <a:gd name="connsiteY1" fmla="*/ 2852943 h 2901064"/>
                  <a:gd name="connsiteX2" fmla="*/ 44308 w 2717876"/>
                  <a:gd name="connsiteY2" fmla="*/ 2026185 h 2901064"/>
                  <a:gd name="connsiteX3" fmla="*/ 1080474 w 2717876"/>
                  <a:gd name="connsiteY3" fmla="*/ 998291 h 2901064"/>
                  <a:gd name="connsiteX4" fmla="*/ 1628033 w 2717876"/>
                  <a:gd name="connsiteY4" fmla="*/ 312859 h 2901064"/>
                  <a:gd name="connsiteX5" fmla="*/ 1688642 w 2717876"/>
                  <a:gd name="connsiteY5" fmla="*/ 9775 h 2901064"/>
                  <a:gd name="connsiteX6" fmla="*/ 1800558 w 2717876"/>
                  <a:gd name="connsiteY6" fmla="*/ 319072 h 2901064"/>
                  <a:gd name="connsiteX7" fmla="*/ 2717876 w 2717876"/>
                  <a:gd name="connsiteY7" fmla="*/ 2640915 h 2901064"/>
                  <a:gd name="connsiteX0" fmla="*/ 2717876 w 2717876"/>
                  <a:gd name="connsiteY0" fmla="*/ 2651650 h 2911799"/>
                  <a:gd name="connsiteX1" fmla="*/ 509711 w 2717876"/>
                  <a:gd name="connsiteY1" fmla="*/ 2863678 h 2911799"/>
                  <a:gd name="connsiteX2" fmla="*/ 44308 w 2717876"/>
                  <a:gd name="connsiteY2" fmla="*/ 2036920 h 2911799"/>
                  <a:gd name="connsiteX3" fmla="*/ 1080474 w 2717876"/>
                  <a:gd name="connsiteY3" fmla="*/ 1009026 h 2911799"/>
                  <a:gd name="connsiteX4" fmla="*/ 1766356 w 2717876"/>
                  <a:gd name="connsiteY4" fmla="*/ 98876 h 2911799"/>
                  <a:gd name="connsiteX5" fmla="*/ 1688642 w 2717876"/>
                  <a:gd name="connsiteY5" fmla="*/ 20510 h 2911799"/>
                  <a:gd name="connsiteX6" fmla="*/ 1800558 w 2717876"/>
                  <a:gd name="connsiteY6" fmla="*/ 329807 h 2911799"/>
                  <a:gd name="connsiteX7" fmla="*/ 2717876 w 2717876"/>
                  <a:gd name="connsiteY7" fmla="*/ 2651650 h 2911799"/>
                  <a:gd name="connsiteX0" fmla="*/ 2717876 w 2717876"/>
                  <a:gd name="connsiteY0" fmla="*/ 2640916 h 2901065"/>
                  <a:gd name="connsiteX1" fmla="*/ 509711 w 2717876"/>
                  <a:gd name="connsiteY1" fmla="*/ 2852944 h 2901065"/>
                  <a:gd name="connsiteX2" fmla="*/ 44308 w 2717876"/>
                  <a:gd name="connsiteY2" fmla="*/ 2026186 h 2901065"/>
                  <a:gd name="connsiteX3" fmla="*/ 1080474 w 2717876"/>
                  <a:gd name="connsiteY3" fmla="*/ 998292 h 2901065"/>
                  <a:gd name="connsiteX4" fmla="*/ 1603939 w 2717876"/>
                  <a:gd name="connsiteY4" fmla="*/ 292082 h 2901065"/>
                  <a:gd name="connsiteX5" fmla="*/ 1688642 w 2717876"/>
                  <a:gd name="connsiteY5" fmla="*/ 9776 h 2901065"/>
                  <a:gd name="connsiteX6" fmla="*/ 1800558 w 2717876"/>
                  <a:gd name="connsiteY6" fmla="*/ 319073 h 2901065"/>
                  <a:gd name="connsiteX7" fmla="*/ 2717876 w 2717876"/>
                  <a:gd name="connsiteY7" fmla="*/ 2640916 h 2901065"/>
                  <a:gd name="connsiteX0" fmla="*/ 2717876 w 2717876"/>
                  <a:gd name="connsiteY0" fmla="*/ 2629126 h 2889275"/>
                  <a:gd name="connsiteX1" fmla="*/ 509711 w 2717876"/>
                  <a:gd name="connsiteY1" fmla="*/ 2841154 h 2889275"/>
                  <a:gd name="connsiteX2" fmla="*/ 44308 w 2717876"/>
                  <a:gd name="connsiteY2" fmla="*/ 2014396 h 2889275"/>
                  <a:gd name="connsiteX3" fmla="*/ 1080474 w 2717876"/>
                  <a:gd name="connsiteY3" fmla="*/ 986502 h 2889275"/>
                  <a:gd name="connsiteX4" fmla="*/ 1603939 w 2717876"/>
                  <a:gd name="connsiteY4" fmla="*/ 280292 h 2889275"/>
                  <a:gd name="connsiteX5" fmla="*/ 1649009 w 2717876"/>
                  <a:gd name="connsiteY5" fmla="*/ 14148 h 2889275"/>
                  <a:gd name="connsiteX6" fmla="*/ 1800558 w 2717876"/>
                  <a:gd name="connsiteY6" fmla="*/ 307283 h 2889275"/>
                  <a:gd name="connsiteX7" fmla="*/ 2717876 w 2717876"/>
                  <a:gd name="connsiteY7" fmla="*/ 2629126 h 2889275"/>
                  <a:gd name="connsiteX0" fmla="*/ 2717876 w 2717876"/>
                  <a:gd name="connsiteY0" fmla="*/ 2606748 h 2866897"/>
                  <a:gd name="connsiteX1" fmla="*/ 509711 w 2717876"/>
                  <a:gd name="connsiteY1" fmla="*/ 2818776 h 2866897"/>
                  <a:gd name="connsiteX2" fmla="*/ 44308 w 2717876"/>
                  <a:gd name="connsiteY2" fmla="*/ 1992018 h 2866897"/>
                  <a:gd name="connsiteX3" fmla="*/ 1080474 w 2717876"/>
                  <a:gd name="connsiteY3" fmla="*/ 964124 h 2866897"/>
                  <a:gd name="connsiteX4" fmla="*/ 1603939 w 2717876"/>
                  <a:gd name="connsiteY4" fmla="*/ 257914 h 2866897"/>
                  <a:gd name="connsiteX5" fmla="*/ 1678541 w 2717876"/>
                  <a:gd name="connsiteY5" fmla="*/ 25631 h 2866897"/>
                  <a:gd name="connsiteX6" fmla="*/ 1800558 w 2717876"/>
                  <a:gd name="connsiteY6" fmla="*/ 284905 h 2866897"/>
                  <a:gd name="connsiteX7" fmla="*/ 2717876 w 2717876"/>
                  <a:gd name="connsiteY7" fmla="*/ 2606748 h 2866897"/>
                  <a:gd name="connsiteX0" fmla="*/ 2717876 w 2717876"/>
                  <a:gd name="connsiteY0" fmla="*/ 2606748 h 2866897"/>
                  <a:gd name="connsiteX1" fmla="*/ 509711 w 2717876"/>
                  <a:gd name="connsiteY1" fmla="*/ 2818776 h 2866897"/>
                  <a:gd name="connsiteX2" fmla="*/ 44308 w 2717876"/>
                  <a:gd name="connsiteY2" fmla="*/ 1992018 h 2866897"/>
                  <a:gd name="connsiteX3" fmla="*/ 1061822 w 2717876"/>
                  <a:gd name="connsiteY3" fmla="*/ 956429 h 2866897"/>
                  <a:gd name="connsiteX4" fmla="*/ 1603939 w 2717876"/>
                  <a:gd name="connsiteY4" fmla="*/ 257914 h 2866897"/>
                  <a:gd name="connsiteX5" fmla="*/ 1678541 w 2717876"/>
                  <a:gd name="connsiteY5" fmla="*/ 25631 h 2866897"/>
                  <a:gd name="connsiteX6" fmla="*/ 1800558 w 2717876"/>
                  <a:gd name="connsiteY6" fmla="*/ 284905 h 2866897"/>
                  <a:gd name="connsiteX7" fmla="*/ 2717876 w 2717876"/>
                  <a:gd name="connsiteY7" fmla="*/ 2606748 h 2866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17876" h="2866897">
                    <a:moveTo>
                      <a:pt x="2717876" y="2606748"/>
                    </a:moveTo>
                    <a:cubicBezTo>
                      <a:pt x="2414914" y="2864385"/>
                      <a:pt x="955306" y="2921231"/>
                      <a:pt x="509711" y="2818776"/>
                    </a:cubicBezTo>
                    <a:cubicBezTo>
                      <a:pt x="64116" y="2716321"/>
                      <a:pt x="-83756" y="2398455"/>
                      <a:pt x="44308" y="1992018"/>
                    </a:cubicBezTo>
                    <a:cubicBezTo>
                      <a:pt x="164672" y="1610016"/>
                      <a:pt x="496787" y="1382304"/>
                      <a:pt x="1061822" y="956429"/>
                    </a:cubicBezTo>
                    <a:cubicBezTo>
                      <a:pt x="1511249" y="470887"/>
                      <a:pt x="1500894" y="431086"/>
                      <a:pt x="1603939" y="257914"/>
                    </a:cubicBezTo>
                    <a:cubicBezTo>
                      <a:pt x="1708020" y="99767"/>
                      <a:pt x="1649787" y="24596"/>
                      <a:pt x="1678541" y="25631"/>
                    </a:cubicBezTo>
                    <a:cubicBezTo>
                      <a:pt x="1707295" y="26667"/>
                      <a:pt x="1639511" y="-121886"/>
                      <a:pt x="1800558" y="284905"/>
                    </a:cubicBezTo>
                    <a:lnTo>
                      <a:pt x="2717876" y="2606748"/>
                    </a:lnTo>
                    <a:close/>
                  </a:path>
                </a:pathLst>
              </a:custGeom>
              <a:solidFill>
                <a:srgbClr val="82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5" name="그룹 34"/>
            <p:cNvGrpSpPr/>
            <p:nvPr/>
          </p:nvGrpSpPr>
          <p:grpSpPr>
            <a:xfrm>
              <a:off x="1916088" y="4772192"/>
              <a:ext cx="3712445" cy="681416"/>
              <a:chOff x="1343155" y="4619791"/>
              <a:chExt cx="3712445" cy="721656"/>
            </a:xfrm>
          </p:grpSpPr>
          <p:grpSp>
            <p:nvGrpSpPr>
              <p:cNvPr id="36" name="그룹 35"/>
              <p:cNvGrpSpPr/>
              <p:nvPr/>
            </p:nvGrpSpPr>
            <p:grpSpPr>
              <a:xfrm>
                <a:off x="1598836" y="4619791"/>
                <a:ext cx="3456764" cy="328631"/>
                <a:chOff x="1598836" y="4619791"/>
                <a:chExt cx="3456764" cy="328631"/>
              </a:xfrm>
            </p:grpSpPr>
            <p:sp>
              <p:nvSpPr>
                <p:cNvPr id="42" name="달 41"/>
                <p:cNvSpPr/>
                <p:nvPr/>
              </p:nvSpPr>
              <p:spPr>
                <a:xfrm>
                  <a:off x="1598836" y="4619791"/>
                  <a:ext cx="473720" cy="328631"/>
                </a:xfrm>
                <a:prstGeom prst="moon">
                  <a:avLst>
                    <a:gd name="adj" fmla="val 34920"/>
                  </a:avLst>
                </a:prstGeom>
                <a:solidFill>
                  <a:srgbClr val="E8DAC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3" name="직선 연결선 42"/>
                <p:cNvCxnSpPr/>
                <p:nvPr/>
              </p:nvCxnSpPr>
              <p:spPr>
                <a:xfrm flipV="1">
                  <a:off x="1894138" y="4653136"/>
                  <a:ext cx="3161462" cy="1"/>
                </a:xfrm>
                <a:prstGeom prst="line">
                  <a:avLst/>
                </a:prstGeom>
                <a:ln w="63500" cap="sq">
                  <a:solidFill>
                    <a:srgbClr val="E8DAC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그룹 36"/>
              <p:cNvGrpSpPr/>
              <p:nvPr/>
            </p:nvGrpSpPr>
            <p:grpSpPr>
              <a:xfrm>
                <a:off x="1343155" y="4941136"/>
                <a:ext cx="3076749" cy="400311"/>
                <a:chOff x="1343155" y="4941136"/>
                <a:chExt cx="3076749" cy="400311"/>
              </a:xfrm>
            </p:grpSpPr>
            <p:grpSp>
              <p:nvGrpSpPr>
                <p:cNvPr id="38" name="그룹 37"/>
                <p:cNvGrpSpPr/>
                <p:nvPr/>
              </p:nvGrpSpPr>
              <p:grpSpPr>
                <a:xfrm flipH="1">
                  <a:off x="1775203" y="4941136"/>
                  <a:ext cx="2644701" cy="400311"/>
                  <a:chOff x="2390105" y="4673326"/>
                  <a:chExt cx="2786880" cy="297762"/>
                </a:xfrm>
              </p:grpSpPr>
              <p:sp>
                <p:nvSpPr>
                  <p:cNvPr id="40" name="달 39"/>
                  <p:cNvSpPr/>
                  <p:nvPr/>
                </p:nvSpPr>
                <p:spPr>
                  <a:xfrm rot="21241877">
                    <a:off x="2390105" y="4673326"/>
                    <a:ext cx="473720" cy="297762"/>
                  </a:xfrm>
                  <a:prstGeom prst="moon">
                    <a:avLst>
                      <a:gd name="adj" fmla="val 50811"/>
                    </a:avLst>
                  </a:prstGeom>
                  <a:solidFill>
                    <a:srgbClr val="E8DAC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cxnSp>
                <p:nvCxnSpPr>
                  <p:cNvPr id="41" name="직선 연결선 40"/>
                  <p:cNvCxnSpPr/>
                  <p:nvPr/>
                </p:nvCxnSpPr>
                <p:spPr>
                  <a:xfrm>
                    <a:off x="2748851" y="4673348"/>
                    <a:ext cx="2428134" cy="0"/>
                  </a:xfrm>
                  <a:prstGeom prst="line">
                    <a:avLst/>
                  </a:prstGeom>
                  <a:ln w="47625" cap="rnd">
                    <a:solidFill>
                      <a:srgbClr val="E8DACF"/>
                    </a:solidFill>
                    <a:tailEnd w="med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" name="직선 연결선 38"/>
                <p:cNvCxnSpPr/>
                <p:nvPr/>
              </p:nvCxnSpPr>
              <p:spPr>
                <a:xfrm>
                  <a:off x="1343155" y="5301207"/>
                  <a:ext cx="2724788" cy="0"/>
                </a:xfrm>
                <a:prstGeom prst="line">
                  <a:avLst/>
                </a:prstGeom>
                <a:ln w="47625" cap="rnd">
                  <a:solidFill>
                    <a:srgbClr val="E8DACF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그룹 43"/>
            <p:cNvGrpSpPr/>
            <p:nvPr/>
          </p:nvGrpSpPr>
          <p:grpSpPr>
            <a:xfrm>
              <a:off x="5220072" y="2924944"/>
              <a:ext cx="2592288" cy="504058"/>
              <a:chOff x="153085" y="4573601"/>
              <a:chExt cx="7552753" cy="767846"/>
            </a:xfrm>
          </p:grpSpPr>
          <p:grpSp>
            <p:nvGrpSpPr>
              <p:cNvPr id="45" name="그룹 44"/>
              <p:cNvGrpSpPr/>
              <p:nvPr/>
            </p:nvGrpSpPr>
            <p:grpSpPr>
              <a:xfrm>
                <a:off x="1411877" y="4573601"/>
                <a:ext cx="6293961" cy="438767"/>
                <a:chOff x="1411877" y="4573601"/>
                <a:chExt cx="6293961" cy="438767"/>
              </a:xfrm>
            </p:grpSpPr>
            <p:sp>
              <p:nvSpPr>
                <p:cNvPr id="51" name="달 50"/>
                <p:cNvSpPr/>
                <p:nvPr/>
              </p:nvSpPr>
              <p:spPr>
                <a:xfrm>
                  <a:off x="1411877" y="4594393"/>
                  <a:ext cx="698637" cy="417975"/>
                </a:xfrm>
                <a:prstGeom prst="moon">
                  <a:avLst>
                    <a:gd name="adj" fmla="val 34920"/>
                  </a:avLst>
                </a:prstGeom>
                <a:solidFill>
                  <a:srgbClr val="E8DAC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52" name="직선 연결선 51"/>
                <p:cNvCxnSpPr/>
                <p:nvPr/>
              </p:nvCxnSpPr>
              <p:spPr>
                <a:xfrm flipV="1">
                  <a:off x="1981286" y="4573601"/>
                  <a:ext cx="5724552" cy="33349"/>
                </a:xfrm>
                <a:prstGeom prst="line">
                  <a:avLst/>
                </a:prstGeom>
                <a:ln w="28575" cap="sq">
                  <a:solidFill>
                    <a:srgbClr val="E8DAC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그룹 45"/>
              <p:cNvGrpSpPr/>
              <p:nvPr/>
            </p:nvGrpSpPr>
            <p:grpSpPr>
              <a:xfrm>
                <a:off x="153085" y="4941136"/>
                <a:ext cx="4266819" cy="400311"/>
                <a:chOff x="153085" y="4941136"/>
                <a:chExt cx="4266819" cy="400311"/>
              </a:xfrm>
            </p:grpSpPr>
            <p:grpSp>
              <p:nvGrpSpPr>
                <p:cNvPr id="47" name="그룹 46"/>
                <p:cNvGrpSpPr/>
                <p:nvPr/>
              </p:nvGrpSpPr>
              <p:grpSpPr>
                <a:xfrm flipH="1">
                  <a:off x="1761193" y="4941136"/>
                  <a:ext cx="2658711" cy="400311"/>
                  <a:chOff x="2390105" y="4673326"/>
                  <a:chExt cx="2801643" cy="297762"/>
                </a:xfrm>
              </p:grpSpPr>
              <p:sp>
                <p:nvSpPr>
                  <p:cNvPr id="49" name="달 48"/>
                  <p:cNvSpPr/>
                  <p:nvPr/>
                </p:nvSpPr>
                <p:spPr>
                  <a:xfrm rot="21241877">
                    <a:off x="2390105" y="4673326"/>
                    <a:ext cx="473720" cy="297762"/>
                  </a:xfrm>
                  <a:prstGeom prst="moon">
                    <a:avLst>
                      <a:gd name="adj" fmla="val 50811"/>
                    </a:avLst>
                  </a:prstGeom>
                  <a:solidFill>
                    <a:srgbClr val="E8DAC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cxnSp>
                <p:nvCxnSpPr>
                  <p:cNvPr id="50" name="직선 연결선 49"/>
                  <p:cNvCxnSpPr/>
                  <p:nvPr/>
                </p:nvCxnSpPr>
                <p:spPr>
                  <a:xfrm>
                    <a:off x="2748834" y="4673348"/>
                    <a:ext cx="2442914" cy="26482"/>
                  </a:xfrm>
                  <a:prstGeom prst="line">
                    <a:avLst/>
                  </a:prstGeom>
                  <a:ln w="34925" cap="rnd">
                    <a:solidFill>
                      <a:srgbClr val="E8DACF"/>
                    </a:solidFill>
                    <a:tailEnd w="med" len="sm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" name="직선 연결선 47"/>
                <p:cNvCxnSpPr/>
                <p:nvPr/>
              </p:nvCxnSpPr>
              <p:spPr>
                <a:xfrm>
                  <a:off x="153085" y="5294667"/>
                  <a:ext cx="3914857" cy="6540"/>
                </a:xfrm>
                <a:prstGeom prst="line">
                  <a:avLst/>
                </a:prstGeom>
                <a:ln w="47625" cap="rnd">
                  <a:solidFill>
                    <a:srgbClr val="E8DACF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4" name="그룹 63"/>
          <p:cNvGrpSpPr/>
          <p:nvPr/>
        </p:nvGrpSpPr>
        <p:grpSpPr>
          <a:xfrm>
            <a:off x="923293" y="1124744"/>
            <a:ext cx="7272808" cy="2088232"/>
            <a:chOff x="827584" y="692696"/>
            <a:chExt cx="7272808" cy="2088232"/>
          </a:xfrm>
        </p:grpSpPr>
        <p:sp>
          <p:nvSpPr>
            <p:cNvPr id="54" name="직사각형 53"/>
            <p:cNvSpPr/>
            <p:nvPr/>
          </p:nvSpPr>
          <p:spPr>
            <a:xfrm>
              <a:off x="1043608" y="908720"/>
              <a:ext cx="6840760" cy="1656184"/>
            </a:xfrm>
            <a:prstGeom prst="rect">
              <a:avLst/>
            </a:prstGeom>
            <a:noFill/>
            <a:ln w="25400">
              <a:solidFill>
                <a:srgbClr val="B7BF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827584" y="692696"/>
              <a:ext cx="432048" cy="432048"/>
            </a:xfrm>
            <a:prstGeom prst="rect">
              <a:avLst/>
            </a:prstGeom>
            <a:noFill/>
            <a:ln>
              <a:solidFill>
                <a:srgbClr val="B7BF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827584" y="2348880"/>
              <a:ext cx="432048" cy="432048"/>
            </a:xfrm>
            <a:prstGeom prst="rect">
              <a:avLst/>
            </a:prstGeom>
            <a:noFill/>
            <a:ln>
              <a:solidFill>
                <a:srgbClr val="B7BF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7668344" y="701080"/>
              <a:ext cx="432048" cy="432048"/>
            </a:xfrm>
            <a:prstGeom prst="rect">
              <a:avLst/>
            </a:prstGeom>
            <a:noFill/>
            <a:ln>
              <a:solidFill>
                <a:srgbClr val="B7BF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7668344" y="2348880"/>
              <a:ext cx="432048" cy="432048"/>
            </a:xfrm>
            <a:prstGeom prst="rect">
              <a:avLst/>
            </a:prstGeom>
            <a:noFill/>
            <a:ln>
              <a:solidFill>
                <a:srgbClr val="B7BF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1475656" y="1268760"/>
              <a:ext cx="5904656" cy="936104"/>
            </a:xfrm>
            <a:prstGeom prst="rect">
              <a:avLst/>
            </a:prstGeom>
            <a:solidFill>
              <a:srgbClr val="8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650" dirty="0">
                  <a:ln>
                    <a:solidFill>
                      <a:srgbClr val="E8DACF"/>
                    </a:solidFill>
                  </a:ln>
                  <a:solidFill>
                    <a:srgbClr val="E8DACF"/>
                  </a:solidFill>
                  <a:ea typeface="문체부 쓰기 정체" panose="02030609000101010101" pitchFamily="17" charset="-127"/>
                </a:rPr>
                <a:t>독도를 일본으로부터 지키는 방법</a:t>
              </a:r>
            </a:p>
          </p:txBody>
        </p:sp>
        <p:sp>
          <p:nvSpPr>
            <p:cNvPr id="62" name="직사각형 61"/>
            <p:cNvSpPr/>
            <p:nvPr/>
          </p:nvSpPr>
          <p:spPr>
            <a:xfrm rot="5400000">
              <a:off x="1007604" y="1700809"/>
              <a:ext cx="1440160" cy="72008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직사각형 62"/>
            <p:cNvSpPr/>
            <p:nvPr/>
          </p:nvSpPr>
          <p:spPr>
            <a:xfrm rot="5400000">
              <a:off x="6408204" y="1700808"/>
              <a:ext cx="1440160" cy="72008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106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38" y="-13764"/>
            <a:ext cx="9144000" cy="6858000"/>
          </a:xfrm>
          <a:prstGeom prst="rect">
            <a:avLst/>
          </a:prstGeom>
        </p:spPr>
      </p:pic>
      <p:cxnSp>
        <p:nvCxnSpPr>
          <p:cNvPr id="72" name="직선 연결선 71"/>
          <p:cNvCxnSpPr/>
          <p:nvPr/>
        </p:nvCxnSpPr>
        <p:spPr>
          <a:xfrm>
            <a:off x="8820472" y="-243408"/>
            <a:ext cx="0" cy="7344816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98A2081-2DDC-433E-AD43-4847847AE641}"/>
              </a:ext>
            </a:extLst>
          </p:cNvPr>
          <p:cNvSpPr/>
          <p:nvPr/>
        </p:nvSpPr>
        <p:spPr>
          <a:xfrm>
            <a:off x="-13038" y="346381"/>
            <a:ext cx="7681382" cy="446276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독도를 일본으로부터 지키기 위한 </a:t>
            </a:r>
            <a:r>
              <a:rPr lang="ko-KR" altLang="en-US" sz="23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첫번째</a:t>
            </a:r>
            <a:endParaRPr lang="en-US" altLang="ko-KR" sz="23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명조 ExtraBold" pitchFamily="18" charset="-127"/>
              <a:ea typeface="나눔명조 ExtraBold" pitchFamily="18" charset="-127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1CB58CE2-D076-4A1C-8515-6C8AAC57E4A8}"/>
              </a:ext>
            </a:extLst>
          </p:cNvPr>
          <p:cNvGrpSpPr/>
          <p:nvPr/>
        </p:nvGrpSpPr>
        <p:grpSpPr>
          <a:xfrm>
            <a:off x="179512" y="1700808"/>
            <a:ext cx="8416677" cy="4714800"/>
            <a:chOff x="197769" y="1139037"/>
            <a:chExt cx="5886400" cy="2650003"/>
          </a:xfrm>
        </p:grpSpPr>
        <p:sp>
          <p:nvSpPr>
            <p:cNvPr id="7" name="모서리가 둥근 직사각형 8">
              <a:extLst>
                <a:ext uri="{FF2B5EF4-FFF2-40B4-BE49-F238E27FC236}">
                  <a16:creationId xmlns:a16="http://schemas.microsoft.com/office/drawing/2014/main" id="{17DFC19B-85BF-4AFC-84BE-5A2A7694C86D}"/>
                </a:ext>
              </a:extLst>
            </p:cNvPr>
            <p:cNvSpPr/>
            <p:nvPr/>
          </p:nvSpPr>
          <p:spPr>
            <a:xfrm>
              <a:off x="197769" y="1139037"/>
              <a:ext cx="5886400" cy="2650003"/>
            </a:xfrm>
            <a:prstGeom prst="roundRect">
              <a:avLst/>
            </a:prstGeom>
            <a:noFill/>
            <a:ln w="34925">
              <a:solidFill>
                <a:srgbClr val="B8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endParaRPr lang="en-US" altLang="ko-K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158F56-64C5-47E0-87E0-69A7C472E0E6}"/>
                </a:ext>
              </a:extLst>
            </p:cNvPr>
            <p:cNvSpPr txBox="1"/>
            <p:nvPr/>
          </p:nvSpPr>
          <p:spPr>
            <a:xfrm>
              <a:off x="375585" y="1570369"/>
              <a:ext cx="129196" cy="2594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7B45B0E-4048-4BEA-8588-DDF733E6406B}"/>
                </a:ext>
              </a:extLst>
            </p:cNvPr>
            <p:cNvSpPr txBox="1"/>
            <p:nvPr/>
          </p:nvSpPr>
          <p:spPr>
            <a:xfrm>
              <a:off x="403381" y="2641533"/>
              <a:ext cx="129196" cy="2594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2A6ABD1-603B-405B-977F-07500BC217C9}"/>
              </a:ext>
            </a:extLst>
          </p:cNvPr>
          <p:cNvSpPr txBox="1"/>
          <p:nvPr/>
        </p:nvSpPr>
        <p:spPr>
          <a:xfrm>
            <a:off x="1115616" y="3227211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>
                <a:solidFill>
                  <a:srgbClr val="E8DA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B80000"/>
                </a:highligh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독도를 사랑하는 마음가짐</a:t>
            </a:r>
            <a:endParaRPr lang="en-US" altLang="ko-KR" sz="4800" b="1" dirty="0">
              <a:solidFill>
                <a:srgbClr val="E8DAC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B80000"/>
              </a:highligh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283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72" name="직선 연결선 71"/>
          <p:cNvCxnSpPr/>
          <p:nvPr/>
        </p:nvCxnSpPr>
        <p:spPr>
          <a:xfrm>
            <a:off x="8820472" y="-243408"/>
            <a:ext cx="0" cy="7344816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98A2081-2DDC-433E-AD43-4847847AE641}"/>
              </a:ext>
            </a:extLst>
          </p:cNvPr>
          <p:cNvSpPr/>
          <p:nvPr/>
        </p:nvSpPr>
        <p:spPr>
          <a:xfrm>
            <a:off x="-13038" y="346381"/>
            <a:ext cx="5017085" cy="446275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독도를 지키려면</a:t>
            </a:r>
            <a:endParaRPr lang="en-US" altLang="ko-KR" sz="23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명조 ExtraBold" pitchFamily="18" charset="-127"/>
              <a:ea typeface="나눔명조 ExtraBold" pitchFamily="18" charset="-127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1CB58CE2-D076-4A1C-8515-6C8AAC57E4A8}"/>
              </a:ext>
            </a:extLst>
          </p:cNvPr>
          <p:cNvGrpSpPr/>
          <p:nvPr/>
        </p:nvGrpSpPr>
        <p:grpSpPr>
          <a:xfrm>
            <a:off x="166319" y="1095215"/>
            <a:ext cx="8416677" cy="5309600"/>
            <a:chOff x="197769" y="1139037"/>
            <a:chExt cx="5886400" cy="2650003"/>
          </a:xfrm>
        </p:grpSpPr>
        <p:sp>
          <p:nvSpPr>
            <p:cNvPr id="7" name="모서리가 둥근 직사각형 8">
              <a:extLst>
                <a:ext uri="{FF2B5EF4-FFF2-40B4-BE49-F238E27FC236}">
                  <a16:creationId xmlns:a16="http://schemas.microsoft.com/office/drawing/2014/main" id="{17DFC19B-85BF-4AFC-84BE-5A2A7694C86D}"/>
                </a:ext>
              </a:extLst>
            </p:cNvPr>
            <p:cNvSpPr/>
            <p:nvPr/>
          </p:nvSpPr>
          <p:spPr>
            <a:xfrm>
              <a:off x="197769" y="1139037"/>
              <a:ext cx="5886400" cy="2650003"/>
            </a:xfrm>
            <a:prstGeom prst="roundRect">
              <a:avLst/>
            </a:prstGeom>
            <a:noFill/>
            <a:ln w="34925">
              <a:solidFill>
                <a:srgbClr val="B8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endParaRPr lang="en-US" altLang="ko-K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158F56-64C5-47E0-87E0-69A7C472E0E6}"/>
                </a:ext>
              </a:extLst>
            </p:cNvPr>
            <p:cNvSpPr txBox="1"/>
            <p:nvPr/>
          </p:nvSpPr>
          <p:spPr>
            <a:xfrm>
              <a:off x="375585" y="1570369"/>
              <a:ext cx="3716663" cy="230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B80000"/>
                  </a:highligh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1 )</a:t>
              </a:r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</a:t>
              </a:r>
              <a:r>
                <a:rPr lang="ko-KR" altLang="en-US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독도를 사랑하는 마음이 있어야 함</a:t>
              </a:r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7B45B0E-4048-4BEA-8588-DDF733E6406B}"/>
                </a:ext>
              </a:extLst>
            </p:cNvPr>
            <p:cNvSpPr txBox="1"/>
            <p:nvPr/>
          </p:nvSpPr>
          <p:spPr>
            <a:xfrm>
              <a:off x="403381" y="2009589"/>
              <a:ext cx="4073172" cy="230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B80000"/>
                  </a:highligh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2 )</a:t>
              </a:r>
              <a:r>
                <a:rPr lang="en-US" altLang="ko-KR" sz="2400" b="1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</a:t>
              </a:r>
              <a:r>
                <a:rPr lang="ko-KR" altLang="en-US" sz="2400" b="1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charset="-127"/>
                  <a:ea typeface="나눔명조 ExtraBold" charset="-127"/>
                </a:rPr>
                <a:t>독도를 지키는 분들께 편지를 써야 함</a:t>
              </a:r>
              <a:r>
                <a:rPr lang="en-US" altLang="ko-KR" sz="2400" b="1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charset="-127"/>
                  <a:ea typeface="나눔명조 ExtraBold" charset="-127"/>
                </a:rPr>
                <a:t>.</a:t>
              </a:r>
              <a:r>
                <a:rPr lang="ko-KR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charset="-127"/>
                  <a:ea typeface="나눔명조 ExtraBold" charset="-127"/>
                </a:rPr>
                <a:t>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19F2C8-64ED-4769-BEF5-EC6B35937FAD}"/>
                </a:ext>
              </a:extLst>
            </p:cNvPr>
            <p:cNvSpPr txBox="1"/>
            <p:nvPr/>
          </p:nvSpPr>
          <p:spPr>
            <a:xfrm>
              <a:off x="403381" y="2506777"/>
              <a:ext cx="4326831" cy="23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B80000"/>
                  </a:highligh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3 )</a:t>
              </a:r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독도 </a:t>
              </a:r>
              <a:r>
                <a:rPr lang="ko-KR" altLang="en-US" sz="24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홍보지를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만들어 널리 퍼뜨려야 함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4258C40-E206-423A-BD7B-3711CB19A741}"/>
                </a:ext>
              </a:extLst>
            </p:cNvPr>
            <p:cNvSpPr txBox="1"/>
            <p:nvPr/>
          </p:nvSpPr>
          <p:spPr>
            <a:xfrm>
              <a:off x="364002" y="2945335"/>
              <a:ext cx="5535482" cy="41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B80000"/>
                  </a:highligh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4 )</a:t>
              </a:r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과거에 우리땅이었다는  주장을 내세워 재판에서 이겨            야 함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329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38" y="-13764"/>
            <a:ext cx="9144000" cy="6858000"/>
          </a:xfrm>
          <a:prstGeom prst="rect">
            <a:avLst/>
          </a:prstGeom>
        </p:spPr>
      </p:pic>
      <p:cxnSp>
        <p:nvCxnSpPr>
          <p:cNvPr id="72" name="직선 연결선 71"/>
          <p:cNvCxnSpPr/>
          <p:nvPr/>
        </p:nvCxnSpPr>
        <p:spPr>
          <a:xfrm>
            <a:off x="8820472" y="-243408"/>
            <a:ext cx="0" cy="7344816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98A2081-2DDC-433E-AD43-4847847AE641}"/>
              </a:ext>
            </a:extLst>
          </p:cNvPr>
          <p:cNvSpPr/>
          <p:nvPr/>
        </p:nvSpPr>
        <p:spPr>
          <a:xfrm>
            <a:off x="-13038" y="346381"/>
            <a:ext cx="7681382" cy="446276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독도를 </a:t>
            </a:r>
            <a:r>
              <a:rPr lang="en-US" altLang="ko-KR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‘</a:t>
            </a:r>
            <a:r>
              <a:rPr lang="ko-KR" altLang="en-US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공인된 한국 영토</a:t>
            </a:r>
            <a:r>
              <a:rPr lang="en-US" altLang="ko-KR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’</a:t>
            </a:r>
            <a:r>
              <a:rPr lang="ko-KR" altLang="en-US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로 만들 수 있는 </a:t>
            </a:r>
            <a:r>
              <a:rPr lang="ko-KR" altLang="en-US" sz="23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유일무일한</a:t>
            </a:r>
            <a:r>
              <a:rPr lang="ko-KR" altLang="en-US" sz="23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 방법</a:t>
            </a:r>
            <a:endParaRPr lang="en-US" altLang="ko-KR" sz="23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명조 ExtraBold" pitchFamily="18" charset="-127"/>
              <a:ea typeface="나눔명조 ExtraBold" pitchFamily="18" charset="-127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1CB58CE2-D076-4A1C-8515-6C8AAC57E4A8}"/>
              </a:ext>
            </a:extLst>
          </p:cNvPr>
          <p:cNvGrpSpPr/>
          <p:nvPr/>
        </p:nvGrpSpPr>
        <p:grpSpPr>
          <a:xfrm>
            <a:off x="179512" y="1700808"/>
            <a:ext cx="8421870" cy="4714800"/>
            <a:chOff x="197769" y="1139037"/>
            <a:chExt cx="5890032" cy="2650003"/>
          </a:xfrm>
        </p:grpSpPr>
        <p:sp>
          <p:nvSpPr>
            <p:cNvPr id="7" name="모서리가 둥근 직사각형 8">
              <a:extLst>
                <a:ext uri="{FF2B5EF4-FFF2-40B4-BE49-F238E27FC236}">
                  <a16:creationId xmlns:a16="http://schemas.microsoft.com/office/drawing/2014/main" id="{17DFC19B-85BF-4AFC-84BE-5A2A7694C86D}"/>
                </a:ext>
              </a:extLst>
            </p:cNvPr>
            <p:cNvSpPr/>
            <p:nvPr/>
          </p:nvSpPr>
          <p:spPr>
            <a:xfrm>
              <a:off x="197769" y="1139037"/>
              <a:ext cx="5886400" cy="2650003"/>
            </a:xfrm>
            <a:prstGeom prst="roundRect">
              <a:avLst/>
            </a:prstGeom>
            <a:noFill/>
            <a:ln w="34925">
              <a:solidFill>
                <a:srgbClr val="B8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endParaRPr lang="en-US" altLang="ko-K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158F56-64C5-47E0-87E0-69A7C472E0E6}"/>
                </a:ext>
              </a:extLst>
            </p:cNvPr>
            <p:cNvSpPr txBox="1"/>
            <p:nvPr/>
          </p:nvSpPr>
          <p:spPr>
            <a:xfrm>
              <a:off x="375585" y="1570369"/>
              <a:ext cx="5712216" cy="882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B80000"/>
                  </a:highligh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1 )</a:t>
              </a:r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국제사법재판소에서 재판을 해서 이기는 방법 뿐이다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그</a:t>
              </a:r>
              <a:endPara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리고 국제사법재판소에서 재판을 할 때 가장 중요시하는 </a:t>
              </a:r>
              <a:endPara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것은 역사적인 문제도 힘의 강약도 아닌 누가 얼마나 </a:t>
              </a:r>
              <a:endPara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오랜 기간 동안 </a:t>
              </a:r>
              <a:r>
                <a:rPr lang="ko-KR" altLang="en-US" sz="24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실소유해왔나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하는 점이라고 생각함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7B45B0E-4048-4BEA-8588-DDF733E6406B}"/>
                </a:ext>
              </a:extLst>
            </p:cNvPr>
            <p:cNvSpPr txBox="1"/>
            <p:nvPr/>
          </p:nvSpPr>
          <p:spPr>
            <a:xfrm>
              <a:off x="403381" y="2641533"/>
              <a:ext cx="5643830" cy="1089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B80000"/>
                  </a:highligh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2 )</a:t>
              </a:r>
              <a:r>
                <a:rPr lang="en-US" altLang="ko-KR" sz="2400" dirty="0">
                  <a:solidFill>
                    <a:srgbClr val="E8DAC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우리나라는 이미 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50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년이나 독도를 실소유해 오고 있고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, </a:t>
              </a: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사법재판소에 상정되기 전에 최대한 오랫동안 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“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분쟁</a:t>
              </a:r>
              <a:endPara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지역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”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이 아닌 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“</a:t>
              </a:r>
              <a:r>
                <a:rPr lang="ko-KR" altLang="en-US" sz="24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실소유영토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”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로 유지 할 필요가 있는 것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</a:t>
              </a: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그래서 한국정부는 일본의 도발에 용하지 않고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, 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이를 이</a:t>
              </a:r>
              <a:endParaRPr lang="en-US" altLang="ko-K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  <a:p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      </a:t>
              </a:r>
              <a:r>
                <a:rPr lang="ko-KR" altLang="en-US" sz="24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슈화하지</a:t>
              </a:r>
              <a:r>
                <a:rPr lang="ko-KR" alt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 않으려고 노력하는 것이라고 함</a:t>
              </a:r>
              <a:r>
                <a:rPr lang="en-US" altLang="ko-K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나눔명조 ExtraBold" panose="02020603020101020101" pitchFamily="18" charset="-127"/>
                  <a:ea typeface="나눔명조 ExtraBold" panose="02020603020101020101" pitchFamily="18" charset="-127"/>
                </a:rPr>
                <a:t>.</a:t>
              </a:r>
              <a:endParaRPr lang="ko-KR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anose="02020603020101020101" pitchFamily="18" charset="-127"/>
                <a:ea typeface="나눔명조 ExtraBold" panose="02020603020101020101" pitchFamily="18" charset="-127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2A6ABD1-603B-405B-977F-07500BC217C9}"/>
              </a:ext>
            </a:extLst>
          </p:cNvPr>
          <p:cNvSpPr txBox="1"/>
          <p:nvPr/>
        </p:nvSpPr>
        <p:spPr>
          <a:xfrm>
            <a:off x="1473942" y="1376822"/>
            <a:ext cx="5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>
                <a:solidFill>
                  <a:srgbClr val="E8DA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B80000"/>
                </a:highligh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국제 사법 재판소에서 승리</a:t>
            </a:r>
            <a:endParaRPr lang="en-US" altLang="ko-KR" sz="3200" b="1" dirty="0">
              <a:solidFill>
                <a:srgbClr val="E8DAC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B80000"/>
              </a:highligh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479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41A30CBA-8F54-4A82-9158-AC57E7073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7" y="260648"/>
            <a:ext cx="9121023" cy="6480720"/>
          </a:xfrm>
        </p:spPr>
      </p:pic>
    </p:spTree>
    <p:extLst>
      <p:ext uri="{BB962C8B-B14F-4D97-AF65-F5344CB8AC3E}">
        <p14:creationId xmlns:p14="http://schemas.microsoft.com/office/powerpoint/2010/main" val="1776217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154</Words>
  <Application>Microsoft Office PowerPoint</Application>
  <PresentationFormat>화면 슬라이드 쇼(4:3)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Arial</vt:lpstr>
      <vt:lpstr>문체부 쓰기 정체</vt:lpstr>
      <vt:lpstr>나눔명조 ExtraBold</vt:lpstr>
      <vt:lpstr>맑은 고딕</vt:lpstr>
      <vt:lpstr>나눔바른고딕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sec</dc:creator>
  <cp:lastModifiedBy>민해오</cp:lastModifiedBy>
  <cp:revision>109</cp:revision>
  <dcterms:created xsi:type="dcterms:W3CDTF">2016-04-14T18:28:09Z</dcterms:created>
  <dcterms:modified xsi:type="dcterms:W3CDTF">2017-12-11T14:37:14Z</dcterms:modified>
</cp:coreProperties>
</file>