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81" r:id="rId2"/>
    <p:sldId id="288" r:id="rId3"/>
    <p:sldId id="282" r:id="rId4"/>
    <p:sldId id="287" r:id="rId5"/>
    <p:sldId id="290" r:id="rId6"/>
    <p:sldId id="291" r:id="rId7"/>
    <p:sldId id="295" r:id="rId8"/>
    <p:sldId id="292" r:id="rId9"/>
    <p:sldId id="293" r:id="rId10"/>
    <p:sldId id="296" r:id="rId11"/>
    <p:sldId id="297" r:id="rId12"/>
    <p:sldId id="294" r:id="rId13"/>
    <p:sldId id="298" r:id="rId14"/>
    <p:sldId id="299" r:id="rId15"/>
    <p:sldId id="300" r:id="rId16"/>
    <p:sldId id="301" r:id="rId17"/>
    <p:sldId id="302" r:id="rId18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함초롬바탕" panose="02030504000101010101" pitchFamily="18" charset="-127"/>
      <p:regular r:id="rId23"/>
      <p:bold r:id="rId24"/>
    </p:embeddedFont>
    <p:embeddedFont>
      <p:font typeface="210 맨발의청춘 B" panose="02020603020101020101" pitchFamily="18" charset="-127"/>
      <p:regular r:id="rId25"/>
    </p:embeddedFont>
    <p:embeddedFont>
      <p:font typeface="210 맨발의청춘 R" panose="02020603020101020101" pitchFamily="18" charset="-127"/>
      <p:regular r:id="rId26"/>
    </p:embeddedFont>
    <p:embeddedFont>
      <p:font typeface="나눔바른고딕" panose="020B0600000101010101" charset="-127"/>
      <p:regular r:id="rId27"/>
      <p:bold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4"/>
    <a:srgbClr val="525252"/>
    <a:srgbClr val="FDFDDF"/>
    <a:srgbClr val="FCFBFA"/>
    <a:srgbClr val="F8F8F6"/>
    <a:srgbClr val="F4F3EE"/>
    <a:srgbClr val="E0E0D8"/>
    <a:srgbClr val="F4F3F2"/>
    <a:srgbClr val="F4F2F0"/>
    <a:srgbClr val="F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 showGuides="1">
      <p:cViewPr varScale="1">
        <p:scale>
          <a:sx n="96" d="100"/>
          <a:sy n="96" d="100"/>
        </p:scale>
        <p:origin x="-49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032ED-ACEB-4653-BF1D-98F25D46E59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E450E2-4A5D-437D-9565-BC99F9E539A6}">
      <dgm:prSet phldrT="[텍스트]" custT="1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덴노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天皇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6EB914E8-21D9-46AE-86D8-BBE089DBE70C}" type="parTrans" cxnId="{C60C2544-F948-4ADF-8B31-59AC37AD7B3A}">
      <dgm:prSet/>
      <dgm:spPr/>
      <dgm:t>
        <a:bodyPr/>
        <a:lstStyle/>
        <a:p>
          <a:pPr latinLnBrk="1"/>
          <a:endParaRPr lang="ko-KR" altLang="en-US"/>
        </a:p>
      </dgm:t>
    </dgm:pt>
    <dgm:pt modelId="{F2E0382D-C164-4190-827D-D29AFE0B5994}" type="sibTrans" cxnId="{C60C2544-F948-4ADF-8B31-59AC37AD7B3A}">
      <dgm:prSet/>
      <dgm:spPr/>
      <dgm:t>
        <a:bodyPr/>
        <a:lstStyle/>
        <a:p>
          <a:pPr latinLnBrk="1"/>
          <a:endParaRPr lang="ko-KR" altLang="en-US"/>
        </a:p>
      </dgm:t>
    </dgm:pt>
    <dgm:pt modelId="{DDFF212D-C721-4B2C-936F-35CB6E66E410}">
      <dgm:prSet phldrT="[텍스트]" custT="1"/>
      <dgm:spPr>
        <a:solidFill>
          <a:srgbClr val="FFFF0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간레이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官領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33ECCB16-DFCB-47E3-BBFC-F31A95379B6C}" type="parTrans" cxnId="{7EA7F12F-AFED-4CFA-A134-0C09128BD47B}">
      <dgm:prSet/>
      <dgm:spPr/>
      <dgm:t>
        <a:bodyPr/>
        <a:lstStyle/>
        <a:p>
          <a:pPr latinLnBrk="1"/>
          <a:endParaRPr lang="ko-KR" altLang="en-US"/>
        </a:p>
      </dgm:t>
    </dgm:pt>
    <dgm:pt modelId="{A0F37B61-FBAE-4C0A-A68C-0A90F8EB7B8F}" type="sibTrans" cxnId="{7EA7F12F-AFED-4CFA-A134-0C09128BD47B}">
      <dgm:prSet/>
      <dgm:spPr/>
      <dgm:t>
        <a:bodyPr/>
        <a:lstStyle/>
        <a:p>
          <a:pPr latinLnBrk="1"/>
          <a:endParaRPr lang="ko-KR" altLang="en-US"/>
        </a:p>
      </dgm:t>
    </dgm:pt>
    <dgm:pt modelId="{BAEFC9AD-1DA3-4DB4-8FD2-C4AF56AF133F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슈고 다이묘</a:t>
          </a:r>
          <a:r>
            <a:rPr lang="en-US" altLang="ko-KR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ja-JP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</a:rPr>
            <a:t>守護大名</a:t>
          </a:r>
          <a:r>
            <a:rPr lang="en-US" altLang="ja-JP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567C62AD-C3C3-4AB2-A635-EDE895D64327}" type="parTrans" cxnId="{CE3859A7-7408-4A9E-9B4A-1F1917AEA1A8}">
      <dgm:prSet/>
      <dgm:spPr/>
      <dgm:t>
        <a:bodyPr/>
        <a:lstStyle/>
        <a:p>
          <a:pPr latinLnBrk="1"/>
          <a:endParaRPr lang="ko-KR" altLang="en-US"/>
        </a:p>
      </dgm:t>
    </dgm:pt>
    <dgm:pt modelId="{AEB4DC5A-F20A-4C8C-A19F-2699CA470312}" type="sibTrans" cxnId="{CE3859A7-7408-4A9E-9B4A-1F1917AEA1A8}">
      <dgm:prSet/>
      <dgm:spPr/>
      <dgm:t>
        <a:bodyPr/>
        <a:lstStyle/>
        <a:p>
          <a:pPr latinLnBrk="1"/>
          <a:endParaRPr lang="ko-KR" altLang="en-US"/>
        </a:p>
      </dgm:t>
    </dgm:pt>
    <dgm:pt modelId="{9B1517E1-8EE9-46E1-BD2F-8FA6F31506B9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쇼군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將軍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tx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885C07B-57FC-4353-A56C-33DC27A33418}" type="parTrans" cxnId="{98A51E12-FA5A-45C0-BCB7-8713FE94B36D}">
      <dgm:prSet/>
      <dgm:spPr/>
      <dgm:t>
        <a:bodyPr/>
        <a:lstStyle/>
        <a:p>
          <a:pPr latinLnBrk="1"/>
          <a:endParaRPr lang="ko-KR" altLang="en-US"/>
        </a:p>
      </dgm:t>
    </dgm:pt>
    <dgm:pt modelId="{1B0D50D6-3D95-41D6-80BD-C0B0F86357F4}" type="sibTrans" cxnId="{98A51E12-FA5A-45C0-BCB7-8713FE94B36D}">
      <dgm:prSet/>
      <dgm:spPr/>
      <dgm:t>
        <a:bodyPr/>
        <a:lstStyle/>
        <a:p>
          <a:pPr latinLnBrk="1"/>
          <a:endParaRPr lang="ko-KR" altLang="en-US"/>
        </a:p>
      </dgm:t>
    </dgm:pt>
    <dgm:pt modelId="{87F95C7C-4112-4BCF-AFC3-6F66CD54EA9E}">
      <dgm:prSet phldrT="[텍스트]" custT="1"/>
      <dgm:spPr>
        <a:solidFill>
          <a:srgbClr val="00B0F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다이묘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大名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C1D024B-7FD5-4C0F-A4C1-903776C513A2}" type="parTrans" cxnId="{DE32B474-C207-4E65-9368-FA887541F3A2}">
      <dgm:prSet/>
      <dgm:spPr/>
      <dgm:t>
        <a:bodyPr/>
        <a:lstStyle/>
        <a:p>
          <a:pPr latinLnBrk="1"/>
          <a:endParaRPr lang="ko-KR" altLang="en-US"/>
        </a:p>
      </dgm:t>
    </dgm:pt>
    <dgm:pt modelId="{B4AC4D87-D8BC-44A2-BC14-7D0CABC9BB92}" type="sibTrans" cxnId="{DE32B474-C207-4E65-9368-FA887541F3A2}">
      <dgm:prSet/>
      <dgm:spPr/>
      <dgm:t>
        <a:bodyPr/>
        <a:lstStyle/>
        <a:p>
          <a:pPr latinLnBrk="1"/>
          <a:endParaRPr lang="ko-KR" altLang="en-US"/>
        </a:p>
      </dgm:t>
    </dgm:pt>
    <dgm:pt modelId="{722CB055-1AF6-4769-97C1-F06B72E074F9}">
      <dgm:prSet phldrT="[텍스트]" custT="1"/>
      <dgm:spPr>
        <a:solidFill>
          <a:srgbClr val="7030A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고쿠진</a:t>
          </a:r>
          <a:r>
            <a:rPr lang="en-US" altLang="ko-KR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國人</a:t>
          </a:r>
          <a:r>
            <a:rPr lang="en-US" altLang="ko-KR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4C9474A-4546-4164-B159-3C64DD555E8D}" type="parTrans" cxnId="{3F3EDAB9-B977-4DB4-A8C8-E961E1FE36C1}">
      <dgm:prSet/>
      <dgm:spPr/>
      <dgm:t>
        <a:bodyPr/>
        <a:lstStyle/>
        <a:p>
          <a:pPr latinLnBrk="1"/>
          <a:endParaRPr lang="ko-KR" altLang="en-US"/>
        </a:p>
      </dgm:t>
    </dgm:pt>
    <dgm:pt modelId="{E6F10162-4A0D-40C9-A2AA-1C1A4877EFCC}" type="sibTrans" cxnId="{3F3EDAB9-B977-4DB4-A8C8-E961E1FE36C1}">
      <dgm:prSet/>
      <dgm:spPr/>
      <dgm:t>
        <a:bodyPr/>
        <a:lstStyle/>
        <a:p>
          <a:pPr latinLnBrk="1"/>
          <a:endParaRPr lang="ko-KR" altLang="en-US"/>
        </a:p>
      </dgm:t>
    </dgm:pt>
    <dgm:pt modelId="{34DAB859-2B87-4B59-ABC8-3A5C75C4167E}" type="pres">
      <dgm:prSet presAssocID="{A1B032ED-ACEB-4653-BF1D-98F25D46E59A}" presName="Name0" presStyleCnt="0">
        <dgm:presLayoutVars>
          <dgm:dir/>
          <dgm:animLvl val="lvl"/>
          <dgm:resizeHandles val="exact"/>
        </dgm:presLayoutVars>
      </dgm:prSet>
      <dgm:spPr/>
    </dgm:pt>
    <dgm:pt modelId="{85F9513F-BA7C-4594-ABD4-E527150DB6D8}" type="pres">
      <dgm:prSet presAssocID="{2AE450E2-4A5D-437D-9565-BC99F9E539A6}" presName="Name8" presStyleCnt="0"/>
      <dgm:spPr/>
    </dgm:pt>
    <dgm:pt modelId="{95C275E3-B0E1-42A5-96E3-863F18739DCC}" type="pres">
      <dgm:prSet presAssocID="{2AE450E2-4A5D-437D-9565-BC99F9E539A6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7CE836-4E57-478E-A24B-3BC6C5EC3A79}" type="pres">
      <dgm:prSet presAssocID="{2AE450E2-4A5D-437D-9565-BC99F9E539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1ABBA6-109B-4BCA-89B7-79C9EDC8AC57}" type="pres">
      <dgm:prSet presAssocID="{9B1517E1-8EE9-46E1-BD2F-8FA6F31506B9}" presName="Name8" presStyleCnt="0"/>
      <dgm:spPr/>
    </dgm:pt>
    <dgm:pt modelId="{4E70F3B1-1930-42C6-BE10-B49336338B3F}" type="pres">
      <dgm:prSet presAssocID="{9B1517E1-8EE9-46E1-BD2F-8FA6F31506B9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4590A3-617A-49B9-A1B6-E50AD7E55422}" type="pres">
      <dgm:prSet presAssocID="{9B1517E1-8EE9-46E1-BD2F-8FA6F31506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F10DB7-4583-4E9D-B770-26BE5EA5FA48}" type="pres">
      <dgm:prSet presAssocID="{DDFF212D-C721-4B2C-936F-35CB6E66E410}" presName="Name8" presStyleCnt="0"/>
      <dgm:spPr/>
    </dgm:pt>
    <dgm:pt modelId="{F031D1E0-A2F1-4014-9245-22D3DF41DBC7}" type="pres">
      <dgm:prSet presAssocID="{DDFF212D-C721-4B2C-936F-35CB6E66E41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CB8DF2-E649-4750-AFAD-8A9F1E7DF4F3}" type="pres">
      <dgm:prSet presAssocID="{DDFF212D-C721-4B2C-936F-35CB6E66E4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57D1F1-57C2-4AB1-A213-6E9D806E907B}" type="pres">
      <dgm:prSet presAssocID="{BAEFC9AD-1DA3-4DB4-8FD2-C4AF56AF133F}" presName="Name8" presStyleCnt="0"/>
      <dgm:spPr/>
    </dgm:pt>
    <dgm:pt modelId="{C6F6438A-4177-4E61-8655-76D6D61066FA}" type="pres">
      <dgm:prSet presAssocID="{BAEFC9AD-1DA3-4DB4-8FD2-C4AF56AF133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AC8B9A-8766-46C7-B579-EDA0A6AD1BA0}" type="pres">
      <dgm:prSet presAssocID="{BAEFC9AD-1DA3-4DB4-8FD2-C4AF56AF13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E371BC-59CE-43AA-A48F-F2968F7D65B4}" type="pres">
      <dgm:prSet presAssocID="{87F95C7C-4112-4BCF-AFC3-6F66CD54EA9E}" presName="Name8" presStyleCnt="0"/>
      <dgm:spPr/>
    </dgm:pt>
    <dgm:pt modelId="{3962704F-F8F4-4CDD-8B04-49F5B1FD7F37}" type="pres">
      <dgm:prSet presAssocID="{87F95C7C-4112-4BCF-AFC3-6F66CD54EA9E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7FFD44-B5AC-4292-90E4-29AEFD2065EB}" type="pres">
      <dgm:prSet presAssocID="{87F95C7C-4112-4BCF-AFC3-6F66CD54EA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97ACDB-B8D2-4426-9D8A-F9FBCEE6EAE4}" type="pres">
      <dgm:prSet presAssocID="{722CB055-1AF6-4769-97C1-F06B72E074F9}" presName="Name8" presStyleCnt="0"/>
      <dgm:spPr/>
    </dgm:pt>
    <dgm:pt modelId="{1B6E699D-C0EE-46BE-83DA-5FF3C9838C8E}" type="pres">
      <dgm:prSet presAssocID="{722CB055-1AF6-4769-97C1-F06B72E074F9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09A11F-C1C4-4EF9-9ECC-E39C10B3BF94}" type="pres">
      <dgm:prSet presAssocID="{722CB055-1AF6-4769-97C1-F06B72E07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F67C0D6-98D2-4D45-8EA2-4B8E65B703E7}" type="presOf" srcId="{A1B032ED-ACEB-4653-BF1D-98F25D46E59A}" destId="{34DAB859-2B87-4B59-ABC8-3A5C75C4167E}" srcOrd="0" destOrd="0" presId="urn:microsoft.com/office/officeart/2005/8/layout/pyramid1"/>
    <dgm:cxn modelId="{98A51E12-FA5A-45C0-BCB7-8713FE94B36D}" srcId="{A1B032ED-ACEB-4653-BF1D-98F25D46E59A}" destId="{9B1517E1-8EE9-46E1-BD2F-8FA6F31506B9}" srcOrd="1" destOrd="0" parTransId="{A885C07B-57FC-4353-A56C-33DC27A33418}" sibTransId="{1B0D50D6-3D95-41D6-80BD-C0B0F86357F4}"/>
    <dgm:cxn modelId="{C60C2544-F948-4ADF-8B31-59AC37AD7B3A}" srcId="{A1B032ED-ACEB-4653-BF1D-98F25D46E59A}" destId="{2AE450E2-4A5D-437D-9565-BC99F9E539A6}" srcOrd="0" destOrd="0" parTransId="{6EB914E8-21D9-46AE-86D8-BBE089DBE70C}" sibTransId="{F2E0382D-C164-4190-827D-D29AFE0B5994}"/>
    <dgm:cxn modelId="{3F3EDAB9-B977-4DB4-A8C8-E961E1FE36C1}" srcId="{A1B032ED-ACEB-4653-BF1D-98F25D46E59A}" destId="{722CB055-1AF6-4769-97C1-F06B72E074F9}" srcOrd="5" destOrd="0" parTransId="{A4C9474A-4546-4164-B159-3C64DD555E8D}" sibTransId="{E6F10162-4A0D-40C9-A2AA-1C1A4877EFCC}"/>
    <dgm:cxn modelId="{B27456C4-A4DB-4B28-9B87-4D8D2958AC80}" type="presOf" srcId="{DDFF212D-C721-4B2C-936F-35CB6E66E410}" destId="{F7CB8DF2-E649-4750-AFAD-8A9F1E7DF4F3}" srcOrd="1" destOrd="0" presId="urn:microsoft.com/office/officeart/2005/8/layout/pyramid1"/>
    <dgm:cxn modelId="{A9E73950-DE75-4AA4-806C-2837ABC3E0C3}" type="presOf" srcId="{9B1517E1-8EE9-46E1-BD2F-8FA6F31506B9}" destId="{4E70F3B1-1930-42C6-BE10-B49336338B3F}" srcOrd="0" destOrd="0" presId="urn:microsoft.com/office/officeart/2005/8/layout/pyramid1"/>
    <dgm:cxn modelId="{CA724292-CED1-427F-B2E5-027760662BE4}" type="presOf" srcId="{DDFF212D-C721-4B2C-936F-35CB6E66E410}" destId="{F031D1E0-A2F1-4014-9245-22D3DF41DBC7}" srcOrd="0" destOrd="0" presId="urn:microsoft.com/office/officeart/2005/8/layout/pyramid1"/>
    <dgm:cxn modelId="{01306E0B-CE6D-4EC3-A62E-F6634C3032C9}" type="presOf" srcId="{2AE450E2-4A5D-437D-9565-BC99F9E539A6}" destId="{967CE836-4E57-478E-A24B-3BC6C5EC3A79}" srcOrd="1" destOrd="0" presId="urn:microsoft.com/office/officeart/2005/8/layout/pyramid1"/>
    <dgm:cxn modelId="{22B2A858-A6BE-4321-A0E6-7D4B2B198013}" type="presOf" srcId="{9B1517E1-8EE9-46E1-BD2F-8FA6F31506B9}" destId="{CF4590A3-617A-49B9-A1B6-E50AD7E55422}" srcOrd="1" destOrd="0" presId="urn:microsoft.com/office/officeart/2005/8/layout/pyramid1"/>
    <dgm:cxn modelId="{B59D0377-CBF3-4223-B1FC-B976FA22A51B}" type="presOf" srcId="{87F95C7C-4112-4BCF-AFC3-6F66CD54EA9E}" destId="{3962704F-F8F4-4CDD-8B04-49F5B1FD7F37}" srcOrd="0" destOrd="0" presId="urn:microsoft.com/office/officeart/2005/8/layout/pyramid1"/>
    <dgm:cxn modelId="{387DCBA5-E9CA-4358-BE26-677687EB64C0}" type="presOf" srcId="{722CB055-1AF6-4769-97C1-F06B72E074F9}" destId="{1B6E699D-C0EE-46BE-83DA-5FF3C9838C8E}" srcOrd="0" destOrd="0" presId="urn:microsoft.com/office/officeart/2005/8/layout/pyramid1"/>
    <dgm:cxn modelId="{CE3859A7-7408-4A9E-9B4A-1F1917AEA1A8}" srcId="{A1B032ED-ACEB-4653-BF1D-98F25D46E59A}" destId="{BAEFC9AD-1DA3-4DB4-8FD2-C4AF56AF133F}" srcOrd="3" destOrd="0" parTransId="{567C62AD-C3C3-4AB2-A635-EDE895D64327}" sibTransId="{AEB4DC5A-F20A-4C8C-A19F-2699CA470312}"/>
    <dgm:cxn modelId="{D10740FB-6310-4EBF-88CA-8380BF98F078}" type="presOf" srcId="{87F95C7C-4112-4BCF-AFC3-6F66CD54EA9E}" destId="{CE7FFD44-B5AC-4292-90E4-29AEFD2065EB}" srcOrd="1" destOrd="0" presId="urn:microsoft.com/office/officeart/2005/8/layout/pyramid1"/>
    <dgm:cxn modelId="{DE32B474-C207-4E65-9368-FA887541F3A2}" srcId="{A1B032ED-ACEB-4653-BF1D-98F25D46E59A}" destId="{87F95C7C-4112-4BCF-AFC3-6F66CD54EA9E}" srcOrd="4" destOrd="0" parTransId="{AC1D024B-7FD5-4C0F-A4C1-903776C513A2}" sibTransId="{B4AC4D87-D8BC-44A2-BC14-7D0CABC9BB92}"/>
    <dgm:cxn modelId="{1602DBA4-0C18-448B-A064-E5E02CE9CB46}" type="presOf" srcId="{722CB055-1AF6-4769-97C1-F06B72E074F9}" destId="{ED09A11F-C1C4-4EF9-9ECC-E39C10B3BF94}" srcOrd="1" destOrd="0" presId="urn:microsoft.com/office/officeart/2005/8/layout/pyramid1"/>
    <dgm:cxn modelId="{A67F3F77-C68D-4B9F-BA8A-D1ADC3112319}" type="presOf" srcId="{BAEFC9AD-1DA3-4DB4-8FD2-C4AF56AF133F}" destId="{C6F6438A-4177-4E61-8655-76D6D61066FA}" srcOrd="0" destOrd="0" presId="urn:microsoft.com/office/officeart/2005/8/layout/pyramid1"/>
    <dgm:cxn modelId="{152D4AAC-B620-4BB8-B71D-8FF55783319A}" type="presOf" srcId="{BAEFC9AD-1DA3-4DB4-8FD2-C4AF56AF133F}" destId="{C8AC8B9A-8766-46C7-B579-EDA0A6AD1BA0}" srcOrd="1" destOrd="0" presId="urn:microsoft.com/office/officeart/2005/8/layout/pyramid1"/>
    <dgm:cxn modelId="{2083B2AB-EA6B-4F75-B058-84CFC5FAC96E}" type="presOf" srcId="{2AE450E2-4A5D-437D-9565-BC99F9E539A6}" destId="{95C275E3-B0E1-42A5-96E3-863F18739DCC}" srcOrd="0" destOrd="0" presId="urn:microsoft.com/office/officeart/2005/8/layout/pyramid1"/>
    <dgm:cxn modelId="{7EA7F12F-AFED-4CFA-A134-0C09128BD47B}" srcId="{A1B032ED-ACEB-4653-BF1D-98F25D46E59A}" destId="{DDFF212D-C721-4B2C-936F-35CB6E66E410}" srcOrd="2" destOrd="0" parTransId="{33ECCB16-DFCB-47E3-BBFC-F31A95379B6C}" sibTransId="{A0F37B61-FBAE-4C0A-A68C-0A90F8EB7B8F}"/>
    <dgm:cxn modelId="{D780AF9A-FA89-4ADF-8737-CB82AC785210}" type="presParOf" srcId="{34DAB859-2B87-4B59-ABC8-3A5C75C4167E}" destId="{85F9513F-BA7C-4594-ABD4-E527150DB6D8}" srcOrd="0" destOrd="0" presId="urn:microsoft.com/office/officeart/2005/8/layout/pyramid1"/>
    <dgm:cxn modelId="{B7A06977-97B5-44A1-BE75-FB29CBF06DA6}" type="presParOf" srcId="{85F9513F-BA7C-4594-ABD4-E527150DB6D8}" destId="{95C275E3-B0E1-42A5-96E3-863F18739DCC}" srcOrd="0" destOrd="0" presId="urn:microsoft.com/office/officeart/2005/8/layout/pyramid1"/>
    <dgm:cxn modelId="{880F29D9-44B0-4F7F-9972-BFB33F6C231C}" type="presParOf" srcId="{85F9513F-BA7C-4594-ABD4-E527150DB6D8}" destId="{967CE836-4E57-478E-A24B-3BC6C5EC3A79}" srcOrd="1" destOrd="0" presId="urn:microsoft.com/office/officeart/2005/8/layout/pyramid1"/>
    <dgm:cxn modelId="{B36227B5-105D-4498-9B42-8FF5DE2FCD59}" type="presParOf" srcId="{34DAB859-2B87-4B59-ABC8-3A5C75C4167E}" destId="{951ABBA6-109B-4BCA-89B7-79C9EDC8AC57}" srcOrd="1" destOrd="0" presId="urn:microsoft.com/office/officeart/2005/8/layout/pyramid1"/>
    <dgm:cxn modelId="{DF62DF77-7DF0-4516-A58C-188AE83A7E0F}" type="presParOf" srcId="{951ABBA6-109B-4BCA-89B7-79C9EDC8AC57}" destId="{4E70F3B1-1930-42C6-BE10-B49336338B3F}" srcOrd="0" destOrd="0" presId="urn:microsoft.com/office/officeart/2005/8/layout/pyramid1"/>
    <dgm:cxn modelId="{03A41A27-1EA8-44EC-BEB4-4AD3EAF95DAE}" type="presParOf" srcId="{951ABBA6-109B-4BCA-89B7-79C9EDC8AC57}" destId="{CF4590A3-617A-49B9-A1B6-E50AD7E55422}" srcOrd="1" destOrd="0" presId="urn:microsoft.com/office/officeart/2005/8/layout/pyramid1"/>
    <dgm:cxn modelId="{138EBB35-4EFF-49B9-A341-E3ABA2330BEA}" type="presParOf" srcId="{34DAB859-2B87-4B59-ABC8-3A5C75C4167E}" destId="{C0F10DB7-4583-4E9D-B770-26BE5EA5FA48}" srcOrd="2" destOrd="0" presId="urn:microsoft.com/office/officeart/2005/8/layout/pyramid1"/>
    <dgm:cxn modelId="{8744AB6E-A226-4E43-8E73-4D3E417011A3}" type="presParOf" srcId="{C0F10DB7-4583-4E9D-B770-26BE5EA5FA48}" destId="{F031D1E0-A2F1-4014-9245-22D3DF41DBC7}" srcOrd="0" destOrd="0" presId="urn:microsoft.com/office/officeart/2005/8/layout/pyramid1"/>
    <dgm:cxn modelId="{BA87B205-CF36-4A5B-A027-3E622308BA47}" type="presParOf" srcId="{C0F10DB7-4583-4E9D-B770-26BE5EA5FA48}" destId="{F7CB8DF2-E649-4750-AFAD-8A9F1E7DF4F3}" srcOrd="1" destOrd="0" presId="urn:microsoft.com/office/officeart/2005/8/layout/pyramid1"/>
    <dgm:cxn modelId="{EBF2C8EA-F734-42D4-BAE1-FAA89E14B2DB}" type="presParOf" srcId="{34DAB859-2B87-4B59-ABC8-3A5C75C4167E}" destId="{3657D1F1-57C2-4AB1-A213-6E9D806E907B}" srcOrd="3" destOrd="0" presId="urn:microsoft.com/office/officeart/2005/8/layout/pyramid1"/>
    <dgm:cxn modelId="{35F4F42B-0E31-4F9B-A5A5-BB68148A9359}" type="presParOf" srcId="{3657D1F1-57C2-4AB1-A213-6E9D806E907B}" destId="{C6F6438A-4177-4E61-8655-76D6D61066FA}" srcOrd="0" destOrd="0" presId="urn:microsoft.com/office/officeart/2005/8/layout/pyramid1"/>
    <dgm:cxn modelId="{4013652F-42E1-4F57-9681-60CCB7584263}" type="presParOf" srcId="{3657D1F1-57C2-4AB1-A213-6E9D806E907B}" destId="{C8AC8B9A-8766-46C7-B579-EDA0A6AD1BA0}" srcOrd="1" destOrd="0" presId="urn:microsoft.com/office/officeart/2005/8/layout/pyramid1"/>
    <dgm:cxn modelId="{C6911ECA-34BC-4245-B9A8-EA472DCE8CB0}" type="presParOf" srcId="{34DAB859-2B87-4B59-ABC8-3A5C75C4167E}" destId="{16E371BC-59CE-43AA-A48F-F2968F7D65B4}" srcOrd="4" destOrd="0" presId="urn:microsoft.com/office/officeart/2005/8/layout/pyramid1"/>
    <dgm:cxn modelId="{2B80D9B5-89D7-45E2-920A-406BC91E3939}" type="presParOf" srcId="{16E371BC-59CE-43AA-A48F-F2968F7D65B4}" destId="{3962704F-F8F4-4CDD-8B04-49F5B1FD7F37}" srcOrd="0" destOrd="0" presId="urn:microsoft.com/office/officeart/2005/8/layout/pyramid1"/>
    <dgm:cxn modelId="{D28982EB-591F-4951-8965-337DE1D718C4}" type="presParOf" srcId="{16E371BC-59CE-43AA-A48F-F2968F7D65B4}" destId="{CE7FFD44-B5AC-4292-90E4-29AEFD2065EB}" srcOrd="1" destOrd="0" presId="urn:microsoft.com/office/officeart/2005/8/layout/pyramid1"/>
    <dgm:cxn modelId="{911BD1A0-1D77-43A6-B829-2927F9F2535F}" type="presParOf" srcId="{34DAB859-2B87-4B59-ABC8-3A5C75C4167E}" destId="{FE97ACDB-B8D2-4426-9D8A-F9FBCEE6EAE4}" srcOrd="5" destOrd="0" presId="urn:microsoft.com/office/officeart/2005/8/layout/pyramid1"/>
    <dgm:cxn modelId="{F303C9D8-0612-41AC-901F-34C5232C0A3F}" type="presParOf" srcId="{FE97ACDB-B8D2-4426-9D8A-F9FBCEE6EAE4}" destId="{1B6E699D-C0EE-46BE-83DA-5FF3C9838C8E}" srcOrd="0" destOrd="0" presId="urn:microsoft.com/office/officeart/2005/8/layout/pyramid1"/>
    <dgm:cxn modelId="{7F1A7B78-64F1-46F1-B5C9-EB78E603ADAF}" type="presParOf" srcId="{FE97ACDB-B8D2-4426-9D8A-F9FBCEE6EAE4}" destId="{ED09A11F-C1C4-4EF9-9ECC-E39C10B3BF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295FB-35B0-4FA4-B3B9-44364D75BD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2AD21C9-E4A9-4059-8EF2-02BD4D52B29B}">
      <dgm:prSet phldrT="[텍스트]" custT="1"/>
      <dgm:spPr/>
      <dgm:t>
        <a:bodyPr/>
        <a:lstStyle/>
        <a:p>
          <a:pPr latinLnBrk="1"/>
          <a:r>
            <a:rPr lang="ko-KR" altLang="en-US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시바    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斯波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>
            <a:ln>
              <a:solidFill>
                <a:schemeClr val="tx1"/>
              </a:solidFill>
            </a:ln>
            <a:solidFill>
              <a:srgbClr val="FF0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3B3E8711-8F13-4260-94A6-1402E9792311}" type="parTrans" cxnId="{765B4CCC-08A5-4A29-87AB-7898758169B4}">
      <dgm:prSet/>
      <dgm:spPr/>
      <dgm:t>
        <a:bodyPr/>
        <a:lstStyle/>
        <a:p>
          <a:pPr latinLnBrk="1"/>
          <a:endParaRPr lang="ko-KR" altLang="en-US"/>
        </a:p>
      </dgm:t>
    </dgm:pt>
    <dgm:pt modelId="{BA14BF46-2A17-438E-9AED-21C6C5BE1354}" type="sibTrans" cxnId="{765B4CCC-08A5-4A29-87AB-7898758169B4}">
      <dgm:prSet/>
      <dgm:spPr/>
      <dgm:t>
        <a:bodyPr/>
        <a:lstStyle/>
        <a:p>
          <a:pPr latinLnBrk="1"/>
          <a:endParaRPr lang="ko-KR" altLang="en-US"/>
        </a:p>
      </dgm:t>
    </dgm:pt>
    <dgm:pt modelId="{5D6FD3A9-4C53-4E89-83C2-048D290FEFE0}">
      <dgm:prSet phldrT="[텍스트]" custT="1"/>
      <dgm:spPr/>
      <dgm:t>
        <a:bodyPr/>
        <a:lstStyle/>
        <a:p>
          <a:pPr latinLnBrk="1"/>
          <a:r>
            <a:rPr lang="ko-KR" altLang="en-US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호소카와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細川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>
            <a:ln>
              <a:solidFill>
                <a:schemeClr val="tx1"/>
              </a:solidFill>
            </a:ln>
            <a:solidFill>
              <a:srgbClr val="FFC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349D41DD-0959-4C3B-BC40-0335B4B3A5FC}" type="parTrans" cxnId="{8697AB06-4AE4-4C44-844F-76682F41C927}">
      <dgm:prSet/>
      <dgm:spPr/>
      <dgm:t>
        <a:bodyPr/>
        <a:lstStyle/>
        <a:p>
          <a:pPr latinLnBrk="1"/>
          <a:endParaRPr lang="ko-KR" altLang="en-US"/>
        </a:p>
      </dgm:t>
    </dgm:pt>
    <dgm:pt modelId="{FB02CCA3-624E-4360-A080-9D7ABB1C1C0D}" type="sibTrans" cxnId="{8697AB06-4AE4-4C44-844F-76682F41C927}">
      <dgm:prSet/>
      <dgm:spPr/>
      <dgm:t>
        <a:bodyPr/>
        <a:lstStyle/>
        <a:p>
          <a:pPr latinLnBrk="1"/>
          <a:endParaRPr lang="ko-KR" altLang="en-US"/>
        </a:p>
      </dgm:t>
    </dgm:pt>
    <dgm:pt modelId="{2CC28AAA-6A27-4368-B853-AE35457C9061}">
      <dgm:prSet phldrT="[텍스트]" custT="1"/>
      <dgm:spPr/>
      <dgm:t>
        <a:bodyPr/>
        <a:lstStyle/>
        <a:p>
          <a:pPr latinLnBrk="1"/>
          <a:r>
            <a:rPr lang="ko-KR" altLang="en-US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하타케야마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畠山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>
            <a:ln>
              <a:solidFill>
                <a:schemeClr val="tx1"/>
              </a:solidFill>
            </a:ln>
            <a:solidFill>
              <a:srgbClr val="00B05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742D7BF-7884-4A5C-AECD-4775CF23320E}" type="parTrans" cxnId="{65CCE88A-3C23-4D58-A6A5-E632B1C6BC76}">
      <dgm:prSet/>
      <dgm:spPr/>
      <dgm:t>
        <a:bodyPr/>
        <a:lstStyle/>
        <a:p>
          <a:pPr latinLnBrk="1"/>
          <a:endParaRPr lang="ko-KR" altLang="en-US"/>
        </a:p>
      </dgm:t>
    </dgm:pt>
    <dgm:pt modelId="{985C82D8-17AD-46AB-99F1-14D52EA9DCBE}" type="sibTrans" cxnId="{65CCE88A-3C23-4D58-A6A5-E632B1C6BC76}">
      <dgm:prSet/>
      <dgm:spPr/>
      <dgm:t>
        <a:bodyPr/>
        <a:lstStyle/>
        <a:p>
          <a:pPr latinLnBrk="1"/>
          <a:endParaRPr lang="ko-KR" altLang="en-US"/>
        </a:p>
      </dgm:t>
    </dgm:pt>
    <dgm:pt modelId="{AE344937-4109-4850-85C6-7A7C7EB1102A}" type="pres">
      <dgm:prSet presAssocID="{B23295FB-35B0-4FA4-B3B9-44364D75BD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CFA877-E6FB-42DF-BA8A-0F6D473477A3}" type="pres">
      <dgm:prSet presAssocID="{E2AD21C9-E4A9-4059-8EF2-02BD4D52B29B}" presName="dummy" presStyleCnt="0"/>
      <dgm:spPr/>
    </dgm:pt>
    <dgm:pt modelId="{24F6CE5C-4942-4691-BADB-3FC0F8F3055D}" type="pres">
      <dgm:prSet presAssocID="{E2AD21C9-E4A9-4059-8EF2-02BD4D52B29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9135B6-7D59-485D-80D1-221B20F6A133}" type="pres">
      <dgm:prSet presAssocID="{BA14BF46-2A17-438E-9AED-21C6C5BE1354}" presName="sibTrans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8EEB1B8-5342-43A7-85BE-52B2566EFD47}" type="pres">
      <dgm:prSet presAssocID="{5D6FD3A9-4C53-4E89-83C2-048D290FEFE0}" presName="dummy" presStyleCnt="0"/>
      <dgm:spPr/>
    </dgm:pt>
    <dgm:pt modelId="{3715E8E6-39B8-48F9-8472-345AC3E5C3F2}" type="pres">
      <dgm:prSet presAssocID="{5D6FD3A9-4C53-4E89-83C2-048D290FEFE0}" presName="node" presStyleLbl="revTx" presStyleIdx="1" presStyleCnt="3" custScaleX="144422" custRadScaleRad="98398" custRadScaleInc="-772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4568C5-8CA0-4A52-89ED-BE084A65DE46}" type="pres">
      <dgm:prSet presAssocID="{FB02CCA3-624E-4360-A080-9D7ABB1C1C0D}" presName="sibTrans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39CDB4A-4922-4A6A-AD4D-8EF90E9EA84C}" type="pres">
      <dgm:prSet presAssocID="{2CC28AAA-6A27-4368-B853-AE35457C9061}" presName="dummy" presStyleCnt="0"/>
      <dgm:spPr/>
    </dgm:pt>
    <dgm:pt modelId="{964EC5CB-76DD-4F09-A4B1-064E461D93FC}" type="pres">
      <dgm:prSet presAssocID="{2CC28AAA-6A27-4368-B853-AE35457C9061}" presName="node" presStyleLbl="revTx" presStyleIdx="2" presStyleCnt="3" custScaleX="1725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9C958C-627F-4F4D-BF2E-5E8084DDE07D}" type="pres">
      <dgm:prSet presAssocID="{985C82D8-17AD-46AB-99F1-14D52EA9DCBE}" presName="sibTrans" presStyleLbl="node1" presStyleIdx="2" presStyleCnt="3" custLinFactNeighborX="4155" custLinFactNeighborY="-2939"/>
      <dgm:spPr/>
      <dgm:t>
        <a:bodyPr/>
        <a:lstStyle/>
        <a:p>
          <a:pPr latinLnBrk="1"/>
          <a:endParaRPr lang="ko-KR" altLang="en-US"/>
        </a:p>
      </dgm:t>
    </dgm:pt>
  </dgm:ptLst>
  <dgm:cxnLst>
    <dgm:cxn modelId="{604FC034-4ACE-4E51-B62F-3CFAC5D28E3E}" type="presOf" srcId="{FB02CCA3-624E-4360-A080-9D7ABB1C1C0D}" destId="{9F4568C5-8CA0-4A52-89ED-BE084A65DE46}" srcOrd="0" destOrd="0" presId="urn:microsoft.com/office/officeart/2005/8/layout/cycle1"/>
    <dgm:cxn modelId="{65CCE88A-3C23-4D58-A6A5-E632B1C6BC76}" srcId="{B23295FB-35B0-4FA4-B3B9-44364D75BD1B}" destId="{2CC28AAA-6A27-4368-B853-AE35457C9061}" srcOrd="2" destOrd="0" parTransId="{A742D7BF-7884-4A5C-AECD-4775CF23320E}" sibTransId="{985C82D8-17AD-46AB-99F1-14D52EA9DCBE}"/>
    <dgm:cxn modelId="{8697AB06-4AE4-4C44-844F-76682F41C927}" srcId="{B23295FB-35B0-4FA4-B3B9-44364D75BD1B}" destId="{5D6FD3A9-4C53-4E89-83C2-048D290FEFE0}" srcOrd="1" destOrd="0" parTransId="{349D41DD-0959-4C3B-BC40-0335B4B3A5FC}" sibTransId="{FB02CCA3-624E-4360-A080-9D7ABB1C1C0D}"/>
    <dgm:cxn modelId="{21B781EE-07FD-4A54-86B7-077331CC2DA3}" type="presOf" srcId="{5D6FD3A9-4C53-4E89-83C2-048D290FEFE0}" destId="{3715E8E6-39B8-48F9-8472-345AC3E5C3F2}" srcOrd="0" destOrd="0" presId="urn:microsoft.com/office/officeart/2005/8/layout/cycle1"/>
    <dgm:cxn modelId="{046876D8-B936-4E34-9124-C646F558EC7A}" type="presOf" srcId="{2CC28AAA-6A27-4368-B853-AE35457C9061}" destId="{964EC5CB-76DD-4F09-A4B1-064E461D93FC}" srcOrd="0" destOrd="0" presId="urn:microsoft.com/office/officeart/2005/8/layout/cycle1"/>
    <dgm:cxn modelId="{1AB23F58-CBA8-48A3-B46B-1E3F4BA39D35}" type="presOf" srcId="{985C82D8-17AD-46AB-99F1-14D52EA9DCBE}" destId="{5B9C958C-627F-4F4D-BF2E-5E8084DDE07D}" srcOrd="0" destOrd="0" presId="urn:microsoft.com/office/officeart/2005/8/layout/cycle1"/>
    <dgm:cxn modelId="{7384CB64-015A-4DB4-97D5-CEF53796E47E}" type="presOf" srcId="{BA14BF46-2A17-438E-9AED-21C6C5BE1354}" destId="{C79135B6-7D59-485D-80D1-221B20F6A133}" srcOrd="0" destOrd="0" presId="urn:microsoft.com/office/officeart/2005/8/layout/cycle1"/>
    <dgm:cxn modelId="{9488E001-7134-4E95-9492-804810D8BB43}" type="presOf" srcId="{B23295FB-35B0-4FA4-B3B9-44364D75BD1B}" destId="{AE344937-4109-4850-85C6-7A7C7EB1102A}" srcOrd="0" destOrd="0" presId="urn:microsoft.com/office/officeart/2005/8/layout/cycle1"/>
    <dgm:cxn modelId="{765B4CCC-08A5-4A29-87AB-7898758169B4}" srcId="{B23295FB-35B0-4FA4-B3B9-44364D75BD1B}" destId="{E2AD21C9-E4A9-4059-8EF2-02BD4D52B29B}" srcOrd="0" destOrd="0" parTransId="{3B3E8711-8F13-4260-94A6-1402E9792311}" sibTransId="{BA14BF46-2A17-438E-9AED-21C6C5BE1354}"/>
    <dgm:cxn modelId="{EA2A79CD-1D41-45F9-8712-6F689AE19C8D}" type="presOf" srcId="{E2AD21C9-E4A9-4059-8EF2-02BD4D52B29B}" destId="{24F6CE5C-4942-4691-BADB-3FC0F8F3055D}" srcOrd="0" destOrd="0" presId="urn:microsoft.com/office/officeart/2005/8/layout/cycle1"/>
    <dgm:cxn modelId="{13F1CD8E-5A8A-44B5-94F0-E06FB21F292B}" type="presParOf" srcId="{AE344937-4109-4850-85C6-7A7C7EB1102A}" destId="{21CFA877-E6FB-42DF-BA8A-0F6D473477A3}" srcOrd="0" destOrd="0" presId="urn:microsoft.com/office/officeart/2005/8/layout/cycle1"/>
    <dgm:cxn modelId="{02214903-0D02-49A3-9DF8-69D853A8CF8B}" type="presParOf" srcId="{AE344937-4109-4850-85C6-7A7C7EB1102A}" destId="{24F6CE5C-4942-4691-BADB-3FC0F8F3055D}" srcOrd="1" destOrd="0" presId="urn:microsoft.com/office/officeart/2005/8/layout/cycle1"/>
    <dgm:cxn modelId="{61EB3C26-BF0D-4D43-9FBF-F95D709E4D38}" type="presParOf" srcId="{AE344937-4109-4850-85C6-7A7C7EB1102A}" destId="{C79135B6-7D59-485D-80D1-221B20F6A133}" srcOrd="2" destOrd="0" presId="urn:microsoft.com/office/officeart/2005/8/layout/cycle1"/>
    <dgm:cxn modelId="{77D1020C-3BDA-486B-8D75-2EDE19680579}" type="presParOf" srcId="{AE344937-4109-4850-85C6-7A7C7EB1102A}" destId="{38EEB1B8-5342-43A7-85BE-52B2566EFD47}" srcOrd="3" destOrd="0" presId="urn:microsoft.com/office/officeart/2005/8/layout/cycle1"/>
    <dgm:cxn modelId="{110C4710-B083-45F7-B4D3-BFB954419FB9}" type="presParOf" srcId="{AE344937-4109-4850-85C6-7A7C7EB1102A}" destId="{3715E8E6-39B8-48F9-8472-345AC3E5C3F2}" srcOrd="4" destOrd="0" presId="urn:microsoft.com/office/officeart/2005/8/layout/cycle1"/>
    <dgm:cxn modelId="{B49D4344-FDB0-4723-9821-51A02D2B674F}" type="presParOf" srcId="{AE344937-4109-4850-85C6-7A7C7EB1102A}" destId="{9F4568C5-8CA0-4A52-89ED-BE084A65DE46}" srcOrd="5" destOrd="0" presId="urn:microsoft.com/office/officeart/2005/8/layout/cycle1"/>
    <dgm:cxn modelId="{10DCDCF6-A38F-4CC2-95EC-16E8BF6806ED}" type="presParOf" srcId="{AE344937-4109-4850-85C6-7A7C7EB1102A}" destId="{E39CDB4A-4922-4A6A-AD4D-8EF90E9EA84C}" srcOrd="6" destOrd="0" presId="urn:microsoft.com/office/officeart/2005/8/layout/cycle1"/>
    <dgm:cxn modelId="{87A0AFD5-9C33-4869-AC26-642881F13429}" type="presParOf" srcId="{AE344937-4109-4850-85C6-7A7C7EB1102A}" destId="{964EC5CB-76DD-4F09-A4B1-064E461D93FC}" srcOrd="7" destOrd="0" presId="urn:microsoft.com/office/officeart/2005/8/layout/cycle1"/>
    <dgm:cxn modelId="{1DFD20BF-E4EA-4391-BE38-0C69506A1700}" type="presParOf" srcId="{AE344937-4109-4850-85C6-7A7C7EB1102A}" destId="{5B9C958C-627F-4F4D-BF2E-5E8084DDE07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5D6DE-EDDA-4449-944A-A6564358951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E9146C61-0F0E-4F8C-A47A-926832DE93CB}">
      <dgm:prSet phldrT="[텍스트]"/>
      <dgm:spPr/>
      <dgm:t>
        <a:bodyPr/>
        <a:lstStyle/>
        <a:p>
          <a:pPr latinLnBrk="1"/>
          <a:r>
            <a:rPr lang="ko-KR" altLang="en-US" smtClean="0"/>
            <a:t>막부</a:t>
          </a:r>
          <a:endParaRPr lang="ko-KR" altLang="en-US"/>
        </a:p>
      </dgm:t>
    </dgm:pt>
    <dgm:pt modelId="{6F1A93F2-38A7-4CBA-BE5E-E667EF88929B}" type="parTrans" cxnId="{ED05EB56-EAC9-49DB-B192-8F4FF019B5F2}">
      <dgm:prSet/>
      <dgm:spPr/>
      <dgm:t>
        <a:bodyPr/>
        <a:lstStyle/>
        <a:p>
          <a:pPr latinLnBrk="1"/>
          <a:endParaRPr lang="ko-KR" altLang="en-US"/>
        </a:p>
      </dgm:t>
    </dgm:pt>
    <dgm:pt modelId="{6A22971C-E1BF-4B85-BDD5-FD0CB830BC54}" type="sibTrans" cxnId="{ED05EB56-EAC9-49DB-B192-8F4FF019B5F2}">
      <dgm:prSet/>
      <dgm:spPr/>
      <dgm:t>
        <a:bodyPr/>
        <a:lstStyle/>
        <a:p>
          <a:pPr latinLnBrk="1"/>
          <a:endParaRPr lang="ko-KR" altLang="en-US"/>
        </a:p>
      </dgm:t>
    </dgm:pt>
    <dgm:pt modelId="{15D2F029-C03B-42FB-B0D9-C6672CAD7066}">
      <dgm:prSet phldrT="[텍스트]"/>
      <dgm:spPr/>
      <dgm:t>
        <a:bodyPr/>
        <a:lstStyle/>
        <a:p>
          <a:pPr latinLnBrk="1"/>
          <a:r>
            <a:rPr lang="ko-KR" altLang="en-US" smtClean="0"/>
            <a:t>다이묘</a:t>
          </a:r>
          <a:endParaRPr lang="ko-KR" altLang="en-US"/>
        </a:p>
      </dgm:t>
    </dgm:pt>
    <dgm:pt modelId="{7A80B272-F31B-4229-9910-754903608291}" type="parTrans" cxnId="{712E2EFC-98C2-4AC9-A3C5-D3858DE06E3A}">
      <dgm:prSet/>
      <dgm:spPr/>
      <dgm:t>
        <a:bodyPr/>
        <a:lstStyle/>
        <a:p>
          <a:pPr latinLnBrk="1"/>
          <a:endParaRPr lang="ko-KR" altLang="en-US"/>
        </a:p>
      </dgm:t>
    </dgm:pt>
    <dgm:pt modelId="{463C7B22-B368-4CF1-BE55-8C689610C555}" type="sibTrans" cxnId="{712E2EFC-98C2-4AC9-A3C5-D3858DE06E3A}">
      <dgm:prSet/>
      <dgm:spPr/>
      <dgm:t>
        <a:bodyPr/>
        <a:lstStyle/>
        <a:p>
          <a:pPr latinLnBrk="1"/>
          <a:endParaRPr lang="ko-KR" altLang="en-US"/>
        </a:p>
      </dgm:t>
    </dgm:pt>
    <dgm:pt modelId="{29E094E6-E0BE-4495-AC13-20985E21B4F5}">
      <dgm:prSet phldrT="[텍스트]"/>
      <dgm:spPr/>
      <dgm:t>
        <a:bodyPr/>
        <a:lstStyle/>
        <a:p>
          <a:pPr latinLnBrk="1"/>
          <a:r>
            <a:rPr lang="ko-KR" altLang="en-US" smtClean="0"/>
            <a:t>가신</a:t>
          </a:r>
          <a:endParaRPr lang="ko-KR" altLang="en-US"/>
        </a:p>
      </dgm:t>
    </dgm:pt>
    <dgm:pt modelId="{C51B9C73-CB2A-4D7D-B2E6-3A085FF041A1}" type="parTrans" cxnId="{DB5593EE-5AFE-4261-ACF2-BEC7D8F3CF3F}">
      <dgm:prSet/>
      <dgm:spPr/>
      <dgm:t>
        <a:bodyPr/>
        <a:lstStyle/>
        <a:p>
          <a:pPr latinLnBrk="1"/>
          <a:endParaRPr lang="ko-KR" altLang="en-US"/>
        </a:p>
      </dgm:t>
    </dgm:pt>
    <dgm:pt modelId="{1061A275-6598-4DE2-A477-3F65768A1E3B}" type="sibTrans" cxnId="{DB5593EE-5AFE-4261-ACF2-BEC7D8F3CF3F}">
      <dgm:prSet/>
      <dgm:spPr/>
      <dgm:t>
        <a:bodyPr/>
        <a:lstStyle/>
        <a:p>
          <a:pPr latinLnBrk="1"/>
          <a:endParaRPr lang="ko-KR" altLang="en-US"/>
        </a:p>
      </dgm:t>
    </dgm:pt>
    <dgm:pt modelId="{0FDBB890-2A5D-4260-BE75-ECF0CBAA317F}" type="pres">
      <dgm:prSet presAssocID="{97A5D6DE-EDDA-4449-944A-A65643589510}" presName="Name0" presStyleCnt="0">
        <dgm:presLayoutVars>
          <dgm:dir/>
          <dgm:resizeHandles val="exact"/>
        </dgm:presLayoutVars>
      </dgm:prSet>
      <dgm:spPr/>
    </dgm:pt>
    <dgm:pt modelId="{C039FF3F-2C3A-4551-89D1-32B37A3A803B}" type="pres">
      <dgm:prSet presAssocID="{E9146C61-0F0E-4F8C-A47A-926832DE93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2D39DA-0CA6-414D-9AFB-1366F81F117E}" type="pres">
      <dgm:prSet presAssocID="{6A22971C-E1BF-4B85-BDD5-FD0CB830BC54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91EAAED-79CF-4198-8BFE-2CEF5C385CD1}" type="pres">
      <dgm:prSet presAssocID="{6A22971C-E1BF-4B85-BDD5-FD0CB830BC54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6EBB9D3-7353-485D-AC63-C95E35BAB33E}" type="pres">
      <dgm:prSet presAssocID="{15D2F029-C03B-42FB-B0D9-C6672CAD70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189687-1532-4996-BDD9-417D91C25D16}" type="pres">
      <dgm:prSet presAssocID="{463C7B22-B368-4CF1-BE55-8C689610C555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C3AE01C-0C5F-46F9-80E9-D08EA86E128A}" type="pres">
      <dgm:prSet presAssocID="{463C7B22-B368-4CF1-BE55-8C689610C555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5B6C792-41A2-4EAD-A08F-9364AD36C34A}" type="pres">
      <dgm:prSet presAssocID="{29E094E6-E0BE-4495-AC13-20985E21B4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DC3D902-785D-4617-AD9D-F6833FB3DCF3}" type="presOf" srcId="{97A5D6DE-EDDA-4449-944A-A65643589510}" destId="{0FDBB890-2A5D-4260-BE75-ECF0CBAA317F}" srcOrd="0" destOrd="0" presId="urn:microsoft.com/office/officeart/2005/8/layout/process1"/>
    <dgm:cxn modelId="{F1607975-13EA-409A-9ED2-CB855A9422D6}" type="presOf" srcId="{6A22971C-E1BF-4B85-BDD5-FD0CB830BC54}" destId="{C91EAAED-79CF-4198-8BFE-2CEF5C385CD1}" srcOrd="1" destOrd="0" presId="urn:microsoft.com/office/officeart/2005/8/layout/process1"/>
    <dgm:cxn modelId="{DB5593EE-5AFE-4261-ACF2-BEC7D8F3CF3F}" srcId="{97A5D6DE-EDDA-4449-944A-A65643589510}" destId="{29E094E6-E0BE-4495-AC13-20985E21B4F5}" srcOrd="2" destOrd="0" parTransId="{C51B9C73-CB2A-4D7D-B2E6-3A085FF041A1}" sibTransId="{1061A275-6598-4DE2-A477-3F65768A1E3B}"/>
    <dgm:cxn modelId="{ED05EB56-EAC9-49DB-B192-8F4FF019B5F2}" srcId="{97A5D6DE-EDDA-4449-944A-A65643589510}" destId="{E9146C61-0F0E-4F8C-A47A-926832DE93CB}" srcOrd="0" destOrd="0" parTransId="{6F1A93F2-38A7-4CBA-BE5E-E667EF88929B}" sibTransId="{6A22971C-E1BF-4B85-BDD5-FD0CB830BC54}"/>
    <dgm:cxn modelId="{DFC20AE6-1644-4484-8C1D-62DA2334AE34}" type="presOf" srcId="{463C7B22-B368-4CF1-BE55-8C689610C555}" destId="{CC3AE01C-0C5F-46F9-80E9-D08EA86E128A}" srcOrd="1" destOrd="0" presId="urn:microsoft.com/office/officeart/2005/8/layout/process1"/>
    <dgm:cxn modelId="{712E2EFC-98C2-4AC9-A3C5-D3858DE06E3A}" srcId="{97A5D6DE-EDDA-4449-944A-A65643589510}" destId="{15D2F029-C03B-42FB-B0D9-C6672CAD7066}" srcOrd="1" destOrd="0" parTransId="{7A80B272-F31B-4229-9910-754903608291}" sibTransId="{463C7B22-B368-4CF1-BE55-8C689610C555}"/>
    <dgm:cxn modelId="{7D0240FD-9EB3-43BD-92B1-A94A16D4356A}" type="presOf" srcId="{E9146C61-0F0E-4F8C-A47A-926832DE93CB}" destId="{C039FF3F-2C3A-4551-89D1-32B37A3A803B}" srcOrd="0" destOrd="0" presId="urn:microsoft.com/office/officeart/2005/8/layout/process1"/>
    <dgm:cxn modelId="{DCC5A97A-52CF-42AD-91D3-94A23BBAC0D2}" type="presOf" srcId="{463C7B22-B368-4CF1-BE55-8C689610C555}" destId="{85189687-1532-4996-BDD9-417D91C25D16}" srcOrd="0" destOrd="0" presId="urn:microsoft.com/office/officeart/2005/8/layout/process1"/>
    <dgm:cxn modelId="{C245B205-4656-4FAC-B3D4-B25F7B33B81C}" type="presOf" srcId="{15D2F029-C03B-42FB-B0D9-C6672CAD7066}" destId="{36EBB9D3-7353-485D-AC63-C95E35BAB33E}" srcOrd="0" destOrd="0" presId="urn:microsoft.com/office/officeart/2005/8/layout/process1"/>
    <dgm:cxn modelId="{2106FEC3-E90B-467C-88BF-09D851136108}" type="presOf" srcId="{29E094E6-E0BE-4495-AC13-20985E21B4F5}" destId="{E5B6C792-41A2-4EAD-A08F-9364AD36C34A}" srcOrd="0" destOrd="0" presId="urn:microsoft.com/office/officeart/2005/8/layout/process1"/>
    <dgm:cxn modelId="{D3862B61-A6D5-46AA-99B8-E8F90B58EEA4}" type="presOf" srcId="{6A22971C-E1BF-4B85-BDD5-FD0CB830BC54}" destId="{F02D39DA-0CA6-414D-9AFB-1366F81F117E}" srcOrd="0" destOrd="0" presId="urn:microsoft.com/office/officeart/2005/8/layout/process1"/>
    <dgm:cxn modelId="{19700E3D-BE88-41B9-9F5F-9797046C2664}" type="presParOf" srcId="{0FDBB890-2A5D-4260-BE75-ECF0CBAA317F}" destId="{C039FF3F-2C3A-4551-89D1-32B37A3A803B}" srcOrd="0" destOrd="0" presId="urn:microsoft.com/office/officeart/2005/8/layout/process1"/>
    <dgm:cxn modelId="{60EC5A47-9E86-460A-AA96-B13E0FDC6783}" type="presParOf" srcId="{0FDBB890-2A5D-4260-BE75-ECF0CBAA317F}" destId="{F02D39DA-0CA6-414D-9AFB-1366F81F117E}" srcOrd="1" destOrd="0" presId="urn:microsoft.com/office/officeart/2005/8/layout/process1"/>
    <dgm:cxn modelId="{FCF99B38-E149-419F-9AE0-5E74A4C9B2A9}" type="presParOf" srcId="{F02D39DA-0CA6-414D-9AFB-1366F81F117E}" destId="{C91EAAED-79CF-4198-8BFE-2CEF5C385CD1}" srcOrd="0" destOrd="0" presId="urn:microsoft.com/office/officeart/2005/8/layout/process1"/>
    <dgm:cxn modelId="{6C271D2A-7E66-4589-BE9F-9BA52758EE20}" type="presParOf" srcId="{0FDBB890-2A5D-4260-BE75-ECF0CBAA317F}" destId="{36EBB9D3-7353-485D-AC63-C95E35BAB33E}" srcOrd="2" destOrd="0" presId="urn:microsoft.com/office/officeart/2005/8/layout/process1"/>
    <dgm:cxn modelId="{C845F8B3-13B3-4757-8A42-DED133535050}" type="presParOf" srcId="{0FDBB890-2A5D-4260-BE75-ECF0CBAA317F}" destId="{85189687-1532-4996-BDD9-417D91C25D16}" srcOrd="3" destOrd="0" presId="urn:microsoft.com/office/officeart/2005/8/layout/process1"/>
    <dgm:cxn modelId="{1E3F0C43-9E0B-4918-87A2-B9CBFFBE38D7}" type="presParOf" srcId="{85189687-1532-4996-BDD9-417D91C25D16}" destId="{CC3AE01C-0C5F-46F9-80E9-D08EA86E128A}" srcOrd="0" destOrd="0" presId="urn:microsoft.com/office/officeart/2005/8/layout/process1"/>
    <dgm:cxn modelId="{BF3A108A-7C83-4731-B0FF-93A30B790098}" type="presParOf" srcId="{0FDBB890-2A5D-4260-BE75-ECF0CBAA317F}" destId="{E5B6C792-41A2-4EAD-A08F-9364AD36C3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75E3-B0E1-42A5-96E3-863F18739DCC}">
      <dsp:nvSpPr>
        <dsp:cNvPr id="0" name=""/>
        <dsp:cNvSpPr/>
      </dsp:nvSpPr>
      <dsp:spPr>
        <a:xfrm>
          <a:off x="2540000" y="0"/>
          <a:ext cx="1016000" cy="508000"/>
        </a:xfrm>
        <a:prstGeom prst="trapezoid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덴노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天皇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540000" y="0"/>
        <a:ext cx="1016000" cy="508000"/>
      </dsp:txXfrm>
    </dsp:sp>
    <dsp:sp modelId="{4E70F3B1-1930-42C6-BE10-B49336338B3F}">
      <dsp:nvSpPr>
        <dsp:cNvPr id="0" name=""/>
        <dsp:cNvSpPr/>
      </dsp:nvSpPr>
      <dsp:spPr>
        <a:xfrm>
          <a:off x="2032000" y="508000"/>
          <a:ext cx="2032000" cy="508000"/>
        </a:xfrm>
        <a:prstGeom prst="trapezoid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쇼군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將軍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tx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387600" y="508000"/>
        <a:ext cx="1320800" cy="508000"/>
      </dsp:txXfrm>
    </dsp:sp>
    <dsp:sp modelId="{F031D1E0-A2F1-4014-9245-22D3DF41DBC7}">
      <dsp:nvSpPr>
        <dsp:cNvPr id="0" name=""/>
        <dsp:cNvSpPr/>
      </dsp:nvSpPr>
      <dsp:spPr>
        <a:xfrm>
          <a:off x="1524000" y="1016000"/>
          <a:ext cx="3048000" cy="508000"/>
        </a:xfrm>
        <a:prstGeom prst="trapezoid">
          <a:avLst>
            <a:gd name="adj" fmla="val 10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간레이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官領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057400" y="1016000"/>
        <a:ext cx="1981200" cy="508000"/>
      </dsp:txXfrm>
    </dsp:sp>
    <dsp:sp modelId="{C6F6438A-4177-4E61-8655-76D6D61066FA}">
      <dsp:nvSpPr>
        <dsp:cNvPr id="0" name=""/>
        <dsp:cNvSpPr/>
      </dsp:nvSpPr>
      <dsp:spPr>
        <a:xfrm>
          <a:off x="1016000" y="1524000"/>
          <a:ext cx="4064000" cy="508000"/>
        </a:xfrm>
        <a:prstGeom prst="trapezoid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슈고 다이묘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ja-JP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</a:rPr>
            <a:t>守護大名</a:t>
          </a:r>
          <a:r>
            <a:rPr lang="en-US" altLang="ja-JP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727200" y="1524000"/>
        <a:ext cx="2641600" cy="508000"/>
      </dsp:txXfrm>
    </dsp:sp>
    <dsp:sp modelId="{3962704F-F8F4-4CDD-8B04-49F5B1FD7F37}">
      <dsp:nvSpPr>
        <dsp:cNvPr id="0" name=""/>
        <dsp:cNvSpPr/>
      </dsp:nvSpPr>
      <dsp:spPr>
        <a:xfrm>
          <a:off x="508000" y="2032000"/>
          <a:ext cx="5080000" cy="508000"/>
        </a:xfrm>
        <a:prstGeom prst="trapezoid">
          <a:avLst>
            <a:gd name="adj" fmla="val 10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다이묘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大名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396999" y="2032000"/>
        <a:ext cx="3302000" cy="508000"/>
      </dsp:txXfrm>
    </dsp:sp>
    <dsp:sp modelId="{1B6E699D-C0EE-46BE-83DA-5FF3C9838C8E}">
      <dsp:nvSpPr>
        <dsp:cNvPr id="0" name=""/>
        <dsp:cNvSpPr/>
      </dsp:nvSpPr>
      <dsp:spPr>
        <a:xfrm>
          <a:off x="0" y="2540000"/>
          <a:ext cx="6096000" cy="508000"/>
        </a:xfrm>
        <a:prstGeom prst="trapezoid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고쿠진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國人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066799" y="2540000"/>
        <a:ext cx="3962400" cy="50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6CE5C-4942-4691-BADB-3FC0F8F3055D}">
      <dsp:nvSpPr>
        <dsp:cNvPr id="0" name=""/>
        <dsp:cNvSpPr/>
      </dsp:nvSpPr>
      <dsp:spPr>
        <a:xfrm>
          <a:off x="3647527" y="225368"/>
          <a:ext cx="1148953" cy="114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시바    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斯波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 kern="1200">
            <a:ln>
              <a:solidFill>
                <a:schemeClr val="tx1"/>
              </a:solidFill>
            </a:ln>
            <a:solidFill>
              <a:srgbClr val="FF0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3647527" y="225368"/>
        <a:ext cx="1148953" cy="1148953"/>
      </dsp:txXfrm>
    </dsp:sp>
    <dsp:sp modelId="{C79135B6-7D59-485D-80D1-221B20F6A133}">
      <dsp:nvSpPr>
        <dsp:cNvPr id="0" name=""/>
        <dsp:cNvSpPr/>
      </dsp:nvSpPr>
      <dsp:spPr>
        <a:xfrm>
          <a:off x="1899369" y="-31641"/>
          <a:ext cx="2715658" cy="2715658"/>
        </a:xfrm>
        <a:prstGeom prst="circularArrow">
          <a:avLst>
            <a:gd name="adj1" fmla="val 8250"/>
            <a:gd name="adj2" fmla="val 576261"/>
            <a:gd name="adj3" fmla="val 1657342"/>
            <a:gd name="adj4" fmla="val 148438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5E8E6-39B8-48F9-8472-345AC3E5C3F2}">
      <dsp:nvSpPr>
        <dsp:cNvPr id="0" name=""/>
        <dsp:cNvSpPr/>
      </dsp:nvSpPr>
      <dsp:spPr>
        <a:xfrm>
          <a:off x="2485764" y="1878578"/>
          <a:ext cx="1659341" cy="114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호소카와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細川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 kern="1200">
            <a:ln>
              <a:solidFill>
                <a:schemeClr val="tx1"/>
              </a:solidFill>
            </a:ln>
            <a:solidFill>
              <a:srgbClr val="FFC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485764" y="1878578"/>
        <a:ext cx="1659341" cy="1148953"/>
      </dsp:txXfrm>
    </dsp:sp>
    <dsp:sp modelId="{9F4568C5-8CA0-4A52-89ED-BE084A65DE46}">
      <dsp:nvSpPr>
        <dsp:cNvPr id="0" name=""/>
        <dsp:cNvSpPr/>
      </dsp:nvSpPr>
      <dsp:spPr>
        <a:xfrm>
          <a:off x="1897778" y="-25976"/>
          <a:ext cx="2715658" cy="2715658"/>
        </a:xfrm>
        <a:prstGeom prst="circularArrow">
          <a:avLst>
            <a:gd name="adj1" fmla="val 8250"/>
            <a:gd name="adj2" fmla="val 576261"/>
            <a:gd name="adj3" fmla="val 10092779"/>
            <a:gd name="adj4" fmla="val 8019576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EC5CB-76DD-4F09-A4B1-064E461D93FC}">
      <dsp:nvSpPr>
        <dsp:cNvPr id="0" name=""/>
        <dsp:cNvSpPr/>
      </dsp:nvSpPr>
      <dsp:spPr>
        <a:xfrm>
          <a:off x="1299519" y="225368"/>
          <a:ext cx="1982104" cy="114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하타케야마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畠山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 kern="1200">
            <a:ln>
              <a:solidFill>
                <a:schemeClr val="tx1"/>
              </a:solidFill>
            </a:ln>
            <a:solidFill>
              <a:srgbClr val="00B05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299519" y="225368"/>
        <a:ext cx="1982104" cy="1148953"/>
      </dsp:txXfrm>
    </dsp:sp>
    <dsp:sp modelId="{5B9C958C-627F-4F4D-BF2E-5E8084DDE07D}">
      <dsp:nvSpPr>
        <dsp:cNvPr id="0" name=""/>
        <dsp:cNvSpPr/>
      </dsp:nvSpPr>
      <dsp:spPr>
        <a:xfrm>
          <a:off x="2011294" y="-80240"/>
          <a:ext cx="2715658" cy="2715658"/>
        </a:xfrm>
        <a:prstGeom prst="circularArrow">
          <a:avLst>
            <a:gd name="adj1" fmla="val 8250"/>
            <a:gd name="adj2" fmla="val 576261"/>
            <a:gd name="adj3" fmla="val 16856105"/>
            <a:gd name="adj4" fmla="val 16278115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9FF3F-2C3A-4551-89D1-32B37A3A803B}">
      <dsp:nvSpPr>
        <dsp:cNvPr id="0" name=""/>
        <dsp:cNvSpPr/>
      </dsp:nvSpPr>
      <dsp:spPr>
        <a:xfrm>
          <a:off x="5357" y="5990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smtClean="0"/>
            <a:t>막부</a:t>
          </a:r>
          <a:endParaRPr lang="ko-KR" altLang="en-US" sz="3300" kern="1200"/>
        </a:p>
      </dsp:txBody>
      <dsp:txXfrm>
        <a:off x="33499" y="627224"/>
        <a:ext cx="1545106" cy="904550"/>
      </dsp:txXfrm>
    </dsp:sp>
    <dsp:sp modelId="{F02D39DA-0CA6-414D-9AFB-1366F81F117E}">
      <dsp:nvSpPr>
        <dsp:cNvPr id="0" name=""/>
        <dsp:cNvSpPr/>
      </dsp:nvSpPr>
      <dsp:spPr>
        <a:xfrm>
          <a:off x="1766887" y="8809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>
        <a:off x="1766887" y="960356"/>
        <a:ext cx="237646" cy="238286"/>
      </dsp:txXfrm>
    </dsp:sp>
    <dsp:sp modelId="{36EBB9D3-7353-485D-AC63-C95E35BAB33E}">
      <dsp:nvSpPr>
        <dsp:cNvPr id="0" name=""/>
        <dsp:cNvSpPr/>
      </dsp:nvSpPr>
      <dsp:spPr>
        <a:xfrm>
          <a:off x="2247304" y="5990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smtClean="0"/>
            <a:t>다이묘</a:t>
          </a:r>
          <a:endParaRPr lang="ko-KR" altLang="en-US" sz="3300" kern="1200"/>
        </a:p>
      </dsp:txBody>
      <dsp:txXfrm>
        <a:off x="2275446" y="627224"/>
        <a:ext cx="1545106" cy="904550"/>
      </dsp:txXfrm>
    </dsp:sp>
    <dsp:sp modelId="{85189687-1532-4996-BDD9-417D91C25D16}">
      <dsp:nvSpPr>
        <dsp:cNvPr id="0" name=""/>
        <dsp:cNvSpPr/>
      </dsp:nvSpPr>
      <dsp:spPr>
        <a:xfrm>
          <a:off x="4008834" y="8809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/>
        </a:p>
      </dsp:txBody>
      <dsp:txXfrm>
        <a:off x="4008834" y="960356"/>
        <a:ext cx="237646" cy="238286"/>
      </dsp:txXfrm>
    </dsp:sp>
    <dsp:sp modelId="{E5B6C792-41A2-4EAD-A08F-9364AD36C34A}">
      <dsp:nvSpPr>
        <dsp:cNvPr id="0" name=""/>
        <dsp:cNvSpPr/>
      </dsp:nvSpPr>
      <dsp:spPr>
        <a:xfrm>
          <a:off x="4489251" y="5990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300" kern="1200" smtClean="0"/>
            <a:t>가신</a:t>
          </a:r>
          <a:endParaRPr lang="ko-KR" altLang="en-US" sz="3300" kern="1200"/>
        </a:p>
      </dsp:txBody>
      <dsp:txXfrm>
        <a:off x="4517393" y="6272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2017-12-09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914B-F3CA-4D18-93D3-9E5D06BC540C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2F163-7A8D-4577-B6A2-79A183E15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92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62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34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7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0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3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5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3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6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5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bP1DNyr2y4?t=3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youtu.be/nCahQp8d98c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1">
              <a:lumMod val="65000"/>
              <a:lumOff val="3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5698" y="677996"/>
            <a:ext cx="42628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r>
              <a:rPr lang="ko-KR" altLang="en-US" sz="36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 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중세 일본의 무사시대</a:t>
            </a:r>
            <a:endParaRPr lang="en-US" altLang="ko-KR" sz="2800" spc="-15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2800" spc="-15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</a:t>
            </a:r>
            <a:r>
              <a:rPr lang="en-US" altLang="ko-KR" sz="28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2800" spc="-15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應仁</a:t>
            </a:r>
            <a:r>
              <a:rPr lang="en-US" altLang="ko-KR" sz="28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 난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과 </a:t>
            </a:r>
            <a:endParaRPr lang="en-US" altLang="ko-KR" sz="2800" spc="-15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2800" spc="-150" err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무로마치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막부 말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일본</a:t>
            </a:r>
            <a:endParaRPr lang="ko-KR" altLang="en-US" sz="2800" spc="-15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6733" y="2717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순   서</a:t>
            </a:r>
            <a:endParaRPr lang="en-US" altLang="ko-KR" sz="28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endParaRPr lang="en-US" altLang="ko-KR" sz="28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1.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오닌의 난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의 배경 </a:t>
            </a:r>
            <a:endParaRPr lang="en-US" altLang="ko-KR" sz="28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2.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오닌의 난</a:t>
            </a:r>
            <a:endParaRPr lang="en-US" altLang="ko-KR" sz="280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3.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오닌의 난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 이후의 일본</a:t>
            </a:r>
            <a:endParaRPr lang="ko-KR" altLang="en-US" sz="28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25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3" y="574536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난의 종료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2" y="1093820"/>
            <a:ext cx="2794000" cy="213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167" y="3282950"/>
            <a:ext cx="2247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요시미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41" y="1716881"/>
            <a:ext cx="3810000" cy="25503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63" y="1093820"/>
            <a:ext cx="4003741" cy="2133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04934" y="3271409"/>
            <a:ext cx="276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요시마사 </a:t>
            </a:r>
            <a:r>
              <a:rPr lang="en-US" altLang="ko-KR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&amp; </a:t>
            </a:r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카츠모토</a:t>
            </a:r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947" y="3637001"/>
            <a:ext cx="300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히노 가츠미츠 배척</a:t>
            </a:r>
            <a:endParaRPr lang="ko-KR" altLang="en-US" sz="24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62" y="1093820"/>
            <a:ext cx="4003741" cy="2133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5612" y="4038600"/>
            <a:ext cx="283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다시금 불문에 입문</a:t>
            </a:r>
            <a:endParaRPr lang="en-US" altLang="ko-KR" sz="24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40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3" y="574536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난의 종료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181101"/>
            <a:ext cx="2963332" cy="22479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96" y="1181101"/>
            <a:ext cx="2949637" cy="2247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4679" y="3483750"/>
            <a:ext cx="202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야마나 소젠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9133" y="348375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 카츠모토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0802" y="1905000"/>
            <a:ext cx="146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1473</a:t>
            </a:r>
            <a:r>
              <a:rPr lang="ko-KR" altLang="en-US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</a:t>
            </a:r>
            <a:endParaRPr lang="en-US" altLang="ko-KR" sz="24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en-US" altLang="ko-KR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3</a:t>
            </a:r>
            <a:r>
              <a:rPr lang="ko-KR" altLang="en-US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월</a:t>
            </a:r>
            <a:r>
              <a:rPr lang="en-US" altLang="ko-KR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,</a:t>
            </a:r>
            <a:r>
              <a:rPr lang="ko-KR" altLang="en-US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5</a:t>
            </a:r>
            <a:r>
              <a:rPr lang="ko-KR" altLang="en-US" sz="2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월</a:t>
            </a:r>
            <a:endParaRPr lang="ko-KR" altLang="en-US" sz="24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1" name="덧셈 기호 20"/>
          <p:cNvSpPr/>
          <p:nvPr/>
        </p:nvSpPr>
        <p:spPr>
          <a:xfrm>
            <a:off x="4165600" y="3237257"/>
            <a:ext cx="900000" cy="675000"/>
          </a:xfrm>
          <a:prstGeom prst="mathPlu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960093" y="4005721"/>
            <a:ext cx="531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 마사모토</a:t>
            </a:r>
            <a:endParaRPr lang="ko-KR" altLang="en-US" sz="54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4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3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이후의 일본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2" y="574536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무로마치 막말의 일본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aphicFrame>
        <p:nvGraphicFramePr>
          <p:cNvPr id="18" name="다이어그램 17"/>
          <p:cNvGraphicFramePr/>
          <p:nvPr>
            <p:extLst>
              <p:ext uri="{D42A27DB-BD31-4B8C-83A1-F6EECF244321}">
                <p14:modId xmlns:p14="http://schemas.microsoft.com/office/powerpoint/2010/main" val="3548655211"/>
              </p:ext>
            </p:extLst>
          </p:nvPr>
        </p:nvGraphicFramePr>
        <p:xfrm>
          <a:off x="1558205" y="1304283"/>
          <a:ext cx="609600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39064" y="3289301"/>
            <a:ext cx="189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통제력 약화</a:t>
            </a:r>
            <a:endParaRPr lang="ko-KR" altLang="en-US" sz="28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3923083" y="3289301"/>
            <a:ext cx="1024466" cy="34796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232402" y="3267075"/>
            <a:ext cx="230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하극상의 도래</a:t>
            </a:r>
            <a:endParaRPr lang="ko-KR" altLang="en-US" sz="28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0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3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이후의 일본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2" y="574536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무로마치 막말의 일본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6387" y="1631950"/>
            <a:ext cx="50884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능력 위주의 신분상승 기회 제공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교토 중심의 융성한 문화 전국 확산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 -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히가시야마 문화</a:t>
            </a:r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3.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메이오 정변 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– 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간레이에 의한 쿠테타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1093820"/>
            <a:ext cx="3878262" cy="3219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9724" y="4356184"/>
            <a:ext cx="1656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가레산스이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5316" y="3849661"/>
            <a:ext cx="390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1573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 오다 노부나가에 의해 축출</a:t>
            </a:r>
            <a:endParaRPr lang="ko-KR" altLang="en-US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1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/>
          <a:srcRect l="1" r="1812"/>
          <a:stretch/>
        </p:blipFill>
        <p:spPr>
          <a:xfrm>
            <a:off x="7528828" y="1153567"/>
            <a:ext cx="1366598" cy="135326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rcRect l="3790" t="13394" r="57758" b="18108"/>
          <a:stretch/>
        </p:blipFill>
        <p:spPr>
          <a:xfrm>
            <a:off x="7529687" y="2504348"/>
            <a:ext cx="1364942" cy="110527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l="938" t="949" r="55036" b="3394"/>
          <a:stretch/>
        </p:blipFill>
        <p:spPr>
          <a:xfrm>
            <a:off x="7530484" y="3609618"/>
            <a:ext cx="1364145" cy="135078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53451"/>
          </a:xfrm>
          <a:solidFill>
            <a:srgbClr val="FF00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3600" dirty="0" err="1"/>
              <a:t>아즈치</a:t>
            </a:r>
            <a:r>
              <a:rPr lang="en-US" altLang="ko-KR" sz="3600" dirty="0"/>
              <a:t>-</a:t>
            </a:r>
            <a:r>
              <a:rPr lang="ko-KR" altLang="en-US" sz="3600" dirty="0" err="1"/>
              <a:t>모모야마</a:t>
            </a:r>
            <a:r>
              <a:rPr lang="ko-KR" altLang="en-US" sz="3600" dirty="0"/>
              <a:t> 시대</a:t>
            </a:r>
            <a:r>
              <a:rPr lang="en-US" altLang="ko-KR" sz="3600" dirty="0"/>
              <a:t>(</a:t>
            </a:r>
            <a:r>
              <a:rPr lang="ko-KR" altLang="en-US" sz="3600" dirty="0"/>
              <a:t>오다 </a:t>
            </a:r>
            <a:r>
              <a:rPr lang="ko-KR" altLang="en-US" sz="3600" dirty="0" err="1"/>
              <a:t>노부나가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1116" y="1378069"/>
            <a:ext cx="3086099" cy="873425"/>
          </a:xfrm>
          <a:prstGeom prst="roundRect">
            <a:avLst/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1. </a:t>
            </a:r>
            <a:r>
              <a:rPr lang="ko-KR" altLang="en-US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전국 시대의 시작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511116" y="2620271"/>
            <a:ext cx="3086099" cy="873425"/>
          </a:xfrm>
          <a:prstGeom prst="roundRect">
            <a:avLst/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2. </a:t>
            </a:r>
            <a:r>
              <a:rPr lang="ko-KR" altLang="en-US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오다 </a:t>
            </a:r>
            <a:r>
              <a:rPr lang="ko-KR" altLang="en-US" sz="2400" dirty="0" err="1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노부나가와</a:t>
            </a:r>
            <a:r>
              <a:rPr lang="ko-KR" altLang="en-US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 막부의 멸망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11116" y="3862477"/>
            <a:ext cx="3086099" cy="873425"/>
          </a:xfrm>
          <a:prstGeom prst="roundRect">
            <a:avLst/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ko-KR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3. </a:t>
            </a:r>
            <a:r>
              <a:rPr lang="ko-KR" altLang="en-US" sz="2400" dirty="0" err="1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아즈치</a:t>
            </a:r>
            <a:r>
              <a:rPr lang="en-US" altLang="ko-KR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-</a:t>
            </a:r>
            <a:r>
              <a:rPr lang="ko-KR" altLang="en-US" sz="2400" dirty="0" err="1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모모야마</a:t>
            </a:r>
            <a:r>
              <a:rPr lang="ko-KR" altLang="en-US" sz="2400" dirty="0">
                <a:solidFill>
                  <a:prstClr val="black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 시대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2988" y="1263773"/>
            <a:ext cx="3013321" cy="1454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Tx/>
              <a:buAutoNum type="arabicParenR"/>
            </a:pP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센코쿠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다이묘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궁서" panose="02030600000101010101" pitchFamily="18" charset="-127"/>
                <a:ea typeface="문체부 궁체 흘림체" panose="02030609000101010101" pitchFamily="17" charset="-127"/>
              </a:rPr>
              <a:t>戰國 大名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</a:t>
            </a:r>
          </a:p>
          <a:p>
            <a:pPr marL="257175" indent="-257175">
              <a:buFontTx/>
              <a:buAutoNum type="arabicParenR"/>
            </a:pPr>
            <a:endParaRPr lang="en-US" altLang="ko-KR" dirty="0" smtClean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pPr marL="257175" indent="-257175">
              <a:buFontTx/>
              <a:buAutoNum type="arabicParenR"/>
            </a:pP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전국시대의 경쟁양상</a:t>
            </a:r>
            <a:endParaRPr lang="en-US" altLang="ko-KR" dirty="0" smtClean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pPr marL="257175" indent="-257175">
              <a:buFontTx/>
              <a:buAutoNum type="arabicParenR"/>
            </a:pPr>
            <a:endParaRPr lang="en-US" altLang="ko-KR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pPr marL="257175" indent="-257175">
              <a:buFontTx/>
              <a:buAutoNum type="arabicParenR"/>
            </a:pP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전국시대의 전투</a:t>
            </a:r>
            <a:endParaRPr lang="en-US" altLang="ko-KR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2988" y="2502986"/>
            <a:ext cx="3013321" cy="1731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4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  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오다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노부나가의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초년기</a:t>
            </a:r>
            <a:endParaRPr lang="en-US" altLang="ko-KR" dirty="0" smtClean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pPr marL="257175" indent="-257175">
              <a:buFontTx/>
              <a:buAutoNum type="arabicParenR"/>
            </a:pPr>
            <a:endParaRPr lang="en-US" altLang="ko-KR" dirty="0" smtClean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5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  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오다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노부나가의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 중년기</a:t>
            </a:r>
            <a:endParaRPr lang="en-US" altLang="ko-KR" dirty="0" smtClean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pPr marL="257175" indent="-257175">
              <a:buFontTx/>
              <a:buAutoNum type="arabicParenR"/>
            </a:pPr>
            <a:endParaRPr lang="en-US" altLang="ko-KR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6) 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죠라쿠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上洛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와 막부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幕府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의 멸망</a:t>
            </a:r>
            <a:endParaRPr lang="en-US" altLang="ko-KR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2988" y="3745190"/>
            <a:ext cx="3013321" cy="1731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7) 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아즈치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-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모모야마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安土逃山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 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시대</a:t>
            </a:r>
            <a:endParaRPr lang="en-US" altLang="ko-KR" dirty="0" smtClean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pPr marL="257175" indent="-257175">
              <a:buFontTx/>
              <a:buAutoNum type="arabicParenR"/>
            </a:pPr>
            <a:endParaRPr lang="en-US" altLang="ko-KR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8) 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아츠지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-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모모야마의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 문화</a:t>
            </a:r>
            <a:endParaRPr lang="en-US" altLang="ko-KR" dirty="0" smtClean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pPr marL="257175" indent="-257175">
              <a:buFontTx/>
              <a:buAutoNum type="arabicParenR"/>
            </a:pPr>
            <a:endParaRPr lang="en-US" altLang="ko-KR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  <a:p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9) 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혼노지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本能寺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의 변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變</a:t>
            </a:r>
            <a:r>
              <a:rPr lang="en-US" altLang="ko-KR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)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3833592" y="1587924"/>
            <a:ext cx="443183" cy="452887"/>
          </a:xfrm>
          <a:prstGeom prst="rightArrow">
            <a:avLst>
              <a:gd name="adj1" fmla="val 50000"/>
              <a:gd name="adj2" fmla="val 310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833592" y="2830541"/>
            <a:ext cx="443183" cy="452887"/>
          </a:xfrm>
          <a:prstGeom prst="rightArrow">
            <a:avLst>
              <a:gd name="adj1" fmla="val 50000"/>
              <a:gd name="adj2" fmla="val 310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833592" y="4072745"/>
            <a:ext cx="443183" cy="452887"/>
          </a:xfrm>
          <a:prstGeom prst="rightArrow">
            <a:avLst>
              <a:gd name="adj1" fmla="val 50000"/>
              <a:gd name="adj2" fmla="val 310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620" y="773386"/>
            <a:ext cx="267203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2700" dirty="0">
                <a:solidFill>
                  <a:prstClr val="black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◈</a:t>
            </a:r>
            <a:r>
              <a:rPr lang="ko-KR" altLang="en-US" sz="2700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목차</a:t>
            </a:r>
            <a:endParaRPr lang="ko-KR" alt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852" r="947" b="1171"/>
          <a:stretch/>
        </p:blipFill>
        <p:spPr>
          <a:xfrm>
            <a:off x="430243" y="882782"/>
            <a:ext cx="5356933" cy="3616626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9110" y="187283"/>
            <a:ext cx="4972852" cy="663011"/>
          </a:xfrm>
        </p:spPr>
        <p:txBody>
          <a:bodyPr>
            <a:noAutofit/>
          </a:bodyPr>
          <a:lstStyle/>
          <a:p>
            <a:r>
              <a:rPr lang="en-US" altLang="ko-KR" sz="2600" spc="225" dirty="0">
                <a:ea typeface="문체부 궁체 정자체" panose="02030609000101010101" pitchFamily="17" charset="-127"/>
              </a:rPr>
              <a:t>1 . </a:t>
            </a:r>
            <a:r>
              <a:rPr lang="ko-KR" altLang="en-US" sz="2600" spc="225" dirty="0" err="1">
                <a:ea typeface="문체부 궁체 정자체" panose="02030609000101010101" pitchFamily="17" charset="-127"/>
              </a:rPr>
              <a:t>센코쿠</a:t>
            </a:r>
            <a:r>
              <a:rPr lang="en-US" altLang="ko-KR" sz="2600" spc="225" dirty="0">
                <a:ea typeface="문체부 궁체 정자체" panose="02030609000101010101" pitchFamily="17" charset="-127"/>
              </a:rPr>
              <a:t>(</a:t>
            </a:r>
            <a:r>
              <a:rPr lang="ko-KR" altLang="en-US" sz="2600" spc="225" dirty="0">
                <a:ea typeface="문체부 궁체 정자체" panose="02030609000101010101" pitchFamily="17" charset="-127"/>
              </a:rPr>
              <a:t>戰國</a:t>
            </a:r>
            <a:r>
              <a:rPr lang="en-US" altLang="ko-KR" sz="2600" spc="225" dirty="0">
                <a:ea typeface="문체부 궁체 정자체" panose="02030609000101010101" pitchFamily="17" charset="-127"/>
              </a:rPr>
              <a:t>) </a:t>
            </a:r>
            <a:r>
              <a:rPr lang="ko-KR" altLang="en-US" sz="2600" spc="225" dirty="0" err="1">
                <a:ea typeface="문체부 궁체 정자체" panose="02030609000101010101" pitchFamily="17" charset="-127"/>
              </a:rPr>
              <a:t>다이묘</a:t>
            </a:r>
            <a:r>
              <a:rPr lang="en-US" altLang="ko-KR" sz="2600" spc="225" dirty="0">
                <a:ea typeface="문체부 궁체 정자체" panose="02030609000101010101" pitchFamily="17" charset="-127"/>
              </a:rPr>
              <a:t>(</a:t>
            </a:r>
            <a:r>
              <a:rPr lang="ko-KR" altLang="en-US" sz="2600" spc="225" dirty="0">
                <a:ea typeface="문체부 궁체 정자체" panose="02030609000101010101" pitchFamily="17" charset="-127"/>
              </a:rPr>
              <a:t>大名</a:t>
            </a:r>
            <a:r>
              <a:rPr lang="en-US" altLang="ko-KR" sz="2600" spc="225" dirty="0">
                <a:ea typeface="문체부 궁체 정자체" panose="02030609000101010101" pitchFamily="17" charset="-127"/>
              </a:rPr>
              <a:t>)</a:t>
            </a:r>
            <a:endParaRPr lang="ko-KR" altLang="en-US" sz="2600" spc="225" dirty="0">
              <a:ea typeface="문체부 궁체 정자체" panose="02030609000101010101" pitchFamily="17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22681" y="3827581"/>
            <a:ext cx="1142111" cy="671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2802" y="824718"/>
            <a:ext cx="159804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700" dirty="0" err="1">
                <a:solidFill>
                  <a:srgbClr val="7030A0"/>
                </a:solidFill>
                <a:ea typeface="문체부 궁체 흘림체" panose="02030609000101010101" pitchFamily="17" charset="-127"/>
              </a:rPr>
              <a:t>에치고</a:t>
            </a:r>
            <a:r>
              <a:rPr lang="en-US" altLang="ko-KR" sz="1700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1700" dirty="0" err="1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越後</a:t>
            </a:r>
            <a:r>
              <a:rPr lang="en-US" altLang="ko-KR" sz="1700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1700" dirty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5771" y="3529612"/>
            <a:ext cx="1588078" cy="82791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fontAlgn="base">
              <a:lnSpc>
                <a:spcPct val="145000"/>
              </a:lnSpc>
            </a:pPr>
            <a:r>
              <a:rPr lang="ko-KR" altLang="en-US" sz="1700" dirty="0" err="1">
                <a:solidFill>
                  <a:srgbClr val="00B050"/>
                </a:solidFill>
                <a:ea typeface="문체부 궁체 흘림체" panose="02030609000101010101" pitchFamily="17" charset="-127"/>
              </a:rPr>
              <a:t>오와리</a:t>
            </a:r>
            <a:r>
              <a:rPr lang="en-US" altLang="ko-KR" sz="1700" dirty="0">
                <a:solidFill>
                  <a:srgbClr val="00B0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1700" kern="0" dirty="0">
                <a:solidFill>
                  <a:srgbClr val="00B0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尾張</a:t>
            </a:r>
            <a:r>
              <a:rPr lang="en-US" altLang="ko-KR" sz="1700" kern="0" dirty="0">
                <a:solidFill>
                  <a:srgbClr val="00B0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1700" kern="0" dirty="0">
                <a:solidFill>
                  <a:srgbClr val="00B0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  <a:r>
              <a:rPr lang="en-US" altLang="ko-KR" sz="1700" kern="0" dirty="0">
                <a:solidFill>
                  <a:srgbClr val="00B050"/>
                </a:solidFill>
                <a:latin typeface="함초롬바탕" panose="02030604000101010101" pitchFamily="18" charset="-127"/>
                <a:ea typeface="문체부 궁체 흘림체" panose="02030609000101010101" pitchFamily="17" charset="-127"/>
              </a:rPr>
              <a:t> </a:t>
            </a:r>
            <a:endParaRPr lang="ko-KR" altLang="en-US" sz="1700" kern="0" dirty="0">
              <a:solidFill>
                <a:srgbClr val="00B050"/>
              </a:solidFill>
              <a:latin typeface="함초롬바탕" panose="02030604000101010101" pitchFamily="18" charset="-127"/>
              <a:ea typeface="문체부 궁체 흘림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9044" y="3364764"/>
            <a:ext cx="1374646" cy="82791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fontAlgn="base">
              <a:lnSpc>
                <a:spcPct val="145000"/>
              </a:lnSpc>
            </a:pPr>
            <a:r>
              <a:rPr lang="ko-KR" altLang="en-US" sz="1700" dirty="0" err="1">
                <a:solidFill>
                  <a:srgbClr val="FF0000"/>
                </a:solidFill>
                <a:ea typeface="문체부 궁체 흘림체" panose="02030609000101010101" pitchFamily="17" charset="-127"/>
              </a:rPr>
              <a:t>가이</a:t>
            </a:r>
            <a:r>
              <a:rPr lang="en-US" altLang="ko-KR" sz="1700" dirty="0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1700" kern="0" dirty="0" err="1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甲斐</a:t>
            </a:r>
            <a:r>
              <a:rPr lang="en-US" altLang="ko-KR" sz="1700" kern="0" dirty="0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1700" kern="0" dirty="0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056" y="2256230"/>
            <a:ext cx="168862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700" dirty="0">
                <a:solidFill>
                  <a:srgbClr val="C00000"/>
                </a:solidFill>
                <a:ea typeface="문체부 궁체 흘림체" panose="02030609000101010101" pitchFamily="17" charset="-127"/>
              </a:rPr>
              <a:t>관동</a:t>
            </a:r>
            <a:r>
              <a:rPr lang="en-US" altLang="ko-KR" sz="1700" dirty="0">
                <a:solidFill>
                  <a:srgbClr val="C00000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1700" dirty="0">
                <a:solidFill>
                  <a:srgbClr val="C00000"/>
                </a:solidFill>
                <a:ea typeface="문체부 궁체 흘림체" panose="02030609000101010101" pitchFamily="17" charset="-127"/>
              </a:rPr>
              <a:t>關東</a:t>
            </a:r>
            <a:r>
              <a:rPr lang="en-US" altLang="ko-KR" sz="1700" dirty="0">
                <a:solidFill>
                  <a:srgbClr val="C00000"/>
                </a:solidFill>
                <a:ea typeface="문체부 궁체 흘림체" panose="02030609000101010101" pitchFamily="17" charset="-127"/>
              </a:rPr>
              <a:t>) </a:t>
            </a:r>
            <a:r>
              <a:rPr lang="ko-KR" altLang="en-US" sz="1700" dirty="0">
                <a:solidFill>
                  <a:srgbClr val="C00000"/>
                </a:solidFill>
                <a:ea typeface="문체부 궁체 흘림체" panose="02030609000101010101" pitchFamily="17" charset="-127"/>
              </a:rPr>
              <a:t>지방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1555" y="1878919"/>
            <a:ext cx="1827794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700" dirty="0" err="1">
                <a:solidFill>
                  <a:srgbClr val="00B0F0"/>
                </a:solidFill>
                <a:ea typeface="문체부 궁체 흘림체" panose="02030609000101010101" pitchFamily="17" charset="-127"/>
              </a:rPr>
              <a:t>츄코쿠</a:t>
            </a:r>
            <a:r>
              <a:rPr lang="en-US" altLang="ko-KR" sz="1700" dirty="0">
                <a:solidFill>
                  <a:srgbClr val="00B0F0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1700" dirty="0">
                <a:solidFill>
                  <a:srgbClr val="00B0F0"/>
                </a:solidFill>
                <a:ea typeface="문체부 궁체 흘림체" panose="02030609000101010101" pitchFamily="17" charset="-127"/>
              </a:rPr>
              <a:t>中國</a:t>
            </a:r>
            <a:r>
              <a:rPr lang="en-US" altLang="ko-KR" sz="1700" dirty="0">
                <a:solidFill>
                  <a:srgbClr val="00B0F0"/>
                </a:solidFill>
                <a:ea typeface="문체부 궁체 흘림체" panose="02030609000101010101" pitchFamily="17" charset="-127"/>
              </a:rPr>
              <a:t>) </a:t>
            </a:r>
            <a:r>
              <a:rPr lang="ko-KR" altLang="en-US" sz="1700" dirty="0">
                <a:solidFill>
                  <a:srgbClr val="00B0F0"/>
                </a:solidFill>
                <a:ea typeface="문체부 궁체 흘림체" panose="02030609000101010101" pitchFamily="17" charset="-127"/>
              </a:rPr>
              <a:t>지방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4986" y="1334695"/>
            <a:ext cx="159804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700" dirty="0" err="1">
                <a:solidFill>
                  <a:srgbClr val="0EB1C2"/>
                </a:solidFill>
                <a:ea typeface="문체부 궁체 흘림체" panose="02030609000101010101" pitchFamily="17" charset="-127"/>
              </a:rPr>
              <a:t>에치젠</a:t>
            </a:r>
            <a:r>
              <a:rPr lang="en-US" altLang="ko-KR" sz="1700" dirty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1700" dirty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越前</a:t>
            </a:r>
            <a:r>
              <a:rPr lang="en-US" altLang="ko-KR" sz="1700" dirty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1700" dirty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7729" y="837332"/>
            <a:ext cx="159804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700" dirty="0">
                <a:solidFill>
                  <a:srgbClr val="FCA304"/>
                </a:solidFill>
                <a:ea typeface="문체부 궁체 흘림체" panose="02030609000101010101" pitchFamily="17" charset="-127"/>
              </a:rPr>
              <a:t>오미</a:t>
            </a:r>
            <a:r>
              <a:rPr lang="en-US" altLang="ko-KR" sz="1700" dirty="0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1700" dirty="0" err="1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近江</a:t>
            </a:r>
            <a:r>
              <a:rPr lang="en-US" altLang="ko-KR" sz="1700" dirty="0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1700" dirty="0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</a:p>
        </p:txBody>
      </p:sp>
      <p:sp>
        <p:nvSpPr>
          <p:cNvPr id="14" name="액자 13"/>
          <p:cNvSpPr/>
          <p:nvPr/>
        </p:nvSpPr>
        <p:spPr>
          <a:xfrm>
            <a:off x="2668798" y="2500237"/>
            <a:ext cx="573476" cy="659728"/>
          </a:xfrm>
          <a:prstGeom prst="frame">
            <a:avLst>
              <a:gd name="adj1" fmla="val 6318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401" y="2094648"/>
            <a:ext cx="1291896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700" dirty="0" err="1">
                <a:solidFill>
                  <a:srgbClr val="0000FF"/>
                </a:solidFill>
                <a:ea typeface="문체부 궁체 흘림체" panose="02030609000101010101" pitchFamily="17" charset="-127"/>
              </a:rPr>
              <a:t>기나이</a:t>
            </a:r>
            <a:r>
              <a:rPr lang="en-US" altLang="ko-KR" sz="1700" dirty="0">
                <a:solidFill>
                  <a:srgbClr val="0000FF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1700" dirty="0">
                <a:solidFill>
                  <a:srgbClr val="0000FF"/>
                </a:solidFill>
                <a:ea typeface="문체부 궁체 흘림체" panose="02030609000101010101" pitchFamily="17" charset="-127"/>
              </a:rPr>
              <a:t>畿內</a:t>
            </a:r>
            <a:r>
              <a:rPr lang="en-US" altLang="ko-KR" sz="1700" dirty="0">
                <a:solidFill>
                  <a:srgbClr val="0000FF"/>
                </a:solidFill>
                <a:ea typeface="문체부 궁체 흘림체" panose="02030609000101010101" pitchFamily="17" charset="-127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7176" y="298248"/>
            <a:ext cx="281436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무로마치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막부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슈고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다이묘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守護 大名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)’</a:t>
            </a: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막부의 관리에 불과</a:t>
            </a:r>
          </a:p>
        </p:txBody>
      </p:sp>
      <p:sp>
        <p:nvSpPr>
          <p:cNvPr id="18" name="아래쪽 화살표 17"/>
          <p:cNvSpPr/>
          <p:nvPr/>
        </p:nvSpPr>
        <p:spPr>
          <a:xfrm>
            <a:off x="6903288" y="1376491"/>
            <a:ext cx="614633" cy="425275"/>
          </a:xfrm>
          <a:prstGeom prst="downArrow">
            <a:avLst>
              <a:gd name="adj1" fmla="val 45789"/>
              <a:gd name="adj2" fmla="val 408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5403" y="2022435"/>
            <a:ext cx="314763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오닌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應仁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의난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(1467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년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이후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독자세력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슈고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다이의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반란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슈고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다이묘의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세력 확장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6887044" y="3143350"/>
            <a:ext cx="614633" cy="425275"/>
          </a:xfrm>
          <a:prstGeom prst="downArrow">
            <a:avLst>
              <a:gd name="adj1" fmla="val 45789"/>
              <a:gd name="adj2" fmla="val 408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8934" y="3789294"/>
            <a:ext cx="3154104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센코쿠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다이묘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戰國 大名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)’</a:t>
            </a: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각개 독립 국가 세력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하극상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약육강식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전쟁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약탈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rcRect l="1988" t="3966" r="54502" b="5828"/>
          <a:stretch/>
        </p:blipFill>
        <p:spPr>
          <a:xfrm>
            <a:off x="4474469" y="1147883"/>
            <a:ext cx="954296" cy="89930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rcRect l="3790" t="13394" r="57758" b="18108"/>
          <a:stretch/>
        </p:blipFill>
        <p:spPr>
          <a:xfrm>
            <a:off x="4836288" y="3748325"/>
            <a:ext cx="980156" cy="79368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/>
          <a:srcRect l="504" t="949" r="55107" b="545"/>
          <a:stretch/>
        </p:blipFill>
        <p:spPr>
          <a:xfrm>
            <a:off x="3512448" y="3933715"/>
            <a:ext cx="956894" cy="96777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rcRect l="54645" t="3966" r="1258" b="5828"/>
          <a:stretch/>
        </p:blipFill>
        <p:spPr>
          <a:xfrm>
            <a:off x="5428765" y="1149445"/>
            <a:ext cx="967166" cy="8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452308" y="4101710"/>
            <a:ext cx="1882715" cy="639119"/>
          </a:xfrm>
          <a:prstGeom prst="roundRect">
            <a:avLst>
              <a:gd name="adj" fmla="val 8763"/>
            </a:avLst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타국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다이묘와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혼인 동맹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52308" y="2799667"/>
            <a:ext cx="1882715" cy="1172798"/>
          </a:xfrm>
          <a:prstGeom prst="roundRect">
            <a:avLst>
              <a:gd name="adj" fmla="val 876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7303" y="105520"/>
            <a:ext cx="3927102" cy="684635"/>
          </a:xfrm>
        </p:spPr>
        <p:txBody>
          <a:bodyPr>
            <a:normAutofit fontScale="90000"/>
          </a:bodyPr>
          <a:lstStyle/>
          <a:p>
            <a:r>
              <a:rPr lang="en-US" altLang="ko-KR" sz="2600" spc="225" dirty="0">
                <a:ea typeface="문체부 궁체 정자체" panose="02030609000101010101" pitchFamily="17" charset="-127"/>
              </a:rPr>
              <a:t>2 . </a:t>
            </a:r>
            <a:r>
              <a:rPr lang="ko-KR" altLang="en-US" sz="2600" spc="225" dirty="0">
                <a:ea typeface="문체부 궁체 정자체" panose="02030609000101010101" pitchFamily="17" charset="-127"/>
              </a:rPr>
              <a:t>전국시대의 경쟁양상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018" y="2931277"/>
            <a:ext cx="1928004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가신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⇔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dirty="0" err="1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다이묘</a:t>
            </a:r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’</a:t>
            </a:r>
          </a:p>
          <a:p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봉공      은혜</a:t>
            </a:r>
            <a:endParaRPr lang="en-US" altLang="ko-KR" dirty="0">
              <a:solidFill>
                <a:prstClr val="black"/>
              </a:solidFill>
              <a:latin typeface="바탕" panose="02030600000101010101" pitchFamily="18" charset="-127"/>
              <a:ea typeface="문체부 궁체 정자체" panose="02030609000101010101" pitchFamily="17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군역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  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영지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녹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8424" y="280680"/>
            <a:ext cx="326664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※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신무기 </a:t>
            </a:r>
            <a:r>
              <a:rPr lang="ko-KR" altLang="en-US" dirty="0" err="1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텟포</a:t>
            </a:r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(</a:t>
            </a:r>
            <a:r>
              <a:rPr lang="ko-KR" altLang="en-US" dirty="0" err="1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鐵砲</a:t>
            </a:r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,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조총</a:t>
            </a:r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도입</a:t>
            </a:r>
            <a:endParaRPr lang="ko-KR" altLang="en-US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716704" y="837274"/>
            <a:ext cx="1281023" cy="55975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sz="2600" dirty="0" err="1">
                <a:solidFill>
                  <a:prstClr val="white"/>
                </a:solidFill>
                <a:ea typeface="문체부 궁체 정자체" panose="02030609000101010101" pitchFamily="17" charset="-127"/>
              </a:rPr>
              <a:t>다이묘</a:t>
            </a:r>
            <a:endParaRPr lang="ko-KR" altLang="en-US" sz="2600" dirty="0">
              <a:solidFill>
                <a:prstClr val="white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33708" y="2110671"/>
            <a:ext cx="1281023" cy="55975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sz="26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정치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80255" y="2110670"/>
            <a:ext cx="1281023" cy="55975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sz="26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국방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716738" y="2109415"/>
            <a:ext cx="1281023" cy="55975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sz="26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경제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415859" y="2799667"/>
            <a:ext cx="1882715" cy="1172798"/>
          </a:xfrm>
          <a:prstGeom prst="roundRect">
            <a:avLst>
              <a:gd name="adj" fmla="val 876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세금 수취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농업생산력증대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상공업 장려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금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은광 채굴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379409" y="2799667"/>
            <a:ext cx="1882715" cy="1172798"/>
          </a:xfrm>
          <a:prstGeom prst="roundRect">
            <a:avLst>
              <a:gd name="adj" fmla="val 876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영지 보호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군대 양성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농민 보호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신무기 도입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422022" y="4101710"/>
            <a:ext cx="1882715" cy="639119"/>
          </a:xfrm>
          <a:prstGeom prst="roundRect">
            <a:avLst>
              <a:gd name="adj" fmla="val 8763"/>
            </a:avLst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경제력 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악화시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무사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농민 반란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379409" y="4101710"/>
            <a:ext cx="1882715" cy="639119"/>
          </a:xfrm>
          <a:prstGeom prst="roundRect">
            <a:avLst>
              <a:gd name="adj" fmla="val 8763"/>
            </a:avLst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죠라쿠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上洛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)’</a:t>
            </a:r>
          </a:p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교토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상경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endParaRPr lang="ko-KR" altLang="en-US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254" y="773777"/>
            <a:ext cx="2849273" cy="623248"/>
          </a:xfrm>
          <a:prstGeom prst="rect">
            <a:avLst/>
          </a:prstGeom>
          <a:noFill/>
          <a:ln w="28575">
            <a:solidFill>
              <a:srgbClr val="4FFFFF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전국 시대의 혼란을 빨리 종식시키는데 기여함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.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69" y="3008957"/>
            <a:ext cx="2353328" cy="1927014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4624981" y="1498657"/>
            <a:ext cx="3808976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ko-KR" sz="1500" dirty="0">
                <a:solidFill>
                  <a:prstClr val="black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‘</a:t>
            </a:r>
            <a:r>
              <a:rPr lang="ko-KR" altLang="en-US" sz="1500" dirty="0">
                <a:solidFill>
                  <a:prstClr val="black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조총 사격 영상</a:t>
            </a:r>
            <a:r>
              <a:rPr lang="en-US" altLang="ko-KR" sz="1500" dirty="0">
                <a:solidFill>
                  <a:prstClr val="black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</a:p>
          <a:p>
            <a:r>
              <a:rPr lang="en-US" altLang="ko-KR" sz="1500" dirty="0">
                <a:solidFill>
                  <a:prstClr val="black"/>
                </a:solidFill>
                <a:latin typeface="궁서" panose="02030600000101010101" pitchFamily="18" charset="-127"/>
                <a:ea typeface="궁서" panose="02030600000101010101" pitchFamily="18" charset="-127"/>
                <a:hlinkClick r:id="rId3"/>
              </a:rPr>
              <a:t>https://youtu.be/ZbP1DNyr2y4?t=34</a:t>
            </a:r>
            <a:endParaRPr lang="en-US" altLang="ko-KR" sz="1500" dirty="0">
              <a:solidFill>
                <a:prstClr val="black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73" y="1417507"/>
            <a:ext cx="1526324" cy="15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8425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91045" y="4684146"/>
            <a:ext cx="104811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어린진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8453" y="4684146"/>
            <a:ext cx="104811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학익진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5861" y="4684145"/>
            <a:ext cx="104811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안진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559" y="2912632"/>
            <a:ext cx="1309082" cy="18042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98" y="2912632"/>
            <a:ext cx="1302620" cy="180422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791" y="2914461"/>
            <a:ext cx="1306149" cy="180239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/>
          <a:srcRect l="2909" t="3868" r="1536" b="615"/>
          <a:stretch/>
        </p:blipFill>
        <p:spPr>
          <a:xfrm>
            <a:off x="2547259" y="670412"/>
            <a:ext cx="1578387" cy="214797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663" y="1267984"/>
            <a:ext cx="3057157" cy="154908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203" y="223488"/>
            <a:ext cx="2917756" cy="587588"/>
          </a:xfrm>
        </p:spPr>
        <p:txBody>
          <a:bodyPr>
            <a:normAutofit fontScale="90000"/>
          </a:bodyPr>
          <a:lstStyle/>
          <a:p>
            <a:r>
              <a:rPr lang="en-US" altLang="ko-KR" sz="2600" dirty="0">
                <a:ea typeface="문체부 궁체 정자체" panose="02030609000101010101" pitchFamily="17" charset="-127"/>
              </a:rPr>
              <a:t>3 . </a:t>
            </a:r>
            <a:r>
              <a:rPr lang="ko-KR" altLang="en-US" sz="2600" dirty="0">
                <a:ea typeface="문체부 궁체 정자체" panose="02030609000101010101" pitchFamily="17" charset="-127"/>
              </a:rPr>
              <a:t>전국시대의 전투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387" y="1110792"/>
            <a:ext cx="207033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전투 양상의 변화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’</a:t>
            </a:r>
          </a:p>
          <a:p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개인전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→</a:t>
            </a:r>
            <a:r>
              <a:rPr lang="ko-KR" altLang="en-US" dirty="0" err="1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집단전</a:t>
            </a:r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)</a:t>
            </a:r>
            <a:endParaRPr lang="ko-KR" altLang="en-US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88" y="1874684"/>
            <a:ext cx="241323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집단의 효율적인 이동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(‘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진형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’) 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추구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→ </a:t>
            </a:r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흘림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문체부 궁체 흘림체" panose="02030609000101010101" pitchFamily="17" charset="-127"/>
              </a:rPr>
              <a:t>진법</a:t>
            </a:r>
            <a:r>
              <a:rPr lang="en-US" altLang="ko-KR" dirty="0">
                <a:solidFill>
                  <a:prstClr val="black"/>
                </a:solidFill>
                <a:latin typeface="바탕" panose="02030600000101010101" pitchFamily="18" charset="-127"/>
                <a:ea typeface="문체부 궁체 흘림체" panose="02030609000101010101" pitchFamily="17" charset="-127"/>
              </a:rPr>
              <a:t>’ </a:t>
            </a:r>
            <a:r>
              <a:rPr lang="ko-KR" altLang="en-US" dirty="0">
                <a:solidFill>
                  <a:prstClr val="black"/>
                </a:solidFill>
                <a:latin typeface="바탕" panose="02030600000101010101" pitchFamily="18" charset="-127"/>
                <a:ea typeface="문체부 궁체 흘림체" panose="02030609000101010101" pitchFamily="17" charset="-127"/>
              </a:rPr>
              <a:t>발달</a:t>
            </a:r>
            <a:endParaRPr lang="ko-KR" altLang="en-US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04775" y="2899417"/>
            <a:ext cx="769779" cy="671919"/>
          </a:xfrm>
          <a:prstGeom prst="round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어린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호시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1488185" y="3083335"/>
            <a:ext cx="498176" cy="304082"/>
          </a:xfrm>
          <a:prstGeom prst="rightArrow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1175" y="3051928"/>
            <a:ext cx="86695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돌파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4775" y="3662235"/>
            <a:ext cx="769779" cy="671919"/>
          </a:xfrm>
          <a:prstGeom prst="roundRect">
            <a:avLst/>
          </a:prstGeom>
          <a:solidFill>
            <a:srgbClr val="05F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학익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언월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1488185" y="3846153"/>
            <a:ext cx="498176" cy="304082"/>
          </a:xfrm>
          <a:prstGeom prst="rightArrow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1175" y="3814746"/>
            <a:ext cx="86695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포위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04775" y="4418584"/>
            <a:ext cx="769779" cy="671919"/>
          </a:xfrm>
          <a:prstGeom prst="roundRect">
            <a:avLst/>
          </a:prstGeom>
          <a:solidFill>
            <a:srgbClr val="37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안진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1488185" y="4602502"/>
            <a:ext cx="498176" cy="304082"/>
          </a:xfrm>
          <a:prstGeom prst="rightArrow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1175" y="4571095"/>
            <a:ext cx="86695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‘</a:t>
            </a:r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방어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6225" y="252441"/>
            <a:ext cx="2212565" cy="3462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체계화된 전투 순서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6285" y="1662753"/>
            <a:ext cx="64051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대장</a:t>
            </a:r>
            <a:endParaRPr lang="en-US" altLang="ko-KR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0095" y="1235197"/>
            <a:ext cx="129019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기마무사대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263" y="1075632"/>
            <a:ext cx="9214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활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투석</a:t>
            </a:r>
            <a:r>
              <a:rPr lang="en-US" altLang="ko-KR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64618" y="729384"/>
            <a:ext cx="15638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‘</a:t>
            </a:r>
            <a:r>
              <a:rPr lang="ko-KR" altLang="en-US" dirty="0" err="1">
                <a:solidFill>
                  <a:prstClr val="black"/>
                </a:solidFill>
                <a:ea typeface="문체부 궁체 흘림체" panose="02030609000101010101" pitchFamily="17" charset="-127"/>
              </a:rPr>
              <a:t>우마지루시</a:t>
            </a:r>
            <a:r>
              <a:rPr lang="en-US" altLang="ko-KR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’</a:t>
            </a:r>
            <a:endParaRPr lang="ko-KR" altLang="en-US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2151" y="1463788"/>
            <a:ext cx="86165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철포대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4318" y="1465588"/>
            <a:ext cx="9214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장창대</a:t>
            </a:r>
            <a:endParaRPr lang="en-US" altLang="ko-KR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336" y="1706932"/>
            <a:ext cx="1900664" cy="1672584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388" y="3406624"/>
            <a:ext cx="1977613" cy="174029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272" y="-2249"/>
            <a:ext cx="1864729" cy="164096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0"/>
          <a:srcRect l="1690" t="6148" r="6293" b="2708"/>
          <a:stretch/>
        </p:blipFill>
        <p:spPr>
          <a:xfrm>
            <a:off x="7785649" y="3379"/>
            <a:ext cx="1371600" cy="185036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1"/>
          <a:srcRect l="6802" t="2265" r="8418" b="2906"/>
          <a:stretch/>
        </p:blipFill>
        <p:spPr>
          <a:xfrm>
            <a:off x="8095426" y="1853744"/>
            <a:ext cx="1048574" cy="176189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2"/>
          <a:srcRect l="6372" t="1781" r="9160" b="1872"/>
          <a:stretch/>
        </p:blipFill>
        <p:spPr>
          <a:xfrm>
            <a:off x="8000983" y="3398176"/>
            <a:ext cx="1146509" cy="1745324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4206851" y="716459"/>
            <a:ext cx="34901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latin typeface="Rockwell" panose="02060603020205020403"/>
                <a:ea typeface="궁서" panose="02030600000101010101" pitchFamily="18" charset="-127"/>
                <a:hlinkClick r:id="rId13"/>
              </a:rPr>
              <a:t>https://youtu.be/nCahQp8d98c</a:t>
            </a:r>
            <a:endParaRPr lang="ko-KR" altLang="en-US" dirty="0">
              <a:solidFill>
                <a:prstClr val="black"/>
              </a:solidFill>
              <a:latin typeface="Rockwell" panose="02060603020205020403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33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배경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3" y="574536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당시의 권력 형태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3" y="1138270"/>
            <a:ext cx="3698561" cy="3084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8054" y="1318599"/>
            <a:ext cx="40555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막부 정치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</a:t>
            </a:r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구세력의 몰락 신세력의 대두</a:t>
            </a:r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고쿠진</a:t>
            </a:r>
            <a:r>
              <a:rPr lang="en-US" altLang="ko-KR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國人</a:t>
            </a:r>
            <a:r>
              <a:rPr lang="en-US" altLang="ko-KR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돈 많은 상인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슈고다이묘</a:t>
            </a:r>
            <a:r>
              <a:rPr lang="en-US" altLang="ko-KR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守護大名</a:t>
            </a:r>
            <a:r>
              <a:rPr lang="en-US" altLang="ko-KR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다이묘에 의한 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u="sng" smtClean="0"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합의제 연합정권</a:t>
            </a:r>
            <a:endParaRPr lang="en-US" altLang="ko-KR" u="sng" smtClean="0"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8</a:t>
            </a:r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대 쇼군 아시카가 요시마사</a:t>
            </a:r>
            <a:r>
              <a:rPr lang="en-US" altLang="ko-KR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足利義政</a:t>
            </a:r>
            <a:r>
              <a:rPr lang="en-US" altLang="ko-KR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</a:p>
          <a:p>
            <a:r>
              <a:rPr lang="en-US" altLang="ko-KR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</a:t>
            </a:r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히노 도미코의 간섭 </a:t>
            </a:r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103" y="4315852"/>
            <a:ext cx="296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무로마치 막부 </a:t>
            </a:r>
            <a:r>
              <a:rPr lang="en-US" altLang="ko-KR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8</a:t>
            </a:r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대 쇼군</a:t>
            </a:r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53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배경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2" y="574536"/>
            <a:ext cx="2326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요시마사와 아시카가 요시미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258919"/>
            <a:ext cx="3286125" cy="296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691" y="4349792"/>
            <a:ext cx="229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요시미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1934" y="1436632"/>
            <a:ext cx="34967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1464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죠도지</a:t>
            </a:r>
            <a:r>
              <a:rPr lang="en-US" altLang="ko-KR" sz="20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– 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기신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義尋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승계 부탁 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– 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거절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“</a:t>
            </a:r>
            <a:r>
              <a:rPr lang="ja-JP" altLang="en-US" sz="2000" smtClean="0">
                <a:solidFill>
                  <a:srgbClr val="0070C0"/>
                </a:solidFill>
                <a:latin typeface="210 맨발의청춘 B" panose="02020603020101020101" pitchFamily="18" charset="-127"/>
              </a:rPr>
              <a:t>今後男子が生まれても僧門に入れ、家督を継承させることはない</a:t>
            </a:r>
            <a:r>
              <a:rPr lang="ja-JP" altLang="en-US" sz="2000">
                <a:solidFill>
                  <a:srgbClr val="0070C0"/>
                </a:solidFill>
                <a:latin typeface="210 맨발의청춘 B" panose="02020603020101020101" pitchFamily="18" charset="-127"/>
              </a:rPr>
              <a:t>。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”</a:t>
            </a: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기신 → 아시카가 요시미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요시마사의 양자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0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배경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3" y="574536"/>
            <a:ext cx="2073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요시마사와 히노 도미코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" y="1203720"/>
            <a:ext cx="3355213" cy="31460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66387" y="1720139"/>
            <a:ext cx="3168946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요시마사의 정실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en-US" altLang="ko-KR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1465</a:t>
            </a:r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 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아들 아시카가 요시히사 출산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유력가 야마나 소젠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천황가와 인맥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en-US" altLang="ko-KR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+</a:t>
            </a:r>
          </a:p>
          <a:p>
            <a:pPr algn="ctr"/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고리대금업</a:t>
            </a:r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ko-KR" altLang="en-US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5933" y="4425992"/>
            <a:ext cx="219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히노 도미코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85" y="1203719"/>
            <a:ext cx="3355213" cy="31460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70991" y="4426118"/>
            <a:ext cx="243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요시미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9" y="1203720"/>
            <a:ext cx="3355212" cy="31460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43000" y="4425992"/>
            <a:ext cx="243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 가츠모토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33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6" grpId="1" build="allAtOnce"/>
      <p:bldP spid="27" grpId="0"/>
      <p:bldP spid="27" grpId="1"/>
      <p:bldP spid="29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258122" y="1705531"/>
            <a:ext cx="3304071" cy="2595531"/>
            <a:chOff x="5195053" y="2017226"/>
            <a:chExt cx="3734049" cy="3816308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053" y="2017226"/>
              <a:ext cx="3734049" cy="38163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418805" y="5178397"/>
              <a:ext cx="1491591" cy="54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야마나 소젠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3" y="574536"/>
            <a:ext cx="1720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난의 시발점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간레이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官領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4195712324"/>
              </p:ext>
            </p:extLst>
          </p:nvPr>
        </p:nvGraphicFramePr>
        <p:xfrm>
          <a:off x="1466381" y="1064745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다이어그램 17"/>
          <p:cNvGraphicFramePr/>
          <p:nvPr>
            <p:extLst>
              <p:ext uri="{D42A27DB-BD31-4B8C-83A1-F6EECF244321}">
                <p14:modId xmlns:p14="http://schemas.microsoft.com/office/powerpoint/2010/main" val="107784577"/>
              </p:ext>
            </p:extLst>
          </p:nvPr>
        </p:nvGraphicFramePr>
        <p:xfrm>
          <a:off x="1438341" y="115570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00300" y="210985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간레이</a:t>
            </a:r>
            <a:endParaRPr lang="ko-KR" altLang="en-US" sz="440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1581" y="1359053"/>
            <a:ext cx="2501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</a:t>
            </a:r>
            <a:endParaRPr lang="en-US" alt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[</a:t>
            </a:r>
            <a:r>
              <a:rPr lang="ko-KR" altLang="ko-KR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畠山</a:t>
            </a:r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  <a:endParaRPr lang="ko-KR" altLang="en-US" sz="300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8341" y="2463801"/>
            <a:ext cx="292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요시나리</a:t>
            </a:r>
            <a:endParaRPr lang="en-US" altLang="ko-KR" sz="2400" smtClean="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[</a:t>
            </a:r>
            <a:r>
              <a:rPr lang="ko-KR" altLang="en-US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소젠의 지원</a:t>
            </a:r>
            <a:r>
              <a:rPr lang="en-US" altLang="ko-KR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  <a:endParaRPr lang="ko-KR" altLang="en-US" sz="240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199" y="2588999"/>
            <a:ext cx="276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마사나가</a:t>
            </a:r>
            <a:endParaRPr lang="ko-KR" altLang="en-US" sz="24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3860" y="1359052"/>
            <a:ext cx="1718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시바</a:t>
            </a:r>
            <a:endParaRPr lang="en-US" alt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[</a:t>
            </a:r>
            <a:r>
              <a:rPr lang="ko-KR" altLang="en-US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斯波</a:t>
            </a:r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  <a:endParaRPr lang="ko-KR" altLang="en-US" sz="30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4284133" y="2520950"/>
            <a:ext cx="1185334" cy="48234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3608873" y="1490809"/>
            <a:ext cx="1811019" cy="86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고츠치미카도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後土御門</a:t>
            </a:r>
            <a:endParaRPr lang="ko-KR" altLang="en-US">
              <a:solidFill>
                <a:schemeClr val="accent4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419892" y="2520951"/>
            <a:ext cx="1811019" cy="86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1477</a:t>
            </a:r>
          </a:p>
          <a:p>
            <a:pPr algn="ctr"/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연호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분메이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755281" y="2520951"/>
            <a:ext cx="1811019" cy="86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1467</a:t>
            </a:r>
          </a:p>
          <a:p>
            <a:pPr algn="ctr"/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연호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</a:t>
            </a:r>
            <a:endParaRPr lang="ko-KR" altLang="en-US">
              <a:solidFill>
                <a:schemeClr val="accent4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5" name="덧셈 기호 4"/>
          <p:cNvSpPr/>
          <p:nvPr/>
        </p:nvSpPr>
        <p:spPr>
          <a:xfrm>
            <a:off x="4093207" y="2588745"/>
            <a:ext cx="842349" cy="666878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5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16944 0.07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36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44271 0.2152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07222 L 0.12691 -0.0023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Graphic spid="14" grpId="1" uiExpand="1">
        <p:bldSub>
          <a:bldDgm bld="one"/>
        </p:bldSub>
      </p:bldGraphic>
      <p:bldGraphic spid="14" grpId="2" uiExpand="1">
        <p:bldSub>
          <a:bldDgm bld="one"/>
        </p:bldSub>
      </p:bldGraphic>
      <p:bldGraphic spid="14" grpId="3" uiExpand="1">
        <p:bldSub>
          <a:bldDgm bld="one"/>
        </p:bldSub>
      </p:bldGraphic>
      <p:bldGraphic spid="18" grpId="0">
        <p:bldAsOne/>
      </p:bldGraphic>
      <p:bldGraphic spid="18" grpId="1">
        <p:bldAsOne/>
      </p:bldGraphic>
      <p:bldP spid="16" grpId="0"/>
      <p:bldP spid="16" grpId="1"/>
      <p:bldP spid="21" grpId="0"/>
      <p:bldP spid="21" grpId="1"/>
      <p:bldP spid="21" grpId="2"/>
      <p:bldP spid="23" grpId="0" build="allAtOnce"/>
      <p:bldP spid="26" grpId="0"/>
      <p:bldP spid="26" grpId="1"/>
      <p:bldP spid="26" grpId="2"/>
      <p:bldP spid="37" grpId="0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2" y="574536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본격적인 난의 시작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82701"/>
            <a:ext cx="3759200" cy="31305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9947" y="4508500"/>
            <a:ext cx="2075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 카츠모토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9604" y="2534851"/>
            <a:ext cx="3801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하다케야마 마사나가의 도움요청</a:t>
            </a:r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하나노고쇼 점거</a:t>
            </a:r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요시마사 → 하다케야마 요시나리 토벌령</a:t>
            </a:r>
            <a:endParaRPr lang="en-US" altLang="ko-KR" sz="16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04" y="288119"/>
            <a:ext cx="4031126" cy="17248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48867" y="2095499"/>
            <a:ext cx="311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하나노고쇼</a:t>
            </a:r>
            <a:r>
              <a:rPr lang="en-US" altLang="ko-KR" sz="1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1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花</a:t>
            </a:r>
            <a:r>
              <a:rPr lang="ja-JP" altLang="en-US" sz="1400">
                <a:latin typeface="210 맨발의청춘 B" panose="02020603020101020101" pitchFamily="18" charset="-127"/>
              </a:rPr>
              <a:t>の</a:t>
            </a:r>
            <a:r>
              <a:rPr lang="ko-KR" altLang="en-US" sz="1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御所</a:t>
            </a:r>
            <a:r>
              <a:rPr lang="en-US" altLang="ko-KR" sz="14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endParaRPr lang="ko-KR" altLang="en-US" sz="14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0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22453" y="1663254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히노 도미코가 알림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다이리와 무로마치정 포위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↓</a:t>
            </a:r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마사나가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,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가츠모토 추방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하다케야마 가문끼리 해결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ko-KR" altLang="en-US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33" y="726886"/>
            <a:ext cx="4868334" cy="4140576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2" y="574536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본격적인 난의 시작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87450"/>
            <a:ext cx="3344333" cy="3219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167" y="4502150"/>
            <a:ext cx="230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야마나 소젠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835393" y="2632074"/>
            <a:ext cx="423491" cy="330202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487326" y="2714623"/>
            <a:ext cx="423491" cy="330202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4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2" y="574536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 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= 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집안싸움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?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1" y="1093819"/>
            <a:ext cx="3145282" cy="3232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8950" y="1581150"/>
            <a:ext cx="3143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     1467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요시나리 → 마사나가</a:t>
            </a:r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              (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패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</a:p>
          <a:p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정계 퇴출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9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개 영지의 군대 소집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다리</a:t>
            </a:r>
            <a:r>
              <a:rPr lang="en-US" altLang="ko-KR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, 4</a:t>
            </a:r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문 봉쇄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지방으로 다이묘 파견</a:t>
            </a:r>
            <a:endParaRPr lang="en-US" altLang="ko-KR" sz="20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ko-KR" altLang="en-US" sz="2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1166" y="4438649"/>
            <a:ext cx="2201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 카츠모토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7" y="1015460"/>
            <a:ext cx="8033864" cy="3727988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 flipH="1">
            <a:off x="4473797" y="1316772"/>
            <a:ext cx="78273" cy="264562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4292601" y="555026"/>
            <a:ext cx="440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大宮通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150665" y="913111"/>
            <a:ext cx="69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서</a:t>
            </a:r>
            <a:endParaRPr lang="ko-KR" altLang="en-US" sz="40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79248" y="913111"/>
            <a:ext cx="65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동</a:t>
            </a:r>
            <a:endParaRPr lang="ko-KR" altLang="en-US" sz="40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1268010" y="1937228"/>
            <a:ext cx="2531534" cy="2226530"/>
          </a:xfrm>
          <a:prstGeom prst="ellipse">
            <a:avLst/>
          </a:prstGeom>
          <a:solidFill>
            <a:srgbClr val="00B0F0">
              <a:alpha val="40000"/>
            </a:srgb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야마나</a:t>
            </a:r>
            <a:endParaRPr lang="en-US" altLang="ko-KR" sz="32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소젠</a:t>
            </a:r>
            <a:endParaRPr lang="en-US" altLang="ko-KR" sz="32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en-US" altLang="ko-KR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11</a:t>
            </a:r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만</a:t>
            </a:r>
            <a:endParaRPr lang="ko-KR" altLang="en-US" sz="32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5041700" y="1973314"/>
            <a:ext cx="2531534" cy="2226530"/>
          </a:xfrm>
          <a:prstGeom prst="ellipse">
            <a:avLst/>
          </a:prstGeom>
          <a:solidFill>
            <a:srgbClr val="FFC000">
              <a:alpha val="40000"/>
            </a:srgb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</a:t>
            </a:r>
            <a:endParaRPr lang="en-US" altLang="ko-KR" sz="32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가츠모토</a:t>
            </a:r>
            <a:endParaRPr lang="en-US" altLang="ko-KR" sz="32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en-US" altLang="ko-KR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16</a:t>
            </a:r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만</a:t>
            </a:r>
            <a:endParaRPr lang="ko-KR" altLang="en-US" sz="32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6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/>
      <p:bldP spid="81" grpId="0" animBg="1"/>
      <p:bldP spid="82" grpId="0"/>
      <p:bldP spid="83" grpId="0"/>
      <p:bldP spid="84" grpId="0"/>
      <p:bldP spid="85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193547" y="-280638"/>
            <a:ext cx="4559934" cy="1374458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2" y="187301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076" y="186519"/>
            <a:ext cx="85724" cy="577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2593" y="574536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난의 종료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1178735"/>
            <a:ext cx="3624791" cy="33297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3504" y="4584700"/>
            <a:ext cx="217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 카츠모토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1199" y="881542"/>
            <a:ext cx="3302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명분</a:t>
            </a:r>
            <a:r>
              <a:rPr lang="en-US" altLang="ko-KR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, </a:t>
            </a:r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의리 중시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조정에 린지 요청 →거절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린지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임금의 칙령</a:t>
            </a:r>
            <a:endParaRPr lang="en-US" altLang="ko-KR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상황으로부터 인젠 도착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인젠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-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상황의 사적문서</a:t>
            </a:r>
            <a:endParaRPr lang="en-US" altLang="ko-KR" sz="11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z="11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소젠 지지자들의 관작 박탈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조정 동군 지지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소젠파에 있던 히노家반대자들</a:t>
            </a:r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endParaRPr lang="en-US" altLang="ko-KR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천황가와의 인맥</a:t>
            </a:r>
            <a:r>
              <a:rPr lang="en-US" altLang="ko-KR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?</a:t>
            </a:r>
            <a:r>
              <a:rPr lang="ko-KR" altLang="en-US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endParaRPr lang="en-US" altLang="ko-KR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1178735"/>
            <a:ext cx="3624791" cy="33297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5876" y="4584700"/>
            <a:ext cx="1833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히노 도미코</a:t>
            </a:r>
            <a:endParaRPr lang="ko-KR" altLang="en-US" sz="1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19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 build="p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사용자 지정 27">
      <a:dk1>
        <a:sysClr val="windowText" lastClr="000000"/>
      </a:dk1>
      <a:lt1>
        <a:sysClr val="window" lastClr="FFFFFF"/>
      </a:lt1>
      <a:dk2>
        <a:srgbClr val="61514B"/>
      </a:dk2>
      <a:lt2>
        <a:srgbClr val="E7E6E6"/>
      </a:lt2>
      <a:accent1>
        <a:srgbClr val="294553"/>
      </a:accent1>
      <a:accent2>
        <a:srgbClr val="B27559"/>
      </a:accent2>
      <a:accent3>
        <a:srgbClr val="C7B392"/>
      </a:accent3>
      <a:accent4>
        <a:srgbClr val="CB912D"/>
      </a:accent4>
      <a:accent5>
        <a:srgbClr val="A71917"/>
      </a:accent5>
      <a:accent6>
        <a:srgbClr val="555555"/>
      </a:accent6>
      <a:hlink>
        <a:srgbClr val="262626"/>
      </a:hlink>
      <a:folHlink>
        <a:srgbClr val="262626"/>
      </a:folHlink>
    </a:clrScheme>
    <a:fontScheme name="영어한글나눔바른고딕">
      <a:majorFont>
        <a:latin typeface="나눔바른고딕"/>
        <a:ea typeface="나눔바른고딕"/>
        <a:cs typeface=""/>
      </a:majorFont>
      <a:minorFont>
        <a:latin typeface="나눔바른고딕 UltraLight"/>
        <a:ea typeface="나눔바른고딕 Ultra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825</Words>
  <Application>Microsoft Office PowerPoint</Application>
  <PresentationFormat>화면 슬라이드 쇼(16:9)</PresentationFormat>
  <Paragraphs>257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1" baseType="lpstr">
      <vt:lpstr>굴림</vt:lpstr>
      <vt:lpstr>Arial</vt:lpstr>
      <vt:lpstr>맑은 고딕</vt:lpstr>
      <vt:lpstr>문체부 궁체 정자체</vt:lpstr>
      <vt:lpstr>함초롬바탕</vt:lpstr>
      <vt:lpstr>문체부 궁체 흘림체</vt:lpstr>
      <vt:lpstr>210 맨발의청춘 B</vt:lpstr>
      <vt:lpstr>210 맨발의청춘 R</vt:lpstr>
      <vt:lpstr>궁서</vt:lpstr>
      <vt:lpstr>나눔바른고딕</vt:lpstr>
      <vt:lpstr>Rockwell</vt:lpstr>
      <vt:lpstr>나눔바른고딕 UltraLight</vt:lpstr>
      <vt:lpstr>바탕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아즈치-모모야마 시대(오다 노부나가)</vt:lpstr>
      <vt:lpstr>1 . 센코쿠(戰國) 다이묘(大名)</vt:lpstr>
      <vt:lpstr>2 . 전국시대의 경쟁양상</vt:lpstr>
      <vt:lpstr>3 . 전국시대의 전투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Seung min</cp:lastModifiedBy>
  <cp:revision>196</cp:revision>
  <dcterms:created xsi:type="dcterms:W3CDTF">2015-01-21T11:35:38Z</dcterms:created>
  <dcterms:modified xsi:type="dcterms:W3CDTF">2017-12-09T10:12:44Z</dcterms:modified>
</cp:coreProperties>
</file>