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2017-10-06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독도 홈페이지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개선방안 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느낀점</a:t>
            </a:r>
            <a:endParaRPr lang="ko-KR" altLang="en-US" dirty="0"/>
          </a:p>
        </p:txBody>
      </p:sp>
      <p:pic>
        <p:nvPicPr>
          <p:cNvPr id="4" name="내용 개체 틀 3" descr="KakaoTalk_20171006_214154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8472" cy="4525963"/>
          </a:xfrm>
        </p:spPr>
      </p:pic>
      <p:pic>
        <p:nvPicPr>
          <p:cNvPr id="5" name="그림 4" descr="KakaoTalk_20171006_214153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4004557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우리나라 독도 홈페이지</a:t>
            </a:r>
            <a:endParaRPr lang="ko-KR" altLang="en-US" dirty="0"/>
          </a:p>
        </p:txBody>
      </p:sp>
      <p:pic>
        <p:nvPicPr>
          <p:cNvPr id="4" name="내용 개체 틀 3" descr="KakaoTalk_20171006_214154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848872" cy="471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171006_214154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876169" cy="56166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220072" y="119675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정부 기본입장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20072" y="314096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독도에 관한 일문일답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20072" y="407707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정부 발표문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20072" y="501317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독도 관련 법령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220072" y="21328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우리 영토인 근거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171006_214154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447905" cy="580526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004048" y="105273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일반 현황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4048" y="285293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자연환</a:t>
            </a:r>
            <a:r>
              <a:rPr lang="ko-KR" altLang="en-US" dirty="0" smtClean="0">
                <a:solidFill>
                  <a:schemeClr val="tx1"/>
                </a:solidFill>
              </a:rPr>
              <a:t>경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404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주민과 생활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4048" y="170080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         구성 및 위치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보존 관리 현황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5148064" y="227687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5004048" y="4581128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         주변 및 입도관련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주요시설물 현황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5148064" y="198884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5148064" y="48691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5148064" y="515719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4499992" y="5301208"/>
            <a:ext cx="38164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         독도 로고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대한민국 주변도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4" name="그림 3" descr="KakaoTalk_20171006_214153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3922597" cy="593474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499992" y="47667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독도 갤러리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499992" y="206084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독도 동영상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99992" y="2780928"/>
            <a:ext cx="42484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독도는 일본의 한반도 침탈의 첫 희생물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99992" y="472514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홍보 자료실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99992" y="58052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자료 신청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99992" y="630932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민원접수</a:t>
            </a:r>
            <a:r>
              <a:rPr lang="ko-KR" altLang="en-US" dirty="0" err="1" smtClean="0">
                <a:solidFill>
                  <a:schemeClr val="tx1"/>
                </a:solidFill>
              </a:rPr>
              <a:t>창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99992" y="1124744"/>
            <a:ext cx="38164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         독도의 사계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작가 사진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4716016" y="13407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716016" y="170080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499992" y="3429000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         일본 스스로 부정한 독도 영유권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일본의 침탈에 대한 인식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대한제국의 독도 관할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해방 후 독도 관할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구술 및 사진자료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716016" y="342900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4716016" y="371703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4716016" y="40050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716016" y="42930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4716016" y="45811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4716016" y="53732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4716016" y="566124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독도 홈페이지</a:t>
            </a:r>
            <a:endParaRPr lang="ko-KR" altLang="en-US" dirty="0"/>
          </a:p>
        </p:txBody>
      </p:sp>
      <p:pic>
        <p:nvPicPr>
          <p:cNvPr id="4" name="내용 개체 틀 3" descr="KakaoTalk_20171006_214153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7686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171006_214152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521758" cy="573325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932040" y="162880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다케시마의</a:t>
            </a:r>
            <a:r>
              <a:rPr lang="ko-KR" altLang="en-US" dirty="0" smtClean="0">
                <a:solidFill>
                  <a:schemeClr val="tx1"/>
                </a:solidFill>
              </a:rPr>
              <a:t> 정보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171006_21415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139220" cy="597666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72000" y="105273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다케시마</a:t>
            </a:r>
            <a:r>
              <a:rPr lang="ko-KR" altLang="en-US" dirty="0" smtClean="0">
                <a:solidFill>
                  <a:schemeClr val="tx1"/>
                </a:solidFill>
              </a:rPr>
              <a:t> 문제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72000" y="1700808"/>
            <a:ext cx="3816424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다케시마의</a:t>
            </a:r>
            <a:r>
              <a:rPr lang="ko-KR" altLang="en-US" sz="1000" dirty="0" smtClean="0">
                <a:solidFill>
                  <a:schemeClr val="tx1"/>
                </a:solidFill>
              </a:rPr>
              <a:t> 대한 인지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다케시마의</a:t>
            </a:r>
            <a:r>
              <a:rPr lang="ko-KR" altLang="en-US" sz="1000" dirty="0" smtClean="0">
                <a:solidFill>
                  <a:schemeClr val="tx1"/>
                </a:solidFill>
              </a:rPr>
              <a:t> 영유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울릉도 도항 금지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다케시마의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시마네현</a:t>
            </a:r>
            <a:r>
              <a:rPr lang="ko-KR" altLang="en-US" sz="1000" dirty="0" smtClean="0">
                <a:solidFill>
                  <a:schemeClr val="tx1"/>
                </a:solidFill>
              </a:rPr>
              <a:t> 편입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제</a:t>
            </a:r>
            <a:r>
              <a:rPr lang="en-US" altLang="ko-KR" sz="1000" dirty="0" smtClean="0">
                <a:solidFill>
                  <a:schemeClr val="tx1"/>
                </a:solidFill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</a:rPr>
              <a:t>차 세계대전 직후의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다케시마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샌프란시스코 평화조약에서의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다케시마</a:t>
            </a:r>
            <a:r>
              <a:rPr lang="ko-KR" altLang="en-US" sz="1000" dirty="0" smtClean="0">
                <a:solidFill>
                  <a:schemeClr val="tx1"/>
                </a:solidFill>
              </a:rPr>
              <a:t> 취급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         </a:t>
            </a:r>
            <a:r>
              <a:rPr lang="ko-KR" altLang="en-US" sz="1000" dirty="0" smtClean="0">
                <a:solidFill>
                  <a:schemeClr val="tx1"/>
                </a:solidFill>
              </a:rPr>
              <a:t>미군 폭격훈련 구역으로서의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다케시마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         ‘</a:t>
            </a:r>
            <a:r>
              <a:rPr lang="ko-KR" altLang="en-US" sz="1000" dirty="0" smtClean="0">
                <a:solidFill>
                  <a:schemeClr val="tx1"/>
                </a:solidFill>
              </a:rPr>
              <a:t>이승만 라인</a:t>
            </a:r>
            <a:r>
              <a:rPr lang="en-US" altLang="ko-KR" sz="1000" dirty="0" smtClean="0">
                <a:solidFill>
                  <a:schemeClr val="tx1"/>
                </a:solidFill>
              </a:rPr>
              <a:t>’</a:t>
            </a:r>
            <a:r>
              <a:rPr lang="ko-KR" altLang="en-US" sz="1000" dirty="0" smtClean="0">
                <a:solidFill>
                  <a:schemeClr val="tx1"/>
                </a:solidFill>
              </a:rPr>
              <a:t>의 설정과 한국의 다케시마 불법 점거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         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국제사법제판소에</a:t>
            </a:r>
            <a:r>
              <a:rPr lang="ko-KR" altLang="en-US" sz="1000" dirty="0" smtClean="0">
                <a:solidFill>
                  <a:schemeClr val="tx1"/>
                </a:solidFill>
              </a:rPr>
              <a:t> 회부 제안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4716016" y="342900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4716016" y="30689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4716016" y="27809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716016" y="371703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4716016" y="40050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716016" y="42930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4716016" y="465313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716016" y="49411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4716016" y="530120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171006_214152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007922" cy="453650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5536" y="105273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다케시마</a:t>
            </a:r>
            <a:r>
              <a:rPr lang="ko-KR" altLang="en-US" dirty="0" smtClean="0">
                <a:solidFill>
                  <a:schemeClr val="tx1"/>
                </a:solidFill>
              </a:rPr>
              <a:t> 문제 </a:t>
            </a:r>
            <a:r>
              <a:rPr lang="en-US" altLang="ko-KR" dirty="0" smtClean="0">
                <a:solidFill>
                  <a:schemeClr val="tx1"/>
                </a:solidFill>
              </a:rPr>
              <a:t>Q&amp;A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 descr="KakaoTalk_20171006_214151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867357" cy="453650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932040" y="105273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자료</a:t>
            </a:r>
            <a:r>
              <a:rPr lang="ko-KR" altLang="en-US" dirty="0" smtClean="0">
                <a:solidFill>
                  <a:schemeClr val="tx1"/>
                </a:solidFill>
              </a:rPr>
              <a:t>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153</Words>
  <Application>Microsoft Office PowerPoint</Application>
  <PresentationFormat>화면 슬라이드 쇼(4:3)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독도 홈페이지</vt:lpstr>
      <vt:lpstr>우리나라 독도 홈페이지</vt:lpstr>
      <vt:lpstr>슬라이드 3</vt:lpstr>
      <vt:lpstr>슬라이드 4</vt:lpstr>
      <vt:lpstr>슬라이드 5</vt:lpstr>
      <vt:lpstr>일본 독도 홈페이지</vt:lpstr>
      <vt:lpstr>슬라이드 7</vt:lpstr>
      <vt:lpstr>슬라이드 8</vt:lpstr>
      <vt:lpstr>슬라이드 9</vt:lpstr>
      <vt:lpstr>개선방안 &amp; 느낀점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 홈페이지</dc:title>
  <dc:creator>Microsoft Corporation</dc:creator>
  <cp:lastModifiedBy>ffgujftu</cp:lastModifiedBy>
  <cp:revision>9</cp:revision>
  <dcterms:created xsi:type="dcterms:W3CDTF">2006-10-05T04:04:58Z</dcterms:created>
  <dcterms:modified xsi:type="dcterms:W3CDTF">2017-10-06T13:30:40Z</dcterms:modified>
</cp:coreProperties>
</file>