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359" r:id="rId2"/>
    <p:sldId id="361" r:id="rId3"/>
    <p:sldId id="369" r:id="rId4"/>
    <p:sldId id="370" r:id="rId5"/>
    <p:sldId id="371" r:id="rId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8"/>
      <p:bold r:id="rId9"/>
    </p:embeddedFont>
    <p:embeddedFont>
      <p:font typeface="나눔바른고딕" panose="020B0603020101020101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28"/>
    <a:srgbClr val="293A4A"/>
    <a:srgbClr val="FF079B"/>
    <a:srgbClr val="2F8CA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488"/>
  </p:normalViewPr>
  <p:slideViewPr>
    <p:cSldViewPr snapToObjects="1">
      <p:cViewPr varScale="1">
        <p:scale>
          <a:sx n="56" d="100"/>
          <a:sy n="56" d="100"/>
        </p:scale>
        <p:origin x="1278" y="42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095548F-7175-4FDF-A151-A2D0E0B12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9144000" cy="6858000"/>
          </a:xfrm>
          <a:prstGeom prst="parallelogram">
            <a:avLst/>
          </a:prstGeom>
        </p:spPr>
      </p:pic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F872F6F9-1452-419E-AE2A-9E9030A8A1CA}"/>
              </a:ext>
            </a:extLst>
          </p:cNvPr>
          <p:cNvSpPr/>
          <p:nvPr/>
        </p:nvSpPr>
        <p:spPr>
          <a:xfrm flipH="1" flipV="1">
            <a:off x="-2328337" y="0"/>
            <a:ext cx="3839997" cy="3250886"/>
          </a:xfrm>
          <a:prstGeom prst="parallelogram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0422D96C-6FF8-4AF8-B7D3-7F2F3C6F386F}"/>
              </a:ext>
            </a:extLst>
          </p:cNvPr>
          <p:cNvSpPr/>
          <p:nvPr/>
        </p:nvSpPr>
        <p:spPr>
          <a:xfrm>
            <a:off x="-990618" y="3645024"/>
            <a:ext cx="565262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EEC9121E-8A4C-41DA-842A-5DAB4FDEA177}"/>
              </a:ext>
            </a:extLst>
          </p:cNvPr>
          <p:cNvSpPr/>
          <p:nvPr/>
        </p:nvSpPr>
        <p:spPr>
          <a:xfrm>
            <a:off x="-990618" y="4317106"/>
            <a:ext cx="592265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5752CCEF-8382-4B52-A720-8270E6E5E419}"/>
              </a:ext>
            </a:extLst>
          </p:cNvPr>
          <p:cNvSpPr/>
          <p:nvPr/>
        </p:nvSpPr>
        <p:spPr>
          <a:xfrm>
            <a:off x="3419872" y="0"/>
            <a:ext cx="9144000" cy="6858000"/>
          </a:xfrm>
          <a:prstGeom prst="parallelogram">
            <a:avLst/>
          </a:prstGeom>
          <a:solidFill>
            <a:srgbClr val="293A4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F0E0385-3E11-4B88-8951-2851921C1CF8}"/>
              </a:ext>
            </a:extLst>
          </p:cNvPr>
          <p:cNvCxnSpPr>
            <a:cxnSpLocks/>
          </p:cNvCxnSpPr>
          <p:nvPr/>
        </p:nvCxnSpPr>
        <p:spPr>
          <a:xfrm flipH="1">
            <a:off x="647564" y="2132856"/>
            <a:ext cx="607690" cy="2178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0DC5D-37A2-4CBE-8530-9CCF04466BE3}"/>
              </a:ext>
            </a:extLst>
          </p:cNvPr>
          <p:cNvSpPr txBox="1"/>
          <p:nvPr/>
        </p:nvSpPr>
        <p:spPr>
          <a:xfrm>
            <a:off x="2115295" y="620688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0" dirty="0">
                <a:solidFill>
                  <a:srgbClr val="293A4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산업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C590A-932C-459D-89DE-3BB785A37FAA}"/>
              </a:ext>
            </a:extLst>
          </p:cNvPr>
          <p:cNvSpPr txBox="1"/>
          <p:nvPr/>
        </p:nvSpPr>
        <p:spPr>
          <a:xfrm>
            <a:off x="2779431" y="1647612"/>
            <a:ext cx="3299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하시마</a:t>
            </a:r>
            <a:r>
              <a:rPr lang="ko-KR" altLang="en-US" sz="6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섬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38CB29E-8DC3-4870-A63E-36EB204A7397}"/>
              </a:ext>
            </a:extLst>
          </p:cNvPr>
          <p:cNvCxnSpPr>
            <a:cxnSpLocks/>
          </p:cNvCxnSpPr>
          <p:nvPr/>
        </p:nvCxnSpPr>
        <p:spPr>
          <a:xfrm flipH="1">
            <a:off x="2418056" y="-24503"/>
            <a:ext cx="228571" cy="789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48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592" y="7717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7BEC37-0843-4DD6-95B1-6553E759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42" y="1589617"/>
            <a:ext cx="5770920" cy="38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43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592" y="7717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F10C68-8A4B-45A9-90CD-0B396B23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48" y="1363612"/>
            <a:ext cx="5706380" cy="42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99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592" y="7717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97BAB1-5B25-4A47-AA0F-3E5EC391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232756"/>
            <a:ext cx="6396372" cy="42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40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592" y="7717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0809EB-C0CF-47BC-8316-1B087920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4" y="1124744"/>
            <a:ext cx="3844069" cy="48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65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4</Words>
  <Application>Microsoft Office PowerPoint</Application>
  <PresentationFormat>화면 슬라이드 쇼(4:3)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나눔바른고딕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295</cp:revision>
  <dcterms:created xsi:type="dcterms:W3CDTF">2016-04-02T13:07:11Z</dcterms:created>
  <dcterms:modified xsi:type="dcterms:W3CDTF">2017-10-09T15:53:03Z</dcterms:modified>
  <cp:version>0906.0100.01</cp:version>
</cp:coreProperties>
</file>