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0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2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9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16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6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0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2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3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6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6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0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8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2551150" y="3443100"/>
            <a:ext cx="6857219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 상황</a:t>
            </a:r>
            <a:endParaRPr lang="ko-KR" altLang="en-US" sz="32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5" y="3009054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4445" y="3368656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422795" y="4461737"/>
            <a:ext cx="240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전자공학학과 배정원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398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556792"/>
            <a:ext cx="8712968" cy="518457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해양자원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09600" y="287964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8914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854098" y="135484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4" y="2564904"/>
            <a:ext cx="4608511" cy="396044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해양자원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564904"/>
            <a:ext cx="4176464" cy="39604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02278" y="29368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278" y="27463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46776" y="14120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7520"/>
            <a:ext cx="4387226" cy="413184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2631" y="1111765"/>
            <a:ext cx="10972800" cy="1143000"/>
          </a:xfrm>
        </p:spPr>
        <p:txBody>
          <a:bodyPr>
            <a:normAutofit/>
          </a:bodyPr>
          <a:lstStyle/>
          <a:p>
            <a:r>
              <a:rPr lang="ko-KR" altLang="en-US" sz="3400" b="1" dirty="0">
                <a:latin typeface="+mj-ea"/>
              </a:rPr>
              <a:t>독도에 군대가 아닌 경찰을 상주시킨 이유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564904"/>
            <a:ext cx="4176464" cy="41044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62870" y="162388"/>
            <a:ext cx="7772400" cy="1215651"/>
          </a:xfrm>
        </p:spPr>
        <p:txBody>
          <a:bodyPr/>
          <a:lstStyle/>
          <a:p>
            <a:r>
              <a:rPr lang="ko-KR" altLang="en-US" sz="6500" b="1" smtClean="0">
                <a:latin typeface="+mj-ea"/>
              </a:rPr>
              <a:t>독도는 우리땅</a:t>
            </a:r>
            <a:endParaRPr lang="ko-KR" altLang="en-US" sz="6500" b="1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95" y="1702136"/>
            <a:ext cx="6798019" cy="45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59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713" y="249789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감사합니다</a:t>
            </a:r>
            <a:r>
              <a:rPr lang="en-US" altLang="ko-KR" sz="48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sz="4800" dirty="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5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344497" y="4413524"/>
            <a:ext cx="1293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독도는 우리땅</a:t>
            </a:r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!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820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9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23593" y="2492897"/>
            <a:ext cx="7408333" cy="413732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지리적 위치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형성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지형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기후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주민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생태계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독도의 해양 자원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현재 독도에 군대가 아닌 경찰이 상주시킨 이유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+mj-ea"/>
              </a:rPr>
              <a:t>목</a:t>
            </a:r>
            <a:r>
              <a:rPr lang="ko-KR" altLang="en-US" sz="6000" b="1" dirty="0">
                <a:solidFill>
                  <a:schemeClr val="bg1"/>
                </a:solidFill>
              </a:rPr>
              <a:t>차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628800"/>
            <a:ext cx="8784975" cy="489654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지리적 위치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9235" y="29368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235" y="27463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573733" y="14120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82" y="2204864"/>
            <a:ext cx="8784976" cy="230425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</a:t>
            </a:r>
            <a:r>
              <a:rPr lang="en-US" altLang="ko-KR" sz="5000" b="1" dirty="0">
                <a:latin typeface="+mj-ea"/>
              </a:rPr>
              <a:t> </a:t>
            </a:r>
            <a:r>
              <a:rPr lang="ko-KR" altLang="en-US" sz="5000" b="1" dirty="0">
                <a:latin typeface="+mj-ea"/>
              </a:rPr>
              <a:t>형성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122" y="4797152"/>
            <a:ext cx="873645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ea"/>
                <a:ea typeface="+mj-ea"/>
              </a:rPr>
              <a:t>1. </a:t>
            </a:r>
            <a:r>
              <a:rPr lang="ko-KR" altLang="en-US" sz="2400" dirty="0">
                <a:latin typeface="+mj-ea"/>
                <a:ea typeface="+mj-ea"/>
              </a:rPr>
              <a:t>해저 </a:t>
            </a:r>
            <a:r>
              <a:rPr lang="en-US" altLang="ko-KR" sz="2400" dirty="0">
                <a:latin typeface="+mj-ea"/>
                <a:ea typeface="+mj-ea"/>
              </a:rPr>
              <a:t>2000m</a:t>
            </a:r>
            <a:r>
              <a:rPr lang="ko-KR" altLang="en-US" sz="2400" dirty="0">
                <a:latin typeface="+mj-ea"/>
                <a:ea typeface="+mj-ea"/>
              </a:rPr>
              <a:t>에서 형성됨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</a:p>
          <a:p>
            <a:r>
              <a:rPr lang="en-US" altLang="ko-KR" sz="2400" dirty="0">
                <a:latin typeface="+mj-ea"/>
                <a:ea typeface="+mj-ea"/>
              </a:rPr>
              <a:t>2. </a:t>
            </a:r>
            <a:r>
              <a:rPr lang="ko-KR" altLang="en-US" sz="2400" dirty="0">
                <a:latin typeface="+mj-ea"/>
                <a:ea typeface="+mj-ea"/>
              </a:rPr>
              <a:t>약 </a:t>
            </a:r>
            <a:r>
              <a:rPr lang="en-US" altLang="ko-KR" sz="2400" dirty="0">
                <a:latin typeface="+mj-ea"/>
                <a:ea typeface="+mj-ea"/>
              </a:rPr>
              <a:t>460</a:t>
            </a:r>
            <a:r>
              <a:rPr lang="ko-KR" altLang="en-US" sz="2400" dirty="0">
                <a:latin typeface="+mj-ea"/>
                <a:ea typeface="+mj-ea"/>
              </a:rPr>
              <a:t>만 년 </a:t>
            </a:r>
            <a:r>
              <a:rPr lang="en-US" altLang="ko-KR" sz="2400" dirty="0">
                <a:latin typeface="+mj-ea"/>
                <a:ea typeface="+mj-ea"/>
              </a:rPr>
              <a:t>~ </a:t>
            </a:r>
            <a:r>
              <a:rPr lang="ko-KR" altLang="en-US" sz="2400" dirty="0">
                <a:latin typeface="+mj-ea"/>
                <a:ea typeface="+mj-ea"/>
              </a:rPr>
              <a:t>약 </a:t>
            </a:r>
            <a:r>
              <a:rPr lang="en-US" altLang="ko-KR" sz="2400" dirty="0">
                <a:latin typeface="+mj-ea"/>
                <a:ea typeface="+mj-ea"/>
              </a:rPr>
              <a:t>250</a:t>
            </a:r>
            <a:r>
              <a:rPr lang="ko-KR" altLang="en-US" sz="2400" dirty="0">
                <a:latin typeface="+mj-ea"/>
                <a:ea typeface="+mj-ea"/>
              </a:rPr>
              <a:t>만 년 전 생성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  <a:ea typeface="+mj-ea"/>
              </a:rPr>
              <a:t>3. </a:t>
            </a:r>
            <a:r>
              <a:rPr lang="ko-KR" altLang="en-US" sz="2400" dirty="0">
                <a:latin typeface="+mj-ea"/>
                <a:ea typeface="+mj-ea"/>
              </a:rPr>
              <a:t>울릉도는 약 </a:t>
            </a:r>
            <a:r>
              <a:rPr lang="en-US" altLang="ko-KR" sz="2400" dirty="0">
                <a:latin typeface="+mj-ea"/>
                <a:ea typeface="+mj-ea"/>
              </a:rPr>
              <a:t>250</a:t>
            </a:r>
            <a:r>
              <a:rPr lang="ko-KR" altLang="en-US" sz="2400" dirty="0">
                <a:latin typeface="+mj-ea"/>
                <a:ea typeface="+mj-ea"/>
              </a:rPr>
              <a:t>만 년 전부터 생성</a:t>
            </a:r>
            <a:endParaRPr lang="en-US" altLang="ko-KR" sz="2400" dirty="0">
              <a:latin typeface="+mj-ea"/>
              <a:ea typeface="+mj-ea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916832"/>
            <a:ext cx="4608512" cy="432048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074448"/>
          </a:xfrm>
        </p:spPr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지형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9362" y="191683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 err="1">
                <a:latin typeface="+mj-ea"/>
                <a:ea typeface="+mj-ea"/>
              </a:rPr>
              <a:t>동도와</a:t>
            </a:r>
            <a:r>
              <a:rPr lang="ko-KR" altLang="en-US" sz="2400" dirty="0">
                <a:latin typeface="+mj-ea"/>
                <a:ea typeface="+mj-ea"/>
              </a:rPr>
              <a:t> 서도 </a:t>
            </a:r>
            <a:r>
              <a:rPr lang="en-US" altLang="ko-KR" sz="2400" dirty="0">
                <a:latin typeface="+mj-ea"/>
                <a:ea typeface="+mj-ea"/>
              </a:rPr>
              <a:t>2</a:t>
            </a:r>
            <a:r>
              <a:rPr lang="ko-KR" altLang="en-US" sz="2400" dirty="0">
                <a:latin typeface="+mj-ea"/>
                <a:ea typeface="+mj-ea"/>
              </a:rPr>
              <a:t>개의 바위섬</a:t>
            </a:r>
            <a:endParaRPr lang="en-US" altLang="ko-KR" sz="2400" dirty="0"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+mj-ea"/>
                <a:ea typeface="+mj-ea"/>
              </a:rPr>
              <a:t>주위에 바위와 암초는 </a:t>
            </a:r>
            <a:r>
              <a:rPr lang="en-US" altLang="ko-KR" sz="2400" dirty="0">
                <a:latin typeface="+mj-ea"/>
                <a:ea typeface="+mj-ea"/>
              </a:rPr>
              <a:t>89</a:t>
            </a:r>
            <a:r>
              <a:rPr lang="ko-KR" altLang="en-US" sz="2400" dirty="0">
                <a:latin typeface="+mj-ea"/>
                <a:ea typeface="+mj-ea"/>
              </a:rPr>
              <a:t>개</a:t>
            </a:r>
            <a:endParaRPr lang="en-US" altLang="ko-KR" sz="2400" dirty="0">
              <a:latin typeface="+mj-ea"/>
              <a:ea typeface="+mj-ea"/>
            </a:endParaRPr>
          </a:p>
          <a:p>
            <a:pPr marL="457200" indent="-457200">
              <a:buFontTx/>
              <a:buAutoNum type="arabicPeriod"/>
            </a:pPr>
            <a:r>
              <a:rPr lang="ko-KR" altLang="en-US" sz="2400" dirty="0">
                <a:latin typeface="+mj-ea"/>
                <a:ea typeface="+mj-ea"/>
              </a:rPr>
              <a:t>면적 </a:t>
            </a:r>
            <a:r>
              <a:rPr lang="en-US" altLang="ko-KR" sz="2400" dirty="0">
                <a:latin typeface="+mj-ea"/>
                <a:ea typeface="+mj-ea"/>
              </a:rPr>
              <a:t>:187,554</a:t>
            </a:r>
            <a:r>
              <a:rPr lang="ko-KR" altLang="en-US" sz="2400" dirty="0">
                <a:latin typeface="+mj-ea"/>
                <a:ea typeface="+mj-ea"/>
              </a:rPr>
              <a:t>㎡</a:t>
            </a:r>
          </a:p>
          <a:p>
            <a:pPr marL="457200" indent="-457200">
              <a:buAutoNum type="arabicPeriod"/>
            </a:pPr>
            <a:r>
              <a:rPr lang="ko-KR" altLang="en-US" sz="2400" dirty="0" err="1">
                <a:latin typeface="+mj-ea"/>
                <a:ea typeface="+mj-ea"/>
              </a:rPr>
              <a:t>동도와</a:t>
            </a:r>
            <a:r>
              <a:rPr lang="ko-KR" altLang="en-US" sz="2400" dirty="0">
                <a:latin typeface="+mj-ea"/>
                <a:ea typeface="+mj-ea"/>
              </a:rPr>
              <a:t> 서도 간 거리 </a:t>
            </a:r>
            <a:r>
              <a:rPr lang="en-US" altLang="ko-KR" sz="2400" dirty="0">
                <a:latin typeface="+mj-ea"/>
                <a:ea typeface="+mj-ea"/>
              </a:rPr>
              <a:t>: 151m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916832"/>
            <a:ext cx="8712968" cy="460851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기후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44824"/>
            <a:ext cx="8784976" cy="48676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주민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8" y="1844824"/>
            <a:ext cx="8784976" cy="489838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88" y="2636912"/>
            <a:ext cx="2921000" cy="295232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생태계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88" y="2636912"/>
            <a:ext cx="2943944" cy="29523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11" y="2636913"/>
            <a:ext cx="2822748" cy="302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529" y="5805265"/>
            <a:ext cx="862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&lt;</a:t>
            </a:r>
            <a:r>
              <a:rPr lang="ko-KR" altLang="en-US" dirty="0"/>
              <a:t>괭이갈매기</a:t>
            </a:r>
            <a:r>
              <a:rPr lang="en-US" altLang="ko-KR" dirty="0"/>
              <a:t>&gt;</a:t>
            </a:r>
            <a:r>
              <a:rPr lang="ko-KR" altLang="en-US" dirty="0"/>
              <a:t>                                 </a:t>
            </a:r>
            <a:r>
              <a:rPr lang="en-US" altLang="ko-KR" dirty="0"/>
              <a:t>&lt;</a:t>
            </a:r>
            <a:r>
              <a:rPr lang="ko-KR" altLang="en-US" dirty="0"/>
              <a:t>바다제비</a:t>
            </a:r>
            <a:r>
              <a:rPr lang="en-US" altLang="ko-KR" dirty="0"/>
              <a:t>&gt;</a:t>
            </a:r>
            <a:r>
              <a:rPr lang="ko-KR" altLang="en-US" dirty="0"/>
              <a:t>                                    </a:t>
            </a:r>
            <a:r>
              <a:rPr lang="en-US" altLang="ko-KR" dirty="0"/>
              <a:t>&lt;</a:t>
            </a:r>
            <a:r>
              <a:rPr lang="ko-KR" altLang="en-US" dirty="0"/>
              <a:t>뿔쇠오리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492896"/>
            <a:ext cx="4255792" cy="374441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+mj-ea"/>
              </a:rPr>
              <a:t>독도의 생태계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564904"/>
            <a:ext cx="4392488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520" y="623731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&lt;</a:t>
            </a:r>
            <a:r>
              <a:rPr lang="ko-KR" altLang="en-US" dirty="0" err="1"/>
              <a:t>섬장대</a:t>
            </a:r>
            <a:r>
              <a:rPr lang="en-US" altLang="ko-KR" dirty="0"/>
              <a:t>&gt;                                                              &lt;</a:t>
            </a:r>
            <a:r>
              <a:rPr lang="ko-KR" altLang="en-US" dirty="0" err="1"/>
              <a:t>도깨비쇠고비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043190" y="260648"/>
            <a:ext cx="2748556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190" y="241598"/>
            <a:ext cx="27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현재상황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9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173</Words>
  <Application>Microsoft Office PowerPoint</Application>
  <PresentationFormat>와이드스크린</PresentationFormat>
  <Paragraphs>44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a옛날목욕탕L</vt:lpstr>
      <vt:lpstr>HY신명조</vt:lpstr>
      <vt:lpstr>맑은 고딕</vt:lpstr>
      <vt:lpstr>Arial</vt:lpstr>
      <vt:lpstr>Monotype Corsiva</vt:lpstr>
      <vt:lpstr>Simplified Arabic Fixed</vt:lpstr>
      <vt:lpstr>Office 테마</vt:lpstr>
      <vt:lpstr>1_Office 테마</vt:lpstr>
      <vt:lpstr>PowerPoint 프레젠테이션</vt:lpstr>
      <vt:lpstr>목차</vt:lpstr>
      <vt:lpstr>독도의 지리적 위치</vt:lpstr>
      <vt:lpstr>독도의 형성</vt:lpstr>
      <vt:lpstr>독도의 지형</vt:lpstr>
      <vt:lpstr>독도의 기후</vt:lpstr>
      <vt:lpstr>독도의 주민</vt:lpstr>
      <vt:lpstr>독도의 생태계</vt:lpstr>
      <vt:lpstr>독도의 생태계</vt:lpstr>
      <vt:lpstr>독도의 해양자원</vt:lpstr>
      <vt:lpstr>독도의 해양자원</vt:lpstr>
      <vt:lpstr>독도에 군대가 아닌 경찰을 상주시킨 이유</vt:lpstr>
      <vt:lpstr>독도는 우리땅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26</cp:revision>
  <dcterms:created xsi:type="dcterms:W3CDTF">2017-10-01T04:35:09Z</dcterms:created>
  <dcterms:modified xsi:type="dcterms:W3CDTF">2017-10-09T07:19:32Z</dcterms:modified>
</cp:coreProperties>
</file>