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57" r:id="rId2"/>
    <p:sldId id="358" r:id="rId3"/>
    <p:sldId id="359" r:id="rId4"/>
    <p:sldId id="360" r:id="rId5"/>
    <p:sldId id="361" r:id="rId6"/>
    <p:sldId id="362" r:id="rId7"/>
    <p:sldId id="363" r:id="rId8"/>
    <p:sldId id="364" r:id="rId9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9E84"/>
    <a:srgbClr val="970303"/>
    <a:srgbClr val="A6A6A6"/>
    <a:srgbClr val="F2F2F2"/>
    <a:srgbClr val="AA6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94" autoAdjust="0"/>
    <p:restoredTop sz="87734" autoAdjust="0"/>
  </p:normalViewPr>
  <p:slideViewPr>
    <p:cSldViewPr>
      <p:cViewPr varScale="1">
        <p:scale>
          <a:sx n="99" d="100"/>
          <a:sy n="99" d="100"/>
        </p:scale>
        <p:origin x="156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B365C-D607-4F0B-8639-8841971BB58B}" type="doc">
      <dgm:prSet loTypeId="urn:microsoft.com/office/officeart/2005/8/layout/radial1" loCatId="cycle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401A0C10-0E7C-488D-8EFB-B77DDE794700}">
      <dgm:prSet phldrT="[텍스트]" custT="1"/>
      <dgm:spPr>
        <a:solidFill>
          <a:srgbClr val="FF0000"/>
        </a:solidFill>
      </dgm:spPr>
      <dgm:t>
        <a:bodyPr/>
        <a:lstStyle/>
        <a:p>
          <a:pPr latinLnBrk="1"/>
          <a:r>
            <a:rPr lang="ko-KR" altLang="en-US" sz="2000" dirty="0"/>
            <a:t>민주주의</a:t>
          </a:r>
          <a:r>
            <a:rPr lang="en-US" altLang="ko-KR" sz="2000" dirty="0"/>
            <a:t>,</a:t>
          </a:r>
        </a:p>
        <a:p>
          <a:pPr latinLnBrk="1"/>
          <a:r>
            <a:rPr lang="en-US" altLang="ko-KR" sz="2000" dirty="0"/>
            <a:t> </a:t>
          </a:r>
          <a:r>
            <a:rPr lang="ko-KR" altLang="en-US" sz="2000" dirty="0"/>
            <a:t>자유주의적 운동</a:t>
          </a:r>
        </a:p>
      </dgm:t>
    </dgm:pt>
    <dgm:pt modelId="{8350A8F2-CA9B-46A1-8FA1-89F9643A1227}" type="parTrans" cxnId="{937FD9D2-7DE9-4C18-9981-0E6C7AE41FD4}">
      <dgm:prSet/>
      <dgm:spPr/>
      <dgm:t>
        <a:bodyPr/>
        <a:lstStyle/>
        <a:p>
          <a:pPr latinLnBrk="1"/>
          <a:endParaRPr lang="ko-KR" altLang="en-US"/>
        </a:p>
      </dgm:t>
    </dgm:pt>
    <dgm:pt modelId="{4A530824-AA31-4918-948E-E8295AD10B38}" type="sibTrans" cxnId="{937FD9D2-7DE9-4C18-9981-0E6C7AE41FD4}">
      <dgm:prSet/>
      <dgm:spPr/>
      <dgm:t>
        <a:bodyPr/>
        <a:lstStyle/>
        <a:p>
          <a:pPr latinLnBrk="1"/>
          <a:endParaRPr lang="ko-KR" altLang="en-US"/>
        </a:p>
      </dgm:t>
    </dgm:pt>
    <dgm:pt modelId="{A9D09780-B99D-4D34-BECD-C105E864EE50}">
      <dgm:prSet phldrT="[텍스트]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ko-KR" altLang="en-US" dirty="0"/>
            <a:t>정치</a:t>
          </a:r>
        </a:p>
      </dgm:t>
    </dgm:pt>
    <dgm:pt modelId="{1A00756E-7C58-4CFD-B8F7-EBD1C1A99905}" type="parTrans" cxnId="{A43C152C-34E8-4384-8B4E-C41EEED89AB6}">
      <dgm:prSet/>
      <dgm:spPr/>
      <dgm:t>
        <a:bodyPr/>
        <a:lstStyle/>
        <a:p>
          <a:pPr latinLnBrk="1"/>
          <a:endParaRPr lang="ko-KR" altLang="en-US"/>
        </a:p>
      </dgm:t>
    </dgm:pt>
    <dgm:pt modelId="{6CE21200-DE6E-4A29-89C8-E62F80DF8C80}" type="sibTrans" cxnId="{A43C152C-34E8-4384-8B4E-C41EEED89AB6}">
      <dgm:prSet/>
      <dgm:spPr/>
      <dgm:t>
        <a:bodyPr/>
        <a:lstStyle/>
        <a:p>
          <a:pPr latinLnBrk="1"/>
          <a:endParaRPr lang="ko-KR" altLang="en-US"/>
        </a:p>
      </dgm:t>
    </dgm:pt>
    <dgm:pt modelId="{8D2C0EA3-D057-4694-9E87-95D16EEFAF60}">
      <dgm:prSet phldrT="[텍스트]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ko-KR" altLang="en-US" dirty="0"/>
            <a:t>외교</a:t>
          </a:r>
        </a:p>
      </dgm:t>
    </dgm:pt>
    <dgm:pt modelId="{DDC0D072-DCED-42A9-94D0-AD69C079F7FF}" type="parTrans" cxnId="{A06CD465-85FD-47B5-9B49-EEDA88634555}">
      <dgm:prSet/>
      <dgm:spPr/>
      <dgm:t>
        <a:bodyPr/>
        <a:lstStyle/>
        <a:p>
          <a:pPr latinLnBrk="1"/>
          <a:endParaRPr lang="ko-KR" altLang="en-US"/>
        </a:p>
      </dgm:t>
    </dgm:pt>
    <dgm:pt modelId="{CA492894-4321-4F5E-8932-1BEA41FD7726}" type="sibTrans" cxnId="{A06CD465-85FD-47B5-9B49-EEDA88634555}">
      <dgm:prSet/>
      <dgm:spPr/>
      <dgm:t>
        <a:bodyPr/>
        <a:lstStyle/>
        <a:p>
          <a:pPr latinLnBrk="1"/>
          <a:endParaRPr lang="ko-KR" altLang="en-US"/>
        </a:p>
      </dgm:t>
    </dgm:pt>
    <dgm:pt modelId="{5EFE0361-7631-488B-BDEB-E9F4ED11A94D}">
      <dgm:prSet phldrT="[텍스트]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ko-KR" altLang="en-US" dirty="0"/>
            <a:t>사회</a:t>
          </a:r>
        </a:p>
      </dgm:t>
    </dgm:pt>
    <dgm:pt modelId="{3F53A52D-0EB9-4D54-B1FE-7A097AA61D7B}" type="parTrans" cxnId="{B0C0F2B1-BDB6-4739-986A-48AFF427B73E}">
      <dgm:prSet/>
      <dgm:spPr/>
      <dgm:t>
        <a:bodyPr/>
        <a:lstStyle/>
        <a:p>
          <a:pPr latinLnBrk="1"/>
          <a:endParaRPr lang="ko-KR" altLang="en-US"/>
        </a:p>
      </dgm:t>
    </dgm:pt>
    <dgm:pt modelId="{0C1F964E-CFCF-4224-B8CC-6FAABB3CD916}" type="sibTrans" cxnId="{B0C0F2B1-BDB6-4739-986A-48AFF427B73E}">
      <dgm:prSet/>
      <dgm:spPr/>
      <dgm:t>
        <a:bodyPr/>
        <a:lstStyle/>
        <a:p>
          <a:pPr latinLnBrk="1"/>
          <a:endParaRPr lang="ko-KR" altLang="en-US"/>
        </a:p>
      </dgm:t>
    </dgm:pt>
    <dgm:pt modelId="{BE1FE2FD-64B1-4BF4-A7C2-9D0B985B469E}">
      <dgm:prSet phldrT="[텍스트]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ko-KR" altLang="en-US" dirty="0"/>
            <a:t>문화</a:t>
          </a:r>
        </a:p>
      </dgm:t>
    </dgm:pt>
    <dgm:pt modelId="{B0FE1A12-91CC-4C14-A382-8BCE8D3C4E68}" type="parTrans" cxnId="{D29CF76D-A181-4B98-A436-DE990D02D2D6}">
      <dgm:prSet/>
      <dgm:spPr/>
      <dgm:t>
        <a:bodyPr/>
        <a:lstStyle/>
        <a:p>
          <a:pPr latinLnBrk="1"/>
          <a:endParaRPr lang="ko-KR" altLang="en-US"/>
        </a:p>
      </dgm:t>
    </dgm:pt>
    <dgm:pt modelId="{333783B8-02FB-4B60-8611-54E52B2276D9}" type="sibTrans" cxnId="{D29CF76D-A181-4B98-A436-DE990D02D2D6}">
      <dgm:prSet/>
      <dgm:spPr/>
      <dgm:t>
        <a:bodyPr/>
        <a:lstStyle/>
        <a:p>
          <a:pPr latinLnBrk="1"/>
          <a:endParaRPr lang="ko-KR" altLang="en-US"/>
        </a:p>
      </dgm:t>
    </dgm:pt>
    <dgm:pt modelId="{88F49B57-620E-4FED-8817-6E26D4411084}" type="pres">
      <dgm:prSet presAssocID="{5C6B365C-D607-4F0B-8639-8841971BB58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08DFABA-BFC9-43AE-A7EF-E8232A7B1C1F}" type="pres">
      <dgm:prSet presAssocID="{401A0C10-0E7C-488D-8EFB-B77DDE794700}" presName="centerShape" presStyleLbl="node0" presStyleIdx="0" presStyleCnt="1" custScaleX="233988"/>
      <dgm:spPr/>
    </dgm:pt>
    <dgm:pt modelId="{5402D40D-1E65-4715-B6E5-34BDB4915240}" type="pres">
      <dgm:prSet presAssocID="{1A00756E-7C58-4CFD-B8F7-EBD1C1A99905}" presName="Name9" presStyleLbl="parChTrans1D2" presStyleIdx="0" presStyleCnt="4"/>
      <dgm:spPr/>
    </dgm:pt>
    <dgm:pt modelId="{EC01CAF8-E51B-412E-9003-60D05CE5A3B8}" type="pres">
      <dgm:prSet presAssocID="{1A00756E-7C58-4CFD-B8F7-EBD1C1A99905}" presName="connTx" presStyleLbl="parChTrans1D2" presStyleIdx="0" presStyleCnt="4"/>
      <dgm:spPr/>
    </dgm:pt>
    <dgm:pt modelId="{87F1EDAD-28D3-40A7-8170-F1061AAF8416}" type="pres">
      <dgm:prSet presAssocID="{A9D09780-B99D-4D34-BECD-C105E864EE50}" presName="node" presStyleLbl="node1" presStyleIdx="0" presStyleCnt="4">
        <dgm:presLayoutVars>
          <dgm:bulletEnabled val="1"/>
        </dgm:presLayoutVars>
      </dgm:prSet>
      <dgm:spPr/>
    </dgm:pt>
    <dgm:pt modelId="{DB9E1CD2-7BF4-4B72-AA4E-88EAFBC8D7D3}" type="pres">
      <dgm:prSet presAssocID="{DDC0D072-DCED-42A9-94D0-AD69C079F7FF}" presName="Name9" presStyleLbl="parChTrans1D2" presStyleIdx="1" presStyleCnt="4"/>
      <dgm:spPr/>
    </dgm:pt>
    <dgm:pt modelId="{3E14233A-6D96-4CB4-AB98-8C61E93097EE}" type="pres">
      <dgm:prSet presAssocID="{DDC0D072-DCED-42A9-94D0-AD69C079F7FF}" presName="connTx" presStyleLbl="parChTrans1D2" presStyleIdx="1" presStyleCnt="4"/>
      <dgm:spPr/>
    </dgm:pt>
    <dgm:pt modelId="{F3B35228-FC82-4FFE-B869-202B714A5741}" type="pres">
      <dgm:prSet presAssocID="{8D2C0EA3-D057-4694-9E87-95D16EEFAF60}" presName="node" presStyleLbl="node1" presStyleIdx="1" presStyleCnt="4" custRadScaleRad="173841" custRadScaleInc="1354">
        <dgm:presLayoutVars>
          <dgm:bulletEnabled val="1"/>
        </dgm:presLayoutVars>
      </dgm:prSet>
      <dgm:spPr/>
    </dgm:pt>
    <dgm:pt modelId="{267243EF-005B-4D5D-AEBF-5E60572369C4}" type="pres">
      <dgm:prSet presAssocID="{3F53A52D-0EB9-4D54-B1FE-7A097AA61D7B}" presName="Name9" presStyleLbl="parChTrans1D2" presStyleIdx="2" presStyleCnt="4"/>
      <dgm:spPr/>
    </dgm:pt>
    <dgm:pt modelId="{8584096B-1316-4B15-B3DA-44104445AC2C}" type="pres">
      <dgm:prSet presAssocID="{3F53A52D-0EB9-4D54-B1FE-7A097AA61D7B}" presName="connTx" presStyleLbl="parChTrans1D2" presStyleIdx="2" presStyleCnt="4"/>
      <dgm:spPr/>
    </dgm:pt>
    <dgm:pt modelId="{57B90F3F-FA02-4EAC-8224-17E6A4D64D3F}" type="pres">
      <dgm:prSet presAssocID="{5EFE0361-7631-488B-BDEB-E9F4ED11A94D}" presName="node" presStyleLbl="node1" presStyleIdx="2" presStyleCnt="4">
        <dgm:presLayoutVars>
          <dgm:bulletEnabled val="1"/>
        </dgm:presLayoutVars>
      </dgm:prSet>
      <dgm:spPr/>
    </dgm:pt>
    <dgm:pt modelId="{12184F89-D49A-4141-ACF7-410B674ED280}" type="pres">
      <dgm:prSet presAssocID="{B0FE1A12-91CC-4C14-A382-8BCE8D3C4E68}" presName="Name9" presStyleLbl="parChTrans1D2" presStyleIdx="3" presStyleCnt="4"/>
      <dgm:spPr/>
    </dgm:pt>
    <dgm:pt modelId="{1E7C485C-D0F9-4DDB-9F5C-6D5B6A6EA00F}" type="pres">
      <dgm:prSet presAssocID="{B0FE1A12-91CC-4C14-A382-8BCE8D3C4E68}" presName="connTx" presStyleLbl="parChTrans1D2" presStyleIdx="3" presStyleCnt="4"/>
      <dgm:spPr/>
    </dgm:pt>
    <dgm:pt modelId="{C94E9CB8-0A79-4FF0-8CAC-5B812CD69E9D}" type="pres">
      <dgm:prSet presAssocID="{BE1FE2FD-64B1-4BF4-A7C2-9D0B985B469E}" presName="node" presStyleLbl="node1" presStyleIdx="3" presStyleCnt="4" custScaleX="102404" custRadScaleRad="175792" custRadScaleInc="-710">
        <dgm:presLayoutVars>
          <dgm:bulletEnabled val="1"/>
        </dgm:presLayoutVars>
      </dgm:prSet>
      <dgm:spPr/>
    </dgm:pt>
  </dgm:ptLst>
  <dgm:cxnLst>
    <dgm:cxn modelId="{1310AD1A-3E7D-42CA-B768-CC4B50C5F21F}" type="presOf" srcId="{3F53A52D-0EB9-4D54-B1FE-7A097AA61D7B}" destId="{8584096B-1316-4B15-B3DA-44104445AC2C}" srcOrd="1" destOrd="0" presId="urn:microsoft.com/office/officeart/2005/8/layout/radial1"/>
    <dgm:cxn modelId="{1B7B5F1C-7F3E-4D77-A9F1-B33427B7F2F0}" type="presOf" srcId="{401A0C10-0E7C-488D-8EFB-B77DDE794700}" destId="{008DFABA-BFC9-43AE-A7EF-E8232A7B1C1F}" srcOrd="0" destOrd="0" presId="urn:microsoft.com/office/officeart/2005/8/layout/radial1"/>
    <dgm:cxn modelId="{6FBA681F-301A-45F5-8483-D2E8080065BF}" type="presOf" srcId="{BE1FE2FD-64B1-4BF4-A7C2-9D0B985B469E}" destId="{C94E9CB8-0A79-4FF0-8CAC-5B812CD69E9D}" srcOrd="0" destOrd="0" presId="urn:microsoft.com/office/officeart/2005/8/layout/radial1"/>
    <dgm:cxn modelId="{A43C152C-34E8-4384-8B4E-C41EEED89AB6}" srcId="{401A0C10-0E7C-488D-8EFB-B77DDE794700}" destId="{A9D09780-B99D-4D34-BECD-C105E864EE50}" srcOrd="0" destOrd="0" parTransId="{1A00756E-7C58-4CFD-B8F7-EBD1C1A99905}" sibTransId="{6CE21200-DE6E-4A29-89C8-E62F80DF8C80}"/>
    <dgm:cxn modelId="{A56CEC30-0538-4F00-AAF5-A1CD10F0FDC0}" type="presOf" srcId="{3F53A52D-0EB9-4D54-B1FE-7A097AA61D7B}" destId="{267243EF-005B-4D5D-AEBF-5E60572369C4}" srcOrd="0" destOrd="0" presId="urn:microsoft.com/office/officeart/2005/8/layout/radial1"/>
    <dgm:cxn modelId="{54921737-0BAF-4E5A-8FCF-1608F87F5DF8}" type="presOf" srcId="{1A00756E-7C58-4CFD-B8F7-EBD1C1A99905}" destId="{5402D40D-1E65-4715-B6E5-34BDB4915240}" srcOrd="0" destOrd="0" presId="urn:microsoft.com/office/officeart/2005/8/layout/radial1"/>
    <dgm:cxn modelId="{332FBD3E-7543-4DA1-A5D6-09EEA748E352}" type="presOf" srcId="{DDC0D072-DCED-42A9-94D0-AD69C079F7FF}" destId="{3E14233A-6D96-4CB4-AB98-8C61E93097EE}" srcOrd="1" destOrd="0" presId="urn:microsoft.com/office/officeart/2005/8/layout/radial1"/>
    <dgm:cxn modelId="{54FCB863-86AE-4158-9804-C2677FFFBAEB}" type="presOf" srcId="{B0FE1A12-91CC-4C14-A382-8BCE8D3C4E68}" destId="{1E7C485C-D0F9-4DDB-9F5C-6D5B6A6EA00F}" srcOrd="1" destOrd="0" presId="urn:microsoft.com/office/officeart/2005/8/layout/radial1"/>
    <dgm:cxn modelId="{A06CD465-85FD-47B5-9B49-EEDA88634555}" srcId="{401A0C10-0E7C-488D-8EFB-B77DDE794700}" destId="{8D2C0EA3-D057-4694-9E87-95D16EEFAF60}" srcOrd="1" destOrd="0" parTransId="{DDC0D072-DCED-42A9-94D0-AD69C079F7FF}" sibTransId="{CA492894-4321-4F5E-8932-1BEA41FD7726}"/>
    <dgm:cxn modelId="{D29CF76D-A181-4B98-A436-DE990D02D2D6}" srcId="{401A0C10-0E7C-488D-8EFB-B77DDE794700}" destId="{BE1FE2FD-64B1-4BF4-A7C2-9D0B985B469E}" srcOrd="3" destOrd="0" parTransId="{B0FE1A12-91CC-4C14-A382-8BCE8D3C4E68}" sibTransId="{333783B8-02FB-4B60-8611-54E52B2276D9}"/>
    <dgm:cxn modelId="{9B4DE374-58C6-4620-93EE-1C2094224B98}" type="presOf" srcId="{5C6B365C-D607-4F0B-8639-8841971BB58B}" destId="{88F49B57-620E-4FED-8817-6E26D4411084}" srcOrd="0" destOrd="0" presId="urn:microsoft.com/office/officeart/2005/8/layout/radial1"/>
    <dgm:cxn modelId="{C09D9D83-71F8-4B5A-BEDD-037A84A0CB5F}" type="presOf" srcId="{1A00756E-7C58-4CFD-B8F7-EBD1C1A99905}" destId="{EC01CAF8-E51B-412E-9003-60D05CE5A3B8}" srcOrd="1" destOrd="0" presId="urn:microsoft.com/office/officeart/2005/8/layout/radial1"/>
    <dgm:cxn modelId="{FF2E0386-6DDB-44AB-BC0B-F8104FBFE4CB}" type="presOf" srcId="{5EFE0361-7631-488B-BDEB-E9F4ED11A94D}" destId="{57B90F3F-FA02-4EAC-8224-17E6A4D64D3F}" srcOrd="0" destOrd="0" presId="urn:microsoft.com/office/officeart/2005/8/layout/radial1"/>
    <dgm:cxn modelId="{E40BE387-C69E-4761-A992-5980A38061BF}" type="presOf" srcId="{A9D09780-B99D-4D34-BECD-C105E864EE50}" destId="{87F1EDAD-28D3-40A7-8170-F1061AAF8416}" srcOrd="0" destOrd="0" presId="urn:microsoft.com/office/officeart/2005/8/layout/radial1"/>
    <dgm:cxn modelId="{B0C0F2B1-BDB6-4739-986A-48AFF427B73E}" srcId="{401A0C10-0E7C-488D-8EFB-B77DDE794700}" destId="{5EFE0361-7631-488B-BDEB-E9F4ED11A94D}" srcOrd="2" destOrd="0" parTransId="{3F53A52D-0EB9-4D54-B1FE-7A097AA61D7B}" sibTransId="{0C1F964E-CFCF-4224-B8CC-6FAABB3CD916}"/>
    <dgm:cxn modelId="{CFD220BC-ACF1-4635-A67F-C7B6FB917AA2}" type="presOf" srcId="{8D2C0EA3-D057-4694-9E87-95D16EEFAF60}" destId="{F3B35228-FC82-4FFE-B869-202B714A5741}" srcOrd="0" destOrd="0" presId="urn:microsoft.com/office/officeart/2005/8/layout/radial1"/>
    <dgm:cxn modelId="{937FD9D2-7DE9-4C18-9981-0E6C7AE41FD4}" srcId="{5C6B365C-D607-4F0B-8639-8841971BB58B}" destId="{401A0C10-0E7C-488D-8EFB-B77DDE794700}" srcOrd="0" destOrd="0" parTransId="{8350A8F2-CA9B-46A1-8FA1-89F9643A1227}" sibTransId="{4A530824-AA31-4918-948E-E8295AD10B38}"/>
    <dgm:cxn modelId="{7FC5E6E7-2A79-4AB0-A940-0BD3B0F9D022}" type="presOf" srcId="{DDC0D072-DCED-42A9-94D0-AD69C079F7FF}" destId="{DB9E1CD2-7BF4-4B72-AA4E-88EAFBC8D7D3}" srcOrd="0" destOrd="0" presId="urn:microsoft.com/office/officeart/2005/8/layout/radial1"/>
    <dgm:cxn modelId="{4F4972F4-BC02-4593-877E-3BECF6E5965E}" type="presOf" srcId="{B0FE1A12-91CC-4C14-A382-8BCE8D3C4E68}" destId="{12184F89-D49A-4141-ACF7-410B674ED280}" srcOrd="0" destOrd="0" presId="urn:microsoft.com/office/officeart/2005/8/layout/radial1"/>
    <dgm:cxn modelId="{6871D8F0-8CFC-4EE2-AA2C-462594E0C647}" type="presParOf" srcId="{88F49B57-620E-4FED-8817-6E26D4411084}" destId="{008DFABA-BFC9-43AE-A7EF-E8232A7B1C1F}" srcOrd="0" destOrd="0" presId="urn:microsoft.com/office/officeart/2005/8/layout/radial1"/>
    <dgm:cxn modelId="{34BBE8AF-8BEF-48BB-9A82-1B7C29CD67C4}" type="presParOf" srcId="{88F49B57-620E-4FED-8817-6E26D4411084}" destId="{5402D40D-1E65-4715-B6E5-34BDB4915240}" srcOrd="1" destOrd="0" presId="urn:microsoft.com/office/officeart/2005/8/layout/radial1"/>
    <dgm:cxn modelId="{DBB4F624-7C82-4C27-A2D0-C2D8E9C1BEC5}" type="presParOf" srcId="{5402D40D-1E65-4715-B6E5-34BDB4915240}" destId="{EC01CAF8-E51B-412E-9003-60D05CE5A3B8}" srcOrd="0" destOrd="0" presId="urn:microsoft.com/office/officeart/2005/8/layout/radial1"/>
    <dgm:cxn modelId="{8D786CDA-D671-4304-B150-E1057F00FCEA}" type="presParOf" srcId="{88F49B57-620E-4FED-8817-6E26D4411084}" destId="{87F1EDAD-28D3-40A7-8170-F1061AAF8416}" srcOrd="2" destOrd="0" presId="urn:microsoft.com/office/officeart/2005/8/layout/radial1"/>
    <dgm:cxn modelId="{56DCBF4F-E085-4B08-AA98-F202C38EA413}" type="presParOf" srcId="{88F49B57-620E-4FED-8817-6E26D4411084}" destId="{DB9E1CD2-7BF4-4B72-AA4E-88EAFBC8D7D3}" srcOrd="3" destOrd="0" presId="urn:microsoft.com/office/officeart/2005/8/layout/radial1"/>
    <dgm:cxn modelId="{2504F867-C7FC-4DCE-93FF-43CFD38B38B4}" type="presParOf" srcId="{DB9E1CD2-7BF4-4B72-AA4E-88EAFBC8D7D3}" destId="{3E14233A-6D96-4CB4-AB98-8C61E93097EE}" srcOrd="0" destOrd="0" presId="urn:microsoft.com/office/officeart/2005/8/layout/radial1"/>
    <dgm:cxn modelId="{5185A570-073E-48FF-841F-95223B1652B3}" type="presParOf" srcId="{88F49B57-620E-4FED-8817-6E26D4411084}" destId="{F3B35228-FC82-4FFE-B869-202B714A5741}" srcOrd="4" destOrd="0" presId="urn:microsoft.com/office/officeart/2005/8/layout/radial1"/>
    <dgm:cxn modelId="{F28BD3A0-914F-48A1-8883-D6D276899721}" type="presParOf" srcId="{88F49B57-620E-4FED-8817-6E26D4411084}" destId="{267243EF-005B-4D5D-AEBF-5E60572369C4}" srcOrd="5" destOrd="0" presId="urn:microsoft.com/office/officeart/2005/8/layout/radial1"/>
    <dgm:cxn modelId="{3EBA47A5-ABE8-4441-8470-39E3EB912086}" type="presParOf" srcId="{267243EF-005B-4D5D-AEBF-5E60572369C4}" destId="{8584096B-1316-4B15-B3DA-44104445AC2C}" srcOrd="0" destOrd="0" presId="urn:microsoft.com/office/officeart/2005/8/layout/radial1"/>
    <dgm:cxn modelId="{E1569107-A4B3-4CD8-BD55-1AAAA20B0434}" type="presParOf" srcId="{88F49B57-620E-4FED-8817-6E26D4411084}" destId="{57B90F3F-FA02-4EAC-8224-17E6A4D64D3F}" srcOrd="6" destOrd="0" presId="urn:microsoft.com/office/officeart/2005/8/layout/radial1"/>
    <dgm:cxn modelId="{597C6C0A-2153-4D2A-B9B4-4B776B2761B2}" type="presParOf" srcId="{88F49B57-620E-4FED-8817-6E26D4411084}" destId="{12184F89-D49A-4141-ACF7-410B674ED280}" srcOrd="7" destOrd="0" presId="urn:microsoft.com/office/officeart/2005/8/layout/radial1"/>
    <dgm:cxn modelId="{493E0C1A-BC70-4232-AF73-266B4C47991B}" type="presParOf" srcId="{12184F89-D49A-4141-ACF7-410B674ED280}" destId="{1E7C485C-D0F9-4DDB-9F5C-6D5B6A6EA00F}" srcOrd="0" destOrd="0" presId="urn:microsoft.com/office/officeart/2005/8/layout/radial1"/>
    <dgm:cxn modelId="{CF994C3B-C8E3-48B0-8DAB-C032123FC5B2}" type="presParOf" srcId="{88F49B57-620E-4FED-8817-6E26D4411084}" destId="{C94E9CB8-0A79-4FF0-8CAC-5B812CD69E9D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65B33-350E-4A60-9C21-420D71002DE2}" type="doc">
      <dgm:prSet loTypeId="urn:microsoft.com/office/officeart/2005/8/layout/chevron1" loCatId="process" qsTypeId="urn:microsoft.com/office/officeart/2005/8/quickstyle/simple3" qsCatId="simple" csTypeId="urn:microsoft.com/office/officeart/2005/8/colors/accent3_1" csCatId="accent3" phldr="1"/>
      <dgm:spPr/>
    </dgm:pt>
    <dgm:pt modelId="{41F2B6E8-4334-4ABC-86AA-F3C26EBB0E48}">
      <dgm:prSet phldrT="[텍스트]" custT="1"/>
      <dgm:spPr/>
      <dgm:t>
        <a:bodyPr/>
        <a:lstStyle/>
        <a:p>
          <a:pPr latinLnBrk="1"/>
          <a:r>
            <a:rPr lang="ko-KR" altLang="en-US" sz="1400" i="1" dirty="0"/>
            <a:t>쌀 소동과</a:t>
          </a:r>
          <a:endParaRPr lang="en-US" altLang="ko-KR" sz="1400" i="1" dirty="0"/>
        </a:p>
        <a:p>
          <a:pPr latinLnBrk="1"/>
          <a:r>
            <a:rPr lang="ko-KR" altLang="en-US" sz="1400" i="1" dirty="0"/>
            <a:t> 본격적인 </a:t>
          </a:r>
          <a:endParaRPr lang="en-US" altLang="ko-KR" sz="1400" i="1" dirty="0"/>
        </a:p>
        <a:p>
          <a:pPr latinLnBrk="1"/>
          <a:r>
            <a:rPr lang="ko-KR" altLang="en-US" sz="1400" i="1" dirty="0"/>
            <a:t>정당내각</a:t>
          </a:r>
        </a:p>
      </dgm:t>
    </dgm:pt>
    <dgm:pt modelId="{D276A8FB-4C6F-458A-B3AE-DAC390171941}" type="parTrans" cxnId="{E9FD4145-1447-46DF-87D2-2E27C6239F70}">
      <dgm:prSet/>
      <dgm:spPr/>
      <dgm:t>
        <a:bodyPr/>
        <a:lstStyle/>
        <a:p>
          <a:pPr latinLnBrk="1"/>
          <a:endParaRPr lang="ko-KR" altLang="en-US" sz="1400"/>
        </a:p>
      </dgm:t>
    </dgm:pt>
    <dgm:pt modelId="{73590556-DC35-4B45-98E0-979B10EE74C4}" type="sibTrans" cxnId="{E9FD4145-1447-46DF-87D2-2E27C6239F70}">
      <dgm:prSet/>
      <dgm:spPr/>
      <dgm:t>
        <a:bodyPr/>
        <a:lstStyle/>
        <a:p>
          <a:pPr latinLnBrk="1"/>
          <a:endParaRPr lang="ko-KR" altLang="en-US" sz="1400"/>
        </a:p>
      </dgm:t>
    </dgm:pt>
    <dgm:pt modelId="{D5A21D99-1668-4B7E-AE16-152EA8EAF20A}">
      <dgm:prSet phldrT="[텍스트]" custT="1"/>
      <dgm:spPr/>
      <dgm:t>
        <a:bodyPr/>
        <a:lstStyle/>
        <a:p>
          <a:pPr latinLnBrk="1"/>
          <a:r>
            <a:rPr lang="ko-KR" altLang="en-US" sz="1400" dirty="0"/>
            <a:t>제</a:t>
          </a:r>
          <a:r>
            <a:rPr lang="en-US" altLang="ko-KR" sz="1400" dirty="0"/>
            <a:t>2</a:t>
          </a:r>
          <a:r>
            <a:rPr lang="ko-KR" altLang="en-US" sz="1400" dirty="0"/>
            <a:t>차 호헌운동</a:t>
          </a:r>
        </a:p>
      </dgm:t>
    </dgm:pt>
    <dgm:pt modelId="{78CA2A9B-2158-494A-A5E8-8B06C5F611D7}" type="parTrans" cxnId="{01DD846D-74FF-4D80-A56E-3E2500383591}">
      <dgm:prSet/>
      <dgm:spPr/>
      <dgm:t>
        <a:bodyPr/>
        <a:lstStyle/>
        <a:p>
          <a:pPr latinLnBrk="1"/>
          <a:endParaRPr lang="ko-KR" altLang="en-US" sz="1400"/>
        </a:p>
      </dgm:t>
    </dgm:pt>
    <dgm:pt modelId="{2CD4DE40-C505-421B-8DEB-D1BCE9CFF477}" type="sibTrans" cxnId="{01DD846D-74FF-4D80-A56E-3E2500383591}">
      <dgm:prSet/>
      <dgm:spPr/>
      <dgm:t>
        <a:bodyPr/>
        <a:lstStyle/>
        <a:p>
          <a:pPr latinLnBrk="1"/>
          <a:endParaRPr lang="ko-KR" altLang="en-US" sz="1400"/>
        </a:p>
      </dgm:t>
    </dgm:pt>
    <dgm:pt modelId="{E81410CE-E15C-4036-BF59-5C8E3DE24BD0}">
      <dgm:prSet phldrT="[텍스트]" custT="1"/>
      <dgm:spPr/>
      <dgm:t>
        <a:bodyPr/>
        <a:lstStyle/>
        <a:p>
          <a:pPr latinLnBrk="1"/>
          <a:r>
            <a:rPr lang="ko-KR" altLang="en-US" sz="1400" dirty="0" err="1"/>
            <a:t>다이쇼</a:t>
          </a:r>
          <a:r>
            <a:rPr lang="ko-KR" altLang="en-US" sz="1400" dirty="0"/>
            <a:t> </a:t>
          </a:r>
          <a:endParaRPr lang="en-US" altLang="ko-KR" sz="1400" dirty="0"/>
        </a:p>
        <a:p>
          <a:pPr latinLnBrk="1"/>
          <a:r>
            <a:rPr lang="ko-KR" altLang="en-US" sz="1400" dirty="0"/>
            <a:t>데모크라시의 </a:t>
          </a:r>
          <a:endParaRPr lang="en-US" altLang="ko-KR" sz="1400" dirty="0"/>
        </a:p>
        <a:p>
          <a:pPr latinLnBrk="1"/>
          <a:r>
            <a:rPr lang="ko-KR" altLang="en-US" sz="1400" dirty="0"/>
            <a:t>종말</a:t>
          </a:r>
        </a:p>
      </dgm:t>
    </dgm:pt>
    <dgm:pt modelId="{B4307F01-BBB7-41E7-99D3-48F628953FE3}" type="parTrans" cxnId="{917773B0-738F-4B83-BA00-C39FA153543A}">
      <dgm:prSet/>
      <dgm:spPr/>
      <dgm:t>
        <a:bodyPr/>
        <a:lstStyle/>
        <a:p>
          <a:pPr latinLnBrk="1"/>
          <a:endParaRPr lang="ko-KR" altLang="en-US" sz="1400"/>
        </a:p>
      </dgm:t>
    </dgm:pt>
    <dgm:pt modelId="{FE00D8C3-7946-44DB-839C-827553B981FA}" type="sibTrans" cxnId="{917773B0-738F-4B83-BA00-C39FA153543A}">
      <dgm:prSet/>
      <dgm:spPr/>
      <dgm:t>
        <a:bodyPr/>
        <a:lstStyle/>
        <a:p>
          <a:pPr latinLnBrk="1"/>
          <a:endParaRPr lang="ko-KR" altLang="en-US" sz="1400"/>
        </a:p>
      </dgm:t>
    </dgm:pt>
    <dgm:pt modelId="{A0D9275A-315B-40D6-953F-C3246A8605DF}" type="pres">
      <dgm:prSet presAssocID="{30D65B33-350E-4A60-9C21-420D71002DE2}" presName="Name0" presStyleCnt="0">
        <dgm:presLayoutVars>
          <dgm:dir/>
          <dgm:animLvl val="lvl"/>
          <dgm:resizeHandles val="exact"/>
        </dgm:presLayoutVars>
      </dgm:prSet>
      <dgm:spPr/>
    </dgm:pt>
    <dgm:pt modelId="{C5963E1C-695B-401E-97F9-18A0B2E6362E}" type="pres">
      <dgm:prSet presAssocID="{41F2B6E8-4334-4ABC-86AA-F3C26EBB0E48}" presName="parTxOnly" presStyleLbl="node1" presStyleIdx="0" presStyleCnt="3" custScaleX="125187" custScaleY="119324">
        <dgm:presLayoutVars>
          <dgm:chMax val="0"/>
          <dgm:chPref val="0"/>
          <dgm:bulletEnabled val="1"/>
        </dgm:presLayoutVars>
      </dgm:prSet>
      <dgm:spPr/>
    </dgm:pt>
    <dgm:pt modelId="{993F8DA8-8F4A-4AEE-80C7-857B880BD1B0}" type="pres">
      <dgm:prSet presAssocID="{73590556-DC35-4B45-98E0-979B10EE74C4}" presName="parTxOnlySpace" presStyleCnt="0"/>
      <dgm:spPr/>
    </dgm:pt>
    <dgm:pt modelId="{56E6322C-A8CF-41E7-A471-7DF125F750F4}" type="pres">
      <dgm:prSet presAssocID="{D5A21D99-1668-4B7E-AE16-152EA8EAF20A}" presName="parTxOnly" presStyleLbl="node1" presStyleIdx="1" presStyleCnt="3" custScaleX="135349" custScaleY="134361" custLinFactNeighborX="-32623" custLinFactNeighborY="4009">
        <dgm:presLayoutVars>
          <dgm:chMax val="0"/>
          <dgm:chPref val="0"/>
          <dgm:bulletEnabled val="1"/>
        </dgm:presLayoutVars>
      </dgm:prSet>
      <dgm:spPr/>
    </dgm:pt>
    <dgm:pt modelId="{C3DA063E-91FB-41E1-984A-EB8C7325FFAF}" type="pres">
      <dgm:prSet presAssocID="{2CD4DE40-C505-421B-8DEB-D1BCE9CFF477}" presName="parTxOnlySpace" presStyleCnt="0"/>
      <dgm:spPr/>
    </dgm:pt>
    <dgm:pt modelId="{34F9416E-158E-4221-8E5B-6FEB8AEAD7BF}" type="pres">
      <dgm:prSet presAssocID="{E81410CE-E15C-4036-BF59-5C8E3DE24BD0}" presName="parTxOnly" presStyleLbl="node1" presStyleIdx="2" presStyleCnt="3" custScaleX="129673" custScaleY="134361" custLinFactNeighborX="673" custLinFactNeighborY="4248">
        <dgm:presLayoutVars>
          <dgm:chMax val="0"/>
          <dgm:chPref val="0"/>
          <dgm:bulletEnabled val="1"/>
        </dgm:presLayoutVars>
      </dgm:prSet>
      <dgm:spPr/>
    </dgm:pt>
  </dgm:ptLst>
  <dgm:cxnLst>
    <dgm:cxn modelId="{576E7B21-980A-4B71-BB0E-107B7A7F368E}" type="presOf" srcId="{E81410CE-E15C-4036-BF59-5C8E3DE24BD0}" destId="{34F9416E-158E-4221-8E5B-6FEB8AEAD7BF}" srcOrd="0" destOrd="0" presId="urn:microsoft.com/office/officeart/2005/8/layout/chevron1"/>
    <dgm:cxn modelId="{1325CF39-2A08-4938-BD20-7142223B4440}" type="presOf" srcId="{41F2B6E8-4334-4ABC-86AA-F3C26EBB0E48}" destId="{C5963E1C-695B-401E-97F9-18A0B2E6362E}" srcOrd="0" destOrd="0" presId="urn:microsoft.com/office/officeart/2005/8/layout/chevron1"/>
    <dgm:cxn modelId="{E9FD4145-1447-46DF-87D2-2E27C6239F70}" srcId="{30D65B33-350E-4A60-9C21-420D71002DE2}" destId="{41F2B6E8-4334-4ABC-86AA-F3C26EBB0E48}" srcOrd="0" destOrd="0" parTransId="{D276A8FB-4C6F-458A-B3AE-DAC390171941}" sibTransId="{73590556-DC35-4B45-98E0-979B10EE74C4}"/>
    <dgm:cxn modelId="{01DD846D-74FF-4D80-A56E-3E2500383591}" srcId="{30D65B33-350E-4A60-9C21-420D71002DE2}" destId="{D5A21D99-1668-4B7E-AE16-152EA8EAF20A}" srcOrd="1" destOrd="0" parTransId="{78CA2A9B-2158-494A-A5E8-8B06C5F611D7}" sibTransId="{2CD4DE40-C505-421B-8DEB-D1BCE9CFF477}"/>
    <dgm:cxn modelId="{8F04CD9C-B4C5-43BF-87DE-1DB71FC94CFD}" type="presOf" srcId="{30D65B33-350E-4A60-9C21-420D71002DE2}" destId="{A0D9275A-315B-40D6-953F-C3246A8605DF}" srcOrd="0" destOrd="0" presId="urn:microsoft.com/office/officeart/2005/8/layout/chevron1"/>
    <dgm:cxn modelId="{917773B0-738F-4B83-BA00-C39FA153543A}" srcId="{30D65B33-350E-4A60-9C21-420D71002DE2}" destId="{E81410CE-E15C-4036-BF59-5C8E3DE24BD0}" srcOrd="2" destOrd="0" parTransId="{B4307F01-BBB7-41E7-99D3-48F628953FE3}" sibTransId="{FE00D8C3-7946-44DB-839C-827553B981FA}"/>
    <dgm:cxn modelId="{90268CD1-97EA-42FC-83B1-0F10C44FFFBC}" type="presOf" srcId="{D5A21D99-1668-4B7E-AE16-152EA8EAF20A}" destId="{56E6322C-A8CF-41E7-A471-7DF125F750F4}" srcOrd="0" destOrd="0" presId="urn:microsoft.com/office/officeart/2005/8/layout/chevron1"/>
    <dgm:cxn modelId="{510F3316-62EE-47C5-AF5B-EE8661442260}" type="presParOf" srcId="{A0D9275A-315B-40D6-953F-C3246A8605DF}" destId="{C5963E1C-695B-401E-97F9-18A0B2E6362E}" srcOrd="0" destOrd="0" presId="urn:microsoft.com/office/officeart/2005/8/layout/chevron1"/>
    <dgm:cxn modelId="{67D92FD3-597C-4D46-B976-A069955AA97F}" type="presParOf" srcId="{A0D9275A-315B-40D6-953F-C3246A8605DF}" destId="{993F8DA8-8F4A-4AEE-80C7-857B880BD1B0}" srcOrd="1" destOrd="0" presId="urn:microsoft.com/office/officeart/2005/8/layout/chevron1"/>
    <dgm:cxn modelId="{2A1FC2F5-BBBE-42B9-8BA8-38A5F70F3A3E}" type="presParOf" srcId="{A0D9275A-315B-40D6-953F-C3246A8605DF}" destId="{56E6322C-A8CF-41E7-A471-7DF125F750F4}" srcOrd="2" destOrd="0" presId="urn:microsoft.com/office/officeart/2005/8/layout/chevron1"/>
    <dgm:cxn modelId="{F0BE431D-3292-48B5-BBE5-277D3916F541}" type="presParOf" srcId="{A0D9275A-315B-40D6-953F-C3246A8605DF}" destId="{C3DA063E-91FB-41E1-984A-EB8C7325FFAF}" srcOrd="3" destOrd="0" presId="urn:microsoft.com/office/officeart/2005/8/layout/chevron1"/>
    <dgm:cxn modelId="{08415EF9-E721-42E7-8303-C582BC1655F2}" type="presParOf" srcId="{A0D9275A-315B-40D6-953F-C3246A8605DF}" destId="{34F9416E-158E-4221-8E5B-6FEB8AEAD7B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DFABA-BFC9-43AE-A7EF-E8232A7B1C1F}">
      <dsp:nvSpPr>
        <dsp:cNvPr id="0" name=""/>
        <dsp:cNvSpPr/>
      </dsp:nvSpPr>
      <dsp:spPr>
        <a:xfrm>
          <a:off x="2467366" y="1666436"/>
          <a:ext cx="2961626" cy="1265717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/>
            <a:t>민주주의</a:t>
          </a:r>
          <a:r>
            <a:rPr lang="en-US" altLang="ko-KR" sz="2000" kern="1200" dirty="0"/>
            <a:t>,</a:t>
          </a:r>
        </a:p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kern="1200" dirty="0"/>
            <a:t> </a:t>
          </a:r>
          <a:r>
            <a:rPr lang="ko-KR" altLang="en-US" sz="2000" kern="1200" dirty="0"/>
            <a:t>자유주의적 운동</a:t>
          </a:r>
        </a:p>
      </dsp:txBody>
      <dsp:txXfrm>
        <a:off x="2901086" y="1851796"/>
        <a:ext cx="2094186" cy="894997"/>
      </dsp:txXfrm>
    </dsp:sp>
    <dsp:sp modelId="{5402D40D-1E65-4715-B6E5-34BDB4915240}">
      <dsp:nvSpPr>
        <dsp:cNvPr id="0" name=""/>
        <dsp:cNvSpPr/>
      </dsp:nvSpPr>
      <dsp:spPr>
        <a:xfrm rot="16200000">
          <a:off x="3757198" y="1461000"/>
          <a:ext cx="381963" cy="28908"/>
        </a:xfrm>
        <a:custGeom>
          <a:avLst/>
          <a:gdLst/>
          <a:ahLst/>
          <a:cxnLst/>
          <a:rect l="0" t="0" r="0" b="0"/>
          <a:pathLst>
            <a:path>
              <a:moveTo>
                <a:pt x="0" y="14454"/>
              </a:moveTo>
              <a:lnTo>
                <a:pt x="381963" y="1445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3938630" y="1465905"/>
        <a:ext cx="19098" cy="19098"/>
      </dsp:txXfrm>
    </dsp:sp>
    <dsp:sp modelId="{87F1EDAD-28D3-40A7-8170-F1061AAF8416}">
      <dsp:nvSpPr>
        <dsp:cNvPr id="0" name=""/>
        <dsp:cNvSpPr/>
      </dsp:nvSpPr>
      <dsp:spPr>
        <a:xfrm>
          <a:off x="3315321" y="18755"/>
          <a:ext cx="1265717" cy="1265717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300" kern="1200" dirty="0"/>
            <a:t>정치</a:t>
          </a:r>
        </a:p>
      </dsp:txBody>
      <dsp:txXfrm>
        <a:off x="3500681" y="204115"/>
        <a:ext cx="894997" cy="894997"/>
      </dsp:txXfrm>
    </dsp:sp>
    <dsp:sp modelId="{DB9E1CD2-7BF4-4B72-AA4E-88EAFBC8D7D3}">
      <dsp:nvSpPr>
        <dsp:cNvPr id="0" name=""/>
        <dsp:cNvSpPr/>
      </dsp:nvSpPr>
      <dsp:spPr>
        <a:xfrm rot="36558">
          <a:off x="5428513" y="2304577"/>
          <a:ext cx="751046" cy="28908"/>
        </a:xfrm>
        <a:custGeom>
          <a:avLst/>
          <a:gdLst/>
          <a:ahLst/>
          <a:cxnLst/>
          <a:rect l="0" t="0" r="0" b="0"/>
          <a:pathLst>
            <a:path>
              <a:moveTo>
                <a:pt x="0" y="14454"/>
              </a:moveTo>
              <a:lnTo>
                <a:pt x="751046" y="1445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5785261" y="2300255"/>
        <a:ext cx="37552" cy="37552"/>
      </dsp:txXfrm>
    </dsp:sp>
    <dsp:sp modelId="{F3B35228-FC82-4FFE-B869-202B714A5741}">
      <dsp:nvSpPr>
        <dsp:cNvPr id="0" name=""/>
        <dsp:cNvSpPr/>
      </dsp:nvSpPr>
      <dsp:spPr>
        <a:xfrm>
          <a:off x="6179503" y="1696896"/>
          <a:ext cx="1265717" cy="1265717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300" kern="1200" dirty="0"/>
            <a:t>외교</a:t>
          </a:r>
        </a:p>
      </dsp:txBody>
      <dsp:txXfrm>
        <a:off x="6364863" y="1882256"/>
        <a:ext cx="894997" cy="894997"/>
      </dsp:txXfrm>
    </dsp:sp>
    <dsp:sp modelId="{267243EF-005B-4D5D-AEBF-5E60572369C4}">
      <dsp:nvSpPr>
        <dsp:cNvPr id="0" name=""/>
        <dsp:cNvSpPr/>
      </dsp:nvSpPr>
      <dsp:spPr>
        <a:xfrm rot="5400000">
          <a:off x="3757198" y="3108681"/>
          <a:ext cx="381963" cy="28908"/>
        </a:xfrm>
        <a:custGeom>
          <a:avLst/>
          <a:gdLst/>
          <a:ahLst/>
          <a:cxnLst/>
          <a:rect l="0" t="0" r="0" b="0"/>
          <a:pathLst>
            <a:path>
              <a:moveTo>
                <a:pt x="0" y="14454"/>
              </a:moveTo>
              <a:lnTo>
                <a:pt x="381963" y="1445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3938630" y="3113586"/>
        <a:ext cx="19098" cy="19098"/>
      </dsp:txXfrm>
    </dsp:sp>
    <dsp:sp modelId="{57B90F3F-FA02-4EAC-8224-17E6A4D64D3F}">
      <dsp:nvSpPr>
        <dsp:cNvPr id="0" name=""/>
        <dsp:cNvSpPr/>
      </dsp:nvSpPr>
      <dsp:spPr>
        <a:xfrm>
          <a:off x="3315321" y="3314116"/>
          <a:ext cx="1265717" cy="1265717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300" kern="1200" dirty="0"/>
            <a:t>사회</a:t>
          </a:r>
        </a:p>
      </dsp:txBody>
      <dsp:txXfrm>
        <a:off x="3500681" y="3499476"/>
        <a:ext cx="894997" cy="894997"/>
      </dsp:txXfrm>
    </dsp:sp>
    <dsp:sp modelId="{12184F89-D49A-4141-ACF7-410B674ED280}">
      <dsp:nvSpPr>
        <dsp:cNvPr id="0" name=""/>
        <dsp:cNvSpPr/>
      </dsp:nvSpPr>
      <dsp:spPr>
        <a:xfrm rot="10780830">
          <a:off x="1699790" y="2295238"/>
          <a:ext cx="767708" cy="28908"/>
        </a:xfrm>
        <a:custGeom>
          <a:avLst/>
          <a:gdLst/>
          <a:ahLst/>
          <a:cxnLst/>
          <a:rect l="0" t="0" r="0" b="0"/>
          <a:pathLst>
            <a:path>
              <a:moveTo>
                <a:pt x="0" y="14454"/>
              </a:moveTo>
              <a:lnTo>
                <a:pt x="767708" y="1445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 rot="10800000">
        <a:off x="2064451" y="2290499"/>
        <a:ext cx="38385" cy="38385"/>
      </dsp:txXfrm>
    </dsp:sp>
    <dsp:sp modelId="{C94E9CB8-0A79-4FF0-8CAC-5B812CD69E9D}">
      <dsp:nvSpPr>
        <dsp:cNvPr id="0" name=""/>
        <dsp:cNvSpPr/>
      </dsp:nvSpPr>
      <dsp:spPr>
        <a:xfrm>
          <a:off x="403661" y="1682588"/>
          <a:ext cx="1296145" cy="1265717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300" kern="1200" dirty="0"/>
            <a:t>문화</a:t>
          </a:r>
        </a:p>
      </dsp:txBody>
      <dsp:txXfrm>
        <a:off x="593477" y="1867948"/>
        <a:ext cx="916513" cy="894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63E1C-695B-401E-97F9-18A0B2E6362E}">
      <dsp:nvSpPr>
        <dsp:cNvPr id="0" name=""/>
        <dsp:cNvSpPr/>
      </dsp:nvSpPr>
      <dsp:spPr>
        <a:xfrm>
          <a:off x="1431" y="1578122"/>
          <a:ext cx="2664058" cy="101571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i="1" kern="1200" dirty="0"/>
            <a:t>쌀 소동과</a:t>
          </a:r>
          <a:endParaRPr lang="en-US" altLang="ko-KR" sz="1400" i="1" kern="1200" dirty="0"/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i="1" kern="1200" dirty="0"/>
            <a:t> 본격적인 </a:t>
          </a:r>
          <a:endParaRPr lang="en-US" altLang="ko-KR" sz="1400" i="1" kern="1200" dirty="0"/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i="1" kern="1200" dirty="0"/>
            <a:t>정당내각</a:t>
          </a:r>
        </a:p>
      </dsp:txBody>
      <dsp:txXfrm>
        <a:off x="509289" y="1578122"/>
        <a:ext cx="1648342" cy="1015716"/>
      </dsp:txXfrm>
    </dsp:sp>
    <dsp:sp modelId="{56E6322C-A8CF-41E7-A471-7DF125F750F4}">
      <dsp:nvSpPr>
        <dsp:cNvPr id="0" name=""/>
        <dsp:cNvSpPr/>
      </dsp:nvSpPr>
      <dsp:spPr>
        <a:xfrm>
          <a:off x="2383260" y="1548249"/>
          <a:ext cx="2880312" cy="114371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/>
            <a:t>제</a:t>
          </a:r>
          <a:r>
            <a:rPr lang="en-US" altLang="ko-KR" sz="1400" kern="1200" dirty="0"/>
            <a:t>2</a:t>
          </a:r>
          <a:r>
            <a:rPr lang="ko-KR" altLang="en-US" sz="1400" kern="1200" dirty="0"/>
            <a:t>차 호헌운동</a:t>
          </a:r>
        </a:p>
      </dsp:txBody>
      <dsp:txXfrm>
        <a:off x="2955117" y="1548249"/>
        <a:ext cx="1736598" cy="1143714"/>
      </dsp:txXfrm>
    </dsp:sp>
    <dsp:sp modelId="{34F9416E-158E-4221-8E5B-6FEB8AEAD7BF}">
      <dsp:nvSpPr>
        <dsp:cNvPr id="0" name=""/>
        <dsp:cNvSpPr/>
      </dsp:nvSpPr>
      <dsp:spPr>
        <a:xfrm>
          <a:off x="5121622" y="1550283"/>
          <a:ext cx="2759523" cy="114371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 err="1"/>
            <a:t>다이쇼</a:t>
          </a:r>
          <a:r>
            <a:rPr lang="ko-KR" altLang="en-US" sz="1400" kern="1200" dirty="0"/>
            <a:t> </a:t>
          </a:r>
          <a:endParaRPr lang="en-US" altLang="ko-KR" sz="1400" kern="1200" dirty="0"/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/>
            <a:t>데모크라시의 </a:t>
          </a:r>
          <a:endParaRPr lang="en-US" altLang="ko-KR" sz="1400" kern="1200" dirty="0"/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/>
            <a:t>종말</a:t>
          </a:r>
        </a:p>
      </dsp:txBody>
      <dsp:txXfrm>
        <a:off x="5693479" y="1550283"/>
        <a:ext cx="1615809" cy="1143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C3FF2-CFFB-46EC-B22B-85B2C4647619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7B09-13D0-459D-8120-9E72417556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196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B0657-5EAF-492E-9F88-4F08C86204C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11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B0657-5EAF-492E-9F88-4F08C86204C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6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55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042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388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974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594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9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862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788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265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232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615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849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9EB61CA-3536-434F-93BC-7037EFB8C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972" y="-37010"/>
            <a:ext cx="10509629" cy="5911667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-61465" y="2209428"/>
            <a:ext cx="3024931" cy="655396"/>
            <a:chOff x="-61465" y="2209428"/>
            <a:chExt cx="3024931" cy="655396"/>
          </a:xfrm>
        </p:grpSpPr>
        <p:sp>
          <p:nvSpPr>
            <p:cNvPr id="3" name="자유형 2"/>
            <p:cNvSpPr/>
            <p:nvPr/>
          </p:nvSpPr>
          <p:spPr>
            <a:xfrm flipV="1">
              <a:off x="-61465" y="2537122"/>
              <a:ext cx="2182365" cy="318467"/>
            </a:xfrm>
            <a:custGeom>
              <a:avLst/>
              <a:gdLst>
                <a:gd name="connsiteX0" fmla="*/ 0 w 3457575"/>
                <a:gd name="connsiteY0" fmla="*/ 0 h 0"/>
                <a:gd name="connsiteX1" fmla="*/ 3457575 w 34575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7575">
                  <a:moveTo>
                    <a:pt x="0" y="0"/>
                  </a:moveTo>
                  <a:lnTo>
                    <a:pt x="3457575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자유형 3"/>
            <p:cNvSpPr/>
            <p:nvPr/>
          </p:nvSpPr>
          <p:spPr>
            <a:xfrm>
              <a:off x="2123728" y="2209428"/>
              <a:ext cx="839738" cy="655396"/>
            </a:xfrm>
            <a:custGeom>
              <a:avLst/>
              <a:gdLst>
                <a:gd name="connsiteX0" fmla="*/ 0 w 1447800"/>
                <a:gd name="connsiteY0" fmla="*/ 704850 h 723900"/>
                <a:gd name="connsiteX1" fmla="*/ 0 w 1447800"/>
                <a:gd name="connsiteY1" fmla="*/ 0 h 723900"/>
                <a:gd name="connsiteX2" fmla="*/ 1447800 w 1447800"/>
                <a:gd name="connsiteY2" fmla="*/ 0 h 723900"/>
                <a:gd name="connsiteX3" fmla="*/ 1447800 w 1447800"/>
                <a:gd name="connsiteY3" fmla="*/ 723900 h 723900"/>
                <a:gd name="connsiteX0" fmla="*/ 0 w 1447800"/>
                <a:gd name="connsiteY0" fmla="*/ 946900 h 946900"/>
                <a:gd name="connsiteX1" fmla="*/ 0 w 1447800"/>
                <a:gd name="connsiteY1" fmla="*/ 0 h 946900"/>
                <a:gd name="connsiteX2" fmla="*/ 1447800 w 1447800"/>
                <a:gd name="connsiteY2" fmla="*/ 0 h 946900"/>
                <a:gd name="connsiteX3" fmla="*/ 1447800 w 1447800"/>
                <a:gd name="connsiteY3" fmla="*/ 723900 h 946900"/>
                <a:gd name="connsiteX0" fmla="*/ 0 w 1447800"/>
                <a:gd name="connsiteY0" fmla="*/ 960864 h 960864"/>
                <a:gd name="connsiteX1" fmla="*/ 0 w 1447800"/>
                <a:gd name="connsiteY1" fmla="*/ 0 h 960864"/>
                <a:gd name="connsiteX2" fmla="*/ 1447800 w 1447800"/>
                <a:gd name="connsiteY2" fmla="*/ 0 h 960864"/>
                <a:gd name="connsiteX3" fmla="*/ 1447800 w 1447800"/>
                <a:gd name="connsiteY3" fmla="*/ 723900 h 96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960864">
                  <a:moveTo>
                    <a:pt x="0" y="960864"/>
                  </a:moveTo>
                  <a:lnTo>
                    <a:pt x="0" y="0"/>
                  </a:lnTo>
                  <a:lnTo>
                    <a:pt x="1447800" y="0"/>
                  </a:lnTo>
                  <a:lnTo>
                    <a:pt x="1447800" y="72390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2123728" y="2858741"/>
            <a:ext cx="7050310" cy="656022"/>
            <a:chOff x="2123728" y="2858741"/>
            <a:chExt cx="7050310" cy="656022"/>
          </a:xfrm>
        </p:grpSpPr>
        <p:sp>
          <p:nvSpPr>
            <p:cNvPr id="7" name="자유형 6"/>
            <p:cNvSpPr/>
            <p:nvPr/>
          </p:nvSpPr>
          <p:spPr>
            <a:xfrm flipH="1">
              <a:off x="2960687" y="2858741"/>
              <a:ext cx="6213351" cy="430807"/>
            </a:xfrm>
            <a:custGeom>
              <a:avLst/>
              <a:gdLst>
                <a:gd name="connsiteX0" fmla="*/ 0 w 3457575"/>
                <a:gd name="connsiteY0" fmla="*/ 0 h 0"/>
                <a:gd name="connsiteX1" fmla="*/ 3457575 w 34575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7575">
                  <a:moveTo>
                    <a:pt x="0" y="0"/>
                  </a:moveTo>
                  <a:lnTo>
                    <a:pt x="3457575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자유형 9"/>
            <p:cNvSpPr/>
            <p:nvPr/>
          </p:nvSpPr>
          <p:spPr>
            <a:xfrm flipH="1" flipV="1">
              <a:off x="2123728" y="2859367"/>
              <a:ext cx="839738" cy="655396"/>
            </a:xfrm>
            <a:custGeom>
              <a:avLst/>
              <a:gdLst>
                <a:gd name="connsiteX0" fmla="*/ 0 w 1447800"/>
                <a:gd name="connsiteY0" fmla="*/ 704850 h 723900"/>
                <a:gd name="connsiteX1" fmla="*/ 0 w 1447800"/>
                <a:gd name="connsiteY1" fmla="*/ 0 h 723900"/>
                <a:gd name="connsiteX2" fmla="*/ 1447800 w 1447800"/>
                <a:gd name="connsiteY2" fmla="*/ 0 h 723900"/>
                <a:gd name="connsiteX3" fmla="*/ 1447800 w 1447800"/>
                <a:gd name="connsiteY3" fmla="*/ 723900 h 723900"/>
                <a:gd name="connsiteX0" fmla="*/ 0 w 1447800"/>
                <a:gd name="connsiteY0" fmla="*/ 946900 h 946900"/>
                <a:gd name="connsiteX1" fmla="*/ 0 w 1447800"/>
                <a:gd name="connsiteY1" fmla="*/ 0 h 946900"/>
                <a:gd name="connsiteX2" fmla="*/ 1447800 w 1447800"/>
                <a:gd name="connsiteY2" fmla="*/ 0 h 946900"/>
                <a:gd name="connsiteX3" fmla="*/ 1447800 w 1447800"/>
                <a:gd name="connsiteY3" fmla="*/ 723900 h 946900"/>
                <a:gd name="connsiteX0" fmla="*/ 0 w 1447800"/>
                <a:gd name="connsiteY0" fmla="*/ 960864 h 960864"/>
                <a:gd name="connsiteX1" fmla="*/ 0 w 1447800"/>
                <a:gd name="connsiteY1" fmla="*/ 0 h 960864"/>
                <a:gd name="connsiteX2" fmla="*/ 1447800 w 1447800"/>
                <a:gd name="connsiteY2" fmla="*/ 0 h 960864"/>
                <a:gd name="connsiteX3" fmla="*/ 1447800 w 1447800"/>
                <a:gd name="connsiteY3" fmla="*/ 723900 h 96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960864">
                  <a:moveTo>
                    <a:pt x="0" y="960864"/>
                  </a:moveTo>
                  <a:lnTo>
                    <a:pt x="0" y="0"/>
                  </a:lnTo>
                  <a:lnTo>
                    <a:pt x="1447800" y="0"/>
                  </a:lnTo>
                  <a:lnTo>
                    <a:pt x="1447800" y="72390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39630" y="2168775"/>
            <a:ext cx="8194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4</a:t>
            </a:r>
            <a:endParaRPr lang="ko-KR" altLang="en-US" sz="7200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2209428"/>
            <a:ext cx="4764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solidFill>
                  <a:schemeClr val="bg1"/>
                </a:solidFill>
              </a:rPr>
              <a:t>다이쇼</a:t>
            </a:r>
            <a:r>
              <a:rPr lang="ko-KR" altLang="en-US" sz="3600" dirty="0">
                <a:solidFill>
                  <a:schemeClr val="bg1"/>
                </a:solidFill>
              </a:rPr>
              <a:t> 로망을 꿈꾸다</a:t>
            </a:r>
            <a:r>
              <a:rPr lang="en-US" altLang="ko-KR" sz="3600" dirty="0">
                <a:solidFill>
                  <a:schemeClr val="bg1"/>
                </a:solidFill>
              </a:rPr>
              <a:t>.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2855589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- </a:t>
            </a:r>
            <a:r>
              <a:rPr lang="ko-KR" altLang="en-US" sz="1600" dirty="0" err="1">
                <a:solidFill>
                  <a:schemeClr val="bg1"/>
                </a:solidFill>
              </a:rPr>
              <a:t>다이쇼</a:t>
            </a:r>
            <a:r>
              <a:rPr lang="ko-KR" altLang="en-US" sz="1600" dirty="0">
                <a:solidFill>
                  <a:schemeClr val="bg1"/>
                </a:solidFill>
              </a:rPr>
              <a:t> 시대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65048" y="3196329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- </a:t>
            </a:r>
            <a:r>
              <a:rPr lang="ko-KR" altLang="en-US" sz="1600" dirty="0" err="1">
                <a:solidFill>
                  <a:schemeClr val="bg1"/>
                </a:solidFill>
              </a:rPr>
              <a:t>간토</a:t>
            </a:r>
            <a:r>
              <a:rPr lang="ko-KR" altLang="en-US" sz="1600" dirty="0">
                <a:solidFill>
                  <a:schemeClr val="bg1"/>
                </a:solidFill>
              </a:rPr>
              <a:t> 대지진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85686" y="3534883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- </a:t>
            </a:r>
            <a:r>
              <a:rPr lang="ko-KR" altLang="en-US" sz="1600" dirty="0">
                <a:solidFill>
                  <a:schemeClr val="bg1"/>
                </a:solidFill>
              </a:rPr>
              <a:t>데모크라시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85686" y="3819563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- </a:t>
            </a:r>
            <a:r>
              <a:rPr lang="ko-KR" altLang="en-US" sz="1600" dirty="0" err="1">
                <a:solidFill>
                  <a:schemeClr val="bg1"/>
                </a:solidFill>
              </a:rPr>
              <a:t>다이쇼</a:t>
            </a:r>
            <a:r>
              <a:rPr lang="ko-KR" altLang="en-US" sz="1600" dirty="0">
                <a:solidFill>
                  <a:schemeClr val="bg1"/>
                </a:solidFill>
              </a:rPr>
              <a:t> 로망</a:t>
            </a:r>
          </a:p>
        </p:txBody>
      </p:sp>
    </p:spTree>
    <p:extLst>
      <p:ext uri="{BB962C8B-B14F-4D97-AF65-F5344CB8AC3E}">
        <p14:creationId xmlns:p14="http://schemas.microsoft.com/office/powerpoint/2010/main" val="426928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4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3156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 err="1"/>
              <a:t>다이쇼</a:t>
            </a:r>
            <a:r>
              <a:rPr lang="en-US" altLang="ko-KR" sz="1400" dirty="0"/>
              <a:t> </a:t>
            </a:r>
            <a:r>
              <a:rPr lang="ko-KR" altLang="en-US" sz="1400" dirty="0"/>
              <a:t>로망을 꿈꾸다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30840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1. </a:t>
            </a:r>
            <a:r>
              <a:rPr lang="ko-KR" altLang="en-US" sz="2400" dirty="0" err="1"/>
              <a:t>다이쇼</a:t>
            </a:r>
            <a:r>
              <a:rPr lang="ko-KR" altLang="en-US" sz="2400" dirty="0"/>
              <a:t> 시대</a:t>
            </a:r>
            <a:r>
              <a:rPr lang="en-US" altLang="ko-KR" sz="2400" dirty="0"/>
              <a:t>(</a:t>
            </a:r>
            <a:r>
              <a:rPr lang="ko-KR" altLang="en-US" sz="2400" dirty="0"/>
              <a:t>大正時代</a:t>
            </a:r>
            <a:r>
              <a:rPr lang="en-US" altLang="ja-JP" sz="2400" dirty="0"/>
              <a:t>)</a:t>
            </a:r>
            <a:endParaRPr lang="ja-JP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96" y="1003796"/>
            <a:ext cx="2749744" cy="397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067848"/>
            <a:ext cx="342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- 1912.</a:t>
            </a:r>
            <a:r>
              <a:rPr lang="ko-KR" altLang="en-US" dirty="0"/>
              <a:t> </a:t>
            </a:r>
            <a:r>
              <a:rPr lang="en-US" altLang="ko-KR" dirty="0"/>
              <a:t>7.</a:t>
            </a:r>
            <a:r>
              <a:rPr lang="ko-KR" altLang="en-US" dirty="0"/>
              <a:t> </a:t>
            </a:r>
            <a:r>
              <a:rPr lang="en-US" altLang="ko-KR" dirty="0"/>
              <a:t>30.</a:t>
            </a:r>
            <a:r>
              <a:rPr lang="ko-KR" altLang="en-US" dirty="0"/>
              <a:t> </a:t>
            </a:r>
            <a:r>
              <a:rPr lang="en-US" altLang="ko-KR" dirty="0"/>
              <a:t>~</a:t>
            </a:r>
            <a:r>
              <a:rPr lang="ko-KR" altLang="en-US" dirty="0"/>
              <a:t> </a:t>
            </a:r>
            <a:r>
              <a:rPr lang="en-US" altLang="ko-KR" dirty="0"/>
              <a:t>1926.</a:t>
            </a:r>
            <a:r>
              <a:rPr lang="ko-KR" altLang="en-US" dirty="0"/>
              <a:t> </a:t>
            </a:r>
            <a:r>
              <a:rPr lang="en-US" altLang="ko-KR" dirty="0"/>
              <a:t>12.</a:t>
            </a:r>
            <a:r>
              <a:rPr lang="ko-KR" altLang="en-US" dirty="0"/>
              <a:t> </a:t>
            </a:r>
            <a:r>
              <a:rPr lang="en-US" altLang="ko-KR" dirty="0"/>
              <a:t>25</a:t>
            </a:r>
            <a:r>
              <a:rPr lang="ko-KR" alt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91980" y="1787912"/>
            <a:ext cx="4244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메이지 유신 이후 팽창한 국세가 안정기에 접어든 시기로</a:t>
            </a:r>
            <a:r>
              <a:rPr lang="en-US" altLang="ko-KR" dirty="0"/>
              <a:t>, </a:t>
            </a:r>
            <a:r>
              <a:rPr lang="ko-KR" altLang="en-US" dirty="0"/>
              <a:t>군부에 의해 사회 분위기가 경직되었던 시기</a:t>
            </a:r>
            <a:endParaRPr lang="en-US" altLang="ko-KR" dirty="0"/>
          </a:p>
          <a:p>
            <a:pPr algn="ctr"/>
            <a:r>
              <a:rPr lang="en-US" altLang="ko-KR" dirty="0"/>
              <a:t> </a:t>
            </a:r>
          </a:p>
          <a:p>
            <a:pPr algn="ctr"/>
            <a:r>
              <a:rPr lang="ko-KR" altLang="en-US" dirty="0"/>
              <a:t>경제 공황과 전쟁의 영향으로 살기가 팍팍했던 쇼와 초기의 </a:t>
            </a:r>
            <a:r>
              <a:rPr lang="en-US" altLang="ko-KR" dirty="0"/>
              <a:t>1930~1940</a:t>
            </a:r>
            <a:r>
              <a:rPr lang="ko-KR" altLang="en-US" dirty="0"/>
              <a:t>년대에 비해 상대적으로 일반 대중의 입장에서는 살기 좋은 시대</a:t>
            </a:r>
          </a:p>
        </p:txBody>
      </p:sp>
    </p:spTree>
    <p:extLst>
      <p:ext uri="{BB962C8B-B14F-4D97-AF65-F5344CB8AC3E}">
        <p14:creationId xmlns:p14="http://schemas.microsoft.com/office/powerpoint/2010/main" val="222160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27736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4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3156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 err="1"/>
              <a:t>다이쇼</a:t>
            </a:r>
            <a:r>
              <a:rPr lang="en-US" altLang="ko-KR" sz="1400" dirty="0"/>
              <a:t> </a:t>
            </a:r>
            <a:r>
              <a:rPr lang="ko-KR" altLang="en-US" sz="1400" dirty="0"/>
              <a:t>로망을 꿈꾸다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277101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2. </a:t>
            </a:r>
            <a:r>
              <a:rPr lang="ko-KR" altLang="en-US" sz="2400" dirty="0" err="1"/>
              <a:t>간토</a:t>
            </a:r>
            <a:r>
              <a:rPr lang="ko-KR" altLang="en-US" sz="2400" dirty="0"/>
              <a:t> 대지진</a:t>
            </a:r>
            <a:r>
              <a:rPr lang="en-US" altLang="ko-KR" sz="2400" dirty="0"/>
              <a:t>(</a:t>
            </a:r>
            <a:r>
              <a:rPr lang="ko-KR" altLang="en-US" sz="2400" dirty="0" err="1"/>
              <a:t>関東大震災</a:t>
            </a:r>
            <a:r>
              <a:rPr lang="en-US" altLang="ko-KR" sz="2400" dirty="0"/>
              <a:t>)</a:t>
            </a:r>
            <a:endParaRPr lang="ko-KR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48" y="1141616"/>
            <a:ext cx="3525117" cy="394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타원 3"/>
          <p:cNvSpPr/>
          <p:nvPr/>
        </p:nvSpPr>
        <p:spPr>
          <a:xfrm>
            <a:off x="3419872" y="2385492"/>
            <a:ext cx="1152128" cy="1185064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078012" y="1429648"/>
            <a:ext cx="331236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민심이 흉흉해짐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5047100" y="4049159"/>
            <a:ext cx="331236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ysClr val="windowText" lastClr="000000"/>
                </a:solidFill>
              </a:rPr>
              <a:t>가메이도</a:t>
            </a:r>
            <a:r>
              <a:rPr lang="ko-KR" altLang="en-US" dirty="0">
                <a:solidFill>
                  <a:sysClr val="windowText" lastClr="000000"/>
                </a:solidFill>
              </a:rPr>
              <a:t> 사건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5070137" y="2689992"/>
            <a:ext cx="331236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계엄령 선포</a:t>
            </a:r>
          </a:p>
        </p:txBody>
      </p:sp>
      <p:sp>
        <p:nvSpPr>
          <p:cNvPr id="6" name="아래쪽 화살표 5"/>
          <p:cNvSpPr/>
          <p:nvPr/>
        </p:nvSpPr>
        <p:spPr>
          <a:xfrm>
            <a:off x="6084168" y="2209428"/>
            <a:ext cx="1224136" cy="2880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아래쪽 화살표 25"/>
          <p:cNvSpPr/>
          <p:nvPr/>
        </p:nvSpPr>
        <p:spPr>
          <a:xfrm>
            <a:off x="6084168" y="3528436"/>
            <a:ext cx="1224136" cy="2880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139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106933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ㅈㅈ</a:t>
            </a:r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4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3156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 err="1"/>
              <a:t>다이쇼</a:t>
            </a:r>
            <a:r>
              <a:rPr lang="en-US" altLang="ko-KR" sz="1400" dirty="0"/>
              <a:t> </a:t>
            </a:r>
            <a:r>
              <a:rPr lang="ko-KR" altLang="en-US" sz="1400" dirty="0"/>
              <a:t>로망을 꿈꾸다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277101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- </a:t>
            </a:r>
            <a:r>
              <a:rPr lang="ko-KR" altLang="en-US" sz="2400" dirty="0" err="1"/>
              <a:t>가메이도</a:t>
            </a:r>
            <a:r>
              <a:rPr lang="ko-KR" altLang="en-US" sz="2400" dirty="0"/>
              <a:t> 사건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6042" y="1376127"/>
            <a:ext cx="409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ko-KR" dirty="0"/>
              <a:t>사설 무장 단체 자경단(自警團)이 </a:t>
            </a:r>
            <a:endParaRPr lang="en-US" altLang="ko-KR" dirty="0"/>
          </a:p>
          <a:p>
            <a:pPr algn="ctr"/>
            <a:r>
              <a:rPr lang="ko-KR" altLang="en-US" dirty="0"/>
              <a:t>도쿄</a:t>
            </a:r>
            <a:r>
              <a:rPr lang="ko-KR" altLang="ko-KR" dirty="0"/>
              <a:t>일대에서 </a:t>
            </a:r>
            <a:endParaRPr lang="en-US" altLang="ko-KR" dirty="0"/>
          </a:p>
          <a:p>
            <a:pPr algn="ctr"/>
            <a:r>
              <a:rPr lang="ko-KR" altLang="ko-KR" u="sng" dirty="0"/>
              <a:t>사회주의자들을</a:t>
            </a:r>
            <a:r>
              <a:rPr lang="en-US" altLang="ko-KR" u="sng" dirty="0"/>
              <a:t> </a:t>
            </a:r>
            <a:r>
              <a:rPr lang="ko-KR" altLang="ko-KR" u="sng" dirty="0"/>
              <a:t>색출, 학살</a:t>
            </a:r>
            <a:r>
              <a:rPr lang="en-US" altLang="ko-KR" u="sng" dirty="0"/>
              <a:t> </a:t>
            </a:r>
            <a:endParaRPr lang="ko-KR" altLang="en-US" u="sng" dirty="0"/>
          </a:p>
        </p:txBody>
      </p:sp>
      <p:sp>
        <p:nvSpPr>
          <p:cNvPr id="5" name="타원 4"/>
          <p:cNvSpPr/>
          <p:nvPr/>
        </p:nvSpPr>
        <p:spPr>
          <a:xfrm>
            <a:off x="2688206" y="3301684"/>
            <a:ext cx="4094360" cy="14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ysClr val="windowText" lastClr="000000"/>
                </a:solidFill>
              </a:rPr>
              <a:t>6000</a:t>
            </a:r>
            <a:r>
              <a:rPr lang="ko-KR" altLang="en-US" dirty="0">
                <a:solidFill>
                  <a:sysClr val="windowText" lastClr="000000"/>
                </a:solidFill>
              </a:rPr>
              <a:t>명의 조선인 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대량 학살</a:t>
            </a:r>
          </a:p>
        </p:txBody>
      </p:sp>
      <p:sp>
        <p:nvSpPr>
          <p:cNvPr id="6" name="아래쪽 화살표 5"/>
          <p:cNvSpPr/>
          <p:nvPr/>
        </p:nvSpPr>
        <p:spPr>
          <a:xfrm>
            <a:off x="3522436" y="2785492"/>
            <a:ext cx="2160240" cy="288032"/>
          </a:xfrm>
          <a:prstGeom prst="downArrow">
            <a:avLst>
              <a:gd name="adj1" fmla="val 49249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2677220" y="1137692"/>
            <a:ext cx="4094360" cy="14002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861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4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3156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 err="1"/>
              <a:t>다이쇼</a:t>
            </a:r>
            <a:r>
              <a:rPr lang="en-US" altLang="ko-KR" sz="1400" dirty="0"/>
              <a:t> </a:t>
            </a:r>
            <a:r>
              <a:rPr lang="ko-KR" altLang="en-US" sz="1400" dirty="0"/>
              <a:t>로망을 꿈꾸다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26521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dirty="0"/>
              <a:t>3. </a:t>
            </a:r>
            <a:r>
              <a:rPr lang="ko-KR" altLang="en-US" sz="2400" dirty="0" err="1"/>
              <a:t>다이쇼</a:t>
            </a:r>
            <a:r>
              <a:rPr lang="ko-KR" altLang="en-US" sz="2400" dirty="0"/>
              <a:t> 데모크라시 </a:t>
            </a:r>
            <a:r>
              <a:rPr lang="en-US" altLang="ko-KR" sz="2400" dirty="0"/>
              <a:t>(</a:t>
            </a:r>
            <a:r>
              <a:rPr lang="ko-KR" altLang="en-US" sz="2400" dirty="0"/>
              <a:t>大正デモクラシー </a:t>
            </a:r>
            <a:r>
              <a:rPr lang="en-US" altLang="ko-KR" sz="2400" dirty="0"/>
              <a:t>)</a:t>
            </a:r>
            <a:endParaRPr lang="ko-KR" altLang="en-US" sz="2400" dirty="0"/>
          </a:p>
        </p:txBody>
      </p:sp>
      <p:graphicFrame>
        <p:nvGraphicFramePr>
          <p:cNvPr id="4" name="다이어그램 3"/>
          <p:cNvGraphicFramePr/>
          <p:nvPr>
            <p:extLst/>
          </p:nvPr>
        </p:nvGraphicFramePr>
        <p:xfrm>
          <a:off x="755576" y="857794"/>
          <a:ext cx="7881146" cy="4598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2041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1229" y="-86022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4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3156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 err="1"/>
              <a:t>다이쇼</a:t>
            </a:r>
            <a:r>
              <a:rPr lang="en-US" altLang="ko-KR" sz="1400" dirty="0"/>
              <a:t> </a:t>
            </a:r>
            <a:r>
              <a:rPr lang="ko-KR" altLang="en-US" sz="1400" dirty="0"/>
              <a:t>로망을 꿈꾸다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277101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- </a:t>
            </a:r>
            <a:r>
              <a:rPr lang="ko-KR" altLang="en-US" sz="2400" dirty="0"/>
              <a:t>배경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2119" y="82688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ko-KR" altLang="en-US" dirty="0"/>
              <a:t>전쟁특수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46"/>
          <a:stretch/>
        </p:blipFill>
        <p:spPr bwMode="auto">
          <a:xfrm>
            <a:off x="1072118" y="1219283"/>
            <a:ext cx="3211493" cy="195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타원 4"/>
          <p:cNvSpPr/>
          <p:nvPr/>
        </p:nvSpPr>
        <p:spPr>
          <a:xfrm>
            <a:off x="2987824" y="1775765"/>
            <a:ext cx="691569" cy="157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548873" y="121928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1</a:t>
            </a:r>
            <a:r>
              <a:rPr lang="ko-KR" altLang="en-US" dirty="0"/>
              <a:t>차 세계대전을 통한 일본자본주의의 급격한 번영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  <a:r>
              <a:rPr lang="ko-KR" altLang="en-US" dirty="0"/>
              <a:t>생사</a:t>
            </a:r>
            <a:r>
              <a:rPr lang="en-US" altLang="ko-KR" dirty="0"/>
              <a:t>(</a:t>
            </a:r>
            <a:r>
              <a:rPr lang="ko-KR" altLang="en-US" dirty="0"/>
              <a:t>生絲</a:t>
            </a:r>
            <a:r>
              <a:rPr lang="en-US" altLang="ko-KR" dirty="0"/>
              <a:t>)</a:t>
            </a:r>
            <a:r>
              <a:rPr lang="ko-KR" altLang="en-US" dirty="0"/>
              <a:t>의 최대 시장인 미국이 군수산업의 급격한 팽창으로 호황이 일어나자</a:t>
            </a:r>
            <a:r>
              <a:rPr lang="en-US" altLang="ko-KR" dirty="0"/>
              <a:t>, </a:t>
            </a:r>
            <a:r>
              <a:rPr lang="ko-KR" altLang="en-US" dirty="0"/>
              <a:t>일본은 생사를 중심으로 대미수출 확대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538" y="2684534"/>
            <a:ext cx="1766689" cy="255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79393" y="3251080"/>
            <a:ext cx="294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/>
              <a:t>② 도시지식인층의 확대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6609" y="3740040"/>
            <a:ext cx="5485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다양한 문화가 증대하자 저널리즘의 발전이 촉진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 신문의 발행부수가 급증하고 잡지도 각각 넓은 독자층을 확보했으며 각종 서적도 출판되는 등 활자문화의 대중화가 촉진</a:t>
            </a:r>
            <a:r>
              <a:rPr lang="en-US" altLang="ko-KR" dirty="0"/>
              <a:t>. </a:t>
            </a:r>
            <a:r>
              <a:rPr lang="ko-KR" altLang="en-US" dirty="0"/>
              <a:t>이러한 도시중간층</a:t>
            </a:r>
            <a:r>
              <a:rPr lang="en-US" altLang="ko-KR" dirty="0"/>
              <a:t>, </a:t>
            </a:r>
            <a:r>
              <a:rPr lang="ko-KR" altLang="en-US" dirty="0"/>
              <a:t>지식인을 중심으로 개인주의적 </a:t>
            </a:r>
            <a:r>
              <a:rPr lang="en-US" altLang="ko-KR" dirty="0"/>
              <a:t>· </a:t>
            </a:r>
            <a:r>
              <a:rPr lang="ko-KR" altLang="en-US" dirty="0"/>
              <a:t>자유주의적 </a:t>
            </a:r>
            <a:r>
              <a:rPr lang="en-US" altLang="ko-KR" dirty="0"/>
              <a:t>· </a:t>
            </a:r>
            <a:r>
              <a:rPr lang="ko-KR" altLang="en-US" dirty="0"/>
              <a:t>민주주의적 경향의 사상과 문화 </a:t>
            </a:r>
            <a:r>
              <a:rPr lang="en-US" altLang="ko-KR" dirty="0"/>
              <a:t>· </a:t>
            </a:r>
            <a:r>
              <a:rPr lang="ko-KR" altLang="en-US" dirty="0"/>
              <a:t>정치적 조류가 발전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28184" y="5223876"/>
            <a:ext cx="2408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ko-KR" altLang="en-US" sz="1000" b="1" dirty="0"/>
              <a:t>중앙공론잡지</a:t>
            </a:r>
            <a:r>
              <a:rPr lang="en-US" altLang="ko-KR" sz="1000" b="1" dirty="0"/>
              <a:t>.</a:t>
            </a:r>
            <a:endParaRPr lang="ko-KR" altLang="en-US" sz="1000" dirty="0"/>
          </a:p>
          <a:p>
            <a:pPr fontAlgn="t"/>
            <a:r>
              <a:rPr lang="ko-KR" altLang="en-US" sz="1000" dirty="0" err="1"/>
              <a:t>요시노</a:t>
            </a:r>
            <a:r>
              <a:rPr lang="ko-KR" altLang="en-US" sz="1000" dirty="0"/>
              <a:t> </a:t>
            </a:r>
            <a:r>
              <a:rPr lang="ko-KR" altLang="en-US" sz="1000" dirty="0" err="1"/>
              <a:t>사쿠조의</a:t>
            </a:r>
            <a:r>
              <a:rPr lang="ko-KR" altLang="en-US" sz="1000" dirty="0"/>
              <a:t> 민본주의가 주로 실림</a:t>
            </a:r>
          </a:p>
        </p:txBody>
      </p:sp>
    </p:spTree>
    <p:extLst>
      <p:ext uri="{BB962C8B-B14F-4D97-AF65-F5344CB8AC3E}">
        <p14:creationId xmlns:p14="http://schemas.microsoft.com/office/powerpoint/2010/main" val="151508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4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3156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 err="1"/>
              <a:t>다이쇼</a:t>
            </a:r>
            <a:r>
              <a:rPr lang="en-US" altLang="ko-KR" sz="1400" dirty="0"/>
              <a:t> </a:t>
            </a:r>
            <a:r>
              <a:rPr lang="ko-KR" altLang="en-US" sz="1400" dirty="0"/>
              <a:t>로망을 꿈꾸다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277101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- </a:t>
            </a:r>
            <a:r>
              <a:rPr lang="ko-KR" altLang="en-US" sz="2400" dirty="0" err="1"/>
              <a:t>다이쇼</a:t>
            </a:r>
            <a:r>
              <a:rPr lang="ko-KR" altLang="en-US" sz="2400" dirty="0"/>
              <a:t> 데모크라시의 흐름</a:t>
            </a:r>
          </a:p>
        </p:txBody>
      </p:sp>
      <p:graphicFrame>
        <p:nvGraphicFramePr>
          <p:cNvPr id="5" name="다이어그램 4"/>
          <p:cNvGraphicFramePr/>
          <p:nvPr>
            <p:extLst/>
          </p:nvPr>
        </p:nvGraphicFramePr>
        <p:xfrm>
          <a:off x="755576" y="807368"/>
          <a:ext cx="7881146" cy="4171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293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4</a:t>
              </a:r>
              <a:endParaRPr lang="ko-KR" alt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제</a:t>
            </a:r>
            <a:endParaRPr lang="en-US" altLang="ko-KR" sz="1400" dirty="0"/>
          </a:p>
          <a:p>
            <a:r>
              <a:rPr lang="ko-KR" altLang="en-US" sz="1400" dirty="0"/>
              <a:t>국</a:t>
            </a:r>
            <a:endParaRPr lang="en-US" altLang="ko-KR" sz="1400" dirty="0"/>
          </a:p>
          <a:p>
            <a:r>
              <a:rPr lang="ko-KR" altLang="en-US" sz="1400" dirty="0"/>
              <a:t>주</a:t>
            </a:r>
            <a:endParaRPr lang="en-US" altLang="ko-KR" sz="1400" dirty="0"/>
          </a:p>
          <a:p>
            <a:r>
              <a:rPr lang="ko-KR" altLang="en-US" sz="1400" dirty="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785" y="807368"/>
            <a:ext cx="463204" cy="3156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 err="1"/>
              <a:t>다이쇼</a:t>
            </a:r>
            <a:r>
              <a:rPr lang="en-US" altLang="ko-KR" sz="1400" dirty="0"/>
              <a:t> </a:t>
            </a:r>
            <a:r>
              <a:rPr lang="ko-KR" altLang="en-US" sz="1400" dirty="0"/>
              <a:t>로망을 꿈꾸다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277101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4. </a:t>
            </a:r>
            <a:r>
              <a:rPr lang="ko-KR" altLang="en-US" sz="2400" dirty="0" err="1"/>
              <a:t>다이쇼</a:t>
            </a:r>
            <a:r>
              <a:rPr lang="ko-KR" altLang="en-US" sz="2400" dirty="0"/>
              <a:t> 로망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8524"/>
            <a:ext cx="3048000" cy="399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88" y="1158135"/>
            <a:ext cx="3906936" cy="20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88" y="3271635"/>
            <a:ext cx="3906936" cy="189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827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284</Words>
  <Application>Microsoft Office PowerPoint</Application>
  <PresentationFormat>화면 슬라이드 쇼(16:10)</PresentationFormat>
  <Paragraphs>91</Paragraphs>
  <Slides>8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KoPub돋움체 Medium</vt:lpstr>
      <vt:lpstr>ＭＳ Ｐゴシック</vt:lpstr>
      <vt:lpstr>游ゴシック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80</cp:revision>
  <dcterms:created xsi:type="dcterms:W3CDTF">2017-09-29T05:21:14Z</dcterms:created>
  <dcterms:modified xsi:type="dcterms:W3CDTF">2017-10-08T12:59:33Z</dcterms:modified>
</cp:coreProperties>
</file>