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7" r:id="rId1"/>
    <p:sldMasterId id="2147483738" r:id="rId2"/>
    <p:sldMasterId id="214748373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8010"/>
    <p:restoredTop sz="94761"/>
  </p:normalViewPr>
  <p:slideViewPr>
    <p:cSldViewPr>
      <p:cViewPr>
        <p:scale>
          <a:sx n="117" d="100"/>
          <a:sy n="117" d="100"/>
        </p:scale>
        <p:origin x="-354" y="180"/>
      </p:cViewPr>
      <p:guideLst>
        <p:guide orient="horz" pos="2159"/>
        <p:guide orient="horz" pos="2015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6.xml"  /><Relationship Id="rId11" Type="http://schemas.openxmlformats.org/officeDocument/2006/relationships/slide" Target="slides/slide7.xml"  /><Relationship Id="rId12" Type="http://schemas.openxmlformats.org/officeDocument/2006/relationships/slide" Target="slides/slide8.xml"  /><Relationship Id="rId13" Type="http://schemas.openxmlformats.org/officeDocument/2006/relationships/slide" Target="slides/slide9.xml"  /><Relationship Id="rId14" Type="http://schemas.openxmlformats.org/officeDocument/2006/relationships/slide" Target="slides/slide10.xml"  /><Relationship Id="rId15" Type="http://schemas.openxmlformats.org/officeDocument/2006/relationships/slide" Target="slides/slide11.xml"  /><Relationship Id="rId16" Type="http://schemas.openxmlformats.org/officeDocument/2006/relationships/slide" Target="slides/slide12.xml"  /><Relationship Id="rId17" Type="http://schemas.openxmlformats.org/officeDocument/2006/relationships/slide" Target="slides/slide13.xml"  /><Relationship Id="rId18" Type="http://schemas.openxmlformats.org/officeDocument/2006/relationships/slide" Target="slides/slide14.xml"  /><Relationship Id="rId19" Type="http://schemas.openxmlformats.org/officeDocument/2006/relationships/slide" Target="slides/slide15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6.xml"  /><Relationship Id="rId21" Type="http://schemas.openxmlformats.org/officeDocument/2006/relationships/slide" Target="slides/slide17.xml"  /><Relationship Id="rId22" Type="http://schemas.openxmlformats.org/officeDocument/2006/relationships/slide" Target="slides/slide18.xml"  /><Relationship Id="rId23" Type="http://schemas.openxmlformats.org/officeDocument/2006/relationships/slide" Target="slides/slide19.xml"  /><Relationship Id="rId24" Type="http://schemas.openxmlformats.org/officeDocument/2006/relationships/slide" Target="slides/slide20.xml"  /><Relationship Id="rId25" Type="http://schemas.openxmlformats.org/officeDocument/2006/relationships/slide" Target="slides/slide21.xml"  /><Relationship Id="rId26" Type="http://schemas.openxmlformats.org/officeDocument/2006/relationships/slide" Target="slides/slide22.xml"  /><Relationship Id="rId27" Type="http://schemas.openxmlformats.org/officeDocument/2006/relationships/slide" Target="slides/slide23.xml"  /><Relationship Id="rId28" Type="http://schemas.openxmlformats.org/officeDocument/2006/relationships/slide" Target="slides/slide24.xml"  /><Relationship Id="rId29" Type="http://schemas.openxmlformats.org/officeDocument/2006/relationships/slide" Target="slides/slide25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6.xml"  /><Relationship Id="rId31" Type="http://schemas.openxmlformats.org/officeDocument/2006/relationships/slide" Target="slides/slide27.xml"  /><Relationship Id="rId32" Type="http://schemas.openxmlformats.org/officeDocument/2006/relationships/slide" Target="slides/slide28.xml"  /><Relationship Id="rId33" Type="http://schemas.openxmlformats.org/officeDocument/2006/relationships/slide" Target="slides/slide29.xml"  /><Relationship Id="rId34" Type="http://schemas.openxmlformats.org/officeDocument/2006/relationships/slide" Target="slides/slide30.xml"  /><Relationship Id="rId35" Type="http://schemas.openxmlformats.org/officeDocument/2006/relationships/slide" Target="slides/slide31.xml"  /><Relationship Id="rId36" Type="http://schemas.openxmlformats.org/officeDocument/2006/relationships/slide" Target="slides/slide32.xml"  /><Relationship Id="rId37" Type="http://schemas.openxmlformats.org/officeDocument/2006/relationships/presProps" Target="presProps.xml"  /><Relationship Id="rId38" Type="http://schemas.openxmlformats.org/officeDocument/2006/relationships/viewProps" Target="viewProps.xml"  /><Relationship Id="rId39" Type="http://schemas.openxmlformats.org/officeDocument/2006/relationships/theme" Target="theme/theme1.xml"  /><Relationship Id="rId4" Type="http://schemas.openxmlformats.org/officeDocument/2006/relationships/notesMaster" Target="notesMasters/notesMaster1.xml"  /><Relationship Id="rId40" Type="http://schemas.openxmlformats.org/officeDocument/2006/relationships/tableStyles" Target="tableStyles.xml"  /><Relationship Id="rId5" Type="http://schemas.openxmlformats.org/officeDocument/2006/relationships/slide" Target="slides/slide1.xml"  /><Relationship Id="rId6" Type="http://schemas.openxmlformats.org/officeDocument/2006/relationships/slide" Target="slides/slide2.xml"  /><Relationship Id="rId7" Type="http://schemas.openxmlformats.org/officeDocument/2006/relationships/slide" Target="slides/slide3.xml"  /><Relationship Id="rId8" Type="http://schemas.openxmlformats.org/officeDocument/2006/relationships/slide" Target="slides/slide4.xml"  /><Relationship Id="rId9" Type="http://schemas.openxmlformats.org/officeDocument/2006/relationships/slide" Target="slides/slide5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4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BF7FB9D-F156-41BC-986E-CA0D65ABB1A8}" type="datetime1">
              <a:rPr lang="ko-KR" altLang="en-US"/>
              <a:pPr lvl="0"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34F7367C-0FDA-4629-B3A2-B65A3A779860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5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F7367C-0FDA-4629-B3A2-B65A3A779860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9CF6B42-1987-47FE-9C44-36CE8B69D60A}" type="slidenum">
              <a:rPr lang="en-US" altLang="en-US"/>
              <a:pPr lvl="0">
                <a:defRPr lang="ko-KR" altLang="en-US"/>
              </a:pPr>
              <a:t>25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Relationship Id="rId2" Type="http://schemas.openxmlformats.org/officeDocument/2006/relationships/image" Target="../media/image5.png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Relationship Id="rId2" Type="http://schemas.openxmlformats.org/officeDocument/2006/relationships/image" Target="../media/image6.png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Relationship Id="rId2" Type="http://schemas.openxmlformats.org/officeDocument/2006/relationships/image" Target="../media/image7.png"  /><Relationship Id="rId3" Type="http://schemas.openxmlformats.org/officeDocument/2006/relationships/image" Target="../media/image5.png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Relationship Id="rId2" Type="http://schemas.openxmlformats.org/officeDocument/2006/relationships/image" Target="../media/image4.png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Relationship Id="rId2" Type="http://schemas.openxmlformats.org/officeDocument/2006/relationships/image" Target="../media/image4.png"  /><Relationship Id="rId3" Type="http://schemas.openxmlformats.org/officeDocument/2006/relationships/image" Target="../media/image8.png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Relationship Id="rId2" Type="http://schemas.openxmlformats.org/officeDocument/2006/relationships/image" Target="../media/image9.png"  /><Relationship Id="rId3" Type="http://schemas.openxmlformats.org/officeDocument/2006/relationships/image" Target="../media/image8.png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1060"/>
            <a:ext cx="103638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50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320"/>
            <a:ext cx="27438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320"/>
            <a:ext cx="8034655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1060"/>
            <a:ext cx="103638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50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2908300"/>
            <a:ext cx="10363200" cy="1499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533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963295" y="4406900"/>
            <a:ext cx="10363200" cy="1363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 idx="2"/>
          </p:nvPr>
        </p:nvSpPr>
        <p:spPr>
          <a:xfrm>
            <a:off x="6193155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193155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내용 개체 틀 4"/>
          <p:cNvSpPr txBox="1">
            <a:spLocks noGrp="1"/>
          </p:cNvSpPr>
          <p:nvPr>
            <p:ph idx="3"/>
          </p:nvPr>
        </p:nvSpPr>
        <p:spPr>
          <a:xfrm>
            <a:off x="609600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 idx="4"/>
          </p:nvPr>
        </p:nvSpPr>
        <p:spPr>
          <a:xfrm>
            <a:off x="6193155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날짜 개체 틀 7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바닥글 개체 틀 8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그림 개체 틀 3"/>
          <p:cNvSpPr txBox="1">
            <a:spLocks noGrp="1"/>
          </p:cNvSpPr>
          <p:nvPr>
            <p:ph type="pic" idx="2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그림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320"/>
            <a:ext cx="27438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320"/>
            <a:ext cx="8034655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2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8" name="직사각형 9917"/>
          <p:cNvSpPr/>
          <p:nvPr/>
        </p:nvSpPr>
        <p:spPr>
          <a:xfrm>
            <a:off x="0" y="5000636"/>
            <a:ext cx="12192000" cy="1857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920" name="직사각형 9919"/>
          <p:cNvSpPr/>
          <p:nvPr/>
        </p:nvSpPr>
        <p:spPr>
          <a:xfrm>
            <a:off x="0" y="4595890"/>
            <a:ext cx="12192000" cy="58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919" name="직사각형 9918"/>
          <p:cNvSpPr/>
          <p:nvPr/>
        </p:nvSpPr>
        <p:spPr>
          <a:xfrm>
            <a:off x="0" y="4071942"/>
            <a:ext cx="12192000" cy="58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999" name="그림 1998" descr="전통무늬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4071942"/>
            <a:ext cx="12192000" cy="278605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133600" y="1071546"/>
            <a:ext cx="9601195" cy="1470025"/>
          </a:xfrm>
        </p:spPr>
        <p:txBody>
          <a:bodyPr>
            <a:noAutofit/>
          </a:bodyPr>
          <a:lstStyle>
            <a:lvl1pPr algn="r">
              <a:defRPr sz="5400">
                <a:latin typeface="+mj-ea"/>
                <a:ea typeface="+mj-ea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00394" y="2541569"/>
            <a:ext cx="8534400" cy="569931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F23FDC96-FA5D-450F-B624-F740BF4E281A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25" name="그림 24" descr="그림1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4071942"/>
            <a:ext cx="4494413" cy="2200474"/>
          </a:xfrm>
          <a:prstGeom prst="rect">
            <a:avLst/>
          </a:prstGeom>
        </p:spPr>
      </p:pic>
      <p:pic>
        <p:nvPicPr>
          <p:cNvPr id="27" name="그림 26" descr="그림2.png"/>
          <p:cNvPicPr>
            <a:picLocks noChangeAspect="1"/>
          </p:cNvPicPr>
          <p:nvPr/>
        </p:nvPicPr>
        <p:blipFill rotWithShape="1"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contrast="74000"/>
          </a:blip>
          <a:stretch>
            <a:fillRect/>
          </a:stretch>
        </p:blipFill>
        <p:spPr>
          <a:xfrm>
            <a:off x="101922" y="1175642"/>
            <a:ext cx="4461904" cy="300508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7603351-2832-4AAD-BCE9-A4D97BEBE94B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꽃02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9444288" y="4537751"/>
            <a:ext cx="2551981" cy="2188283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A0851D8-734A-4D48-9549-655097B97D14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그림 72" descr="와당그림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8191515" y="3308708"/>
            <a:ext cx="4000485" cy="36288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81085" y="1714488"/>
            <a:ext cx="10363200" cy="136207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1085" y="1050998"/>
            <a:ext cx="10363200" cy="642942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6C72D998-C25E-4B18-8C49-DA63D229DB2F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8" name="그룹 193"/>
          <p:cNvGrpSpPr/>
          <p:nvPr/>
        </p:nvGrpSpPr>
        <p:grpSpPr>
          <a:xfrm rot="5400000">
            <a:off x="-1076244" y="1107245"/>
            <a:ext cx="3238405" cy="214314"/>
            <a:chOff x="0" y="0"/>
            <a:chExt cx="9144000" cy="250800"/>
          </a:xfrm>
        </p:grpSpPr>
        <p:sp>
          <p:nvSpPr>
            <p:cNvPr id="195" name="직사각형 194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6E9C4E1-8A82-44B8-ABD0-B3F565AFF9E4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 rot="0">
            <a:off x="0" y="0"/>
            <a:ext cx="12192000" cy="250800"/>
            <a:chOff x="0" y="0"/>
            <a:chExt cx="9144000" cy="250800"/>
          </a:xfrm>
        </p:grpSpPr>
        <p:sp>
          <p:nvSpPr>
            <p:cNvPr id="10" name="직사각형 9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84514"/>
            <a:ext cx="5384800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84514"/>
            <a:ext cx="5384800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1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65641"/>
            <a:ext cx="12192000" cy="112700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993526A-8E18-4655-891B-DE57D7B2866D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11" name="그림 10" descr="꽃02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9444288" y="4537751"/>
            <a:ext cx="2551981" cy="218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표 개체 틀 6"/>
          <p:cNvSpPr>
            <a:spLocks noGrp="1" noTextEdit="1"/>
          </p:cNvSpPr>
          <p:nvPr>
            <p:ph type="tbl" sz="quarter" idx="13"/>
          </p:nvPr>
        </p:nvSpPr>
        <p:spPr>
          <a:xfrm>
            <a:off x="602192" y="1285875"/>
            <a:ext cx="10987616" cy="4919663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01B6A4F-3032-4749-AD6F-CB8C2C056753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2908300"/>
            <a:ext cx="10363200" cy="1499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533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963295" y="4406900"/>
            <a:ext cx="10363200" cy="1363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3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384159"/>
            <a:ext cx="10972800" cy="758841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609597" y="1285876"/>
            <a:ext cx="539931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내용 개체 틀 6"/>
          <p:cNvSpPr>
            <a:spLocks noGrp="1"/>
          </p:cNvSpPr>
          <p:nvPr>
            <p:ph sz="quarter" idx="14"/>
          </p:nvPr>
        </p:nvSpPr>
        <p:spPr>
          <a:xfrm>
            <a:off x="6183084" y="1285876"/>
            <a:ext cx="539931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내용 개체 틀 6"/>
          <p:cNvSpPr>
            <a:spLocks noGrp="1"/>
          </p:cNvSpPr>
          <p:nvPr>
            <p:ph sz="quarter" idx="15"/>
          </p:nvPr>
        </p:nvSpPr>
        <p:spPr>
          <a:xfrm>
            <a:off x="609597" y="3786190"/>
            <a:ext cx="539931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내용 개체 틀 6"/>
          <p:cNvSpPr>
            <a:spLocks noGrp="1"/>
          </p:cNvSpPr>
          <p:nvPr>
            <p:ph sz="quarter" idx="16"/>
          </p:nvPr>
        </p:nvSpPr>
        <p:spPr>
          <a:xfrm>
            <a:off x="6183084" y="3786190"/>
            <a:ext cx="539931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C61120A-A887-4155-9AA7-FF367AD03E1B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 descr="그림2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>
            <a:off x="0" y="3994438"/>
            <a:ext cx="4418360" cy="2863562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 flipV="1">
            <a:off x="2235200" y="0"/>
            <a:ext cx="7679267" cy="6908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8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" name="그룹 14"/>
          <p:cNvGrpSpPr/>
          <p:nvPr/>
        </p:nvGrpSpPr>
        <p:grpSpPr>
          <a:xfrm rot="0">
            <a:off x="9049772" y="0"/>
            <a:ext cx="3142228" cy="1314676"/>
            <a:chOff x="6215063" y="0"/>
            <a:chExt cx="3608387" cy="2012950"/>
          </a:xfrm>
          <a:solidFill>
            <a:schemeClr val="accent2"/>
          </a:solidFill>
        </p:grpSpPr>
        <p:sp>
          <p:nvSpPr>
            <p:cNvPr id="16" name="Freeform 5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Freeform 6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Freeform 7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Freeform 8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Freeform 9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Freeform 10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Freeform 11"/>
            <p:cNvSpPr/>
            <p:nvPr/>
          </p:nvSpPr>
          <p:spPr>
            <a:xfrm>
              <a:off x="8623300" y="0"/>
              <a:ext cx="284162" cy="354013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0" name="그룹 29"/>
          <p:cNvGrpSpPr/>
          <p:nvPr/>
        </p:nvGrpSpPr>
        <p:grpSpPr>
          <a:xfrm rot="0">
            <a:off x="2241549" y="825492"/>
            <a:ext cx="7664477" cy="4389458"/>
            <a:chOff x="1643042" y="395266"/>
            <a:chExt cx="5748358" cy="4389458"/>
          </a:xfrm>
        </p:grpSpPr>
        <p:sp>
          <p:nvSpPr>
            <p:cNvPr id="27" name="직사각형 26"/>
            <p:cNvSpPr/>
            <p:nvPr/>
          </p:nvSpPr>
          <p:spPr>
            <a:xfrm>
              <a:off x="1643042" y="395266"/>
              <a:ext cx="5748358" cy="438945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737507" y="503224"/>
              <a:ext cx="5559428" cy="417354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455333" y="230190"/>
            <a:ext cx="718396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2506501" y="1013622"/>
            <a:ext cx="7134573" cy="4013198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tabLst>
                <a:tab pos="723900" algn="l"/>
              </a:tabLst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455333" y="5219700"/>
            <a:ext cx="7183968" cy="9525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CE7B55B4-ABD7-4977-92EB-815D4255D59E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1" name="그룹 35"/>
          <p:cNvGrpSpPr/>
          <p:nvPr/>
        </p:nvGrpSpPr>
        <p:grpSpPr>
          <a:xfrm rot="0">
            <a:off x="2128040" y="746670"/>
            <a:ext cx="492565" cy="387738"/>
            <a:chOff x="1596030" y="746670"/>
            <a:chExt cx="369424" cy="387738"/>
          </a:xfrm>
        </p:grpSpPr>
        <p:sp>
          <p:nvSpPr>
            <p:cNvPr id="33" name="자유형 32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 rot="17889737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2" name="그룹 36"/>
          <p:cNvGrpSpPr/>
          <p:nvPr/>
        </p:nvGrpSpPr>
        <p:grpSpPr>
          <a:xfrm rot="0" flipH="1">
            <a:off x="9525025" y="746670"/>
            <a:ext cx="492565" cy="387738"/>
            <a:chOff x="1596030" y="746670"/>
            <a:chExt cx="369424" cy="387738"/>
          </a:xfrm>
        </p:grpSpPr>
        <p:sp>
          <p:nvSpPr>
            <p:cNvPr id="38" name="자유형 37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 rot="17889737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3" name="그룹 39"/>
          <p:cNvGrpSpPr/>
          <p:nvPr/>
        </p:nvGrpSpPr>
        <p:grpSpPr>
          <a:xfrm rot="0" flipV="1">
            <a:off x="2128040" y="4910148"/>
            <a:ext cx="492565" cy="387738"/>
            <a:chOff x="1596030" y="746670"/>
            <a:chExt cx="369424" cy="387738"/>
          </a:xfrm>
        </p:grpSpPr>
        <p:sp>
          <p:nvSpPr>
            <p:cNvPr id="41" name="자유형 40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 rot="17889737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4" name="그룹 42"/>
          <p:cNvGrpSpPr/>
          <p:nvPr/>
        </p:nvGrpSpPr>
        <p:grpSpPr>
          <a:xfrm rot="0" flipH="1" flipV="1">
            <a:off x="9525025" y="4910148"/>
            <a:ext cx="492565" cy="387738"/>
            <a:chOff x="1596030" y="746670"/>
            <a:chExt cx="369424" cy="387738"/>
          </a:xfrm>
        </p:grpSpPr>
        <p:sp>
          <p:nvSpPr>
            <p:cNvPr id="44" name="자유형 43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 rot="17889737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 descr="그림2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 flipH="1">
            <a:off x="7773683" y="4117902"/>
            <a:ext cx="4227859" cy="2740097"/>
          </a:xfrm>
          <a:prstGeom prst="rect">
            <a:avLst/>
          </a:prstGeom>
        </p:spPr>
      </p:pic>
      <p:grpSp>
        <p:nvGrpSpPr>
          <p:cNvPr id="6" name="그룹 27"/>
          <p:cNvGrpSpPr/>
          <p:nvPr/>
        </p:nvGrpSpPr>
        <p:grpSpPr>
          <a:xfrm rot="0" flipH="1">
            <a:off x="0" y="0"/>
            <a:ext cx="2000221" cy="6858000"/>
            <a:chOff x="7643834" y="0"/>
            <a:chExt cx="1500166" cy="6858000"/>
          </a:xfrm>
        </p:grpSpPr>
        <p:sp>
          <p:nvSpPr>
            <p:cNvPr id="7" name="직사각형 6"/>
            <p:cNvSpPr/>
            <p:nvPr/>
          </p:nvSpPr>
          <p:spPr>
            <a:xfrm rot="16200000" flipH="1">
              <a:off x="4964917" y="2678917"/>
              <a:ext cx="6858000" cy="1500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8" name="그림 7" descr="전통무늬.png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rcRect/>
            <a:stretch>
              <a:fillRect/>
            </a:stretch>
          </p:blipFill>
          <p:spPr>
            <a:xfrm rot="16200000">
              <a:off x="4964917" y="2678917"/>
              <a:ext cx="6858000" cy="1500166"/>
            </a:xfrm>
            <a:prstGeom prst="rect">
              <a:avLst/>
            </a:prstGeom>
          </p:spPr>
        </p:pic>
      </p:grpSp>
      <p:grpSp>
        <p:nvGrpSpPr>
          <p:cNvPr id="9" name="그룹 14"/>
          <p:cNvGrpSpPr/>
          <p:nvPr/>
        </p:nvGrpSpPr>
        <p:grpSpPr>
          <a:xfrm rot="0" flipH="1">
            <a:off x="571461" y="0"/>
            <a:ext cx="4097825" cy="1714488"/>
            <a:chOff x="6215063" y="0"/>
            <a:chExt cx="3608387" cy="2012950"/>
          </a:xfrm>
          <a:solidFill>
            <a:schemeClr val="accent3">
              <a:lumMod val="75000"/>
              <a:alpha val="34000"/>
            </a:schemeClr>
          </a:solidFill>
        </p:grpSpPr>
        <p:sp>
          <p:nvSpPr>
            <p:cNvPr id="10" name="Freeform 5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Freeform 6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Freeform 7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Freeform 8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Freeform 9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Freeform 10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Freeform 11"/>
            <p:cNvSpPr/>
            <p:nvPr/>
          </p:nvSpPr>
          <p:spPr>
            <a:xfrm>
              <a:off x="8623300" y="0"/>
              <a:ext cx="284162" cy="354013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21" name="그룹 28"/>
          <p:cNvGrpSpPr/>
          <p:nvPr/>
        </p:nvGrpSpPr>
        <p:grpSpPr>
          <a:xfrm rot="16200000">
            <a:off x="-4404801" y="3303600"/>
            <a:ext cx="9144002" cy="250800"/>
            <a:chOff x="-2" y="4"/>
            <a:chExt cx="9168065" cy="250800"/>
          </a:xfrm>
        </p:grpSpPr>
        <p:sp>
          <p:nvSpPr>
            <p:cNvPr id="22" name="직사각형 21"/>
            <p:cNvSpPr/>
            <p:nvPr/>
          </p:nvSpPr>
          <p:spPr>
            <a:xfrm flipH="1">
              <a:off x="-2" y="38104"/>
              <a:ext cx="9168063" cy="2127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flipH="1">
              <a:off x="-1" y="4"/>
              <a:ext cx="9168064" cy="1396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285973" y="1928802"/>
            <a:ext cx="9296427" cy="1428760"/>
          </a:xfrm>
        </p:spPr>
        <p:txBody>
          <a:bodyPr/>
          <a:lstStyle>
            <a:lvl1pPr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285973" y="3500438"/>
            <a:ext cx="2844800" cy="365125"/>
          </a:xfrm>
        </p:spPr>
        <p:txBody>
          <a:bodyPr/>
          <a:lstStyle/>
          <a:p>
            <a:pPr>
              <a:defRPr lang="ko-KR" altLang="en-US"/>
            </a:pPr>
            <a:fld id="{799F6D4A-2882-4793-B1E8-ED3E35C329FB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304945" y="3500438"/>
            <a:ext cx="3258482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3500438"/>
            <a:ext cx="2844800" cy="365125"/>
          </a:xfrm>
        </p:spPr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꽃03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285709" y="3643314"/>
            <a:ext cx="6404335" cy="2791737"/>
          </a:xfrm>
          <a:prstGeom prst="rect">
            <a:avLst/>
          </a:prstGeom>
        </p:spPr>
      </p:pic>
      <p:sp>
        <p:nvSpPr>
          <p:cNvPr id="8197" name="Freeform 5"/>
          <p:cNvSpPr>
            <a:spLocks noEditPoints="1"/>
          </p:cNvSpPr>
          <p:nvPr/>
        </p:nvSpPr>
        <p:spPr>
          <a:xfrm rot="12086010">
            <a:off x="7714832" y="248618"/>
            <a:ext cx="1930922" cy="1836270"/>
          </a:xfrm>
          <a:custGeom>
            <a:avLst/>
            <a:gdLst/>
            <a:cxnLst>
              <a:cxn ang="0">
                <a:pos x="690" y="612"/>
              </a:cxn>
              <a:cxn ang="0">
                <a:pos x="752" y="682"/>
              </a:cxn>
              <a:cxn ang="0">
                <a:pos x="732" y="742"/>
              </a:cxn>
              <a:cxn ang="0">
                <a:pos x="648" y="946"/>
              </a:cxn>
              <a:cxn ang="0">
                <a:pos x="566" y="980"/>
              </a:cxn>
              <a:cxn ang="0">
                <a:pos x="654" y="884"/>
              </a:cxn>
              <a:cxn ang="0">
                <a:pos x="656" y="648"/>
              </a:cxn>
              <a:cxn ang="0">
                <a:pos x="596" y="640"/>
              </a:cxn>
              <a:cxn ang="0">
                <a:pos x="502" y="862"/>
              </a:cxn>
              <a:cxn ang="0">
                <a:pos x="368" y="1110"/>
              </a:cxn>
              <a:cxn ang="0">
                <a:pos x="308" y="1028"/>
              </a:cxn>
              <a:cxn ang="0">
                <a:pos x="470" y="794"/>
              </a:cxn>
              <a:cxn ang="0">
                <a:pos x="526" y="784"/>
              </a:cxn>
              <a:cxn ang="0">
                <a:pos x="568" y="762"/>
              </a:cxn>
              <a:cxn ang="0">
                <a:pos x="544" y="732"/>
              </a:cxn>
              <a:cxn ang="0">
                <a:pos x="584" y="672"/>
              </a:cxn>
              <a:cxn ang="0">
                <a:pos x="460" y="748"/>
              </a:cxn>
              <a:cxn ang="0">
                <a:pos x="208" y="910"/>
              </a:cxn>
              <a:cxn ang="0">
                <a:pos x="222" y="1030"/>
              </a:cxn>
              <a:cxn ang="0">
                <a:pos x="82" y="1164"/>
              </a:cxn>
              <a:cxn ang="0">
                <a:pos x="20" y="1122"/>
              </a:cxn>
              <a:cxn ang="0">
                <a:pos x="188" y="964"/>
              </a:cxn>
              <a:cxn ang="0">
                <a:pos x="360" y="712"/>
              </a:cxn>
              <a:cxn ang="0">
                <a:pos x="402" y="664"/>
              </a:cxn>
              <a:cxn ang="0">
                <a:pos x="412" y="704"/>
              </a:cxn>
              <a:cxn ang="0">
                <a:pos x="486" y="700"/>
              </a:cxn>
              <a:cxn ang="0">
                <a:pos x="508" y="682"/>
              </a:cxn>
              <a:cxn ang="0">
                <a:pos x="474" y="588"/>
              </a:cxn>
              <a:cxn ang="0">
                <a:pos x="414" y="564"/>
              </a:cxn>
              <a:cxn ang="0">
                <a:pos x="344" y="548"/>
              </a:cxn>
              <a:cxn ang="0">
                <a:pos x="330" y="560"/>
              </a:cxn>
              <a:cxn ang="0">
                <a:pos x="348" y="384"/>
              </a:cxn>
              <a:cxn ang="0">
                <a:pos x="340" y="420"/>
              </a:cxn>
              <a:cxn ang="0">
                <a:pos x="254" y="398"/>
              </a:cxn>
              <a:cxn ang="0">
                <a:pos x="390" y="344"/>
              </a:cxn>
              <a:cxn ang="0">
                <a:pos x="350" y="282"/>
              </a:cxn>
              <a:cxn ang="0">
                <a:pos x="326" y="306"/>
              </a:cxn>
              <a:cxn ang="0">
                <a:pos x="474" y="248"/>
              </a:cxn>
              <a:cxn ang="0">
                <a:pos x="472" y="168"/>
              </a:cxn>
              <a:cxn ang="0">
                <a:pos x="436" y="104"/>
              </a:cxn>
              <a:cxn ang="0">
                <a:pos x="192" y="44"/>
              </a:cxn>
              <a:cxn ang="0">
                <a:pos x="164" y="58"/>
              </a:cxn>
              <a:cxn ang="0">
                <a:pos x="486" y="92"/>
              </a:cxn>
              <a:cxn ang="0">
                <a:pos x="440" y="340"/>
              </a:cxn>
              <a:cxn ang="0">
                <a:pos x="444" y="414"/>
              </a:cxn>
              <a:cxn ang="0">
                <a:pos x="468" y="478"/>
              </a:cxn>
              <a:cxn ang="0">
                <a:pos x="542" y="300"/>
              </a:cxn>
              <a:cxn ang="0">
                <a:pos x="564" y="550"/>
              </a:cxn>
              <a:cxn ang="0">
                <a:pos x="594" y="380"/>
              </a:cxn>
              <a:cxn ang="0">
                <a:pos x="802" y="288"/>
              </a:cxn>
              <a:cxn ang="0">
                <a:pos x="748" y="260"/>
              </a:cxn>
              <a:cxn ang="0">
                <a:pos x="616" y="488"/>
              </a:cxn>
              <a:cxn ang="0">
                <a:pos x="882" y="430"/>
              </a:cxn>
              <a:cxn ang="0">
                <a:pos x="868" y="432"/>
              </a:cxn>
              <a:cxn ang="0">
                <a:pos x="604" y="532"/>
              </a:cxn>
              <a:cxn ang="0">
                <a:pos x="604" y="610"/>
              </a:cxn>
              <a:cxn ang="0">
                <a:pos x="830" y="486"/>
              </a:cxn>
              <a:cxn ang="0">
                <a:pos x="810" y="758"/>
              </a:cxn>
              <a:cxn ang="0">
                <a:pos x="832" y="652"/>
              </a:cxn>
              <a:cxn ang="0">
                <a:pos x="770" y="622"/>
              </a:cxn>
              <a:cxn ang="0">
                <a:pos x="756" y="532"/>
              </a:cxn>
              <a:cxn ang="0">
                <a:pos x="802" y="600"/>
              </a:cxn>
              <a:cxn ang="0">
                <a:pos x="806" y="630"/>
              </a:cxn>
            </a:cxnLst>
            <a:rect l="0" t="0" r="r" b="b"/>
            <a:pathLst>
              <a:path w="918" h="1164">
                <a:moveTo>
                  <a:pt x="732" y="588"/>
                </a:moveTo>
                <a:lnTo>
                  <a:pt x="732" y="588"/>
                </a:lnTo>
                <a:lnTo>
                  <a:pt x="736" y="582"/>
                </a:lnTo>
                <a:lnTo>
                  <a:pt x="740" y="576"/>
                </a:lnTo>
                <a:lnTo>
                  <a:pt x="746" y="562"/>
                </a:lnTo>
                <a:lnTo>
                  <a:pt x="750" y="556"/>
                </a:lnTo>
                <a:lnTo>
                  <a:pt x="754" y="552"/>
                </a:lnTo>
                <a:lnTo>
                  <a:pt x="762" y="550"/>
                </a:lnTo>
                <a:lnTo>
                  <a:pt x="772" y="550"/>
                </a:lnTo>
                <a:lnTo>
                  <a:pt x="772" y="550"/>
                </a:lnTo>
                <a:lnTo>
                  <a:pt x="776" y="560"/>
                </a:lnTo>
                <a:lnTo>
                  <a:pt x="778" y="568"/>
                </a:lnTo>
                <a:lnTo>
                  <a:pt x="774" y="576"/>
                </a:lnTo>
                <a:lnTo>
                  <a:pt x="770" y="584"/>
                </a:lnTo>
                <a:lnTo>
                  <a:pt x="756" y="596"/>
                </a:lnTo>
                <a:lnTo>
                  <a:pt x="742" y="606"/>
                </a:lnTo>
                <a:lnTo>
                  <a:pt x="742" y="606"/>
                </a:lnTo>
                <a:lnTo>
                  <a:pt x="718" y="606"/>
                </a:lnTo>
                <a:lnTo>
                  <a:pt x="698" y="610"/>
                </a:lnTo>
                <a:lnTo>
                  <a:pt x="690" y="612"/>
                </a:lnTo>
                <a:lnTo>
                  <a:pt x="682" y="616"/>
                </a:lnTo>
                <a:lnTo>
                  <a:pt x="676" y="622"/>
                </a:lnTo>
                <a:lnTo>
                  <a:pt x="670" y="628"/>
                </a:lnTo>
                <a:lnTo>
                  <a:pt x="670" y="628"/>
                </a:lnTo>
                <a:lnTo>
                  <a:pt x="700" y="630"/>
                </a:lnTo>
                <a:lnTo>
                  <a:pt x="716" y="632"/>
                </a:lnTo>
                <a:lnTo>
                  <a:pt x="724" y="634"/>
                </a:lnTo>
                <a:lnTo>
                  <a:pt x="730" y="638"/>
                </a:lnTo>
                <a:lnTo>
                  <a:pt x="730" y="638"/>
                </a:lnTo>
                <a:lnTo>
                  <a:pt x="722" y="646"/>
                </a:lnTo>
                <a:lnTo>
                  <a:pt x="712" y="652"/>
                </a:lnTo>
                <a:lnTo>
                  <a:pt x="688" y="660"/>
                </a:lnTo>
                <a:lnTo>
                  <a:pt x="688" y="660"/>
                </a:lnTo>
                <a:lnTo>
                  <a:pt x="706" y="662"/>
                </a:lnTo>
                <a:lnTo>
                  <a:pt x="722" y="664"/>
                </a:lnTo>
                <a:lnTo>
                  <a:pt x="740" y="666"/>
                </a:lnTo>
                <a:lnTo>
                  <a:pt x="756" y="668"/>
                </a:lnTo>
                <a:lnTo>
                  <a:pt x="756" y="668"/>
                </a:lnTo>
                <a:lnTo>
                  <a:pt x="756" y="676"/>
                </a:lnTo>
                <a:lnTo>
                  <a:pt x="752" y="682"/>
                </a:lnTo>
                <a:lnTo>
                  <a:pt x="748" y="686"/>
                </a:lnTo>
                <a:lnTo>
                  <a:pt x="742" y="688"/>
                </a:lnTo>
                <a:lnTo>
                  <a:pt x="728" y="692"/>
                </a:lnTo>
                <a:lnTo>
                  <a:pt x="714" y="694"/>
                </a:lnTo>
                <a:lnTo>
                  <a:pt x="714" y="694"/>
                </a:lnTo>
                <a:lnTo>
                  <a:pt x="720" y="698"/>
                </a:lnTo>
                <a:lnTo>
                  <a:pt x="726" y="700"/>
                </a:lnTo>
                <a:lnTo>
                  <a:pt x="742" y="702"/>
                </a:lnTo>
                <a:lnTo>
                  <a:pt x="760" y="704"/>
                </a:lnTo>
                <a:lnTo>
                  <a:pt x="766" y="706"/>
                </a:lnTo>
                <a:lnTo>
                  <a:pt x="772" y="710"/>
                </a:lnTo>
                <a:lnTo>
                  <a:pt x="772" y="710"/>
                </a:lnTo>
                <a:lnTo>
                  <a:pt x="768" y="716"/>
                </a:lnTo>
                <a:lnTo>
                  <a:pt x="762" y="722"/>
                </a:lnTo>
                <a:lnTo>
                  <a:pt x="754" y="724"/>
                </a:lnTo>
                <a:lnTo>
                  <a:pt x="746" y="728"/>
                </a:lnTo>
                <a:lnTo>
                  <a:pt x="726" y="730"/>
                </a:lnTo>
                <a:lnTo>
                  <a:pt x="708" y="734"/>
                </a:lnTo>
                <a:lnTo>
                  <a:pt x="708" y="734"/>
                </a:lnTo>
                <a:lnTo>
                  <a:pt x="732" y="742"/>
                </a:lnTo>
                <a:lnTo>
                  <a:pt x="758" y="748"/>
                </a:lnTo>
                <a:lnTo>
                  <a:pt x="770" y="754"/>
                </a:lnTo>
                <a:lnTo>
                  <a:pt x="780" y="758"/>
                </a:lnTo>
                <a:lnTo>
                  <a:pt x="788" y="766"/>
                </a:lnTo>
                <a:lnTo>
                  <a:pt x="790" y="770"/>
                </a:lnTo>
                <a:lnTo>
                  <a:pt x="792" y="774"/>
                </a:lnTo>
                <a:lnTo>
                  <a:pt x="792" y="774"/>
                </a:lnTo>
                <a:lnTo>
                  <a:pt x="776" y="778"/>
                </a:lnTo>
                <a:lnTo>
                  <a:pt x="760" y="780"/>
                </a:lnTo>
                <a:lnTo>
                  <a:pt x="742" y="780"/>
                </a:lnTo>
                <a:lnTo>
                  <a:pt x="726" y="778"/>
                </a:lnTo>
                <a:lnTo>
                  <a:pt x="726" y="778"/>
                </a:lnTo>
                <a:lnTo>
                  <a:pt x="718" y="800"/>
                </a:lnTo>
                <a:lnTo>
                  <a:pt x="710" y="822"/>
                </a:lnTo>
                <a:lnTo>
                  <a:pt x="694" y="868"/>
                </a:lnTo>
                <a:lnTo>
                  <a:pt x="686" y="890"/>
                </a:lnTo>
                <a:lnTo>
                  <a:pt x="676" y="912"/>
                </a:lnTo>
                <a:lnTo>
                  <a:pt x="664" y="930"/>
                </a:lnTo>
                <a:lnTo>
                  <a:pt x="648" y="946"/>
                </a:lnTo>
                <a:lnTo>
                  <a:pt x="648" y="946"/>
                </a:lnTo>
                <a:lnTo>
                  <a:pt x="646" y="944"/>
                </a:lnTo>
                <a:lnTo>
                  <a:pt x="642" y="944"/>
                </a:lnTo>
                <a:lnTo>
                  <a:pt x="640" y="940"/>
                </a:lnTo>
                <a:lnTo>
                  <a:pt x="638" y="936"/>
                </a:lnTo>
                <a:lnTo>
                  <a:pt x="636" y="934"/>
                </a:lnTo>
                <a:lnTo>
                  <a:pt x="632" y="932"/>
                </a:lnTo>
                <a:lnTo>
                  <a:pt x="632" y="932"/>
                </a:lnTo>
                <a:lnTo>
                  <a:pt x="622" y="948"/>
                </a:lnTo>
                <a:lnTo>
                  <a:pt x="614" y="964"/>
                </a:lnTo>
                <a:lnTo>
                  <a:pt x="608" y="972"/>
                </a:lnTo>
                <a:lnTo>
                  <a:pt x="600" y="978"/>
                </a:lnTo>
                <a:lnTo>
                  <a:pt x="592" y="982"/>
                </a:lnTo>
                <a:lnTo>
                  <a:pt x="584" y="986"/>
                </a:lnTo>
                <a:lnTo>
                  <a:pt x="584" y="986"/>
                </a:lnTo>
                <a:lnTo>
                  <a:pt x="584" y="974"/>
                </a:lnTo>
                <a:lnTo>
                  <a:pt x="582" y="968"/>
                </a:lnTo>
                <a:lnTo>
                  <a:pt x="580" y="964"/>
                </a:lnTo>
                <a:lnTo>
                  <a:pt x="580" y="964"/>
                </a:lnTo>
                <a:lnTo>
                  <a:pt x="574" y="972"/>
                </a:lnTo>
                <a:lnTo>
                  <a:pt x="566" y="980"/>
                </a:lnTo>
                <a:lnTo>
                  <a:pt x="556" y="986"/>
                </a:lnTo>
                <a:lnTo>
                  <a:pt x="546" y="990"/>
                </a:lnTo>
                <a:lnTo>
                  <a:pt x="522" y="998"/>
                </a:lnTo>
                <a:lnTo>
                  <a:pt x="498" y="1000"/>
                </a:lnTo>
                <a:lnTo>
                  <a:pt x="470" y="1000"/>
                </a:lnTo>
                <a:lnTo>
                  <a:pt x="444" y="996"/>
                </a:lnTo>
                <a:lnTo>
                  <a:pt x="420" y="988"/>
                </a:lnTo>
                <a:lnTo>
                  <a:pt x="400" y="980"/>
                </a:lnTo>
                <a:lnTo>
                  <a:pt x="400" y="980"/>
                </a:lnTo>
                <a:lnTo>
                  <a:pt x="430" y="982"/>
                </a:lnTo>
                <a:lnTo>
                  <a:pt x="458" y="980"/>
                </a:lnTo>
                <a:lnTo>
                  <a:pt x="486" y="978"/>
                </a:lnTo>
                <a:lnTo>
                  <a:pt x="512" y="972"/>
                </a:lnTo>
                <a:lnTo>
                  <a:pt x="536" y="966"/>
                </a:lnTo>
                <a:lnTo>
                  <a:pt x="560" y="956"/>
                </a:lnTo>
                <a:lnTo>
                  <a:pt x="582" y="946"/>
                </a:lnTo>
                <a:lnTo>
                  <a:pt x="602" y="932"/>
                </a:lnTo>
                <a:lnTo>
                  <a:pt x="620" y="918"/>
                </a:lnTo>
                <a:lnTo>
                  <a:pt x="638" y="902"/>
                </a:lnTo>
                <a:lnTo>
                  <a:pt x="654" y="884"/>
                </a:lnTo>
                <a:lnTo>
                  <a:pt x="668" y="866"/>
                </a:lnTo>
                <a:lnTo>
                  <a:pt x="682" y="846"/>
                </a:lnTo>
                <a:lnTo>
                  <a:pt x="692" y="824"/>
                </a:lnTo>
                <a:lnTo>
                  <a:pt x="702" y="802"/>
                </a:lnTo>
                <a:lnTo>
                  <a:pt x="710" y="778"/>
                </a:lnTo>
                <a:lnTo>
                  <a:pt x="710" y="778"/>
                </a:lnTo>
                <a:lnTo>
                  <a:pt x="710" y="772"/>
                </a:lnTo>
                <a:lnTo>
                  <a:pt x="708" y="770"/>
                </a:lnTo>
                <a:lnTo>
                  <a:pt x="700" y="764"/>
                </a:lnTo>
                <a:lnTo>
                  <a:pt x="692" y="760"/>
                </a:lnTo>
                <a:lnTo>
                  <a:pt x="686" y="756"/>
                </a:lnTo>
                <a:lnTo>
                  <a:pt x="686" y="756"/>
                </a:lnTo>
                <a:lnTo>
                  <a:pt x="690" y="746"/>
                </a:lnTo>
                <a:lnTo>
                  <a:pt x="692" y="736"/>
                </a:lnTo>
                <a:lnTo>
                  <a:pt x="694" y="714"/>
                </a:lnTo>
                <a:lnTo>
                  <a:pt x="690" y="694"/>
                </a:lnTo>
                <a:lnTo>
                  <a:pt x="682" y="676"/>
                </a:lnTo>
                <a:lnTo>
                  <a:pt x="672" y="662"/>
                </a:lnTo>
                <a:lnTo>
                  <a:pt x="664" y="654"/>
                </a:lnTo>
                <a:lnTo>
                  <a:pt x="656" y="648"/>
                </a:lnTo>
                <a:lnTo>
                  <a:pt x="648" y="644"/>
                </a:lnTo>
                <a:lnTo>
                  <a:pt x="638" y="640"/>
                </a:lnTo>
                <a:lnTo>
                  <a:pt x="628" y="638"/>
                </a:lnTo>
                <a:lnTo>
                  <a:pt x="618" y="638"/>
                </a:lnTo>
                <a:lnTo>
                  <a:pt x="618" y="638"/>
                </a:lnTo>
                <a:lnTo>
                  <a:pt x="642" y="656"/>
                </a:lnTo>
                <a:lnTo>
                  <a:pt x="652" y="668"/>
                </a:lnTo>
                <a:lnTo>
                  <a:pt x="662" y="680"/>
                </a:lnTo>
                <a:lnTo>
                  <a:pt x="672" y="694"/>
                </a:lnTo>
                <a:lnTo>
                  <a:pt x="676" y="708"/>
                </a:lnTo>
                <a:lnTo>
                  <a:pt x="678" y="726"/>
                </a:lnTo>
                <a:lnTo>
                  <a:pt x="676" y="746"/>
                </a:lnTo>
                <a:lnTo>
                  <a:pt x="676" y="746"/>
                </a:lnTo>
                <a:lnTo>
                  <a:pt x="662" y="736"/>
                </a:lnTo>
                <a:lnTo>
                  <a:pt x="650" y="726"/>
                </a:lnTo>
                <a:lnTo>
                  <a:pt x="640" y="712"/>
                </a:lnTo>
                <a:lnTo>
                  <a:pt x="632" y="698"/>
                </a:lnTo>
                <a:lnTo>
                  <a:pt x="614" y="668"/>
                </a:lnTo>
                <a:lnTo>
                  <a:pt x="606" y="654"/>
                </a:lnTo>
                <a:lnTo>
                  <a:pt x="596" y="640"/>
                </a:lnTo>
                <a:lnTo>
                  <a:pt x="596" y="640"/>
                </a:lnTo>
                <a:lnTo>
                  <a:pt x="606" y="656"/>
                </a:lnTo>
                <a:lnTo>
                  <a:pt x="616" y="676"/>
                </a:lnTo>
                <a:lnTo>
                  <a:pt x="620" y="696"/>
                </a:lnTo>
                <a:lnTo>
                  <a:pt x="624" y="718"/>
                </a:lnTo>
                <a:lnTo>
                  <a:pt x="624" y="740"/>
                </a:lnTo>
                <a:lnTo>
                  <a:pt x="624" y="762"/>
                </a:lnTo>
                <a:lnTo>
                  <a:pt x="620" y="784"/>
                </a:lnTo>
                <a:lnTo>
                  <a:pt x="612" y="804"/>
                </a:lnTo>
                <a:lnTo>
                  <a:pt x="604" y="824"/>
                </a:lnTo>
                <a:lnTo>
                  <a:pt x="594" y="840"/>
                </a:lnTo>
                <a:lnTo>
                  <a:pt x="582" y="854"/>
                </a:lnTo>
                <a:lnTo>
                  <a:pt x="566" y="864"/>
                </a:lnTo>
                <a:lnTo>
                  <a:pt x="558" y="868"/>
                </a:lnTo>
                <a:lnTo>
                  <a:pt x="550" y="870"/>
                </a:lnTo>
                <a:lnTo>
                  <a:pt x="542" y="870"/>
                </a:lnTo>
                <a:lnTo>
                  <a:pt x="532" y="870"/>
                </a:lnTo>
                <a:lnTo>
                  <a:pt x="522" y="868"/>
                </a:lnTo>
                <a:lnTo>
                  <a:pt x="512" y="866"/>
                </a:lnTo>
                <a:lnTo>
                  <a:pt x="502" y="862"/>
                </a:lnTo>
                <a:lnTo>
                  <a:pt x="490" y="856"/>
                </a:lnTo>
                <a:lnTo>
                  <a:pt x="490" y="856"/>
                </a:lnTo>
                <a:lnTo>
                  <a:pt x="474" y="862"/>
                </a:lnTo>
                <a:lnTo>
                  <a:pt x="456" y="870"/>
                </a:lnTo>
                <a:lnTo>
                  <a:pt x="440" y="880"/>
                </a:lnTo>
                <a:lnTo>
                  <a:pt x="424" y="890"/>
                </a:lnTo>
                <a:lnTo>
                  <a:pt x="408" y="904"/>
                </a:lnTo>
                <a:lnTo>
                  <a:pt x="394" y="916"/>
                </a:lnTo>
                <a:lnTo>
                  <a:pt x="380" y="932"/>
                </a:lnTo>
                <a:lnTo>
                  <a:pt x="368" y="948"/>
                </a:lnTo>
                <a:lnTo>
                  <a:pt x="358" y="966"/>
                </a:lnTo>
                <a:lnTo>
                  <a:pt x="350" y="984"/>
                </a:lnTo>
                <a:lnTo>
                  <a:pt x="344" y="1002"/>
                </a:lnTo>
                <a:lnTo>
                  <a:pt x="342" y="1022"/>
                </a:lnTo>
                <a:lnTo>
                  <a:pt x="342" y="1042"/>
                </a:lnTo>
                <a:lnTo>
                  <a:pt x="344" y="1062"/>
                </a:lnTo>
                <a:lnTo>
                  <a:pt x="350" y="1082"/>
                </a:lnTo>
                <a:lnTo>
                  <a:pt x="360" y="1104"/>
                </a:lnTo>
                <a:lnTo>
                  <a:pt x="360" y="1104"/>
                </a:lnTo>
                <a:lnTo>
                  <a:pt x="368" y="1110"/>
                </a:lnTo>
                <a:lnTo>
                  <a:pt x="378" y="1114"/>
                </a:lnTo>
                <a:lnTo>
                  <a:pt x="388" y="1118"/>
                </a:lnTo>
                <a:lnTo>
                  <a:pt x="396" y="1126"/>
                </a:lnTo>
                <a:lnTo>
                  <a:pt x="396" y="1126"/>
                </a:lnTo>
                <a:lnTo>
                  <a:pt x="394" y="1136"/>
                </a:lnTo>
                <a:lnTo>
                  <a:pt x="392" y="1144"/>
                </a:lnTo>
                <a:lnTo>
                  <a:pt x="386" y="1148"/>
                </a:lnTo>
                <a:lnTo>
                  <a:pt x="382" y="1152"/>
                </a:lnTo>
                <a:lnTo>
                  <a:pt x="376" y="1154"/>
                </a:lnTo>
                <a:lnTo>
                  <a:pt x="370" y="1154"/>
                </a:lnTo>
                <a:lnTo>
                  <a:pt x="362" y="1152"/>
                </a:lnTo>
                <a:lnTo>
                  <a:pt x="356" y="1148"/>
                </a:lnTo>
                <a:lnTo>
                  <a:pt x="342" y="1138"/>
                </a:lnTo>
                <a:lnTo>
                  <a:pt x="330" y="1126"/>
                </a:lnTo>
                <a:lnTo>
                  <a:pt x="320" y="1112"/>
                </a:lnTo>
                <a:lnTo>
                  <a:pt x="312" y="1098"/>
                </a:lnTo>
                <a:lnTo>
                  <a:pt x="312" y="1098"/>
                </a:lnTo>
                <a:lnTo>
                  <a:pt x="308" y="1074"/>
                </a:lnTo>
                <a:lnTo>
                  <a:pt x="306" y="1050"/>
                </a:lnTo>
                <a:lnTo>
                  <a:pt x="308" y="1028"/>
                </a:lnTo>
                <a:lnTo>
                  <a:pt x="312" y="1008"/>
                </a:lnTo>
                <a:lnTo>
                  <a:pt x="320" y="988"/>
                </a:lnTo>
                <a:lnTo>
                  <a:pt x="328" y="968"/>
                </a:lnTo>
                <a:lnTo>
                  <a:pt x="340" y="952"/>
                </a:lnTo>
                <a:lnTo>
                  <a:pt x="352" y="934"/>
                </a:lnTo>
                <a:lnTo>
                  <a:pt x="366" y="918"/>
                </a:lnTo>
                <a:lnTo>
                  <a:pt x="382" y="904"/>
                </a:lnTo>
                <a:lnTo>
                  <a:pt x="398" y="892"/>
                </a:lnTo>
                <a:lnTo>
                  <a:pt x="414" y="880"/>
                </a:lnTo>
                <a:lnTo>
                  <a:pt x="432" y="870"/>
                </a:lnTo>
                <a:lnTo>
                  <a:pt x="448" y="862"/>
                </a:lnTo>
                <a:lnTo>
                  <a:pt x="464" y="854"/>
                </a:lnTo>
                <a:lnTo>
                  <a:pt x="480" y="848"/>
                </a:lnTo>
                <a:lnTo>
                  <a:pt x="480" y="848"/>
                </a:lnTo>
                <a:lnTo>
                  <a:pt x="474" y="840"/>
                </a:lnTo>
                <a:lnTo>
                  <a:pt x="470" y="830"/>
                </a:lnTo>
                <a:lnTo>
                  <a:pt x="466" y="822"/>
                </a:lnTo>
                <a:lnTo>
                  <a:pt x="466" y="812"/>
                </a:lnTo>
                <a:lnTo>
                  <a:pt x="466" y="804"/>
                </a:lnTo>
                <a:lnTo>
                  <a:pt x="470" y="794"/>
                </a:lnTo>
                <a:lnTo>
                  <a:pt x="474" y="786"/>
                </a:lnTo>
                <a:lnTo>
                  <a:pt x="478" y="778"/>
                </a:lnTo>
                <a:lnTo>
                  <a:pt x="492" y="764"/>
                </a:lnTo>
                <a:lnTo>
                  <a:pt x="508" y="754"/>
                </a:lnTo>
                <a:lnTo>
                  <a:pt x="524" y="746"/>
                </a:lnTo>
                <a:lnTo>
                  <a:pt x="532" y="744"/>
                </a:lnTo>
                <a:lnTo>
                  <a:pt x="540" y="744"/>
                </a:lnTo>
                <a:lnTo>
                  <a:pt x="540" y="744"/>
                </a:lnTo>
                <a:lnTo>
                  <a:pt x="534" y="752"/>
                </a:lnTo>
                <a:lnTo>
                  <a:pt x="528" y="758"/>
                </a:lnTo>
                <a:lnTo>
                  <a:pt x="514" y="772"/>
                </a:lnTo>
                <a:lnTo>
                  <a:pt x="508" y="778"/>
                </a:lnTo>
                <a:lnTo>
                  <a:pt x="502" y="786"/>
                </a:lnTo>
                <a:lnTo>
                  <a:pt x="498" y="794"/>
                </a:lnTo>
                <a:lnTo>
                  <a:pt x="496" y="806"/>
                </a:lnTo>
                <a:lnTo>
                  <a:pt x="496" y="806"/>
                </a:lnTo>
                <a:lnTo>
                  <a:pt x="506" y="802"/>
                </a:lnTo>
                <a:lnTo>
                  <a:pt x="514" y="798"/>
                </a:lnTo>
                <a:lnTo>
                  <a:pt x="522" y="792"/>
                </a:lnTo>
                <a:lnTo>
                  <a:pt x="526" y="784"/>
                </a:lnTo>
                <a:lnTo>
                  <a:pt x="538" y="770"/>
                </a:lnTo>
                <a:lnTo>
                  <a:pt x="542" y="762"/>
                </a:lnTo>
                <a:lnTo>
                  <a:pt x="548" y="756"/>
                </a:lnTo>
                <a:lnTo>
                  <a:pt x="548" y="756"/>
                </a:lnTo>
                <a:lnTo>
                  <a:pt x="552" y="764"/>
                </a:lnTo>
                <a:lnTo>
                  <a:pt x="550" y="772"/>
                </a:lnTo>
                <a:lnTo>
                  <a:pt x="546" y="780"/>
                </a:lnTo>
                <a:lnTo>
                  <a:pt x="540" y="788"/>
                </a:lnTo>
                <a:lnTo>
                  <a:pt x="532" y="796"/>
                </a:lnTo>
                <a:lnTo>
                  <a:pt x="526" y="806"/>
                </a:lnTo>
                <a:lnTo>
                  <a:pt x="522" y="816"/>
                </a:lnTo>
                <a:lnTo>
                  <a:pt x="520" y="828"/>
                </a:lnTo>
                <a:lnTo>
                  <a:pt x="520" y="828"/>
                </a:lnTo>
                <a:lnTo>
                  <a:pt x="530" y="826"/>
                </a:lnTo>
                <a:lnTo>
                  <a:pt x="538" y="820"/>
                </a:lnTo>
                <a:lnTo>
                  <a:pt x="544" y="812"/>
                </a:lnTo>
                <a:lnTo>
                  <a:pt x="548" y="802"/>
                </a:lnTo>
                <a:lnTo>
                  <a:pt x="558" y="780"/>
                </a:lnTo>
                <a:lnTo>
                  <a:pt x="562" y="770"/>
                </a:lnTo>
                <a:lnTo>
                  <a:pt x="568" y="762"/>
                </a:lnTo>
                <a:lnTo>
                  <a:pt x="568" y="762"/>
                </a:lnTo>
                <a:lnTo>
                  <a:pt x="572" y="768"/>
                </a:lnTo>
                <a:lnTo>
                  <a:pt x="574" y="774"/>
                </a:lnTo>
                <a:lnTo>
                  <a:pt x="574" y="782"/>
                </a:lnTo>
                <a:lnTo>
                  <a:pt x="572" y="792"/>
                </a:lnTo>
                <a:lnTo>
                  <a:pt x="568" y="810"/>
                </a:lnTo>
                <a:lnTo>
                  <a:pt x="568" y="818"/>
                </a:lnTo>
                <a:lnTo>
                  <a:pt x="570" y="824"/>
                </a:lnTo>
                <a:lnTo>
                  <a:pt x="570" y="824"/>
                </a:lnTo>
                <a:lnTo>
                  <a:pt x="578" y="812"/>
                </a:lnTo>
                <a:lnTo>
                  <a:pt x="584" y="798"/>
                </a:lnTo>
                <a:lnTo>
                  <a:pt x="588" y="782"/>
                </a:lnTo>
                <a:lnTo>
                  <a:pt x="588" y="774"/>
                </a:lnTo>
                <a:lnTo>
                  <a:pt x="586" y="766"/>
                </a:lnTo>
                <a:lnTo>
                  <a:pt x="586" y="766"/>
                </a:lnTo>
                <a:lnTo>
                  <a:pt x="570" y="760"/>
                </a:lnTo>
                <a:lnTo>
                  <a:pt x="554" y="752"/>
                </a:lnTo>
                <a:lnTo>
                  <a:pt x="548" y="746"/>
                </a:lnTo>
                <a:lnTo>
                  <a:pt x="544" y="740"/>
                </a:lnTo>
                <a:lnTo>
                  <a:pt x="544" y="732"/>
                </a:lnTo>
                <a:lnTo>
                  <a:pt x="548" y="724"/>
                </a:lnTo>
                <a:lnTo>
                  <a:pt x="548" y="724"/>
                </a:lnTo>
                <a:lnTo>
                  <a:pt x="562" y="734"/>
                </a:lnTo>
                <a:lnTo>
                  <a:pt x="578" y="742"/>
                </a:lnTo>
                <a:lnTo>
                  <a:pt x="586" y="742"/>
                </a:lnTo>
                <a:lnTo>
                  <a:pt x="594" y="742"/>
                </a:lnTo>
                <a:lnTo>
                  <a:pt x="600" y="738"/>
                </a:lnTo>
                <a:lnTo>
                  <a:pt x="604" y="728"/>
                </a:lnTo>
                <a:lnTo>
                  <a:pt x="604" y="728"/>
                </a:lnTo>
                <a:lnTo>
                  <a:pt x="596" y="730"/>
                </a:lnTo>
                <a:lnTo>
                  <a:pt x="584" y="730"/>
                </a:lnTo>
                <a:lnTo>
                  <a:pt x="578" y="728"/>
                </a:lnTo>
                <a:lnTo>
                  <a:pt x="572" y="726"/>
                </a:lnTo>
                <a:lnTo>
                  <a:pt x="568" y="724"/>
                </a:lnTo>
                <a:lnTo>
                  <a:pt x="564" y="718"/>
                </a:lnTo>
                <a:lnTo>
                  <a:pt x="564" y="718"/>
                </a:lnTo>
                <a:lnTo>
                  <a:pt x="566" y="710"/>
                </a:lnTo>
                <a:lnTo>
                  <a:pt x="568" y="702"/>
                </a:lnTo>
                <a:lnTo>
                  <a:pt x="578" y="684"/>
                </a:lnTo>
                <a:lnTo>
                  <a:pt x="584" y="672"/>
                </a:lnTo>
                <a:lnTo>
                  <a:pt x="586" y="662"/>
                </a:lnTo>
                <a:lnTo>
                  <a:pt x="586" y="650"/>
                </a:lnTo>
                <a:lnTo>
                  <a:pt x="584" y="638"/>
                </a:lnTo>
                <a:lnTo>
                  <a:pt x="584" y="638"/>
                </a:lnTo>
                <a:lnTo>
                  <a:pt x="570" y="656"/>
                </a:lnTo>
                <a:lnTo>
                  <a:pt x="556" y="674"/>
                </a:lnTo>
                <a:lnTo>
                  <a:pt x="544" y="692"/>
                </a:lnTo>
                <a:lnTo>
                  <a:pt x="530" y="710"/>
                </a:lnTo>
                <a:lnTo>
                  <a:pt x="530" y="710"/>
                </a:lnTo>
                <a:lnTo>
                  <a:pt x="536" y="692"/>
                </a:lnTo>
                <a:lnTo>
                  <a:pt x="544" y="674"/>
                </a:lnTo>
                <a:lnTo>
                  <a:pt x="552" y="654"/>
                </a:lnTo>
                <a:lnTo>
                  <a:pt x="558" y="632"/>
                </a:lnTo>
                <a:lnTo>
                  <a:pt x="558" y="632"/>
                </a:lnTo>
                <a:lnTo>
                  <a:pt x="526" y="680"/>
                </a:lnTo>
                <a:lnTo>
                  <a:pt x="506" y="708"/>
                </a:lnTo>
                <a:lnTo>
                  <a:pt x="496" y="720"/>
                </a:lnTo>
                <a:lnTo>
                  <a:pt x="484" y="730"/>
                </a:lnTo>
                <a:lnTo>
                  <a:pt x="472" y="740"/>
                </a:lnTo>
                <a:lnTo>
                  <a:pt x="460" y="748"/>
                </a:lnTo>
                <a:lnTo>
                  <a:pt x="446" y="756"/>
                </a:lnTo>
                <a:lnTo>
                  <a:pt x="432" y="760"/>
                </a:lnTo>
                <a:lnTo>
                  <a:pt x="418" y="760"/>
                </a:lnTo>
                <a:lnTo>
                  <a:pt x="404" y="758"/>
                </a:lnTo>
                <a:lnTo>
                  <a:pt x="388" y="752"/>
                </a:lnTo>
                <a:lnTo>
                  <a:pt x="372" y="744"/>
                </a:lnTo>
                <a:lnTo>
                  <a:pt x="372" y="744"/>
                </a:lnTo>
                <a:lnTo>
                  <a:pt x="342" y="752"/>
                </a:lnTo>
                <a:lnTo>
                  <a:pt x="310" y="764"/>
                </a:lnTo>
                <a:lnTo>
                  <a:pt x="294" y="772"/>
                </a:lnTo>
                <a:lnTo>
                  <a:pt x="280" y="780"/>
                </a:lnTo>
                <a:lnTo>
                  <a:pt x="266" y="790"/>
                </a:lnTo>
                <a:lnTo>
                  <a:pt x="252" y="802"/>
                </a:lnTo>
                <a:lnTo>
                  <a:pt x="240" y="814"/>
                </a:lnTo>
                <a:lnTo>
                  <a:pt x="230" y="826"/>
                </a:lnTo>
                <a:lnTo>
                  <a:pt x="220" y="842"/>
                </a:lnTo>
                <a:lnTo>
                  <a:pt x="214" y="856"/>
                </a:lnTo>
                <a:lnTo>
                  <a:pt x="208" y="874"/>
                </a:lnTo>
                <a:lnTo>
                  <a:pt x="206" y="890"/>
                </a:lnTo>
                <a:lnTo>
                  <a:pt x="208" y="910"/>
                </a:lnTo>
                <a:lnTo>
                  <a:pt x="210" y="930"/>
                </a:lnTo>
                <a:lnTo>
                  <a:pt x="210" y="930"/>
                </a:lnTo>
                <a:lnTo>
                  <a:pt x="214" y="938"/>
                </a:lnTo>
                <a:lnTo>
                  <a:pt x="218" y="944"/>
                </a:lnTo>
                <a:lnTo>
                  <a:pt x="226" y="954"/>
                </a:lnTo>
                <a:lnTo>
                  <a:pt x="238" y="966"/>
                </a:lnTo>
                <a:lnTo>
                  <a:pt x="242" y="974"/>
                </a:lnTo>
                <a:lnTo>
                  <a:pt x="244" y="982"/>
                </a:lnTo>
                <a:lnTo>
                  <a:pt x="244" y="982"/>
                </a:lnTo>
                <a:lnTo>
                  <a:pt x="242" y="990"/>
                </a:lnTo>
                <a:lnTo>
                  <a:pt x="238" y="994"/>
                </a:lnTo>
                <a:lnTo>
                  <a:pt x="232" y="998"/>
                </a:lnTo>
                <a:lnTo>
                  <a:pt x="222" y="998"/>
                </a:lnTo>
                <a:lnTo>
                  <a:pt x="222" y="998"/>
                </a:lnTo>
                <a:lnTo>
                  <a:pt x="224" y="1006"/>
                </a:lnTo>
                <a:lnTo>
                  <a:pt x="226" y="1014"/>
                </a:lnTo>
                <a:lnTo>
                  <a:pt x="226" y="1022"/>
                </a:lnTo>
                <a:lnTo>
                  <a:pt x="226" y="1026"/>
                </a:lnTo>
                <a:lnTo>
                  <a:pt x="222" y="1030"/>
                </a:lnTo>
                <a:lnTo>
                  <a:pt x="222" y="1030"/>
                </a:lnTo>
                <a:lnTo>
                  <a:pt x="220" y="1032"/>
                </a:lnTo>
                <a:lnTo>
                  <a:pt x="218" y="1032"/>
                </a:lnTo>
                <a:lnTo>
                  <a:pt x="212" y="1032"/>
                </a:lnTo>
                <a:lnTo>
                  <a:pt x="206" y="1030"/>
                </a:lnTo>
                <a:lnTo>
                  <a:pt x="198" y="1030"/>
                </a:lnTo>
                <a:lnTo>
                  <a:pt x="198" y="1030"/>
                </a:lnTo>
                <a:lnTo>
                  <a:pt x="198" y="1042"/>
                </a:lnTo>
                <a:lnTo>
                  <a:pt x="194" y="1054"/>
                </a:lnTo>
                <a:lnTo>
                  <a:pt x="190" y="1068"/>
                </a:lnTo>
                <a:lnTo>
                  <a:pt x="186" y="1080"/>
                </a:lnTo>
                <a:lnTo>
                  <a:pt x="180" y="1094"/>
                </a:lnTo>
                <a:lnTo>
                  <a:pt x="172" y="1106"/>
                </a:lnTo>
                <a:lnTo>
                  <a:pt x="164" y="1116"/>
                </a:lnTo>
                <a:lnTo>
                  <a:pt x="154" y="1128"/>
                </a:lnTo>
                <a:lnTo>
                  <a:pt x="144" y="1136"/>
                </a:lnTo>
                <a:lnTo>
                  <a:pt x="132" y="1146"/>
                </a:lnTo>
                <a:lnTo>
                  <a:pt x="120" y="1152"/>
                </a:lnTo>
                <a:lnTo>
                  <a:pt x="108" y="1158"/>
                </a:lnTo>
                <a:lnTo>
                  <a:pt x="96" y="1162"/>
                </a:lnTo>
                <a:lnTo>
                  <a:pt x="82" y="1164"/>
                </a:lnTo>
                <a:lnTo>
                  <a:pt x="66" y="1164"/>
                </a:lnTo>
                <a:lnTo>
                  <a:pt x="52" y="1162"/>
                </a:lnTo>
                <a:lnTo>
                  <a:pt x="52" y="1162"/>
                </a:lnTo>
                <a:lnTo>
                  <a:pt x="40" y="1158"/>
                </a:lnTo>
                <a:lnTo>
                  <a:pt x="28" y="1150"/>
                </a:lnTo>
                <a:lnTo>
                  <a:pt x="16" y="1138"/>
                </a:lnTo>
                <a:lnTo>
                  <a:pt x="8" y="1124"/>
                </a:lnTo>
                <a:lnTo>
                  <a:pt x="2" y="1108"/>
                </a:lnTo>
                <a:lnTo>
                  <a:pt x="0" y="1092"/>
                </a:lnTo>
                <a:lnTo>
                  <a:pt x="0" y="1076"/>
                </a:lnTo>
                <a:lnTo>
                  <a:pt x="6" y="1060"/>
                </a:lnTo>
                <a:lnTo>
                  <a:pt x="6" y="1060"/>
                </a:lnTo>
                <a:lnTo>
                  <a:pt x="10" y="1066"/>
                </a:lnTo>
                <a:lnTo>
                  <a:pt x="12" y="1072"/>
                </a:lnTo>
                <a:lnTo>
                  <a:pt x="12" y="1084"/>
                </a:lnTo>
                <a:lnTo>
                  <a:pt x="12" y="1098"/>
                </a:lnTo>
                <a:lnTo>
                  <a:pt x="14" y="1106"/>
                </a:lnTo>
                <a:lnTo>
                  <a:pt x="14" y="1112"/>
                </a:lnTo>
                <a:lnTo>
                  <a:pt x="14" y="1112"/>
                </a:lnTo>
                <a:lnTo>
                  <a:pt x="20" y="1122"/>
                </a:lnTo>
                <a:lnTo>
                  <a:pt x="26" y="1130"/>
                </a:lnTo>
                <a:lnTo>
                  <a:pt x="34" y="1136"/>
                </a:lnTo>
                <a:lnTo>
                  <a:pt x="44" y="1142"/>
                </a:lnTo>
                <a:lnTo>
                  <a:pt x="54" y="1146"/>
                </a:lnTo>
                <a:lnTo>
                  <a:pt x="66" y="1148"/>
                </a:lnTo>
                <a:lnTo>
                  <a:pt x="78" y="1146"/>
                </a:lnTo>
                <a:lnTo>
                  <a:pt x="92" y="1144"/>
                </a:lnTo>
                <a:lnTo>
                  <a:pt x="92" y="1144"/>
                </a:lnTo>
                <a:lnTo>
                  <a:pt x="110" y="1138"/>
                </a:lnTo>
                <a:lnTo>
                  <a:pt x="126" y="1128"/>
                </a:lnTo>
                <a:lnTo>
                  <a:pt x="140" y="1114"/>
                </a:lnTo>
                <a:lnTo>
                  <a:pt x="154" y="1098"/>
                </a:lnTo>
                <a:lnTo>
                  <a:pt x="166" y="1080"/>
                </a:lnTo>
                <a:lnTo>
                  <a:pt x="176" y="1060"/>
                </a:lnTo>
                <a:lnTo>
                  <a:pt x="184" y="1040"/>
                </a:lnTo>
                <a:lnTo>
                  <a:pt x="188" y="1016"/>
                </a:lnTo>
                <a:lnTo>
                  <a:pt x="188" y="1016"/>
                </a:lnTo>
                <a:lnTo>
                  <a:pt x="190" y="1004"/>
                </a:lnTo>
                <a:lnTo>
                  <a:pt x="190" y="990"/>
                </a:lnTo>
                <a:lnTo>
                  <a:pt x="188" y="964"/>
                </a:lnTo>
                <a:lnTo>
                  <a:pt x="186" y="936"/>
                </a:lnTo>
                <a:lnTo>
                  <a:pt x="186" y="908"/>
                </a:lnTo>
                <a:lnTo>
                  <a:pt x="186" y="908"/>
                </a:lnTo>
                <a:lnTo>
                  <a:pt x="188" y="888"/>
                </a:lnTo>
                <a:lnTo>
                  <a:pt x="192" y="870"/>
                </a:lnTo>
                <a:lnTo>
                  <a:pt x="198" y="852"/>
                </a:lnTo>
                <a:lnTo>
                  <a:pt x="206" y="836"/>
                </a:lnTo>
                <a:lnTo>
                  <a:pt x="214" y="822"/>
                </a:lnTo>
                <a:lnTo>
                  <a:pt x="224" y="808"/>
                </a:lnTo>
                <a:lnTo>
                  <a:pt x="234" y="796"/>
                </a:lnTo>
                <a:lnTo>
                  <a:pt x="246" y="784"/>
                </a:lnTo>
                <a:lnTo>
                  <a:pt x="260" y="774"/>
                </a:lnTo>
                <a:lnTo>
                  <a:pt x="272" y="766"/>
                </a:lnTo>
                <a:lnTo>
                  <a:pt x="286" y="758"/>
                </a:lnTo>
                <a:lnTo>
                  <a:pt x="302" y="750"/>
                </a:lnTo>
                <a:lnTo>
                  <a:pt x="332" y="740"/>
                </a:lnTo>
                <a:lnTo>
                  <a:pt x="366" y="734"/>
                </a:lnTo>
                <a:lnTo>
                  <a:pt x="366" y="734"/>
                </a:lnTo>
                <a:lnTo>
                  <a:pt x="362" y="722"/>
                </a:lnTo>
                <a:lnTo>
                  <a:pt x="360" y="712"/>
                </a:lnTo>
                <a:lnTo>
                  <a:pt x="360" y="702"/>
                </a:lnTo>
                <a:lnTo>
                  <a:pt x="360" y="692"/>
                </a:lnTo>
                <a:lnTo>
                  <a:pt x="362" y="682"/>
                </a:lnTo>
                <a:lnTo>
                  <a:pt x="364" y="674"/>
                </a:lnTo>
                <a:lnTo>
                  <a:pt x="370" y="666"/>
                </a:lnTo>
                <a:lnTo>
                  <a:pt x="374" y="658"/>
                </a:lnTo>
                <a:lnTo>
                  <a:pt x="380" y="652"/>
                </a:lnTo>
                <a:lnTo>
                  <a:pt x="388" y="646"/>
                </a:lnTo>
                <a:lnTo>
                  <a:pt x="396" y="642"/>
                </a:lnTo>
                <a:lnTo>
                  <a:pt x="406" y="640"/>
                </a:lnTo>
                <a:lnTo>
                  <a:pt x="416" y="638"/>
                </a:lnTo>
                <a:lnTo>
                  <a:pt x="426" y="638"/>
                </a:lnTo>
                <a:lnTo>
                  <a:pt x="438" y="638"/>
                </a:lnTo>
                <a:lnTo>
                  <a:pt x="450" y="640"/>
                </a:lnTo>
                <a:lnTo>
                  <a:pt x="450" y="640"/>
                </a:lnTo>
                <a:lnTo>
                  <a:pt x="444" y="646"/>
                </a:lnTo>
                <a:lnTo>
                  <a:pt x="438" y="650"/>
                </a:lnTo>
                <a:lnTo>
                  <a:pt x="422" y="654"/>
                </a:lnTo>
                <a:lnTo>
                  <a:pt x="408" y="660"/>
                </a:lnTo>
                <a:lnTo>
                  <a:pt x="402" y="664"/>
                </a:lnTo>
                <a:lnTo>
                  <a:pt x="396" y="668"/>
                </a:lnTo>
                <a:lnTo>
                  <a:pt x="396" y="668"/>
                </a:lnTo>
                <a:lnTo>
                  <a:pt x="404" y="672"/>
                </a:lnTo>
                <a:lnTo>
                  <a:pt x="410" y="672"/>
                </a:lnTo>
                <a:lnTo>
                  <a:pt x="424" y="668"/>
                </a:lnTo>
                <a:lnTo>
                  <a:pt x="438" y="664"/>
                </a:lnTo>
                <a:lnTo>
                  <a:pt x="444" y="664"/>
                </a:lnTo>
                <a:lnTo>
                  <a:pt x="450" y="666"/>
                </a:lnTo>
                <a:lnTo>
                  <a:pt x="450" y="666"/>
                </a:lnTo>
                <a:lnTo>
                  <a:pt x="444" y="674"/>
                </a:lnTo>
                <a:lnTo>
                  <a:pt x="438" y="678"/>
                </a:lnTo>
                <a:lnTo>
                  <a:pt x="430" y="682"/>
                </a:lnTo>
                <a:lnTo>
                  <a:pt x="422" y="686"/>
                </a:lnTo>
                <a:lnTo>
                  <a:pt x="404" y="692"/>
                </a:lnTo>
                <a:lnTo>
                  <a:pt x="396" y="696"/>
                </a:lnTo>
                <a:lnTo>
                  <a:pt x="390" y="704"/>
                </a:lnTo>
                <a:lnTo>
                  <a:pt x="390" y="704"/>
                </a:lnTo>
                <a:lnTo>
                  <a:pt x="396" y="706"/>
                </a:lnTo>
                <a:lnTo>
                  <a:pt x="402" y="706"/>
                </a:lnTo>
                <a:lnTo>
                  <a:pt x="412" y="704"/>
                </a:lnTo>
                <a:lnTo>
                  <a:pt x="424" y="700"/>
                </a:lnTo>
                <a:lnTo>
                  <a:pt x="434" y="694"/>
                </a:lnTo>
                <a:lnTo>
                  <a:pt x="444" y="688"/>
                </a:lnTo>
                <a:lnTo>
                  <a:pt x="452" y="686"/>
                </a:lnTo>
                <a:lnTo>
                  <a:pt x="460" y="686"/>
                </a:lnTo>
                <a:lnTo>
                  <a:pt x="464" y="688"/>
                </a:lnTo>
                <a:lnTo>
                  <a:pt x="468" y="690"/>
                </a:lnTo>
                <a:lnTo>
                  <a:pt x="468" y="690"/>
                </a:lnTo>
                <a:lnTo>
                  <a:pt x="454" y="700"/>
                </a:lnTo>
                <a:lnTo>
                  <a:pt x="440" y="710"/>
                </a:lnTo>
                <a:lnTo>
                  <a:pt x="424" y="720"/>
                </a:lnTo>
                <a:lnTo>
                  <a:pt x="418" y="724"/>
                </a:lnTo>
                <a:lnTo>
                  <a:pt x="412" y="730"/>
                </a:lnTo>
                <a:lnTo>
                  <a:pt x="412" y="730"/>
                </a:lnTo>
                <a:lnTo>
                  <a:pt x="424" y="732"/>
                </a:lnTo>
                <a:lnTo>
                  <a:pt x="434" y="732"/>
                </a:lnTo>
                <a:lnTo>
                  <a:pt x="444" y="728"/>
                </a:lnTo>
                <a:lnTo>
                  <a:pt x="454" y="724"/>
                </a:lnTo>
                <a:lnTo>
                  <a:pt x="472" y="712"/>
                </a:lnTo>
                <a:lnTo>
                  <a:pt x="486" y="700"/>
                </a:lnTo>
                <a:lnTo>
                  <a:pt x="486" y="700"/>
                </a:lnTo>
                <a:lnTo>
                  <a:pt x="480" y="696"/>
                </a:lnTo>
                <a:lnTo>
                  <a:pt x="472" y="690"/>
                </a:lnTo>
                <a:lnTo>
                  <a:pt x="466" y="684"/>
                </a:lnTo>
                <a:lnTo>
                  <a:pt x="460" y="676"/>
                </a:lnTo>
                <a:lnTo>
                  <a:pt x="456" y="668"/>
                </a:lnTo>
                <a:lnTo>
                  <a:pt x="454" y="660"/>
                </a:lnTo>
                <a:lnTo>
                  <a:pt x="456" y="650"/>
                </a:lnTo>
                <a:lnTo>
                  <a:pt x="458" y="640"/>
                </a:lnTo>
                <a:lnTo>
                  <a:pt x="458" y="640"/>
                </a:lnTo>
                <a:lnTo>
                  <a:pt x="468" y="640"/>
                </a:lnTo>
                <a:lnTo>
                  <a:pt x="468" y="640"/>
                </a:lnTo>
                <a:lnTo>
                  <a:pt x="472" y="648"/>
                </a:lnTo>
                <a:lnTo>
                  <a:pt x="474" y="654"/>
                </a:lnTo>
                <a:lnTo>
                  <a:pt x="480" y="670"/>
                </a:lnTo>
                <a:lnTo>
                  <a:pt x="484" y="676"/>
                </a:lnTo>
                <a:lnTo>
                  <a:pt x="490" y="680"/>
                </a:lnTo>
                <a:lnTo>
                  <a:pt x="498" y="682"/>
                </a:lnTo>
                <a:lnTo>
                  <a:pt x="508" y="682"/>
                </a:lnTo>
                <a:lnTo>
                  <a:pt x="508" y="682"/>
                </a:lnTo>
                <a:lnTo>
                  <a:pt x="506" y="676"/>
                </a:lnTo>
                <a:lnTo>
                  <a:pt x="502" y="672"/>
                </a:lnTo>
                <a:lnTo>
                  <a:pt x="492" y="664"/>
                </a:lnTo>
                <a:lnTo>
                  <a:pt x="488" y="660"/>
                </a:lnTo>
                <a:lnTo>
                  <a:pt x="484" y="654"/>
                </a:lnTo>
                <a:lnTo>
                  <a:pt x="482" y="648"/>
                </a:lnTo>
                <a:lnTo>
                  <a:pt x="484" y="638"/>
                </a:lnTo>
                <a:lnTo>
                  <a:pt x="484" y="638"/>
                </a:lnTo>
                <a:lnTo>
                  <a:pt x="514" y="634"/>
                </a:lnTo>
                <a:lnTo>
                  <a:pt x="528" y="630"/>
                </a:lnTo>
                <a:lnTo>
                  <a:pt x="532" y="626"/>
                </a:lnTo>
                <a:lnTo>
                  <a:pt x="536" y="622"/>
                </a:lnTo>
                <a:lnTo>
                  <a:pt x="536" y="622"/>
                </a:lnTo>
                <a:lnTo>
                  <a:pt x="526" y="620"/>
                </a:lnTo>
                <a:lnTo>
                  <a:pt x="514" y="618"/>
                </a:lnTo>
                <a:lnTo>
                  <a:pt x="490" y="616"/>
                </a:lnTo>
                <a:lnTo>
                  <a:pt x="490" y="616"/>
                </a:lnTo>
                <a:lnTo>
                  <a:pt x="488" y="606"/>
                </a:lnTo>
                <a:lnTo>
                  <a:pt x="482" y="596"/>
                </a:lnTo>
                <a:lnTo>
                  <a:pt x="474" y="588"/>
                </a:lnTo>
                <a:lnTo>
                  <a:pt x="466" y="582"/>
                </a:lnTo>
                <a:lnTo>
                  <a:pt x="456" y="578"/>
                </a:lnTo>
                <a:lnTo>
                  <a:pt x="444" y="576"/>
                </a:lnTo>
                <a:lnTo>
                  <a:pt x="434" y="578"/>
                </a:lnTo>
                <a:lnTo>
                  <a:pt x="424" y="586"/>
                </a:lnTo>
                <a:lnTo>
                  <a:pt x="424" y="586"/>
                </a:lnTo>
                <a:lnTo>
                  <a:pt x="440" y="588"/>
                </a:lnTo>
                <a:lnTo>
                  <a:pt x="454" y="592"/>
                </a:lnTo>
                <a:lnTo>
                  <a:pt x="460" y="596"/>
                </a:lnTo>
                <a:lnTo>
                  <a:pt x="464" y="602"/>
                </a:lnTo>
                <a:lnTo>
                  <a:pt x="468" y="608"/>
                </a:lnTo>
                <a:lnTo>
                  <a:pt x="468" y="616"/>
                </a:lnTo>
                <a:lnTo>
                  <a:pt x="468" y="616"/>
                </a:lnTo>
                <a:lnTo>
                  <a:pt x="420" y="608"/>
                </a:lnTo>
                <a:lnTo>
                  <a:pt x="396" y="602"/>
                </a:lnTo>
                <a:lnTo>
                  <a:pt x="376" y="594"/>
                </a:lnTo>
                <a:lnTo>
                  <a:pt x="376" y="594"/>
                </a:lnTo>
                <a:lnTo>
                  <a:pt x="392" y="582"/>
                </a:lnTo>
                <a:lnTo>
                  <a:pt x="408" y="572"/>
                </a:lnTo>
                <a:lnTo>
                  <a:pt x="414" y="564"/>
                </a:lnTo>
                <a:lnTo>
                  <a:pt x="418" y="556"/>
                </a:lnTo>
                <a:lnTo>
                  <a:pt x="422" y="548"/>
                </a:lnTo>
                <a:lnTo>
                  <a:pt x="422" y="536"/>
                </a:lnTo>
                <a:lnTo>
                  <a:pt x="422" y="536"/>
                </a:lnTo>
                <a:lnTo>
                  <a:pt x="420" y="528"/>
                </a:lnTo>
                <a:lnTo>
                  <a:pt x="416" y="522"/>
                </a:lnTo>
                <a:lnTo>
                  <a:pt x="412" y="516"/>
                </a:lnTo>
                <a:lnTo>
                  <a:pt x="406" y="510"/>
                </a:lnTo>
                <a:lnTo>
                  <a:pt x="400" y="506"/>
                </a:lnTo>
                <a:lnTo>
                  <a:pt x="392" y="504"/>
                </a:lnTo>
                <a:lnTo>
                  <a:pt x="386" y="502"/>
                </a:lnTo>
                <a:lnTo>
                  <a:pt x="378" y="500"/>
                </a:lnTo>
                <a:lnTo>
                  <a:pt x="370" y="502"/>
                </a:lnTo>
                <a:lnTo>
                  <a:pt x="364" y="504"/>
                </a:lnTo>
                <a:lnTo>
                  <a:pt x="358" y="508"/>
                </a:lnTo>
                <a:lnTo>
                  <a:pt x="352" y="512"/>
                </a:lnTo>
                <a:lnTo>
                  <a:pt x="348" y="518"/>
                </a:lnTo>
                <a:lnTo>
                  <a:pt x="346" y="526"/>
                </a:lnTo>
                <a:lnTo>
                  <a:pt x="344" y="536"/>
                </a:lnTo>
                <a:lnTo>
                  <a:pt x="344" y="548"/>
                </a:lnTo>
                <a:lnTo>
                  <a:pt x="344" y="548"/>
                </a:lnTo>
                <a:lnTo>
                  <a:pt x="348" y="546"/>
                </a:lnTo>
                <a:lnTo>
                  <a:pt x="350" y="544"/>
                </a:lnTo>
                <a:lnTo>
                  <a:pt x="354" y="536"/>
                </a:lnTo>
                <a:lnTo>
                  <a:pt x="356" y="530"/>
                </a:lnTo>
                <a:lnTo>
                  <a:pt x="358" y="528"/>
                </a:lnTo>
                <a:lnTo>
                  <a:pt x="362" y="526"/>
                </a:lnTo>
                <a:lnTo>
                  <a:pt x="362" y="526"/>
                </a:lnTo>
                <a:lnTo>
                  <a:pt x="372" y="526"/>
                </a:lnTo>
                <a:lnTo>
                  <a:pt x="380" y="530"/>
                </a:lnTo>
                <a:lnTo>
                  <a:pt x="386" y="536"/>
                </a:lnTo>
                <a:lnTo>
                  <a:pt x="390" y="542"/>
                </a:lnTo>
                <a:lnTo>
                  <a:pt x="392" y="550"/>
                </a:lnTo>
                <a:lnTo>
                  <a:pt x="392" y="558"/>
                </a:lnTo>
                <a:lnTo>
                  <a:pt x="390" y="566"/>
                </a:lnTo>
                <a:lnTo>
                  <a:pt x="384" y="572"/>
                </a:lnTo>
                <a:lnTo>
                  <a:pt x="384" y="572"/>
                </a:lnTo>
                <a:lnTo>
                  <a:pt x="364" y="572"/>
                </a:lnTo>
                <a:lnTo>
                  <a:pt x="346" y="568"/>
                </a:lnTo>
                <a:lnTo>
                  <a:pt x="330" y="560"/>
                </a:lnTo>
                <a:lnTo>
                  <a:pt x="316" y="550"/>
                </a:lnTo>
                <a:lnTo>
                  <a:pt x="304" y="536"/>
                </a:lnTo>
                <a:lnTo>
                  <a:pt x="296" y="520"/>
                </a:lnTo>
                <a:lnTo>
                  <a:pt x="290" y="500"/>
                </a:lnTo>
                <a:lnTo>
                  <a:pt x="288" y="480"/>
                </a:lnTo>
                <a:lnTo>
                  <a:pt x="288" y="480"/>
                </a:lnTo>
                <a:lnTo>
                  <a:pt x="306" y="486"/>
                </a:lnTo>
                <a:lnTo>
                  <a:pt x="322" y="490"/>
                </a:lnTo>
                <a:lnTo>
                  <a:pt x="336" y="488"/>
                </a:lnTo>
                <a:lnTo>
                  <a:pt x="348" y="484"/>
                </a:lnTo>
                <a:lnTo>
                  <a:pt x="360" y="476"/>
                </a:lnTo>
                <a:lnTo>
                  <a:pt x="368" y="466"/>
                </a:lnTo>
                <a:lnTo>
                  <a:pt x="374" y="456"/>
                </a:lnTo>
                <a:lnTo>
                  <a:pt x="376" y="444"/>
                </a:lnTo>
                <a:lnTo>
                  <a:pt x="378" y="432"/>
                </a:lnTo>
                <a:lnTo>
                  <a:pt x="378" y="420"/>
                </a:lnTo>
                <a:lnTo>
                  <a:pt x="374" y="408"/>
                </a:lnTo>
                <a:lnTo>
                  <a:pt x="368" y="398"/>
                </a:lnTo>
                <a:lnTo>
                  <a:pt x="360" y="390"/>
                </a:lnTo>
                <a:lnTo>
                  <a:pt x="348" y="384"/>
                </a:lnTo>
                <a:lnTo>
                  <a:pt x="336" y="382"/>
                </a:lnTo>
                <a:lnTo>
                  <a:pt x="320" y="384"/>
                </a:lnTo>
                <a:lnTo>
                  <a:pt x="320" y="384"/>
                </a:lnTo>
                <a:lnTo>
                  <a:pt x="312" y="386"/>
                </a:lnTo>
                <a:lnTo>
                  <a:pt x="304" y="388"/>
                </a:lnTo>
                <a:lnTo>
                  <a:pt x="298" y="394"/>
                </a:lnTo>
                <a:lnTo>
                  <a:pt x="292" y="400"/>
                </a:lnTo>
                <a:lnTo>
                  <a:pt x="288" y="408"/>
                </a:lnTo>
                <a:lnTo>
                  <a:pt x="286" y="416"/>
                </a:lnTo>
                <a:lnTo>
                  <a:pt x="286" y="426"/>
                </a:lnTo>
                <a:lnTo>
                  <a:pt x="288" y="436"/>
                </a:lnTo>
                <a:lnTo>
                  <a:pt x="288" y="436"/>
                </a:lnTo>
                <a:lnTo>
                  <a:pt x="290" y="432"/>
                </a:lnTo>
                <a:lnTo>
                  <a:pt x="292" y="428"/>
                </a:lnTo>
                <a:lnTo>
                  <a:pt x="300" y="420"/>
                </a:lnTo>
                <a:lnTo>
                  <a:pt x="310" y="416"/>
                </a:lnTo>
                <a:lnTo>
                  <a:pt x="322" y="414"/>
                </a:lnTo>
                <a:lnTo>
                  <a:pt x="332" y="414"/>
                </a:lnTo>
                <a:lnTo>
                  <a:pt x="336" y="416"/>
                </a:lnTo>
                <a:lnTo>
                  <a:pt x="340" y="420"/>
                </a:lnTo>
                <a:lnTo>
                  <a:pt x="344" y="424"/>
                </a:lnTo>
                <a:lnTo>
                  <a:pt x="346" y="428"/>
                </a:lnTo>
                <a:lnTo>
                  <a:pt x="348" y="434"/>
                </a:lnTo>
                <a:lnTo>
                  <a:pt x="348" y="442"/>
                </a:lnTo>
                <a:lnTo>
                  <a:pt x="348" y="442"/>
                </a:lnTo>
                <a:lnTo>
                  <a:pt x="344" y="452"/>
                </a:lnTo>
                <a:lnTo>
                  <a:pt x="338" y="458"/>
                </a:lnTo>
                <a:lnTo>
                  <a:pt x="328" y="462"/>
                </a:lnTo>
                <a:lnTo>
                  <a:pt x="318" y="462"/>
                </a:lnTo>
                <a:lnTo>
                  <a:pt x="308" y="462"/>
                </a:lnTo>
                <a:lnTo>
                  <a:pt x="298" y="462"/>
                </a:lnTo>
                <a:lnTo>
                  <a:pt x="290" y="458"/>
                </a:lnTo>
                <a:lnTo>
                  <a:pt x="282" y="454"/>
                </a:lnTo>
                <a:lnTo>
                  <a:pt x="282" y="454"/>
                </a:lnTo>
                <a:lnTo>
                  <a:pt x="274" y="448"/>
                </a:lnTo>
                <a:lnTo>
                  <a:pt x="268" y="440"/>
                </a:lnTo>
                <a:lnTo>
                  <a:pt x="262" y="432"/>
                </a:lnTo>
                <a:lnTo>
                  <a:pt x="258" y="422"/>
                </a:lnTo>
                <a:lnTo>
                  <a:pt x="256" y="410"/>
                </a:lnTo>
                <a:lnTo>
                  <a:pt x="254" y="398"/>
                </a:lnTo>
                <a:lnTo>
                  <a:pt x="254" y="376"/>
                </a:lnTo>
                <a:lnTo>
                  <a:pt x="256" y="364"/>
                </a:lnTo>
                <a:lnTo>
                  <a:pt x="260" y="352"/>
                </a:lnTo>
                <a:lnTo>
                  <a:pt x="264" y="342"/>
                </a:lnTo>
                <a:lnTo>
                  <a:pt x="270" y="332"/>
                </a:lnTo>
                <a:lnTo>
                  <a:pt x="276" y="324"/>
                </a:lnTo>
                <a:lnTo>
                  <a:pt x="284" y="316"/>
                </a:lnTo>
                <a:lnTo>
                  <a:pt x="294" y="310"/>
                </a:lnTo>
                <a:lnTo>
                  <a:pt x="304" y="306"/>
                </a:lnTo>
                <a:lnTo>
                  <a:pt x="304" y="306"/>
                </a:lnTo>
                <a:lnTo>
                  <a:pt x="306" y="320"/>
                </a:lnTo>
                <a:lnTo>
                  <a:pt x="312" y="332"/>
                </a:lnTo>
                <a:lnTo>
                  <a:pt x="318" y="340"/>
                </a:lnTo>
                <a:lnTo>
                  <a:pt x="326" y="348"/>
                </a:lnTo>
                <a:lnTo>
                  <a:pt x="336" y="352"/>
                </a:lnTo>
                <a:lnTo>
                  <a:pt x="348" y="354"/>
                </a:lnTo>
                <a:lnTo>
                  <a:pt x="358" y="354"/>
                </a:lnTo>
                <a:lnTo>
                  <a:pt x="370" y="354"/>
                </a:lnTo>
                <a:lnTo>
                  <a:pt x="380" y="350"/>
                </a:lnTo>
                <a:lnTo>
                  <a:pt x="390" y="344"/>
                </a:lnTo>
                <a:lnTo>
                  <a:pt x="400" y="338"/>
                </a:lnTo>
                <a:lnTo>
                  <a:pt x="406" y="330"/>
                </a:lnTo>
                <a:lnTo>
                  <a:pt x="412" y="320"/>
                </a:lnTo>
                <a:lnTo>
                  <a:pt x="416" y="310"/>
                </a:lnTo>
                <a:lnTo>
                  <a:pt x="418" y="298"/>
                </a:lnTo>
                <a:lnTo>
                  <a:pt x="416" y="284"/>
                </a:lnTo>
                <a:lnTo>
                  <a:pt x="416" y="284"/>
                </a:lnTo>
                <a:lnTo>
                  <a:pt x="410" y="274"/>
                </a:lnTo>
                <a:lnTo>
                  <a:pt x="402" y="266"/>
                </a:lnTo>
                <a:lnTo>
                  <a:pt x="392" y="260"/>
                </a:lnTo>
                <a:lnTo>
                  <a:pt x="382" y="258"/>
                </a:lnTo>
                <a:lnTo>
                  <a:pt x="370" y="258"/>
                </a:lnTo>
                <a:lnTo>
                  <a:pt x="358" y="260"/>
                </a:lnTo>
                <a:lnTo>
                  <a:pt x="354" y="264"/>
                </a:lnTo>
                <a:lnTo>
                  <a:pt x="350" y="268"/>
                </a:lnTo>
                <a:lnTo>
                  <a:pt x="346" y="274"/>
                </a:lnTo>
                <a:lnTo>
                  <a:pt x="344" y="280"/>
                </a:lnTo>
                <a:lnTo>
                  <a:pt x="344" y="280"/>
                </a:lnTo>
                <a:lnTo>
                  <a:pt x="348" y="282"/>
                </a:lnTo>
                <a:lnTo>
                  <a:pt x="350" y="282"/>
                </a:lnTo>
                <a:lnTo>
                  <a:pt x="358" y="278"/>
                </a:lnTo>
                <a:lnTo>
                  <a:pt x="366" y="274"/>
                </a:lnTo>
                <a:lnTo>
                  <a:pt x="372" y="274"/>
                </a:lnTo>
                <a:lnTo>
                  <a:pt x="378" y="274"/>
                </a:lnTo>
                <a:lnTo>
                  <a:pt x="378" y="274"/>
                </a:lnTo>
                <a:lnTo>
                  <a:pt x="386" y="282"/>
                </a:lnTo>
                <a:lnTo>
                  <a:pt x="390" y="290"/>
                </a:lnTo>
                <a:lnTo>
                  <a:pt x="390" y="298"/>
                </a:lnTo>
                <a:lnTo>
                  <a:pt x="390" y="304"/>
                </a:lnTo>
                <a:lnTo>
                  <a:pt x="388" y="310"/>
                </a:lnTo>
                <a:lnTo>
                  <a:pt x="384" y="316"/>
                </a:lnTo>
                <a:lnTo>
                  <a:pt x="378" y="320"/>
                </a:lnTo>
                <a:lnTo>
                  <a:pt x="372" y="322"/>
                </a:lnTo>
                <a:lnTo>
                  <a:pt x="366" y="324"/>
                </a:lnTo>
                <a:lnTo>
                  <a:pt x="358" y="326"/>
                </a:lnTo>
                <a:lnTo>
                  <a:pt x="350" y="324"/>
                </a:lnTo>
                <a:lnTo>
                  <a:pt x="344" y="322"/>
                </a:lnTo>
                <a:lnTo>
                  <a:pt x="336" y="318"/>
                </a:lnTo>
                <a:lnTo>
                  <a:pt x="330" y="312"/>
                </a:lnTo>
                <a:lnTo>
                  <a:pt x="326" y="306"/>
                </a:lnTo>
                <a:lnTo>
                  <a:pt x="322" y="296"/>
                </a:lnTo>
                <a:lnTo>
                  <a:pt x="322" y="296"/>
                </a:lnTo>
                <a:lnTo>
                  <a:pt x="320" y="280"/>
                </a:lnTo>
                <a:lnTo>
                  <a:pt x="322" y="264"/>
                </a:lnTo>
                <a:lnTo>
                  <a:pt x="328" y="248"/>
                </a:lnTo>
                <a:lnTo>
                  <a:pt x="338" y="236"/>
                </a:lnTo>
                <a:lnTo>
                  <a:pt x="348" y="224"/>
                </a:lnTo>
                <a:lnTo>
                  <a:pt x="362" y="216"/>
                </a:lnTo>
                <a:lnTo>
                  <a:pt x="374" y="210"/>
                </a:lnTo>
                <a:lnTo>
                  <a:pt x="388" y="206"/>
                </a:lnTo>
                <a:lnTo>
                  <a:pt x="388" y="206"/>
                </a:lnTo>
                <a:lnTo>
                  <a:pt x="400" y="220"/>
                </a:lnTo>
                <a:lnTo>
                  <a:pt x="408" y="232"/>
                </a:lnTo>
                <a:lnTo>
                  <a:pt x="416" y="242"/>
                </a:lnTo>
                <a:lnTo>
                  <a:pt x="422" y="246"/>
                </a:lnTo>
                <a:lnTo>
                  <a:pt x="428" y="250"/>
                </a:lnTo>
                <a:lnTo>
                  <a:pt x="428" y="250"/>
                </a:lnTo>
                <a:lnTo>
                  <a:pt x="446" y="254"/>
                </a:lnTo>
                <a:lnTo>
                  <a:pt x="462" y="252"/>
                </a:lnTo>
                <a:lnTo>
                  <a:pt x="474" y="248"/>
                </a:lnTo>
                <a:lnTo>
                  <a:pt x="484" y="240"/>
                </a:lnTo>
                <a:lnTo>
                  <a:pt x="492" y="230"/>
                </a:lnTo>
                <a:lnTo>
                  <a:pt x="496" y="218"/>
                </a:lnTo>
                <a:lnTo>
                  <a:pt x="500" y="204"/>
                </a:lnTo>
                <a:lnTo>
                  <a:pt x="500" y="190"/>
                </a:lnTo>
                <a:lnTo>
                  <a:pt x="498" y="178"/>
                </a:lnTo>
                <a:lnTo>
                  <a:pt x="496" y="166"/>
                </a:lnTo>
                <a:lnTo>
                  <a:pt x="490" y="156"/>
                </a:lnTo>
                <a:lnTo>
                  <a:pt x="482" y="148"/>
                </a:lnTo>
                <a:lnTo>
                  <a:pt x="472" y="144"/>
                </a:lnTo>
                <a:lnTo>
                  <a:pt x="462" y="144"/>
                </a:lnTo>
                <a:lnTo>
                  <a:pt x="448" y="150"/>
                </a:lnTo>
                <a:lnTo>
                  <a:pt x="434" y="160"/>
                </a:lnTo>
                <a:lnTo>
                  <a:pt x="434" y="160"/>
                </a:lnTo>
                <a:lnTo>
                  <a:pt x="438" y="162"/>
                </a:lnTo>
                <a:lnTo>
                  <a:pt x="444" y="162"/>
                </a:lnTo>
                <a:lnTo>
                  <a:pt x="454" y="162"/>
                </a:lnTo>
                <a:lnTo>
                  <a:pt x="464" y="164"/>
                </a:lnTo>
                <a:lnTo>
                  <a:pt x="468" y="166"/>
                </a:lnTo>
                <a:lnTo>
                  <a:pt x="472" y="168"/>
                </a:lnTo>
                <a:lnTo>
                  <a:pt x="472" y="168"/>
                </a:lnTo>
                <a:lnTo>
                  <a:pt x="472" y="176"/>
                </a:lnTo>
                <a:lnTo>
                  <a:pt x="472" y="184"/>
                </a:lnTo>
                <a:lnTo>
                  <a:pt x="470" y="188"/>
                </a:lnTo>
                <a:lnTo>
                  <a:pt x="468" y="194"/>
                </a:lnTo>
                <a:lnTo>
                  <a:pt x="464" y="196"/>
                </a:lnTo>
                <a:lnTo>
                  <a:pt x="460" y="200"/>
                </a:lnTo>
                <a:lnTo>
                  <a:pt x="450" y="202"/>
                </a:lnTo>
                <a:lnTo>
                  <a:pt x="438" y="202"/>
                </a:lnTo>
                <a:lnTo>
                  <a:pt x="428" y="198"/>
                </a:lnTo>
                <a:lnTo>
                  <a:pt x="420" y="190"/>
                </a:lnTo>
                <a:lnTo>
                  <a:pt x="418" y="186"/>
                </a:lnTo>
                <a:lnTo>
                  <a:pt x="416" y="182"/>
                </a:lnTo>
                <a:lnTo>
                  <a:pt x="416" y="182"/>
                </a:lnTo>
                <a:lnTo>
                  <a:pt x="414" y="168"/>
                </a:lnTo>
                <a:lnTo>
                  <a:pt x="416" y="156"/>
                </a:lnTo>
                <a:lnTo>
                  <a:pt x="420" y="142"/>
                </a:lnTo>
                <a:lnTo>
                  <a:pt x="426" y="130"/>
                </a:lnTo>
                <a:lnTo>
                  <a:pt x="432" y="118"/>
                </a:lnTo>
                <a:lnTo>
                  <a:pt x="436" y="104"/>
                </a:lnTo>
                <a:lnTo>
                  <a:pt x="438" y="90"/>
                </a:lnTo>
                <a:lnTo>
                  <a:pt x="438" y="76"/>
                </a:lnTo>
                <a:lnTo>
                  <a:pt x="438" y="76"/>
                </a:lnTo>
                <a:lnTo>
                  <a:pt x="432" y="62"/>
                </a:lnTo>
                <a:lnTo>
                  <a:pt x="424" y="50"/>
                </a:lnTo>
                <a:lnTo>
                  <a:pt x="414" y="40"/>
                </a:lnTo>
                <a:lnTo>
                  <a:pt x="402" y="30"/>
                </a:lnTo>
                <a:lnTo>
                  <a:pt x="386" y="22"/>
                </a:lnTo>
                <a:lnTo>
                  <a:pt x="370" y="16"/>
                </a:lnTo>
                <a:lnTo>
                  <a:pt x="352" y="12"/>
                </a:lnTo>
                <a:lnTo>
                  <a:pt x="332" y="10"/>
                </a:lnTo>
                <a:lnTo>
                  <a:pt x="314" y="10"/>
                </a:lnTo>
                <a:lnTo>
                  <a:pt x="294" y="10"/>
                </a:lnTo>
                <a:lnTo>
                  <a:pt x="274" y="12"/>
                </a:lnTo>
                <a:lnTo>
                  <a:pt x="256" y="16"/>
                </a:lnTo>
                <a:lnTo>
                  <a:pt x="238" y="20"/>
                </a:lnTo>
                <a:lnTo>
                  <a:pt x="220" y="28"/>
                </a:lnTo>
                <a:lnTo>
                  <a:pt x="206" y="36"/>
                </a:lnTo>
                <a:lnTo>
                  <a:pt x="192" y="44"/>
                </a:lnTo>
                <a:lnTo>
                  <a:pt x="192" y="44"/>
                </a:lnTo>
                <a:lnTo>
                  <a:pt x="194" y="50"/>
                </a:lnTo>
                <a:lnTo>
                  <a:pt x="198" y="56"/>
                </a:lnTo>
                <a:lnTo>
                  <a:pt x="208" y="62"/>
                </a:lnTo>
                <a:lnTo>
                  <a:pt x="212" y="64"/>
                </a:lnTo>
                <a:lnTo>
                  <a:pt x="216" y="68"/>
                </a:lnTo>
                <a:lnTo>
                  <a:pt x="218" y="74"/>
                </a:lnTo>
                <a:lnTo>
                  <a:pt x="216" y="82"/>
                </a:lnTo>
                <a:lnTo>
                  <a:pt x="216" y="82"/>
                </a:lnTo>
                <a:lnTo>
                  <a:pt x="214" y="90"/>
                </a:lnTo>
                <a:lnTo>
                  <a:pt x="206" y="96"/>
                </a:lnTo>
                <a:lnTo>
                  <a:pt x="198" y="98"/>
                </a:lnTo>
                <a:lnTo>
                  <a:pt x="190" y="100"/>
                </a:lnTo>
                <a:lnTo>
                  <a:pt x="180" y="98"/>
                </a:lnTo>
                <a:lnTo>
                  <a:pt x="172" y="94"/>
                </a:lnTo>
                <a:lnTo>
                  <a:pt x="164" y="88"/>
                </a:lnTo>
                <a:lnTo>
                  <a:pt x="160" y="78"/>
                </a:lnTo>
                <a:lnTo>
                  <a:pt x="160" y="78"/>
                </a:lnTo>
                <a:lnTo>
                  <a:pt x="160" y="72"/>
                </a:lnTo>
                <a:lnTo>
                  <a:pt x="160" y="68"/>
                </a:lnTo>
                <a:lnTo>
                  <a:pt x="164" y="58"/>
                </a:lnTo>
                <a:lnTo>
                  <a:pt x="170" y="48"/>
                </a:lnTo>
                <a:lnTo>
                  <a:pt x="176" y="36"/>
                </a:lnTo>
                <a:lnTo>
                  <a:pt x="176" y="36"/>
                </a:lnTo>
                <a:lnTo>
                  <a:pt x="196" y="26"/>
                </a:lnTo>
                <a:lnTo>
                  <a:pt x="214" y="16"/>
                </a:lnTo>
                <a:lnTo>
                  <a:pt x="234" y="10"/>
                </a:lnTo>
                <a:lnTo>
                  <a:pt x="254" y="4"/>
                </a:lnTo>
                <a:lnTo>
                  <a:pt x="276" y="2"/>
                </a:lnTo>
                <a:lnTo>
                  <a:pt x="298" y="0"/>
                </a:lnTo>
                <a:lnTo>
                  <a:pt x="322" y="0"/>
                </a:lnTo>
                <a:lnTo>
                  <a:pt x="348" y="2"/>
                </a:lnTo>
                <a:lnTo>
                  <a:pt x="348" y="2"/>
                </a:lnTo>
                <a:lnTo>
                  <a:pt x="362" y="4"/>
                </a:lnTo>
                <a:lnTo>
                  <a:pt x="378" y="8"/>
                </a:lnTo>
                <a:lnTo>
                  <a:pt x="392" y="12"/>
                </a:lnTo>
                <a:lnTo>
                  <a:pt x="404" y="18"/>
                </a:lnTo>
                <a:lnTo>
                  <a:pt x="428" y="32"/>
                </a:lnTo>
                <a:lnTo>
                  <a:pt x="450" y="48"/>
                </a:lnTo>
                <a:lnTo>
                  <a:pt x="468" y="70"/>
                </a:lnTo>
                <a:lnTo>
                  <a:pt x="486" y="92"/>
                </a:lnTo>
                <a:lnTo>
                  <a:pt x="500" y="118"/>
                </a:lnTo>
                <a:lnTo>
                  <a:pt x="512" y="144"/>
                </a:lnTo>
                <a:lnTo>
                  <a:pt x="512" y="144"/>
                </a:lnTo>
                <a:lnTo>
                  <a:pt x="520" y="164"/>
                </a:lnTo>
                <a:lnTo>
                  <a:pt x="528" y="186"/>
                </a:lnTo>
                <a:lnTo>
                  <a:pt x="534" y="208"/>
                </a:lnTo>
                <a:lnTo>
                  <a:pt x="534" y="216"/>
                </a:lnTo>
                <a:lnTo>
                  <a:pt x="534" y="224"/>
                </a:lnTo>
                <a:lnTo>
                  <a:pt x="534" y="224"/>
                </a:lnTo>
                <a:lnTo>
                  <a:pt x="532" y="230"/>
                </a:lnTo>
                <a:lnTo>
                  <a:pt x="528" y="234"/>
                </a:lnTo>
                <a:lnTo>
                  <a:pt x="520" y="240"/>
                </a:lnTo>
                <a:lnTo>
                  <a:pt x="510" y="246"/>
                </a:lnTo>
                <a:lnTo>
                  <a:pt x="500" y="252"/>
                </a:lnTo>
                <a:lnTo>
                  <a:pt x="500" y="252"/>
                </a:lnTo>
                <a:lnTo>
                  <a:pt x="486" y="266"/>
                </a:lnTo>
                <a:lnTo>
                  <a:pt x="472" y="282"/>
                </a:lnTo>
                <a:lnTo>
                  <a:pt x="460" y="300"/>
                </a:lnTo>
                <a:lnTo>
                  <a:pt x="448" y="318"/>
                </a:lnTo>
                <a:lnTo>
                  <a:pt x="440" y="340"/>
                </a:lnTo>
                <a:lnTo>
                  <a:pt x="432" y="362"/>
                </a:lnTo>
                <a:lnTo>
                  <a:pt x="426" y="384"/>
                </a:lnTo>
                <a:lnTo>
                  <a:pt x="420" y="406"/>
                </a:lnTo>
                <a:lnTo>
                  <a:pt x="420" y="430"/>
                </a:lnTo>
                <a:lnTo>
                  <a:pt x="420" y="452"/>
                </a:lnTo>
                <a:lnTo>
                  <a:pt x="422" y="474"/>
                </a:lnTo>
                <a:lnTo>
                  <a:pt x="430" y="496"/>
                </a:lnTo>
                <a:lnTo>
                  <a:pt x="438" y="518"/>
                </a:lnTo>
                <a:lnTo>
                  <a:pt x="450" y="538"/>
                </a:lnTo>
                <a:lnTo>
                  <a:pt x="466" y="556"/>
                </a:lnTo>
                <a:lnTo>
                  <a:pt x="486" y="572"/>
                </a:lnTo>
                <a:lnTo>
                  <a:pt x="486" y="572"/>
                </a:lnTo>
                <a:lnTo>
                  <a:pt x="474" y="546"/>
                </a:lnTo>
                <a:lnTo>
                  <a:pt x="460" y="516"/>
                </a:lnTo>
                <a:lnTo>
                  <a:pt x="454" y="500"/>
                </a:lnTo>
                <a:lnTo>
                  <a:pt x="448" y="482"/>
                </a:lnTo>
                <a:lnTo>
                  <a:pt x="444" y="464"/>
                </a:lnTo>
                <a:lnTo>
                  <a:pt x="444" y="446"/>
                </a:lnTo>
                <a:lnTo>
                  <a:pt x="444" y="446"/>
                </a:lnTo>
                <a:lnTo>
                  <a:pt x="444" y="414"/>
                </a:lnTo>
                <a:lnTo>
                  <a:pt x="450" y="386"/>
                </a:lnTo>
                <a:lnTo>
                  <a:pt x="460" y="358"/>
                </a:lnTo>
                <a:lnTo>
                  <a:pt x="472" y="334"/>
                </a:lnTo>
                <a:lnTo>
                  <a:pt x="488" y="312"/>
                </a:lnTo>
                <a:lnTo>
                  <a:pt x="506" y="294"/>
                </a:lnTo>
                <a:lnTo>
                  <a:pt x="526" y="280"/>
                </a:lnTo>
                <a:lnTo>
                  <a:pt x="548" y="268"/>
                </a:lnTo>
                <a:lnTo>
                  <a:pt x="548" y="268"/>
                </a:lnTo>
                <a:lnTo>
                  <a:pt x="546" y="278"/>
                </a:lnTo>
                <a:lnTo>
                  <a:pt x="540" y="286"/>
                </a:lnTo>
                <a:lnTo>
                  <a:pt x="528" y="302"/>
                </a:lnTo>
                <a:lnTo>
                  <a:pt x="514" y="318"/>
                </a:lnTo>
                <a:lnTo>
                  <a:pt x="500" y="336"/>
                </a:lnTo>
                <a:lnTo>
                  <a:pt x="500" y="336"/>
                </a:lnTo>
                <a:lnTo>
                  <a:pt x="492" y="348"/>
                </a:lnTo>
                <a:lnTo>
                  <a:pt x="486" y="362"/>
                </a:lnTo>
                <a:lnTo>
                  <a:pt x="478" y="392"/>
                </a:lnTo>
                <a:lnTo>
                  <a:pt x="470" y="426"/>
                </a:lnTo>
                <a:lnTo>
                  <a:pt x="468" y="460"/>
                </a:lnTo>
                <a:lnTo>
                  <a:pt x="468" y="478"/>
                </a:lnTo>
                <a:lnTo>
                  <a:pt x="470" y="496"/>
                </a:lnTo>
                <a:lnTo>
                  <a:pt x="474" y="512"/>
                </a:lnTo>
                <a:lnTo>
                  <a:pt x="478" y="528"/>
                </a:lnTo>
                <a:lnTo>
                  <a:pt x="484" y="544"/>
                </a:lnTo>
                <a:lnTo>
                  <a:pt x="492" y="556"/>
                </a:lnTo>
                <a:lnTo>
                  <a:pt x="500" y="568"/>
                </a:lnTo>
                <a:lnTo>
                  <a:pt x="512" y="578"/>
                </a:lnTo>
                <a:lnTo>
                  <a:pt x="512" y="578"/>
                </a:lnTo>
                <a:lnTo>
                  <a:pt x="502" y="546"/>
                </a:lnTo>
                <a:lnTo>
                  <a:pt x="496" y="510"/>
                </a:lnTo>
                <a:lnTo>
                  <a:pt x="490" y="470"/>
                </a:lnTo>
                <a:lnTo>
                  <a:pt x="490" y="428"/>
                </a:lnTo>
                <a:lnTo>
                  <a:pt x="492" y="408"/>
                </a:lnTo>
                <a:lnTo>
                  <a:pt x="494" y="388"/>
                </a:lnTo>
                <a:lnTo>
                  <a:pt x="498" y="370"/>
                </a:lnTo>
                <a:lnTo>
                  <a:pt x="504" y="352"/>
                </a:lnTo>
                <a:lnTo>
                  <a:pt x="510" y="336"/>
                </a:lnTo>
                <a:lnTo>
                  <a:pt x="520" y="322"/>
                </a:lnTo>
                <a:lnTo>
                  <a:pt x="530" y="310"/>
                </a:lnTo>
                <a:lnTo>
                  <a:pt x="542" y="300"/>
                </a:lnTo>
                <a:lnTo>
                  <a:pt x="542" y="300"/>
                </a:lnTo>
                <a:lnTo>
                  <a:pt x="538" y="336"/>
                </a:lnTo>
                <a:lnTo>
                  <a:pt x="530" y="378"/>
                </a:lnTo>
                <a:lnTo>
                  <a:pt x="522" y="420"/>
                </a:lnTo>
                <a:lnTo>
                  <a:pt x="518" y="462"/>
                </a:lnTo>
                <a:lnTo>
                  <a:pt x="516" y="484"/>
                </a:lnTo>
                <a:lnTo>
                  <a:pt x="516" y="504"/>
                </a:lnTo>
                <a:lnTo>
                  <a:pt x="516" y="524"/>
                </a:lnTo>
                <a:lnTo>
                  <a:pt x="518" y="542"/>
                </a:lnTo>
                <a:lnTo>
                  <a:pt x="524" y="560"/>
                </a:lnTo>
                <a:lnTo>
                  <a:pt x="530" y="576"/>
                </a:lnTo>
                <a:lnTo>
                  <a:pt x="540" y="590"/>
                </a:lnTo>
                <a:lnTo>
                  <a:pt x="552" y="604"/>
                </a:lnTo>
                <a:lnTo>
                  <a:pt x="552" y="604"/>
                </a:lnTo>
                <a:lnTo>
                  <a:pt x="552" y="592"/>
                </a:lnTo>
                <a:lnTo>
                  <a:pt x="552" y="576"/>
                </a:lnTo>
                <a:lnTo>
                  <a:pt x="554" y="568"/>
                </a:lnTo>
                <a:lnTo>
                  <a:pt x="556" y="560"/>
                </a:lnTo>
                <a:lnTo>
                  <a:pt x="560" y="554"/>
                </a:lnTo>
                <a:lnTo>
                  <a:pt x="564" y="550"/>
                </a:lnTo>
                <a:lnTo>
                  <a:pt x="564" y="550"/>
                </a:lnTo>
                <a:lnTo>
                  <a:pt x="564" y="548"/>
                </a:lnTo>
                <a:lnTo>
                  <a:pt x="560" y="544"/>
                </a:lnTo>
                <a:lnTo>
                  <a:pt x="554" y="540"/>
                </a:lnTo>
                <a:lnTo>
                  <a:pt x="552" y="536"/>
                </a:lnTo>
                <a:lnTo>
                  <a:pt x="550" y="534"/>
                </a:lnTo>
                <a:lnTo>
                  <a:pt x="550" y="530"/>
                </a:lnTo>
                <a:lnTo>
                  <a:pt x="552" y="526"/>
                </a:lnTo>
                <a:lnTo>
                  <a:pt x="552" y="526"/>
                </a:lnTo>
                <a:lnTo>
                  <a:pt x="556" y="524"/>
                </a:lnTo>
                <a:lnTo>
                  <a:pt x="560" y="524"/>
                </a:lnTo>
                <a:lnTo>
                  <a:pt x="564" y="526"/>
                </a:lnTo>
                <a:lnTo>
                  <a:pt x="566" y="528"/>
                </a:lnTo>
                <a:lnTo>
                  <a:pt x="570" y="534"/>
                </a:lnTo>
                <a:lnTo>
                  <a:pt x="576" y="538"/>
                </a:lnTo>
                <a:lnTo>
                  <a:pt x="576" y="538"/>
                </a:lnTo>
                <a:lnTo>
                  <a:pt x="576" y="500"/>
                </a:lnTo>
                <a:lnTo>
                  <a:pt x="578" y="460"/>
                </a:lnTo>
                <a:lnTo>
                  <a:pt x="584" y="420"/>
                </a:lnTo>
                <a:lnTo>
                  <a:pt x="594" y="380"/>
                </a:lnTo>
                <a:lnTo>
                  <a:pt x="606" y="344"/>
                </a:lnTo>
                <a:lnTo>
                  <a:pt x="614" y="328"/>
                </a:lnTo>
                <a:lnTo>
                  <a:pt x="624" y="312"/>
                </a:lnTo>
                <a:lnTo>
                  <a:pt x="632" y="298"/>
                </a:lnTo>
                <a:lnTo>
                  <a:pt x="644" y="284"/>
                </a:lnTo>
                <a:lnTo>
                  <a:pt x="654" y="272"/>
                </a:lnTo>
                <a:lnTo>
                  <a:pt x="666" y="262"/>
                </a:lnTo>
                <a:lnTo>
                  <a:pt x="666" y="262"/>
                </a:lnTo>
                <a:lnTo>
                  <a:pt x="684" y="252"/>
                </a:lnTo>
                <a:lnTo>
                  <a:pt x="702" y="246"/>
                </a:lnTo>
                <a:lnTo>
                  <a:pt x="722" y="242"/>
                </a:lnTo>
                <a:lnTo>
                  <a:pt x="742" y="240"/>
                </a:lnTo>
                <a:lnTo>
                  <a:pt x="742" y="240"/>
                </a:lnTo>
                <a:lnTo>
                  <a:pt x="752" y="242"/>
                </a:lnTo>
                <a:lnTo>
                  <a:pt x="762" y="246"/>
                </a:lnTo>
                <a:lnTo>
                  <a:pt x="774" y="252"/>
                </a:lnTo>
                <a:lnTo>
                  <a:pt x="784" y="260"/>
                </a:lnTo>
                <a:lnTo>
                  <a:pt x="792" y="268"/>
                </a:lnTo>
                <a:lnTo>
                  <a:pt x="798" y="278"/>
                </a:lnTo>
                <a:lnTo>
                  <a:pt x="802" y="288"/>
                </a:lnTo>
                <a:lnTo>
                  <a:pt x="800" y="300"/>
                </a:lnTo>
                <a:lnTo>
                  <a:pt x="800" y="300"/>
                </a:lnTo>
                <a:lnTo>
                  <a:pt x="798" y="304"/>
                </a:lnTo>
                <a:lnTo>
                  <a:pt x="796" y="308"/>
                </a:lnTo>
                <a:lnTo>
                  <a:pt x="792" y="312"/>
                </a:lnTo>
                <a:lnTo>
                  <a:pt x="786" y="314"/>
                </a:lnTo>
                <a:lnTo>
                  <a:pt x="782" y="314"/>
                </a:lnTo>
                <a:lnTo>
                  <a:pt x="776" y="314"/>
                </a:lnTo>
                <a:lnTo>
                  <a:pt x="772" y="312"/>
                </a:lnTo>
                <a:lnTo>
                  <a:pt x="766" y="306"/>
                </a:lnTo>
                <a:lnTo>
                  <a:pt x="766" y="306"/>
                </a:lnTo>
                <a:lnTo>
                  <a:pt x="768" y="298"/>
                </a:lnTo>
                <a:lnTo>
                  <a:pt x="772" y="290"/>
                </a:lnTo>
                <a:lnTo>
                  <a:pt x="778" y="288"/>
                </a:lnTo>
                <a:lnTo>
                  <a:pt x="788" y="286"/>
                </a:lnTo>
                <a:lnTo>
                  <a:pt x="788" y="286"/>
                </a:lnTo>
                <a:lnTo>
                  <a:pt x="778" y="278"/>
                </a:lnTo>
                <a:lnTo>
                  <a:pt x="768" y="270"/>
                </a:lnTo>
                <a:lnTo>
                  <a:pt x="758" y="264"/>
                </a:lnTo>
                <a:lnTo>
                  <a:pt x="748" y="260"/>
                </a:lnTo>
                <a:lnTo>
                  <a:pt x="738" y="258"/>
                </a:lnTo>
                <a:lnTo>
                  <a:pt x="728" y="258"/>
                </a:lnTo>
                <a:lnTo>
                  <a:pt x="718" y="260"/>
                </a:lnTo>
                <a:lnTo>
                  <a:pt x="708" y="262"/>
                </a:lnTo>
                <a:lnTo>
                  <a:pt x="698" y="266"/>
                </a:lnTo>
                <a:lnTo>
                  <a:pt x="688" y="270"/>
                </a:lnTo>
                <a:lnTo>
                  <a:pt x="670" y="284"/>
                </a:lnTo>
                <a:lnTo>
                  <a:pt x="652" y="302"/>
                </a:lnTo>
                <a:lnTo>
                  <a:pt x="636" y="324"/>
                </a:lnTo>
                <a:lnTo>
                  <a:pt x="622" y="348"/>
                </a:lnTo>
                <a:lnTo>
                  <a:pt x="608" y="374"/>
                </a:lnTo>
                <a:lnTo>
                  <a:pt x="598" y="402"/>
                </a:lnTo>
                <a:lnTo>
                  <a:pt x="590" y="430"/>
                </a:lnTo>
                <a:lnTo>
                  <a:pt x="586" y="460"/>
                </a:lnTo>
                <a:lnTo>
                  <a:pt x="584" y="488"/>
                </a:lnTo>
                <a:lnTo>
                  <a:pt x="584" y="514"/>
                </a:lnTo>
                <a:lnTo>
                  <a:pt x="590" y="538"/>
                </a:lnTo>
                <a:lnTo>
                  <a:pt x="590" y="538"/>
                </a:lnTo>
                <a:lnTo>
                  <a:pt x="600" y="514"/>
                </a:lnTo>
                <a:lnTo>
                  <a:pt x="616" y="488"/>
                </a:lnTo>
                <a:lnTo>
                  <a:pt x="634" y="462"/>
                </a:lnTo>
                <a:lnTo>
                  <a:pt x="656" y="436"/>
                </a:lnTo>
                <a:lnTo>
                  <a:pt x="682" y="412"/>
                </a:lnTo>
                <a:lnTo>
                  <a:pt x="694" y="402"/>
                </a:lnTo>
                <a:lnTo>
                  <a:pt x="710" y="394"/>
                </a:lnTo>
                <a:lnTo>
                  <a:pt x="724" y="386"/>
                </a:lnTo>
                <a:lnTo>
                  <a:pt x="740" y="378"/>
                </a:lnTo>
                <a:lnTo>
                  <a:pt x="756" y="374"/>
                </a:lnTo>
                <a:lnTo>
                  <a:pt x="772" y="370"/>
                </a:lnTo>
                <a:lnTo>
                  <a:pt x="772" y="370"/>
                </a:lnTo>
                <a:lnTo>
                  <a:pt x="794" y="370"/>
                </a:lnTo>
                <a:lnTo>
                  <a:pt x="816" y="372"/>
                </a:lnTo>
                <a:lnTo>
                  <a:pt x="836" y="376"/>
                </a:lnTo>
                <a:lnTo>
                  <a:pt x="854" y="386"/>
                </a:lnTo>
                <a:lnTo>
                  <a:pt x="860" y="390"/>
                </a:lnTo>
                <a:lnTo>
                  <a:pt x="868" y="396"/>
                </a:lnTo>
                <a:lnTo>
                  <a:pt x="874" y="404"/>
                </a:lnTo>
                <a:lnTo>
                  <a:pt x="878" y="412"/>
                </a:lnTo>
                <a:lnTo>
                  <a:pt x="882" y="420"/>
                </a:lnTo>
                <a:lnTo>
                  <a:pt x="882" y="430"/>
                </a:lnTo>
                <a:lnTo>
                  <a:pt x="882" y="440"/>
                </a:lnTo>
                <a:lnTo>
                  <a:pt x="882" y="452"/>
                </a:lnTo>
                <a:lnTo>
                  <a:pt x="882" y="452"/>
                </a:lnTo>
                <a:lnTo>
                  <a:pt x="878" y="458"/>
                </a:lnTo>
                <a:lnTo>
                  <a:pt x="874" y="464"/>
                </a:lnTo>
                <a:lnTo>
                  <a:pt x="868" y="470"/>
                </a:lnTo>
                <a:lnTo>
                  <a:pt x="860" y="476"/>
                </a:lnTo>
                <a:lnTo>
                  <a:pt x="854" y="478"/>
                </a:lnTo>
                <a:lnTo>
                  <a:pt x="846" y="476"/>
                </a:lnTo>
                <a:lnTo>
                  <a:pt x="842" y="470"/>
                </a:lnTo>
                <a:lnTo>
                  <a:pt x="838" y="458"/>
                </a:lnTo>
                <a:lnTo>
                  <a:pt x="838" y="458"/>
                </a:lnTo>
                <a:lnTo>
                  <a:pt x="840" y="454"/>
                </a:lnTo>
                <a:lnTo>
                  <a:pt x="844" y="454"/>
                </a:lnTo>
                <a:lnTo>
                  <a:pt x="850" y="454"/>
                </a:lnTo>
                <a:lnTo>
                  <a:pt x="856" y="456"/>
                </a:lnTo>
                <a:lnTo>
                  <a:pt x="862" y="460"/>
                </a:lnTo>
                <a:lnTo>
                  <a:pt x="862" y="460"/>
                </a:lnTo>
                <a:lnTo>
                  <a:pt x="868" y="446"/>
                </a:lnTo>
                <a:lnTo>
                  <a:pt x="868" y="432"/>
                </a:lnTo>
                <a:lnTo>
                  <a:pt x="864" y="420"/>
                </a:lnTo>
                <a:lnTo>
                  <a:pt x="858" y="410"/>
                </a:lnTo>
                <a:lnTo>
                  <a:pt x="850" y="400"/>
                </a:lnTo>
                <a:lnTo>
                  <a:pt x="840" y="392"/>
                </a:lnTo>
                <a:lnTo>
                  <a:pt x="830" y="386"/>
                </a:lnTo>
                <a:lnTo>
                  <a:pt x="820" y="384"/>
                </a:lnTo>
                <a:lnTo>
                  <a:pt x="820" y="384"/>
                </a:lnTo>
                <a:lnTo>
                  <a:pt x="800" y="380"/>
                </a:lnTo>
                <a:lnTo>
                  <a:pt x="782" y="380"/>
                </a:lnTo>
                <a:lnTo>
                  <a:pt x="762" y="384"/>
                </a:lnTo>
                <a:lnTo>
                  <a:pt x="746" y="388"/>
                </a:lnTo>
                <a:lnTo>
                  <a:pt x="728" y="394"/>
                </a:lnTo>
                <a:lnTo>
                  <a:pt x="712" y="404"/>
                </a:lnTo>
                <a:lnTo>
                  <a:pt x="698" y="414"/>
                </a:lnTo>
                <a:lnTo>
                  <a:pt x="682" y="424"/>
                </a:lnTo>
                <a:lnTo>
                  <a:pt x="668" y="436"/>
                </a:lnTo>
                <a:lnTo>
                  <a:pt x="656" y="450"/>
                </a:lnTo>
                <a:lnTo>
                  <a:pt x="634" y="478"/>
                </a:lnTo>
                <a:lnTo>
                  <a:pt x="618" y="506"/>
                </a:lnTo>
                <a:lnTo>
                  <a:pt x="604" y="532"/>
                </a:lnTo>
                <a:lnTo>
                  <a:pt x="604" y="532"/>
                </a:lnTo>
                <a:lnTo>
                  <a:pt x="608" y="534"/>
                </a:lnTo>
                <a:lnTo>
                  <a:pt x="610" y="534"/>
                </a:lnTo>
                <a:lnTo>
                  <a:pt x="618" y="532"/>
                </a:lnTo>
                <a:lnTo>
                  <a:pt x="626" y="528"/>
                </a:lnTo>
                <a:lnTo>
                  <a:pt x="630" y="530"/>
                </a:lnTo>
                <a:lnTo>
                  <a:pt x="632" y="532"/>
                </a:lnTo>
                <a:lnTo>
                  <a:pt x="632" y="532"/>
                </a:lnTo>
                <a:lnTo>
                  <a:pt x="632" y="540"/>
                </a:lnTo>
                <a:lnTo>
                  <a:pt x="626" y="544"/>
                </a:lnTo>
                <a:lnTo>
                  <a:pt x="620" y="544"/>
                </a:lnTo>
                <a:lnTo>
                  <a:pt x="612" y="544"/>
                </a:lnTo>
                <a:lnTo>
                  <a:pt x="612" y="544"/>
                </a:lnTo>
                <a:lnTo>
                  <a:pt x="616" y="554"/>
                </a:lnTo>
                <a:lnTo>
                  <a:pt x="618" y="566"/>
                </a:lnTo>
                <a:lnTo>
                  <a:pt x="618" y="576"/>
                </a:lnTo>
                <a:lnTo>
                  <a:pt x="618" y="586"/>
                </a:lnTo>
                <a:lnTo>
                  <a:pt x="614" y="594"/>
                </a:lnTo>
                <a:lnTo>
                  <a:pt x="610" y="604"/>
                </a:lnTo>
                <a:lnTo>
                  <a:pt x="604" y="610"/>
                </a:lnTo>
                <a:lnTo>
                  <a:pt x="596" y="616"/>
                </a:lnTo>
                <a:lnTo>
                  <a:pt x="596" y="616"/>
                </a:lnTo>
                <a:lnTo>
                  <a:pt x="616" y="620"/>
                </a:lnTo>
                <a:lnTo>
                  <a:pt x="634" y="618"/>
                </a:lnTo>
                <a:lnTo>
                  <a:pt x="648" y="614"/>
                </a:lnTo>
                <a:lnTo>
                  <a:pt x="662" y="608"/>
                </a:lnTo>
                <a:lnTo>
                  <a:pt x="674" y="598"/>
                </a:lnTo>
                <a:lnTo>
                  <a:pt x="684" y="588"/>
                </a:lnTo>
                <a:lnTo>
                  <a:pt x="700" y="562"/>
                </a:lnTo>
                <a:lnTo>
                  <a:pt x="716" y="536"/>
                </a:lnTo>
                <a:lnTo>
                  <a:pt x="726" y="522"/>
                </a:lnTo>
                <a:lnTo>
                  <a:pt x="736" y="510"/>
                </a:lnTo>
                <a:lnTo>
                  <a:pt x="746" y="500"/>
                </a:lnTo>
                <a:lnTo>
                  <a:pt x="760" y="492"/>
                </a:lnTo>
                <a:lnTo>
                  <a:pt x="774" y="486"/>
                </a:lnTo>
                <a:lnTo>
                  <a:pt x="792" y="482"/>
                </a:lnTo>
                <a:lnTo>
                  <a:pt x="792" y="482"/>
                </a:lnTo>
                <a:lnTo>
                  <a:pt x="804" y="482"/>
                </a:lnTo>
                <a:lnTo>
                  <a:pt x="818" y="484"/>
                </a:lnTo>
                <a:lnTo>
                  <a:pt x="830" y="486"/>
                </a:lnTo>
                <a:lnTo>
                  <a:pt x="842" y="490"/>
                </a:lnTo>
                <a:lnTo>
                  <a:pt x="854" y="496"/>
                </a:lnTo>
                <a:lnTo>
                  <a:pt x="864" y="502"/>
                </a:lnTo>
                <a:lnTo>
                  <a:pt x="874" y="510"/>
                </a:lnTo>
                <a:lnTo>
                  <a:pt x="882" y="518"/>
                </a:lnTo>
                <a:lnTo>
                  <a:pt x="898" y="536"/>
                </a:lnTo>
                <a:lnTo>
                  <a:pt x="908" y="558"/>
                </a:lnTo>
                <a:lnTo>
                  <a:pt x="916" y="580"/>
                </a:lnTo>
                <a:lnTo>
                  <a:pt x="918" y="604"/>
                </a:lnTo>
                <a:lnTo>
                  <a:pt x="918" y="604"/>
                </a:lnTo>
                <a:lnTo>
                  <a:pt x="918" y="618"/>
                </a:lnTo>
                <a:lnTo>
                  <a:pt x="916" y="630"/>
                </a:lnTo>
                <a:lnTo>
                  <a:pt x="910" y="656"/>
                </a:lnTo>
                <a:lnTo>
                  <a:pt x="900" y="680"/>
                </a:lnTo>
                <a:lnTo>
                  <a:pt x="886" y="700"/>
                </a:lnTo>
                <a:lnTo>
                  <a:pt x="870" y="720"/>
                </a:lnTo>
                <a:lnTo>
                  <a:pt x="850" y="736"/>
                </a:lnTo>
                <a:lnTo>
                  <a:pt x="830" y="748"/>
                </a:lnTo>
                <a:lnTo>
                  <a:pt x="810" y="758"/>
                </a:lnTo>
                <a:lnTo>
                  <a:pt x="810" y="758"/>
                </a:lnTo>
                <a:lnTo>
                  <a:pt x="814" y="732"/>
                </a:lnTo>
                <a:lnTo>
                  <a:pt x="816" y="716"/>
                </a:lnTo>
                <a:lnTo>
                  <a:pt x="816" y="700"/>
                </a:lnTo>
                <a:lnTo>
                  <a:pt x="816" y="700"/>
                </a:lnTo>
                <a:lnTo>
                  <a:pt x="822" y="702"/>
                </a:lnTo>
                <a:lnTo>
                  <a:pt x="828" y="704"/>
                </a:lnTo>
                <a:lnTo>
                  <a:pt x="842" y="704"/>
                </a:lnTo>
                <a:lnTo>
                  <a:pt x="856" y="700"/>
                </a:lnTo>
                <a:lnTo>
                  <a:pt x="866" y="692"/>
                </a:lnTo>
                <a:lnTo>
                  <a:pt x="874" y="682"/>
                </a:lnTo>
                <a:lnTo>
                  <a:pt x="876" y="676"/>
                </a:lnTo>
                <a:lnTo>
                  <a:pt x="878" y="672"/>
                </a:lnTo>
                <a:lnTo>
                  <a:pt x="878" y="666"/>
                </a:lnTo>
                <a:lnTo>
                  <a:pt x="876" y="660"/>
                </a:lnTo>
                <a:lnTo>
                  <a:pt x="872" y="654"/>
                </a:lnTo>
                <a:lnTo>
                  <a:pt x="866" y="648"/>
                </a:lnTo>
                <a:lnTo>
                  <a:pt x="866" y="648"/>
                </a:lnTo>
                <a:lnTo>
                  <a:pt x="854" y="648"/>
                </a:lnTo>
                <a:lnTo>
                  <a:pt x="842" y="648"/>
                </a:lnTo>
                <a:lnTo>
                  <a:pt x="832" y="652"/>
                </a:lnTo>
                <a:lnTo>
                  <a:pt x="826" y="656"/>
                </a:lnTo>
                <a:lnTo>
                  <a:pt x="826" y="656"/>
                </a:lnTo>
                <a:lnTo>
                  <a:pt x="836" y="660"/>
                </a:lnTo>
                <a:lnTo>
                  <a:pt x="846" y="662"/>
                </a:lnTo>
                <a:lnTo>
                  <a:pt x="856" y="664"/>
                </a:lnTo>
                <a:lnTo>
                  <a:pt x="860" y="668"/>
                </a:lnTo>
                <a:lnTo>
                  <a:pt x="862" y="672"/>
                </a:lnTo>
                <a:lnTo>
                  <a:pt x="862" y="672"/>
                </a:lnTo>
                <a:lnTo>
                  <a:pt x="862" y="682"/>
                </a:lnTo>
                <a:lnTo>
                  <a:pt x="858" y="688"/>
                </a:lnTo>
                <a:lnTo>
                  <a:pt x="854" y="690"/>
                </a:lnTo>
                <a:lnTo>
                  <a:pt x="848" y="692"/>
                </a:lnTo>
                <a:lnTo>
                  <a:pt x="832" y="690"/>
                </a:lnTo>
                <a:lnTo>
                  <a:pt x="816" y="688"/>
                </a:lnTo>
                <a:lnTo>
                  <a:pt x="816" y="688"/>
                </a:lnTo>
                <a:lnTo>
                  <a:pt x="804" y="662"/>
                </a:lnTo>
                <a:lnTo>
                  <a:pt x="798" y="650"/>
                </a:lnTo>
                <a:lnTo>
                  <a:pt x="790" y="640"/>
                </a:lnTo>
                <a:lnTo>
                  <a:pt x="780" y="630"/>
                </a:lnTo>
                <a:lnTo>
                  <a:pt x="770" y="622"/>
                </a:lnTo>
                <a:lnTo>
                  <a:pt x="758" y="614"/>
                </a:lnTo>
                <a:lnTo>
                  <a:pt x="744" y="610"/>
                </a:lnTo>
                <a:lnTo>
                  <a:pt x="744" y="610"/>
                </a:lnTo>
                <a:lnTo>
                  <a:pt x="766" y="598"/>
                </a:lnTo>
                <a:lnTo>
                  <a:pt x="790" y="586"/>
                </a:lnTo>
                <a:lnTo>
                  <a:pt x="800" y="578"/>
                </a:lnTo>
                <a:lnTo>
                  <a:pt x="808" y="568"/>
                </a:lnTo>
                <a:lnTo>
                  <a:pt x="812" y="558"/>
                </a:lnTo>
                <a:lnTo>
                  <a:pt x="814" y="552"/>
                </a:lnTo>
                <a:lnTo>
                  <a:pt x="812" y="544"/>
                </a:lnTo>
                <a:lnTo>
                  <a:pt x="812" y="544"/>
                </a:lnTo>
                <a:lnTo>
                  <a:pt x="810" y="536"/>
                </a:lnTo>
                <a:lnTo>
                  <a:pt x="806" y="530"/>
                </a:lnTo>
                <a:lnTo>
                  <a:pt x="802" y="526"/>
                </a:lnTo>
                <a:lnTo>
                  <a:pt x="796" y="524"/>
                </a:lnTo>
                <a:lnTo>
                  <a:pt x="788" y="522"/>
                </a:lnTo>
                <a:lnTo>
                  <a:pt x="780" y="524"/>
                </a:lnTo>
                <a:lnTo>
                  <a:pt x="772" y="524"/>
                </a:lnTo>
                <a:lnTo>
                  <a:pt x="764" y="528"/>
                </a:lnTo>
                <a:lnTo>
                  <a:pt x="756" y="532"/>
                </a:lnTo>
                <a:lnTo>
                  <a:pt x="750" y="538"/>
                </a:lnTo>
                <a:lnTo>
                  <a:pt x="742" y="544"/>
                </a:lnTo>
                <a:lnTo>
                  <a:pt x="738" y="552"/>
                </a:lnTo>
                <a:lnTo>
                  <a:pt x="734" y="560"/>
                </a:lnTo>
                <a:lnTo>
                  <a:pt x="732" y="568"/>
                </a:lnTo>
                <a:lnTo>
                  <a:pt x="730" y="578"/>
                </a:lnTo>
                <a:lnTo>
                  <a:pt x="732" y="588"/>
                </a:lnTo>
                <a:lnTo>
                  <a:pt x="732" y="588"/>
                </a:lnTo>
                <a:moveTo>
                  <a:pt x="882" y="588"/>
                </a:moveTo>
                <a:lnTo>
                  <a:pt x="882" y="588"/>
                </a:lnTo>
                <a:lnTo>
                  <a:pt x="880" y="580"/>
                </a:lnTo>
                <a:lnTo>
                  <a:pt x="876" y="574"/>
                </a:lnTo>
                <a:lnTo>
                  <a:pt x="872" y="568"/>
                </a:lnTo>
                <a:lnTo>
                  <a:pt x="866" y="566"/>
                </a:lnTo>
                <a:lnTo>
                  <a:pt x="860" y="564"/>
                </a:lnTo>
                <a:lnTo>
                  <a:pt x="854" y="564"/>
                </a:lnTo>
                <a:lnTo>
                  <a:pt x="838" y="568"/>
                </a:lnTo>
                <a:lnTo>
                  <a:pt x="824" y="576"/>
                </a:lnTo>
                <a:lnTo>
                  <a:pt x="810" y="586"/>
                </a:lnTo>
                <a:lnTo>
                  <a:pt x="802" y="600"/>
                </a:lnTo>
                <a:lnTo>
                  <a:pt x="798" y="606"/>
                </a:lnTo>
                <a:lnTo>
                  <a:pt x="798" y="612"/>
                </a:lnTo>
                <a:lnTo>
                  <a:pt x="798" y="612"/>
                </a:lnTo>
                <a:lnTo>
                  <a:pt x="804" y="610"/>
                </a:lnTo>
                <a:lnTo>
                  <a:pt x="810" y="606"/>
                </a:lnTo>
                <a:lnTo>
                  <a:pt x="818" y="598"/>
                </a:lnTo>
                <a:lnTo>
                  <a:pt x="830" y="590"/>
                </a:lnTo>
                <a:lnTo>
                  <a:pt x="836" y="586"/>
                </a:lnTo>
                <a:lnTo>
                  <a:pt x="844" y="586"/>
                </a:lnTo>
                <a:lnTo>
                  <a:pt x="844" y="586"/>
                </a:lnTo>
                <a:lnTo>
                  <a:pt x="850" y="590"/>
                </a:lnTo>
                <a:lnTo>
                  <a:pt x="854" y="598"/>
                </a:lnTo>
                <a:lnTo>
                  <a:pt x="856" y="606"/>
                </a:lnTo>
                <a:lnTo>
                  <a:pt x="854" y="616"/>
                </a:lnTo>
                <a:lnTo>
                  <a:pt x="854" y="616"/>
                </a:lnTo>
                <a:lnTo>
                  <a:pt x="848" y="620"/>
                </a:lnTo>
                <a:lnTo>
                  <a:pt x="842" y="622"/>
                </a:lnTo>
                <a:lnTo>
                  <a:pt x="826" y="626"/>
                </a:lnTo>
                <a:lnTo>
                  <a:pt x="812" y="628"/>
                </a:lnTo>
                <a:lnTo>
                  <a:pt x="806" y="630"/>
                </a:lnTo>
                <a:lnTo>
                  <a:pt x="800" y="634"/>
                </a:lnTo>
                <a:lnTo>
                  <a:pt x="800" y="634"/>
                </a:lnTo>
                <a:lnTo>
                  <a:pt x="816" y="636"/>
                </a:lnTo>
                <a:lnTo>
                  <a:pt x="832" y="634"/>
                </a:lnTo>
                <a:lnTo>
                  <a:pt x="846" y="630"/>
                </a:lnTo>
                <a:lnTo>
                  <a:pt x="858" y="626"/>
                </a:lnTo>
                <a:lnTo>
                  <a:pt x="868" y="618"/>
                </a:lnTo>
                <a:lnTo>
                  <a:pt x="876" y="610"/>
                </a:lnTo>
                <a:lnTo>
                  <a:pt x="880" y="600"/>
                </a:lnTo>
                <a:lnTo>
                  <a:pt x="882" y="588"/>
                </a:lnTo>
                <a:lnTo>
                  <a:pt x="882" y="588"/>
                </a:ln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 flipH="1">
            <a:off x="6619890" y="2678917"/>
            <a:ext cx="9144000" cy="1500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그림 9" descr="전통무늬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 rot="16200000">
            <a:off x="6619889" y="2678917"/>
            <a:ext cx="9144000" cy="150016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356776" y="1071546"/>
            <a:ext cx="7382933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33466" y="2331244"/>
            <a:ext cx="6475200" cy="38124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06951A-DFC6-465B-BC98-AE67730399A3}" type="datetime1">
              <a:rPr lang="ko-KR" altLang="en-US">
                <a:solidFill>
                  <a:srgbClr val="333300"/>
                </a:solidFill>
              </a:rPr>
              <a:pPr>
                <a:defRPr lang="ko-KR" altLang="en-US"/>
              </a:pPr>
              <a:t>2017-10-08</a:t>
            </a:fld>
            <a:endParaRPr lang="en-US" altLang="en-US">
              <a:solidFill>
                <a:srgbClr val="3333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en-US">
                <a:solidFill>
                  <a:srgbClr val="333300"/>
                </a:solidFill>
              </a:rPr>
              <a:t/>
            </a:r>
            <a:endParaRPr lang="en-US" altLang="en-US">
              <a:solidFill>
                <a:srgbClr val="3333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>
                <a:solidFill>
                  <a:srgbClr val="333300"/>
                </a:solidFill>
              </a:rPr>
              <a:pPr>
                <a:defRPr lang="ko-KR" altLang="en-US"/>
              </a:pPr>
              <a:t>‹#›</a:t>
            </a:fld>
            <a:endParaRPr lang="en-US" altLang="en-US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10858534" y="274638"/>
            <a:ext cx="110486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8" y="274638"/>
            <a:ext cx="100457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702257ED-DB66-4A32-9C20-F574EB5057BD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B465522-6C4F-4037-8996-A58E20AA83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 idx="2"/>
          </p:nvPr>
        </p:nvSpPr>
        <p:spPr>
          <a:xfrm>
            <a:off x="6193155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193155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내용 개체 틀 4"/>
          <p:cNvSpPr txBox="1">
            <a:spLocks noGrp="1"/>
          </p:cNvSpPr>
          <p:nvPr>
            <p:ph idx="3"/>
          </p:nvPr>
        </p:nvSpPr>
        <p:spPr>
          <a:xfrm>
            <a:off x="609600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 idx="4"/>
          </p:nvPr>
        </p:nvSpPr>
        <p:spPr>
          <a:xfrm>
            <a:off x="6193155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날짜 개체 틀 7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바닥글 개체 틀 8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그림 개체 틀 3"/>
          <p:cNvSpPr txBox="1">
            <a:spLocks noGrp="1"/>
          </p:cNvSpPr>
          <p:nvPr>
            <p:ph type="pic" idx="2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그림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/>
            <a:fld id="{B9320F77-B9A0-41C5-862A-B4B631284C64}" type="datetime1">
              <a:rPr lang="en-GB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08/10/2017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/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10" Type="http://schemas.openxmlformats.org/officeDocument/2006/relationships/slideLayout" Target="../slideLayouts/slideLayout32.xml"  /><Relationship Id="rId11" Type="http://schemas.openxmlformats.org/officeDocument/2006/relationships/slideLayout" Target="../slideLayouts/slideLayout33.xml"  /><Relationship Id="rId12" Type="http://schemas.openxmlformats.org/officeDocument/2006/relationships/slideLayout" Target="../slideLayouts/slideLayout34.xml"  /><Relationship Id="rId13" Type="http://schemas.openxmlformats.org/officeDocument/2006/relationships/theme" Target="../theme/theme3.xml"  /><Relationship Id="rId14" Type="http://schemas.openxmlformats.org/officeDocument/2006/relationships/image" Target="../media/image1.png"  /><Relationship Id="rId2" Type="http://schemas.openxmlformats.org/officeDocument/2006/relationships/slideLayout" Target="../slideLayouts/slideLayout24.xml"  /><Relationship Id="rId3" Type="http://schemas.openxmlformats.org/officeDocument/2006/relationships/slideLayout" Target="../slideLayouts/slideLayout25.xml"  /><Relationship Id="rId4" Type="http://schemas.openxmlformats.org/officeDocument/2006/relationships/slideLayout" Target="../slideLayouts/slideLayout26.xml"  /><Relationship Id="rId5" Type="http://schemas.openxmlformats.org/officeDocument/2006/relationships/slideLayout" Target="../slideLayouts/slideLayout27.xml"  /><Relationship Id="rId6" Type="http://schemas.openxmlformats.org/officeDocument/2006/relationships/slideLayout" Target="../slideLayouts/slideLayout28.xml"  /><Relationship Id="rId7" Type="http://schemas.openxmlformats.org/officeDocument/2006/relationships/slideLayout" Target="../slideLayouts/slideLayout29.xml"  /><Relationship Id="rId8" Type="http://schemas.openxmlformats.org/officeDocument/2006/relationships/slideLayout" Target="../slideLayouts/slideLayout30.xml"  /><Relationship Id="rId9" Type="http://schemas.openxmlformats.org/officeDocument/2006/relationships/slideLayout" Target="../slideLayouts/slideLayout3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4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 latinLnBrk="0"/>
            <a:fld id="{B9320F77-B9A0-41C5-862A-B4B631284C64}" type="slidenum">
              <a:rPr lang="en-US" altLang="ko-KR" sz="1200" kern="0" dirty="0" smtClean="0">
                <a:solidFill>
                  <a:srgbClr val="898989"/>
                </a:solidFill>
              </a:rPr>
              <a:pPr algn="r" defTabSz="508000" latinLnBrk="0"/>
              <a:t>‹#›</a:t>
            </a:fld>
            <a:endParaRPr lang="ko-KR" altLang="en-US" kern="0" dirty="0" smtClean="0">
              <a:solidFill>
                <a:srgbClr val="000000"/>
              </a:solidFill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2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 latinLnBrk="0"/>
            <a:fld id="{B9320F77-B9A0-41C5-862A-B4B631284C64}" type="datetime1">
              <a:rPr lang="en-GB" altLang="en-US" sz="1200" kern="0" dirty="0" smtClean="0">
                <a:solidFill>
                  <a:srgbClr val="898989"/>
                </a:solidFill>
                <a:ea typeface="맑은 고딕" charset="0"/>
              </a:rPr>
              <a:pPr defTabSz="508000" latinLnBrk="0"/>
              <a:t>08/10/2017</a:t>
            </a:fld>
            <a:endParaRPr lang="ko-KR" altLang="en-US" kern="0" dirty="0" smtClean="0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3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 latinLnBrk="0"/>
            <a:endParaRPr lang="ko-KR" altLang="en-US" sz="1200" kern="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3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2_오피스 테마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 idx="0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lnSpcReduction="0"/>
          </a:bodyPr>
          <a:lstStyle/>
          <a:p>
            <a:pPr marL="0" indent="0" algn="l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en-US" altLang="ko-KR" sz="5865" b="0">
                <a:solidFill>
                  <a:schemeClr val="tx1"/>
                </a:solidFill>
                <a:latin typeface="맑은 고딕"/>
                <a:ea typeface="맑은 고딕"/>
              </a:rPr>
              <a:t>마스터 제목 스타일 편집</a:t>
            </a:r>
            <a:endParaRPr lang="ko-KR" altLang="en-US" sz="5865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0"/>
          </a:bodyPr>
          <a:lstStyle/>
          <a:p>
            <a:pPr marL="228600" indent="-228600" algn="l" defTabSz="5080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맑은 고딕"/>
              <a:buChar char="•"/>
              <a:defRPr lang="ko-KR" altLang="en-US"/>
            </a:pPr>
            <a:r>
              <a:rPr lang="en-US" altLang="ko-KR" sz="2800" b="0">
                <a:solidFill>
                  <a:schemeClr val="tx1"/>
                </a:solidFill>
                <a:latin typeface="맑은 고딕"/>
                <a:ea typeface="맑은 고딕"/>
              </a:rPr>
              <a:t>마스터 텍스트 스타일을 편집합니다</a:t>
            </a:r>
            <a:endParaRPr lang="en-US" altLang="ko-KR" sz="2800" b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685800" indent="-228600" algn="l" defTabSz="5080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맑은 고딕"/>
              <a:buChar char="•"/>
              <a:defRPr lang="ko-KR" altLang="en-US"/>
            </a:pPr>
            <a:r>
              <a:rPr lang="en-US" altLang="ko-KR" sz="2400" b="0">
                <a:solidFill>
                  <a:schemeClr val="tx1"/>
                </a:solidFill>
                <a:latin typeface="맑은 고딕"/>
                <a:ea typeface="맑은 고딕"/>
              </a:rPr>
              <a:t>둘째 수준</a:t>
            </a:r>
            <a:endParaRPr lang="en-US" altLang="ko-KR" sz="2400" b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1143000" indent="-228600" algn="l" defTabSz="5080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맑은 고딕"/>
              <a:buChar char="•"/>
              <a:defRPr lang="ko-KR" altLang="en-US"/>
            </a:pPr>
            <a:r>
              <a:rPr lang="en-US" altLang="ko-KR" sz="2000" b="0">
                <a:solidFill>
                  <a:schemeClr val="tx1"/>
                </a:solidFill>
                <a:latin typeface="맑은 고딕"/>
                <a:ea typeface="맑은 고딕"/>
              </a:rPr>
              <a:t>셋째 수준</a:t>
            </a:r>
            <a:endParaRPr lang="en-US" altLang="ko-KR" sz="2000" b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1600200" indent="-228600" algn="l" defTabSz="5080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맑은 고딕"/>
              <a:buChar char="•"/>
              <a:defRPr lang="ko-KR" altLang="en-US"/>
            </a:pPr>
            <a:r>
              <a:rPr lang="en-US" altLang="ko-KR" sz="1800" b="0">
                <a:solidFill>
                  <a:schemeClr val="tx1"/>
                </a:solidFill>
                <a:latin typeface="맑은 고딕"/>
                <a:ea typeface="맑은 고딕"/>
              </a:rPr>
              <a:t>넷째 수준</a:t>
            </a:r>
            <a:endParaRPr lang="en-US" altLang="ko-KR" sz="1800" b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2057400" indent="-228600" algn="l" defTabSz="5080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맑은 고딕"/>
              <a:buChar char="•"/>
              <a:defRPr lang="ko-KR" altLang="en-US"/>
            </a:pPr>
            <a:r>
              <a:rPr lang="en-US" altLang="ko-KR" sz="1600" b="0">
                <a:solidFill>
                  <a:schemeClr val="tx1"/>
                </a:solidFill>
                <a:latin typeface="맑은 고딕"/>
                <a:ea typeface="맑은 고딕"/>
              </a:rPr>
              <a:t>다섯째 수준</a:t>
            </a:r>
            <a:endParaRPr lang="ko-KR" altLang="en-US" sz="16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4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r" defTabSz="508000" latinLnBrk="0">
              <a:defRPr lang="ko-KR" altLang="en-US"/>
            </a:pPr>
            <a:fld id="{B9320F77-B9A0-41C5-862A-B4B631284C64}" type="slidenum">
              <a:rPr lang="en-US" altLang="ko-KR" sz="1200" kern="0">
                <a:solidFill>
                  <a:srgbClr val="898989"/>
                </a:solidFill>
              </a:rPr>
              <a:pPr algn="r" defTabSz="508000" latinLnBrk="0">
                <a:defRPr lang="ko-KR" altLang="en-US"/>
              </a:pPr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2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defTabSz="508000" latinLnBrk="0">
              <a:defRPr lang="ko-KR" altLang="en-US"/>
            </a:pPr>
            <a:fld id="{B9320F77-B9A0-41C5-862A-B4B631284C64}" type="datetime1">
              <a:rPr lang="en-GB" altLang="en-US" sz="1200" kern="0">
                <a:solidFill>
                  <a:srgbClr val="898989"/>
                </a:solidFill>
                <a:ea typeface="맑은 고딕"/>
              </a:rPr>
              <a:pPr defTabSz="508000" latinLnBrk="0">
                <a:defRPr lang="ko-KR" altLang="en-US"/>
              </a:pPr>
              <a:t>2017-10-08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3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algn="ctr" defTabSz="508000" latinLnBrk="0">
              <a:defRPr lang="ko-KR" altLang="en-US"/>
            </a:pPr>
            <a:r>
              <a:rPr lang="ko-KR" altLang="en-US" sz="1200" kern="0">
                <a:solidFill>
                  <a:srgbClr val="898989"/>
                </a:solidFill>
              </a:rPr>
              <a:t/>
            </a:r>
            <a:endParaRPr lang="ko-KR" altLang="en-US" sz="1200" kern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xmlns:mc="http://schemas.openxmlformats.org/markup-compatibility/2006" xmlns:hp="http://schemas.haansoft.com/office/presentation/8.0" mc:Ignorable="hp" hp:hslDur="500"/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3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나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꽃02.png"/>
          <p:cNvPicPr>
            <a:picLocks noChangeAspect="1"/>
          </p:cNvPicPr>
          <p:nvPr/>
        </p:nvPicPr>
        <p:blipFill rotWithShape="1">
          <a:blip r:embed="rId1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9444288" y="4537751"/>
            <a:ext cx="2551981" cy="218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600" y="384159"/>
            <a:ext cx="10972800" cy="75884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230085"/>
            <a:ext cx="10972800" cy="489607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0F7B6038-D81C-430C-BBDD-B369DD43E7B7}" type="datetime1">
              <a:rPr lang="ko-KR" altLang="en-US"/>
              <a:pPr>
                <a:defRPr lang="ko-KR" altLang="en-US"/>
              </a:pPr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7" name="그룹 9"/>
          <p:cNvGrpSpPr/>
          <p:nvPr/>
        </p:nvGrpSpPr>
        <p:grpSpPr>
          <a:xfrm rot="0">
            <a:off x="0" y="0"/>
            <a:ext cx="12192000" cy="250800"/>
            <a:chOff x="0" y="0"/>
            <a:chExt cx="9144000" cy="250800"/>
          </a:xfrm>
        </p:grpSpPr>
        <p:sp>
          <p:nvSpPr>
            <p:cNvPr id="11" name="직사각형 10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SzPct val="80000"/>
        <a:buFont typeface="Wingdings"/>
        <a:buChar char="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6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25" indent="-1714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1.jpeg"  /><Relationship Id="rId3" Type="http://schemas.openxmlformats.org/officeDocument/2006/relationships/image" Target="../media/image4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43.jpeg"  /><Relationship Id="rId3" Type="http://schemas.openxmlformats.org/officeDocument/2006/relationships/image" Target="../media/image44.jpeg"  /><Relationship Id="rId4" Type="http://schemas.openxmlformats.org/officeDocument/2006/relationships/image" Target="../media/image4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7.xml"  /><Relationship Id="rId2" Type="http://schemas.openxmlformats.org/officeDocument/2006/relationships/image" Target="../media/image46.jpeg"  /><Relationship Id="rId3" Type="http://schemas.openxmlformats.org/officeDocument/2006/relationships/image" Target="../media/image47.jpeg"  /><Relationship Id="rId4" Type="http://schemas.openxmlformats.org/officeDocument/2006/relationships/image" Target="../media/image4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49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50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51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52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7.xml"  /><Relationship Id="rId2" Type="http://schemas.openxmlformats.org/officeDocument/2006/relationships/image" Target="../media/image53.jpeg"  /><Relationship Id="rId3" Type="http://schemas.openxmlformats.org/officeDocument/2006/relationships/image" Target="../media/image54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5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7.xml"  /><Relationship Id="rId2" Type="http://schemas.openxmlformats.org/officeDocument/2006/relationships/image" Target="../media/image56.jpeg"  /><Relationship Id="rId3" Type="http://schemas.openxmlformats.org/officeDocument/2006/relationships/image" Target="../media/image57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58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7.xml"  /><Relationship Id="rId2" Type="http://schemas.openxmlformats.org/officeDocument/2006/relationships/image" Target="../media/image59.jpeg"  /><Relationship Id="rId3" Type="http://schemas.openxmlformats.org/officeDocument/2006/relationships/image" Target="../media/image60.jpeg"  /><Relationship Id="rId4" Type="http://schemas.openxmlformats.org/officeDocument/2006/relationships/image" Target="../media/image61.jpeg"  /><Relationship Id="rId5" Type="http://schemas.openxmlformats.org/officeDocument/2006/relationships/image" Target="../media/image62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63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7.xml"  /><Relationship Id="rId3" Type="http://schemas.openxmlformats.org/officeDocument/2006/relationships/image" Target="../media/image64.jpeg"  /><Relationship Id="rId4" Type="http://schemas.openxmlformats.org/officeDocument/2006/relationships/image" Target="../media/image65.jpeg"  /><Relationship Id="rId5" Type="http://schemas.openxmlformats.org/officeDocument/2006/relationships/image" Target="../media/image66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67.jpeg"  /><Relationship Id="rId3" Type="http://schemas.openxmlformats.org/officeDocument/2006/relationships/image" Target="../media/image68.jpeg"  /><Relationship Id="rId4" Type="http://schemas.openxmlformats.org/officeDocument/2006/relationships/image" Target="../media/image69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70.jpeg"  /><Relationship Id="rId3" Type="http://schemas.openxmlformats.org/officeDocument/2006/relationships/image" Target="../media/image71.jpeg"  /><Relationship Id="rId4" Type="http://schemas.openxmlformats.org/officeDocument/2006/relationships/image" Target="../media/image72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73.jpeg"  /><Relationship Id="rId3" Type="http://schemas.openxmlformats.org/officeDocument/2006/relationships/image" Target="../media/image74.jpeg"  /><Relationship Id="rId4" Type="http://schemas.openxmlformats.org/officeDocument/2006/relationships/image" Target="../media/image75.jpeg"  /><Relationship Id="rId5" Type="http://schemas.openxmlformats.org/officeDocument/2006/relationships/image" Target="../media/image76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hyperlink" Target="https://www.youtube.com/watch?v=hBs3aFM3cjM&amp;list=PLzfYrZf3MmJuXKpcuhanlKJmwyfAyHwJy" TargetMode="Externa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8.xml"  /><Relationship Id="rId3" Type="http://schemas.openxmlformats.org/officeDocument/2006/relationships/image" Target="../media/image18.jpeg"  /><Relationship Id="rId4" Type="http://schemas.openxmlformats.org/officeDocument/2006/relationships/image" Target="../media/image19.jpeg"  /><Relationship Id="rId5" Type="http://schemas.openxmlformats.org/officeDocument/2006/relationships/image" Target="../media/image20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77.jpeg"  /><Relationship Id="rId3" Type="http://schemas.openxmlformats.org/officeDocument/2006/relationships/image" Target="../media/image78.jpeg"  /><Relationship Id="rId4" Type="http://schemas.openxmlformats.org/officeDocument/2006/relationships/image" Target="../media/image79.jpeg"  /><Relationship Id="rId5" Type="http://schemas.openxmlformats.org/officeDocument/2006/relationships/image" Target="../media/image80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81.jpeg"  /><Relationship Id="rId3" Type="http://schemas.openxmlformats.org/officeDocument/2006/relationships/image" Target="../media/image74.jpeg"  /><Relationship Id="rId4" Type="http://schemas.openxmlformats.org/officeDocument/2006/relationships/image" Target="../media/image82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83.png"  /><Relationship Id="rId3" Type="http://schemas.openxmlformats.org/officeDocument/2006/relationships/image" Target="../media/image8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8.xml"  /><Relationship Id="rId2" Type="http://schemas.openxmlformats.org/officeDocument/2006/relationships/image" Target="../media/image21.jpeg"  /><Relationship Id="rId3" Type="http://schemas.openxmlformats.org/officeDocument/2006/relationships/image" Target="../media/image22.gif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23.jpeg"  /><Relationship Id="rId3" Type="http://schemas.openxmlformats.org/officeDocument/2006/relationships/image" Target="../media/image24.jpeg"  /><Relationship Id="rId4" Type="http://schemas.openxmlformats.org/officeDocument/2006/relationships/image" Target="../media/image2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8.xml"  /><Relationship Id="rId2" Type="http://schemas.openxmlformats.org/officeDocument/2006/relationships/image" Target="../media/image26.jpeg"  /><Relationship Id="rId3" Type="http://schemas.openxmlformats.org/officeDocument/2006/relationships/image" Target="../media/image2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8.jpeg"  /><Relationship Id="rId3" Type="http://schemas.openxmlformats.org/officeDocument/2006/relationships/image" Target="../media/image29.jpeg"  /><Relationship Id="rId4" Type="http://schemas.openxmlformats.org/officeDocument/2006/relationships/image" Target="../media/image30.jpeg"  /><Relationship Id="rId5" Type="http://schemas.openxmlformats.org/officeDocument/2006/relationships/image" Target="../media/image31.png"  /><Relationship Id="rId6" Type="http://schemas.openxmlformats.org/officeDocument/2006/relationships/image" Target="../media/image32.jpeg"  /><Relationship Id="rId7" Type="http://schemas.openxmlformats.org/officeDocument/2006/relationships/image" Target="../media/image33.jpeg"  /><Relationship Id="rId8" Type="http://schemas.openxmlformats.org/officeDocument/2006/relationships/image" Target="../media/image3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5.png"  /><Relationship Id="rId3" Type="http://schemas.openxmlformats.org/officeDocument/2006/relationships/image" Target="../media/image36.png"  /><Relationship Id="rId4" Type="http://schemas.openxmlformats.org/officeDocument/2006/relationships/image" Target="../media/image37.jpeg"  /><Relationship Id="rId5" Type="http://schemas.openxmlformats.org/officeDocument/2006/relationships/image" Target="../media/image3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39.jpeg"  /><Relationship Id="rId3" Type="http://schemas.openxmlformats.org/officeDocument/2006/relationships/image" Target="../media/image40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죠몬과 야요이(1) 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윤소연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 idx="0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lnSpcReduction="0"/>
          </a:bodyPr>
          <a:lstStyle/>
          <a:p>
            <a:pPr marL="0" indent="0" algn="l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en-US" altLang="ko-KR" sz="4800" b="1">
                <a:solidFill>
                  <a:schemeClr val="tx1"/>
                </a:solidFill>
                <a:latin typeface="맑은 고딕"/>
                <a:ea typeface="맑은 고딕"/>
              </a:rPr>
              <a:t>야요이 시대 주거 </a:t>
            </a:r>
            <a:endParaRPr lang="ko-KR" altLang="en-US" sz="4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572135" y="13716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0"/>
          </a:bodyPr>
          <a:lstStyle/>
          <a:p>
            <a:pPr marL="0" indent="0" algn="l" defTabSz="5080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3200">
                <a:solidFill>
                  <a:schemeClr val="tx1"/>
                </a:solidFill>
                <a:latin typeface="맑은 고딕"/>
                <a:ea typeface="맑은 고딕"/>
              </a:rPr>
              <a:t>죠몬 때와 같은 수혈식 주거 </a:t>
            </a:r>
            <a:endParaRPr lang="ko-KR" altLang="en-US" sz="320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80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en-US" altLang="ko-KR" sz="3200" b="0">
                <a:solidFill>
                  <a:schemeClr val="tx1"/>
                </a:solidFill>
                <a:latin typeface="맑은 고딕"/>
                <a:ea typeface="맑은 고딕"/>
              </a:rPr>
              <a:t>                            </a:t>
            </a:r>
            <a:endParaRPr lang="en-US" altLang="ko-KR" sz="3200" b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80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en-US" altLang="ko-KR" sz="3200">
                <a:solidFill>
                  <a:schemeClr val="tx1"/>
                </a:solidFill>
                <a:latin typeface="맑은 고딕"/>
                <a:ea typeface="맑은 고딕"/>
              </a:rPr>
              <a:t>         </a:t>
            </a:r>
            <a:r>
              <a:rPr lang="ko-KR" altLang="en-US" sz="3600" b="1">
                <a:solidFill>
                  <a:schemeClr val="tx1"/>
                </a:solidFill>
                <a:latin typeface="맑은 고딕"/>
                <a:ea typeface="맑은 고딕"/>
              </a:rPr>
              <a:t>▼고상 창고                         ▼망루 </a:t>
            </a:r>
            <a:endParaRPr lang="ko-KR" altLang="en-US" sz="36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pic>
        <p:nvPicPr>
          <p:cNvPr id="4" name="그림 3" descr="C:/Users/Administrator/AppData/Roaming/PolarisOffice/ETemp/3064_5716480/fImage698621896962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4573" y="2894427"/>
            <a:ext cx="5523230" cy="3688080"/>
          </a:xfrm>
          <a:prstGeom prst="rect">
            <a:avLst/>
          </a:prstGeom>
          <a:noFill/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48400" y="2895599"/>
            <a:ext cx="5620385" cy="375160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z="4800" b="1"/>
              <a:t>환호취락</a:t>
            </a:r>
            <a:r>
              <a:rPr lang="ko-KR" altLang="en-US" b="1"/>
              <a:t> </a:t>
            </a:r>
            <a:endParaRPr lang="ko-KR" altLang="en-US" b="1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04800" y="1905000"/>
            <a:ext cx="6225540" cy="434340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29400" y="395068"/>
            <a:ext cx="5393267" cy="3033712"/>
          </a:xfrm>
          <a:prstGeom prst="rect">
            <a:avLst/>
          </a:prstGeom>
        </p:spPr>
      </p:pic>
      <p:cxnSp>
        <p:nvCxnSpPr>
          <p:cNvPr id="7" name="꺾인 연결선 6"/>
          <p:cNvCxnSpPr/>
          <p:nvPr/>
        </p:nvCxnSpPr>
        <p:spPr>
          <a:xfrm flipV="1">
            <a:off x="5638800" y="1219200"/>
            <a:ext cx="762000" cy="692724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8382000" y="2133600"/>
            <a:ext cx="1223889" cy="1091053"/>
          </a:xfrm>
          <a:prstGeom prst="ellipse">
            <a:avLst/>
          </a:prstGeom>
          <a:solidFill>
            <a:srgbClr val="5b9bd5">
              <a:alpha val="0"/>
            </a:srgbClr>
          </a:solidFill>
          <a:ln w="38100" cap="flat" cmpd="sng" algn="ctr">
            <a:solidFill>
              <a:srgbClr val="ff0000"/>
            </a:solidFill>
            <a:prstDash val="solid"/>
            <a:miter/>
          </a:ln>
          <a:effectLst/>
        </p:spPr>
        <p:txBody>
          <a:bodyPr anchor="ctr"/>
          <a:lstStyle/>
          <a:p>
            <a:pPr marL="0" lv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endParaRPr lang="ko-KR" altLang="en-US" sz="1800" b="0" i="0" kern="0" spc="5">
              <a:solidFill>
                <a:prstClr val="white"/>
              </a:solidFill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593643" y="3603491"/>
            <a:ext cx="5429023" cy="3200620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>
          <a:xfrm flipH="1">
            <a:off x="8993944" y="3224653"/>
            <a:ext cx="32826" cy="180454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죠몬과 야요이(2) 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서희주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1660" lnSpcReduction="0"/>
          </a:bodyPr>
          <a:lstStyle/>
          <a:p>
            <a:pPr lvl="0">
              <a:defRPr lang="ko-KR" altLang="en-US"/>
            </a:pPr>
            <a:r>
              <a:rPr lang="ko-KR" altLang="en-US" sz="4799" b="1"/>
              <a:t>무덤과 매장</a:t>
            </a:r>
            <a:endParaRPr lang="ko-KR" altLang="en-US" sz="4799" b="1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838200" y="1690688"/>
            <a:ext cx="5181600" cy="3397770"/>
          </a:xfrm>
        </p:spPr>
      </p:pic>
      <p:pic>
        <p:nvPicPr>
          <p:cNvPr id="10" name="내용 개체 틀 9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>
            <a:fillRect/>
          </a:stretch>
        </p:blipFill>
        <p:spPr>
          <a:xfrm>
            <a:off x="6172200" y="1690688"/>
            <a:ext cx="5181600" cy="3397770"/>
          </a:xfrm>
        </p:spPr>
      </p:pic>
      <p:sp>
        <p:nvSpPr>
          <p:cNvPr id="11" name="TextBox 10"/>
          <p:cNvSpPr txBox="1"/>
          <p:nvPr/>
        </p:nvSpPr>
        <p:spPr>
          <a:xfrm>
            <a:off x="1396448" y="5307802"/>
            <a:ext cx="4065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/>
              <a:t>죠몬시대 대표적인 </a:t>
            </a:r>
            <a:r>
              <a:rPr lang="ko-KR" altLang="en-US" sz="2400" b="1"/>
              <a:t>굴장</a:t>
            </a:r>
            <a:endParaRPr lang="ko-KR" altLang="en-US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6656819" y="5295461"/>
            <a:ext cx="4628322" cy="446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/>
              <a:t>야요이시대 대표적인 </a:t>
            </a:r>
            <a:r>
              <a:rPr lang="ko-KR" altLang="en-US" sz="2400" b="1"/>
              <a:t>옹관묘</a:t>
            </a:r>
            <a:endParaRPr lang="ko-KR" altLang="en-US" sz="2400" b="1"/>
          </a:p>
        </p:txBody>
      </p:sp>
      <p:sp>
        <p:nvSpPr>
          <p:cNvPr id="2" name="이등변 삼각형 1"/>
          <p:cNvSpPr/>
          <p:nvPr/>
        </p:nvSpPr>
        <p:spPr>
          <a:xfrm>
            <a:off x="1033670" y="5307801"/>
            <a:ext cx="362778" cy="322823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72738" y="5256754"/>
            <a:ext cx="384081" cy="34750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875333"/>
            <a:ext cx="1109870" cy="5134527"/>
          </a:xfrm>
        </p:spPr>
        <p:txBody>
          <a:bodyPr vert="horz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4800" b="1"/>
              <a:t>무덤과 매장</a:t>
            </a:r>
            <a:endParaRPr lang="ko-KR" altLang="en-US" sz="4800" b="1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948070" y="192847"/>
            <a:ext cx="7686260" cy="6154945"/>
          </a:xfr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199" y="1093994"/>
            <a:ext cx="1264703" cy="4763466"/>
          </a:xfrm>
        </p:spPr>
        <p:txBody>
          <a:bodyPr vert="horz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4800" b="1"/>
              <a:t>일본건국신화</a:t>
            </a:r>
            <a:endParaRPr lang="ko-KR" altLang="en-US" sz="4800" b="1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102902" y="365125"/>
            <a:ext cx="9042176" cy="6221205"/>
          </a:xfr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1660" lnSpcReduction="0"/>
          </a:bodyPr>
          <a:lstStyle/>
          <a:p>
            <a:pPr lvl="0">
              <a:defRPr lang="ko-KR" altLang="en-US"/>
            </a:pPr>
            <a:r>
              <a:rPr lang="ko-KR" altLang="en-US" sz="4799" b="1"/>
              <a:t>일본의 건국신화</a:t>
            </a:r>
            <a:endParaRPr lang="ko-KR" altLang="en-US" sz="4799" b="1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38200" y="1406770"/>
            <a:ext cx="10378593" cy="4079630"/>
          </a:xfrm>
        </p:spPr>
      </p:pic>
      <p:sp>
        <p:nvSpPr>
          <p:cNvPr id="6" name="TextBox 5"/>
          <p:cNvSpPr txBox="1"/>
          <p:nvPr/>
        </p:nvSpPr>
        <p:spPr>
          <a:xfrm>
            <a:off x="838200" y="5641145"/>
            <a:ext cx="10247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https://www.youtube.com/watch?v=Z3BifZInjEk</a:t>
            </a:r>
            <a:endParaRPr lang="en-US" altLang="ko-KR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509955" y="365124"/>
            <a:ext cx="10515600" cy="1325563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4800" b="1"/>
              <a:t>여왕 히미코</a:t>
            </a:r>
            <a:endParaRPr lang="ko-KR" altLang="en-US" sz="4800" b="1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767755" y="365124"/>
            <a:ext cx="5586046" cy="5937201"/>
          </a:xfrm>
        </p:spPr>
      </p:pic>
      <p:sp>
        <p:nvSpPr>
          <p:cNvPr id="3" name="TextBox 2"/>
          <p:cNvSpPr txBox="1"/>
          <p:nvPr/>
        </p:nvSpPr>
        <p:spPr>
          <a:xfrm>
            <a:off x="622852" y="1802295"/>
            <a:ext cx="4306957" cy="412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 lang="ko-KR" altLang="en-US"/>
            </a:pPr>
            <a:r>
              <a:rPr lang="ko-KR" altLang="en-US" sz="2400" b="1"/>
              <a:t>김부식이 쓴 ‘삼국사기’ 와</a:t>
            </a:r>
            <a:endParaRPr lang="ko-KR" altLang="en-US" sz="2400" b="1"/>
          </a:p>
          <a:p>
            <a:pPr lvl="0">
              <a:defRPr lang="ko-KR" altLang="en-US"/>
            </a:pPr>
            <a:r>
              <a:rPr lang="en-US" altLang="ko-KR" sz="2400" b="1"/>
              <a:t>   </a:t>
            </a:r>
            <a:r>
              <a:rPr lang="ko-KR" altLang="en-US" sz="2400" b="1"/>
              <a:t>중국인 진수가 쓴 “삼국지”</a:t>
            </a:r>
            <a:endParaRPr lang="ko-KR" altLang="en-US" sz="2400" b="1"/>
          </a:p>
          <a:p>
            <a:pPr lvl="0">
              <a:defRPr lang="ko-KR" altLang="en-US"/>
            </a:pPr>
            <a:r>
              <a:rPr lang="en-US" altLang="ko-KR" sz="2400" b="1"/>
              <a:t>  </a:t>
            </a:r>
            <a:r>
              <a:rPr lang="ko-KR" altLang="en-US" sz="2400" b="1"/>
              <a:t> 기록</a:t>
            </a:r>
            <a:r>
              <a:rPr lang="en-US" altLang="ko-KR" sz="2400" b="1"/>
              <a:t>O</a:t>
            </a:r>
            <a:endParaRPr lang="en-US" altLang="ko-KR" sz="2400" b="1"/>
          </a:p>
          <a:p>
            <a:pPr lvl="0">
              <a:defRPr lang="ko-KR" altLang="en-US"/>
            </a:pPr>
            <a:endParaRPr lang="en-US" altLang="ko-KR" sz="2400" b="1"/>
          </a:p>
          <a:p>
            <a:pPr marL="285750" indent="-285750">
              <a:buFont typeface="Arial"/>
              <a:buChar char="•"/>
              <a:defRPr lang="ko-KR" altLang="en-US"/>
            </a:pPr>
            <a:r>
              <a:rPr lang="ko-KR" altLang="en-US" sz="2400" b="1"/>
              <a:t>‘일본서기’에는 기록</a:t>
            </a:r>
            <a:r>
              <a:rPr lang="en-US" altLang="ko-KR" sz="2400" b="1"/>
              <a:t>X</a:t>
            </a:r>
            <a:endParaRPr lang="en-US" altLang="ko-KR" sz="2400" b="1"/>
          </a:p>
          <a:p>
            <a:pPr lvl="0">
              <a:defRPr lang="ko-KR" altLang="en-US"/>
            </a:pPr>
            <a:endParaRPr lang="en-US" altLang="ko-KR" sz="2400" b="1"/>
          </a:p>
          <a:p>
            <a:pPr marL="285750" indent="-285750">
              <a:buFont typeface="Arial"/>
              <a:buChar char="•"/>
              <a:defRPr lang="ko-KR" altLang="en-US"/>
            </a:pPr>
            <a:r>
              <a:rPr lang="ko-KR" altLang="en-US" sz="2400" b="1"/>
              <a:t>정치력을 가진 인물로 외교 활동을 주관</a:t>
            </a:r>
            <a:endParaRPr lang="ko-KR" altLang="en-US" sz="2400" b="1"/>
          </a:p>
          <a:p>
            <a:pPr lvl="0">
              <a:defRPr lang="ko-KR" altLang="en-US"/>
            </a:pPr>
            <a:endParaRPr lang="en-US" altLang="ko-KR" sz="2400" b="1"/>
          </a:p>
          <a:p>
            <a:pPr marL="285750" indent="-285750">
              <a:buFont typeface="Arial"/>
              <a:buChar char="•"/>
              <a:defRPr lang="ko-KR" altLang="en-US"/>
            </a:pPr>
            <a:r>
              <a:rPr lang="ko-KR" altLang="en-US" sz="2400" b="1"/>
              <a:t>기괴한 술법으로 백성들을 미혹시키는 신비한 방법으로 통치</a:t>
            </a:r>
            <a:endParaRPr lang="ko-KR" altLang="en-US" sz="2400" b="1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1660" lnSpcReduction="0"/>
          </a:bodyPr>
          <a:lstStyle/>
          <a:p>
            <a:pPr lvl="0">
              <a:defRPr lang="ko-KR" altLang="en-US"/>
            </a:pPr>
            <a:r>
              <a:rPr lang="ko-KR" altLang="en-US" sz="4799" b="1"/>
              <a:t>토우</a:t>
            </a:r>
            <a:endParaRPr lang="ko-KR" altLang="en-US" sz="4799" b="1"/>
          </a:p>
        </p:txBody>
      </p:sp>
      <p:pic>
        <p:nvPicPr>
          <p:cNvPr id="17" name="내용 개체 틀 1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3507545" y="365125"/>
            <a:ext cx="5176910" cy="6414868"/>
          </a:xfrm>
        </p:spPr>
      </p:pic>
      <p:sp>
        <p:nvSpPr>
          <p:cNvPr id="23" name="타원 22"/>
          <p:cNvSpPr/>
          <p:nvPr/>
        </p:nvSpPr>
        <p:spPr>
          <a:xfrm>
            <a:off x="1046922" y="2170575"/>
            <a:ext cx="2702718" cy="98066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383244" y="2414511"/>
            <a:ext cx="2806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/>
              <a:t>풍요기원설</a:t>
            </a:r>
            <a:endParaRPr lang="ko-KR" altLang="en-US" sz="280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62153" y="3726992"/>
            <a:ext cx="2712955" cy="99373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35293" y="1832734"/>
            <a:ext cx="2712955" cy="9937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92277" y="2067991"/>
            <a:ext cx="2623932" cy="51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/>
              <a:t>숭배대상설</a:t>
            </a:r>
            <a:endParaRPr lang="ko-KR" alt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1178718" y="3973730"/>
            <a:ext cx="2570922" cy="510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/>
              <a:t>저주인형설</a:t>
            </a:r>
            <a:endParaRPr lang="ko-KR" altLang="en-US" sz="280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81525" y="3962249"/>
            <a:ext cx="2712955" cy="993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84455" y="4197506"/>
            <a:ext cx="210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/>
              <a:t>질병치유설</a:t>
            </a:r>
            <a:endParaRPr lang="en-US" altLang="ko-KR" sz="28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4800" b="1"/>
              <a:t>토우</a:t>
            </a:r>
            <a:endParaRPr lang="ko-KR" altLang="en-US" sz="4800" b="1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38200" y="1825624"/>
            <a:ext cx="10515600" cy="4561923"/>
          </a:xfr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화살표 연결선 14"/>
          <p:cNvCxnSpPr/>
          <p:nvPr/>
        </p:nvCxnSpPr>
        <p:spPr>
          <a:xfrm flipH="1">
            <a:off x="6012766" y="192258"/>
            <a:ext cx="76200" cy="6629400"/>
          </a:xfrm>
          <a:prstGeom prst="straightConnector1">
            <a:avLst/>
          </a:prstGeom>
          <a:ln w="101600" cmpd="sng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H="1">
            <a:off x="4836810" y="1825625"/>
            <a:ext cx="1259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02159" y="1705046"/>
            <a:ext cx="234651" cy="24750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직사각형 19"/>
          <p:cNvSpPr/>
          <p:nvPr/>
        </p:nvSpPr>
        <p:spPr>
          <a:xfrm>
            <a:off x="304800" y="199292"/>
            <a:ext cx="4387215" cy="817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4800" b="1"/>
              <a:t>일본의 선사시대 </a:t>
            </a:r>
            <a:endParaRPr lang="ko-KR" altLang="en-US" sz="4800" b="1"/>
          </a:p>
        </p:txBody>
      </p:sp>
      <p:sp>
        <p:nvSpPr>
          <p:cNvPr id="22" name="직사각형 21"/>
          <p:cNvSpPr/>
          <p:nvPr/>
        </p:nvSpPr>
        <p:spPr>
          <a:xfrm>
            <a:off x="557761" y="1312686"/>
            <a:ext cx="3410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/>
              <a:t>무토기 시대</a:t>
            </a:r>
            <a:r>
              <a:rPr lang="en-US" altLang="ko-KR" sz="2400" b="1"/>
              <a:t>(</a:t>
            </a:r>
            <a:r>
              <a:rPr lang="ko-KR" altLang="en-US" sz="2400" b="1"/>
              <a:t>선토기 시대</a:t>
            </a:r>
            <a:r>
              <a:rPr lang="en-US" altLang="ko-KR" sz="2800" b="1"/>
              <a:t>)</a:t>
            </a:r>
            <a:endParaRPr lang="en-US" altLang="ko-KR" sz="2800" b="1"/>
          </a:p>
        </p:txBody>
      </p:sp>
      <p:sp>
        <p:nvSpPr>
          <p:cNvPr id="23" name="직사각형 22"/>
          <p:cNvSpPr/>
          <p:nvPr/>
        </p:nvSpPr>
        <p:spPr>
          <a:xfrm>
            <a:off x="445557" y="1858218"/>
            <a:ext cx="4008333" cy="44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2400"/>
              <a:t>3</a:t>
            </a:r>
            <a:r>
              <a:rPr lang="ko-KR" altLang="en-US" sz="2400"/>
              <a:t>만 </a:t>
            </a:r>
            <a:r>
              <a:rPr lang="en-US" altLang="ko-KR" sz="2400"/>
              <a:t>5000</a:t>
            </a:r>
            <a:r>
              <a:rPr lang="ko-KR" altLang="en-US" sz="2400"/>
              <a:t>년경</a:t>
            </a:r>
            <a:r>
              <a:rPr lang="en-US" altLang="ko-KR" sz="2400"/>
              <a:t>~1</a:t>
            </a:r>
            <a:r>
              <a:rPr lang="ko-KR" altLang="en-US" sz="2400"/>
              <a:t>만 </a:t>
            </a:r>
            <a:r>
              <a:rPr lang="en-US" altLang="ko-KR" sz="2400"/>
              <a:t>4000</a:t>
            </a:r>
            <a:r>
              <a:rPr lang="ko-KR" altLang="en-US" sz="2400"/>
              <a:t>년경 </a:t>
            </a:r>
            <a:endParaRPr lang="ko-KR" altLang="en-US" sz="2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02171" y="2743200"/>
            <a:ext cx="1762125" cy="428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09429" y="4831751"/>
            <a:ext cx="1879537" cy="4571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761951" y="2620962"/>
            <a:ext cx="238125" cy="2444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4" name="직사각형 23"/>
          <p:cNvSpPr/>
          <p:nvPr/>
        </p:nvSpPr>
        <p:spPr>
          <a:xfrm>
            <a:off x="7387470" y="1893700"/>
            <a:ext cx="4038720" cy="571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3200" b="1"/>
              <a:t>★죠몬 시대</a:t>
            </a:r>
            <a:r>
              <a:rPr lang="en-US" altLang="ko-KR" sz="3200" b="1"/>
              <a:t>(</a:t>
            </a:r>
            <a:r>
              <a:rPr lang="ko-KR" altLang="en-US" sz="3200" b="1"/>
              <a:t>縄文時代</a:t>
            </a:r>
            <a:r>
              <a:rPr lang="en-US" altLang="ko-KR" sz="3200" b="1"/>
              <a:t>)</a:t>
            </a:r>
            <a:endParaRPr lang="en-US" altLang="ko-KR" sz="3200" b="1"/>
          </a:p>
        </p:txBody>
      </p:sp>
      <p:sp>
        <p:nvSpPr>
          <p:cNvPr id="25" name="직사각형 24"/>
          <p:cNvSpPr/>
          <p:nvPr/>
        </p:nvSpPr>
        <p:spPr>
          <a:xfrm>
            <a:off x="8000076" y="2453060"/>
            <a:ext cx="32927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/>
              <a:t>기원전 </a:t>
            </a:r>
            <a:r>
              <a:rPr lang="en-US" altLang="ko-KR" sz="2800"/>
              <a:t>1</a:t>
            </a:r>
            <a:r>
              <a:rPr lang="ko-KR" altLang="en-US" sz="2800"/>
              <a:t>만 </a:t>
            </a:r>
            <a:r>
              <a:rPr lang="en-US" altLang="ko-KR" sz="2800"/>
              <a:t>3000</a:t>
            </a:r>
            <a:r>
              <a:rPr lang="ko-KR" altLang="en-US" sz="2800"/>
              <a:t>년경</a:t>
            </a:r>
            <a:endParaRPr lang="ko-KR" altLang="en-US" sz="2800"/>
          </a:p>
          <a:p>
            <a:pPr lvl="0">
              <a:defRPr lang="ko-KR" altLang="en-US"/>
            </a:pPr>
            <a:r>
              <a:rPr lang="en-US" altLang="ko-KR" sz="2800"/>
              <a:t>~</a:t>
            </a:r>
            <a:r>
              <a:rPr lang="ko-KR" altLang="en-US" sz="2800"/>
              <a:t>기원전 </a:t>
            </a:r>
            <a:r>
              <a:rPr lang="en-US" altLang="ko-KR" sz="2800"/>
              <a:t>300</a:t>
            </a:r>
            <a:r>
              <a:rPr lang="ko-KR" altLang="en-US" sz="2800"/>
              <a:t>년경</a:t>
            </a:r>
            <a:endParaRPr lang="ko-KR" altLang="en-US" sz="2800"/>
          </a:p>
        </p:txBody>
      </p:sp>
      <p:sp>
        <p:nvSpPr>
          <p:cNvPr id="26" name="직사각형 25"/>
          <p:cNvSpPr/>
          <p:nvPr/>
        </p:nvSpPr>
        <p:spPr>
          <a:xfrm>
            <a:off x="-26377" y="4314199"/>
            <a:ext cx="6096000" cy="8750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en-US" sz="2400"/>
              <a:t> </a:t>
            </a:r>
            <a:r>
              <a:rPr lang="ko-KR" altLang="en-US" sz="2800"/>
              <a:t>★</a:t>
            </a:r>
            <a:r>
              <a:rPr lang="ko-KR" altLang="en-US" sz="2800" b="1"/>
              <a:t>야요이시대</a:t>
            </a:r>
            <a:r>
              <a:rPr lang="en-US" altLang="ko-KR" sz="2800" b="1"/>
              <a:t>(</a:t>
            </a:r>
            <a:r>
              <a:rPr lang="ko-KR" altLang="en-US" sz="2800" b="1"/>
              <a:t>弥生時代</a:t>
            </a:r>
            <a:r>
              <a:rPr lang="en-US" altLang="ko-KR" sz="2800" b="1"/>
              <a:t>) </a:t>
            </a:r>
            <a:endParaRPr lang="en-US" altLang="ko-KR" sz="2800" b="1"/>
          </a:p>
          <a:p>
            <a:pPr lvl="0">
              <a:defRPr lang="ko-KR" altLang="en-US"/>
            </a:pPr>
            <a:r>
              <a:rPr lang="ko-KR" altLang="en-US" sz="2400"/>
              <a:t>    기원전 </a:t>
            </a:r>
            <a:r>
              <a:rPr lang="en-US" altLang="ko-KR" sz="2400"/>
              <a:t>300</a:t>
            </a:r>
            <a:r>
              <a:rPr lang="ko-KR" altLang="en-US" sz="2400"/>
              <a:t>년경</a:t>
            </a:r>
            <a:r>
              <a:rPr lang="en-US" altLang="ko-KR" sz="2400"/>
              <a:t>~300</a:t>
            </a:r>
            <a:r>
              <a:rPr lang="ko-KR" altLang="en-US" sz="2400"/>
              <a:t>년경</a:t>
            </a:r>
            <a:endParaRPr lang="ko-KR" altLang="en-US" sz="240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003658" y="4721225"/>
            <a:ext cx="238125" cy="244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02171" y="5638800"/>
            <a:ext cx="1762125" cy="428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" name="직사각형 27"/>
          <p:cNvSpPr/>
          <p:nvPr/>
        </p:nvSpPr>
        <p:spPr>
          <a:xfrm>
            <a:off x="7906803" y="4842475"/>
            <a:ext cx="3757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3200" b="1"/>
              <a:t>고분 시대</a:t>
            </a:r>
            <a:r>
              <a:rPr lang="en-US" altLang="ko-KR" sz="3200" b="1"/>
              <a:t>(</a:t>
            </a:r>
            <a:r>
              <a:rPr lang="ko-KR" altLang="en-US" sz="3200" b="1"/>
              <a:t>古墳時代</a:t>
            </a:r>
            <a:r>
              <a:rPr lang="en-US" altLang="ko-KR" sz="3200" b="1"/>
              <a:t>) </a:t>
            </a:r>
            <a:endParaRPr lang="en-US" altLang="ko-KR" sz="3200" b="1"/>
          </a:p>
        </p:txBody>
      </p:sp>
      <p:sp>
        <p:nvSpPr>
          <p:cNvPr id="29" name="직사각형 28"/>
          <p:cNvSpPr/>
          <p:nvPr/>
        </p:nvSpPr>
        <p:spPr>
          <a:xfrm>
            <a:off x="8381999" y="5429640"/>
            <a:ext cx="2567940" cy="512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300</a:t>
            </a:r>
            <a:r>
              <a:rPr lang="ko-KR" altLang="en-US" sz="2800"/>
              <a:t>년경</a:t>
            </a:r>
            <a:r>
              <a:rPr lang="en-US" altLang="ko-KR" sz="2800"/>
              <a:t>~710</a:t>
            </a:r>
            <a:r>
              <a:rPr lang="ko-KR" altLang="en-US" sz="2800"/>
              <a:t>년</a:t>
            </a:r>
            <a:endParaRPr lang="ko-KR" altLang="en-US" sz="280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754954" y="5562599"/>
            <a:ext cx="176213" cy="1952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688315" y="138955"/>
            <a:ext cx="2292350" cy="17192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156920" y="32080"/>
            <a:ext cx="1843303" cy="184330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380116" y="41448"/>
            <a:ext cx="1794458" cy="179445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1660" lnSpcReduction="0"/>
          </a:bodyPr>
          <a:lstStyle/>
          <a:p>
            <a:pPr lvl="0">
              <a:defRPr lang="ko-KR" altLang="en-US"/>
            </a:pPr>
            <a:r>
              <a:rPr lang="ko-KR" altLang="en-US" sz="4799" b="1"/>
              <a:t>타카치호 마을</a:t>
            </a:r>
            <a:endParaRPr lang="ko-KR" altLang="en-US" sz="4799" b="1"/>
          </a:p>
        </p:txBody>
      </p:sp>
      <p:pic>
        <p:nvPicPr>
          <p:cNvPr id="14" name="내용 개체 틀 1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838200" y="1438621"/>
            <a:ext cx="5181600" cy="4171188"/>
          </a:xfrm>
        </p:spPr>
      </p:pic>
      <p:pic>
        <p:nvPicPr>
          <p:cNvPr id="16" name="내용 개체 틀 1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>
            <a:fillRect/>
          </a:stretch>
        </p:blipFill>
        <p:spPr>
          <a:xfrm>
            <a:off x="6096000" y="1438621"/>
            <a:ext cx="5257800" cy="4171188"/>
          </a:xfrm>
        </p:spPr>
      </p:pic>
      <p:sp>
        <p:nvSpPr>
          <p:cNvPr id="17" name="TextBox 16"/>
          <p:cNvSpPr txBox="1"/>
          <p:nvPr/>
        </p:nvSpPr>
        <p:spPr>
          <a:xfrm>
            <a:off x="838200" y="5724939"/>
            <a:ext cx="10002078" cy="359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http://japan-magazine.jnto.go.jp/ko/1212_kagura.html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1660" lnSpcReduction="0"/>
          </a:bodyPr>
          <a:lstStyle/>
          <a:p>
            <a:pPr lvl="0">
              <a:defRPr lang="ko-KR" altLang="en-US"/>
            </a:pPr>
            <a:r>
              <a:rPr lang="ko-KR" altLang="en-US" sz="4799" b="1"/>
              <a:t>요시노가리 유적</a:t>
            </a:r>
            <a:endParaRPr lang="ko-KR" altLang="en-US" sz="4799" b="1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377538" y="1472944"/>
            <a:ext cx="8615289" cy="4569435"/>
          </a:xfrm>
        </p:spPr>
      </p:pic>
      <p:sp>
        <p:nvSpPr>
          <p:cNvPr id="9" name="TextBox 8"/>
          <p:cNvSpPr txBox="1"/>
          <p:nvPr/>
        </p:nvSpPr>
        <p:spPr>
          <a:xfrm>
            <a:off x="1788355" y="6161649"/>
            <a:ext cx="10002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http://www.yoshinogari.jp/kr/contents1/categoryId_3.html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죠몬과 야요이(3) 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박효민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4111"/>
              <a:t>조몬 시대 장식품 </a:t>
            </a:r>
            <a:r>
              <a:rPr lang="en-US" altLang="ko-KR" sz="4111"/>
              <a:t>- </a:t>
            </a:r>
            <a:r>
              <a:rPr lang="ko-KR" altLang="en-US" sz="2998"/>
              <a:t>① 청동 거울</a:t>
            </a:r>
            <a:r>
              <a:rPr lang="en-US" altLang="ko-KR" sz="2998"/>
              <a:t>, </a:t>
            </a:r>
            <a:r>
              <a:rPr lang="ko-KR" altLang="en-US" sz="2998"/>
              <a:t>청동 방울</a:t>
            </a:r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189382" y="1412776"/>
            <a:ext cx="2973053" cy="2305672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9830" t="10500" r="12840" b="38810"/>
          <a:stretch>
            <a:fillRect/>
          </a:stretch>
        </p:blipFill>
        <p:spPr>
          <a:xfrm>
            <a:off x="3311691" y="2492896"/>
            <a:ext cx="4087165" cy="213846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21130" t="4160" r="18640" b="4250"/>
          <a:stretch>
            <a:fillRect/>
          </a:stretch>
        </p:blipFill>
        <p:spPr>
          <a:xfrm>
            <a:off x="147084" y="3881887"/>
            <a:ext cx="3006017" cy="228341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rcRect l="6130" t="3110" r="4140" b="3340"/>
          <a:stretch>
            <a:fillRect/>
          </a:stretch>
        </p:blipFill>
        <p:spPr>
          <a:xfrm>
            <a:off x="7590878" y="1663123"/>
            <a:ext cx="4510300" cy="4025490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4799856" y="5152836"/>
            <a:ext cx="158417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/>
              <a:t>&lt;- 청동 거울</a:t>
            </a:r>
            <a:endParaRPr lang="ko-KR" altLang="en-US" sz="1300"/>
          </a:p>
        </p:txBody>
      </p:sp>
      <p:cxnSp>
        <p:nvCxnSpPr>
          <p:cNvPr id="14" name="직선 화살표 연결선 13"/>
          <p:cNvCxnSpPr/>
          <p:nvPr/>
        </p:nvCxnSpPr>
        <p:spPr>
          <a:xfrm rot="16200000">
            <a:off x="6279600" y="5302800"/>
            <a:ext cx="208800" cy="0"/>
          </a:xfrm>
          <a:prstGeom prst="straightConnector1">
            <a:avLst/>
          </a:prstGeom>
          <a:ln algn="ctr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/>
          <p:cNvSpPr txBox="1"/>
          <p:nvPr/>
        </p:nvSpPr>
        <p:spPr>
          <a:xfrm>
            <a:off x="9216347" y="5985284"/>
            <a:ext cx="1584176" cy="28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/>
              <a:t>청동 방울</a:t>
            </a:r>
            <a:endParaRPr lang="ko-KR" altLang="en-US" sz="1300"/>
          </a:p>
        </p:txBody>
      </p:sp>
      <p:cxnSp>
        <p:nvCxnSpPr>
          <p:cNvPr id="17" name="직선 화살표 연결선 16"/>
          <p:cNvCxnSpPr/>
          <p:nvPr/>
        </p:nvCxnSpPr>
        <p:spPr>
          <a:xfrm rot="16200000">
            <a:off x="10504101" y="6161692"/>
            <a:ext cx="208800" cy="0"/>
          </a:xfrm>
          <a:prstGeom prst="straightConnector1">
            <a:avLst/>
          </a:prstGeom>
          <a:ln algn="ctr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3800"/>
              <a:t>조몬 시대 여러 청동 장식품</a:t>
            </a:r>
            <a:endParaRPr lang="ko-KR" altLang="en-US" sz="380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255574" y="1628800"/>
            <a:ext cx="7624725" cy="447485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11691" y="2063026"/>
            <a:ext cx="144016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/>
              <a:t>청동 방울</a:t>
            </a:r>
            <a:endParaRPr lang="ko-KR" altLang="en-US" sz="1300"/>
          </a:p>
        </p:txBody>
      </p:sp>
      <p:sp>
        <p:nvSpPr>
          <p:cNvPr id="8" name="TextBox 7"/>
          <p:cNvSpPr txBox="1"/>
          <p:nvPr/>
        </p:nvSpPr>
        <p:spPr>
          <a:xfrm>
            <a:off x="8028568" y="4437112"/>
            <a:ext cx="144016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/>
              <a:t>청동 거울</a:t>
            </a:r>
            <a:endParaRPr lang="ko-KR" altLang="en-US" sz="1300"/>
          </a:p>
        </p:txBody>
      </p:sp>
      <p:sp>
        <p:nvSpPr>
          <p:cNvPr id="9" name="TextBox 8"/>
          <p:cNvSpPr txBox="1"/>
          <p:nvPr/>
        </p:nvSpPr>
        <p:spPr>
          <a:xfrm>
            <a:off x="6431979" y="4268906"/>
            <a:ext cx="1152128" cy="31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/>
              <a:t>소동탁</a:t>
            </a:r>
            <a:endParaRPr lang="ko-KR" altLang="en-US" sz="1500"/>
          </a:p>
        </p:txBody>
      </p:sp>
      <p:sp>
        <p:nvSpPr>
          <p:cNvPr id="10" name="TextBox 9"/>
          <p:cNvSpPr txBox="1"/>
          <p:nvPr/>
        </p:nvSpPr>
        <p:spPr>
          <a:xfrm>
            <a:off x="4031771" y="3283305"/>
            <a:ext cx="139215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/>
              <a:t>청동제 칼</a:t>
            </a:r>
            <a:endParaRPr lang="ko-KR" altLang="en-US" sz="1500"/>
          </a:p>
        </p:txBody>
      </p:sp>
      <p:sp>
        <p:nvSpPr>
          <p:cNvPr id="11" name="TextBox 10"/>
          <p:cNvSpPr txBox="1"/>
          <p:nvPr/>
        </p:nvSpPr>
        <p:spPr>
          <a:xfrm>
            <a:off x="7344139" y="1984979"/>
            <a:ext cx="8640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/>
              <a:t>돌칼</a:t>
            </a:r>
            <a:endParaRPr lang="ko-KR" altLang="en-US" sz="1500"/>
          </a:p>
        </p:txBody>
      </p:sp>
      <p:sp>
        <p:nvSpPr>
          <p:cNvPr id="12" name="TextBox 11"/>
          <p:cNvSpPr txBox="1"/>
          <p:nvPr/>
        </p:nvSpPr>
        <p:spPr>
          <a:xfrm>
            <a:off x="8424597" y="2924945"/>
            <a:ext cx="1068472" cy="31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/>
              <a:t>장식품</a:t>
            </a:r>
            <a:endParaRPr lang="ko-KR" altLang="en-US" sz="15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z="3800"/>
              <a:t>조몬 시대 장식품 </a:t>
            </a:r>
            <a:r>
              <a:rPr lang="en-US" altLang="ko-KR" sz="3800"/>
              <a:t>- </a:t>
            </a:r>
            <a:r>
              <a:rPr lang="en-US" altLang="ko-KR" sz="2700"/>
              <a:t>② </a:t>
            </a:r>
            <a:r>
              <a:rPr lang="ko-KR" altLang="en-US" sz="2700"/>
              <a:t>소동탁</a:t>
            </a:r>
            <a:endParaRPr lang="ko-KR" altLang="en-US" sz="270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>
            <a:fillRect/>
          </a:stretch>
        </p:blipFill>
        <p:spPr>
          <a:xfrm>
            <a:off x="999624" y="1484785"/>
            <a:ext cx="4520312" cy="4669979"/>
          </a:xfrm>
        </p:spPr>
      </p:pic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tretch>
            <a:fillRect/>
          </a:stretch>
        </p:blipFill>
        <p:spPr>
          <a:xfrm>
            <a:off x="5803640" y="1484784"/>
            <a:ext cx="6030297" cy="2448272"/>
          </a:xfr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803638" y="4005064"/>
            <a:ext cx="6053001" cy="217893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3800"/>
              <a:t>조몬 시대 장식품 </a:t>
            </a:r>
            <a:r>
              <a:rPr lang="en-US" altLang="ko-KR" sz="3800"/>
              <a:t>- </a:t>
            </a:r>
            <a:r>
              <a:rPr lang="en-US" altLang="ko-KR" sz="2700"/>
              <a:t>③ </a:t>
            </a:r>
            <a:r>
              <a:rPr lang="ko-KR" altLang="en-US" sz="2700"/>
              <a:t>소동탁 문양</a:t>
            </a:r>
            <a:endParaRPr lang="ko-KR" altLang="en-US" sz="270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824192" y="1772816"/>
            <a:ext cx="4224469" cy="4032448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7382" y="1772816"/>
            <a:ext cx="3505989" cy="403244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75787" y="1772816"/>
            <a:ext cx="3552395" cy="403244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3800"/>
              <a:t>조몬 시대 장식품 </a:t>
            </a:r>
            <a:r>
              <a:rPr lang="en-US" altLang="ko-KR" sz="3800"/>
              <a:t>- </a:t>
            </a:r>
            <a:r>
              <a:rPr lang="en-US" altLang="ko-KR" sz="2700"/>
              <a:t>④ </a:t>
            </a:r>
            <a:r>
              <a:rPr lang="ko-KR" altLang="en-US" sz="2700"/>
              <a:t>청동 주조 틀</a:t>
            </a:r>
            <a:endParaRPr lang="ko-KR" altLang="en-US" sz="380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924497" y="1556793"/>
            <a:ext cx="4869811" cy="2088232"/>
          </a:xfr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11424" y="3861048"/>
            <a:ext cx="4896544" cy="229754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480043" y="1745510"/>
            <a:ext cx="4720317" cy="398774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3800"/>
              <a:t>조몬 시대 장식품 </a:t>
            </a:r>
            <a:r>
              <a:rPr lang="en-US" altLang="ko-KR" sz="3800"/>
              <a:t>- </a:t>
            </a:r>
            <a:r>
              <a:rPr lang="en-US" altLang="ko-KR" sz="2700"/>
              <a:t>⑤ </a:t>
            </a:r>
            <a:r>
              <a:rPr lang="ko-KR" altLang="en-US" sz="2700"/>
              <a:t>삽 무늬</a:t>
            </a:r>
            <a:r>
              <a:rPr lang="en-US" altLang="ko-KR" sz="2700"/>
              <a:t>, </a:t>
            </a:r>
            <a:r>
              <a:rPr lang="ko-KR" altLang="en-US" sz="2700"/>
              <a:t>장신구</a:t>
            </a:r>
            <a:endParaRPr lang="ko-KR" altLang="en-US" sz="380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23393" y="1556793"/>
            <a:ext cx="5158973" cy="4464496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65186" y="1556792"/>
            <a:ext cx="5507412" cy="237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65187" y="4149080"/>
            <a:ext cx="3009291" cy="18002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207626" y="4149081"/>
            <a:ext cx="2557660" cy="1758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3552" y="1395210"/>
            <a:ext cx="28803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/>
              <a:t>나무 삽 조각 얼굴</a:t>
            </a:r>
            <a:endParaRPr lang="ko-KR" altLang="en-US" sz="150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351584" y="1467342"/>
            <a:ext cx="0" cy="179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82322" y="1465873"/>
            <a:ext cx="2784310" cy="31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/>
              <a:t>뜨개질 장신구 옷감</a:t>
            </a:r>
            <a:endParaRPr lang="ko-KR" altLang="en-US" sz="150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7728181" y="1565045"/>
            <a:ext cx="0" cy="179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3800"/>
              <a:t>조몬 시대 장식품</a:t>
            </a:r>
            <a:r>
              <a:rPr lang="en-US" altLang="ko-KR" sz="3800"/>
              <a:t>, </a:t>
            </a:r>
            <a:r>
              <a:rPr lang="ko-KR" altLang="en-US" sz="3800"/>
              <a:t>장신구 </a:t>
            </a:r>
            <a:r>
              <a:rPr lang="en-US" altLang="ko-KR" sz="3800"/>
              <a:t>– </a:t>
            </a:r>
            <a:r>
              <a:rPr lang="ko-KR" altLang="en-US" sz="2700"/>
              <a:t>영상</a:t>
            </a:r>
            <a:endParaRPr lang="ko-KR" altLang="en-US" sz="27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0"/>
          </a:bodyPr>
          <a:lstStyle/>
          <a:p>
            <a:pPr marL="457200" indent="-457200" algn="ctr">
              <a:buFont typeface="+mj-lt"/>
              <a:buAutoNum type="arabicPeriod"/>
              <a:defRPr lang="ko-KR" altLang="en-US"/>
            </a:pPr>
            <a:r>
              <a:rPr lang="en-US" altLang="ko-KR" sz="2500">
                <a:hlinkClick r:id="rId2"/>
              </a:rPr>
              <a:t>https://www.youtube.com/watch?v=hBs3aFM3cjM&amp;list=PLzfYrZf3MmJuXKpcuhanlKJmwyfAyHwJy</a:t>
            </a:r>
            <a:endParaRPr lang="en-US" altLang="ko-KR" sz="2500"/>
          </a:p>
          <a:p>
            <a:pPr marL="0" indent="0" algn="ctr">
              <a:spcBef>
                <a:spcPct val="33000"/>
              </a:spcBef>
              <a:buNone/>
              <a:defRPr lang="ko-KR" altLang="en-US"/>
            </a:pPr>
            <a:r>
              <a:rPr lang="ko-KR" altLang="en-US" sz="2500"/>
              <a:t>소동탁 </a:t>
            </a:r>
            <a:r>
              <a:rPr lang="en-US" altLang="ko-KR" sz="2500"/>
              <a:t>- (2:43~2:54)</a:t>
            </a:r>
            <a:endParaRPr lang="en-US" altLang="ko-KR" sz="2500"/>
          </a:p>
          <a:p>
            <a:pPr marL="0" indent="0" algn="ctr">
              <a:spcBef>
                <a:spcPct val="33000"/>
              </a:spcBef>
              <a:buNone/>
              <a:defRPr lang="ko-KR" altLang="en-US"/>
            </a:pPr>
            <a:r>
              <a:rPr lang="ko-KR" altLang="en-US" sz="2500"/>
              <a:t>장신구 </a:t>
            </a:r>
            <a:r>
              <a:rPr lang="en-US" altLang="ko-KR" sz="2500"/>
              <a:t>- (3:48~3:53)</a:t>
            </a:r>
            <a:endParaRPr lang="en-US" altLang="ko-KR" sz="25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0488" y="1752600"/>
            <a:ext cx="3393281" cy="3423178"/>
          </a:xfrm>
          <a:prstGeom prst="rect">
            <a:avLst/>
          </a:prstGeom>
        </p:spPr>
      </p:pic>
      <p:pic>
        <p:nvPicPr>
          <p:cNvPr id="5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804049" y="1763713"/>
            <a:ext cx="4429124" cy="3412065"/>
          </a:xfrm>
          <a:prstGeom prst="rect">
            <a:avLst/>
          </a:prstGeom>
        </p:spPr>
      </p:pic>
      <p:pic>
        <p:nvPicPr>
          <p:cNvPr id="7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430892" y="1753559"/>
            <a:ext cx="3387327" cy="3432371"/>
          </a:xfrm>
          <a:prstGeom prst="rect">
            <a:avLst/>
          </a:prstGeom>
        </p:spPr>
      </p:pic>
      <p:sp>
        <p:nvSpPr>
          <p:cNvPr id="18" name="제목 17"/>
          <p:cNvSpPr>
            <a:spLocks noGrp="1"/>
          </p:cNvSpPr>
          <p:nvPr>
            <p:ph type="title" idx="0"/>
          </p:nvPr>
        </p:nvSpPr>
        <p:spPr>
          <a:xfrm>
            <a:off x="161778" y="228600"/>
            <a:ext cx="10515600" cy="1325563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4800" b="1"/>
              <a:t>죠몬 시대 생활방식</a:t>
            </a:r>
            <a:endParaRPr lang="ko-KR" altLang="en-US" sz="4800" b="1"/>
          </a:p>
        </p:txBody>
      </p:sp>
      <p:sp>
        <p:nvSpPr>
          <p:cNvPr id="21" name="제목 17"/>
          <p:cNvSpPr>
            <a:spLocks noGrp="1"/>
          </p:cNvSpPr>
          <p:nvPr>
            <p:ph type="title" idx="4294967295"/>
          </p:nvPr>
        </p:nvSpPr>
        <p:spPr>
          <a:xfrm>
            <a:off x="0" y="5334000"/>
            <a:ext cx="11122816" cy="1124094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 ▲</a:t>
            </a:r>
            <a:r>
              <a:rPr lang="ko-KR" altLang="en-US" b="1"/>
              <a:t>사냥</a:t>
            </a:r>
            <a:r>
              <a:rPr lang="ko-KR" altLang="en-US"/>
              <a:t>             ▲</a:t>
            </a:r>
            <a:r>
              <a:rPr lang="ko-KR" altLang="en-US" b="1"/>
              <a:t>낚시</a:t>
            </a:r>
            <a:r>
              <a:rPr lang="ko-KR" altLang="en-US"/>
              <a:t>             ▲</a:t>
            </a:r>
            <a:r>
              <a:rPr lang="ko-KR" altLang="en-US" b="1"/>
              <a:t>채집</a:t>
            </a:r>
            <a:r>
              <a:rPr lang="ko-KR" altLang="en-US"/>
              <a:t> 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371" y="1628800"/>
            <a:ext cx="3552395" cy="224164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3800"/>
              <a:t>조몬</a:t>
            </a:r>
            <a:r>
              <a:rPr lang="en-US" altLang="ko-KR" sz="3800"/>
              <a:t>, </a:t>
            </a:r>
            <a:r>
              <a:rPr lang="ko-KR" altLang="en-US" sz="3800"/>
              <a:t>야요이 시대 사람 모습</a:t>
            </a:r>
            <a:r>
              <a:rPr lang="en-US" altLang="ko-KR" sz="3800"/>
              <a:t> </a:t>
            </a:r>
            <a:endParaRPr lang="ko-KR" altLang="en-US" sz="380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3970809" y="1669727"/>
            <a:ext cx="3553363" cy="2167677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91477" y="4197166"/>
            <a:ext cx="5184576" cy="235308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632170" y="1628800"/>
            <a:ext cx="4374623" cy="4921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20469" y="1484785"/>
            <a:ext cx="1248139" cy="313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/>
              <a:t>조몬인</a:t>
            </a:r>
            <a:endParaRPr lang="ko-KR" altLang="en-US" sz="150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10416480" y="1556917"/>
            <a:ext cx="0" cy="179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08235" y="4941169"/>
            <a:ext cx="14401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/>
              <a:t>야요이인</a:t>
            </a:r>
            <a:endParaRPr lang="ko-KR" altLang="en-US" sz="150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8304245" y="5013176"/>
            <a:ext cx="0" cy="179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3800"/>
              <a:t>조몬</a:t>
            </a:r>
            <a:r>
              <a:rPr lang="en-US" altLang="ko-KR" sz="3800"/>
              <a:t>, </a:t>
            </a:r>
            <a:r>
              <a:rPr lang="ko-KR" altLang="en-US" sz="3800"/>
              <a:t>야요이 시대 의상</a:t>
            </a:r>
            <a:endParaRPr lang="ko-KR" altLang="en-US" sz="380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1371" y="1484784"/>
            <a:ext cx="4656080" cy="4968552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27914" y="1412777"/>
            <a:ext cx="4704525" cy="203768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l="4360" t="37480" r="46380" b="6120"/>
          <a:stretch>
            <a:fillRect/>
          </a:stretch>
        </p:blipFill>
        <p:spPr>
          <a:xfrm>
            <a:off x="5327915" y="3605410"/>
            <a:ext cx="4704524" cy="28479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20469" y="1556792"/>
            <a:ext cx="14401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500"/>
              <a:t>&lt;- </a:t>
            </a:r>
            <a:r>
              <a:rPr lang="ko-KR" altLang="en-US" sz="1500"/>
              <a:t>조몬 시대 의상 뜨개질</a:t>
            </a:r>
            <a:endParaRPr lang="ko-KR" altLang="en-US" sz="1500"/>
          </a:p>
        </p:txBody>
      </p:sp>
      <p:sp>
        <p:nvSpPr>
          <p:cNvPr id="10" name="TextBox 9"/>
          <p:cNvSpPr txBox="1"/>
          <p:nvPr/>
        </p:nvSpPr>
        <p:spPr>
          <a:xfrm>
            <a:off x="10224459" y="3861048"/>
            <a:ext cx="1728192" cy="318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500"/>
              <a:t>&lt;- </a:t>
            </a:r>
            <a:r>
              <a:rPr lang="ko-KR" altLang="en-US" sz="1500"/>
              <a:t>조몬 시대 의상</a:t>
            </a:r>
            <a:endParaRPr lang="ko-KR" altLang="en-US" sz="1500"/>
          </a:p>
        </p:txBody>
      </p:sp>
      <p:sp>
        <p:nvSpPr>
          <p:cNvPr id="11" name="TextBox 10"/>
          <p:cNvSpPr txBox="1"/>
          <p:nvPr/>
        </p:nvSpPr>
        <p:spPr>
          <a:xfrm>
            <a:off x="47328" y="1873064"/>
            <a:ext cx="1536171" cy="54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/>
              <a:t>조몬 시대 의상 </a:t>
            </a:r>
            <a:r>
              <a:rPr lang="en-US" altLang="ko-KR" sz="1500"/>
              <a:t>-&gt;</a:t>
            </a:r>
            <a:endParaRPr lang="ko-KR" altLang="en-US" sz="15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3800"/>
              <a:t>조몬</a:t>
            </a:r>
            <a:r>
              <a:rPr lang="en-US" altLang="ko-KR" sz="3800"/>
              <a:t>, </a:t>
            </a:r>
            <a:r>
              <a:rPr lang="ko-KR" altLang="en-US" sz="3800"/>
              <a:t>야요이 시대 복식 문화</a:t>
            </a:r>
            <a:endParaRPr lang="ko-KR" altLang="en-US" sz="380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4440" r="35230" b="-1010"/>
          <a:stretch>
            <a:fillRect/>
          </a:stretch>
        </p:blipFill>
        <p:spPr>
          <a:xfrm>
            <a:off x="6864085" y="2381466"/>
            <a:ext cx="1824203" cy="32424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 l="33510" r="32970"/>
          <a:stretch>
            <a:fillRect/>
          </a:stretch>
        </p:blipFill>
        <p:spPr>
          <a:xfrm>
            <a:off x="1007435" y="2379422"/>
            <a:ext cx="2050037" cy="3355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38581" y="2656329"/>
            <a:ext cx="2400267" cy="542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500"/>
              <a:t>&lt;- </a:t>
            </a:r>
            <a:r>
              <a:rPr lang="ko-KR" altLang="en-US" sz="1500"/>
              <a:t>여자 복식 의상</a:t>
            </a:r>
            <a:endParaRPr lang="ko-KR" altLang="en-US" sz="1500"/>
          </a:p>
          <a:p>
            <a:pPr lvl="0">
              <a:defRPr lang="ko-KR" altLang="en-US"/>
            </a:pPr>
            <a:endParaRPr lang="ko-KR" altLang="en-US" sz="1500"/>
          </a:p>
        </p:txBody>
      </p:sp>
      <p:sp>
        <p:nvSpPr>
          <p:cNvPr id="7" name="TextBox 6"/>
          <p:cNvSpPr txBox="1"/>
          <p:nvPr/>
        </p:nvSpPr>
        <p:spPr>
          <a:xfrm>
            <a:off x="8880309" y="2656329"/>
            <a:ext cx="2400267" cy="542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500"/>
              <a:t>&lt;- </a:t>
            </a:r>
            <a:r>
              <a:rPr lang="ko-KR" altLang="en-US" sz="1500"/>
              <a:t>남자 복식 의상</a:t>
            </a:r>
            <a:endParaRPr lang="ko-KR" altLang="en-US" sz="1500"/>
          </a:p>
          <a:p>
            <a:pPr lvl="0">
              <a:defRPr lang="ko-KR" altLang="en-US"/>
            </a:pPr>
            <a:endParaRPr lang="ko-KR" altLang="en-US" sz="15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81000" y="76200"/>
            <a:ext cx="10515600" cy="1325563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4800" b="1"/>
              <a:t>야요이 시대 생활방식</a:t>
            </a:r>
            <a:endParaRPr lang="ko-KR" altLang="en-US" sz="4800" b="1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3400" y="1219201"/>
            <a:ext cx="610884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882640"/>
            <a:ext cx="2158365" cy="6972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/>
              <a:t>▲벼농사 </a:t>
            </a:r>
            <a:endParaRPr lang="ko-KR" altLang="en-US" sz="4000" b="1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81798" y="1066801"/>
            <a:ext cx="5313947" cy="4572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001000" y="5870917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/>
              <a:t>▲제염업  </a:t>
            </a:r>
            <a:endParaRPr lang="ko-KR" altLang="en-US" sz="4000" b="1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80403" y="903941"/>
            <a:ext cx="10591800" cy="56938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3600" b="1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endParaRPr lang="en-US" altLang="ko-KR" sz="3600" b="1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endParaRPr lang="en-US" altLang="ko-KR" sz="3600" b="1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endParaRPr lang="en-US" altLang="ko-KR" sz="3600" b="1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endParaRPr lang="en-US" altLang="ko-KR" sz="3600" b="1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endParaRPr lang="en-US" altLang="ko-KR" sz="3600" b="1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3600">
                <a:solidFill>
                  <a:schemeClr val="tx1"/>
                </a:solidFill>
              </a:rPr>
              <a:t>                            </a:t>
            </a:r>
            <a:r>
              <a:rPr lang="ko-KR" altLang="en-US" sz="3600" b="1">
                <a:solidFill>
                  <a:schemeClr val="tx1"/>
                </a:solidFill>
              </a:rPr>
              <a:t>집단의 </a:t>
            </a:r>
            <a:r>
              <a:rPr lang="ko-KR" altLang="en-US" sz="3600" b="1">
                <a:solidFill>
                  <a:srgbClr val="ff0000"/>
                </a:solidFill>
              </a:rPr>
              <a:t>대형</a:t>
            </a:r>
            <a:r>
              <a:rPr lang="ko-KR" altLang="en-US" sz="3600" b="1">
                <a:solidFill>
                  <a:schemeClr val="tx1"/>
                </a:solidFill>
              </a:rPr>
              <a:t>화</a:t>
            </a:r>
            <a:r>
              <a:rPr lang="en-US" altLang="ko-KR" sz="3600">
                <a:solidFill>
                  <a:schemeClr val="tx1"/>
                </a:solidFill>
              </a:rPr>
              <a:t>                                          </a:t>
            </a:r>
            <a:endParaRPr lang="en-US" altLang="ko-KR" sz="360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en-US" altLang="ko-KR" sz="3600" b="1">
                <a:solidFill>
                  <a:srgbClr val="ff0000"/>
                </a:solidFill>
              </a:rPr>
              <a:t>                           </a:t>
            </a:r>
            <a:r>
              <a:rPr lang="ko-KR" altLang="en-US" sz="3600" b="1">
                <a:solidFill>
                  <a:srgbClr val="ff0000"/>
                </a:solidFill>
              </a:rPr>
              <a:t>마을 </a:t>
            </a:r>
            <a:r>
              <a:rPr lang="ko-KR" altLang="en-US" sz="3600" b="1">
                <a:solidFill>
                  <a:schemeClr val="tx1"/>
                </a:solidFill>
              </a:rPr>
              <a:t>형성</a:t>
            </a:r>
            <a:r>
              <a:rPr lang="ko-KR" altLang="en-US" sz="3600" b="1">
                <a:solidFill>
                  <a:srgbClr val="ff0000"/>
                </a:solidFill>
              </a:rPr>
              <a:t> </a:t>
            </a:r>
            <a:r>
              <a:rPr lang="ko-KR" altLang="en-US" sz="3600" b="1">
                <a:solidFill>
                  <a:schemeClr val="tx1"/>
                </a:solidFill>
              </a:rPr>
              <a:t> </a:t>
            </a:r>
            <a:endParaRPr lang="en-US" altLang="ko-KR" sz="3600" b="1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81000" y="178981"/>
            <a:ext cx="10515600" cy="1325563"/>
          </a:xfrm>
        </p:spPr>
        <p:txBody>
          <a:bodyPr>
            <a:normAutofit fontScale="92090" lnSpcReduction="0"/>
          </a:bodyPr>
          <a:lstStyle/>
          <a:p>
            <a:pPr lvl="0">
              <a:defRPr lang="ko-KR" altLang="en-US"/>
            </a:pPr>
            <a:r>
              <a:rPr lang="ko-KR" altLang="en-US" b="1"/>
              <a:t>             </a:t>
            </a:r>
            <a:r>
              <a:rPr lang="ko-KR" altLang="en-US" sz="4777" b="1"/>
              <a:t>죠몬                  야요이 </a:t>
            </a:r>
            <a:br>
              <a:rPr lang="en-US" altLang="ko-KR" sz="4777"/>
            </a:br>
            <a:r>
              <a:rPr lang="en-US" altLang="ko-KR"/>
              <a:t>         </a:t>
            </a:r>
            <a:r>
              <a:rPr lang="ko-KR" altLang="en-US"/>
              <a:t>   </a:t>
            </a: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9601200" y="1111641"/>
            <a:ext cx="1344969" cy="231566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10154" y="1111641"/>
            <a:ext cx="2895600" cy="27657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825175" y="1084678"/>
            <a:ext cx="2895600" cy="2768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내용 개체 틀 2"/>
          <p:cNvSpPr txBox="1"/>
          <p:nvPr/>
        </p:nvSpPr>
        <p:spPr>
          <a:xfrm>
            <a:off x="1905000" y="3657600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lang="ko-KR" altLang="en-US"/>
            </a:pPr>
            <a:r>
              <a:rPr lang="en-US" altLang="ko-KR"/>
              <a:t>     </a:t>
            </a:r>
            <a:r>
              <a:rPr lang="ko-KR" altLang="en-US" sz="3600" b="1"/>
              <a:t>평등사회                  </a:t>
            </a:r>
            <a:r>
              <a:rPr lang="ko-KR" altLang="en-US" sz="3600" b="1">
                <a:solidFill>
                  <a:srgbClr val="ff0000"/>
                </a:solidFill>
              </a:rPr>
              <a:t>계급</a:t>
            </a:r>
            <a:r>
              <a:rPr lang="ko-KR" altLang="en-US" sz="3600" b="1"/>
              <a:t>사회 </a:t>
            </a:r>
            <a:r>
              <a:rPr lang="ko-KR" altLang="en-US"/>
              <a:t> </a:t>
            </a:r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257800" y="3750868"/>
            <a:ext cx="1447800" cy="3639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362200" y="4689133"/>
            <a:ext cx="6248400" cy="118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/>
              <a:t>  이동생활</a:t>
            </a:r>
            <a:endParaRPr lang="ko-KR" altLang="en-US" sz="3600" b="1"/>
          </a:p>
          <a:p>
            <a:pPr lvl="0">
              <a:defRPr lang="ko-KR" altLang="en-US"/>
            </a:pPr>
            <a:r>
              <a:rPr lang="ko-KR" altLang="en-US" sz="3600" b="1"/>
              <a:t>→정착생활            </a:t>
            </a:r>
            <a:endParaRPr lang="ko-KR" altLang="en-US" sz="3600" b="1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52400" y="-196631"/>
            <a:ext cx="10515600" cy="13255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b="1"/>
              <a:t> </a:t>
            </a:r>
            <a:r>
              <a:rPr lang="ko-KR" altLang="en-US" sz="4800" b="1"/>
              <a:t>토기</a:t>
            </a:r>
            <a:r>
              <a:rPr lang="ko-KR" altLang="en-US" b="1"/>
              <a:t> </a:t>
            </a:r>
            <a:endParaRPr lang="ko-KR" altLang="en-US" b="1"/>
          </a:p>
        </p:txBody>
      </p:sp>
      <p:sp>
        <p:nvSpPr>
          <p:cNvPr id="5" name="제목 1"/>
          <p:cNvSpPr>
            <a:spLocks noGrp="1"/>
          </p:cNvSpPr>
          <p:nvPr>
            <p:ph type="title" idx="4294967295"/>
          </p:nvPr>
        </p:nvSpPr>
        <p:spPr>
          <a:xfrm>
            <a:off x="0" y="4690750"/>
            <a:ext cx="6198393" cy="1905000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b="1"/>
              <a:t>    죠몬 시대 토기 </a:t>
            </a:r>
            <a:br>
              <a:rPr lang="en-US" altLang="ko-KR" b="1"/>
            </a:br>
            <a:r>
              <a:rPr lang="en-US" altLang="ko-KR" b="1"/>
              <a:t>       </a:t>
            </a:r>
            <a:r>
              <a:rPr lang="ko-KR" altLang="en-US" sz="3300" b="1"/>
              <a:t>두꺼움</a:t>
            </a:r>
            <a:r>
              <a:rPr lang="en-US" altLang="ko-KR" sz="3300" b="1"/>
              <a:t>,</a:t>
            </a:r>
            <a:r>
              <a:rPr lang="ko-KR" altLang="en-US" sz="3300" b="1"/>
              <a:t>흑갈색</a:t>
            </a:r>
            <a:r>
              <a:rPr lang="en-US" altLang="ko-KR" sz="3300" b="1"/>
              <a:t>,</a:t>
            </a:r>
            <a:br>
              <a:rPr lang="en-US" altLang="ko-KR" sz="3300" b="1"/>
            </a:br>
            <a:r>
              <a:rPr lang="ko-KR" altLang="en-US" sz="3300" b="1"/>
              <a:t>           새끼줄 무늬</a:t>
            </a:r>
            <a:endParaRPr lang="ko-KR" altLang="en-US" sz="3300" b="1"/>
          </a:p>
        </p:txBody>
      </p:sp>
      <p:sp>
        <p:nvSpPr>
          <p:cNvPr id="6" name="제목 1"/>
          <p:cNvSpPr>
            <a:spLocks noGrp="1"/>
          </p:cNvSpPr>
          <p:nvPr>
            <p:ph type="title" idx="4294967295"/>
          </p:nvPr>
        </p:nvSpPr>
        <p:spPr>
          <a:xfrm>
            <a:off x="7060407" y="4724400"/>
            <a:ext cx="5131593" cy="1905000"/>
          </a:xfrm>
        </p:spPr>
        <p:txBody>
          <a:bodyPr>
            <a:normAutofit fontScale="91660" lnSpcReduction="0"/>
          </a:bodyPr>
          <a:lstStyle/>
          <a:p>
            <a:pPr lvl="0">
              <a:defRPr lang="ko-KR" altLang="en-US"/>
            </a:pPr>
            <a:r>
              <a:rPr lang="ko-KR" altLang="en-US"/>
              <a:t> </a:t>
            </a:r>
            <a:r>
              <a:rPr lang="ko-KR" altLang="en-US" sz="4799" b="1"/>
              <a:t>야요이 시대 토기  </a:t>
            </a:r>
            <a:br>
              <a:rPr lang="en-US" altLang="ko-KR"/>
            </a:br>
            <a:r>
              <a:rPr lang="en-US" altLang="ko-KR"/>
              <a:t>      </a:t>
            </a:r>
            <a:r>
              <a:rPr lang="ko-KR" altLang="en-US" sz="3599" b="1"/>
              <a:t>얇음</a:t>
            </a:r>
            <a:r>
              <a:rPr lang="en-US" altLang="ko-KR" sz="3599" b="1"/>
              <a:t>,</a:t>
            </a:r>
            <a:r>
              <a:rPr lang="ko-KR" altLang="en-US" sz="3599" b="1"/>
              <a:t> 적갈색</a:t>
            </a:r>
            <a:r>
              <a:rPr lang="en-US" altLang="ko-KR" sz="3599" b="1"/>
              <a:t>,</a:t>
            </a:r>
            <a:br>
              <a:rPr lang="en-US" altLang="ko-KR" sz="3599" b="1"/>
            </a:br>
            <a:r>
              <a:rPr lang="en-US" altLang="ko-KR" sz="3599" b="1"/>
              <a:t>   </a:t>
            </a:r>
            <a:r>
              <a:rPr lang="ko-KR" altLang="en-US" sz="3599" b="1"/>
              <a:t>기하학 모양</a:t>
            </a:r>
            <a:r>
              <a:rPr lang="en-US" altLang="ko-KR" sz="3599" b="1"/>
              <a:t>,</a:t>
            </a:r>
            <a:r>
              <a:rPr lang="ko-KR" altLang="en-US" sz="3599" b="1"/>
              <a:t>실용적 </a:t>
            </a:r>
            <a:endParaRPr lang="ko-KR" altLang="en-US" sz="3599" b="1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33622" y="1050144"/>
            <a:ext cx="3401118" cy="36406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91200" y="1031387"/>
            <a:ext cx="2747645" cy="365936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915400" y="1889983"/>
            <a:ext cx="6096000" cy="27753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en-US" sz="4400"/>
              <a:t>    </a:t>
            </a:r>
            <a:r>
              <a:rPr lang="ko-KR" altLang="en-US" sz="4400" b="1"/>
              <a:t>공통점</a:t>
            </a:r>
            <a:r>
              <a:rPr lang="ko-KR" altLang="en-US" sz="4400"/>
              <a:t> </a:t>
            </a:r>
            <a:endParaRPr lang="ko-KR" altLang="en-US" sz="4400"/>
          </a:p>
          <a:p>
            <a:pPr lvl="0">
              <a:defRPr lang="ko-KR" altLang="en-US"/>
            </a:pPr>
            <a:r>
              <a:rPr lang="ko-KR" altLang="en-US" sz="4400"/>
              <a:t>▶ 명칭을 </a:t>
            </a:r>
            <a:endParaRPr lang="ko-KR" altLang="en-US" sz="4400"/>
          </a:p>
          <a:p>
            <a:pPr lvl="0">
              <a:defRPr lang="ko-KR" altLang="en-US"/>
            </a:pPr>
            <a:r>
              <a:rPr lang="en-US" altLang="ko-KR" sz="4400"/>
              <a:t>   </a:t>
            </a:r>
            <a:r>
              <a:rPr lang="ko-KR" altLang="en-US" sz="4400" b="1">
                <a:solidFill>
                  <a:srgbClr val="ff0000"/>
                </a:solidFill>
              </a:rPr>
              <a:t>토기</a:t>
            </a:r>
            <a:r>
              <a:rPr lang="ko-KR" altLang="en-US" sz="4400"/>
              <a:t>에서 </a:t>
            </a:r>
            <a:endParaRPr lang="ko-KR" altLang="en-US" sz="4400"/>
          </a:p>
          <a:p>
            <a:pPr lvl="0">
              <a:defRPr lang="ko-KR" altLang="en-US"/>
            </a:pPr>
            <a:r>
              <a:rPr lang="en-US" altLang="ko-KR" sz="4400"/>
              <a:t>     </a:t>
            </a:r>
            <a:r>
              <a:rPr lang="ko-KR" altLang="en-US" sz="4400"/>
              <a:t>따옴 </a:t>
            </a:r>
            <a:endParaRPr lang="ko-KR" altLang="en-US" sz="44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0"/>
          </p:nvPr>
        </p:nvSpPr>
        <p:spPr>
          <a:xfrm>
            <a:off x="-533400" y="192405"/>
            <a:ext cx="6210300" cy="833120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4800" b="1">
                <a:solidFill>
                  <a:schemeClr val="tx1"/>
                </a:solidFill>
                <a:latin typeface="맑은 고딕"/>
                <a:ea typeface="맑은 고딕"/>
              </a:rPr>
              <a:t>죠몬시대 도구 </a:t>
            </a:r>
            <a:endParaRPr lang="ko-KR" altLang="en-US" sz="4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" y="3431541"/>
            <a:ext cx="10474960" cy="17500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0"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en-US" sz="32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en-US" altLang="ko-KR" sz="3200" b="1">
                <a:solidFill>
                  <a:schemeClr val="tx1"/>
                </a:solidFill>
                <a:latin typeface="맑은 고딕"/>
                <a:ea typeface="맑은 고딕"/>
              </a:rPr>
              <a:t>           </a:t>
            </a:r>
            <a:r>
              <a:rPr lang="en-US" altLang="ko-KR" sz="4000" b="1">
                <a:solidFill>
                  <a:schemeClr val="tx1"/>
                </a:solidFill>
                <a:latin typeface="맑은 고딕"/>
                <a:ea typeface="맑은 고딕"/>
              </a:rPr>
              <a:t>낚</a:t>
            </a:r>
            <a:r>
              <a:rPr lang="ko-KR" altLang="en-US" sz="4000" b="1">
                <a:solidFill>
                  <a:schemeClr val="tx1"/>
                </a:solidFill>
                <a:latin typeface="맑은 고딕"/>
                <a:ea typeface="맑은 고딕"/>
              </a:rPr>
              <a:t>시 바늘 </a:t>
            </a:r>
            <a:endParaRPr lang="ko-KR" altLang="en-US" sz="40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pic>
        <p:nvPicPr>
          <p:cNvPr id="4" name="그림 3" descr="C:/Users/Administrator/AppData/Roaming/PolarisOffice/ETemp/3064_5716480/fImage1066377441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203260" y="1054100"/>
            <a:ext cx="3952239" cy="2834005"/>
          </a:xfrm>
          <a:prstGeom prst="rect">
            <a:avLst/>
          </a:prstGeom>
          <a:noFill/>
        </p:spPr>
      </p:pic>
      <p:pic>
        <p:nvPicPr>
          <p:cNvPr id="5" name="그림 4" descr="C:/Users/Administrator/AppData/Roaming/PolarisOffice/ETemp/3064_5716480/fImage59129758467.jpe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438221" y="1038859"/>
            <a:ext cx="3540125" cy="2864485"/>
          </a:xfrm>
          <a:prstGeom prst="rect">
            <a:avLst/>
          </a:prstGeom>
          <a:noFill/>
        </p:spPr>
      </p:pic>
      <p:pic>
        <p:nvPicPr>
          <p:cNvPr id="6" name="그림 5" descr="C:/Users/Administrator/AppData/Roaming/PolarisOffice/ETemp/3064_5716480/fImage48394766334.jpe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6454" y="1082039"/>
            <a:ext cx="3582035" cy="2821305"/>
          </a:xfrm>
          <a:prstGeom prst="rect">
            <a:avLst/>
          </a:prstGeom>
          <a:noFill/>
        </p:spPr>
      </p:pic>
      <p:pic>
        <p:nvPicPr>
          <p:cNvPr id="7" name="그림 6" descr="C:/Users/Administrator/AppData/Roaming/PolarisOffice/ETemp/3064_5716480/fImage2223776500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029200" y="4843117"/>
            <a:ext cx="1995806" cy="1997202"/>
          </a:xfrm>
          <a:prstGeom prst="rect">
            <a:avLst/>
          </a:prstGeom>
          <a:noFill/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97625" y="4843117"/>
            <a:ext cx="2042104" cy="201371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114482" y="4600939"/>
            <a:ext cx="2402401" cy="222414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369914" y="3959835"/>
            <a:ext cx="1883826" cy="695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/>
              <a:t>돌도끼</a:t>
            </a:r>
            <a:r>
              <a:rPr lang="ko-KR" altLang="en-US" sz="4000"/>
              <a:t> </a:t>
            </a:r>
            <a:endParaRPr lang="ko-KR" altLang="en-US" sz="4000"/>
          </a:p>
        </p:txBody>
      </p:sp>
      <p:sp>
        <p:nvSpPr>
          <p:cNvPr id="11" name="직사각형 10"/>
          <p:cNvSpPr/>
          <p:nvPr/>
        </p:nvSpPr>
        <p:spPr>
          <a:xfrm>
            <a:off x="9016289" y="3950016"/>
            <a:ext cx="2571826" cy="696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/>
              <a:t>활과 화살 </a:t>
            </a:r>
            <a:endParaRPr lang="ko-KR" altLang="en-US" sz="4000" b="1"/>
          </a:p>
        </p:txBody>
      </p:sp>
      <p:sp>
        <p:nvSpPr>
          <p:cNvPr id="13" name="타원 12"/>
          <p:cNvSpPr/>
          <p:nvPr/>
        </p:nvSpPr>
        <p:spPr>
          <a:xfrm>
            <a:off x="528710" y="2490347"/>
            <a:ext cx="1223889" cy="109105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778390" y="4649696"/>
            <a:ext cx="1255713" cy="1127125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7" name="직선 화살표 연결선 16"/>
          <p:cNvCxnSpPr/>
          <p:nvPr/>
        </p:nvCxnSpPr>
        <p:spPr>
          <a:xfrm>
            <a:off x="1092739" y="3627433"/>
            <a:ext cx="763999" cy="1631859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0"/>
          </p:nvPr>
        </p:nvSpPr>
        <p:spPr>
          <a:xfrm>
            <a:off x="-533400" y="192405"/>
            <a:ext cx="6210300" cy="833120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5400" b="1">
                <a:solidFill>
                  <a:schemeClr val="tx1"/>
                </a:solidFill>
                <a:latin typeface="맑은 고딕"/>
                <a:ea typeface="맑은 고딕"/>
              </a:rPr>
              <a:t>  </a:t>
            </a:r>
            <a:r>
              <a:rPr lang="ko-KR" altLang="en-US" sz="4800" b="1">
                <a:solidFill>
                  <a:schemeClr val="tx1"/>
                </a:solidFill>
                <a:latin typeface="맑은 고딕"/>
                <a:ea typeface="맑은 고딕"/>
              </a:rPr>
              <a:t>야요이시대 도구 </a:t>
            </a:r>
            <a:endParaRPr lang="ko-KR" altLang="en-US" sz="4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" y="3431541"/>
            <a:ext cx="10474960" cy="17500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0"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ko-KR" altLang="en-US" sz="32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en-US" altLang="ko-KR" sz="3200" b="1">
                <a:solidFill>
                  <a:schemeClr val="tx1"/>
                </a:solidFill>
                <a:latin typeface="맑은 고딕"/>
                <a:ea typeface="맑은 고딕"/>
              </a:rPr>
              <a:t>           </a:t>
            </a:r>
            <a:endParaRPr lang="ko-KR" altLang="en-US" sz="40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951180" y="5534561"/>
            <a:ext cx="3429000" cy="130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>
                <a:solidFill>
                  <a:prstClr val="black"/>
                </a:solidFill>
              </a:rPr>
              <a:t>→</a:t>
            </a:r>
            <a:r>
              <a:rPr lang="ko-KR" altLang="en-US" sz="4000">
                <a:solidFill>
                  <a:prstClr val="black"/>
                </a:solidFill>
              </a:rPr>
              <a:t> 반달돌칼            </a:t>
            </a:r>
            <a:endParaRPr lang="ko-KR" altLang="en-US" sz="4000">
              <a:solidFill>
                <a:prstClr val="black"/>
              </a:solidFill>
            </a:endParaRPr>
          </a:p>
          <a:p>
            <a:pPr lvl="0">
              <a:defRPr lang="ko-KR" altLang="en-US"/>
            </a:pPr>
            <a:r>
              <a:rPr lang="en-US" altLang="ko-KR" sz="4000">
                <a:solidFill>
                  <a:prstClr val="black"/>
                </a:solidFill>
              </a:rPr>
              <a:t>     </a:t>
            </a:r>
            <a:r>
              <a:rPr lang="ko-KR" altLang="en-US" sz="4000">
                <a:solidFill>
                  <a:prstClr val="black"/>
                </a:solidFill>
              </a:rPr>
              <a:t>농기구 </a:t>
            </a:r>
            <a:endParaRPr lang="ko-KR" altLang="en-US" sz="400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52824" y="26963"/>
            <a:ext cx="4035091" cy="26963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48135" y="2817665"/>
            <a:ext cx="3986440" cy="27168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33400" y="1195752"/>
            <a:ext cx="3372730" cy="409893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114800" y="1166444"/>
            <a:ext cx="2896444" cy="409893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574409" y="5534560"/>
            <a:ext cx="6096000" cy="13024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ko-KR" altLang="en-US" sz="4000" b="1"/>
              <a:t>→</a:t>
            </a:r>
            <a:r>
              <a:rPr lang="ko-KR" altLang="en-US" sz="4000"/>
              <a:t> </a:t>
            </a:r>
            <a:r>
              <a:rPr lang="ko-KR" altLang="en-US" sz="4000" b="1"/>
              <a:t>동탁</a:t>
            </a:r>
            <a:r>
              <a:rPr lang="en-US" altLang="ko-KR" sz="4000" b="1"/>
              <a:t>, </a:t>
            </a:r>
            <a:r>
              <a:rPr lang="ko-KR" altLang="en-US" sz="4000" b="1"/>
              <a:t>동검 </a:t>
            </a:r>
            <a:r>
              <a:rPr lang="ko-KR" altLang="en-US" sz="4000"/>
              <a:t>등 </a:t>
            </a:r>
            <a:endParaRPr lang="ko-KR" altLang="en-US" sz="4000"/>
          </a:p>
          <a:p>
            <a:pPr lvl="0">
              <a:defRPr lang="ko-KR" altLang="en-US"/>
            </a:pPr>
            <a:r>
              <a:rPr lang="en-US" altLang="ko-KR" sz="4000"/>
              <a:t>   </a:t>
            </a:r>
            <a:r>
              <a:rPr lang="ko-KR" altLang="en-US" sz="4000" b="1"/>
              <a:t>철제 도구 </a:t>
            </a:r>
            <a:r>
              <a:rPr lang="ko-KR" altLang="en-US" sz="4000"/>
              <a:t>등장 </a:t>
            </a:r>
            <a:endParaRPr lang="ko-KR" altLang="en-US" sz="40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 idx="0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lnSpcReduction="0"/>
          </a:bodyPr>
          <a:lstStyle/>
          <a:p>
            <a:pPr marL="0" indent="0" algn="l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en-US" altLang="ko-KR" sz="4800" b="1">
                <a:solidFill>
                  <a:schemeClr val="tx1"/>
                </a:solidFill>
                <a:latin typeface="맑은 고딕"/>
                <a:ea typeface="맑은 고딕"/>
              </a:rPr>
              <a:t>죠몬 시대 주거 </a:t>
            </a:r>
            <a:endParaRPr lang="ko-KR" altLang="en-US" sz="4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2778125" y="19431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0"/>
          </a:bodyPr>
          <a:lstStyle/>
          <a:p>
            <a:pPr marL="0" indent="0" algn="ctr" defTabSz="5080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en-US" altLang="ko-KR" sz="3200" b="0">
                <a:solidFill>
                  <a:schemeClr val="tx1"/>
                </a:solidFill>
                <a:latin typeface="맑은 고딕"/>
                <a:ea typeface="맑은 고딕"/>
              </a:rPr>
              <a:t>◀초기에는 동굴 </a:t>
            </a:r>
            <a:endParaRPr lang="en-US" altLang="ko-KR" sz="3200" b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ctr" defTabSz="5080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en-US" altLang="ko-KR" sz="3200" b="0">
                <a:solidFill>
                  <a:schemeClr val="tx1"/>
                </a:solidFill>
                <a:latin typeface="맑은 고딕"/>
                <a:ea typeface="맑은 고딕"/>
              </a:rPr>
              <a:t>  후에는 </a:t>
            </a:r>
            <a:r>
              <a:rPr lang="en-US" altLang="ko-KR" sz="3200" b="1">
                <a:solidFill>
                  <a:srgbClr val="ff0000"/>
                </a:solidFill>
                <a:latin typeface="맑은 고딕"/>
                <a:ea typeface="맑은 고딕"/>
              </a:rPr>
              <a:t>수혈식 주거</a:t>
            </a:r>
            <a:r>
              <a:rPr lang="en-US" altLang="ko-KR" sz="3200" b="0">
                <a:solidFill>
                  <a:schemeClr val="tx1"/>
                </a:solidFill>
                <a:latin typeface="맑은 고딕"/>
                <a:ea typeface="맑은 고딕"/>
              </a:rPr>
              <a:t>에서 생활 </a:t>
            </a:r>
            <a:endParaRPr lang="ko-KR" altLang="en-US" sz="32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pic>
        <p:nvPicPr>
          <p:cNvPr id="4" name="그림 3" descr="C:/Users/Administrator/AppData/Roaming/PolarisOffice/ETemp/3064_5716480/fImage448471821478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2155" y="1573530"/>
            <a:ext cx="4763135" cy="3572510"/>
          </a:xfrm>
          <a:prstGeom prst="rect">
            <a:avLst/>
          </a:prstGeom>
          <a:noFill/>
        </p:spPr>
      </p:pic>
      <p:pic>
        <p:nvPicPr>
          <p:cNvPr id="5" name="그림 4" descr="C:/Users/Administrator/AppData/Roaming/PolarisOffice/ETemp/3064_5716480/fImage375731839358.jpe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90590" y="3219450"/>
            <a:ext cx="5715635" cy="2991485"/>
          </a:xfrm>
          <a:prstGeom prst="rect">
            <a:avLst/>
          </a:prstGeom>
          <a:noFill/>
        </p:spPr>
      </p:pic>
      <p:sp>
        <p:nvSpPr>
          <p:cNvPr id="6" name="텍스트 상자 5"/>
          <p:cNvSpPr txBox="1"/>
          <p:nvPr/>
        </p:nvSpPr>
        <p:spPr>
          <a:xfrm>
            <a:off x="2209800" y="5620434"/>
            <a:ext cx="4572635" cy="43116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defTabSz="508000" latinLnBrk="0">
              <a:defRPr lang="ko-KR" altLang="en-US"/>
            </a:pPr>
            <a:r>
              <a:rPr lang="en-US" altLang="ko-KR" sz="3200" kern="0">
                <a:solidFill>
                  <a:srgbClr val="000000"/>
                </a:solidFill>
              </a:rPr>
              <a:t>수혈식 주거 내부</a:t>
            </a:r>
            <a:r>
              <a:rPr lang="en-US" altLang="ko-KR" sz="2800" kern="0">
                <a:solidFill>
                  <a:srgbClr val="000000"/>
                </a:solidFill>
              </a:rPr>
              <a:t>▶</a:t>
            </a:r>
            <a:endParaRPr lang="ko-KR" altLang="en-US" sz="2800"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0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1_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2_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나비">
  <a:themeElements>
    <a:clrScheme name="나비">
      <a:dk1>
        <a:srgbClr val="333300"/>
      </a:dk1>
      <a:lt1>
        <a:srgbClr val="ffffff"/>
      </a:lt1>
      <a:dk2>
        <a:srgbClr val="d58f00"/>
      </a:dk2>
      <a:lt2>
        <a:srgbClr val="f3fed1"/>
      </a:lt2>
      <a:accent1>
        <a:srgbClr val="4ea429"/>
      </a:accent1>
      <a:accent2>
        <a:srgbClr val="add22c"/>
      </a:accent2>
      <a:accent3>
        <a:srgbClr val="ff9900"/>
      </a:accent3>
      <a:accent4>
        <a:srgbClr val="ff6600"/>
      </a:accent4>
      <a:accent5>
        <a:srgbClr val="cc0000"/>
      </a:accent5>
      <a:accent6>
        <a:srgbClr val="660033"/>
      </a:accent6>
      <a:hlink>
        <a:srgbClr val="0000ff"/>
      </a:hlink>
      <a:folHlink>
        <a:srgbClr val="800080"/>
      </a:folHlink>
    </a:clrScheme>
    <a:fontScheme name="나비">
      <a:majorFont>
        <a:latin typeface="Verdana"/>
        <a:ea typeface="한컴 백제 M"/>
        <a:cs typeface=""/>
      </a:majorFont>
      <a:minorFont>
        <a:latin typeface="Tahoma"/>
        <a:ea typeface="한컴 윤고딕 230"/>
        <a:cs typeface=""/>
      </a:minorFont>
    </a:fontScheme>
    <a:fmtScheme name="나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rect">
            <a:fillToRect l="50000" t="-80000" r="50000" b="180000"/>
          </a:path>
        </a:gradFill>
        <a:blipFill rotWithShape="1">
          <a:blip r:embed="rId1">
            <a:alphaModFix/>
            <a:duotone>
              <a:schemeClr val="phClr">
                <a:tint val="50000"/>
                <a:shade val="30000"/>
              </a:schemeClr>
              <a:schemeClr val="phClr">
                <a:tint val="80000"/>
              </a:schemeClr>
            </a:duotone>
            <a:lum/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430</ep:Words>
  <ep:PresentationFormat>사용자 지정</ep:PresentationFormat>
  <ep:Paragraphs>107</ep:Paragraphs>
  <ep:Slides>32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32</vt:i4>
      </vt:variant>
    </vt:vector>
  </ep:HeadingPairs>
  <ep:TitlesOfParts>
    <vt:vector size="35" baseType="lpstr">
      <vt:lpstr>1_오피스 테마</vt:lpstr>
      <vt:lpstr>2_오피스 테마</vt:lpstr>
      <vt:lpstr>나비</vt:lpstr>
      <vt:lpstr>죠몬과 야요이(1)</vt:lpstr>
      <vt:lpstr>슬라이드 2</vt:lpstr>
      <vt:lpstr>죠몬 시대 생활방식</vt:lpstr>
      <vt:lpstr>야요이 시대 생활방식</vt:lpstr>
      <vt:lpstr>죠몬                  야요이</vt:lpstr>
      <vt:lpstr>토기</vt:lpstr>
      <vt:lpstr>죠몬시대 도구</vt:lpstr>
      <vt:lpstr>야요이시대 도구</vt:lpstr>
      <vt:lpstr>죠몬 시대 주거</vt:lpstr>
      <vt:lpstr>야요이 시대 주거</vt:lpstr>
      <vt:lpstr>환호취락</vt:lpstr>
      <vt:lpstr>죠몬과 야요이(2)</vt:lpstr>
      <vt:lpstr>무덤과 매장</vt:lpstr>
      <vt:lpstr>무덤과 매장</vt:lpstr>
      <vt:lpstr>일본건국신화</vt:lpstr>
      <vt:lpstr>일본의 건국신화</vt:lpstr>
      <vt:lpstr>여왕 히미코</vt:lpstr>
      <vt:lpstr>토우</vt:lpstr>
      <vt:lpstr>토우</vt:lpstr>
      <vt:lpstr>타카치호 마을</vt:lpstr>
      <vt:lpstr>요시노가리 유적</vt:lpstr>
      <vt:lpstr>죠몬과 야요이(3)</vt:lpstr>
      <vt:lpstr>조몬 시대 장식품 - ① 청동 거울, 청동 방울</vt:lpstr>
      <vt:lpstr>조몬 시대 여러 청동 장식품</vt:lpstr>
      <vt:lpstr>조몬 시대 장식품 - ② 소동탁</vt:lpstr>
      <vt:lpstr>조몬 시대 장식품 - ③ 소동탁 문양</vt:lpstr>
      <vt:lpstr>조몬 시대 장식품 - ④ 청동 주조 틀</vt:lpstr>
      <vt:lpstr>조몬 시대 장식품 - ⑤ 삽 무늬, 장신구</vt:lpstr>
      <vt:lpstr>조몬 시대 장식품, 장신구 – 영상</vt:lpstr>
      <vt:lpstr>조몬, 야요이 시대 사람 모습</vt:lpstr>
      <vt:lpstr>조몬, 야요이 시대 의상</vt:lpstr>
      <vt:lpstr>조몬, 야요이 시대 복식 문화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dcterms:modified xsi:type="dcterms:W3CDTF">2017-10-08T13:03:18.107</dcterms:modified>
  <cp:revision>55</cp:revision>
  <dc:title>죠몬 시대의 생활방식</dc:title>
</cp:coreProperties>
</file>