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  /><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s>
</file>

<file path=ppt/presentation.xml><?xml version="1.0" encoding="utf-8"?>
<p:presentation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embedTrueTypeFonts="1" saveSubsetFonts="1">
  <p:sldMasterIdLst>
    <p:sldMasterId id="2147483717" r:id="rId1"/>
  </p:sldMasterIdLst>
  <p:notesMasterIdLst>
    <p:notesMasterId r:id="rId2"/>
  </p:notesMasterIdLst>
  <p:handoutMasterIdLst>
    <p:handoutMasterId r:id="rId3"/>
  </p:handout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commentAuthors.xml><?xml version="1.0" encoding="utf-8"?>
<p:cmAuthorLs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mAuthor id="1" name="Bennie park" initials="Bp" lastIdx="2" clrIdx="0"/>
</p:cmAuthorLst>
</file>

<file path=ppt/presProps.xml><?xml version="1.0" encoding="utf-8"?>
<p:presentationPr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showPr>
    <p:sldAll/>
    <p:penClr>
      <a:srgbClr val="ff0000"/>
    </p:penClr>
  </p:showPr>
  <p:extLst>
    <p:ext uri="ACF4677E-8BD2-47ae-8A1F-98590045965D">
      <hp:hncThemeShow xmlns:hp="http://schemas.haansoft.com/office/presentation/8.0" themeShowType="1" themeSkinType="1" themeTransitionType="1" useThemeTransition="1" byMouseClick="1" attrType="1" dur="2000"/>
    </p:ext>
  </p:extLst>
</p:presentationPr>
</file>

<file path=ppt/tableStyles.xml><?xml version="1.0" encoding="utf-8"?>
<a:tblStyleLst xmlns:r="http://schemas.openxmlformats.org/officeDocument/2006/relationships" xmlns:c="http://schemas.openxmlformats.org/drawingml/2006/chart" xmlns:dgm="http://schemas.openxmlformats.org/drawingml/2006/diagram" xmlns:dsp="http://schemas.microsoft.com/office/drawing/2008/diagram" xmlns:a="http://schemas.openxmlformats.org/drawingml/2006/main" xmlns:pic="http://schemas.openxmlformats.org/drawingml/2006/picture" xmlns:wp="http://schemas.openxmlformats.org/drawingml/2006/wordprocessingDrawing" xmlns:xdr="http://schemas.openxmlformats.org/drawingml/2006/spreadsheetDrawing"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TxStyle/>
      <a:tcStyle>
        <a:tcBdr/>
        <a:fill>
          <a:solidFill>
            <a:schemeClr val="accent1">
              <a:tint val="40000"/>
            </a:schemeClr>
          </a:solidFill>
        </a:fill>
      </a:tcStyle>
    </a:band1H>
    <a:band2H>
      <a:tcTxStyle/>
      <a:tcStyle>
        <a:tcBdr/>
      </a:tcStyle>
    </a:band2H>
    <a:band1V>
      <a:tcTxStyle/>
      <a:tcStyle>
        <a:tcBdr/>
        <a:fill>
          <a:solidFill>
            <a:schemeClr val="accent1">
              <a:tint val="40000"/>
            </a:schemeClr>
          </a:solidFill>
        </a:fill>
      </a:tcStyle>
    </a:band1V>
    <a:band2V>
      <a:tcTxStyle/>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보통 스타일 2 - 강조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TxStyle/>
      <a:tcStyle>
        <a:tcBdr/>
        <a:fill>
          <a:solidFill>
            <a:schemeClr val="accent5">
              <a:tint val="40000"/>
            </a:schemeClr>
          </a:solidFill>
        </a:fill>
      </a:tcStyle>
    </a:band1H>
    <a:band2H>
      <a:tcTxStyle/>
      <a:tcStyle>
        <a:tcBdr/>
      </a:tcStyle>
    </a:band2H>
    <a:band1V>
      <a:tcTxStyle/>
      <a:tcStyle>
        <a:tcBdr/>
        <a:fill>
          <a:solidFill>
            <a:schemeClr val="accent5">
              <a:tint val="40000"/>
            </a:schemeClr>
          </a:solidFill>
        </a:fill>
      </a:tcStyle>
    </a:band1V>
    <a:band2V>
      <a:tcTxStyle/>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lastView="sldSorterView">
  <p:normalViewPr showOutlineIcons="0">
    <p:restoredLeft sz="17545"/>
    <p:restoredTop sz="85163"/>
  </p:normalViewPr>
  <p:slideViewPr>
    <p:cSldViewPr snapToGrid="0">
      <p:cViewPr varScale="1">
        <p:scale>
          <a:sx n="74" d="100"/>
          <a:sy n="74" d="100"/>
        </p:scale>
        <p:origin x="852" y="72"/>
      </p:cViewPr>
      <p:guideLst>
        <p:guide orient="horz" pos="2158"/>
        <p:guide pos="3838"/>
      </p:guideLst>
    </p:cSldViewPr>
  </p:slideViewPr>
  <p:notesTextViewPr>
    <p:cViewPr>
      <p:scale>
        <a:sx n="100" d="100"/>
        <a:sy n="100" d="100"/>
      </p:scale>
      <p:origin x="0" y="0"/>
    </p:cViewPr>
  </p:notesTextViewPr>
  <p:sorterViewPr>
    <p:cViewPr>
      <p:scale>
        <a:sx n="63" d="100"/>
        <a:sy n="63" d="100"/>
      </p:scale>
      <p:origin x="0" y="-503"/>
    </p:cViewPr>
  </p:sorterViewPr>
  <p:notesViewPr>
    <p:cSldViewPr snapToGrid="0" showGuides="1">
      <p:cViewPr varScale="1">
        <p:scale>
          <a:sx n="57" d="100"/>
          <a:sy n="57" d="100"/>
        </p:scale>
        <p:origin x="1980" y="66"/>
      </p:cViewPr>
    </p:cSldViewPr>
  </p:notesViewPr>
  <p:gridSpacing cx="36868100" cy="368681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notesMaster" Target="notesMasters/notes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handoutMaster" Target="handoutMasters/handout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slide" Target="slides/slide33.xml"  /><Relationship Id="rId37" Type="http://schemas.openxmlformats.org/officeDocument/2006/relationships/slide" Target="slides/slide34.xml"  /><Relationship Id="rId38" Type="http://schemas.openxmlformats.org/officeDocument/2006/relationships/slide" Target="slides/slide35.xml"  /><Relationship Id="rId39" Type="http://schemas.openxmlformats.org/officeDocument/2006/relationships/slide" Target="slides/slide36.xml"  /><Relationship Id="rId4" Type="http://schemas.openxmlformats.org/officeDocument/2006/relationships/slide" Target="slides/slide1.xml"  /><Relationship Id="rId40" Type="http://schemas.openxmlformats.org/officeDocument/2006/relationships/slide" Target="slides/slide37.xml"  /><Relationship Id="rId41" Type="http://schemas.openxmlformats.org/officeDocument/2006/relationships/slide" Target="slides/slide38.xml"  /><Relationship Id="rId42" Type="http://schemas.openxmlformats.org/officeDocument/2006/relationships/slide" Target="slides/slide39.xml"  /><Relationship Id="rId43" Type="http://schemas.openxmlformats.org/officeDocument/2006/relationships/slide" Target="slides/slide40.xml"  /><Relationship Id="rId44" Type="http://schemas.openxmlformats.org/officeDocument/2006/relationships/slide" Target="slides/slide41.xml"  /><Relationship Id="rId45" Type="http://schemas.openxmlformats.org/officeDocument/2006/relationships/slide" Target="slides/slide42.xml"  /><Relationship Id="rId46" Type="http://schemas.openxmlformats.org/officeDocument/2006/relationships/slide" Target="slides/slide43.xml"  /><Relationship Id="rId47" Type="http://schemas.openxmlformats.org/officeDocument/2006/relationships/slide" Target="slides/slide44.xml"  /><Relationship Id="rId48" Type="http://schemas.openxmlformats.org/officeDocument/2006/relationships/slide" Target="slides/slide45.xml"  /><Relationship Id="rId49" Type="http://schemas.openxmlformats.org/officeDocument/2006/relationships/slide" Target="slides/slide46.xml"  /><Relationship Id="rId5" Type="http://schemas.openxmlformats.org/officeDocument/2006/relationships/slide" Target="slides/slide2.xml"  /><Relationship Id="rId50" Type="http://schemas.openxmlformats.org/officeDocument/2006/relationships/slide" Target="slides/slide47.xml"  /><Relationship Id="rId51" Type="http://schemas.openxmlformats.org/officeDocument/2006/relationships/slide" Target="slides/slide48.xml"  /><Relationship Id="rId52" Type="http://schemas.openxmlformats.org/officeDocument/2006/relationships/slide" Target="slides/slide49.xml"  /><Relationship Id="rId53" Type="http://schemas.openxmlformats.org/officeDocument/2006/relationships/slide" Target="slides/slide50.xml"  /><Relationship Id="rId54" Type="http://schemas.openxmlformats.org/officeDocument/2006/relationships/slide" Target="slides/slide51.xml"  /><Relationship Id="rId55" Type="http://schemas.openxmlformats.org/officeDocument/2006/relationships/slide" Target="slides/slide52.xml"  /><Relationship Id="rId56" Type="http://schemas.openxmlformats.org/officeDocument/2006/relationships/slide" Target="slides/slide53.xml"  /><Relationship Id="rId57" Type="http://schemas.openxmlformats.org/officeDocument/2006/relationships/slide" Target="slides/slide54.xml"  /><Relationship Id="rId58" Type="http://schemas.openxmlformats.org/officeDocument/2006/relationships/slide" Target="slides/slide55.xml"  /><Relationship Id="rId59" Type="http://schemas.openxmlformats.org/officeDocument/2006/relationships/slide" Target="slides/slide56.xml"  /><Relationship Id="rId6" Type="http://schemas.openxmlformats.org/officeDocument/2006/relationships/slide" Target="slides/slide3.xml"  /><Relationship Id="rId60" Type="http://schemas.openxmlformats.org/officeDocument/2006/relationships/slide" Target="slides/slide57.xml"  /><Relationship Id="rId61" Type="http://schemas.openxmlformats.org/officeDocument/2006/relationships/commentAuthors" Target="commentAuthors.xml"  /><Relationship Id="rId62" Type="http://schemas.openxmlformats.org/officeDocument/2006/relationships/presProps" Target="presProps.xml"  /><Relationship Id="rId63" Type="http://schemas.openxmlformats.org/officeDocument/2006/relationships/viewProps" Target="viewProps.xml"  /><Relationship Id="rId64" Type="http://schemas.openxmlformats.org/officeDocument/2006/relationships/theme" Target="theme/theme1.xml"  /><Relationship Id="rId65" Type="http://schemas.openxmlformats.org/officeDocument/2006/relationships/tableStyles" Target="tableStyles.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idx="0"/>
          </p:nvPr>
        </p:nvSpPr>
        <p:spPr>
          <a:xfrm>
            <a:off x="0" y="0"/>
            <a:ext cx="2971800" cy="458788"/>
          </a:xfrm>
          <a:prstGeom prst="rect">
            <a:avLst/>
          </a:prstGeom>
        </p:spPr>
        <p:txBody>
          <a:bodyPr vert="horz" lIns="91440" tIns="45720" rIns="91440" bIns="45720"/>
          <a:lstStyle>
            <a:lvl1pPr algn="l">
              <a:defRPr sz="1200"/>
            </a:lvl1pPr>
          </a:lstStyle>
          <a:p>
            <a:pPr lvl="0">
              <a:defRPr lang="ko-KR" altLang="en-US"/>
            </a:pPr>
            <a:r>
              <a:rPr lang="ko-KR" altLang="en-US"/>
              <a:t/>
            </a:r>
            <a:endParaRPr lang="ko-KR" altLang="en-US"/>
          </a:p>
        </p:txBody>
      </p:sp>
      <p:sp>
        <p:nvSpPr>
          <p:cNvPr id="3" name="날짜 개체 틀 2"/>
          <p:cNvSpPr>
            <a:spLocks noGrp="1"/>
          </p:cNvSpPr>
          <p:nvPr>
            <p:ph type="dt" sz="quarter" idx="1"/>
          </p:nvPr>
        </p:nvSpPr>
        <p:spPr>
          <a:xfrm>
            <a:off x="3884613" y="0"/>
            <a:ext cx="2971800" cy="458788"/>
          </a:xfrm>
          <a:prstGeom prst="rect">
            <a:avLst/>
          </a:prstGeom>
        </p:spPr>
        <p:txBody>
          <a:bodyPr vert="horz" lIns="91440" tIns="45720" rIns="91440" bIns="45720"/>
          <a:lstStyle>
            <a:lvl1pPr algn="r">
              <a:defRPr sz="1200"/>
            </a:lvl1pPr>
          </a:lstStyle>
          <a:p>
            <a:pPr lvl="0">
              <a:defRPr lang="ko-KR" altLang="en-US"/>
            </a:pPr>
            <a:fld id="{42672F31-1D66-4F79-A3C0-165187512617}" type="datetime1">
              <a:rPr lang="ko-KR" altLang="en-US"/>
              <a:pPr lvl="0">
                <a:defRPr lang="ko-KR" altLang="en-US"/>
              </a:pPr>
              <a:t>2017-10-08</a:t>
            </a:fld>
            <a:endParaRPr lang="ko-KR" altLang="en-US"/>
          </a:p>
        </p:txBody>
      </p:sp>
      <p:sp>
        <p:nvSpPr>
          <p:cNvPr id="4" name="바닥글 개체 틀 3"/>
          <p:cNvSpPr>
            <a:spLocks noGrp="1"/>
          </p:cNvSpPr>
          <p:nvPr>
            <p:ph type="ftr" sz="quarter" idx="2"/>
          </p:nvPr>
        </p:nvSpPr>
        <p:spPr>
          <a:xfrm>
            <a:off x="0" y="8685213"/>
            <a:ext cx="2971800" cy="458787"/>
          </a:xfrm>
          <a:prstGeom prst="rect">
            <a:avLst/>
          </a:prstGeom>
        </p:spPr>
        <p:txBody>
          <a:bodyPr vert="horz" lIns="91440" tIns="45720" rIns="91440" bIns="45720" anchor="b"/>
          <a:lstStyle>
            <a:lvl1pPr algn="l">
              <a:defRPr sz="1200"/>
            </a:lvl1pPr>
          </a:lstStyle>
          <a:p>
            <a:pPr lvl="0">
              <a:defRPr lang="ko-KR" altLang="en-US"/>
            </a:pPr>
            <a:r>
              <a:rPr lang="ko-KR" altLang="en-US"/>
              <a:t/>
            </a:r>
            <a:endParaRPr lang="ko-KR" altLang="en-US"/>
          </a:p>
        </p:txBody>
      </p:sp>
      <p:sp>
        <p:nvSpPr>
          <p:cNvPr id="5" name="슬라이드 번호 개체 틀 4"/>
          <p:cNvSpPr>
            <a:spLocks noGrp="1"/>
          </p:cNvSpPr>
          <p:nvPr>
            <p:ph type="sldNum" sz="quarter" idx="3"/>
          </p:nvPr>
        </p:nvSpPr>
        <p:spPr>
          <a:xfrm>
            <a:off x="3884613" y="8685213"/>
            <a:ext cx="2971800" cy="458787"/>
          </a:xfrm>
          <a:prstGeom prst="rect">
            <a:avLst/>
          </a:prstGeom>
        </p:spPr>
        <p:txBody>
          <a:bodyPr vert="horz" lIns="91440" tIns="45720" rIns="91440" bIns="45720" anchor="b"/>
          <a:lstStyle>
            <a:lvl1pPr algn="r">
              <a:defRPr sz="1200"/>
            </a:lvl1pPr>
          </a:lstStyle>
          <a:p>
            <a:pPr lvl="0">
              <a:defRPr lang="ko-KR" altLang="en-US"/>
            </a:pPr>
            <a:fld id="{1D6A6940-1FBB-49D3-9A8E-7484374C98D6}" type="slidenum">
              <a:rPr lang="ko-KR" altLang="en-US"/>
              <a:pPr lvl="0">
                <a:defRPr lang="ko-KR" altLang="en-US"/>
              </a:pPr>
              <a:t>‹#›</a:t>
            </a:fld>
            <a:endParaRPr lang="ko-KR"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idx="0"/>
          </p:nvPr>
        </p:nvSpPr>
        <p:spPr>
          <a:xfrm>
            <a:off x="0" y="0"/>
            <a:ext cx="2971800" cy="458788"/>
          </a:xfrm>
          <a:prstGeom prst="rect">
            <a:avLst/>
          </a:prstGeom>
        </p:spPr>
        <p:txBody>
          <a:bodyPr vert="horz" lIns="91440" tIns="45720" rIns="91440" bIns="45720"/>
          <a:lstStyle>
            <a:lvl1pPr algn="l">
              <a:defRPr sz="1200"/>
            </a:lvl1pPr>
          </a:lstStyle>
          <a:p>
            <a:pPr lvl="0">
              <a:defRPr lang="ko-KR" altLang="en-US"/>
            </a:pPr>
            <a:r>
              <a:rPr lang="ko-KR" altLang="en-US"/>
              <a:t/>
            </a:r>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a:lstStyle>
            <a:lvl1pPr algn="r">
              <a:defRPr sz="1200"/>
            </a:lvl1pPr>
          </a:lstStyle>
          <a:p>
            <a:pPr lvl="0">
              <a:defRPr lang="ko-KR" altLang="en-US"/>
            </a:pPr>
            <a:fld id="{8CC506BF-DE7F-470D-A76E-49D748AF28FA}" type="datetime1">
              <a:rPr lang="ko-KR" altLang="en-US"/>
              <a:pPr lvl="0">
                <a:defRPr lang="ko-KR" altLang="en-US"/>
              </a:pPr>
              <a:t>2017-10-08</a:t>
            </a:fld>
            <a:endParaRPr lang="ko-KR" altLang="en-US"/>
          </a:p>
        </p:txBody>
      </p:sp>
      <p:sp>
        <p:nvSpPr>
          <p:cNvPr id="4" name="슬라이드 이미지 개체 틀 3"/>
          <p:cNvSpPr>
            <a:spLocks noGrp="1" noRot="1" noChangeAspect="1" noTextEdi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anchor="ctr"/>
          <a:lstStyle/>
          <a:p>
            <a:pPr lvl="0">
              <a:defRPr lang="ko-KR" altLang="en-US"/>
            </a:pPr>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a:lstStyle/>
          <a:p>
            <a:pPr lvl="0">
              <a:defRPr lang="ko-KR" altLang="en-US"/>
            </a:pPr>
            <a:r>
              <a:rPr lang="ko-KR" altLang="en-US"/>
              <a:t>마스터 텍스트 스타일을 편집합니다</a:t>
            </a:r>
            <a:endParaRPr lang="ko-KR" altLang="en-US"/>
          </a:p>
          <a:p>
            <a:pPr lvl="1">
              <a:defRPr lang="ko-KR" altLang="en-US"/>
            </a:pPr>
            <a:r>
              <a:rPr lang="ko-KR" altLang="en-US"/>
              <a:t>둘째 수준</a:t>
            </a:r>
            <a:endParaRPr lang="ko-KR" altLang="en-US"/>
          </a:p>
          <a:p>
            <a:pPr lvl="2">
              <a:defRPr lang="ko-KR" altLang="en-US"/>
            </a:pPr>
            <a:r>
              <a:rPr lang="ko-KR" altLang="en-US"/>
              <a:t>셋째 수준</a:t>
            </a:r>
            <a:endParaRPr lang="ko-KR" altLang="en-US"/>
          </a:p>
          <a:p>
            <a:pPr lvl="3">
              <a:defRPr lang="ko-KR" altLang="en-US"/>
            </a:pPr>
            <a:r>
              <a:rPr lang="ko-KR" altLang="en-US"/>
              <a:t>넷째 수준</a:t>
            </a:r>
            <a:endParaRPr lang="ko-KR" altLang="en-US"/>
          </a:p>
          <a:p>
            <a:pPr lvl="4">
              <a:defRPr lang="ko-KR" altLang="en-US"/>
            </a:pPr>
            <a:r>
              <a:rPr lang="ko-KR" altLang="en-US"/>
              <a:t>다섯째 수준</a:t>
            </a:r>
            <a:endParaRPr lang="ko-KR" altLang="en-US"/>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anchor="b"/>
          <a:lstStyle>
            <a:lvl1pPr algn="l">
              <a:defRPr sz="1200"/>
            </a:lvl1pPr>
          </a:lstStyle>
          <a:p>
            <a:pPr lvl="0">
              <a:defRPr lang="ko-KR" altLang="en-US"/>
            </a:pPr>
            <a:r>
              <a:rPr lang="ko-KR" altLang="en-US"/>
              <a:t/>
            </a:r>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anchor="b"/>
          <a:lstStyle>
            <a:lvl1pPr algn="r">
              <a:defRPr sz="1200"/>
            </a:lvl1pPr>
          </a:lstStyle>
          <a:p>
            <a:pPr lvl="0">
              <a:defRPr lang="ko-KR" altLang="en-US"/>
            </a:pPr>
            <a:fld id="{BD9FD3A4-82A9-467C-B908-D4D3D49C58F0}" type="slidenum">
              <a:rPr lang="ko-KR" altLang="en-US"/>
              <a:pPr lvl="0">
                <a:defRPr lang="ko-KR" altLang="en-US"/>
              </a:pPr>
              <a:t>‹#›</a:t>
            </a:fld>
            <a:endParaRPr lang="ko-KR"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1" Type="http://schemas.openxmlformats.org/officeDocument/2006/relationships/slide" Target="../slides/slide36.xml"  /><Relationship Id="rId2"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1" Type="http://schemas.openxmlformats.org/officeDocument/2006/relationships/slide" Target="../slides/slide37.xml"  /><Relationship Id="rId2"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1" Type="http://schemas.openxmlformats.org/officeDocument/2006/relationships/slide" Target="../slides/slide39.xml"  /><Relationship Id="rId2"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1" Type="http://schemas.openxmlformats.org/officeDocument/2006/relationships/slide" Target="../slides/slide40.xml"  /><Relationship Id="rId2"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Relationship Id="rId1" Type="http://schemas.openxmlformats.org/officeDocument/2006/relationships/slide" Target="../slides/slide41.xml"  /><Relationship Id="rId2" Type="http://schemas.openxmlformats.org/officeDocument/2006/relationships/notesMaster" Target="../notesMasters/notesMaster1.xml"  /></Relationships>
</file>

<file path=ppt/notesSlides/_rels/notesSlide24.xml.rels><?xml version="1.0" encoding="UTF-8" standalone="yes" ?><Relationships xmlns="http://schemas.openxmlformats.org/package/2006/relationships"><Relationship Id="rId1" Type="http://schemas.openxmlformats.org/officeDocument/2006/relationships/slide" Target="../slides/slide42.xml"  /><Relationship Id="rId2" Type="http://schemas.openxmlformats.org/officeDocument/2006/relationships/notesMaster" Target="../notesMasters/notesMaster1.xml"  /></Relationships>
</file>

<file path=ppt/notesSlides/_rels/notesSlide25.xml.rels><?xml version="1.0" encoding="UTF-8" standalone="yes" ?><Relationships xmlns="http://schemas.openxmlformats.org/package/2006/relationships"><Relationship Id="rId1" Type="http://schemas.openxmlformats.org/officeDocument/2006/relationships/slide" Target="../slides/slide43.xml"  /><Relationship Id="rId2" Type="http://schemas.openxmlformats.org/officeDocument/2006/relationships/notesMaster" Target="../notesMasters/notesMaster1.xml"  /></Relationships>
</file>

<file path=ppt/notesSlides/_rels/notesSlide26.xml.rels><?xml version="1.0" encoding="UTF-8" standalone="yes" ?><Relationships xmlns="http://schemas.openxmlformats.org/package/2006/relationships"><Relationship Id="rId1" Type="http://schemas.openxmlformats.org/officeDocument/2006/relationships/slide" Target="../slides/slide44.xml"  /><Relationship Id="rId2" Type="http://schemas.openxmlformats.org/officeDocument/2006/relationships/notesMaster" Target="../notesMasters/notesMaster1.xml"  /></Relationships>
</file>

<file path=ppt/notesSlides/_rels/notesSlide27.xml.rels><?xml version="1.0" encoding="UTF-8" standalone="yes" ?><Relationships xmlns="http://schemas.openxmlformats.org/package/2006/relationships"><Relationship Id="rId1" Type="http://schemas.openxmlformats.org/officeDocument/2006/relationships/slide" Target="../slides/slide45.xml"  /><Relationship Id="rId2" Type="http://schemas.openxmlformats.org/officeDocument/2006/relationships/notesMaster" Target="../notesMasters/notesMaster1.xml"  /></Relationships>
</file>

<file path=ppt/notesSlides/_rels/notesSlide28.xml.rels><?xml version="1.0" encoding="UTF-8" standalone="yes" ?><Relationships xmlns="http://schemas.openxmlformats.org/package/2006/relationships"><Relationship Id="rId1" Type="http://schemas.openxmlformats.org/officeDocument/2006/relationships/slide" Target="../slides/slide46.xml"  /><Relationship Id="rId2" Type="http://schemas.openxmlformats.org/officeDocument/2006/relationships/notesMaster" Target="../notesMasters/notesMaster1.xml"  /></Relationships>
</file>

<file path=ppt/notesSlides/_rels/notesSlide29.xml.rels><?xml version="1.0" encoding="UTF-8" standalone="yes" ?><Relationships xmlns="http://schemas.openxmlformats.org/package/2006/relationships"><Relationship Id="rId1" Type="http://schemas.openxmlformats.org/officeDocument/2006/relationships/slide" Target="../slides/slide47.xml"  /><Relationship Id="rId2"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30.xml.rels><?xml version="1.0" encoding="UTF-8" standalone="yes" ?><Relationships xmlns="http://schemas.openxmlformats.org/package/2006/relationships"><Relationship Id="rId1" Type="http://schemas.openxmlformats.org/officeDocument/2006/relationships/slide" Target="../slides/slide49.xml"  /><Relationship Id="rId2" Type="http://schemas.openxmlformats.org/officeDocument/2006/relationships/notesMaster" Target="../notesMasters/notesMaster1.xml"  /></Relationships>
</file>

<file path=ppt/notesSlides/_rels/notesSlide31.xml.rels><?xml version="1.0" encoding="UTF-8" standalone="yes" ?><Relationships xmlns="http://schemas.openxmlformats.org/package/2006/relationships"><Relationship Id="rId1" Type="http://schemas.openxmlformats.org/officeDocument/2006/relationships/slide" Target="../slides/slide50.xml"  /><Relationship Id="rId2" Type="http://schemas.openxmlformats.org/officeDocument/2006/relationships/notesMaster" Target="../notesMasters/notesMaster1.xml"  /></Relationships>
</file>

<file path=ppt/notesSlides/_rels/notesSlide32.xml.rels><?xml version="1.0" encoding="UTF-8" standalone="yes" ?><Relationships xmlns="http://schemas.openxmlformats.org/package/2006/relationships"><Relationship Id="rId1" Type="http://schemas.openxmlformats.org/officeDocument/2006/relationships/slide" Target="../slides/slide51.xml"  /><Relationship Id="rId2" Type="http://schemas.openxmlformats.org/officeDocument/2006/relationships/notesMaster" Target="../notesMasters/notesMaster1.xml"  /></Relationships>
</file>

<file path=ppt/notesSlides/_rels/notesSlide33.xml.rels><?xml version="1.0" encoding="UTF-8" standalone="yes" ?><Relationships xmlns="http://schemas.openxmlformats.org/package/2006/relationships"><Relationship Id="rId1" Type="http://schemas.openxmlformats.org/officeDocument/2006/relationships/slide" Target="../slides/slide52.xml"  /><Relationship Id="rId2" Type="http://schemas.openxmlformats.org/officeDocument/2006/relationships/notesMaster" Target="../notesMasters/notesMaster1.xml"  /></Relationships>
</file>

<file path=ppt/notesSlides/_rels/notesSlide34.xml.rels><?xml version="1.0" encoding="UTF-8" standalone="yes" ?><Relationships xmlns="http://schemas.openxmlformats.org/package/2006/relationships"><Relationship Id="rId1" Type="http://schemas.openxmlformats.org/officeDocument/2006/relationships/slide" Target="../slides/slide53.xml"  /><Relationship Id="rId2" Type="http://schemas.openxmlformats.org/officeDocument/2006/relationships/notesMaster" Target="../notesMasters/notesMaster1.xml"  /></Relationships>
</file>

<file path=ppt/notesSlides/_rels/notesSlide35.xml.rels><?xml version="1.0" encoding="UTF-8" standalone="yes" ?><Relationships xmlns="http://schemas.openxmlformats.org/package/2006/relationships"><Relationship Id="rId1" Type="http://schemas.openxmlformats.org/officeDocument/2006/relationships/slide" Target="../slides/slide54.xml"  /><Relationship Id="rId2" Type="http://schemas.openxmlformats.org/officeDocument/2006/relationships/notesMaster" Target="../notesMasters/notesMaster1.xml"  /></Relationships>
</file>

<file path=ppt/notesSlides/_rels/notesSlide36.xml.rels><?xml version="1.0" encoding="UTF-8" standalone="yes" ?><Relationships xmlns="http://schemas.openxmlformats.org/package/2006/relationships"><Relationship Id="rId1" Type="http://schemas.openxmlformats.org/officeDocument/2006/relationships/slide" Target="../slides/slide55.xml"  /><Relationship Id="rId2" Type="http://schemas.openxmlformats.org/officeDocument/2006/relationships/notesMaster" Target="../notesMasters/notesMaster1.xml"  /></Relationships>
</file>

<file path=ppt/notesSlides/_rels/notesSlide37.xml.rels><?xml version="1.0" encoding="UTF-8" standalone="yes" ?><Relationships xmlns="http://schemas.openxmlformats.org/package/2006/relationships"><Relationship Id="rId1" Type="http://schemas.openxmlformats.org/officeDocument/2006/relationships/slide" Target="../slides/slide56.xml"  /><Relationship Id="rId2"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notesSlide1.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3"/>
          <p:cNvSpPr>
            <a:spLocks noGrp="1" noRot="1" noChangeAspect="1" noTextEdit="1"/>
          </p:cNvSpPr>
          <p:nvPr>
            <p:ph type="sldImg" idx="2"/>
          </p:nvPr>
        </p:nvSpPr>
        <p:spPr/>
        <p:txBody>
          <a:bodyPr/>
          <a:lstStyle/>
          <a:p>
            <a:pPr>
              <a:defRPr lang="ko-KR" altLang="en-US"/>
            </a:pPr>
            <a:endParaRPr lang="ko-KR" altLang="en-US"/>
          </a:p>
        </p:txBody>
      </p:sp>
      <p:sp>
        <p:nvSpPr>
          <p:cNvPr id="3" name="슬라이드 노트 개체 틀 4"/>
          <p:cNvSpPr>
            <a:spLocks noGrp="1"/>
          </p:cNvSpPr>
          <p:nvPr>
            <p:ph type="body" sz="quarter" idx="3"/>
          </p:nvPr>
        </p:nvSpPr>
        <p:spPr/>
        <p:txBody>
          <a:bodyPr/>
          <a:lstStyle/>
          <a:p>
            <a:pPr>
              <a:defRPr lang="ko-KR" altLang="en-US"/>
            </a:pPr>
            <a:r>
              <a:rPr lang="ko-KR" altLang="en-US"/>
              <a:t/>
            </a:r>
            <a:endParaRPr lang="ko-KR" altLang="en-US"/>
          </a:p>
        </p:txBody>
      </p:sp>
      <p:sp>
        <p:nvSpPr>
          <p:cNvPr id="4" name="슬라이드 번호 개체 틀 6"/>
          <p:cNvSpPr>
            <a:spLocks noGrp="1"/>
          </p:cNvSpPr>
          <p:nvPr>
            <p:ph type="sldNum" sz="quarter" idx="5"/>
          </p:nvPr>
        </p:nvSpPr>
        <p:spPr/>
        <p:txBody>
          <a:bodyPr/>
          <a:lstStyle/>
          <a:p>
            <a:pPr lvl="0">
              <a:defRPr lang="ko-KR" altLang="en-US"/>
            </a:pPr>
            <a:fld id="{BD9FD3A4-82A9-467C-B908-D4D3D49C58F0}" type="slidenum">
              <a:rPr lang="en-US" altLang="en-US"/>
              <a:pPr lvl="0">
                <a:defRPr lang="ko-KR" altLang="en-US"/>
              </a:pPr>
              <a:t>2</a:t>
            </a:fld>
            <a:endParaRPr lang="en-US" altLang="en-US"/>
          </a:p>
        </p:txBody>
      </p:sp>
    </p:spTree>
  </p:cSld>
</p:notes>
</file>

<file path=ppt/notesSlides/notesSlide10.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3"/>
          <p:cNvSpPr>
            <a:spLocks noGrp="1" noRot="1" noChangeAspect="1" noTextEdit="1"/>
          </p:cNvSpPr>
          <p:nvPr>
            <p:ph type="sldImg" idx="2"/>
          </p:nvPr>
        </p:nvSpPr>
        <p:spPr/>
        <p:txBody>
          <a:bodyPr/>
          <a:lstStyle/>
          <a:p>
            <a:pPr>
              <a:defRPr lang="ko-KR" altLang="en-US"/>
            </a:pPr>
            <a:endParaRPr lang="ko-KR" altLang="en-US"/>
          </a:p>
        </p:txBody>
      </p:sp>
      <p:sp>
        <p:nvSpPr>
          <p:cNvPr id="3" name="슬라이드 노트 개체 틀 4"/>
          <p:cNvSpPr>
            <a:spLocks noGrp="1"/>
          </p:cNvSpPr>
          <p:nvPr>
            <p:ph type="body" sz="quarter" idx="3"/>
          </p:nvPr>
        </p:nvSpPr>
        <p:spPr/>
        <p:txBody>
          <a:bodyPr/>
          <a:lstStyle/>
          <a:p>
            <a:pPr>
              <a:defRPr lang="ko-KR" altLang="en-US"/>
            </a:pPr>
            <a:r>
              <a:rPr lang="ko-KR" altLang="en-US"/>
              <a:t>우리나라와 절대적인 악연을 맺게 되는 시기다. 바로 히로히토가 재위한 시대를 말한다. 확대된 군부의 세력과 그에 따른 불만을 만주사변을 일으킴으로써 만주침략을 감행한 1931년 만주국을 건설하고 국제연맹을 탈퇴한다. </a:t>
            </a:r>
            <a:endParaRPr lang="ko-KR" altLang="en-US"/>
          </a:p>
          <a:p>
            <a:pPr>
              <a:defRPr lang="ko-KR" altLang="en-US"/>
            </a:pPr>
            <a:r>
              <a:rPr lang="ko-KR" altLang="en-US"/>
              <a:t>1940년 독일, 이탈리아와 동맹을 채결하고, 대동아공영권이라는 정치 슬로건으로 진주만 습격을 자행한다. 그 후 일본은 세력 확장을 위해 온갖 방법을 동원하지만 원자폭탄을 맞고 항복해버린다</a:t>
            </a:r>
            <a:endParaRPr lang="ko-KR" altLang="en-US"/>
          </a:p>
          <a:p>
            <a:pPr>
              <a:defRPr lang="ko-KR" altLang="en-US"/>
            </a:pPr>
            <a:r>
              <a:rPr lang="ko-KR" altLang="en-US"/>
              <a:t>일본은 2차 세계대전 후 1946년 일본국 헌법을 공포하고 전후 대개혁을 실시하여 국민주권ㆍ기본적 인권의 존중, 평화를 내건 새로운 헌법을 제정함으로써 민주국가로서 재탄생하였다.</a:t>
            </a:r>
            <a:endParaRPr lang="ko-KR" altLang="en-US"/>
          </a:p>
          <a:p>
            <a:pPr>
              <a:defRPr lang="ko-KR" altLang="en-US"/>
            </a:pPr>
            <a:r>
              <a:rPr lang="ko-KR" altLang="en-US"/>
              <a:t>1989년 히로히토의 사망에 뒤이어 그의 아들 아키히토가 왕위를 이어받아 헤이세이 시대가 전개된다.   </a:t>
            </a:r>
            <a:endParaRPr lang="ko-KR" altLang="en-US"/>
          </a:p>
          <a:p>
            <a:pPr>
              <a:defRPr lang="ko-KR" altLang="en-US"/>
            </a:pPr>
            <a:endParaRPr lang="ko-KR" altLang="en-US"/>
          </a:p>
        </p:txBody>
      </p:sp>
      <p:sp>
        <p:nvSpPr>
          <p:cNvPr id="4" name="슬라이드 번호 개체 틀 6"/>
          <p:cNvSpPr>
            <a:spLocks noGrp="1"/>
          </p:cNvSpPr>
          <p:nvPr>
            <p:ph type="sldNum" sz="quarter" idx="5"/>
          </p:nvPr>
        </p:nvSpPr>
        <p:spPr/>
        <p:txBody>
          <a:bodyPr/>
          <a:lstStyle/>
          <a:p>
            <a:pPr lvl="0">
              <a:defRPr lang="ko-KR" altLang="en-US"/>
            </a:pPr>
            <a:fld id="{BD9FD3A4-82A9-467C-B908-D4D3D49C58F0}" type="slidenum">
              <a:rPr lang="en-US" altLang="en-US"/>
              <a:pPr lvl="0">
                <a:defRPr lang="ko-KR" altLang="en-US"/>
              </a:pPr>
              <a:t>16</a:t>
            </a:fld>
            <a:endParaRPr lang="en-US" altLang="en-US"/>
          </a:p>
        </p:txBody>
      </p:sp>
    </p:spTree>
  </p:cSld>
</p:notes>
</file>

<file path=ppt/notesSlides/notesSlide11.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a:xfrm>
            <a:off x="685800" y="1143000"/>
            <a:ext cx="5486400" cy="3086100"/>
          </a:xfrm>
        </p:spPr>
      </p:sp>
      <p:sp>
        <p:nvSpPr>
          <p:cNvPr id="3" name="슬라이드 노트 개체 틀 2"/>
          <p:cNvSpPr>
            <a:spLocks noGrp="1"/>
          </p:cNvSpPr>
          <p:nvPr>
            <p:ph type="body" idx="1"/>
          </p:nvPr>
        </p:nvSpPr>
        <p:spPr/>
        <p:txBody>
          <a:bodyPr/>
          <a:lstStyle/>
          <a:p>
            <a:pPr lvl="0">
              <a:defRPr lang="ko-KR" altLang="en-US"/>
            </a:pPr>
            <a:r>
              <a:rPr lang="ko-KR" altLang="en-US"/>
              <a:t/>
            </a: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BD9FD3A4-82A9-467C-B908-D4D3D49C58F0}" type="slidenum">
              <a:rPr lang="en-US" altLang="en-US"/>
              <a:pPr lvl="0">
                <a:defRPr lang="ko-KR" altLang="en-US"/>
              </a:pPr>
              <a:t>19</a:t>
            </a:fld>
            <a:endParaRPr lang="en-US" altLang="en-US"/>
          </a:p>
        </p:txBody>
      </p:sp>
    </p:spTree>
  </p:cSld>
</p:notes>
</file>

<file path=ppt/notesSlides/notesSlide12.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p:sp>
      <p:sp>
        <p:nvSpPr>
          <p:cNvPr id="3" name="슬라이드 노트 개체 틀 2"/>
          <p:cNvSpPr>
            <a:spLocks noGrp="1"/>
          </p:cNvSpPr>
          <p:nvPr>
            <p:ph type="body" idx="1"/>
          </p:nvPr>
        </p:nvSpPr>
        <p:spPr/>
        <p:txBody>
          <a:bodyPr/>
          <a:lstStyle/>
          <a:p>
            <a:pPr lvl="0">
              <a:defRPr lang="ko-KR" altLang="en-US"/>
            </a:pPr>
            <a:r>
              <a:rPr lang="ko-KR" altLang="en-US"/>
              <a:t/>
            </a: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BD9FD3A4-82A9-467C-B908-D4D3D49C58F0}" type="slidenum">
              <a:rPr lang="en-US" altLang="en-US"/>
              <a:pPr lvl="0">
                <a:defRPr lang="ko-KR" altLang="en-US"/>
              </a:pPr>
              <a:t>20</a:t>
            </a:fld>
            <a:endParaRPr lang="en-US" altLang="en-US"/>
          </a:p>
        </p:txBody>
      </p:sp>
    </p:spTree>
  </p:cSld>
</p:notes>
</file>

<file path=ppt/notesSlides/notesSlide13.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a:xfrm>
            <a:off x="685800" y="1143000"/>
            <a:ext cx="5486400" cy="3086100"/>
          </a:xfrm>
        </p:spPr>
      </p:sp>
      <p:sp>
        <p:nvSpPr>
          <p:cNvPr id="3" name="슬라이드 노트 개체 틀 2"/>
          <p:cNvSpPr>
            <a:spLocks noGrp="1"/>
          </p:cNvSpPr>
          <p:nvPr>
            <p:ph type="body" idx="1"/>
          </p:nvPr>
        </p:nvSpPr>
        <p:spPr/>
        <p:txBody>
          <a:bodyPr/>
          <a:lstStyle/>
          <a:p>
            <a:pPr lvl="0">
              <a:defRPr lang="ko-KR" altLang="en-US"/>
            </a:pPr>
            <a:r>
              <a:rPr lang="ko-KR" altLang="en-US"/>
              <a:t/>
            </a: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BD9FD3A4-82A9-467C-B908-D4D3D49C58F0}" type="slidenum">
              <a:rPr lang="en-US" altLang="en-US"/>
              <a:pPr lvl="0">
                <a:defRPr lang="ko-KR" altLang="en-US"/>
              </a:pPr>
              <a:t>28</a:t>
            </a:fld>
            <a:endParaRPr lang="en-US" altLang="en-US"/>
          </a:p>
        </p:txBody>
      </p:sp>
    </p:spTree>
  </p:cSld>
</p:notes>
</file>

<file path=ppt/notesSlides/notesSlide14.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a:xfrm>
            <a:off x="685800" y="1143000"/>
            <a:ext cx="5486400" cy="3086100"/>
          </a:xfrm>
        </p:spPr>
      </p:sp>
      <p:sp>
        <p:nvSpPr>
          <p:cNvPr id="3" name="슬라이드 노트 개체 틀 2"/>
          <p:cNvSpPr>
            <a:spLocks noGrp="1"/>
          </p:cNvSpPr>
          <p:nvPr>
            <p:ph type="body" idx="1"/>
          </p:nvPr>
        </p:nvSpPr>
        <p:spPr/>
        <p:txBody>
          <a:bodyPr/>
          <a:lstStyle/>
          <a:p>
            <a:pPr lvl="0">
              <a:defRPr lang="ko-KR" altLang="en-US"/>
            </a:pPr>
            <a:r>
              <a:rPr lang="ko-KR" altLang="en-US"/>
              <a:t/>
            </a: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BD9FD3A4-82A9-467C-B908-D4D3D49C58F0}" type="slidenum">
              <a:rPr lang="en-US" altLang="en-US"/>
              <a:pPr lvl="0">
                <a:defRPr lang="ko-KR" altLang="en-US"/>
              </a:pPr>
              <a:t>30</a:t>
            </a:fld>
            <a:endParaRPr lang="en-US" altLang="en-US"/>
          </a:p>
        </p:txBody>
      </p:sp>
    </p:spTree>
  </p:cSld>
</p:notes>
</file>

<file path=ppt/notesSlides/notesSlide15.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a:xfrm>
            <a:off x="685800" y="1143000"/>
            <a:ext cx="5486400" cy="3086100"/>
          </a:xfrm>
        </p:spPr>
      </p:sp>
      <p:sp>
        <p:nvSpPr>
          <p:cNvPr id="3" name="슬라이드 노트 개체 틀 2"/>
          <p:cNvSpPr>
            <a:spLocks noGrp="1"/>
          </p:cNvSpPr>
          <p:nvPr>
            <p:ph type="body" idx="1"/>
          </p:nvPr>
        </p:nvSpPr>
        <p:spPr/>
        <p:txBody>
          <a:bodyPr/>
          <a:lstStyle/>
          <a:p>
            <a:pPr lvl="0">
              <a:defRPr lang="ko-KR" altLang="en-US"/>
            </a:pPr>
            <a:r>
              <a:rPr lang="ko-KR" altLang="en-US"/>
              <a:t/>
            </a: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BD9FD3A4-82A9-467C-B908-D4D3D49C58F0}" type="slidenum">
              <a:rPr lang="en-US" altLang="en-US"/>
              <a:pPr lvl="0">
                <a:defRPr lang="ko-KR" altLang="en-US"/>
              </a:pPr>
              <a:t>32</a:t>
            </a:fld>
            <a:endParaRPr lang="en-US" altLang="en-US"/>
          </a:p>
        </p:txBody>
      </p:sp>
    </p:spTree>
  </p:cSld>
</p:notes>
</file>

<file path=ppt/notesSlides/notesSlide16.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a:xfrm>
            <a:off x="685800" y="1143000"/>
            <a:ext cx="5486400" cy="3086100"/>
          </a:xfrm>
        </p:spPr>
      </p:sp>
      <p:sp>
        <p:nvSpPr>
          <p:cNvPr id="3" name="슬라이드 노트 개체 틀 2"/>
          <p:cNvSpPr>
            <a:spLocks noGrp="1"/>
          </p:cNvSpPr>
          <p:nvPr>
            <p:ph type="body" idx="1"/>
          </p:nvPr>
        </p:nvSpPr>
        <p:spPr/>
        <p:txBody>
          <a:bodyPr/>
          <a:lstStyle/>
          <a:p>
            <a:pPr lvl="0">
              <a:defRPr lang="ko-KR" altLang="en-US"/>
            </a:pPr>
            <a:r>
              <a:rPr lang="ko-KR" altLang="en-US"/>
              <a:t/>
            </a: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BD9FD3A4-82A9-467C-B908-D4D3D49C58F0}" type="slidenum">
              <a:rPr lang="en-US" altLang="en-US"/>
              <a:pPr lvl="0">
                <a:defRPr lang="ko-KR" altLang="en-US"/>
              </a:pPr>
              <a:t>33</a:t>
            </a:fld>
            <a:endParaRPr lang="en-US" altLang="en-US"/>
          </a:p>
        </p:txBody>
      </p:sp>
    </p:spTree>
  </p:cSld>
</p:notes>
</file>

<file path=ppt/notesSlides/notesSlide17.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a:xfrm>
            <a:off x="685800" y="1143000"/>
            <a:ext cx="5486400" cy="3086100"/>
          </a:xfrm>
        </p:spPr>
      </p:sp>
      <p:sp>
        <p:nvSpPr>
          <p:cNvPr id="3" name="슬라이드 노트 개체 틀 2"/>
          <p:cNvSpPr>
            <a:spLocks noGrp="1"/>
          </p:cNvSpPr>
          <p:nvPr>
            <p:ph type="body" idx="1"/>
          </p:nvPr>
        </p:nvSpPr>
        <p:spPr/>
        <p:txBody>
          <a:bodyPr/>
          <a:lstStyle/>
          <a:p>
            <a:pPr lvl="0">
              <a:defRPr lang="ko-KR" altLang="en-US"/>
            </a:pPr>
            <a:r>
              <a:rPr lang="ko-KR" altLang="en-US"/>
              <a:t/>
            </a: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BD9FD3A4-82A9-467C-B908-D4D3D49C58F0}" type="slidenum">
              <a:rPr lang="en-US" altLang="en-US"/>
              <a:pPr lvl="0">
                <a:defRPr lang="ko-KR" altLang="en-US"/>
              </a:pPr>
              <a:t>34</a:t>
            </a:fld>
            <a:endParaRPr lang="en-US" altLang="en-US"/>
          </a:p>
        </p:txBody>
      </p:sp>
    </p:spTree>
  </p:cSld>
</p:notes>
</file>

<file path=ppt/notesSlides/notesSlide18.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p:sp>
      <p:sp>
        <p:nvSpPr>
          <p:cNvPr id="3" name="슬라이드 노트 개체 틀 2"/>
          <p:cNvSpPr>
            <a:spLocks noGrp="1"/>
          </p:cNvSpPr>
          <p:nvPr>
            <p:ph type="body" idx="1"/>
          </p:nvPr>
        </p:nvSpPr>
        <p:spPr/>
        <p:txBody>
          <a:bodyPr/>
          <a:lstStyle/>
          <a:p>
            <a:pPr lvl="0">
              <a:defRPr lang="ko-KR" altLang="en-US"/>
            </a:pPr>
            <a:r>
              <a:rPr lang="ko-KR" altLang="en-US"/>
              <a:t/>
            </a: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BD9FD3A4-82A9-467C-B908-D4D3D49C58F0}" type="slidenum">
              <a:rPr lang="en-US" altLang="en-US"/>
              <a:pPr lvl="0">
                <a:defRPr lang="ko-KR" altLang="en-US"/>
              </a:pPr>
              <a:t>35</a:t>
            </a:fld>
            <a:endParaRPr lang="en-US" altLang="en-US"/>
          </a:p>
        </p:txBody>
      </p:sp>
    </p:spTree>
  </p:cSld>
</p:notes>
</file>

<file path=ppt/notesSlides/notesSlide19.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a:xfrm>
            <a:off x="685800" y="1143000"/>
            <a:ext cx="5486400" cy="3086100"/>
          </a:xfrm>
        </p:spPr>
      </p:sp>
      <p:sp>
        <p:nvSpPr>
          <p:cNvPr id="3" name="슬라이드 노트 개체 틀 2"/>
          <p:cNvSpPr>
            <a:spLocks noGrp="1"/>
          </p:cNvSpPr>
          <p:nvPr>
            <p:ph type="body" idx="1"/>
          </p:nvPr>
        </p:nvSpPr>
        <p:spPr/>
        <p:txBody>
          <a:bodyPr/>
          <a:lstStyle/>
          <a:p>
            <a:pPr lvl="0">
              <a:defRPr lang="ko-KR" altLang="en-US"/>
            </a:pPr>
            <a:r>
              <a:rPr lang="ko-KR" altLang="en-US"/>
              <a:t/>
            </a: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BD9FD3A4-82A9-467C-B908-D4D3D49C58F0}" type="slidenum">
              <a:rPr lang="en-US" altLang="en-US"/>
              <a:pPr lvl="0">
                <a:defRPr lang="ko-KR" altLang="en-US"/>
              </a:pPr>
              <a:t>36</a:t>
            </a:fld>
            <a:endParaRPr lang="en-US" altLang="en-US"/>
          </a:p>
        </p:txBody>
      </p:sp>
    </p:spTree>
  </p:cSld>
</p:notes>
</file>

<file path=ppt/notesSlides/notesSlide2.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3"/>
          <p:cNvSpPr>
            <a:spLocks noGrp="1" noRot="1" noChangeAspect="1" noTextEdit="1"/>
          </p:cNvSpPr>
          <p:nvPr>
            <p:ph type="sldImg" idx="2"/>
          </p:nvPr>
        </p:nvSpPr>
        <p:spPr/>
        <p:txBody>
          <a:bodyPr/>
          <a:lstStyle/>
          <a:p>
            <a:pPr>
              <a:defRPr lang="ko-KR" altLang="en-US"/>
            </a:pPr>
            <a:endParaRPr lang="ko-KR" altLang="en-US"/>
          </a:p>
        </p:txBody>
      </p:sp>
      <p:sp>
        <p:nvSpPr>
          <p:cNvPr id="3" name="슬라이드 노트 개체 틀 4"/>
          <p:cNvSpPr>
            <a:spLocks noGrp="1"/>
          </p:cNvSpPr>
          <p:nvPr>
            <p:ph type="body" sz="quarter" idx="3"/>
          </p:nvPr>
        </p:nvSpPr>
        <p:spPr/>
        <p:txBody>
          <a:bodyPr/>
          <a:lstStyle/>
          <a:p>
            <a:pPr>
              <a:defRPr lang="ko-KR" altLang="en-US"/>
            </a:pPr>
            <a:r>
              <a:rPr lang="ko-KR" altLang="en-US"/>
              <a:t>8세기 전까지만 해도 일본의 수도는 매번 왕이 바뀔 때마다 옮겨지곤 했다. 그러나 그동안 각종 법제가 정비되고, 왕의 권위가 높아짐에 따라 나라 안의 모든 문화와 정치를 관장할 수 있는 더 넓은 수도를 필요하게 되어, 710년에 이곳 나라에 일본 최초의 수도라고 할 수 있는 도읍을 정하게 된다. 나라를 도읍으로 정사를 편 기간은 약 74년으로, 7명의 왕이 다스렸다. </a:t>
            </a:r>
            <a:endParaRPr lang="ko-KR" altLang="en-US"/>
          </a:p>
        </p:txBody>
      </p:sp>
      <p:sp>
        <p:nvSpPr>
          <p:cNvPr id="4" name="슬라이드 번호 개체 틀 6"/>
          <p:cNvSpPr>
            <a:spLocks noGrp="1"/>
          </p:cNvSpPr>
          <p:nvPr>
            <p:ph type="sldNum" sz="quarter" idx="5"/>
          </p:nvPr>
        </p:nvSpPr>
        <p:spPr/>
        <p:txBody>
          <a:bodyPr/>
          <a:lstStyle/>
          <a:p>
            <a:pPr lvl="0">
              <a:defRPr lang="ko-KR" altLang="en-US"/>
            </a:pPr>
            <a:fld id="{BD9FD3A4-82A9-467C-B908-D4D3D49C58F0}" type="slidenum">
              <a:rPr lang="en-US" altLang="en-US"/>
              <a:pPr lvl="0">
                <a:defRPr lang="ko-KR" altLang="en-US"/>
              </a:pPr>
              <a:t>5</a:t>
            </a:fld>
            <a:endParaRPr lang="en-US" altLang="en-US"/>
          </a:p>
        </p:txBody>
      </p:sp>
    </p:spTree>
  </p:cSld>
</p:notes>
</file>

<file path=ppt/notesSlides/notesSlide20.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p:sp>
      <p:sp>
        <p:nvSpPr>
          <p:cNvPr id="3" name="슬라이드 노트 개체 틀 2"/>
          <p:cNvSpPr>
            <a:spLocks noGrp="1"/>
          </p:cNvSpPr>
          <p:nvPr>
            <p:ph type="body" idx="1"/>
          </p:nvPr>
        </p:nvSpPr>
        <p:spPr/>
        <p:txBody>
          <a:bodyPr/>
          <a:lstStyle/>
          <a:p>
            <a:pPr lvl="0">
              <a:defRPr lang="ko-KR" altLang="en-US"/>
            </a:pPr>
            <a:r>
              <a:rPr lang="ko-KR" altLang="en-US"/>
              <a:t/>
            </a: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BD9FD3A4-82A9-467C-B908-D4D3D49C58F0}" type="slidenum">
              <a:rPr lang="en-US" altLang="en-US"/>
              <a:pPr lvl="0">
                <a:defRPr lang="ko-KR" altLang="en-US"/>
              </a:pPr>
              <a:t>37</a:t>
            </a:fld>
            <a:endParaRPr lang="en-US" altLang="en-US"/>
          </a:p>
        </p:txBody>
      </p:sp>
    </p:spTree>
  </p:cSld>
</p:notes>
</file>

<file path=ppt/notesSlides/notesSlide21.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a:xfrm>
            <a:off x="685800" y="1143000"/>
            <a:ext cx="5486400" cy="3086100"/>
          </a:xfrm>
        </p:spPr>
      </p:sp>
      <p:sp>
        <p:nvSpPr>
          <p:cNvPr id="3" name="슬라이드 노트 개체 틀 2"/>
          <p:cNvSpPr>
            <a:spLocks noGrp="1"/>
          </p:cNvSpPr>
          <p:nvPr>
            <p:ph type="body" idx="1"/>
          </p:nvPr>
        </p:nvSpPr>
        <p:spPr/>
        <p:txBody>
          <a:bodyPr/>
          <a:lstStyle/>
          <a:p>
            <a:pPr lvl="0">
              <a:defRPr lang="ko-KR" altLang="en-US"/>
            </a:pPr>
            <a:r>
              <a:rPr lang="ko-KR" altLang="en-US"/>
              <a:t/>
            </a: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BD9FD3A4-82A9-467C-B908-D4D3D49C58F0}" type="slidenum">
              <a:rPr lang="en-US" altLang="en-US"/>
              <a:pPr lvl="0">
                <a:defRPr lang="ko-KR" altLang="en-US"/>
              </a:pPr>
              <a:t>39</a:t>
            </a:fld>
            <a:endParaRPr lang="en-US" altLang="en-US"/>
          </a:p>
        </p:txBody>
      </p:sp>
    </p:spTree>
  </p:cSld>
</p:notes>
</file>

<file path=ppt/notesSlides/notesSlide22.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a:xfrm>
            <a:off x="685800" y="1143000"/>
            <a:ext cx="5486400" cy="3086100"/>
          </a:xfrm>
        </p:spPr>
      </p:sp>
      <p:sp>
        <p:nvSpPr>
          <p:cNvPr id="3" name="슬라이드 노트 개체 틀 2"/>
          <p:cNvSpPr>
            <a:spLocks noGrp="1"/>
          </p:cNvSpPr>
          <p:nvPr>
            <p:ph type="body" idx="1"/>
          </p:nvPr>
        </p:nvSpPr>
        <p:spPr/>
        <p:txBody>
          <a:bodyPr/>
          <a:lstStyle/>
          <a:p>
            <a:pPr lvl="0">
              <a:defRPr lang="ko-KR" altLang="en-US"/>
            </a:pPr>
            <a:r>
              <a:rPr lang="ko-KR" altLang="en-US"/>
              <a:t>왼쪽 </a:t>
            </a:r>
            <a:r>
              <a:rPr lang="en-US" altLang="ko-KR"/>
              <a:t>– </a:t>
            </a:r>
            <a:r>
              <a:rPr lang="ko-KR" altLang="en-US"/>
              <a:t>일본의 조몬 토기</a:t>
            </a:r>
            <a:r>
              <a:rPr lang="en-US" altLang="ko-KR"/>
              <a:t>, </a:t>
            </a:r>
            <a:r>
              <a:rPr lang="ko-KR" altLang="en-US"/>
              <a:t>오른쪽 </a:t>
            </a:r>
            <a:r>
              <a:rPr lang="en-US" altLang="ko-KR"/>
              <a:t>– </a:t>
            </a:r>
            <a:r>
              <a:rPr lang="ko-KR" altLang="en-US"/>
              <a:t>한반도의 줄목문토기</a:t>
            </a:r>
            <a:r>
              <a:rPr lang="en-US" altLang="ko-KR"/>
              <a:t> (</a:t>
            </a:r>
            <a:r>
              <a:rPr lang="ko-KR" altLang="en-US"/>
              <a:t>유사한 무늬를 가지고 있으며 제조 기술과 모양</a:t>
            </a:r>
            <a:r>
              <a:rPr lang="en-US" altLang="ko-KR"/>
              <a:t>, </a:t>
            </a:r>
            <a:r>
              <a:rPr lang="ko-KR" altLang="en-US"/>
              <a:t>사용 방법 또한 유사한 점이 많음</a:t>
            </a:r>
            <a:r>
              <a:rPr lang="en-US" altLang="ko-KR"/>
              <a:t>)</a:t>
            </a:r>
            <a:endParaRPr lang="en-US" altLang="ko-KR"/>
          </a:p>
          <a:p>
            <a:pPr lvl="0">
              <a:defRPr lang="ko-KR" altLang="en-US"/>
            </a:pPr>
            <a:r>
              <a:rPr lang="ko-KR" altLang="en-US"/>
              <a:t>한반도 도래인들 등장 </a:t>
            </a:r>
            <a:r>
              <a:rPr lang="en-US" altLang="ko-KR"/>
              <a:t>(</a:t>
            </a:r>
            <a:r>
              <a:rPr lang="ko-KR" altLang="en-US"/>
              <a:t>규슈를 통해 일본에 문화 전파</a:t>
            </a:r>
            <a:r>
              <a:rPr lang="en-US" altLang="ko-KR"/>
              <a:t>, </a:t>
            </a:r>
            <a:r>
              <a:rPr lang="ko-KR" altLang="en-US"/>
              <a:t>교류</a:t>
            </a:r>
            <a:r>
              <a:rPr lang="en-US" altLang="ko-KR"/>
              <a:t>) -&gt; </a:t>
            </a:r>
            <a:r>
              <a:rPr lang="ko-KR" altLang="en-US"/>
              <a:t>야요이 문화 형성</a:t>
            </a:r>
            <a:r>
              <a:rPr lang="en-US" altLang="ko-KR"/>
              <a:t>.</a:t>
            </a:r>
            <a:endParaRPr lang="en-US" altLang="ko-KR"/>
          </a:p>
          <a:p>
            <a:pPr lvl="0">
              <a:defRPr lang="ko-KR" altLang="en-US"/>
            </a:pPr>
            <a:r>
              <a:rPr lang="en-US" altLang="ko-KR"/>
              <a:t>https://www.youtube.com/watch?v=Cnj-6iMbTbY&amp;feature=youtu.be</a:t>
            </a: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BD9FD3A4-82A9-467C-B908-D4D3D49C58F0}" type="slidenum">
              <a:rPr lang="en-US" altLang="en-US"/>
              <a:pPr lvl="0">
                <a:defRPr lang="ko-KR" altLang="en-US"/>
              </a:pPr>
              <a:t>40</a:t>
            </a:fld>
            <a:endParaRPr lang="en-US" altLang="en-US"/>
          </a:p>
        </p:txBody>
      </p:sp>
    </p:spTree>
  </p:cSld>
</p:notes>
</file>

<file path=ppt/notesSlides/notesSlide23.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a:xfrm>
            <a:off x="685800" y="1143000"/>
            <a:ext cx="5486400" cy="3086100"/>
          </a:xfrm>
        </p:spPr>
      </p:sp>
      <p:sp>
        <p:nvSpPr>
          <p:cNvPr id="3" name="슬라이드 노트 개체 틀 2"/>
          <p:cNvSpPr>
            <a:spLocks noGrp="1"/>
          </p:cNvSpPr>
          <p:nvPr>
            <p:ph type="body" idx="1"/>
          </p:nvPr>
        </p:nvSpPr>
        <p:spPr/>
        <p:txBody>
          <a:bodyPr/>
          <a:lstStyle/>
          <a:p>
            <a:pPr lvl="0">
              <a:defRPr lang="ko-KR" altLang="en-US"/>
            </a:pPr>
            <a:r>
              <a:rPr lang="ko-KR" altLang="en-US"/>
              <a:t>백제 철제 문화 </a:t>
            </a:r>
            <a:r>
              <a:rPr lang="en-US" altLang="ko-KR"/>
              <a:t>– </a:t>
            </a:r>
            <a:r>
              <a:rPr lang="ko-KR" altLang="en-US"/>
              <a:t>현재 충주가 백제의 철 생산지</a:t>
            </a:r>
            <a:r>
              <a:rPr lang="en-US" altLang="ko-KR"/>
              <a:t>. (2</a:t>
            </a:r>
            <a:r>
              <a:rPr lang="ko-KR" altLang="en-US"/>
              <a:t>세기 후반에 선공 기술을 가진 백제의 철공 기술 집단이 일본에 전파</a:t>
            </a:r>
            <a:r>
              <a:rPr lang="en-US" altLang="ko-KR"/>
              <a:t>. </a:t>
            </a:r>
            <a:r>
              <a:rPr lang="ko-KR" altLang="en-US"/>
              <a:t>일본은 </a:t>
            </a:r>
            <a:r>
              <a:rPr lang="en-US" altLang="ko-KR"/>
              <a:t>6</a:t>
            </a:r>
            <a:r>
              <a:rPr lang="ko-KR" altLang="en-US"/>
              <a:t>세기</a:t>
            </a:r>
            <a:r>
              <a:rPr lang="en-US" altLang="ko-KR"/>
              <a:t> </a:t>
            </a:r>
            <a:r>
              <a:rPr lang="ko-KR" altLang="en-US"/>
              <a:t>중반부터 자체적으로 철 생산</a:t>
            </a:r>
            <a:r>
              <a:rPr lang="en-US" altLang="ko-KR"/>
              <a:t>.)</a:t>
            </a:r>
            <a:endParaRPr lang="en-US" altLang="ko-KR"/>
          </a:p>
          <a:p>
            <a:pPr lvl="0">
              <a:defRPr lang="ko-KR" altLang="en-US"/>
            </a:pPr>
            <a:r>
              <a:rPr lang="ko-KR" altLang="en-US"/>
              <a:t>기술자 도래인들이 왜로 건너가 농민 중심 하다씨 집단과 수공업 중심 아야씨 집단 형성</a:t>
            </a:r>
            <a:r>
              <a:rPr lang="en-US" altLang="ko-KR"/>
              <a:t>.</a:t>
            </a:r>
            <a:endParaRPr lang="en-US" altLang="ko-KR"/>
          </a:p>
          <a:p>
            <a:pPr lvl="0">
              <a:defRPr lang="ko-KR" altLang="en-US"/>
            </a:pPr>
            <a:r>
              <a:rPr lang="ko-KR" altLang="en-US"/>
              <a:t>근초고왕 때 일본에 칠지도와 칠자경 보냄</a:t>
            </a:r>
            <a:r>
              <a:rPr lang="en-US" altLang="ko-KR"/>
              <a:t>, </a:t>
            </a:r>
            <a:r>
              <a:rPr lang="ko-KR" altLang="en-US"/>
              <a:t>왜로부터 각종 특산품</a:t>
            </a:r>
            <a:r>
              <a:rPr lang="en-US" altLang="ko-KR"/>
              <a:t>(</a:t>
            </a:r>
            <a:r>
              <a:rPr lang="ko-KR" altLang="en-US"/>
              <a:t>스에키 등</a:t>
            </a:r>
            <a:r>
              <a:rPr lang="en-US" altLang="ko-KR"/>
              <a:t>)</a:t>
            </a:r>
            <a:r>
              <a:rPr lang="ko-KR" altLang="en-US"/>
              <a:t>을 답례로 받고 고구려와의 전투에서 왜병을 지원받기도 함</a:t>
            </a:r>
            <a:r>
              <a:rPr lang="en-US" altLang="ko-KR"/>
              <a:t>. </a:t>
            </a:r>
            <a:r>
              <a:rPr lang="ko-KR" altLang="en-US"/>
              <a:t>칠지도는 현재 일본의 국보로 지정되어 있음</a:t>
            </a:r>
            <a:r>
              <a:rPr lang="en-US" altLang="ko-KR"/>
              <a:t>.</a:t>
            </a:r>
            <a:endParaRPr lang="en-US" altLang="ko-KR"/>
          </a:p>
          <a:p>
            <a:pPr lvl="0">
              <a:defRPr lang="ko-KR" altLang="en-US"/>
            </a:pPr>
            <a:endParaRPr lang="en-US" altLang="ko-KR"/>
          </a:p>
          <a:p>
            <a:pPr lvl="0">
              <a:defRPr lang="ko-KR" altLang="en-US"/>
            </a:pPr>
            <a:r>
              <a:rPr lang="ko-KR" altLang="en-US"/>
              <a:t>또한 고구려에서는 승려들로부터 불교 문화를 전파하였다</a:t>
            </a:r>
            <a:r>
              <a:rPr lang="en-US" altLang="ko-KR"/>
              <a:t>. </a:t>
            </a:r>
            <a:r>
              <a:rPr lang="ko-KR" altLang="en-US"/>
              <a:t>일본의 불교 증흥을 일으킨 쇼토쿠 태자는 고구려의 승려 혜자와 백제 승려 혜총을 스승으로 두었으며</a:t>
            </a:r>
            <a:r>
              <a:rPr lang="en-US" altLang="ko-KR"/>
              <a:t>, </a:t>
            </a:r>
            <a:r>
              <a:rPr lang="ko-KR" altLang="en-US"/>
              <a:t>그들로부터 불교 문화를 배워 일본에 널리 전파하였다</a:t>
            </a:r>
            <a:r>
              <a:rPr lang="en-US" altLang="ko-KR"/>
              <a:t>.</a:t>
            </a:r>
            <a:endParaRPr lang="en-US" altLang="ko-KR"/>
          </a:p>
          <a:p>
            <a:pPr lvl="0">
              <a:defRPr lang="ko-KR" altLang="en-US"/>
            </a:pPr>
            <a:r>
              <a:rPr lang="ko-KR" altLang="en-US"/>
              <a:t>이런 불교와 유교 문화는 후에 일본 아스카 문화 형성에 큰 영향을 미치게 되었다</a:t>
            </a:r>
            <a:r>
              <a:rPr lang="en-US" altLang="ko-KR"/>
              <a:t>. </a:t>
            </a:r>
            <a:endParaRPr lang="en-US" altLang="ko-KR"/>
          </a:p>
        </p:txBody>
      </p:sp>
      <p:sp>
        <p:nvSpPr>
          <p:cNvPr id="4" name="슬라이드 번호 개체 틀 3"/>
          <p:cNvSpPr>
            <a:spLocks noGrp="1"/>
          </p:cNvSpPr>
          <p:nvPr>
            <p:ph type="sldNum" sz="quarter" idx="10"/>
          </p:nvPr>
        </p:nvSpPr>
        <p:spPr/>
        <p:txBody>
          <a:bodyPr/>
          <a:lstStyle/>
          <a:p>
            <a:pPr lvl="0">
              <a:defRPr lang="ko-KR" altLang="en-US"/>
            </a:pPr>
            <a:fld id="{BD9FD3A4-82A9-467C-B908-D4D3D49C58F0}" type="slidenum">
              <a:rPr lang="en-US" altLang="en-US"/>
              <a:pPr lvl="0">
                <a:defRPr lang="ko-KR" altLang="en-US"/>
              </a:pPr>
              <a:t>41</a:t>
            </a:fld>
            <a:endParaRPr lang="en-US" altLang="en-US"/>
          </a:p>
        </p:txBody>
      </p:sp>
    </p:spTree>
  </p:cSld>
</p:notes>
</file>

<file path=ppt/notesSlides/notesSlide24.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a:xfrm>
            <a:off x="685800" y="1143000"/>
            <a:ext cx="5486400" cy="3086100"/>
          </a:xfrm>
        </p:spPr>
      </p:sp>
      <p:sp>
        <p:nvSpPr>
          <p:cNvPr id="3" name="슬라이드 노트 개체 틀 2"/>
          <p:cNvSpPr>
            <a:spLocks noGrp="1"/>
          </p:cNvSpPr>
          <p:nvPr>
            <p:ph type="body" idx="1"/>
          </p:nvPr>
        </p:nvSpPr>
        <p:spPr/>
        <p:txBody>
          <a:bodyPr/>
          <a:lstStyle/>
          <a:p>
            <a:pPr lvl="0">
              <a:defRPr lang="ko-KR" altLang="en-US"/>
            </a:pPr>
            <a:r>
              <a:rPr lang="en-US" altLang="ko-KR"/>
              <a:t/>
            </a:r>
            <a:endParaRPr lang="en-US" altLang="ko-KR"/>
          </a:p>
        </p:txBody>
      </p:sp>
      <p:sp>
        <p:nvSpPr>
          <p:cNvPr id="4" name="슬라이드 번호 개체 틀 3"/>
          <p:cNvSpPr>
            <a:spLocks noGrp="1"/>
          </p:cNvSpPr>
          <p:nvPr>
            <p:ph type="sldNum" sz="quarter" idx="10"/>
          </p:nvPr>
        </p:nvSpPr>
        <p:spPr/>
        <p:txBody>
          <a:bodyPr/>
          <a:lstStyle/>
          <a:p>
            <a:pPr lvl="0">
              <a:defRPr lang="ko-KR" altLang="en-US"/>
            </a:pPr>
            <a:fld id="{BD9FD3A4-82A9-467C-B908-D4D3D49C58F0}" type="slidenum">
              <a:rPr lang="en-US" altLang="en-US"/>
              <a:pPr lvl="0">
                <a:defRPr lang="ko-KR" altLang="en-US"/>
              </a:pPr>
              <a:t>42</a:t>
            </a:fld>
            <a:endParaRPr lang="en-US" altLang="en-US"/>
          </a:p>
        </p:txBody>
      </p:sp>
    </p:spTree>
  </p:cSld>
</p:notes>
</file>

<file path=ppt/notesSlides/notesSlide25.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a:xfrm>
            <a:off x="685800" y="1143000"/>
            <a:ext cx="5486400" cy="3086100"/>
          </a:xfrm>
        </p:spPr>
      </p:sp>
      <p:sp>
        <p:nvSpPr>
          <p:cNvPr id="3" name="슬라이드 노트 개체 틀 2"/>
          <p:cNvSpPr>
            <a:spLocks noGrp="1"/>
          </p:cNvSpPr>
          <p:nvPr>
            <p:ph type="body" idx="1"/>
          </p:nvPr>
        </p:nvSpPr>
        <p:spPr/>
        <p:txBody>
          <a:bodyPr/>
          <a:lstStyle/>
          <a:p>
            <a:pPr lvl="0">
              <a:defRPr lang="ko-KR" altLang="en-US"/>
            </a:pPr>
            <a:r>
              <a:rPr lang="ko-KR" altLang="en-US" sz="1200" b="1" kern="1200">
                <a:solidFill>
                  <a:schemeClr val="tx1"/>
                </a:solidFill>
                <a:latin typeface="+mn-lt"/>
                <a:ea typeface="+mn-ea"/>
                <a:cs typeface="+mn-cs"/>
              </a:rPr>
              <a:t>중세 </a:t>
            </a:r>
            <a:r>
              <a:rPr lang="en-US" altLang="ko-KR" sz="1200" b="1" kern="1200">
                <a:solidFill>
                  <a:schemeClr val="tx1"/>
                </a:solidFill>
                <a:latin typeface="+mn-lt"/>
                <a:ea typeface="+mn-ea"/>
                <a:cs typeface="+mn-cs"/>
              </a:rPr>
              <a:t>: </a:t>
            </a:r>
            <a:r>
              <a:rPr lang="ko-KR" altLang="en-US" sz="1200" b="1" kern="1200">
                <a:solidFill>
                  <a:schemeClr val="tx1"/>
                </a:solidFill>
                <a:latin typeface="+mn-lt"/>
                <a:ea typeface="+mn-ea"/>
                <a:cs typeface="+mn-cs"/>
              </a:rPr>
              <a:t>한국 </a:t>
            </a:r>
            <a:r>
              <a:rPr lang="en-US" altLang="ko-KR" sz="1200" b="1" kern="1200">
                <a:solidFill>
                  <a:schemeClr val="tx1"/>
                </a:solidFill>
                <a:latin typeface="+mn-lt"/>
                <a:ea typeface="+mn-ea"/>
                <a:cs typeface="+mn-cs"/>
              </a:rPr>
              <a:t>– </a:t>
            </a:r>
            <a:r>
              <a:rPr lang="ko-KR" altLang="en-US" sz="1200" b="1" kern="1200">
                <a:solidFill>
                  <a:schemeClr val="tx1"/>
                </a:solidFill>
                <a:latin typeface="+mn-lt"/>
                <a:ea typeface="+mn-ea"/>
                <a:cs typeface="+mn-cs"/>
              </a:rPr>
              <a:t>고려시대</a:t>
            </a:r>
            <a:r>
              <a:rPr lang="en-US" altLang="ko-KR" sz="1200" b="1" kern="1200">
                <a:solidFill>
                  <a:schemeClr val="tx1"/>
                </a:solidFill>
                <a:latin typeface="+mn-lt"/>
                <a:ea typeface="+mn-ea"/>
                <a:cs typeface="+mn-cs"/>
              </a:rPr>
              <a:t>, </a:t>
            </a:r>
            <a:r>
              <a:rPr lang="ko-KR" altLang="en-US" sz="1200" b="1" kern="1200">
                <a:solidFill>
                  <a:schemeClr val="tx1"/>
                </a:solidFill>
                <a:latin typeface="+mn-lt"/>
                <a:ea typeface="+mn-ea"/>
                <a:cs typeface="+mn-cs"/>
              </a:rPr>
              <a:t>조선 초기 </a:t>
            </a:r>
            <a:r>
              <a:rPr lang="en-US" altLang="ko-KR" sz="1200" b="1" kern="1200">
                <a:solidFill>
                  <a:schemeClr val="tx1"/>
                </a:solidFill>
                <a:latin typeface="+mn-lt"/>
                <a:ea typeface="+mn-ea"/>
                <a:cs typeface="+mn-cs"/>
              </a:rPr>
              <a:t>/ </a:t>
            </a:r>
            <a:r>
              <a:rPr lang="ko-KR" altLang="en-US" sz="1200" b="1" kern="1200">
                <a:solidFill>
                  <a:schemeClr val="tx1"/>
                </a:solidFill>
                <a:latin typeface="+mn-lt"/>
                <a:ea typeface="+mn-ea"/>
                <a:cs typeface="+mn-cs"/>
              </a:rPr>
              <a:t>일본 </a:t>
            </a:r>
            <a:r>
              <a:rPr lang="en-US" altLang="ko-KR" sz="1200" b="1" kern="1200">
                <a:solidFill>
                  <a:schemeClr val="tx1"/>
                </a:solidFill>
                <a:latin typeface="+mn-lt"/>
                <a:ea typeface="+mn-ea"/>
                <a:cs typeface="+mn-cs"/>
              </a:rPr>
              <a:t>– </a:t>
            </a:r>
            <a:r>
              <a:rPr lang="ko-KR" altLang="en-US" sz="1200" b="1" kern="1200">
                <a:solidFill>
                  <a:schemeClr val="tx1"/>
                </a:solidFill>
                <a:latin typeface="+mn-lt"/>
                <a:ea typeface="+mn-ea"/>
                <a:cs typeface="+mn-cs"/>
              </a:rPr>
              <a:t>가마쿠라</a:t>
            </a:r>
            <a:r>
              <a:rPr lang="en-US" altLang="ko-KR" sz="1200" b="1" kern="1200">
                <a:solidFill>
                  <a:schemeClr val="tx1"/>
                </a:solidFill>
                <a:latin typeface="+mn-lt"/>
                <a:ea typeface="+mn-ea"/>
                <a:cs typeface="+mn-cs"/>
              </a:rPr>
              <a:t>·</a:t>
            </a:r>
            <a:r>
              <a:rPr lang="ko-KR" altLang="en-US" sz="1200" b="1" kern="1200">
                <a:solidFill>
                  <a:schemeClr val="tx1"/>
                </a:solidFill>
                <a:latin typeface="+mn-lt"/>
                <a:ea typeface="+mn-ea"/>
                <a:cs typeface="+mn-cs"/>
              </a:rPr>
              <a:t>무로마치 막부</a:t>
            </a:r>
            <a:r>
              <a:rPr lang="en-US" altLang="ko-KR" sz="1200" b="1" kern="1200">
                <a:solidFill>
                  <a:schemeClr val="tx1"/>
                </a:solidFill>
                <a:latin typeface="+mn-lt"/>
                <a:ea typeface="+mn-ea"/>
                <a:cs typeface="+mn-cs"/>
              </a:rPr>
              <a:t>, </a:t>
            </a:r>
            <a:r>
              <a:rPr lang="ko-KR" altLang="en-US" sz="1200" b="1" kern="1200">
                <a:solidFill>
                  <a:schemeClr val="tx1"/>
                </a:solidFill>
                <a:latin typeface="+mn-lt"/>
                <a:ea typeface="+mn-ea"/>
                <a:cs typeface="+mn-cs"/>
              </a:rPr>
              <a:t>전국시대</a:t>
            </a:r>
            <a:endParaRPr lang="ko-KR" altLang="en-US" sz="1200" b="1" kern="1200">
              <a:solidFill>
                <a:schemeClr val="tx1"/>
              </a:solidFill>
              <a:latin typeface="+mn-lt"/>
              <a:ea typeface="+mn-ea"/>
              <a:cs typeface="+mn-cs"/>
            </a:endParaRPr>
          </a:p>
          <a:p>
            <a:pPr lvl="0">
              <a:defRPr lang="ko-KR" altLang="en-US"/>
            </a:pPr>
            <a:r>
              <a:rPr lang="ko-KR" altLang="en-US" sz="1200" kern="1200">
                <a:solidFill>
                  <a:schemeClr val="tx1"/>
                </a:solidFill>
                <a:latin typeface="+mn-lt"/>
                <a:ea typeface="+mn-ea"/>
                <a:cs typeface="+mn-cs"/>
              </a:rPr>
              <a:t>  </a:t>
            </a:r>
            <a:endParaRPr lang="ko-KR" altLang="en-US" sz="1200" kern="1200">
              <a:solidFill>
                <a:schemeClr val="tx1"/>
              </a:solidFill>
              <a:latin typeface="+mn-lt"/>
              <a:ea typeface="+mn-ea"/>
              <a:cs typeface="+mn-cs"/>
            </a:endParaRPr>
          </a:p>
          <a:p>
            <a:pPr lvl="0">
              <a:defRPr lang="ko-KR" altLang="en-US"/>
            </a:pPr>
            <a:r>
              <a:rPr lang="ko-KR" altLang="en-US" sz="1200" kern="1200">
                <a:solidFill>
                  <a:schemeClr val="tx1"/>
                </a:solidFill>
                <a:latin typeface="+mn-lt"/>
                <a:ea typeface="+mn-ea"/>
                <a:cs typeface="+mn-cs"/>
              </a:rPr>
              <a:t> </a:t>
            </a:r>
            <a:r>
              <a:rPr lang="en-US" altLang="ko-KR" sz="1200" kern="1200">
                <a:solidFill>
                  <a:schemeClr val="tx1"/>
                </a:solidFill>
                <a:latin typeface="+mn-lt"/>
                <a:ea typeface="+mn-ea"/>
                <a:cs typeface="+mn-cs"/>
              </a:rPr>
              <a:t>920</a:t>
            </a:r>
            <a:r>
              <a:rPr lang="ko-KR" altLang="en-US" sz="1200" kern="1200">
                <a:solidFill>
                  <a:schemeClr val="tx1"/>
                </a:solidFill>
                <a:latin typeface="+mn-lt"/>
                <a:ea typeface="+mn-ea"/>
                <a:cs typeface="+mn-cs"/>
              </a:rPr>
              <a:t>년</a:t>
            </a:r>
            <a:r>
              <a:rPr lang="en-US" altLang="ko-KR" sz="1200" kern="1200">
                <a:solidFill>
                  <a:schemeClr val="tx1"/>
                </a:solidFill>
                <a:latin typeface="+mn-lt"/>
                <a:ea typeface="+mn-ea"/>
                <a:cs typeface="+mn-cs"/>
              </a:rPr>
              <a:t>, </a:t>
            </a:r>
            <a:r>
              <a:rPr lang="ko-KR" altLang="en-US" sz="1200" kern="1200">
                <a:solidFill>
                  <a:schemeClr val="tx1"/>
                </a:solidFill>
                <a:latin typeface="+mn-lt"/>
                <a:ea typeface="+mn-ea"/>
                <a:cs typeface="+mn-cs"/>
              </a:rPr>
              <a:t>고려가 일본에 국교 수립을 요청하며 양 국 간 공식적 외교관계의 형성이 시작된다</a:t>
            </a:r>
            <a:r>
              <a:rPr lang="en-US" altLang="ko-KR" sz="1200" kern="1200">
                <a:solidFill>
                  <a:schemeClr val="tx1"/>
                </a:solidFill>
                <a:latin typeface="+mn-lt"/>
                <a:ea typeface="+mn-ea"/>
                <a:cs typeface="+mn-cs"/>
              </a:rPr>
              <a:t>. </a:t>
            </a:r>
            <a:r>
              <a:rPr lang="ko-KR" altLang="en-US" sz="1200" kern="1200">
                <a:solidFill>
                  <a:schemeClr val="tx1"/>
                </a:solidFill>
                <a:latin typeface="+mn-lt"/>
                <a:ea typeface="+mn-ea"/>
                <a:cs typeface="+mn-cs"/>
              </a:rPr>
              <a:t>그러나 당시 가마쿠라 막부는 국교에 소극적인 반응을 보였다</a:t>
            </a:r>
            <a:r>
              <a:rPr lang="en-US" altLang="ko-KR" sz="1200" kern="1200">
                <a:solidFill>
                  <a:schemeClr val="tx1"/>
                </a:solidFill>
                <a:latin typeface="+mn-lt"/>
                <a:ea typeface="+mn-ea"/>
                <a:cs typeface="+mn-cs"/>
              </a:rPr>
              <a:t>. </a:t>
            </a:r>
            <a:r>
              <a:rPr lang="ko-KR" altLang="en-US" sz="1200" kern="1200">
                <a:solidFill>
                  <a:schemeClr val="tx1"/>
                </a:solidFill>
                <a:latin typeface="+mn-lt"/>
                <a:ea typeface="+mn-ea"/>
                <a:cs typeface="+mn-cs"/>
              </a:rPr>
              <a:t>이어 </a:t>
            </a:r>
            <a:r>
              <a:rPr lang="en-US" altLang="ko-KR" sz="1200" kern="1200">
                <a:solidFill>
                  <a:schemeClr val="tx1"/>
                </a:solidFill>
                <a:latin typeface="+mn-lt"/>
                <a:ea typeface="+mn-ea"/>
                <a:cs typeface="+mn-cs"/>
              </a:rPr>
              <a:t>1019</a:t>
            </a:r>
            <a:r>
              <a:rPr lang="ko-KR" altLang="en-US" sz="1200" kern="1200">
                <a:solidFill>
                  <a:schemeClr val="tx1"/>
                </a:solidFill>
                <a:latin typeface="+mn-lt"/>
                <a:ea typeface="+mn-ea"/>
                <a:cs typeface="+mn-cs"/>
              </a:rPr>
              <a:t>년</a:t>
            </a:r>
            <a:r>
              <a:rPr lang="en-US" altLang="ko-KR" sz="1200" kern="1200">
                <a:solidFill>
                  <a:schemeClr val="tx1"/>
                </a:solidFill>
                <a:latin typeface="+mn-lt"/>
                <a:ea typeface="+mn-ea"/>
                <a:cs typeface="+mn-cs"/>
              </a:rPr>
              <a:t>, </a:t>
            </a:r>
            <a:r>
              <a:rPr lang="ko-KR" altLang="en-US" sz="1200" kern="1200">
                <a:solidFill>
                  <a:schemeClr val="tx1"/>
                </a:solidFill>
                <a:latin typeface="+mn-lt"/>
                <a:ea typeface="+mn-ea"/>
                <a:cs typeface="+mn-cs"/>
              </a:rPr>
              <a:t>고려는 한반도 근해에서 여진족의 포로가 되었던 일본인을 보호한 뒤 그들을 일본에 송환하며 한 번 더 국교를 요청한다</a:t>
            </a:r>
            <a:r>
              <a:rPr lang="en-US" altLang="ko-KR" sz="1200" kern="1200">
                <a:solidFill>
                  <a:schemeClr val="tx1"/>
                </a:solidFill>
                <a:latin typeface="+mn-lt"/>
                <a:ea typeface="+mn-ea"/>
                <a:cs typeface="+mn-cs"/>
              </a:rPr>
              <a:t>. </a:t>
            </a:r>
            <a:r>
              <a:rPr lang="ko-KR" altLang="en-US" sz="1200" kern="1200">
                <a:solidFill>
                  <a:schemeClr val="tx1"/>
                </a:solidFill>
                <a:latin typeface="+mn-lt"/>
                <a:ea typeface="+mn-ea"/>
                <a:cs typeface="+mn-cs"/>
              </a:rPr>
              <a:t>그러나 일본은 한 번 더 거부하였고 그에 따라 각 국 상인들끼리의 교류</a:t>
            </a:r>
            <a:r>
              <a:rPr lang="en-US" altLang="ko-KR" sz="1200" kern="1200">
                <a:solidFill>
                  <a:schemeClr val="tx1"/>
                </a:solidFill>
                <a:latin typeface="+mn-lt"/>
                <a:ea typeface="+mn-ea"/>
                <a:cs typeface="+mn-cs"/>
              </a:rPr>
              <a:t>, </a:t>
            </a:r>
            <a:r>
              <a:rPr lang="ko-KR" altLang="en-US" sz="1200" kern="1200">
                <a:solidFill>
                  <a:schemeClr val="tx1"/>
                </a:solidFill>
                <a:latin typeface="+mn-lt"/>
                <a:ea typeface="+mn-ea"/>
                <a:cs typeface="+mn-cs"/>
              </a:rPr>
              <a:t>즉 민간무역만이 존재했다</a:t>
            </a:r>
            <a:r>
              <a:rPr lang="en-US" altLang="ko-KR" sz="1200" kern="1200">
                <a:solidFill>
                  <a:schemeClr val="tx1"/>
                </a:solidFill>
                <a:latin typeface="+mn-lt"/>
                <a:ea typeface="+mn-ea"/>
                <a:cs typeface="+mn-cs"/>
              </a:rPr>
              <a:t>. </a:t>
            </a:r>
            <a:endParaRPr lang="en-US" altLang="ko-KR" sz="1200" kern="1200">
              <a:solidFill>
                <a:schemeClr val="tx1"/>
              </a:solidFill>
              <a:latin typeface="+mn-lt"/>
              <a:ea typeface="+mn-ea"/>
              <a:cs typeface="+mn-cs"/>
            </a:endParaRPr>
          </a:p>
          <a:p>
            <a:pPr lvl="0">
              <a:defRPr lang="ko-KR" altLang="en-US"/>
            </a:pPr>
            <a:endParaRPr lang="en-US" altLang="ko-KR"/>
          </a:p>
        </p:txBody>
      </p:sp>
      <p:sp>
        <p:nvSpPr>
          <p:cNvPr id="4" name="슬라이드 번호 개체 틀 3"/>
          <p:cNvSpPr>
            <a:spLocks noGrp="1"/>
          </p:cNvSpPr>
          <p:nvPr>
            <p:ph type="sldNum" sz="quarter" idx="10"/>
          </p:nvPr>
        </p:nvSpPr>
        <p:spPr/>
        <p:txBody>
          <a:bodyPr/>
          <a:lstStyle/>
          <a:p>
            <a:pPr lvl="0">
              <a:defRPr lang="ko-KR" altLang="en-US"/>
            </a:pPr>
            <a:fld id="{BD9FD3A4-82A9-467C-B908-D4D3D49C58F0}" type="slidenum">
              <a:rPr lang="en-US" altLang="en-US"/>
              <a:pPr lvl="0">
                <a:defRPr lang="ko-KR" altLang="en-US"/>
              </a:pPr>
              <a:t>43</a:t>
            </a:fld>
            <a:endParaRPr lang="en-US" altLang="en-US"/>
          </a:p>
        </p:txBody>
      </p:sp>
    </p:spTree>
  </p:cSld>
</p:notes>
</file>

<file path=ppt/notesSlides/notesSlide26.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a:xfrm>
            <a:off x="685800" y="1143000"/>
            <a:ext cx="5486400" cy="3086100"/>
          </a:xfrm>
        </p:spPr>
      </p:sp>
      <p:sp>
        <p:nvSpPr>
          <p:cNvPr id="3" name="슬라이드 노트 개체 틀 2"/>
          <p:cNvSpPr>
            <a:spLocks noGrp="1"/>
          </p:cNvSpPr>
          <p:nvPr>
            <p:ph type="body" idx="1"/>
          </p:nvPr>
        </p:nvSpPr>
        <p:spPr/>
        <p:txBody>
          <a:bodyPr/>
          <a:lstStyle/>
          <a:p>
            <a:pPr lvl="0">
              <a:defRPr lang="ko-KR" altLang="en-US"/>
            </a:pPr>
            <a:r>
              <a:rPr lang="en-US" altLang="ko-KR"/>
              <a:t/>
            </a:r>
            <a:endParaRPr lang="en-US" altLang="ko-KR"/>
          </a:p>
        </p:txBody>
      </p:sp>
      <p:sp>
        <p:nvSpPr>
          <p:cNvPr id="4" name="슬라이드 번호 개체 틀 3"/>
          <p:cNvSpPr>
            <a:spLocks noGrp="1"/>
          </p:cNvSpPr>
          <p:nvPr>
            <p:ph type="sldNum" sz="quarter" idx="10"/>
          </p:nvPr>
        </p:nvSpPr>
        <p:spPr/>
        <p:txBody>
          <a:bodyPr/>
          <a:lstStyle/>
          <a:p>
            <a:pPr lvl="0">
              <a:defRPr lang="ko-KR" altLang="en-US"/>
            </a:pPr>
            <a:fld id="{BD9FD3A4-82A9-467C-B908-D4D3D49C58F0}" type="slidenum">
              <a:rPr lang="en-US" altLang="en-US"/>
              <a:pPr lvl="0">
                <a:defRPr lang="ko-KR" altLang="en-US"/>
              </a:pPr>
              <a:t>44</a:t>
            </a:fld>
            <a:endParaRPr lang="en-US" altLang="en-US"/>
          </a:p>
        </p:txBody>
      </p:sp>
    </p:spTree>
  </p:cSld>
</p:notes>
</file>

<file path=ppt/notesSlides/notesSlide27.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a:xfrm>
            <a:off x="685800" y="1143000"/>
            <a:ext cx="5486400" cy="3086100"/>
          </a:xfrm>
        </p:spPr>
      </p:sp>
      <p:sp>
        <p:nvSpPr>
          <p:cNvPr id="3" name="슬라이드 노트 개체 틀 2"/>
          <p:cNvSpPr>
            <a:spLocks noGrp="1"/>
          </p:cNvSpPr>
          <p:nvPr>
            <p:ph type="body" idx="1"/>
          </p:nvPr>
        </p:nvSpPr>
        <p:spPr/>
        <p:txBody>
          <a:bodyPr/>
          <a:lstStyle/>
          <a:p>
            <a:pPr lvl="0">
              <a:defRPr lang="ko-KR" altLang="en-US"/>
            </a:pPr>
            <a:r>
              <a:rPr lang="en-US" altLang="ko-KR"/>
              <a:t>https://youtu.be/nbePAytlUQI</a:t>
            </a:r>
            <a:endParaRPr lang="en-US" altLang="ko-KR"/>
          </a:p>
          <a:p>
            <a:pPr lvl="0">
              <a:defRPr lang="ko-KR" altLang="en-US"/>
            </a:pPr>
            <a:r>
              <a:rPr lang="en-US" altLang="ko-KR"/>
              <a:t>http://blog.naver.com/arklast?Redirect=Log&amp;logNo=220368738837</a:t>
            </a:r>
            <a:endParaRPr lang="en-US" altLang="ko-KR"/>
          </a:p>
          <a:p>
            <a:pPr lvl="0">
              <a:defRPr lang="ko-KR" altLang="en-US"/>
            </a:pPr>
            <a:endParaRPr lang="en-US" altLang="ko-KR"/>
          </a:p>
        </p:txBody>
      </p:sp>
      <p:sp>
        <p:nvSpPr>
          <p:cNvPr id="4" name="슬라이드 번호 개체 틀 3"/>
          <p:cNvSpPr>
            <a:spLocks noGrp="1"/>
          </p:cNvSpPr>
          <p:nvPr>
            <p:ph type="sldNum" sz="quarter" idx="10"/>
          </p:nvPr>
        </p:nvSpPr>
        <p:spPr/>
        <p:txBody>
          <a:bodyPr/>
          <a:lstStyle/>
          <a:p>
            <a:pPr lvl="0">
              <a:defRPr lang="ko-KR" altLang="en-US"/>
            </a:pPr>
            <a:fld id="{BD9FD3A4-82A9-467C-B908-D4D3D49C58F0}" type="slidenum">
              <a:rPr lang="en-US" altLang="en-US"/>
              <a:pPr lvl="0">
                <a:defRPr lang="ko-KR" altLang="en-US"/>
              </a:pPr>
              <a:t>45</a:t>
            </a:fld>
            <a:endParaRPr lang="en-US" altLang="en-US"/>
          </a:p>
        </p:txBody>
      </p:sp>
    </p:spTree>
  </p:cSld>
</p:notes>
</file>

<file path=ppt/notesSlides/notesSlide28.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a:xfrm>
            <a:off x="685800" y="1143000"/>
            <a:ext cx="5486400" cy="3086100"/>
          </a:xfrm>
        </p:spPr>
      </p:sp>
      <p:sp>
        <p:nvSpPr>
          <p:cNvPr id="3" name="슬라이드 노트 개체 틀 2"/>
          <p:cNvSpPr>
            <a:spLocks noGrp="1"/>
          </p:cNvSpPr>
          <p:nvPr>
            <p:ph type="body" idx="1"/>
          </p:nvPr>
        </p:nvSpPr>
        <p:spPr/>
        <p:txBody>
          <a:bodyPr/>
          <a:lstStyle/>
          <a:p>
            <a:pPr lvl="0">
              <a:defRPr lang="ko-KR" altLang="en-US"/>
            </a:pPr>
            <a:r>
              <a:rPr lang="ko-KR" altLang="en-US"/>
              <a:t>근세시대로 들어오면서</a:t>
            </a:r>
            <a:r>
              <a:rPr lang="en-US" altLang="ko-KR"/>
              <a:t>, </a:t>
            </a:r>
            <a:r>
              <a:rPr lang="ko-KR" altLang="en-US"/>
              <a:t>일본 전국 통일 시대를 개척한 도요토미 히데요시는 조선 정복을 목적으로 조선을 침략</a:t>
            </a:r>
            <a:r>
              <a:rPr lang="en-US" altLang="ko-KR"/>
              <a:t>.</a:t>
            </a:r>
            <a:endParaRPr lang="en-US" altLang="ko-KR"/>
          </a:p>
          <a:p>
            <a:pPr marL="0" indent="0" algn="l" defTabSz="914400" eaLnBrk="1" latinLnBrk="1" hangingPunct="1">
              <a:lnSpc>
                <a:spcPct val="100000"/>
              </a:lnSpc>
              <a:spcBef>
                <a:spcPct val="0"/>
              </a:spcBef>
              <a:spcAft>
                <a:spcPct val="0"/>
              </a:spcAft>
              <a:buClrTx/>
              <a:buNone/>
              <a:defRPr lang="ko-KR"/>
            </a:pPr>
            <a:r>
              <a:rPr lang="en-US" altLang="ko-KR"/>
              <a:t>1592</a:t>
            </a:r>
            <a:r>
              <a:rPr lang="ko-KR" altLang="en-US"/>
              <a:t>년 임진왜란과 </a:t>
            </a:r>
            <a:r>
              <a:rPr lang="en-US" altLang="ko-KR"/>
              <a:t>1597</a:t>
            </a:r>
            <a:r>
              <a:rPr lang="ko-KR" altLang="en-US"/>
              <a:t>년 정유재란을 일으키면서 조선과 일본의 교섭을 아예 단절시킴</a:t>
            </a:r>
            <a:r>
              <a:rPr lang="en-US" altLang="ko-KR"/>
              <a:t>. </a:t>
            </a:r>
            <a:r>
              <a:rPr lang="ko-KR" altLang="en-US"/>
              <a:t>조선은 이 전쟁으로 인해 </a:t>
            </a:r>
            <a:r>
              <a:rPr lang="en-US" altLang="ko-KR" sz="1200" kern="1200">
                <a:solidFill>
                  <a:schemeClr val="tx1"/>
                </a:solidFill>
                <a:latin typeface="+mn-lt"/>
                <a:ea typeface="+mn-ea"/>
                <a:cs typeface="+mn-cs"/>
              </a:rPr>
              <a:t>화학무기의 중요성을 인식하여 일본의 조총과 서양식 대포를 도입하기 시작.</a:t>
            </a:r>
            <a:endParaRPr lang="en-US" altLang="ko-KR" sz="1200" kern="1200">
              <a:solidFill>
                <a:schemeClr val="tx1"/>
              </a:solidFill>
              <a:latin typeface="+mn-lt"/>
              <a:ea typeface="+mn-ea"/>
              <a:cs typeface="+mn-cs"/>
            </a:endParaRPr>
          </a:p>
          <a:p>
            <a:pPr marL="0" indent="0" algn="l" defTabSz="914400" eaLnBrk="1" latinLnBrk="1" hangingPunct="1">
              <a:lnSpc>
                <a:spcPct val="100000"/>
              </a:lnSpc>
              <a:spcBef>
                <a:spcPct val="0"/>
              </a:spcBef>
              <a:spcAft>
                <a:spcPct val="0"/>
              </a:spcAft>
              <a:buClrTx/>
              <a:buNone/>
              <a:defRPr lang="ko-KR"/>
            </a:pPr>
            <a:r>
              <a:rPr lang="ko-KR" altLang="en-US" sz="1200" kern="1200">
                <a:solidFill>
                  <a:schemeClr val="tx1"/>
                </a:solidFill>
                <a:latin typeface="+mn-lt"/>
                <a:ea typeface="+mn-ea"/>
                <a:cs typeface="+mn-cs"/>
              </a:rPr>
              <a:t>결국 일본이 조선에게 패배하고</a:t>
            </a:r>
            <a:r>
              <a:rPr lang="en-US" altLang="ko-KR" sz="1200" kern="1200">
                <a:solidFill>
                  <a:schemeClr val="tx1"/>
                </a:solidFill>
                <a:latin typeface="+mn-lt"/>
                <a:ea typeface="+mn-ea"/>
                <a:cs typeface="+mn-cs"/>
              </a:rPr>
              <a:t>, </a:t>
            </a:r>
            <a:r>
              <a:rPr lang="ko-KR" altLang="en-US" sz="1200" kern="1200">
                <a:solidFill>
                  <a:schemeClr val="tx1"/>
                </a:solidFill>
                <a:latin typeface="+mn-lt"/>
                <a:ea typeface="+mn-ea"/>
                <a:cs typeface="+mn-cs"/>
              </a:rPr>
              <a:t>도요토미 히데요시가 </a:t>
            </a:r>
            <a:r>
              <a:rPr lang="en-US" altLang="ko-KR" sz="1200" kern="1200">
                <a:solidFill>
                  <a:schemeClr val="tx1"/>
                </a:solidFill>
                <a:latin typeface="+mn-lt"/>
                <a:ea typeface="+mn-ea"/>
                <a:cs typeface="+mn-cs"/>
              </a:rPr>
              <a:t>1598</a:t>
            </a:r>
            <a:r>
              <a:rPr lang="ko-KR" altLang="en-US" sz="1200" kern="1200">
                <a:solidFill>
                  <a:schemeClr val="tx1"/>
                </a:solidFill>
                <a:latin typeface="+mn-lt"/>
                <a:ea typeface="+mn-ea"/>
                <a:cs typeface="+mn-cs"/>
              </a:rPr>
              <a:t>년 사망하게 되면서 일본에는 에도막부 시대가 찾아오게 됨</a:t>
            </a:r>
            <a:r>
              <a:rPr lang="en-US" altLang="ko-KR" sz="1200" kern="1200">
                <a:solidFill>
                  <a:schemeClr val="tx1"/>
                </a:solidFill>
                <a:latin typeface="+mn-lt"/>
                <a:ea typeface="+mn-ea"/>
                <a:cs typeface="+mn-cs"/>
              </a:rPr>
              <a:t>.</a:t>
            </a:r>
            <a:endParaRPr lang="en-US" altLang="ko-KR" sz="1200" kern="1200">
              <a:solidFill>
                <a:schemeClr val="tx1"/>
              </a:solidFill>
              <a:latin typeface="+mn-lt"/>
              <a:ea typeface="+mn-ea"/>
              <a:cs typeface="+mn-cs"/>
            </a:endParaRPr>
          </a:p>
          <a:p>
            <a:pPr lvl="0">
              <a:defRPr lang="ko-KR"/>
            </a:pPr>
            <a:endParaRPr lang="en-US" altLang="ko-KR"/>
          </a:p>
        </p:txBody>
      </p:sp>
      <p:sp>
        <p:nvSpPr>
          <p:cNvPr id="4" name="슬라이드 번호 개체 틀 3"/>
          <p:cNvSpPr>
            <a:spLocks noGrp="1"/>
          </p:cNvSpPr>
          <p:nvPr>
            <p:ph type="sldNum" sz="quarter" idx="10"/>
          </p:nvPr>
        </p:nvSpPr>
        <p:spPr/>
        <p:txBody>
          <a:bodyPr/>
          <a:lstStyle/>
          <a:p>
            <a:pPr lvl="0">
              <a:defRPr lang="ko-KR" altLang="en-US"/>
            </a:pPr>
            <a:fld id="{BD9FD3A4-82A9-467C-B908-D4D3D49C58F0}" type="slidenum">
              <a:rPr lang="en-US" altLang="en-US"/>
              <a:pPr lvl="0">
                <a:defRPr lang="ko-KR" altLang="en-US"/>
              </a:pPr>
              <a:t>46</a:t>
            </a:fld>
            <a:endParaRPr lang="en-US" altLang="en-US"/>
          </a:p>
        </p:txBody>
      </p:sp>
    </p:spTree>
  </p:cSld>
</p:notes>
</file>

<file path=ppt/notesSlides/notesSlide29.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a:xfrm>
            <a:off x="685800" y="1143000"/>
            <a:ext cx="5486400" cy="3086100"/>
          </a:xfrm>
        </p:spPr>
      </p:sp>
      <p:sp>
        <p:nvSpPr>
          <p:cNvPr id="3" name="슬라이드 노트 개체 틀 2"/>
          <p:cNvSpPr>
            <a:spLocks noGrp="1"/>
          </p:cNvSpPr>
          <p:nvPr>
            <p:ph type="body" idx="1"/>
          </p:nvPr>
        </p:nvSpPr>
        <p:spPr/>
        <p:txBody>
          <a:bodyPr/>
          <a:lstStyle/>
          <a:p>
            <a:pPr lvl="0">
              <a:defRPr lang="ko-KR" altLang="en-US"/>
            </a:pPr>
            <a:r>
              <a:rPr lang="en-US" altLang="ko-KR"/>
              <a:t>http://terms.naver.com/entry.nhn?docId=551422&amp;cid=46622&amp;categoryId=46622</a:t>
            </a:r>
            <a:endParaRPr lang="en-US" altLang="ko-KR"/>
          </a:p>
          <a:p>
            <a:pPr lvl="0">
              <a:defRPr lang="ko-KR" altLang="en-US"/>
            </a:pPr>
            <a:r>
              <a:rPr lang="ko-KR" altLang="en-US"/>
              <a:t>임진왜란으로 서로 적대시하고 있던 우리나라와 일본이 전쟁 뒤 에도막부가 정권을 잡게 되면서 세 차례나 사신을 보내면서 국교를 요청해 옴</a:t>
            </a:r>
            <a:r>
              <a:rPr lang="en-US" altLang="ko-KR"/>
              <a:t>.</a:t>
            </a:r>
            <a:endParaRPr lang="en-US" altLang="ko-KR"/>
          </a:p>
          <a:p>
            <a:pPr lvl="0">
              <a:defRPr lang="ko-KR" altLang="en-US"/>
            </a:pPr>
            <a:r>
              <a:rPr lang="en-US" altLang="ko-KR"/>
              <a:t>10</a:t>
            </a:r>
            <a:r>
              <a:rPr lang="ko-KR" altLang="en-US"/>
              <a:t>년 만에 일본의 간곡한 요청을 받아들임</a:t>
            </a:r>
            <a:r>
              <a:rPr lang="en-US" altLang="ko-KR"/>
              <a:t>. -&gt; </a:t>
            </a:r>
            <a:r>
              <a:rPr lang="ko-KR" altLang="en-US"/>
              <a:t>다시 국교 정상화</a:t>
            </a:r>
            <a:r>
              <a:rPr lang="en-US" altLang="ko-KR"/>
              <a:t>.</a:t>
            </a:r>
            <a:endParaRPr lang="en-US" altLang="ko-KR"/>
          </a:p>
          <a:p>
            <a:pPr lvl="0">
              <a:defRPr lang="ko-KR" altLang="en-US"/>
            </a:pPr>
            <a:r>
              <a:rPr lang="ko-KR" altLang="en-US"/>
              <a:t>조약에 따라 일본에서 회답사 겸 쇄환사가 파견되었고</a:t>
            </a:r>
            <a:r>
              <a:rPr lang="en-US" altLang="ko-KR"/>
              <a:t>, </a:t>
            </a:r>
            <a:r>
              <a:rPr lang="ko-KR" altLang="en-US"/>
              <a:t>우리나라도 조선통신사를 여러 차레 파견함</a:t>
            </a:r>
            <a:r>
              <a:rPr lang="en-US" altLang="ko-KR"/>
              <a:t>.</a:t>
            </a:r>
            <a:endParaRPr lang="en-US" altLang="ko-KR"/>
          </a:p>
          <a:p>
            <a:pPr lvl="0">
              <a:defRPr lang="ko-KR" altLang="en-US"/>
            </a:pPr>
            <a:endParaRPr lang="en-US" altLang="ko-KR"/>
          </a:p>
          <a:p>
            <a:pPr lvl="0">
              <a:defRPr lang="ko-KR" altLang="en-US"/>
            </a:pPr>
            <a:r>
              <a:rPr lang="ko-KR" altLang="en-US"/>
              <a:t>국교를 회복하면서 다시 무역이 활발해졌고</a:t>
            </a:r>
            <a:r>
              <a:rPr lang="en-US" altLang="ko-KR"/>
              <a:t>, </a:t>
            </a:r>
            <a:r>
              <a:rPr lang="ko-KR" altLang="en-US"/>
              <a:t>쓰시마 번이 현재 대마도라 불리는 쓰시마 섬의 관할 구역으로 지정되면서 조선과 에도막부 간의 무역 실무를 담당함</a:t>
            </a:r>
            <a:r>
              <a:rPr lang="en-US" altLang="ko-KR"/>
              <a:t>.</a:t>
            </a:r>
            <a:endParaRPr lang="en-US" altLang="ko-KR"/>
          </a:p>
          <a:p>
            <a:pPr lvl="0">
              <a:defRPr lang="ko-KR" altLang="en-US"/>
            </a:pPr>
            <a:r>
              <a:rPr lang="ko-KR" altLang="en-US" sz="1200" kern="1200">
                <a:solidFill>
                  <a:schemeClr val="tx1"/>
                </a:solidFill>
                <a:latin typeface="+mn-lt"/>
                <a:ea typeface="+mn-ea"/>
                <a:cs typeface="+mn-cs"/>
              </a:rPr>
              <a:t>일본은 주로 물소 뿔</a:t>
            </a:r>
            <a:r>
              <a:rPr lang="en-US" altLang="ko-KR" sz="1200" kern="1200">
                <a:solidFill>
                  <a:schemeClr val="tx1"/>
                </a:solidFill>
                <a:latin typeface="+mn-lt"/>
                <a:ea typeface="+mn-ea"/>
                <a:cs typeface="+mn-cs"/>
              </a:rPr>
              <a:t>, </a:t>
            </a:r>
            <a:r>
              <a:rPr lang="ko-KR" altLang="en-US" sz="1200" kern="1200">
                <a:solidFill>
                  <a:schemeClr val="tx1"/>
                </a:solidFill>
                <a:latin typeface="+mn-lt"/>
                <a:ea typeface="+mn-ea"/>
                <a:cs typeface="+mn-cs"/>
              </a:rPr>
              <a:t>후추 등의 동남아시아 산물과 동과 은 등의 광산물을 주로 수출했고 조선은 쌀</a:t>
            </a:r>
            <a:r>
              <a:rPr lang="en-US" altLang="ko-KR" sz="1200" kern="1200">
                <a:solidFill>
                  <a:schemeClr val="tx1"/>
                </a:solidFill>
                <a:latin typeface="+mn-lt"/>
                <a:ea typeface="+mn-ea"/>
                <a:cs typeface="+mn-cs"/>
              </a:rPr>
              <a:t>, </a:t>
            </a:r>
            <a:r>
              <a:rPr lang="ko-KR" altLang="en-US" sz="1200" kern="1200">
                <a:solidFill>
                  <a:schemeClr val="tx1"/>
                </a:solidFill>
                <a:latin typeface="+mn-lt"/>
                <a:ea typeface="+mn-ea"/>
                <a:cs typeface="+mn-cs"/>
              </a:rPr>
              <a:t>면</a:t>
            </a:r>
            <a:r>
              <a:rPr lang="en-US" altLang="ko-KR" sz="1200" kern="1200">
                <a:solidFill>
                  <a:schemeClr val="tx1"/>
                </a:solidFill>
                <a:latin typeface="+mn-lt"/>
                <a:ea typeface="+mn-ea"/>
                <a:cs typeface="+mn-cs"/>
              </a:rPr>
              <a:t>, </a:t>
            </a:r>
            <a:r>
              <a:rPr lang="ko-KR" altLang="en-US" sz="1200" kern="1200">
                <a:solidFill>
                  <a:schemeClr val="tx1"/>
                </a:solidFill>
                <a:latin typeface="+mn-lt"/>
                <a:ea typeface="+mn-ea"/>
                <a:cs typeface="+mn-cs"/>
              </a:rPr>
              <a:t>인삼 등을 주로 수출함</a:t>
            </a:r>
            <a:r>
              <a:rPr lang="en-US" altLang="ko-KR" sz="1200" kern="1200">
                <a:solidFill>
                  <a:schemeClr val="tx1"/>
                </a:solidFill>
                <a:latin typeface="+mn-lt"/>
                <a:ea typeface="+mn-ea"/>
                <a:cs typeface="+mn-cs"/>
              </a:rPr>
              <a:t>.</a:t>
            </a:r>
            <a:endParaRPr lang="en-US" altLang="ko-KR"/>
          </a:p>
        </p:txBody>
      </p:sp>
      <p:sp>
        <p:nvSpPr>
          <p:cNvPr id="4" name="슬라이드 번호 개체 틀 3"/>
          <p:cNvSpPr>
            <a:spLocks noGrp="1"/>
          </p:cNvSpPr>
          <p:nvPr>
            <p:ph type="sldNum" sz="quarter" idx="10"/>
          </p:nvPr>
        </p:nvSpPr>
        <p:spPr/>
        <p:txBody>
          <a:bodyPr/>
          <a:lstStyle/>
          <a:p>
            <a:pPr lvl="0">
              <a:defRPr lang="ko-KR" altLang="en-US"/>
            </a:pPr>
            <a:fld id="{BD9FD3A4-82A9-467C-B908-D4D3D49C58F0}" type="slidenum">
              <a:rPr lang="en-US" altLang="en-US"/>
              <a:pPr lvl="0">
                <a:defRPr lang="ko-KR" altLang="en-US"/>
              </a:pPr>
              <a:t>47</a:t>
            </a:fld>
            <a:endParaRPr lang="en-US" altLang="en-US"/>
          </a:p>
        </p:txBody>
      </p:sp>
    </p:spTree>
  </p:cSld>
</p:notes>
</file>

<file path=ppt/notesSlides/notesSlide3.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3"/>
          <p:cNvSpPr>
            <a:spLocks noGrp="1" noRot="1" noChangeAspect="1" noTextEdit="1"/>
          </p:cNvSpPr>
          <p:nvPr>
            <p:ph type="sldImg" idx="2"/>
          </p:nvPr>
        </p:nvSpPr>
        <p:spPr/>
        <p:txBody>
          <a:bodyPr/>
          <a:lstStyle/>
          <a:p>
            <a:pPr>
              <a:defRPr lang="ko-KR" altLang="en-US"/>
            </a:pPr>
            <a:endParaRPr lang="ko-KR" altLang="en-US"/>
          </a:p>
        </p:txBody>
      </p:sp>
      <p:sp>
        <p:nvSpPr>
          <p:cNvPr id="3" name="슬라이드 노트 개체 틀 4"/>
          <p:cNvSpPr>
            <a:spLocks noGrp="1"/>
          </p:cNvSpPr>
          <p:nvPr>
            <p:ph type="body" sz="quarter" idx="3"/>
          </p:nvPr>
        </p:nvSpPr>
        <p:spPr/>
        <p:txBody>
          <a:bodyPr/>
          <a:lstStyle/>
          <a:p>
            <a:pPr>
              <a:defRPr lang="ko-KR" altLang="en-US"/>
            </a:pPr>
            <a:r>
              <a:rPr lang="ko-KR" altLang="en-US"/>
              <a:t>백성의 생활에 관심을 보여야할 귀족, 승려들이 서로 자기들의 세력 확장에만 혈안이 되자, 수도를 다른 곳으로 옮김으로써 새로운 정치 분위기 전환을 시도하고자 했다. 그래서 수도의 이름도 편안과 번영을 누리라는 뜻에서 헤이안 이라는 이름을 붙였다. 10년 후 수도는 다시 오늘날의 교토로 옮겨지는데 이때부터 교토는 1868년까지 일본 천년의 도읍으로 일본의 중심지 노릇을 하였다. </a:t>
            </a:r>
            <a:endParaRPr lang="ko-KR" altLang="en-US"/>
          </a:p>
          <a:p>
            <a:pPr>
              <a:defRPr lang="ko-KR" altLang="en-US"/>
            </a:pPr>
            <a:r>
              <a:rPr lang="ko-KR" altLang="en-US"/>
              <a:t>당시 호족들은 잔인한 무력 대결을 통해 각자의 역역을 구축하고 있었으며, 이 한 과정을 통해 미나모토 요리모토라는 호족이 일본 전역을 편정함으로써, 일본 막부시대의 막이 오르게 된다. </a:t>
            </a:r>
            <a:endParaRPr lang="ko-KR" altLang="en-US"/>
          </a:p>
          <a:p>
            <a:pPr>
              <a:defRPr lang="ko-KR" altLang="en-US"/>
            </a:pPr>
            <a:endParaRPr lang="ko-KR" altLang="en-US"/>
          </a:p>
        </p:txBody>
      </p:sp>
      <p:sp>
        <p:nvSpPr>
          <p:cNvPr id="4" name="슬라이드 번호 개체 틀 6"/>
          <p:cNvSpPr>
            <a:spLocks noGrp="1"/>
          </p:cNvSpPr>
          <p:nvPr>
            <p:ph type="sldNum" sz="quarter" idx="5"/>
          </p:nvPr>
        </p:nvSpPr>
        <p:spPr/>
        <p:txBody>
          <a:bodyPr/>
          <a:lstStyle/>
          <a:p>
            <a:pPr lvl="0">
              <a:defRPr lang="ko-KR" altLang="en-US"/>
            </a:pPr>
            <a:fld id="{BD9FD3A4-82A9-467C-B908-D4D3D49C58F0}" type="slidenum">
              <a:rPr lang="en-US" altLang="en-US"/>
              <a:pPr lvl="0">
                <a:defRPr lang="ko-KR" altLang="en-US"/>
              </a:pPr>
              <a:t>6</a:t>
            </a:fld>
            <a:endParaRPr lang="en-US" altLang="en-US"/>
          </a:p>
        </p:txBody>
      </p:sp>
    </p:spTree>
  </p:cSld>
</p:notes>
</file>

<file path=ppt/notesSlides/notesSlide30.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p:sp>
      <p:sp>
        <p:nvSpPr>
          <p:cNvPr id="3" name="슬라이드 노트 개체 틀 2"/>
          <p:cNvSpPr>
            <a:spLocks noGrp="1"/>
          </p:cNvSpPr>
          <p:nvPr>
            <p:ph type="body" idx="1"/>
          </p:nvPr>
        </p:nvSpPr>
        <p:spPr/>
        <p:txBody>
          <a:bodyPr/>
          <a:lstStyle/>
          <a:p>
            <a:pPr lvl="0">
              <a:defRPr lang="ko-KR" altLang="en-US"/>
            </a:pPr>
            <a:r>
              <a:rPr lang="ko-KR" altLang="en-US"/>
              <a:t/>
            </a: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BD9FD3A4-82A9-467C-B908-D4D3D49C58F0}" type="slidenum">
              <a:rPr lang="en-US" altLang="en-US"/>
              <a:pPr lvl="0">
                <a:defRPr lang="ko-KR" altLang="en-US"/>
              </a:pPr>
              <a:t>49</a:t>
            </a:fld>
            <a:endParaRPr lang="en-US" altLang="en-US"/>
          </a:p>
        </p:txBody>
      </p:sp>
    </p:spTree>
  </p:cSld>
</p:notes>
</file>

<file path=ppt/notesSlides/notesSlide31.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p:sp>
      <p:sp>
        <p:nvSpPr>
          <p:cNvPr id="3" name="슬라이드 노트 개체 틀 2"/>
          <p:cNvSpPr>
            <a:spLocks noGrp="1"/>
          </p:cNvSpPr>
          <p:nvPr>
            <p:ph type="body" idx="1"/>
          </p:nvPr>
        </p:nvSpPr>
        <p:spPr/>
        <p:txBody>
          <a:bodyPr/>
          <a:lstStyle/>
          <a:p>
            <a:pPr lvl="0">
              <a:defRPr lang="ko-KR" altLang="en-US"/>
            </a:pPr>
            <a:r>
              <a:rPr lang="ko-KR" altLang="en-US"/>
              <a:t/>
            </a: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BD9FD3A4-82A9-467C-B908-D4D3D49C58F0}" type="slidenum">
              <a:rPr lang="en-US" altLang="en-US"/>
              <a:pPr lvl="0">
                <a:defRPr lang="ko-KR" altLang="en-US"/>
              </a:pPr>
              <a:t>50</a:t>
            </a:fld>
            <a:endParaRPr lang="en-US" altLang="en-US"/>
          </a:p>
        </p:txBody>
      </p:sp>
    </p:spTree>
  </p:cSld>
</p:notes>
</file>

<file path=ppt/notesSlides/notesSlide32.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p:sp>
      <p:sp>
        <p:nvSpPr>
          <p:cNvPr id="3" name="슬라이드 노트 개체 틀 2"/>
          <p:cNvSpPr>
            <a:spLocks noGrp="1"/>
          </p:cNvSpPr>
          <p:nvPr>
            <p:ph type="body" idx="1"/>
          </p:nvPr>
        </p:nvSpPr>
        <p:spPr/>
        <p:txBody>
          <a:bodyPr/>
          <a:lstStyle/>
          <a:p>
            <a:pPr lvl="0">
              <a:defRPr lang="ko-KR" altLang="en-US"/>
            </a:pPr>
            <a:r>
              <a:rPr lang="ko-KR" altLang="en-US"/>
              <a:t/>
            </a: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BD9FD3A4-82A9-467C-B908-D4D3D49C58F0}" type="slidenum">
              <a:rPr lang="en-US" altLang="en-US"/>
              <a:pPr lvl="0">
                <a:defRPr lang="ko-KR" altLang="en-US"/>
              </a:pPr>
              <a:t>51</a:t>
            </a:fld>
            <a:endParaRPr lang="en-US" altLang="en-US"/>
          </a:p>
        </p:txBody>
      </p:sp>
    </p:spTree>
  </p:cSld>
</p:notes>
</file>

<file path=ppt/notesSlides/notesSlide33.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p:sp>
      <p:sp>
        <p:nvSpPr>
          <p:cNvPr id="3" name="슬라이드 노트 개체 틀 2"/>
          <p:cNvSpPr>
            <a:spLocks noGrp="1"/>
          </p:cNvSpPr>
          <p:nvPr>
            <p:ph type="body" idx="1"/>
          </p:nvPr>
        </p:nvSpPr>
        <p:spPr/>
        <p:txBody>
          <a:bodyPr/>
          <a:lstStyle/>
          <a:p>
            <a:pPr lvl="0">
              <a:defRPr lang="ko-KR" altLang="en-US"/>
            </a:pPr>
            <a:r>
              <a:rPr lang="ko-KR" altLang="en-US"/>
              <a:t/>
            </a: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BD9FD3A4-82A9-467C-B908-D4D3D49C58F0}" type="slidenum">
              <a:rPr lang="en-US" altLang="en-US"/>
              <a:pPr lvl="0">
                <a:defRPr lang="ko-KR" altLang="en-US"/>
              </a:pPr>
              <a:t>52</a:t>
            </a:fld>
            <a:endParaRPr lang="en-US" altLang="en-US"/>
          </a:p>
        </p:txBody>
      </p:sp>
    </p:spTree>
  </p:cSld>
</p:notes>
</file>

<file path=ppt/notesSlides/notesSlide34.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p:sp>
      <p:sp>
        <p:nvSpPr>
          <p:cNvPr id="3" name="슬라이드 노트 개체 틀 2"/>
          <p:cNvSpPr>
            <a:spLocks noGrp="1"/>
          </p:cNvSpPr>
          <p:nvPr>
            <p:ph type="body" idx="1"/>
          </p:nvPr>
        </p:nvSpPr>
        <p:spPr/>
        <p:txBody>
          <a:bodyPr/>
          <a:lstStyle/>
          <a:p>
            <a:pPr lvl="0">
              <a:defRPr lang="ko-KR" altLang="en-US"/>
            </a:pPr>
            <a:r>
              <a:rPr lang="ko-KR" altLang="en-US"/>
              <a:t/>
            </a: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BD9FD3A4-82A9-467C-B908-D4D3D49C58F0}" type="slidenum">
              <a:rPr lang="en-US" altLang="en-US"/>
              <a:pPr lvl="0">
                <a:defRPr lang="ko-KR" altLang="en-US"/>
              </a:pPr>
              <a:t>53</a:t>
            </a:fld>
            <a:endParaRPr lang="en-US" altLang="en-US"/>
          </a:p>
        </p:txBody>
      </p:sp>
    </p:spTree>
  </p:cSld>
</p:notes>
</file>

<file path=ppt/notesSlides/notesSlide35.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p:sp>
      <p:sp>
        <p:nvSpPr>
          <p:cNvPr id="3" name="슬라이드 노트 개체 틀 2"/>
          <p:cNvSpPr>
            <a:spLocks noGrp="1"/>
          </p:cNvSpPr>
          <p:nvPr>
            <p:ph type="body" idx="1"/>
          </p:nvPr>
        </p:nvSpPr>
        <p:spPr/>
        <p:txBody>
          <a:bodyPr/>
          <a:lstStyle/>
          <a:p>
            <a:pPr lvl="0">
              <a:defRPr lang="ko-KR" altLang="en-US"/>
            </a:pPr>
            <a:r>
              <a:rPr lang="ko-KR" altLang="en-US"/>
              <a:t/>
            </a: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BD9FD3A4-82A9-467C-B908-D4D3D49C58F0}" type="slidenum">
              <a:rPr lang="en-US" altLang="en-US"/>
              <a:pPr lvl="0">
                <a:defRPr lang="ko-KR" altLang="en-US"/>
              </a:pPr>
              <a:t>54</a:t>
            </a:fld>
            <a:endParaRPr lang="en-US" altLang="en-US"/>
          </a:p>
        </p:txBody>
      </p:sp>
    </p:spTree>
  </p:cSld>
</p:notes>
</file>

<file path=ppt/notesSlides/notesSlide36.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p:sp>
      <p:sp>
        <p:nvSpPr>
          <p:cNvPr id="3" name="슬라이드 노트 개체 틀 2"/>
          <p:cNvSpPr>
            <a:spLocks noGrp="1"/>
          </p:cNvSpPr>
          <p:nvPr>
            <p:ph type="body" idx="1"/>
          </p:nvPr>
        </p:nvSpPr>
        <p:spPr/>
        <p:txBody>
          <a:bodyPr/>
          <a:lstStyle/>
          <a:p>
            <a:pPr lvl="0">
              <a:defRPr lang="ko-KR" altLang="en-US"/>
            </a:pPr>
            <a:r>
              <a:rPr lang="ko-KR" altLang="en-US"/>
              <a:t/>
            </a: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BD9FD3A4-82A9-467C-B908-D4D3D49C58F0}" type="slidenum">
              <a:rPr lang="en-US" altLang="en-US"/>
              <a:pPr lvl="0">
                <a:defRPr lang="ko-KR" altLang="en-US"/>
              </a:pPr>
              <a:t>55</a:t>
            </a:fld>
            <a:endParaRPr lang="en-US" altLang="en-US"/>
          </a:p>
        </p:txBody>
      </p:sp>
    </p:spTree>
  </p:cSld>
</p:notes>
</file>

<file path=ppt/notesSlides/notesSlide37.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p:sp>
      <p:sp>
        <p:nvSpPr>
          <p:cNvPr id="3" name="슬라이드 노트 개체 틀 2"/>
          <p:cNvSpPr>
            <a:spLocks noGrp="1"/>
          </p:cNvSpPr>
          <p:nvPr>
            <p:ph type="body" idx="1"/>
          </p:nvPr>
        </p:nvSpPr>
        <p:spPr/>
        <p:txBody>
          <a:bodyPr/>
          <a:lstStyle/>
          <a:p>
            <a:pPr lvl="0">
              <a:defRPr lang="ko-KR" altLang="en-US"/>
            </a:pPr>
            <a:r>
              <a:rPr lang="ko-KR" altLang="en-US"/>
              <a:t/>
            </a: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BD9FD3A4-82A9-467C-B908-D4D3D49C58F0}" type="slidenum">
              <a:rPr lang="en-US" altLang="en-US"/>
              <a:pPr lvl="0">
                <a:defRPr lang="ko-KR" altLang="en-US"/>
              </a:pPr>
              <a:t>56</a:t>
            </a:fld>
            <a:endParaRPr lang="en-US" altLang="en-US"/>
          </a:p>
        </p:txBody>
      </p:sp>
    </p:spTree>
  </p:cSld>
</p:notes>
</file>

<file path=ppt/notesSlides/notesSlide4.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3"/>
          <p:cNvSpPr>
            <a:spLocks noGrp="1" noRot="1" noChangeAspect="1" noTextEdit="1"/>
          </p:cNvSpPr>
          <p:nvPr>
            <p:ph type="sldImg" idx="2"/>
          </p:nvPr>
        </p:nvSpPr>
        <p:spPr/>
        <p:txBody>
          <a:bodyPr/>
          <a:lstStyle/>
          <a:p>
            <a:pPr>
              <a:defRPr lang="ko-KR" altLang="en-US"/>
            </a:pPr>
            <a:endParaRPr lang="ko-KR" altLang="en-US"/>
          </a:p>
        </p:txBody>
      </p:sp>
      <p:sp>
        <p:nvSpPr>
          <p:cNvPr id="3" name="슬라이드 노트 개체 틀 4"/>
          <p:cNvSpPr>
            <a:spLocks noGrp="1"/>
          </p:cNvSpPr>
          <p:nvPr>
            <p:ph type="body" sz="quarter" idx="3"/>
          </p:nvPr>
        </p:nvSpPr>
        <p:spPr/>
        <p:txBody>
          <a:bodyPr/>
          <a:lstStyle/>
          <a:p>
            <a:pPr>
              <a:defRPr lang="ko-KR" altLang="en-US"/>
            </a:pPr>
            <a:r>
              <a:rPr lang="ko-KR" altLang="en-US"/>
              <a:t>미나모토는 자기의 근거지를 단시 수도인 교토에서 떨어져 있고, 방어에도 용이한 도쿄 근교의 어촌인 가마쿠라에 자리를 잡아 막부 정치의 기초를 쌓기 시작했다. 이러한 막부 정치는 무사들이 모든 국사를 관장하는 집권 형태로써 나중에 왕정 복귀가 있는 1868년까지 약 700년간 계속되었다. </a:t>
            </a:r>
            <a:endParaRPr lang="ko-KR" altLang="en-US"/>
          </a:p>
          <a:p>
            <a:pPr>
              <a:defRPr lang="ko-KR" altLang="en-US"/>
            </a:pPr>
            <a:r>
              <a:rPr lang="ko-KR" altLang="en-US"/>
              <a:t>이때 우리가 알고 있는 무사 계급인 사무라이가 등장하였다. 원래 사무라이라는 말은 측근에서 상사를 보필하는 무인을 지칭하는 것으로써 그 보답으로 영주는 그 무사의 생활을 돌보아주는 종적인 공생관계를 유지하는 것이 보편적인 관계였다. 단체의 단결을 최우선으로 하고, 외적으로부터 자기의 영토를 지키고자 항상 노력하였다.</a:t>
            </a:r>
            <a:endParaRPr lang="ko-KR" altLang="en-US"/>
          </a:p>
        </p:txBody>
      </p:sp>
      <p:sp>
        <p:nvSpPr>
          <p:cNvPr id="4" name="슬라이드 번호 개체 틀 6"/>
          <p:cNvSpPr>
            <a:spLocks noGrp="1"/>
          </p:cNvSpPr>
          <p:nvPr>
            <p:ph type="sldNum" sz="quarter" idx="5"/>
          </p:nvPr>
        </p:nvSpPr>
        <p:spPr/>
        <p:txBody>
          <a:bodyPr/>
          <a:lstStyle/>
          <a:p>
            <a:pPr lvl="0">
              <a:defRPr lang="ko-KR" altLang="en-US"/>
            </a:pPr>
            <a:fld id="{BD9FD3A4-82A9-467C-B908-D4D3D49C58F0}" type="slidenum">
              <a:rPr lang="en-US" altLang="en-US"/>
              <a:pPr lvl="0">
                <a:defRPr lang="ko-KR" altLang="en-US"/>
              </a:pPr>
              <a:t>7</a:t>
            </a:fld>
            <a:endParaRPr lang="en-US" altLang="en-US"/>
          </a:p>
        </p:txBody>
      </p:sp>
    </p:spTree>
  </p:cSld>
</p:notes>
</file>

<file path=ppt/notesSlides/notesSlide5.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3"/>
          <p:cNvSpPr>
            <a:spLocks noGrp="1" noRot="1" noChangeAspect="1" noTextEdit="1"/>
          </p:cNvSpPr>
          <p:nvPr>
            <p:ph type="sldImg" idx="2"/>
          </p:nvPr>
        </p:nvSpPr>
        <p:spPr/>
        <p:txBody>
          <a:bodyPr/>
          <a:lstStyle/>
          <a:p>
            <a:pPr>
              <a:defRPr lang="ko-KR" altLang="en-US"/>
            </a:pPr>
            <a:endParaRPr lang="ko-KR" altLang="en-US"/>
          </a:p>
        </p:txBody>
      </p:sp>
      <p:sp>
        <p:nvSpPr>
          <p:cNvPr id="3" name="슬라이드 노트 개체 틀 4"/>
          <p:cNvSpPr>
            <a:spLocks noGrp="1"/>
          </p:cNvSpPr>
          <p:nvPr>
            <p:ph type="body" sz="quarter" idx="3"/>
          </p:nvPr>
        </p:nvSpPr>
        <p:spPr/>
        <p:txBody>
          <a:bodyPr/>
          <a:lstStyle/>
          <a:p>
            <a:pPr>
              <a:defRPr lang="ko-KR" altLang="en-US"/>
            </a:pPr>
            <a:r>
              <a:rPr lang="ko-KR" altLang="en-US"/>
              <a:t>2차에 걸친 몽고군의 격퇴로 막부의 힘은 강대해졌으나, 곧이어 발생한 내부의 권력다툼으로 인하여 가마쿠라 막부시대가 무너지고, 당시 왕인 코다이고왕이 나라를 다스리게 된다, 그러나 곧이어 발생한 무사들의 반란으로 왕의 친정은 2년만에 끝나고, 왕의 지원군과 반란의 무사 계급들이 대립되는 남북조 시대를 맞게 된다.   </a:t>
            </a:r>
            <a:endParaRPr lang="ko-KR" altLang="en-US"/>
          </a:p>
          <a:p>
            <a:pPr>
              <a:defRPr lang="ko-KR" altLang="en-US"/>
            </a:pPr>
            <a:endParaRPr lang="ko-KR" altLang="en-US"/>
          </a:p>
        </p:txBody>
      </p:sp>
      <p:sp>
        <p:nvSpPr>
          <p:cNvPr id="4" name="슬라이드 번호 개체 틀 6"/>
          <p:cNvSpPr>
            <a:spLocks noGrp="1"/>
          </p:cNvSpPr>
          <p:nvPr>
            <p:ph type="sldNum" sz="quarter" idx="5"/>
          </p:nvPr>
        </p:nvSpPr>
        <p:spPr/>
        <p:txBody>
          <a:bodyPr/>
          <a:lstStyle/>
          <a:p>
            <a:pPr lvl="0">
              <a:defRPr lang="ko-KR" altLang="en-US"/>
            </a:pPr>
            <a:fld id="{BD9FD3A4-82A9-467C-B908-D4D3D49C58F0}" type="slidenum">
              <a:rPr lang="en-US" altLang="en-US"/>
              <a:pPr lvl="0">
                <a:defRPr lang="ko-KR" altLang="en-US"/>
              </a:pPr>
              <a:t>9</a:t>
            </a:fld>
            <a:endParaRPr lang="en-US" altLang="en-US"/>
          </a:p>
        </p:txBody>
      </p:sp>
    </p:spTree>
  </p:cSld>
</p:notes>
</file>

<file path=ppt/notesSlides/notesSlide6.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3"/>
          <p:cNvSpPr>
            <a:spLocks noGrp="1" noRot="1" noChangeAspect="1" noTextEdit="1"/>
          </p:cNvSpPr>
          <p:nvPr>
            <p:ph type="sldImg" idx="2"/>
          </p:nvPr>
        </p:nvSpPr>
        <p:spPr/>
        <p:txBody>
          <a:bodyPr/>
          <a:lstStyle/>
          <a:p>
            <a:pPr>
              <a:defRPr lang="ko-KR" altLang="en-US"/>
            </a:pPr>
            <a:endParaRPr lang="ko-KR" altLang="en-US"/>
          </a:p>
        </p:txBody>
      </p:sp>
      <p:sp>
        <p:nvSpPr>
          <p:cNvPr id="3" name="슬라이드 노트 개체 틀 4"/>
          <p:cNvSpPr>
            <a:spLocks noGrp="1"/>
          </p:cNvSpPr>
          <p:nvPr>
            <p:ph type="body" sz="quarter" idx="3"/>
          </p:nvPr>
        </p:nvSpPr>
        <p:spPr/>
        <p:txBody>
          <a:bodyPr/>
          <a:lstStyle/>
          <a:p>
            <a:pPr>
              <a:defRPr lang="ko-KR" altLang="en-US"/>
            </a:pPr>
            <a:r>
              <a:rPr lang="ko-KR" altLang="en-US"/>
              <a:t>16세기 후반, 오다 노부나가가 드디어 피비린내 나는 제후들 간의 싸움을 종식 시키고, 일본 대부분을 통일하게 된다. 그러나 1582년 그의 가신중의 하나에 의하여 그는 암살당한다. </a:t>
            </a:r>
            <a:endParaRPr lang="ko-KR" altLang="en-US"/>
          </a:p>
          <a:p>
            <a:pPr>
              <a:defRPr lang="ko-KR" altLang="en-US"/>
            </a:pPr>
            <a:r>
              <a:rPr lang="ko-KR" altLang="en-US"/>
              <a:t>그 후, 부하 중에 한사람인 도요토미 히데요시는 원래 농부의 자식으로 태어났으나 그의 특출한 재능으로 인해 노부나가 군대의 지휘관으로까지 올랐던 것이다. 그는 자신에게 대항하는 모든 반란자들을 제거한 끝에 그가 죽기 전인 1598년 완전한 통일을 이룩할 수가 있었다. 정치 ·사회 ·경제상의 근세적 봉건체제가 정비되고 바쿠항 체제의 기초가 형성된 시기이다. </a:t>
            </a:r>
            <a:endParaRPr lang="ko-KR" altLang="en-US"/>
          </a:p>
        </p:txBody>
      </p:sp>
      <p:sp>
        <p:nvSpPr>
          <p:cNvPr id="4" name="슬라이드 번호 개체 틀 6"/>
          <p:cNvSpPr>
            <a:spLocks noGrp="1"/>
          </p:cNvSpPr>
          <p:nvPr>
            <p:ph type="sldNum" sz="quarter" idx="5"/>
          </p:nvPr>
        </p:nvSpPr>
        <p:spPr/>
        <p:txBody>
          <a:bodyPr/>
          <a:lstStyle/>
          <a:p>
            <a:pPr lvl="0">
              <a:defRPr lang="ko-KR" altLang="en-US"/>
            </a:pPr>
            <a:fld id="{BD9FD3A4-82A9-467C-B908-D4D3D49C58F0}" type="slidenum">
              <a:rPr lang="en-US" altLang="en-US"/>
              <a:pPr lvl="0">
                <a:defRPr lang="ko-KR" altLang="en-US"/>
              </a:pPr>
              <a:t>10</a:t>
            </a:fld>
            <a:endParaRPr lang="en-US" altLang="en-US"/>
          </a:p>
        </p:txBody>
      </p:sp>
    </p:spTree>
  </p:cSld>
</p:notes>
</file>

<file path=ppt/notesSlides/notesSlide7.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3"/>
          <p:cNvSpPr>
            <a:spLocks noGrp="1" noRot="1" noChangeAspect="1" noTextEdit="1"/>
          </p:cNvSpPr>
          <p:nvPr>
            <p:ph type="sldImg" idx="2"/>
          </p:nvPr>
        </p:nvSpPr>
        <p:spPr/>
        <p:txBody>
          <a:bodyPr/>
          <a:lstStyle/>
          <a:p>
            <a:pPr>
              <a:defRPr lang="ko-KR" altLang="en-US"/>
            </a:pPr>
            <a:endParaRPr lang="ko-KR" altLang="en-US"/>
          </a:p>
        </p:txBody>
      </p:sp>
      <p:sp>
        <p:nvSpPr>
          <p:cNvPr id="3" name="슬라이드 노트 개체 틀 4"/>
          <p:cNvSpPr>
            <a:spLocks noGrp="1"/>
          </p:cNvSpPr>
          <p:nvPr>
            <p:ph type="body" sz="quarter" idx="3"/>
          </p:nvPr>
        </p:nvSpPr>
        <p:spPr/>
        <p:txBody>
          <a:bodyPr/>
          <a:lstStyle/>
          <a:p>
            <a:pPr>
              <a:defRPr lang="ko-KR" altLang="en-US"/>
            </a:pPr>
            <a:r>
              <a:rPr lang="ko-KR" altLang="en-US"/>
              <a:t>도요토미 히데요시가 죽은 후, 그를 이어 정권을 잡은 이가 도쿠가와 이에야스이다. 그는 에도 막부 시대를 오늘날의 도쿄에 차리고 약 250년 동안 자기의 자손들이 일본을 통치하도록 했다. 하지만 교토에는 여전히 아무 권력이 없는 왕이 계속 살고 있어 도읍은 사실상 계속 교토에 있는 것과 마찬가지였다. </a:t>
            </a:r>
            <a:endParaRPr lang="ko-KR" altLang="en-US"/>
          </a:p>
          <a:p>
            <a:pPr>
              <a:defRPr lang="ko-KR" altLang="en-US"/>
            </a:pPr>
            <a:r>
              <a:rPr lang="ko-KR" altLang="en-US"/>
              <a:t>1549년 규슈에 선교사가 들어 와 약 2년간을 선교활동을 한 끝에 수천 명의 일본인을 기독교로 개종시켰다. 그러나 유럽에서의 기독교의 영향과 정치에 미치는 영향력에 관해 소문을 들은 무사 정권은 서양문물 특히 기족교의 전파를 금지 시키는 명령을 내리는 동시에, 일본의 전 항구를 외래 문물의 침입으로부터 보호하기 위해서 굳게 닫아 버렸다. 이 시기가 일본 역사에서 볼 때 약 200년 동안 실시된바 있는 쇄국 정책의 시작이었다. </a:t>
            </a:r>
            <a:endParaRPr lang="ko-KR" altLang="en-US"/>
          </a:p>
          <a:p>
            <a:pPr>
              <a:defRPr lang="ko-KR" altLang="en-US"/>
            </a:pPr>
            <a:r>
              <a:rPr lang="ko-KR" altLang="en-US"/>
              <a:t>이 시대의 사회적 특징으로는 비록 정권 변동의 혼란은 없었지만, 막부시대 특유의 분위기 때문에 국민들의 자유는 정부에 의해서 제약을 받고 있었다. 사회적 신분 계급으로는 귀족, 무사, 농민, 상인의 4계급으로 구분되어 있었다. 귀족은 주로 모든 분화, 예술 그리고 각종 특혜를 누렸으나, 실지적인 모든 권력은 무사 계급에서 독점하고 있었다. 아울러서 비록 최하층에 자리는 잡고 있었으나 상인은 계속 이어지는 정치 안정으로 인해 부를 축적할 수 있었다. </a:t>
            </a:r>
            <a:endParaRPr lang="ko-KR" altLang="en-US"/>
          </a:p>
          <a:p>
            <a:pPr>
              <a:defRPr lang="ko-KR" altLang="en-US"/>
            </a:pPr>
            <a:r>
              <a:rPr lang="ko-KR" altLang="en-US"/>
              <a:t>한편 중앙정부는 지방 세력의 반란 방지를 위해서 지방 호족의 친척 중에 한사람들을 반드시 수도에 기거하게 함으로써 지방영주들의 세력을 견제하는 정책을 폈다. 또한 각 지방의 영주들은 1년 걸려 한번 씩은 도읍인 교토에 머물게 함으로서 지방과 도읍을 오가는 동안에 여행, 체류 경비 등으로 재력을 소모케 하여 반란의 여지를 없애고자 하는 고도의 견제 정책을 시행케 하였다. 그러나 이러한 견제정책으로도 19세기 중반에 이르러서는 상인들의 경제력 강세와 상대적인 무사 계급들의 경제적 곤경으로 막부에 대한 불만의 소리가 서서히 퍼져가게 되었다. </a:t>
            </a:r>
            <a:endParaRPr lang="ko-KR" altLang="en-US"/>
          </a:p>
          <a:p>
            <a:pPr>
              <a:defRPr lang="ko-KR" altLang="en-US"/>
            </a:pPr>
            <a:r>
              <a:rPr lang="ko-KR" altLang="en-US"/>
              <a:t>1854년 미국인 페리가 군함 3척을 이끌고 일본 해안으로 나타나 무역 개방을 요구하자. 그 위세에 눌린 막부 정권은 왕의 반대에도 무릅쓰고 2세기 동안에 걸쳐 추구해 왔던 국수 정책을 포기하게 된다. 1867년 몇몇 힘 있는 호족들에 의해서 도쿠가와의 막부 시대가 막을 내리게 되고, 다시 왕이 지배하는 왕정 복귀가 시작되게 되었다. </a:t>
            </a:r>
            <a:endParaRPr lang="ko-KR" altLang="en-US"/>
          </a:p>
          <a:p>
            <a:pPr>
              <a:defRPr lang="ko-KR" altLang="en-US"/>
            </a:pPr>
            <a:endParaRPr lang="ko-KR" altLang="en-US"/>
          </a:p>
        </p:txBody>
      </p:sp>
      <p:sp>
        <p:nvSpPr>
          <p:cNvPr id="4" name="슬라이드 번호 개체 틀 6"/>
          <p:cNvSpPr>
            <a:spLocks noGrp="1"/>
          </p:cNvSpPr>
          <p:nvPr>
            <p:ph type="sldNum" sz="quarter" idx="5"/>
          </p:nvPr>
        </p:nvSpPr>
        <p:spPr/>
        <p:txBody>
          <a:bodyPr/>
          <a:lstStyle/>
          <a:p>
            <a:pPr lvl="0">
              <a:defRPr lang="ko-KR" altLang="en-US"/>
            </a:pPr>
            <a:fld id="{BD9FD3A4-82A9-467C-B908-D4D3D49C58F0}" type="slidenum">
              <a:rPr lang="en-US" altLang="en-US"/>
              <a:pPr lvl="0">
                <a:defRPr lang="ko-KR" altLang="en-US"/>
              </a:pPr>
              <a:t>12</a:t>
            </a:fld>
            <a:endParaRPr lang="en-US" altLang="en-US"/>
          </a:p>
        </p:txBody>
      </p:sp>
    </p:spTree>
  </p:cSld>
</p:notes>
</file>

<file path=ppt/notesSlides/notesSlide8.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3"/>
          <p:cNvSpPr>
            <a:spLocks noGrp="1" noRot="1" noChangeAspect="1" noTextEdit="1"/>
          </p:cNvSpPr>
          <p:nvPr>
            <p:ph type="sldImg" idx="2"/>
          </p:nvPr>
        </p:nvSpPr>
        <p:spPr/>
        <p:txBody>
          <a:bodyPr/>
          <a:lstStyle/>
          <a:p>
            <a:pPr>
              <a:defRPr lang="ko-KR" altLang="en-US"/>
            </a:pPr>
            <a:endParaRPr lang="ko-KR" altLang="en-US"/>
          </a:p>
        </p:txBody>
      </p:sp>
      <p:sp>
        <p:nvSpPr>
          <p:cNvPr id="3" name="슬라이드 노트 개체 틀 4"/>
          <p:cNvSpPr>
            <a:spLocks noGrp="1"/>
          </p:cNvSpPr>
          <p:nvPr>
            <p:ph type="body" sz="quarter" idx="3"/>
          </p:nvPr>
        </p:nvSpPr>
        <p:spPr/>
        <p:txBody>
          <a:bodyPr/>
          <a:lstStyle/>
          <a:p>
            <a:pPr>
              <a:defRPr lang="ko-KR" altLang="en-US"/>
            </a:pPr>
            <a:r>
              <a:rPr lang="ko-KR" altLang="en-US"/>
              <a:t>1868년, 메이지 일본왕은 나라의 도읍을 에도로 옮기고 명칭을 동쪽의 수도라는 의미에서 도쿄라고 개칭하였다. 이후 20-30년간의 기간 동안에는 과거 일본농촌 봉건사회에서부터 산업국가로의 전환에 힘을 기울이게 된다.   </a:t>
            </a:r>
            <a:endParaRPr lang="ko-KR" altLang="en-US"/>
          </a:p>
          <a:p>
            <a:pPr>
              <a:defRPr lang="ko-KR" altLang="en-US"/>
            </a:pPr>
            <a:r>
              <a:rPr lang="ko-KR" altLang="en-US"/>
              <a:t>이로써 그 동안 일본의 막부 시대를 이끌어 왔던 무사 계급은 더 이상 힘을 쓸 수가 없게 되었다. 수상과 내각이 임명되었고, 헌법이 기초가 되었다. 그리고 의회가 선거를 통해 구성 되었다. 이 시기에는 메이지 왕의 서구화, 현대화에 대한 전폭적인 지원으로 인해 수많은 외국 기술자를 불러 들여 그들로부터 선진 기술을 받아들이고자 힘썼다. 그 후 일본은 그동안 꾸준히 축적해온 기술을 바탕으로 주위 국가에 대한 팽창 정책을 일으키기 시작하여 청일전쟁(1894-1895), 러일전쟁(1904-1905)을 승리로 이끈다.  군국주의 일본이 등장하는 시대다. </a:t>
            </a:r>
            <a:endParaRPr lang="ko-KR" altLang="en-US"/>
          </a:p>
        </p:txBody>
      </p:sp>
      <p:sp>
        <p:nvSpPr>
          <p:cNvPr id="4" name="슬라이드 번호 개체 틀 6"/>
          <p:cNvSpPr>
            <a:spLocks noGrp="1"/>
          </p:cNvSpPr>
          <p:nvPr>
            <p:ph type="sldNum" sz="quarter" idx="5"/>
          </p:nvPr>
        </p:nvSpPr>
        <p:spPr/>
        <p:txBody>
          <a:bodyPr/>
          <a:lstStyle/>
          <a:p>
            <a:pPr lvl="0">
              <a:defRPr lang="ko-KR" altLang="en-US"/>
            </a:pPr>
            <a:fld id="{BD9FD3A4-82A9-467C-B908-D4D3D49C58F0}" type="slidenum">
              <a:rPr lang="en-US" altLang="en-US"/>
              <a:pPr lvl="0">
                <a:defRPr lang="ko-KR" altLang="en-US"/>
              </a:pPr>
              <a:t>13</a:t>
            </a:fld>
            <a:endParaRPr lang="en-US" altLang="en-US"/>
          </a:p>
        </p:txBody>
      </p:sp>
    </p:spTree>
  </p:cSld>
</p:notes>
</file>

<file path=ppt/notesSlides/notesSlide9.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3"/>
          <p:cNvSpPr>
            <a:spLocks noGrp="1" noRot="1" noChangeAspect="1" noTextEdit="1"/>
          </p:cNvSpPr>
          <p:nvPr>
            <p:ph type="sldImg" idx="2"/>
          </p:nvPr>
        </p:nvSpPr>
        <p:spPr/>
        <p:txBody>
          <a:bodyPr/>
          <a:lstStyle/>
          <a:p>
            <a:pPr>
              <a:defRPr lang="ko-KR" altLang="en-US"/>
            </a:pPr>
            <a:endParaRPr lang="ko-KR" altLang="en-US"/>
          </a:p>
        </p:txBody>
      </p:sp>
      <p:sp>
        <p:nvSpPr>
          <p:cNvPr id="3" name="슬라이드 노트 개체 틀 4"/>
          <p:cNvSpPr>
            <a:spLocks noGrp="1"/>
          </p:cNvSpPr>
          <p:nvPr>
            <p:ph type="body" sz="quarter" idx="3"/>
          </p:nvPr>
        </p:nvSpPr>
        <p:spPr/>
        <p:txBody>
          <a:bodyPr/>
          <a:lstStyle/>
          <a:p>
            <a:pPr>
              <a:defRPr lang="ko-KR" altLang="en-US"/>
            </a:pPr>
            <a:r>
              <a:rPr lang="ko-KR" altLang="en-US"/>
              <a:t>메이지 왕이 죽은 후 그의 아들 요시히토가 왕권을 이어받았으나 병약했던 요시히토는 근대 일본사에서 별로 드러나는 인물은 아니었다. 일본은 이때 제1차 대전에서 연합군 측에 한 다리를 걸친 덕택으로 경제적으로 급성장할 절호의 찬스를 맞는다. 투표권이 확대되고 국제연맹에 가입하는 것도 이 시기다. 정당활동이 활발해졌고, 정당 간의 경쟁으로 내각이 교체되는 정당정치가 발달했다. 그러나 1920년대 후반부터 재벌과 결탁한 정당들의 부정부패가 증가하고 전후 경기가 급격히 후퇴하면서 금융공황도 발생해 정당 정치의 무능함에 대한 국민들의 비판이 거세져갔다.</a:t>
            </a:r>
            <a:endParaRPr lang="ko-KR" altLang="en-US"/>
          </a:p>
        </p:txBody>
      </p:sp>
      <p:sp>
        <p:nvSpPr>
          <p:cNvPr id="4" name="슬라이드 번호 개체 틀 6"/>
          <p:cNvSpPr>
            <a:spLocks noGrp="1"/>
          </p:cNvSpPr>
          <p:nvPr>
            <p:ph type="sldNum" sz="quarter" idx="5"/>
          </p:nvPr>
        </p:nvSpPr>
        <p:spPr/>
        <p:txBody>
          <a:bodyPr/>
          <a:lstStyle/>
          <a:p>
            <a:pPr lvl="0">
              <a:defRPr lang="ko-KR" altLang="en-US"/>
            </a:pPr>
            <a:fld id="{BD9FD3A4-82A9-467C-B908-D4D3D49C58F0}" type="slidenum">
              <a:rPr lang="en-US" altLang="en-US"/>
              <a:pPr lvl="0">
                <a:defRPr lang="ko-KR" altLang="en-US"/>
              </a:pPr>
              <a:t>15</a:t>
            </a:fld>
            <a:endParaRPr lang="en-US" altLang="en-US"/>
          </a:p>
        </p:txBody>
      </p:sp>
    </p:spTree>
  </p:cSld>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smtClean="0"/>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smtClean="0"/>
              <a:t>마스터 부제목 스타일 편집</a:t>
            </a:r>
            <a:endParaRPr lang="en-US" dirty="0"/>
          </a:p>
        </p:txBody>
      </p:sp>
      <p:sp>
        <p:nvSpPr>
          <p:cNvPr id="4" name="Date Placeholder 3"/>
          <p:cNvSpPr>
            <a:spLocks noGrp="1"/>
          </p:cNvSpPr>
          <p:nvPr>
            <p:ph type="dt" sz="half" idx="10"/>
          </p:nvPr>
        </p:nvSpPr>
        <p:spPr/>
        <p:txBody>
          <a:bodyPr/>
          <a:lstStyle/>
          <a:p>
            <a:fld id="{46267D82-4D51-462F-B849-B57CD2AF86DF}" type="datetimeFigureOut">
              <a:rPr lang="ko-KR" altLang="en-US" smtClean="0"/>
              <a:t>2014-12-04</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9C1EC0E9-B962-48D0-BADD-D9AA14F72BC3}" type="slidenum">
              <a:rPr lang="ko-KR" altLang="en-US" smtClean="0"/>
              <a:t>‹#›</a:t>
            </a:fld>
            <a:endParaRPr lang="ko-KR" altLang="en-US"/>
          </a:p>
        </p:txBody>
      </p:sp>
    </p:spTree>
    <p:extLst>
      <p:ext uri="{BB962C8B-B14F-4D97-AF65-F5344CB8AC3E}">
        <p14:creationId xmlns:p14="http://schemas.microsoft.com/office/powerpoint/2010/main" val="814314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Date Placeholder 3"/>
          <p:cNvSpPr>
            <a:spLocks noGrp="1"/>
          </p:cNvSpPr>
          <p:nvPr>
            <p:ph type="dt" sz="half" idx="10"/>
          </p:nvPr>
        </p:nvSpPr>
        <p:spPr/>
        <p:txBody>
          <a:bodyPr/>
          <a:lstStyle/>
          <a:p>
            <a:fld id="{46267D82-4D51-462F-B849-B57CD2AF86DF}" type="datetimeFigureOut">
              <a:rPr lang="ko-KR" altLang="en-US" smtClean="0"/>
              <a:t>2014-12-04</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9C1EC0E9-B962-48D0-BADD-D9AA14F72BC3}" type="slidenum">
              <a:rPr lang="ko-KR" altLang="en-US" smtClean="0"/>
              <a:t>‹#›</a:t>
            </a:fld>
            <a:endParaRPr lang="ko-KR" altLang="en-US"/>
          </a:p>
        </p:txBody>
      </p:sp>
    </p:spTree>
    <p:extLst>
      <p:ext uri="{BB962C8B-B14F-4D97-AF65-F5344CB8AC3E}">
        <p14:creationId xmlns:p14="http://schemas.microsoft.com/office/powerpoint/2010/main" val="1919422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smtClean="0"/>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Date Placeholder 3"/>
          <p:cNvSpPr>
            <a:spLocks noGrp="1"/>
          </p:cNvSpPr>
          <p:nvPr>
            <p:ph type="dt" sz="half" idx="10"/>
          </p:nvPr>
        </p:nvSpPr>
        <p:spPr/>
        <p:txBody>
          <a:bodyPr/>
          <a:lstStyle/>
          <a:p>
            <a:fld id="{46267D82-4D51-462F-B849-B57CD2AF86DF}" type="datetimeFigureOut">
              <a:rPr lang="ko-KR" altLang="en-US" smtClean="0"/>
              <a:t>2014-12-04</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9C1EC0E9-B962-48D0-BADD-D9AA14F72BC3}" type="slidenum">
              <a:rPr lang="ko-KR" altLang="en-US" smtClean="0"/>
              <a:t>‹#›</a:t>
            </a:fld>
            <a:endParaRPr lang="ko-KR" altLang="en-US"/>
          </a:p>
        </p:txBody>
      </p:sp>
    </p:spTree>
    <p:extLst>
      <p:ext uri="{BB962C8B-B14F-4D97-AF65-F5344CB8AC3E}">
        <p14:creationId xmlns:p14="http://schemas.microsoft.com/office/powerpoint/2010/main" val="2431668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제목 및 내용">
    <p:spTree>
      <p:nvGrpSpPr>
        <p:cNvPr id="1" name=""/>
        <p:cNvGrpSpPr/>
        <p:nvPr/>
      </p:nvGrpSpPr>
      <p:grpSpPr>
        <a:xfrm>
          <a:off x="0" y="0"/>
          <a:ext cx="0" cy="0"/>
          <a:chOff x="0" y="0"/>
          <a:chExt cx="0" cy="0"/>
        </a:xfrm>
      </p:grpSpPr>
      <p:sp>
        <p:nvSpPr>
          <p:cNvPr id="4" name="날짜 개체 틀 3"/>
          <p:cNvSpPr>
            <a:spLocks noGrp="1"/>
          </p:cNvSpPr>
          <p:nvPr>
            <p:ph type="dt" sz="half" idx="10"/>
          </p:nvPr>
        </p:nvSpPr>
        <p:spPr/>
        <p:txBody>
          <a:bodyPr/>
          <a:lstStyle/>
          <a:p>
            <a:fld id="{46267D82-4D51-462F-B849-B57CD2AF86DF}" type="datetimeFigureOut">
              <a:rPr lang="ko-KR" altLang="en-US" smtClean="0"/>
              <a:t>2014-12-04</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9C1EC0E9-B962-48D0-BADD-D9AA14F72BC3}" type="slidenum">
              <a:rPr lang="ko-KR" altLang="en-US" smtClean="0"/>
              <a:t>‹#›</a:t>
            </a:fld>
            <a:endParaRPr lang="ko-KR" altLang="en-US"/>
          </a:p>
        </p:txBody>
      </p:sp>
    </p:spTree>
    <p:extLst>
      <p:ext uri="{BB962C8B-B14F-4D97-AF65-F5344CB8AC3E}">
        <p14:creationId xmlns:p14="http://schemas.microsoft.com/office/powerpoint/2010/main" val="237869343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제목 및 내용">
    <p:spTree>
      <p:nvGrpSpPr>
        <p:cNvPr id="1" name=""/>
        <p:cNvGrpSpPr/>
        <p:nvPr/>
      </p:nvGrpSpPr>
      <p:grpSpPr>
        <a:xfrm>
          <a:off x="0" y="0"/>
          <a:ext cx="0" cy="0"/>
          <a:chOff x="0" y="0"/>
          <a:chExt cx="0" cy="0"/>
        </a:xfrm>
      </p:grpSpPr>
      <p:sp>
        <p:nvSpPr>
          <p:cNvPr id="4" name="날짜 개체 틀 3"/>
          <p:cNvSpPr>
            <a:spLocks noGrp="1"/>
          </p:cNvSpPr>
          <p:nvPr>
            <p:ph type="dt" sz="half" idx="10"/>
          </p:nvPr>
        </p:nvSpPr>
        <p:spPr/>
        <p:txBody>
          <a:bodyPr/>
          <a:lstStyle/>
          <a:p>
            <a:fld id="{46267D82-4D51-462F-B849-B57CD2AF86DF}" type="datetimeFigureOut">
              <a:rPr lang="ko-KR" altLang="en-US" smtClean="0"/>
              <a:t>2014-12-04</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9C1EC0E9-B962-48D0-BADD-D9AA14F72BC3}" type="slidenum">
              <a:rPr lang="ko-KR" altLang="en-US" smtClean="0"/>
              <a:t>‹#›</a:t>
            </a:fld>
            <a:endParaRPr lang="ko-KR" altLang="en-US"/>
          </a:p>
        </p:txBody>
      </p:sp>
    </p:spTree>
    <p:extLst>
      <p:ext uri="{BB962C8B-B14F-4D97-AF65-F5344CB8AC3E}">
        <p14:creationId xmlns:p14="http://schemas.microsoft.com/office/powerpoint/2010/main" val="172162721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사용자 지정 레이아웃">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7"/>
            <a:ext cx="10515600" cy="1325563"/>
          </a:xfrm>
          <a:prstGeom prst="rect">
            <a:avLst/>
          </a:prstGeom>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46267D82-4D51-462F-B849-B57CD2AF86DF}" type="datetimeFigureOut">
              <a:rPr lang="ko-KR" altLang="en-US" smtClean="0"/>
              <a:t>2014-12-04</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9C1EC0E9-B962-48D0-BADD-D9AA14F72BC3}" type="slidenum">
              <a:rPr lang="ko-KR" altLang="en-US" smtClean="0"/>
              <a:t>‹#›</a:t>
            </a:fld>
            <a:endParaRPr lang="ko-KR" altLang="en-US"/>
          </a:p>
        </p:txBody>
      </p:sp>
    </p:spTree>
    <p:extLst>
      <p:ext uri="{BB962C8B-B14F-4D97-AF65-F5344CB8AC3E}">
        <p14:creationId xmlns:p14="http://schemas.microsoft.com/office/powerpoint/2010/main" val="298642506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dirty="0"/>
          </a:p>
        </p:txBody>
      </p:sp>
      <p:sp>
        <p:nvSpPr>
          <p:cNvPr id="3" name="Content Placeholder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Date Placeholder 3"/>
          <p:cNvSpPr>
            <a:spLocks noGrp="1"/>
          </p:cNvSpPr>
          <p:nvPr>
            <p:ph type="dt" sz="half" idx="10"/>
          </p:nvPr>
        </p:nvSpPr>
        <p:spPr/>
        <p:txBody>
          <a:bodyPr/>
          <a:lstStyle/>
          <a:p>
            <a:fld id="{46267D82-4D51-462F-B849-B57CD2AF86DF}" type="datetimeFigureOut">
              <a:rPr lang="ko-KR" altLang="en-US" smtClean="0"/>
              <a:t>2014-12-04</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9C1EC0E9-B962-48D0-BADD-D9AA14F72BC3}" type="slidenum">
              <a:rPr lang="ko-KR" altLang="en-US" smtClean="0"/>
              <a:t>‹#›</a:t>
            </a:fld>
            <a:endParaRPr lang="ko-KR" altLang="en-US"/>
          </a:p>
        </p:txBody>
      </p:sp>
    </p:spTree>
    <p:extLst>
      <p:ext uri="{BB962C8B-B14F-4D97-AF65-F5344CB8AC3E}">
        <p14:creationId xmlns:p14="http://schemas.microsoft.com/office/powerpoint/2010/main" val="228470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smtClean="0"/>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smtClean="0"/>
              <a:t>마스터 텍스트 스타일을 편집합니다</a:t>
            </a:r>
          </a:p>
        </p:txBody>
      </p:sp>
      <p:sp>
        <p:nvSpPr>
          <p:cNvPr id="4" name="Date Placeholder 3"/>
          <p:cNvSpPr>
            <a:spLocks noGrp="1"/>
          </p:cNvSpPr>
          <p:nvPr>
            <p:ph type="dt" sz="half" idx="10"/>
          </p:nvPr>
        </p:nvSpPr>
        <p:spPr/>
        <p:txBody>
          <a:bodyPr/>
          <a:lstStyle/>
          <a:p>
            <a:fld id="{46267D82-4D51-462F-B849-B57CD2AF86DF}" type="datetimeFigureOut">
              <a:rPr lang="ko-KR" altLang="en-US" smtClean="0"/>
              <a:t>2014-12-04</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9C1EC0E9-B962-48D0-BADD-D9AA14F72BC3}" type="slidenum">
              <a:rPr lang="ko-KR" altLang="en-US" smtClean="0"/>
              <a:t>‹#›</a:t>
            </a:fld>
            <a:endParaRPr lang="ko-KR" altLang="en-US"/>
          </a:p>
        </p:txBody>
      </p:sp>
    </p:spTree>
    <p:extLst>
      <p:ext uri="{BB962C8B-B14F-4D97-AF65-F5344CB8AC3E}">
        <p14:creationId xmlns:p14="http://schemas.microsoft.com/office/powerpoint/2010/main" val="3958758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5" name="Date Placeholder 4"/>
          <p:cNvSpPr>
            <a:spLocks noGrp="1"/>
          </p:cNvSpPr>
          <p:nvPr>
            <p:ph type="dt" sz="half" idx="10"/>
          </p:nvPr>
        </p:nvSpPr>
        <p:spPr/>
        <p:txBody>
          <a:bodyPr/>
          <a:lstStyle/>
          <a:p>
            <a:fld id="{46267D82-4D51-462F-B849-B57CD2AF86DF}" type="datetimeFigureOut">
              <a:rPr lang="ko-KR" altLang="en-US" smtClean="0"/>
              <a:t>2014-12-04</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9C1EC0E9-B962-48D0-BADD-D9AA14F72BC3}" type="slidenum">
              <a:rPr lang="ko-KR" altLang="en-US" smtClean="0"/>
              <a:t>‹#›</a:t>
            </a:fld>
            <a:endParaRPr lang="ko-KR" altLang="en-US"/>
          </a:p>
        </p:txBody>
      </p:sp>
    </p:spTree>
    <p:extLst>
      <p:ext uri="{BB962C8B-B14F-4D97-AF65-F5344CB8AC3E}">
        <p14:creationId xmlns:p14="http://schemas.microsoft.com/office/powerpoint/2010/main" val="1961792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smtClean="0"/>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Content Placeholder 3"/>
          <p:cNvSpPr>
            <a:spLocks noGrp="1"/>
          </p:cNvSpPr>
          <p:nvPr>
            <p:ph sz="half" idx="2"/>
          </p:nvPr>
        </p:nvSpPr>
        <p:spPr>
          <a:xfrm>
            <a:off x="839788" y="2505075"/>
            <a:ext cx="5157787" cy="368458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7" name="Date Placeholder 6"/>
          <p:cNvSpPr>
            <a:spLocks noGrp="1"/>
          </p:cNvSpPr>
          <p:nvPr>
            <p:ph type="dt" sz="half" idx="10"/>
          </p:nvPr>
        </p:nvSpPr>
        <p:spPr/>
        <p:txBody>
          <a:bodyPr/>
          <a:lstStyle/>
          <a:p>
            <a:fld id="{46267D82-4D51-462F-B849-B57CD2AF86DF}" type="datetimeFigureOut">
              <a:rPr lang="ko-KR" altLang="en-US" smtClean="0"/>
              <a:t>2014-12-04</a:t>
            </a:fld>
            <a:endParaRPr lang="ko-KR" altLang="en-US"/>
          </a:p>
        </p:txBody>
      </p:sp>
      <p:sp>
        <p:nvSpPr>
          <p:cNvPr id="8" name="Footer Placeholder 7"/>
          <p:cNvSpPr>
            <a:spLocks noGrp="1"/>
          </p:cNvSpPr>
          <p:nvPr>
            <p:ph type="ftr" sz="quarter" idx="11"/>
          </p:nvPr>
        </p:nvSpPr>
        <p:spPr/>
        <p:txBody>
          <a:bodyPr/>
          <a:lstStyle/>
          <a:p>
            <a:endParaRPr lang="ko-KR" altLang="en-US"/>
          </a:p>
        </p:txBody>
      </p:sp>
      <p:sp>
        <p:nvSpPr>
          <p:cNvPr id="9" name="Slide Number Placeholder 8"/>
          <p:cNvSpPr>
            <a:spLocks noGrp="1"/>
          </p:cNvSpPr>
          <p:nvPr>
            <p:ph type="sldNum" sz="quarter" idx="12"/>
          </p:nvPr>
        </p:nvSpPr>
        <p:spPr/>
        <p:txBody>
          <a:bodyPr/>
          <a:lstStyle/>
          <a:p>
            <a:fld id="{9C1EC0E9-B962-48D0-BADD-D9AA14F72BC3}" type="slidenum">
              <a:rPr lang="ko-KR" altLang="en-US" smtClean="0"/>
              <a:t>‹#›</a:t>
            </a:fld>
            <a:endParaRPr lang="ko-KR" altLang="en-US"/>
          </a:p>
        </p:txBody>
      </p:sp>
    </p:spTree>
    <p:extLst>
      <p:ext uri="{BB962C8B-B14F-4D97-AF65-F5344CB8AC3E}">
        <p14:creationId xmlns:p14="http://schemas.microsoft.com/office/powerpoint/2010/main" val="2205130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dirty="0"/>
          </a:p>
        </p:txBody>
      </p:sp>
      <p:sp>
        <p:nvSpPr>
          <p:cNvPr id="3" name="Date Placeholder 2"/>
          <p:cNvSpPr>
            <a:spLocks noGrp="1"/>
          </p:cNvSpPr>
          <p:nvPr>
            <p:ph type="dt" sz="half" idx="10"/>
          </p:nvPr>
        </p:nvSpPr>
        <p:spPr/>
        <p:txBody>
          <a:bodyPr/>
          <a:lstStyle/>
          <a:p>
            <a:fld id="{46267D82-4D51-462F-B849-B57CD2AF86DF}" type="datetimeFigureOut">
              <a:rPr lang="ko-KR" altLang="en-US" smtClean="0"/>
              <a:t>2014-12-04</a:t>
            </a:fld>
            <a:endParaRPr lang="ko-KR" altLang="en-US"/>
          </a:p>
        </p:txBody>
      </p:sp>
      <p:sp>
        <p:nvSpPr>
          <p:cNvPr id="4" name="Footer Placeholder 3"/>
          <p:cNvSpPr>
            <a:spLocks noGrp="1"/>
          </p:cNvSpPr>
          <p:nvPr>
            <p:ph type="ftr" sz="quarter" idx="11"/>
          </p:nvPr>
        </p:nvSpPr>
        <p:spPr/>
        <p:txBody>
          <a:bodyPr/>
          <a:lstStyle/>
          <a:p>
            <a:endParaRPr lang="ko-KR" altLang="en-US"/>
          </a:p>
        </p:txBody>
      </p:sp>
      <p:sp>
        <p:nvSpPr>
          <p:cNvPr id="5" name="Slide Number Placeholder 4"/>
          <p:cNvSpPr>
            <a:spLocks noGrp="1"/>
          </p:cNvSpPr>
          <p:nvPr>
            <p:ph type="sldNum" sz="quarter" idx="12"/>
          </p:nvPr>
        </p:nvSpPr>
        <p:spPr/>
        <p:txBody>
          <a:bodyPr/>
          <a:lstStyle/>
          <a:p>
            <a:fld id="{9C1EC0E9-B962-48D0-BADD-D9AA14F72BC3}" type="slidenum">
              <a:rPr lang="ko-KR" altLang="en-US" smtClean="0"/>
              <a:t>‹#›</a:t>
            </a:fld>
            <a:endParaRPr lang="ko-KR" altLang="en-US"/>
          </a:p>
        </p:txBody>
      </p:sp>
    </p:spTree>
    <p:extLst>
      <p:ext uri="{BB962C8B-B14F-4D97-AF65-F5344CB8AC3E}">
        <p14:creationId xmlns:p14="http://schemas.microsoft.com/office/powerpoint/2010/main" val="2723249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267D82-4D51-462F-B849-B57CD2AF86DF}" type="datetimeFigureOut">
              <a:rPr lang="ko-KR" altLang="en-US" smtClean="0"/>
              <a:t>2014-12-04</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9C1EC0E9-B962-48D0-BADD-D9AA14F72BC3}" type="slidenum">
              <a:rPr lang="ko-KR" altLang="en-US" smtClean="0"/>
              <a:t>‹#›</a:t>
            </a:fld>
            <a:endParaRPr lang="ko-KR" altLang="en-US"/>
          </a:p>
        </p:txBody>
      </p:sp>
    </p:spTree>
    <p:extLst>
      <p:ext uri="{BB962C8B-B14F-4D97-AF65-F5344CB8AC3E}">
        <p14:creationId xmlns:p14="http://schemas.microsoft.com/office/powerpoint/2010/main" val="135942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smtClean="0"/>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스타일을 편집합니다</a:t>
            </a:r>
          </a:p>
        </p:txBody>
      </p:sp>
      <p:sp>
        <p:nvSpPr>
          <p:cNvPr id="5" name="Date Placeholder 4"/>
          <p:cNvSpPr>
            <a:spLocks noGrp="1"/>
          </p:cNvSpPr>
          <p:nvPr>
            <p:ph type="dt" sz="half" idx="10"/>
          </p:nvPr>
        </p:nvSpPr>
        <p:spPr/>
        <p:txBody>
          <a:bodyPr/>
          <a:lstStyle/>
          <a:p>
            <a:fld id="{46267D82-4D51-462F-B849-B57CD2AF86DF}" type="datetimeFigureOut">
              <a:rPr lang="ko-KR" altLang="en-US" smtClean="0"/>
              <a:t>2014-12-04</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9C1EC0E9-B962-48D0-BADD-D9AA14F72BC3}" type="slidenum">
              <a:rPr lang="ko-KR" altLang="en-US" smtClean="0"/>
              <a:t>‹#›</a:t>
            </a:fld>
            <a:endParaRPr lang="ko-KR" altLang="en-US"/>
          </a:p>
        </p:txBody>
      </p:sp>
    </p:spTree>
    <p:extLst>
      <p:ext uri="{BB962C8B-B14F-4D97-AF65-F5344CB8AC3E}">
        <p14:creationId xmlns:p14="http://schemas.microsoft.com/office/powerpoint/2010/main" val="1180652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smtClean="0"/>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smtClean="0"/>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스타일을 편집합니다</a:t>
            </a:r>
          </a:p>
        </p:txBody>
      </p:sp>
      <p:sp>
        <p:nvSpPr>
          <p:cNvPr id="5" name="Date Placeholder 4"/>
          <p:cNvSpPr>
            <a:spLocks noGrp="1"/>
          </p:cNvSpPr>
          <p:nvPr>
            <p:ph type="dt" sz="half" idx="10"/>
          </p:nvPr>
        </p:nvSpPr>
        <p:spPr/>
        <p:txBody>
          <a:bodyPr/>
          <a:lstStyle/>
          <a:p>
            <a:fld id="{46267D82-4D51-462F-B849-B57CD2AF86DF}" type="datetimeFigureOut">
              <a:rPr lang="ko-KR" altLang="en-US" smtClean="0"/>
              <a:t>2014-12-04</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9C1EC0E9-B962-48D0-BADD-D9AA14F72BC3}" type="slidenum">
              <a:rPr lang="ko-KR" altLang="en-US" smtClean="0"/>
              <a:t>‹#›</a:t>
            </a:fld>
            <a:endParaRPr lang="ko-KR" altLang="en-US"/>
          </a:p>
        </p:txBody>
      </p:sp>
    </p:spTree>
    <p:extLst>
      <p:ext uri="{BB962C8B-B14F-4D97-AF65-F5344CB8AC3E}">
        <p14:creationId xmlns:p14="http://schemas.microsoft.com/office/powerpoint/2010/main" val="3918244251"/>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smtClean="0"/>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267D82-4D51-462F-B849-B57CD2AF86DF}" type="datetimeFigureOut">
              <a:rPr lang="ko-KR" altLang="en-US" smtClean="0"/>
              <a:t>2014-12-04</a:t>
            </a:fld>
            <a:endParaRPr lang="ko-KR"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1EC0E9-B962-48D0-BADD-D9AA14F72BC3}" type="slidenum">
              <a:rPr lang="ko-KR" altLang="en-US" smtClean="0"/>
              <a:t>‹#›</a:t>
            </a:fld>
            <a:endParaRPr lang="ko-KR" altLang="en-US"/>
          </a:p>
        </p:txBody>
      </p:sp>
    </p:spTree>
    <p:extLst>
      <p:ext uri="{BB962C8B-B14F-4D97-AF65-F5344CB8AC3E}">
        <p14:creationId xmlns:p14="http://schemas.microsoft.com/office/powerpoint/2010/main" val="2675523825"/>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02" r:id="rId14"/>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notesSlide" Target="../notesSlides/notesSlide6.xml"  /><Relationship Id="rId2" Type="http://schemas.openxmlformats.org/officeDocument/2006/relationships/slideLayout" Target="../slideLayouts/slideLayout13.xml"  /><Relationship Id="rId3" Type="http://schemas.openxmlformats.org/officeDocument/2006/relationships/image" Target="../media/image5.jpeg"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12.xml.rels><?xml version="1.0" encoding="UTF-8" standalone="yes" ?><Relationships xmlns="http://schemas.openxmlformats.org/package/2006/relationships"><Relationship Id="rId1" Type="http://schemas.openxmlformats.org/officeDocument/2006/relationships/notesSlide" Target="../notesSlides/notesSlide7.xml"  /><Relationship Id="rId2" Type="http://schemas.openxmlformats.org/officeDocument/2006/relationships/slideLayout" Target="../slideLayouts/slideLayout13.xml"  /><Relationship Id="rId3" Type="http://schemas.openxmlformats.org/officeDocument/2006/relationships/image" Target="../media/image6.jpeg"  /></Relationships>
</file>

<file path=ppt/slides/_rels/slide13.xml.rels><?xml version="1.0" encoding="UTF-8" standalone="yes" ?><Relationships xmlns="http://schemas.openxmlformats.org/package/2006/relationships"><Relationship Id="rId1" Type="http://schemas.openxmlformats.org/officeDocument/2006/relationships/notesSlide" Target="../notesSlides/notesSlide8.xml"  /><Relationship Id="rId2" Type="http://schemas.openxmlformats.org/officeDocument/2006/relationships/slideLayout" Target="../slideLayouts/slideLayout13.xml"  /><Relationship Id="rId3" Type="http://schemas.openxmlformats.org/officeDocument/2006/relationships/image" Target="../media/image7.jpeg"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15.xml.rels><?xml version="1.0" encoding="UTF-8" standalone="yes" ?><Relationships xmlns="http://schemas.openxmlformats.org/package/2006/relationships"><Relationship Id="rId1" Type="http://schemas.openxmlformats.org/officeDocument/2006/relationships/notesSlide" Target="../notesSlides/notesSlide9.xml"  /><Relationship Id="rId2" Type="http://schemas.openxmlformats.org/officeDocument/2006/relationships/slideLayout" Target="../slideLayouts/slideLayout13.xml"  /><Relationship Id="rId3" Type="http://schemas.openxmlformats.org/officeDocument/2006/relationships/image" Target="../media/image8.jpeg"  /></Relationships>
</file>

<file path=ppt/slides/_rels/slide16.xml.rels><?xml version="1.0" encoding="UTF-8" standalone="yes" ?><Relationships xmlns="http://schemas.openxmlformats.org/package/2006/relationships"><Relationship Id="rId1" Type="http://schemas.openxmlformats.org/officeDocument/2006/relationships/notesSlide" Target="../notesSlides/notesSlide10.xml"  /><Relationship Id="rId2" Type="http://schemas.openxmlformats.org/officeDocument/2006/relationships/slideLayout" Target="../slideLayouts/slideLayout13.xml"  /><Relationship Id="rId3" Type="http://schemas.openxmlformats.org/officeDocument/2006/relationships/image" Target="../media/image9.jpeg"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10.jpeg"  /></Relationships>
</file>

<file path=ppt/slides/_rels/slide19.xml.rels><?xml version="1.0" encoding="UTF-8" standalone="yes" ?><Relationships xmlns="http://schemas.openxmlformats.org/package/2006/relationships"><Relationship Id="rId1" Type="http://schemas.openxmlformats.org/officeDocument/2006/relationships/notesSlide" Target="../notesSlides/notesSlide11.xml"  /><Relationship Id="rId2" Type="http://schemas.openxmlformats.org/officeDocument/2006/relationships/slideLayout" Target="../slideLayouts/slideLayout13.xml"  /><Relationship Id="rId3" Type="http://schemas.openxmlformats.org/officeDocument/2006/relationships/image" Target="../media/image11.png"  /></Relationships>
</file>

<file path=ppt/slides/_rels/slide2.xml.rels><?xml version="1.0" encoding="UTF-8" standalone="yes" ?><Relationships xmlns="http://schemas.openxmlformats.org/package/2006/relationships"><Relationship Id="rId1" Type="http://schemas.openxmlformats.org/officeDocument/2006/relationships/notesSlide" Target="../notesSlides/notesSlide1.xml"  /><Relationship Id="rId2" Type="http://schemas.openxmlformats.org/officeDocument/2006/relationships/slideLayout" Target="../slideLayouts/slideLayout12.xml"  /></Relationships>
</file>

<file path=ppt/slides/_rels/slide20.xml.rels><?xml version="1.0" encoding="UTF-8" standalone="yes" ?><Relationships xmlns="http://schemas.openxmlformats.org/package/2006/relationships"><Relationship Id="rId1" Type="http://schemas.openxmlformats.org/officeDocument/2006/relationships/notesSlide" Target="../notesSlides/notesSlide12.xml"  /><Relationship Id="rId2" Type="http://schemas.openxmlformats.org/officeDocument/2006/relationships/slideLayout" Target="../slideLayouts/slideLayout13.xml"  /><Relationship Id="rId3" Type="http://schemas.openxmlformats.org/officeDocument/2006/relationships/hyperlink" Target="https://www.youtube.com/watch?v=ajXqpHzwZYA" TargetMode="External" /><Relationship Id="rId4" Type="http://schemas.openxmlformats.org/officeDocument/2006/relationships/image" Target="../media/image12.jpeg"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hyperlink" Target="https://www.youtube.com/watch?v=pIMrz4JPxFc" TargetMode="External" /><Relationship Id="rId3" Type="http://schemas.openxmlformats.org/officeDocument/2006/relationships/image" Target="../media/image13.jpeg"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14.jpeg"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15.jpeg"  /><Relationship Id="rId3" Type="http://schemas.openxmlformats.org/officeDocument/2006/relationships/image" Target="../media/image16.jpeg"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17.jpeg"  /><Relationship Id="rId3" Type="http://schemas.openxmlformats.org/officeDocument/2006/relationships/image" Target="../media/image18.jpeg"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19.png"  /><Relationship Id="rId3" Type="http://schemas.openxmlformats.org/officeDocument/2006/relationships/hyperlink" Target="https://www.youtube.com/watch?v=tXdLKBiVgWw" TargetMode="Externa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28.xml.rels><?xml version="1.0" encoding="UTF-8" standalone="yes" ?><Relationships xmlns="http://schemas.openxmlformats.org/package/2006/relationships"><Relationship Id="rId1" Type="http://schemas.openxmlformats.org/officeDocument/2006/relationships/notesSlide" Target="../notesSlides/notesSlide13.xml"  /><Relationship Id="rId2" Type="http://schemas.openxmlformats.org/officeDocument/2006/relationships/slideLayout" Target="../slideLayouts/slideLayout13.xml"  /><Relationship Id="rId3" Type="http://schemas.openxmlformats.org/officeDocument/2006/relationships/image" Target="../media/image20.jpeg"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21.jpeg"  /><Relationship Id="rId3" Type="http://schemas.openxmlformats.org/officeDocument/2006/relationships/image" Target="../media/image22.png"  /><Relationship Id="rId4" Type="http://schemas.openxmlformats.org/officeDocument/2006/relationships/image" Target="../media/image23.png"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30.xml.rels><?xml version="1.0" encoding="UTF-8" standalone="yes" ?><Relationships xmlns="http://schemas.openxmlformats.org/package/2006/relationships"><Relationship Id="rId1" Type="http://schemas.openxmlformats.org/officeDocument/2006/relationships/notesSlide" Target="../notesSlides/notesSlide14.xml"  /><Relationship Id="rId2" Type="http://schemas.openxmlformats.org/officeDocument/2006/relationships/slideLayout" Target="../slideLayouts/slideLayout13.xml"  /><Relationship Id="rId3" Type="http://schemas.openxmlformats.org/officeDocument/2006/relationships/image" Target="../media/image24.jpeg"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25.jpeg"  /><Relationship Id="rId3" Type="http://schemas.openxmlformats.org/officeDocument/2006/relationships/image" Target="../media/image26.png"  /><Relationship Id="rId4" Type="http://schemas.openxmlformats.org/officeDocument/2006/relationships/image" Target="../media/image27.gif"  /></Relationships>
</file>

<file path=ppt/slides/_rels/slide32.xml.rels><?xml version="1.0" encoding="UTF-8" standalone="yes" ?><Relationships xmlns="http://schemas.openxmlformats.org/package/2006/relationships"><Relationship Id="rId1" Type="http://schemas.openxmlformats.org/officeDocument/2006/relationships/notesSlide" Target="../notesSlides/notesSlide15.xml"  /><Relationship Id="rId2" Type="http://schemas.openxmlformats.org/officeDocument/2006/relationships/slideLayout" Target="../slideLayouts/slideLayout13.xml"  /><Relationship Id="rId3" Type="http://schemas.openxmlformats.org/officeDocument/2006/relationships/image" Target="../media/image28.png"  /></Relationships>
</file>

<file path=ppt/slides/_rels/slide33.xml.rels><?xml version="1.0" encoding="UTF-8" standalone="yes" ?><Relationships xmlns="http://schemas.openxmlformats.org/package/2006/relationships"><Relationship Id="rId1" Type="http://schemas.openxmlformats.org/officeDocument/2006/relationships/notesSlide" Target="../notesSlides/notesSlide16.xml"  /><Relationship Id="rId2" Type="http://schemas.openxmlformats.org/officeDocument/2006/relationships/slideLayout" Target="../slideLayouts/slideLayout13.xml"  /><Relationship Id="rId3" Type="http://schemas.openxmlformats.org/officeDocument/2006/relationships/image" Target="../media/image29.png"  /><Relationship Id="rId4" Type="http://schemas.openxmlformats.org/officeDocument/2006/relationships/image" Target="../media/image30.png"  /><Relationship Id="rId5" Type="http://schemas.openxmlformats.org/officeDocument/2006/relationships/image" Target="../media/image31.png"  /></Relationships>
</file>

<file path=ppt/slides/_rels/slide34.xml.rels><?xml version="1.0" encoding="UTF-8" standalone="yes" ?><Relationships xmlns="http://schemas.openxmlformats.org/package/2006/relationships"><Relationship Id="rId1" Type="http://schemas.openxmlformats.org/officeDocument/2006/relationships/notesSlide" Target="../notesSlides/notesSlide17.xml"  /><Relationship Id="rId2" Type="http://schemas.openxmlformats.org/officeDocument/2006/relationships/slideLayout" Target="../slideLayouts/slideLayout13.xml"  /><Relationship Id="rId3" Type="http://schemas.openxmlformats.org/officeDocument/2006/relationships/image" Target="../media/image32.png"  /></Relationships>
</file>

<file path=ppt/slides/_rels/slide35.xml.rels><?xml version="1.0" encoding="UTF-8" standalone="yes" ?><Relationships xmlns="http://schemas.openxmlformats.org/package/2006/relationships"><Relationship Id="rId1" Type="http://schemas.openxmlformats.org/officeDocument/2006/relationships/notesSlide" Target="../notesSlides/notesSlide18.xml"  /><Relationship Id="rId2" Type="http://schemas.openxmlformats.org/officeDocument/2006/relationships/slideLayout" Target="../slideLayouts/slideLayout13.xml"  /><Relationship Id="rId3" Type="http://schemas.openxmlformats.org/officeDocument/2006/relationships/image" Target="../media/image33.png"  /></Relationships>
</file>

<file path=ppt/slides/_rels/slide36.xml.rels><?xml version="1.0" encoding="UTF-8" standalone="yes" ?><Relationships xmlns="http://schemas.openxmlformats.org/package/2006/relationships"><Relationship Id="rId1" Type="http://schemas.openxmlformats.org/officeDocument/2006/relationships/notesSlide" Target="../notesSlides/notesSlide19.xml"  /><Relationship Id="rId2" Type="http://schemas.openxmlformats.org/officeDocument/2006/relationships/slideLayout" Target="../slideLayouts/slideLayout13.xml"  /><Relationship Id="rId3" Type="http://schemas.openxmlformats.org/officeDocument/2006/relationships/hyperlink" Target="https://www.youtube.com/watch?v=g6fUQHwvdMU" TargetMode="External" /><Relationship Id="rId4" Type="http://schemas.openxmlformats.org/officeDocument/2006/relationships/image" Target="../media/image34.jpeg"  /></Relationships>
</file>

<file path=ppt/slides/_rels/slide37.xml.rels><?xml version="1.0" encoding="UTF-8" standalone="yes" ?><Relationships xmlns="http://schemas.openxmlformats.org/package/2006/relationships"><Relationship Id="rId1" Type="http://schemas.openxmlformats.org/officeDocument/2006/relationships/notesSlide" Target="../notesSlides/notesSlide20.xml"  /><Relationship Id="rId2" Type="http://schemas.openxmlformats.org/officeDocument/2006/relationships/slideLayout" Target="../slideLayouts/slideLayout1.xml"  /><Relationship Id="rId3" Type="http://schemas.openxmlformats.org/officeDocument/2006/relationships/image" Target="../media/image35.png"  /><Relationship Id="rId4" Type="http://schemas.openxmlformats.org/officeDocument/2006/relationships/image" Target="../media/image36.png"  /><Relationship Id="rId5" Type="http://schemas.openxmlformats.org/officeDocument/2006/relationships/image" Target="../media/image37.png"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38.png"  /><Relationship Id="rId3" Type="http://schemas.openxmlformats.org/officeDocument/2006/relationships/image" Target="../media/image39.png"  /><Relationship Id="rId4" Type="http://schemas.openxmlformats.org/officeDocument/2006/relationships/image" Target="../media/image40.png"  /><Relationship Id="rId5" Type="http://schemas.openxmlformats.org/officeDocument/2006/relationships/image" Target="../media/image41.png"  /><Relationship Id="rId6" Type="http://schemas.openxmlformats.org/officeDocument/2006/relationships/image" Target="../media/image42.png"  /><Relationship Id="rId7" Type="http://schemas.openxmlformats.org/officeDocument/2006/relationships/image" Target="../media/image43.png"  /><Relationship Id="rId8" Type="http://schemas.openxmlformats.org/officeDocument/2006/relationships/image" Target="../media/image44.png"  /></Relationships>
</file>

<file path=ppt/slides/_rels/slide39.xml.rels><?xml version="1.0" encoding="UTF-8" standalone="yes" ?><Relationships xmlns="http://schemas.openxmlformats.org/package/2006/relationships"><Relationship Id="rId1" Type="http://schemas.openxmlformats.org/officeDocument/2006/relationships/notesSlide" Target="../notesSlides/notesSlide21.xml"  /><Relationship Id="rId2" Type="http://schemas.openxmlformats.org/officeDocument/2006/relationships/slideLayout" Target="../slideLayouts/slideLayout13.xml"  /><Relationship Id="rId3" Type="http://schemas.openxmlformats.org/officeDocument/2006/relationships/image" Target="../media/image45.png"  /><Relationship Id="rId4" Type="http://schemas.openxmlformats.org/officeDocument/2006/relationships/image" Target="../media/image46.png"  /><Relationship Id="rId5" Type="http://schemas.openxmlformats.org/officeDocument/2006/relationships/image" Target="../media/image47.jpeg"  /><Relationship Id="rId6" Type="http://schemas.openxmlformats.org/officeDocument/2006/relationships/image" Target="../media/image48.jpeg"  /><Relationship Id="rId7" Type="http://schemas.openxmlformats.org/officeDocument/2006/relationships/image" Target="../media/image49.jpeg"  /><Relationship Id="rId8" Type="http://schemas.openxmlformats.org/officeDocument/2006/relationships/image" Target="../media/image50.png"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40.xml.rels><?xml version="1.0" encoding="UTF-8" standalone="yes" ?><Relationships xmlns="http://schemas.openxmlformats.org/package/2006/relationships"><Relationship Id="rId1" Type="http://schemas.openxmlformats.org/officeDocument/2006/relationships/notesSlide" Target="../notesSlides/notesSlide22.xml"  /><Relationship Id="rId10" Type="http://schemas.openxmlformats.org/officeDocument/2006/relationships/image" Target="../media/image55.png"  /><Relationship Id="rId11" Type="http://schemas.openxmlformats.org/officeDocument/2006/relationships/hyperlink" Target="https://www.youtube.com/watch?v=Cnj-6iMbTbY&amp;feature=youtu.be" TargetMode="External" /><Relationship Id="rId12" Type="http://schemas.openxmlformats.org/officeDocument/2006/relationships/image" Target="../media/image56.png"  /><Relationship Id="rId2" Type="http://schemas.openxmlformats.org/officeDocument/2006/relationships/slideLayout" Target="../slideLayouts/slideLayout13.xml"  /><Relationship Id="rId3" Type="http://schemas.openxmlformats.org/officeDocument/2006/relationships/image" Target="../media/image45.png"  /><Relationship Id="rId4" Type="http://schemas.openxmlformats.org/officeDocument/2006/relationships/image" Target="../media/image46.png"  /><Relationship Id="rId5" Type="http://schemas.openxmlformats.org/officeDocument/2006/relationships/image" Target="../media/image51.png"  /><Relationship Id="rId6" Type="http://schemas.openxmlformats.org/officeDocument/2006/relationships/image" Target="../media/image52.jpeg"  /><Relationship Id="rId7" Type="http://schemas.openxmlformats.org/officeDocument/2006/relationships/image" Target="../media/image53.jpeg"  /><Relationship Id="rId8" Type="http://schemas.openxmlformats.org/officeDocument/2006/relationships/hyperlink" Target="https://youtu.be/Cnj-6iMbTbY" TargetMode="External" /><Relationship Id="rId9" Type="http://schemas.openxmlformats.org/officeDocument/2006/relationships/image" Target="../media/image54.jpeg"  /></Relationships>
</file>

<file path=ppt/slides/_rels/slide41.xml.rels><?xml version="1.0" encoding="UTF-8" standalone="yes" ?><Relationships xmlns="http://schemas.openxmlformats.org/package/2006/relationships"><Relationship Id="rId1" Type="http://schemas.openxmlformats.org/officeDocument/2006/relationships/notesSlide" Target="../notesSlides/notesSlide23.xml"  /><Relationship Id="rId10" Type="http://schemas.openxmlformats.org/officeDocument/2006/relationships/image" Target="../media/image63.png"  /><Relationship Id="rId2" Type="http://schemas.openxmlformats.org/officeDocument/2006/relationships/slideLayout" Target="../slideLayouts/slideLayout13.xml"  /><Relationship Id="rId3" Type="http://schemas.openxmlformats.org/officeDocument/2006/relationships/image" Target="../media/image45.png"  /><Relationship Id="rId4" Type="http://schemas.openxmlformats.org/officeDocument/2006/relationships/image" Target="../media/image57.jpeg"  /><Relationship Id="rId5" Type="http://schemas.openxmlformats.org/officeDocument/2006/relationships/image" Target="../media/image58.jpeg"  /><Relationship Id="rId6" Type="http://schemas.openxmlformats.org/officeDocument/2006/relationships/image" Target="../media/image59.jpeg"  /><Relationship Id="rId7" Type="http://schemas.openxmlformats.org/officeDocument/2006/relationships/image" Target="../media/image60.png"  /><Relationship Id="rId8" Type="http://schemas.openxmlformats.org/officeDocument/2006/relationships/image" Target="../media/image61.png"  /><Relationship Id="rId9" Type="http://schemas.openxmlformats.org/officeDocument/2006/relationships/image" Target="../media/image62.png"  /></Relationships>
</file>

<file path=ppt/slides/_rels/slide42.xml.rels><?xml version="1.0" encoding="UTF-8" standalone="yes" ?><Relationships xmlns="http://schemas.openxmlformats.org/package/2006/relationships"><Relationship Id="rId1" Type="http://schemas.openxmlformats.org/officeDocument/2006/relationships/notesSlide" Target="../notesSlides/notesSlide24.xml"  /><Relationship Id="rId10" Type="http://schemas.openxmlformats.org/officeDocument/2006/relationships/image" Target="../media/image69.png"  /><Relationship Id="rId11" Type="http://schemas.openxmlformats.org/officeDocument/2006/relationships/image" Target="../media/image70.png"  /><Relationship Id="rId12" Type="http://schemas.openxmlformats.org/officeDocument/2006/relationships/image" Target="../media/image71.png"  /><Relationship Id="rId13" Type="http://schemas.openxmlformats.org/officeDocument/2006/relationships/image" Target="../media/image72.png"  /><Relationship Id="rId14" Type="http://schemas.openxmlformats.org/officeDocument/2006/relationships/image" Target="../media/image73.png"  /><Relationship Id="rId15" Type="http://schemas.openxmlformats.org/officeDocument/2006/relationships/image" Target="../media/image74.png"  /><Relationship Id="rId16" Type="http://schemas.openxmlformats.org/officeDocument/2006/relationships/image" Target="../media/image75.png"  /><Relationship Id="rId17" Type="http://schemas.openxmlformats.org/officeDocument/2006/relationships/image" Target="../media/image76.png"  /><Relationship Id="rId2" Type="http://schemas.openxmlformats.org/officeDocument/2006/relationships/slideLayout" Target="../slideLayouts/slideLayout13.xml"  /><Relationship Id="rId3" Type="http://schemas.openxmlformats.org/officeDocument/2006/relationships/image" Target="../media/image45.png"  /><Relationship Id="rId4" Type="http://schemas.openxmlformats.org/officeDocument/2006/relationships/image" Target="../media/image62.png"  /><Relationship Id="rId5" Type="http://schemas.openxmlformats.org/officeDocument/2006/relationships/image" Target="../media/image64.png"  /><Relationship Id="rId6" Type="http://schemas.openxmlformats.org/officeDocument/2006/relationships/image" Target="../media/image65.png"  /><Relationship Id="rId7" Type="http://schemas.openxmlformats.org/officeDocument/2006/relationships/image" Target="../media/image66.png"  /><Relationship Id="rId8" Type="http://schemas.openxmlformats.org/officeDocument/2006/relationships/image" Target="../media/image67.png"  /><Relationship Id="rId9" Type="http://schemas.openxmlformats.org/officeDocument/2006/relationships/image" Target="../media/image68.png"  /></Relationships>
</file>

<file path=ppt/slides/_rels/slide43.xml.rels><?xml version="1.0" encoding="UTF-8" standalone="yes" ?><Relationships xmlns="http://schemas.openxmlformats.org/package/2006/relationships"><Relationship Id="rId1" Type="http://schemas.openxmlformats.org/officeDocument/2006/relationships/notesSlide" Target="../notesSlides/notesSlide25.xml"  /><Relationship Id="rId2" Type="http://schemas.openxmlformats.org/officeDocument/2006/relationships/slideLayout" Target="../slideLayouts/slideLayout13.xml"  /><Relationship Id="rId3" Type="http://schemas.openxmlformats.org/officeDocument/2006/relationships/image" Target="../media/image45.png"  /><Relationship Id="rId4" Type="http://schemas.openxmlformats.org/officeDocument/2006/relationships/image" Target="../media/image77.png"  /><Relationship Id="rId5" Type="http://schemas.openxmlformats.org/officeDocument/2006/relationships/image" Target="../media/image78.png"  /><Relationship Id="rId6" Type="http://schemas.openxmlformats.org/officeDocument/2006/relationships/image" Target="../media/image79.jpeg"  /><Relationship Id="rId7" Type="http://schemas.openxmlformats.org/officeDocument/2006/relationships/image" Target="../media/image80.png"  /><Relationship Id="rId8" Type="http://schemas.openxmlformats.org/officeDocument/2006/relationships/image" Target="../media/image81.png"  /></Relationships>
</file>

<file path=ppt/slides/_rels/slide44.xml.rels><?xml version="1.0" encoding="UTF-8" standalone="yes" ?><Relationships xmlns="http://schemas.openxmlformats.org/package/2006/relationships"><Relationship Id="rId1" Type="http://schemas.openxmlformats.org/officeDocument/2006/relationships/notesSlide" Target="../notesSlides/notesSlide26.xml"  /><Relationship Id="rId2" Type="http://schemas.openxmlformats.org/officeDocument/2006/relationships/slideLayout" Target="../slideLayouts/slideLayout13.xml"  /><Relationship Id="rId3" Type="http://schemas.openxmlformats.org/officeDocument/2006/relationships/image" Target="../media/image45.png"  /><Relationship Id="rId4" Type="http://schemas.openxmlformats.org/officeDocument/2006/relationships/image" Target="../media/image82.png"  /><Relationship Id="rId5" Type="http://schemas.openxmlformats.org/officeDocument/2006/relationships/image" Target="../media/image83.png"  /><Relationship Id="rId6" Type="http://schemas.openxmlformats.org/officeDocument/2006/relationships/image" Target="../media/image84.jpeg"  /><Relationship Id="rId7" Type="http://schemas.openxmlformats.org/officeDocument/2006/relationships/image" Target="../media/image85.jpeg"  /><Relationship Id="rId8" Type="http://schemas.openxmlformats.org/officeDocument/2006/relationships/image" Target="../media/image86.png"  /></Relationships>
</file>

<file path=ppt/slides/_rels/slide45.xml.rels><?xml version="1.0" encoding="UTF-8" standalone="yes" ?><Relationships xmlns="http://schemas.openxmlformats.org/package/2006/relationships"><Relationship Id="rId1" Type="http://schemas.openxmlformats.org/officeDocument/2006/relationships/notesSlide" Target="../notesSlides/notesSlide27.xml"  /><Relationship Id="rId2" Type="http://schemas.openxmlformats.org/officeDocument/2006/relationships/slideLayout" Target="../slideLayouts/slideLayout13.xml"  /><Relationship Id="rId3" Type="http://schemas.openxmlformats.org/officeDocument/2006/relationships/image" Target="../media/image45.png"  /><Relationship Id="rId4" Type="http://schemas.openxmlformats.org/officeDocument/2006/relationships/image" Target="../media/image87.png"  /><Relationship Id="rId5" Type="http://schemas.openxmlformats.org/officeDocument/2006/relationships/hyperlink" Target="https://youtu.be/nbePAytlUQI" TargetMode="External" /><Relationship Id="rId6" Type="http://schemas.openxmlformats.org/officeDocument/2006/relationships/image" Target="../media/image88.png"  /></Relationships>
</file>

<file path=ppt/slides/_rels/slide46.xml.rels><?xml version="1.0" encoding="UTF-8" standalone="yes" ?><Relationships xmlns="http://schemas.openxmlformats.org/package/2006/relationships"><Relationship Id="rId1" Type="http://schemas.openxmlformats.org/officeDocument/2006/relationships/notesSlide" Target="../notesSlides/notesSlide28.xml"  /><Relationship Id="rId2" Type="http://schemas.openxmlformats.org/officeDocument/2006/relationships/slideLayout" Target="../slideLayouts/slideLayout13.xml"  /><Relationship Id="rId3" Type="http://schemas.openxmlformats.org/officeDocument/2006/relationships/image" Target="../media/image45.png"  /><Relationship Id="rId4" Type="http://schemas.openxmlformats.org/officeDocument/2006/relationships/image" Target="../media/image89.png"  /><Relationship Id="rId5" Type="http://schemas.openxmlformats.org/officeDocument/2006/relationships/image" Target="../media/image90.jpeg"  /><Relationship Id="rId6" Type="http://schemas.openxmlformats.org/officeDocument/2006/relationships/image" Target="../media/image91.jpeg"  /><Relationship Id="rId7" Type="http://schemas.openxmlformats.org/officeDocument/2006/relationships/image" Target="../media/image92.png"  /><Relationship Id="rId8" Type="http://schemas.openxmlformats.org/officeDocument/2006/relationships/image" Target="../media/image93.png"  /><Relationship Id="rId9" Type="http://schemas.openxmlformats.org/officeDocument/2006/relationships/image" Target="../media/image94.png"  /></Relationships>
</file>

<file path=ppt/slides/_rels/slide47.xml.rels><?xml version="1.0" encoding="UTF-8" standalone="yes" ?><Relationships xmlns="http://schemas.openxmlformats.org/package/2006/relationships"><Relationship Id="rId1" Type="http://schemas.openxmlformats.org/officeDocument/2006/relationships/notesSlide" Target="../notesSlides/notesSlide29.xml"  /><Relationship Id="rId2" Type="http://schemas.openxmlformats.org/officeDocument/2006/relationships/slideLayout" Target="../slideLayouts/slideLayout13.xml"  /><Relationship Id="rId3" Type="http://schemas.openxmlformats.org/officeDocument/2006/relationships/image" Target="../media/image45.png"  /><Relationship Id="rId4" Type="http://schemas.openxmlformats.org/officeDocument/2006/relationships/image" Target="../media/image95.png"  /><Relationship Id="rId5" Type="http://schemas.openxmlformats.org/officeDocument/2006/relationships/image" Target="../media/image96.png"  /><Relationship Id="rId6" Type="http://schemas.openxmlformats.org/officeDocument/2006/relationships/image" Target="../media/image97.png"  /><Relationship Id="rId7" Type="http://schemas.openxmlformats.org/officeDocument/2006/relationships/image" Target="../media/image98.png"  /><Relationship Id="rId8" Type="http://schemas.openxmlformats.org/officeDocument/2006/relationships/image" Target="../media/image99.png"  /><Relationship Id="rId9" Type="http://schemas.openxmlformats.org/officeDocument/2006/relationships/image" Target="../media/image94.png"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49.xml.rels><?xml version="1.0" encoding="UTF-8" standalone="yes" ?><Relationships xmlns="http://schemas.openxmlformats.org/package/2006/relationships"><Relationship Id="rId1" Type="http://schemas.openxmlformats.org/officeDocument/2006/relationships/notesSlide" Target="../notesSlides/notesSlide30.xml"  /><Relationship Id="rId2" Type="http://schemas.openxmlformats.org/officeDocument/2006/relationships/slideLayout" Target="../slideLayouts/slideLayout13.xml"  /><Relationship Id="rId3" Type="http://schemas.openxmlformats.org/officeDocument/2006/relationships/image" Target="../media/image100.png"  /><Relationship Id="rId4" Type="http://schemas.openxmlformats.org/officeDocument/2006/relationships/image" Target="../media/image101.png"  /></Relationships>
</file>

<file path=ppt/slides/_rels/slide5.xml.rels><?xml version="1.0" encoding="UTF-8" standalone="yes" ?><Relationships xmlns="http://schemas.openxmlformats.org/package/2006/relationships"><Relationship Id="rId1" Type="http://schemas.openxmlformats.org/officeDocument/2006/relationships/notesSlide" Target="../notesSlides/notesSlide2.xml"  /><Relationship Id="rId2" Type="http://schemas.openxmlformats.org/officeDocument/2006/relationships/slideLayout" Target="../slideLayouts/slideLayout13.xml"  /><Relationship Id="rId3" Type="http://schemas.openxmlformats.org/officeDocument/2006/relationships/image" Target="../media/image1.gif"  /></Relationships>
</file>

<file path=ppt/slides/_rels/slide50.xml.rels><?xml version="1.0" encoding="UTF-8" standalone="yes" ?><Relationships xmlns="http://schemas.openxmlformats.org/package/2006/relationships"><Relationship Id="rId1" Type="http://schemas.openxmlformats.org/officeDocument/2006/relationships/notesSlide" Target="../notesSlides/notesSlide31.xml"  /><Relationship Id="rId2" Type="http://schemas.openxmlformats.org/officeDocument/2006/relationships/slideLayout" Target="../slideLayouts/slideLayout13.xml"  /><Relationship Id="rId3" Type="http://schemas.openxmlformats.org/officeDocument/2006/relationships/image" Target="../media/image102.png"  /><Relationship Id="rId4" Type="http://schemas.openxmlformats.org/officeDocument/2006/relationships/image" Target="../media/image103.png"  /><Relationship Id="rId5" Type="http://schemas.openxmlformats.org/officeDocument/2006/relationships/image" Target="../media/image104.png"  /></Relationships>
</file>

<file path=ppt/slides/_rels/slide51.xml.rels><?xml version="1.0" encoding="UTF-8" standalone="yes" ?><Relationships xmlns="http://schemas.openxmlformats.org/package/2006/relationships"><Relationship Id="rId1" Type="http://schemas.openxmlformats.org/officeDocument/2006/relationships/notesSlide" Target="../notesSlides/notesSlide32.xml"  /><Relationship Id="rId2" Type="http://schemas.openxmlformats.org/officeDocument/2006/relationships/slideLayout" Target="../slideLayouts/slideLayout13.xml"  /><Relationship Id="rId3" Type="http://schemas.openxmlformats.org/officeDocument/2006/relationships/image" Target="../media/image105.png"  /><Relationship Id="rId4" Type="http://schemas.openxmlformats.org/officeDocument/2006/relationships/image" Target="../media/image106.png"  /><Relationship Id="rId5" Type="http://schemas.openxmlformats.org/officeDocument/2006/relationships/hyperlink" Target="http://www.google.co.kr/url?sa=i&amp;rct=j&amp;q=&amp;esrc=s&amp;frm=1&amp;source=images&amp;cd=&amp;cad=rja&amp;uact=8&amp;ved=0ahUKEwjJlomUv7_WAhWIu7wKHQipDvYQjRwIBw&amp;url=http://blog.naver.com/PostView.nhn?blogId=icaruskj&amp;logNo=220160551993&amp;parentCategoryNo=2&amp;categoryNo=&amp;viewDate=&amp;isShowPopularPosts=true&amp;from=search&amp;psig=AFQjCNFK0GAz_73XM5CC5709hTCutIFI7Q&amp;ust=1506399903145151" TargetMode="External" /><Relationship Id="rId6" Type="http://schemas.openxmlformats.org/officeDocument/2006/relationships/image" Target="../media/image107.jpeg"  /><Relationship Id="rId7" Type="http://schemas.openxmlformats.org/officeDocument/2006/relationships/hyperlink" Target="http://www.google.co.kr/url?sa=i&amp;rct=j&amp;q=&amp;esrc=s&amp;frm=1&amp;source=images&amp;cd=&amp;cad=rja&amp;uact=8&amp;ved=0ahUKEwibqt7Ev7_WAhWCerwKHevrDYQQjRwIBw&amp;url=http://news.chosun.com/site/data/html_dir/2015/03/27/2015032700437.html&amp;psig=AFQjCNHgcO3Y8QXaF1Mxspg4cMDKZTsbeQ&amp;ust=1506400000078524" TargetMode="External" /><Relationship Id="rId8" Type="http://schemas.openxmlformats.org/officeDocument/2006/relationships/image" Target="../media/image108.jpeg"  /></Relationships>
</file>

<file path=ppt/slides/_rels/slide52.xml.rels><?xml version="1.0" encoding="UTF-8" standalone="yes" ?><Relationships xmlns="http://schemas.openxmlformats.org/package/2006/relationships"><Relationship Id="rId1" Type="http://schemas.openxmlformats.org/officeDocument/2006/relationships/notesSlide" Target="../notesSlides/notesSlide33.xml"  /><Relationship Id="rId2" Type="http://schemas.openxmlformats.org/officeDocument/2006/relationships/slideLayout" Target="../slideLayouts/slideLayout13.xml"  /><Relationship Id="rId3" Type="http://schemas.openxmlformats.org/officeDocument/2006/relationships/image" Target="../media/image109.jpeg"  /><Relationship Id="rId4" Type="http://schemas.openxmlformats.org/officeDocument/2006/relationships/image" Target="../media/image110.jpeg"  /><Relationship Id="rId5" Type="http://schemas.openxmlformats.org/officeDocument/2006/relationships/image" Target="../media/image111.jpeg"  /></Relationships>
</file>

<file path=ppt/slides/_rels/slide53.xml.rels><?xml version="1.0" encoding="UTF-8" standalone="yes" ?><Relationships xmlns="http://schemas.openxmlformats.org/package/2006/relationships"><Relationship Id="rId1" Type="http://schemas.openxmlformats.org/officeDocument/2006/relationships/notesSlide" Target="../notesSlides/notesSlide34.xml"  /><Relationship Id="rId2" Type="http://schemas.openxmlformats.org/officeDocument/2006/relationships/slideLayout" Target="../slideLayouts/slideLayout13.xml"  /><Relationship Id="rId3" Type="http://schemas.openxmlformats.org/officeDocument/2006/relationships/hyperlink" Target="http://www.google.co.kr/url?sa=i&amp;rct=j&amp;q=&amp;esrc=s&amp;frm=1&amp;source=images&amp;cd=&amp;cad=rja&amp;uact=8&amp;ved=0ahUKEwid6rSCwr_WAhXKUbwKHWDeBi0QjRwIBw&amp;url=http://www.poweroftruth.net/news/mainView.php?uid=3272&amp;table=byple_news&amp;psig=AFQjCNFg8wBUHBBoE4t5vS-qJpNl6IQtgA&amp;ust=1506400681942988" TargetMode="External" /><Relationship Id="rId4" Type="http://schemas.openxmlformats.org/officeDocument/2006/relationships/image" Target="../media/image112.jpeg"  /><Relationship Id="rId5" Type="http://schemas.openxmlformats.org/officeDocument/2006/relationships/image" Target="../media/image113.png"  /><Relationship Id="rId6" Type="http://schemas.openxmlformats.org/officeDocument/2006/relationships/image" Target="../media/image114.png"  /><Relationship Id="rId7" Type="http://schemas.openxmlformats.org/officeDocument/2006/relationships/image" Target="../media/image115.png"  /><Relationship Id="rId8" Type="http://schemas.openxmlformats.org/officeDocument/2006/relationships/image" Target="../media/image116.png"  /></Relationships>
</file>

<file path=ppt/slides/_rels/slide54.xml.rels><?xml version="1.0" encoding="UTF-8" standalone="yes" ?><Relationships xmlns="http://schemas.openxmlformats.org/package/2006/relationships"><Relationship Id="rId1" Type="http://schemas.openxmlformats.org/officeDocument/2006/relationships/notesSlide" Target="../notesSlides/notesSlide35.xml"  /><Relationship Id="rId2" Type="http://schemas.openxmlformats.org/officeDocument/2006/relationships/slideLayout" Target="../slideLayouts/slideLayout13.xml"  /><Relationship Id="rId3" Type="http://schemas.openxmlformats.org/officeDocument/2006/relationships/image" Target="../media/image117.png"  /><Relationship Id="rId4" Type="http://schemas.openxmlformats.org/officeDocument/2006/relationships/image" Target="../media/image118.png"  /><Relationship Id="rId5" Type="http://schemas.openxmlformats.org/officeDocument/2006/relationships/image" Target="../media/image119.jpeg"  /></Relationships>
</file>

<file path=ppt/slides/_rels/slide55.xml.rels><?xml version="1.0" encoding="UTF-8" standalone="yes" ?><Relationships xmlns="http://schemas.openxmlformats.org/package/2006/relationships"><Relationship Id="rId1" Type="http://schemas.openxmlformats.org/officeDocument/2006/relationships/notesSlide" Target="../notesSlides/notesSlide36.xml"  /><Relationship Id="rId10" Type="http://schemas.openxmlformats.org/officeDocument/2006/relationships/hyperlink" Target="http://www.google.co.kr/url?sa=i&amp;rct=j&amp;q=&amp;esrc=s&amp;frm=1&amp;source=images&amp;cd=&amp;cad=rja&amp;uact=8&amp;ved=0ahUKEwj7zNGEk8XWAhUDOrwKHa9FDI8QjRwIBw&amp;url=http://www.kstarfashion.com/news/articleView.html?idxno=4720&amp;psig=AFQjCNGC8Nnmx4SEcvfuc5uyB-UWJkVKVg&amp;ust=1506594236843296" TargetMode="External" /><Relationship Id="rId11" Type="http://schemas.openxmlformats.org/officeDocument/2006/relationships/image" Target="../media/image124.jpeg"  /><Relationship Id="rId12" Type="http://schemas.openxmlformats.org/officeDocument/2006/relationships/hyperlink" Target="http://www.google.co.kr/url?sa=i&amp;rct=j&amp;q=&amp;esrc=s&amp;frm=1&amp;source=images&amp;cd=&amp;cad=rja&amp;uact=8&amp;ved=0ahUKEwiTtJ-xk8XWAhUCU7wKHan3CMsQjRwIBw&amp;url=http://extmovie.maxmovie.com/xe/933103&amp;psig=AFQjCNFO5E9qmTBtxwbW0YcSCAbCwFvYIw&amp;ust=1506594328591317" TargetMode="External" /><Relationship Id="rId13" Type="http://schemas.openxmlformats.org/officeDocument/2006/relationships/image" Target="../media/image125.jpeg"  /><Relationship Id="rId14" Type="http://schemas.openxmlformats.org/officeDocument/2006/relationships/image" Target="../media/image126.jpeg"  /><Relationship Id="rId2" Type="http://schemas.openxmlformats.org/officeDocument/2006/relationships/slideLayout" Target="../slideLayouts/slideLayout13.xml"  /><Relationship Id="rId3" Type="http://schemas.openxmlformats.org/officeDocument/2006/relationships/image" Target="../media/image120.jpeg"  /><Relationship Id="rId4" Type="http://schemas.openxmlformats.org/officeDocument/2006/relationships/hyperlink" Target="http://www.google.co.kr/url?sa=i&amp;rct=j&amp;q=&amp;esrc=s&amp;frm=1&amp;source=images&amp;cd=&amp;cad=rja&amp;uact=8&amp;ved=0ahUKEwj8qs3qkcXWAhWCULwKHVUYCe8QjRwIBw&amp;url=http://m.shopa.co.kr/product/%EC%8B%9C%EC%84%B8%EC%9D%B4%EB%8F%84-%ED%8D%BC%ED%8E%99%ED%8A%B8-%ED%9C%A9n-%ED%8F%BC-%ED%81%B4%EB%A0%8C%EC%A0%80/82/category/1/display/16/&amp;psig=AFQjCNH0TPOnM3SYnnhaC8JBwZ7YFjjMbA&amp;ust=1506593912438210" TargetMode="External" /><Relationship Id="rId5" Type="http://schemas.openxmlformats.org/officeDocument/2006/relationships/image" Target="../media/image121.jpeg"  /><Relationship Id="rId6" Type="http://schemas.openxmlformats.org/officeDocument/2006/relationships/hyperlink" Target="https://www.google.co.kr/url?sa=i&amp;rct=j&amp;q=&amp;esrc=s&amp;frm=1&amp;source=images&amp;cd=&amp;cad=rja&amp;uact=8&amp;ved=0ahUKEwif0Kv9kcXWAhXJgLwKHXv0CWUQjRwIBw&amp;url=https://global.rakuten.com/ko/store/auc-speedup/item/4903301138525/&amp;psig=AFQjCNE34PJPOrx_5VvDNaRdOKN68IbNKA&amp;ust=1506593952271895" TargetMode="External" /><Relationship Id="rId7" Type="http://schemas.openxmlformats.org/officeDocument/2006/relationships/image" Target="../media/image122.jpeg"  /><Relationship Id="rId8" Type="http://schemas.openxmlformats.org/officeDocument/2006/relationships/hyperlink" Target="http://www.google.co.kr/url?sa=i&amp;rct=j&amp;q=&amp;esrc=s&amp;frm=1&amp;source=images&amp;cd=&amp;cad=rja&amp;uact=8&amp;ved=0ahUKEwjPwd-vksXWAhXMwrwKHZSZCkkQjRwIBw&amp;url=http://blog.naver.com/PostView.nhn?blogId=chezleecody&amp;logNo=70041178449&amp;redirect=Dlog&amp;psig=AFQjCNGoYymQW62v4Imk4BV8TYh37-H3Yw&amp;ust=1506594057179201" TargetMode="External" /><Relationship Id="rId9" Type="http://schemas.openxmlformats.org/officeDocument/2006/relationships/image" Target="../media/image123.jpeg"  /></Relationships>
</file>

<file path=ppt/slides/_rels/slide56.xml.rels><?xml version="1.0" encoding="UTF-8" standalone="yes" ?><Relationships xmlns="http://schemas.openxmlformats.org/package/2006/relationships"><Relationship Id="rId1" Type="http://schemas.openxmlformats.org/officeDocument/2006/relationships/notesSlide" Target="../notesSlides/notesSlide37.xml"  /><Relationship Id="rId2" Type="http://schemas.openxmlformats.org/officeDocument/2006/relationships/slideLayout" Target="../slideLayouts/slideLayout13.xml"  /><Relationship Id="rId3" Type="http://schemas.openxmlformats.org/officeDocument/2006/relationships/hyperlink" Target="https://www.google.co.kr/url?sa=i&amp;rct=j&amp;q=&amp;esrc=s&amp;frm=1&amp;source=images&amp;cd=&amp;cad=rja&amp;uact=8&amp;ved=0ahUKEwiujeaYlcXWAhUMybwKHZOvAD4QjRwIBw&amp;url=https://korean.visitkorea.or.kr/kor/bz15/where/festival/festival.jsp?cid=1066064&amp;type=&amp;gotoPage=31&amp;year=2016&amp;month=10&amp;psig=AFQjCNGUEHDIpryNyw4BGd6Cotsw8qc96w&amp;ust=1506594783380876" TargetMode="External" /><Relationship Id="rId4" Type="http://schemas.openxmlformats.org/officeDocument/2006/relationships/image" Target="../media/image127.jpeg"  /><Relationship Id="rId5" Type="http://schemas.openxmlformats.org/officeDocument/2006/relationships/image" Target="../media/image128.jpeg"  /><Relationship Id="rId6" Type="http://schemas.openxmlformats.org/officeDocument/2006/relationships/image" Target="../media/image129.jpeg"  /></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130.jpeg"  /></Relationships>
</file>

<file path=ppt/slides/_rels/slide6.xml.rels><?xml version="1.0" encoding="UTF-8" standalone="yes" ?><Relationships xmlns="http://schemas.openxmlformats.org/package/2006/relationships"><Relationship Id="rId1" Type="http://schemas.openxmlformats.org/officeDocument/2006/relationships/notesSlide" Target="../notesSlides/notesSlide3.xml"  /><Relationship Id="rId2" Type="http://schemas.openxmlformats.org/officeDocument/2006/relationships/slideLayout" Target="../slideLayouts/slideLayout13.xml"  /><Relationship Id="rId3" Type="http://schemas.openxmlformats.org/officeDocument/2006/relationships/image" Target="../media/image2.jpeg"  /></Relationships>
</file>

<file path=ppt/slides/_rels/slide7.xml.rels><?xml version="1.0" encoding="UTF-8" standalone="yes" ?><Relationships xmlns="http://schemas.openxmlformats.org/package/2006/relationships"><Relationship Id="rId1" Type="http://schemas.openxmlformats.org/officeDocument/2006/relationships/notesSlide" Target="../notesSlides/notesSlide4.xml"  /><Relationship Id="rId2" Type="http://schemas.openxmlformats.org/officeDocument/2006/relationships/slideLayout" Target="../slideLayouts/slideLayout13.xml"  /><Relationship Id="rId3" Type="http://schemas.openxmlformats.org/officeDocument/2006/relationships/hyperlink" Target="https://youtu.be/c8lNYcysdqY?t=70" TargetMode="External" /><Relationship Id="rId4" Type="http://schemas.openxmlformats.org/officeDocument/2006/relationships/image" Target="../media/image3.jpeg"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9.xml.rels><?xml version="1.0" encoding="UTF-8" standalone="yes" ?><Relationships xmlns="http://schemas.openxmlformats.org/package/2006/relationships"><Relationship Id="rId1" Type="http://schemas.openxmlformats.org/officeDocument/2006/relationships/notesSlide" Target="../notesSlides/notesSlide5.xml"  /><Relationship Id="rId2" Type="http://schemas.openxmlformats.org/officeDocument/2006/relationships/slideLayout" Target="../slideLayouts/slideLayout13.xml"  /><Relationship Id="rId3" Type="http://schemas.openxmlformats.org/officeDocument/2006/relationships/image" Target="../media/image4.jpeg"  /></Relationships>
</file>

<file path=ppt/slides/slide1.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17321" y="2775564"/>
            <a:ext cx="8848578" cy="775356"/>
          </a:xfrm>
          <a:prstGeom prst="rect">
            <a:avLst/>
          </a:prstGeom>
          <a:noFill/>
        </p:spPr>
        <p:txBody>
          <a:bodyPr wrap="square">
            <a:spAutoFit/>
          </a:bodyPr>
          <a:lstStyle/>
          <a:p>
            <a:pPr algn="ctr">
              <a:defRPr lang="ko-KR" altLang="en-US"/>
            </a:pPr>
            <a:r>
              <a:rPr lang="ko-KR" altLang="en-US" sz="4500" b="1">
                <a:solidFill>
                  <a:schemeClr val="accent5">
                    <a:lumMod val="50000"/>
                  </a:schemeClr>
                </a:solidFill>
                <a:latin typeface="한컴 윤고딕 240"/>
                <a:ea typeface="한컴 윤고딕 240"/>
              </a:rPr>
              <a:t>일본의 정치와 한일관계</a:t>
            </a:r>
            <a:endParaRPr lang="ko-KR" altLang="en-US" sz="4500" b="1">
              <a:solidFill>
                <a:schemeClr val="accent5">
                  <a:lumMod val="50000"/>
                </a:schemeClr>
              </a:solidFill>
              <a:latin typeface="한컴 윤고딕 240"/>
              <a:ea typeface="한컴 윤고딕 240"/>
            </a:endParaRPr>
          </a:p>
        </p:txBody>
      </p:sp>
      <p:sp>
        <p:nvSpPr>
          <p:cNvPr id="3" name="TextBox 2"/>
          <p:cNvSpPr txBox="1"/>
          <p:nvPr/>
        </p:nvSpPr>
        <p:spPr>
          <a:xfrm>
            <a:off x="7954915" y="4789143"/>
            <a:ext cx="3992449" cy="1615355"/>
          </a:xfrm>
          <a:prstGeom prst="rect">
            <a:avLst/>
          </a:prstGeom>
          <a:noFill/>
        </p:spPr>
        <p:txBody>
          <a:bodyPr wrap="square">
            <a:spAutoFit/>
          </a:bodyPr>
          <a:lstStyle/>
          <a:p>
            <a:pPr algn="r">
              <a:defRPr lang="ko-KR" altLang="en-US"/>
            </a:pPr>
            <a:r>
              <a:rPr lang="ko-KR" altLang="en-US" sz="2000">
                <a:solidFill>
                  <a:schemeClr val="tx1">
                    <a:lumMod val="75000"/>
                    <a:lumOff val="25000"/>
                  </a:schemeClr>
                </a:solidFill>
                <a:latin typeface="한컴 윤고딕 240"/>
                <a:ea typeface="한컴 윤고딕 240"/>
              </a:rPr>
              <a:t>일본어일본학과 21402055 성미진</a:t>
            </a:r>
            <a:endParaRPr lang="ko-KR" altLang="en-US" sz="2000">
              <a:solidFill>
                <a:schemeClr val="tx1">
                  <a:lumMod val="75000"/>
                  <a:lumOff val="25000"/>
                </a:schemeClr>
              </a:solidFill>
              <a:latin typeface="한컴 윤고딕 240"/>
              <a:ea typeface="한컴 윤고딕 240"/>
            </a:endParaRPr>
          </a:p>
          <a:p>
            <a:pPr algn="r">
              <a:defRPr lang="ko-KR" altLang="en-US"/>
            </a:pPr>
            <a:r>
              <a:rPr lang="ko-KR" altLang="en-US" sz="2000">
                <a:solidFill>
                  <a:schemeClr val="tx1">
                    <a:lumMod val="75000"/>
                    <a:lumOff val="25000"/>
                  </a:schemeClr>
                </a:solidFill>
                <a:latin typeface="한컴 윤고딕 240"/>
                <a:ea typeface="한컴 윤고딕 240"/>
              </a:rPr>
              <a:t> 21402152 강지미</a:t>
            </a:r>
            <a:endParaRPr lang="ko-KR" altLang="en-US" sz="2000">
              <a:solidFill>
                <a:schemeClr val="tx1">
                  <a:lumMod val="75000"/>
                  <a:lumOff val="25000"/>
                </a:schemeClr>
              </a:solidFill>
              <a:latin typeface="한컴 윤고딕 240"/>
              <a:ea typeface="한컴 윤고딕 240"/>
            </a:endParaRPr>
          </a:p>
          <a:p>
            <a:pPr algn="r">
              <a:defRPr lang="ko-KR" altLang="en-US"/>
            </a:pPr>
            <a:r>
              <a:rPr lang="ko-KR" altLang="en-US" sz="2000">
                <a:solidFill>
                  <a:schemeClr val="tx1">
                    <a:lumMod val="75000"/>
                    <a:lumOff val="25000"/>
                  </a:schemeClr>
                </a:solidFill>
                <a:latin typeface="한컴 윤고딕 240"/>
                <a:ea typeface="한컴 윤고딕 240"/>
              </a:rPr>
              <a:t> 21501749 유지연</a:t>
            </a:r>
            <a:endParaRPr lang="ko-KR" altLang="en-US" sz="2000">
              <a:solidFill>
                <a:schemeClr val="tx1">
                  <a:lumMod val="75000"/>
                  <a:lumOff val="25000"/>
                </a:schemeClr>
              </a:solidFill>
              <a:latin typeface="한컴 윤고딕 240"/>
              <a:ea typeface="한컴 윤고딕 240"/>
            </a:endParaRPr>
          </a:p>
          <a:p>
            <a:pPr algn="r">
              <a:defRPr lang="ko-KR" altLang="en-US"/>
            </a:pPr>
            <a:r>
              <a:rPr lang="ko-KR" altLang="en-US" sz="2000">
                <a:solidFill>
                  <a:schemeClr val="tx1">
                    <a:lumMod val="75000"/>
                    <a:lumOff val="25000"/>
                  </a:schemeClr>
                </a:solidFill>
                <a:latin typeface="한컴 윤고딕 240"/>
                <a:ea typeface="한컴 윤고딕 240"/>
              </a:rPr>
              <a:t> 21501752 김지연</a:t>
            </a:r>
            <a:endParaRPr lang="ko-KR" altLang="en-US" sz="2000">
              <a:solidFill>
                <a:schemeClr val="tx1">
                  <a:lumMod val="75000"/>
                  <a:lumOff val="25000"/>
                </a:schemeClr>
              </a:solidFill>
              <a:latin typeface="한컴 윤고딕 240"/>
              <a:ea typeface="한컴 윤고딕 240"/>
            </a:endParaRPr>
          </a:p>
          <a:p>
            <a:pPr algn="r">
              <a:defRPr lang="ko-KR" altLang="en-US"/>
            </a:pPr>
            <a:r>
              <a:rPr lang="ko-KR" altLang="en-US" sz="2000">
                <a:solidFill>
                  <a:schemeClr val="tx1">
                    <a:lumMod val="75000"/>
                    <a:lumOff val="25000"/>
                  </a:schemeClr>
                </a:solidFill>
                <a:latin typeface="한컴 윤고딕 240"/>
                <a:ea typeface="한컴 윤고딕 240"/>
              </a:rPr>
              <a:t>21501794 김진희</a:t>
            </a:r>
            <a:endParaRPr lang="ko-KR" altLang="en-US" sz="2000">
              <a:solidFill>
                <a:schemeClr val="tx1">
                  <a:lumMod val="75000"/>
                  <a:lumOff val="25000"/>
                </a:schemeClr>
              </a:solidFill>
              <a:latin typeface="한컴 윤고딕 240"/>
              <a:ea typeface="한컴 윤고딕 240"/>
            </a:endParaRPr>
          </a:p>
        </p:txBody>
      </p:sp>
      <p:cxnSp>
        <p:nvCxnSpPr>
          <p:cNvPr id="7" name="직선 연결선 6"/>
          <p:cNvCxnSpPr/>
          <p:nvPr/>
        </p:nvCxnSpPr>
        <p:spPr>
          <a:xfrm>
            <a:off x="5505" y="13855"/>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직선 연결선 7"/>
          <p:cNvCxnSpPr/>
          <p:nvPr/>
        </p:nvCxnSpPr>
        <p:spPr>
          <a:xfrm>
            <a:off x="0" y="6832098"/>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xmlns:mc="http://schemas.openxmlformats.org/markup-compatibility/2006" xmlns:hp="http://schemas.haansoft.com/office/presentation/8.0" mc:Ignorable="hp" hp:hslDur="500"/>
</p:sld>
</file>

<file path=ppt/slides/slide10.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7722" y="334830"/>
            <a:ext cx="8414198" cy="540623"/>
          </a:xfrm>
          <a:prstGeom prst="rect">
            <a:avLst/>
          </a:prstGeom>
          <a:noFill/>
        </p:spPr>
        <p:txBody>
          <a:bodyPr wrap="square">
            <a:spAutoFit/>
          </a:bodyPr>
          <a:lstStyle/>
          <a:p>
            <a:pPr lvl="0">
              <a:defRPr lang="ko-KR" altLang="en-US"/>
            </a:pPr>
            <a:r>
              <a:rPr lang="ko-KR" altLang="en-US" sz="3000">
                <a:solidFill>
                  <a:schemeClr val="accent5">
                    <a:lumMod val="50000"/>
                  </a:schemeClr>
                </a:solidFill>
                <a:latin typeface="한컴 윤고딕 240"/>
                <a:ea typeface="한컴 윤고딕 240"/>
              </a:rPr>
              <a:t>무로마치 / 아즈치 모모야마 시대</a:t>
            </a:r>
            <a:endParaRPr lang="ko-KR" altLang="en-US" sz="3000">
              <a:solidFill>
                <a:schemeClr val="accent5">
                  <a:lumMod val="50000"/>
                </a:schemeClr>
              </a:solidFill>
              <a:latin typeface="한컴 윤고딕 240"/>
              <a:ea typeface="한컴 윤고딕 240"/>
            </a:endParaRPr>
          </a:p>
        </p:txBody>
      </p:sp>
      <p:cxnSp>
        <p:nvCxnSpPr>
          <p:cNvPr id="35" name="직선 연결선 34"/>
          <p:cNvCxnSpPr/>
          <p:nvPr/>
        </p:nvCxnSpPr>
        <p:spPr>
          <a:xfrm flipH="1">
            <a:off x="4773637" y="6456796"/>
            <a:ext cx="74477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직선 연결선 42"/>
          <p:cNvCxnSpPr/>
          <p:nvPr/>
        </p:nvCxnSpPr>
        <p:spPr>
          <a:xfrm>
            <a:off x="5505" y="13855"/>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
          <p:cNvSpPr txBox="1"/>
          <p:nvPr/>
        </p:nvSpPr>
        <p:spPr>
          <a:xfrm>
            <a:off x="6472596" y="1923827"/>
            <a:ext cx="5172690" cy="3284443"/>
          </a:xfrm>
          <a:prstGeom prst="rect">
            <a:avLst/>
          </a:prstGeom>
        </p:spPr>
        <p:txBody>
          <a:bodyPr wrap="square">
            <a:spAutoFit/>
          </a:bodyPr>
          <a:p>
            <a:pPr algn="ctr">
              <a:defRPr lang="ko-KR" altLang="en-US"/>
            </a:pPr>
            <a:r>
              <a:rPr lang="ko-KR" altLang="en-US" sz="3500" b="1">
                <a:latin typeface="한컴 윤고딕 240"/>
                <a:ea typeface="한컴 윤고딕 240"/>
              </a:rPr>
              <a:t>오다 노부나가 싸움종식</a:t>
            </a:r>
            <a:endParaRPr lang="ko-KR" altLang="en-US" sz="3500" b="1">
              <a:latin typeface="한컴 윤고딕 240"/>
              <a:ea typeface="한컴 윤고딕 240"/>
            </a:endParaRPr>
          </a:p>
          <a:p>
            <a:pPr algn="ctr">
              <a:defRPr lang="ko-KR" altLang="en-US"/>
            </a:pPr>
            <a:endParaRPr lang="ko-KR" altLang="en-US" sz="3500" b="1">
              <a:latin typeface="한컴 윤고딕 240"/>
              <a:ea typeface="한컴 윤고딕 240"/>
            </a:endParaRPr>
          </a:p>
          <a:p>
            <a:pPr algn="ctr">
              <a:defRPr lang="ko-KR" altLang="en-US"/>
            </a:pPr>
            <a:r>
              <a:rPr lang="ko-KR" altLang="en-US" sz="3500" b="1">
                <a:latin typeface="한컴 윤고딕 240"/>
                <a:ea typeface="한컴 윤고딕 240"/>
              </a:rPr>
              <a:t>일본 대부분 통일</a:t>
            </a:r>
            <a:endParaRPr lang="ko-KR" altLang="en-US" sz="3500" b="1">
              <a:latin typeface="한컴 윤고딕 240"/>
              <a:ea typeface="한컴 윤고딕 240"/>
            </a:endParaRPr>
          </a:p>
          <a:p>
            <a:pPr algn="ctr">
              <a:defRPr lang="ko-KR" altLang="en-US"/>
            </a:pPr>
            <a:endParaRPr lang="ko-KR" altLang="en-US" sz="3500" b="1">
              <a:latin typeface="한컴 윤고딕 240"/>
              <a:ea typeface="한컴 윤고딕 240"/>
            </a:endParaRPr>
          </a:p>
          <a:p>
            <a:pPr algn="ctr">
              <a:defRPr lang="ko-KR" altLang="en-US"/>
            </a:pPr>
            <a:endParaRPr lang="ko-KR" altLang="en-US" sz="3500" b="1">
              <a:latin typeface="한컴 윤고딕 240"/>
              <a:ea typeface="한컴 윤고딕 240"/>
            </a:endParaRPr>
          </a:p>
          <a:p>
            <a:pPr algn="ctr">
              <a:defRPr lang="ko-KR" altLang="en-US"/>
            </a:pPr>
            <a:r>
              <a:rPr lang="ko-KR" altLang="en-US" sz="3500" b="1">
                <a:latin typeface="한컴 윤고딕 240"/>
                <a:ea typeface="한컴 윤고딕 240"/>
              </a:rPr>
              <a:t>근세적 봉건체제 정비</a:t>
            </a:r>
            <a:endParaRPr lang="ko-KR" altLang="en-US" sz="3500" b="1">
              <a:latin typeface="한컴 윤고딕 240"/>
              <a:ea typeface="한컴 윤고딕 240"/>
            </a:endParaRPr>
          </a:p>
        </p:txBody>
      </p:sp>
      <p:sp>
        <p:nvSpPr>
          <p:cNvPr id="62" name=""/>
          <p:cNvSpPr/>
          <p:nvPr/>
        </p:nvSpPr>
        <p:spPr>
          <a:xfrm>
            <a:off x="8768300" y="3821549"/>
            <a:ext cx="721590" cy="713647"/>
          </a:xfrm>
          <a:prstGeom prst="downArrow">
            <a:avLst>
              <a:gd name="adj1" fmla="val 50000"/>
              <a:gd name="adj2" fmla="val 50000"/>
            </a:avLst>
          </a:prstGeom>
          <a:solidFill>
            <a:schemeClr val="accent1">
              <a:lumMod val="70000"/>
            </a:schemeClr>
          </a:solidFill>
          <a:ln algn="ctr">
            <a:no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lgn="ctr">
              <a:defRPr lang="ko-KR" altLang="en-US"/>
            </a:pPr>
            <a:endParaRPr lang="ko-KR" altLang="en-US"/>
          </a:p>
        </p:txBody>
      </p:sp>
      <p:pic>
        <p:nvPicPr>
          <p:cNvPr id="63" name=""/>
          <p:cNvPicPr>
            <a:picLocks noChangeAspect="1"/>
          </p:cNvPicPr>
          <p:nvPr/>
        </p:nvPicPr>
        <p:blipFill rotWithShape="1">
          <a:blip r:embed="rId3"/>
          <a:stretch>
            <a:fillRect/>
          </a:stretch>
        </p:blipFill>
        <p:spPr>
          <a:xfrm>
            <a:off x="790574" y="1233486"/>
            <a:ext cx="5305425" cy="4810125"/>
          </a:xfrm>
          <a:prstGeom prst="rect">
            <a:avLst/>
          </a:prstGeom>
        </p:spPr>
      </p:pic>
    </p:spTree>
  </p:cSld>
  <p:clrMapOvr>
    <a:masterClrMapping/>
  </p:clrMapOvr>
  <p:transition xmlns:mc="http://schemas.openxmlformats.org/markup-compatibility/2006" xmlns:hp="http://schemas.haansoft.com/office/presentation/8.0" mc:Ignorable="hp" hp:hslDur="500"/>
</p:sld>
</file>

<file path=ppt/slides/slide11.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Pr shadeToTitle="0">
        <a:solidFill>
          <a:schemeClr val="accent1">
            <a:lumMod val="75000"/>
          </a:schemeClr>
        </a:solidFill>
      </p:bgPr>
    </p:bg>
    <p:spTree>
      <p:nvGrpSpPr>
        <p:cNvPr id="1" name=""/>
        <p:cNvGrpSpPr/>
        <p:nvPr/>
      </p:nvGrpSpPr>
      <p:grpSpPr>
        <a:xfrm>
          <a:off x="0" y="0"/>
          <a:ext cx="0" cy="0"/>
          <a:chOff x="0" y="0"/>
          <a:chExt cx="0" cy="0"/>
        </a:xfrm>
      </p:grpSpPr>
      <p:sp>
        <p:nvSpPr>
          <p:cNvPr id="3" name="TextBox 2"/>
          <p:cNvSpPr txBox="1"/>
          <p:nvPr/>
        </p:nvSpPr>
        <p:spPr>
          <a:xfrm>
            <a:off x="3727958" y="3307168"/>
            <a:ext cx="5525028" cy="700952"/>
          </a:xfrm>
          <a:prstGeom prst="rect">
            <a:avLst/>
          </a:prstGeom>
          <a:noFill/>
        </p:spPr>
        <p:txBody>
          <a:bodyPr wrap="square">
            <a:spAutoFit/>
          </a:bodyPr>
          <a:lstStyle/>
          <a:p>
            <a:pPr lvl="0">
              <a:defRPr lang="ko-KR" altLang="en-US"/>
            </a:pPr>
            <a:r>
              <a:rPr lang="ko-KR" altLang="en-US" sz="4000">
                <a:solidFill>
                  <a:schemeClr val="bg1"/>
                </a:solidFill>
                <a:latin typeface="한컴 윤고딕 240"/>
                <a:ea typeface="한컴 윤고딕 240"/>
              </a:rPr>
              <a:t>에도 시대 / 메이지 시대</a:t>
            </a:r>
            <a:endParaRPr lang="ko-KR" altLang="en-US" sz="4000">
              <a:solidFill>
                <a:schemeClr val="bg1"/>
              </a:solidFill>
              <a:latin typeface="한컴 윤고딕 240"/>
              <a:ea typeface="한컴 윤고딕 240"/>
            </a:endParaRPr>
          </a:p>
        </p:txBody>
      </p:sp>
      <p:sp>
        <p:nvSpPr>
          <p:cNvPr id="7" name=""/>
          <p:cNvSpPr/>
          <p:nvPr/>
        </p:nvSpPr>
        <p:spPr>
          <a:xfrm>
            <a:off x="2227966" y="1747283"/>
            <a:ext cx="1306919" cy="1306918"/>
          </a:xfrm>
          <a:prstGeom prst="ellipse">
            <a:avLst/>
          </a:prstGeom>
          <a:solidFill>
            <a:schemeClr val="accent1">
              <a:lumMod val="90000"/>
            </a:schemeClr>
          </a:solidFill>
          <a:ln w="127000" algn="ctr">
            <a:solidFill>
              <a:schemeClr val="accent1">
                <a:lumMod val="20000"/>
                <a:lumOff val="80000"/>
              </a:schemeClr>
            </a:solid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p>
            <a:pPr algn="ctr">
              <a:defRPr lang="ko-KR" altLang="en-US"/>
            </a:pPr>
            <a:r>
              <a:rPr lang="ko-KR" altLang="en-US" sz="4500" b="1">
                <a:latin typeface="한컴 윤고딕 240"/>
                <a:ea typeface="한컴 윤고딕 240"/>
              </a:rPr>
              <a:t>3</a:t>
            </a:r>
            <a:endParaRPr lang="ko-KR" altLang="en-US" sz="4500" b="1">
              <a:latin typeface="한컴 윤고딕 240"/>
              <a:ea typeface="한컴 윤고딕 240"/>
            </a:endParaRPr>
          </a:p>
        </p:txBody>
      </p:sp>
    </p:spTree>
  </p:cSld>
  <p:clrMapOvr>
    <a:masterClrMapping/>
  </p:clrMapOvr>
  <p:transition xmlns:mc="http://schemas.openxmlformats.org/markup-compatibility/2006" xmlns:hp="http://schemas.haansoft.com/office/presentation/8.0" mc:Ignorable="hp" hp:hslDur="500"/>
</p:sld>
</file>

<file path=ppt/slides/slide12.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7722" y="334830"/>
            <a:ext cx="8414198" cy="539565"/>
          </a:xfrm>
          <a:prstGeom prst="rect">
            <a:avLst/>
          </a:prstGeom>
          <a:noFill/>
        </p:spPr>
        <p:txBody>
          <a:bodyPr wrap="square">
            <a:spAutoFit/>
          </a:bodyPr>
          <a:lstStyle/>
          <a:p>
            <a:pPr lvl="0">
              <a:defRPr lang="ko-KR" altLang="en-US"/>
            </a:pPr>
            <a:r>
              <a:rPr lang="ko-KR" altLang="en-US" sz="3000">
                <a:solidFill>
                  <a:schemeClr val="accent5">
                    <a:lumMod val="50000"/>
                  </a:schemeClr>
                </a:solidFill>
                <a:latin typeface="한컴 윤고딕 240"/>
                <a:ea typeface="한컴 윤고딕 240"/>
              </a:rPr>
              <a:t>에도 시대 / 메이지 시대</a:t>
            </a:r>
            <a:endParaRPr lang="ko-KR" altLang="en-US" sz="3000">
              <a:solidFill>
                <a:schemeClr val="accent5">
                  <a:lumMod val="50000"/>
                </a:schemeClr>
              </a:solidFill>
              <a:latin typeface="한컴 윤고딕 240"/>
              <a:ea typeface="한컴 윤고딕 240"/>
            </a:endParaRPr>
          </a:p>
        </p:txBody>
      </p:sp>
      <p:cxnSp>
        <p:nvCxnSpPr>
          <p:cNvPr id="35" name="직선 연결선 34"/>
          <p:cNvCxnSpPr/>
          <p:nvPr/>
        </p:nvCxnSpPr>
        <p:spPr>
          <a:xfrm flipH="1">
            <a:off x="4773637" y="6456796"/>
            <a:ext cx="74477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직선 연결선 42"/>
          <p:cNvCxnSpPr/>
          <p:nvPr/>
        </p:nvCxnSpPr>
        <p:spPr>
          <a:xfrm>
            <a:off x="5505" y="13855"/>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
          <p:cNvSpPr txBox="1"/>
          <p:nvPr/>
        </p:nvSpPr>
        <p:spPr>
          <a:xfrm>
            <a:off x="5697279" y="1213544"/>
            <a:ext cx="5984098" cy="4890076"/>
          </a:xfrm>
          <a:prstGeom prst="rect">
            <a:avLst/>
          </a:prstGeom>
        </p:spPr>
        <p:txBody>
          <a:bodyPr wrap="square">
            <a:spAutoFit/>
          </a:bodyPr>
          <a:p>
            <a:pPr algn="ctr">
              <a:defRPr lang="ko-KR" altLang="en-US"/>
            </a:pPr>
            <a:r>
              <a:rPr lang="ko-KR" altLang="en-US" sz="3500" b="1">
                <a:latin typeface="한컴 윤고딕 240"/>
                <a:ea typeface="한컴 윤고딕 240"/>
              </a:rPr>
              <a:t>도쿠가와 이에야스</a:t>
            </a:r>
            <a:endParaRPr lang="ko-KR" altLang="en-US" sz="3500" b="1">
              <a:latin typeface="한컴 윤고딕 240"/>
              <a:ea typeface="한컴 윤고딕 240"/>
            </a:endParaRPr>
          </a:p>
          <a:p>
            <a:pPr algn="ctr">
              <a:defRPr lang="ko-KR" altLang="en-US"/>
            </a:pPr>
            <a:r>
              <a:rPr lang="ko-KR" altLang="en-US" sz="3500" b="1">
                <a:solidFill>
                  <a:schemeClr val="tx1"/>
                </a:solidFill>
                <a:latin typeface="한컴 윤고딕 240"/>
                <a:ea typeface="한컴 윤고딕 240"/>
              </a:rPr>
              <a:t>서양문물</a:t>
            </a:r>
            <a:r>
              <a:rPr lang="en-US" altLang="ko-KR" sz="3500" b="1">
                <a:solidFill>
                  <a:srgbClr val="ff0000"/>
                </a:solidFill>
                <a:latin typeface="한컴 윤고딕 240"/>
                <a:ea typeface="한컴 윤고딕 240"/>
              </a:rPr>
              <a:t>X</a:t>
            </a:r>
            <a:r>
              <a:rPr lang="ko-KR" altLang="en-US" sz="3500" b="1">
                <a:solidFill>
                  <a:schemeClr val="tx1"/>
                </a:solidFill>
                <a:latin typeface="한컴 윤고딕 240"/>
                <a:ea typeface="한컴 윤고딕 240"/>
              </a:rPr>
              <a:t> =</a:t>
            </a:r>
            <a:r>
              <a:rPr lang="ko-KR" altLang="en-US" sz="3500" b="1">
                <a:latin typeface="한컴 윤고딕 240"/>
                <a:ea typeface="한컴 윤고딕 240"/>
              </a:rPr>
              <a:t> 쇄국 정책 시작</a:t>
            </a:r>
            <a:endParaRPr lang="ko-KR" altLang="en-US" sz="3500" b="1">
              <a:latin typeface="한컴 윤고딕 240"/>
              <a:ea typeface="한컴 윤고딕 240"/>
            </a:endParaRPr>
          </a:p>
          <a:p>
            <a:pPr algn="ctr">
              <a:defRPr lang="ko-KR" altLang="en-US"/>
            </a:pPr>
            <a:endParaRPr lang="ko-KR" altLang="en-US" sz="3500" b="1">
              <a:latin typeface="한컴 윤고딕 240"/>
              <a:ea typeface="한컴 윤고딕 240"/>
            </a:endParaRPr>
          </a:p>
          <a:p>
            <a:pPr algn="ctr">
              <a:defRPr lang="ko-KR" altLang="en-US"/>
            </a:pPr>
            <a:r>
              <a:rPr lang="ko-KR" altLang="en-US" sz="3500" b="1">
                <a:latin typeface="한컴 윤고딕 240"/>
                <a:ea typeface="한컴 윤고딕 240"/>
              </a:rPr>
              <a:t>지방 영주 견제 정책</a:t>
            </a:r>
            <a:endParaRPr lang="ko-KR" altLang="en-US" sz="3500" b="1">
              <a:latin typeface="한컴 윤고딕 240"/>
              <a:ea typeface="한컴 윤고딕 240"/>
            </a:endParaRPr>
          </a:p>
          <a:p>
            <a:pPr algn="ctr">
              <a:defRPr lang="ko-KR" altLang="en-US"/>
            </a:pPr>
            <a:endParaRPr lang="ko-KR" altLang="en-US" sz="3500" b="1">
              <a:latin typeface="한컴 윤고딕 240"/>
              <a:ea typeface="한컴 윤고딕 240"/>
            </a:endParaRPr>
          </a:p>
          <a:p>
            <a:pPr algn="ctr">
              <a:defRPr lang="ko-KR" altLang="en-US"/>
            </a:pPr>
            <a:r>
              <a:rPr lang="ko-KR" altLang="en-US" sz="3500" b="1">
                <a:latin typeface="한컴 윤고딕 240"/>
                <a:ea typeface="한컴 윤고딕 240"/>
              </a:rPr>
              <a:t>미국의 무역개방 요구</a:t>
            </a:r>
            <a:endParaRPr lang="ko-KR" altLang="en-US" sz="3500" b="1">
              <a:latin typeface="한컴 윤고딕 240"/>
              <a:ea typeface="한컴 윤고딕 240"/>
            </a:endParaRPr>
          </a:p>
          <a:p>
            <a:pPr algn="ctr">
              <a:defRPr lang="ko-KR" altLang="en-US"/>
            </a:pPr>
            <a:r>
              <a:rPr lang="ko-KR" altLang="en-US" sz="3500" b="1">
                <a:latin typeface="한컴 윤고딕 240"/>
                <a:ea typeface="한컴 윤고딕 240"/>
              </a:rPr>
              <a:t> -&gt; 국수정책 포기</a:t>
            </a:r>
            <a:endParaRPr lang="ko-KR" altLang="en-US" sz="3500" b="1">
              <a:latin typeface="한컴 윤고딕 240"/>
              <a:ea typeface="한컴 윤고딕 240"/>
            </a:endParaRPr>
          </a:p>
          <a:p>
            <a:pPr algn="ctr">
              <a:defRPr lang="ko-KR" altLang="en-US"/>
            </a:pPr>
            <a:endParaRPr lang="ko-KR" altLang="en-US" sz="3500" b="1">
              <a:latin typeface="한컴 윤고딕 240"/>
              <a:ea typeface="한컴 윤고딕 240"/>
            </a:endParaRPr>
          </a:p>
          <a:p>
            <a:pPr algn="ctr">
              <a:defRPr lang="ko-KR" altLang="en-US"/>
            </a:pPr>
            <a:r>
              <a:rPr lang="ko-KR" altLang="en-US" sz="3500" b="1">
                <a:latin typeface="한컴 윤고딕 240"/>
                <a:ea typeface="한컴 윤고딕 240"/>
              </a:rPr>
              <a:t>무사정권     왕정복귀</a:t>
            </a:r>
            <a:endParaRPr lang="ko-KR" altLang="en-US" sz="3500" b="1">
              <a:latin typeface="한컴 윤고딕 240"/>
              <a:ea typeface="한컴 윤고딕 240"/>
            </a:endParaRPr>
          </a:p>
        </p:txBody>
      </p:sp>
      <p:pic>
        <p:nvPicPr>
          <p:cNvPr id="63" name=""/>
          <p:cNvPicPr>
            <a:picLocks noChangeAspect="1"/>
          </p:cNvPicPr>
          <p:nvPr/>
        </p:nvPicPr>
        <p:blipFill rotWithShape="1">
          <a:blip r:embed="rId3"/>
          <a:stretch>
            <a:fillRect/>
          </a:stretch>
        </p:blipFill>
        <p:spPr>
          <a:xfrm>
            <a:off x="547481" y="1047747"/>
            <a:ext cx="4610789" cy="5259456"/>
          </a:xfrm>
          <a:prstGeom prst="rect">
            <a:avLst/>
          </a:prstGeom>
        </p:spPr>
      </p:pic>
      <p:sp>
        <p:nvSpPr>
          <p:cNvPr id="64" name=""/>
          <p:cNvSpPr/>
          <p:nvPr/>
        </p:nvSpPr>
        <p:spPr>
          <a:xfrm>
            <a:off x="8410795" y="5572125"/>
            <a:ext cx="587006" cy="587006"/>
          </a:xfrm>
          <a:prstGeom prst="rightArrow">
            <a:avLst>
              <a:gd name="adj1" fmla="val 50000"/>
              <a:gd name="adj2" fmla="val 50000"/>
            </a:avLst>
          </a:prstGeom>
          <a:solidFill>
            <a:schemeClr val="accent1">
              <a:lumMod val="70000"/>
            </a:schemeClr>
          </a:solidFill>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p>
            <a:pPr algn="ctr">
              <a:defRPr lang="ko-KR" altLang="en-US"/>
            </a:pPr>
            <a:endParaRPr lang="ko-KR" altLang="en-US"/>
          </a:p>
        </p:txBody>
      </p:sp>
    </p:spTree>
  </p:cSld>
  <p:clrMapOvr>
    <a:masterClrMapping/>
  </p:clrMapOvr>
  <p:transition xmlns:mc="http://schemas.openxmlformats.org/markup-compatibility/2006" xmlns:hp="http://schemas.haansoft.com/office/presentation/8.0" mc:Ignorable="hp" hp:hslDur="500"/>
</p:sld>
</file>

<file path=ppt/slides/slide13.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7722" y="334830"/>
            <a:ext cx="8414198" cy="539565"/>
          </a:xfrm>
          <a:prstGeom prst="rect">
            <a:avLst/>
          </a:prstGeom>
          <a:noFill/>
        </p:spPr>
        <p:txBody>
          <a:bodyPr wrap="square">
            <a:spAutoFit/>
          </a:bodyPr>
          <a:lstStyle/>
          <a:p>
            <a:pPr lvl="0">
              <a:defRPr lang="ko-KR" altLang="en-US"/>
            </a:pPr>
            <a:r>
              <a:rPr lang="ko-KR" altLang="en-US" sz="3000">
                <a:solidFill>
                  <a:schemeClr val="accent5">
                    <a:lumMod val="50000"/>
                  </a:schemeClr>
                </a:solidFill>
                <a:latin typeface="한컴 윤고딕 240"/>
                <a:ea typeface="한컴 윤고딕 240"/>
              </a:rPr>
              <a:t>에도 시대 / 메이지 시대</a:t>
            </a:r>
            <a:endParaRPr lang="ko-KR" altLang="en-US" sz="3000">
              <a:solidFill>
                <a:schemeClr val="accent5">
                  <a:lumMod val="50000"/>
                </a:schemeClr>
              </a:solidFill>
              <a:latin typeface="한컴 윤고딕 240"/>
              <a:ea typeface="한컴 윤고딕 240"/>
            </a:endParaRPr>
          </a:p>
        </p:txBody>
      </p:sp>
      <p:cxnSp>
        <p:nvCxnSpPr>
          <p:cNvPr id="35" name="직선 연결선 34"/>
          <p:cNvCxnSpPr/>
          <p:nvPr/>
        </p:nvCxnSpPr>
        <p:spPr>
          <a:xfrm flipH="1">
            <a:off x="4773637" y="6456796"/>
            <a:ext cx="74477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직선 연결선 42"/>
          <p:cNvCxnSpPr/>
          <p:nvPr/>
        </p:nvCxnSpPr>
        <p:spPr>
          <a:xfrm>
            <a:off x="5505" y="13855"/>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
          <p:cNvSpPr txBox="1"/>
          <p:nvPr/>
        </p:nvSpPr>
        <p:spPr>
          <a:xfrm>
            <a:off x="6251056" y="983961"/>
            <a:ext cx="5585378" cy="4891059"/>
          </a:xfrm>
          <a:prstGeom prst="rect">
            <a:avLst/>
          </a:prstGeom>
        </p:spPr>
        <p:txBody>
          <a:bodyPr wrap="square">
            <a:spAutoFit/>
          </a:bodyPr>
          <a:p>
            <a:pPr algn="ctr">
              <a:defRPr lang="ko-KR" altLang="en-US"/>
            </a:pPr>
            <a:r>
              <a:rPr lang="ko-KR" altLang="en-US" sz="3500" b="1">
                <a:latin typeface="한컴 윤고딕 240"/>
                <a:ea typeface="한컴 윤고딕 240"/>
              </a:rPr>
              <a:t>수상, 내각 임명</a:t>
            </a:r>
            <a:endParaRPr lang="ko-KR" altLang="en-US" sz="3500" b="1">
              <a:latin typeface="한컴 윤고딕 240"/>
              <a:ea typeface="한컴 윤고딕 240"/>
            </a:endParaRPr>
          </a:p>
          <a:p>
            <a:pPr algn="ctr">
              <a:defRPr lang="ko-KR" altLang="en-US"/>
            </a:pPr>
            <a:endParaRPr lang="ko-KR" altLang="en-US" sz="3500" b="1">
              <a:latin typeface="한컴 윤고딕 240"/>
              <a:ea typeface="한컴 윤고딕 240"/>
            </a:endParaRPr>
          </a:p>
          <a:p>
            <a:pPr algn="ctr">
              <a:defRPr lang="ko-KR" altLang="en-US"/>
            </a:pPr>
            <a:r>
              <a:rPr lang="ko-KR" altLang="en-US" sz="3500" b="1">
                <a:latin typeface="한컴 윤고딕 240"/>
                <a:ea typeface="한컴 윤고딕 240"/>
              </a:rPr>
              <a:t>헌법 기초</a:t>
            </a:r>
            <a:endParaRPr lang="ko-KR" altLang="en-US" sz="3500" b="1">
              <a:latin typeface="한컴 윤고딕 240"/>
              <a:ea typeface="한컴 윤고딕 240"/>
            </a:endParaRPr>
          </a:p>
          <a:p>
            <a:pPr algn="ctr">
              <a:defRPr lang="ko-KR" altLang="en-US"/>
            </a:pPr>
            <a:endParaRPr lang="ko-KR" altLang="en-US" sz="3500" b="1">
              <a:latin typeface="한컴 윤고딕 240"/>
              <a:ea typeface="한컴 윤고딕 240"/>
            </a:endParaRPr>
          </a:p>
          <a:p>
            <a:pPr algn="ctr">
              <a:defRPr lang="ko-KR" altLang="en-US"/>
            </a:pPr>
            <a:r>
              <a:rPr lang="ko-KR" altLang="en-US" sz="3500" b="1">
                <a:latin typeface="한컴 윤고딕 240"/>
                <a:ea typeface="한컴 윤고딕 240"/>
              </a:rPr>
              <a:t>의회가 선거를 통해 구성</a:t>
            </a:r>
            <a:endParaRPr lang="ko-KR" altLang="en-US" sz="3500" b="1">
              <a:latin typeface="한컴 윤고딕 240"/>
              <a:ea typeface="한컴 윤고딕 240"/>
            </a:endParaRPr>
          </a:p>
          <a:p>
            <a:pPr algn="ctr">
              <a:defRPr lang="ko-KR" altLang="en-US"/>
            </a:pPr>
            <a:endParaRPr lang="ko-KR" altLang="en-US" sz="3500" b="1">
              <a:latin typeface="한컴 윤고딕 240"/>
              <a:ea typeface="한컴 윤고딕 240"/>
            </a:endParaRPr>
          </a:p>
          <a:p>
            <a:pPr algn="ctr">
              <a:defRPr lang="ko-KR" altLang="en-US"/>
            </a:pPr>
            <a:r>
              <a:rPr lang="ko-KR" altLang="en-US" sz="3500" b="1">
                <a:latin typeface="한컴 윤고딕 240"/>
                <a:ea typeface="한컴 윤고딕 240"/>
              </a:rPr>
              <a:t>청일전쟁, 러일전쟁 </a:t>
            </a:r>
            <a:r>
              <a:rPr lang="ko-KR" altLang="en-US" sz="3500" b="1">
                <a:solidFill>
                  <a:srgbClr val="ff0000"/>
                </a:solidFill>
                <a:latin typeface="한컴 윤고딕 240"/>
                <a:ea typeface="한컴 윤고딕 240"/>
              </a:rPr>
              <a:t>승</a:t>
            </a:r>
            <a:endParaRPr lang="ko-KR" altLang="en-US" sz="3500" b="1">
              <a:solidFill>
                <a:srgbClr val="ff0000"/>
              </a:solidFill>
              <a:latin typeface="한컴 윤고딕 240"/>
              <a:ea typeface="한컴 윤고딕 240"/>
            </a:endParaRPr>
          </a:p>
          <a:p>
            <a:pPr algn="ctr">
              <a:defRPr lang="ko-KR" altLang="en-US"/>
            </a:pPr>
            <a:endParaRPr lang="ko-KR" altLang="en-US" sz="3500" b="1">
              <a:solidFill>
                <a:srgbClr val="ff0000"/>
              </a:solidFill>
              <a:latin typeface="한컴 윤고딕 240"/>
              <a:ea typeface="한컴 윤고딕 240"/>
            </a:endParaRPr>
          </a:p>
          <a:p>
            <a:pPr algn="ctr">
              <a:defRPr lang="ko-KR" altLang="en-US"/>
            </a:pPr>
            <a:r>
              <a:rPr lang="ko-KR" altLang="en-US" sz="3500" b="1">
                <a:solidFill>
                  <a:schemeClr val="tx1"/>
                </a:solidFill>
                <a:latin typeface="한컴 윤고딕 240"/>
                <a:ea typeface="한컴 윤고딕 240"/>
              </a:rPr>
              <a:t>군국주의 일본 등장</a:t>
            </a:r>
            <a:endParaRPr lang="ko-KR" altLang="en-US" sz="3500" b="1">
              <a:solidFill>
                <a:schemeClr val="tx1"/>
              </a:solidFill>
              <a:latin typeface="한컴 윤고딕 240"/>
              <a:ea typeface="한컴 윤고딕 240"/>
            </a:endParaRPr>
          </a:p>
        </p:txBody>
      </p:sp>
      <p:pic>
        <p:nvPicPr>
          <p:cNvPr id="65" name=""/>
          <p:cNvPicPr>
            <a:picLocks noChangeAspect="1"/>
          </p:cNvPicPr>
          <p:nvPr/>
        </p:nvPicPr>
        <p:blipFill rotWithShape="1">
          <a:blip r:embed="rId3"/>
          <a:stretch>
            <a:fillRect/>
          </a:stretch>
        </p:blipFill>
        <p:spPr>
          <a:xfrm>
            <a:off x="387645" y="1572710"/>
            <a:ext cx="5527158" cy="4177754"/>
          </a:xfrm>
          <a:prstGeom prst="rect">
            <a:avLst/>
          </a:prstGeom>
        </p:spPr>
      </p:pic>
    </p:spTree>
  </p:cSld>
  <p:clrMapOvr>
    <a:masterClrMapping/>
  </p:clrMapOvr>
  <p:transition xmlns:mc="http://schemas.openxmlformats.org/markup-compatibility/2006" xmlns:hp="http://schemas.haansoft.com/office/presentation/8.0" mc:Ignorable="hp" hp:hslDur="500"/>
</p:sld>
</file>

<file path=ppt/slides/slide14.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Pr shadeToTitle="0">
        <a:solidFill>
          <a:schemeClr val="accent1">
            <a:lumMod val="75000"/>
          </a:schemeClr>
        </a:solidFill>
      </p:bgPr>
    </p:bg>
    <p:spTree>
      <p:nvGrpSpPr>
        <p:cNvPr id="1" name=""/>
        <p:cNvGrpSpPr/>
        <p:nvPr/>
      </p:nvGrpSpPr>
      <p:grpSpPr>
        <a:xfrm>
          <a:off x="0" y="0"/>
          <a:ext cx="0" cy="0"/>
          <a:chOff x="0" y="0"/>
          <a:chExt cx="0" cy="0"/>
        </a:xfrm>
      </p:grpSpPr>
      <p:sp>
        <p:nvSpPr>
          <p:cNvPr id="3" name="TextBox 2"/>
          <p:cNvSpPr txBox="1"/>
          <p:nvPr/>
        </p:nvSpPr>
        <p:spPr>
          <a:xfrm>
            <a:off x="3727958" y="3307168"/>
            <a:ext cx="5525028" cy="700952"/>
          </a:xfrm>
          <a:prstGeom prst="rect">
            <a:avLst/>
          </a:prstGeom>
          <a:noFill/>
        </p:spPr>
        <p:txBody>
          <a:bodyPr wrap="square">
            <a:spAutoFit/>
          </a:bodyPr>
          <a:lstStyle/>
          <a:p>
            <a:pPr lvl="0">
              <a:defRPr lang="ko-KR" altLang="en-US"/>
            </a:pPr>
            <a:r>
              <a:rPr lang="ko-KR" altLang="en-US" sz="4000">
                <a:solidFill>
                  <a:schemeClr val="bg1"/>
                </a:solidFill>
                <a:latin typeface="한컴 윤고딕 240"/>
                <a:ea typeface="한컴 윤고딕 240"/>
              </a:rPr>
              <a:t>다이쇼 시대 / 쇼와 시대</a:t>
            </a:r>
            <a:endParaRPr lang="ko-KR" altLang="en-US" sz="4000">
              <a:solidFill>
                <a:schemeClr val="bg1"/>
              </a:solidFill>
              <a:latin typeface="한컴 윤고딕 240"/>
              <a:ea typeface="한컴 윤고딕 240"/>
            </a:endParaRPr>
          </a:p>
        </p:txBody>
      </p:sp>
      <p:sp>
        <p:nvSpPr>
          <p:cNvPr id="7" name=""/>
          <p:cNvSpPr/>
          <p:nvPr/>
        </p:nvSpPr>
        <p:spPr>
          <a:xfrm>
            <a:off x="2227966" y="1747283"/>
            <a:ext cx="1306919" cy="1306918"/>
          </a:xfrm>
          <a:prstGeom prst="ellipse">
            <a:avLst/>
          </a:prstGeom>
          <a:solidFill>
            <a:schemeClr val="accent1">
              <a:lumMod val="90000"/>
            </a:schemeClr>
          </a:solidFill>
          <a:ln w="127000" algn="ctr">
            <a:solidFill>
              <a:schemeClr val="accent1">
                <a:lumMod val="20000"/>
                <a:lumOff val="80000"/>
              </a:schemeClr>
            </a:solid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p>
            <a:pPr algn="ctr">
              <a:defRPr lang="ko-KR" altLang="en-US"/>
            </a:pPr>
            <a:r>
              <a:rPr lang="ko-KR" altLang="en-US" sz="4500" b="1">
                <a:latin typeface="한컴 윤고딕 240"/>
                <a:ea typeface="한컴 윤고딕 240"/>
              </a:rPr>
              <a:t>4</a:t>
            </a:r>
            <a:endParaRPr lang="ko-KR" altLang="en-US" sz="4500" b="1">
              <a:latin typeface="한컴 윤고딕 240"/>
              <a:ea typeface="한컴 윤고딕 240"/>
            </a:endParaRPr>
          </a:p>
        </p:txBody>
      </p:sp>
    </p:spTree>
  </p:cSld>
  <p:clrMapOvr>
    <a:masterClrMapping/>
  </p:clrMapOvr>
  <p:transition xmlns:mc="http://schemas.openxmlformats.org/markup-compatibility/2006" xmlns:hp="http://schemas.haansoft.com/office/presentation/8.0" mc:Ignorable="hp" hp:hslDur="500"/>
</p:sld>
</file>

<file path=ppt/slides/slide15.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7722" y="334830"/>
            <a:ext cx="8414198" cy="539565"/>
          </a:xfrm>
          <a:prstGeom prst="rect">
            <a:avLst/>
          </a:prstGeom>
          <a:noFill/>
        </p:spPr>
        <p:txBody>
          <a:bodyPr wrap="square">
            <a:spAutoFit/>
          </a:bodyPr>
          <a:lstStyle/>
          <a:p>
            <a:pPr marL="0" lvl="0" algn="l" defTabSz="914400" eaLnBrk="1" latinLnBrk="1" hangingPunct="1">
              <a:defRPr lang="ko-KR" altLang="en-US"/>
            </a:pPr>
            <a:r>
              <a:rPr lang="ko-KR" altLang="en-US" sz="3000">
                <a:solidFill>
                  <a:schemeClr val="accent5">
                    <a:lumMod val="50000"/>
                  </a:schemeClr>
                </a:solidFill>
                <a:latin typeface="한컴 윤고딕 240"/>
                <a:ea typeface="한컴 윤고딕 240"/>
              </a:rPr>
              <a:t>다이쇼 시대 / 쇼와 시대</a:t>
            </a:r>
            <a:endParaRPr lang="ko-KR" altLang="en-US" sz="3000">
              <a:solidFill>
                <a:schemeClr val="accent5">
                  <a:lumMod val="50000"/>
                </a:schemeClr>
              </a:solidFill>
              <a:latin typeface="한컴 윤고딕 240"/>
              <a:ea typeface="한컴 윤고딕 240"/>
            </a:endParaRPr>
          </a:p>
        </p:txBody>
      </p:sp>
      <p:cxnSp>
        <p:nvCxnSpPr>
          <p:cNvPr id="35" name="직선 연결선 34"/>
          <p:cNvCxnSpPr/>
          <p:nvPr/>
        </p:nvCxnSpPr>
        <p:spPr>
          <a:xfrm flipH="1">
            <a:off x="4773637" y="6456796"/>
            <a:ext cx="74477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직선 연결선 42"/>
          <p:cNvCxnSpPr/>
          <p:nvPr/>
        </p:nvCxnSpPr>
        <p:spPr>
          <a:xfrm>
            <a:off x="5505" y="13855"/>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
          <p:cNvSpPr txBox="1"/>
          <p:nvPr/>
        </p:nvSpPr>
        <p:spPr>
          <a:xfrm>
            <a:off x="6085403" y="1253142"/>
            <a:ext cx="5585378" cy="4890649"/>
          </a:xfrm>
          <a:prstGeom prst="rect">
            <a:avLst/>
          </a:prstGeom>
        </p:spPr>
        <p:txBody>
          <a:bodyPr wrap="square">
            <a:spAutoFit/>
          </a:bodyPr>
          <a:p>
            <a:pPr algn="ctr">
              <a:defRPr lang="ko-KR" altLang="en-US"/>
            </a:pPr>
            <a:r>
              <a:rPr lang="ko-KR" altLang="en-US" sz="3500" b="1">
                <a:latin typeface="한컴 윤고딕 240"/>
                <a:ea typeface="한컴 윤고딕 240"/>
              </a:rPr>
              <a:t>다이쇼 천황 통치</a:t>
            </a:r>
            <a:endParaRPr lang="ko-KR" altLang="en-US" sz="3500" b="1">
              <a:latin typeface="한컴 윤고딕 240"/>
              <a:ea typeface="한컴 윤고딕 240"/>
            </a:endParaRPr>
          </a:p>
          <a:p>
            <a:pPr algn="ctr">
              <a:defRPr lang="ko-KR" altLang="en-US"/>
            </a:pPr>
            <a:endParaRPr lang="ko-KR" altLang="en-US" sz="3500" b="1">
              <a:latin typeface="한컴 윤고딕 240"/>
              <a:ea typeface="한컴 윤고딕 240"/>
            </a:endParaRPr>
          </a:p>
          <a:p>
            <a:pPr algn="ctr">
              <a:defRPr lang="ko-KR" altLang="en-US"/>
            </a:pPr>
            <a:r>
              <a:rPr lang="ko-KR" altLang="en-US" sz="3500" b="1">
                <a:latin typeface="한컴 윤고딕 240"/>
                <a:ea typeface="한컴 윤고딕 240"/>
              </a:rPr>
              <a:t>국제연맹 가입</a:t>
            </a:r>
            <a:endParaRPr lang="ko-KR" altLang="en-US" sz="3500" b="1">
              <a:latin typeface="한컴 윤고딕 240"/>
              <a:ea typeface="한컴 윤고딕 240"/>
            </a:endParaRPr>
          </a:p>
          <a:p>
            <a:pPr algn="ctr">
              <a:defRPr lang="ko-KR" altLang="en-US"/>
            </a:pPr>
            <a:endParaRPr lang="ko-KR" altLang="en-US" sz="3500" b="1">
              <a:latin typeface="한컴 윤고딕 240"/>
              <a:ea typeface="한컴 윤고딕 240"/>
            </a:endParaRPr>
          </a:p>
          <a:p>
            <a:pPr algn="ctr">
              <a:defRPr lang="ko-KR" altLang="en-US"/>
            </a:pPr>
            <a:r>
              <a:rPr lang="ko-KR" altLang="en-US" sz="3500" b="1">
                <a:latin typeface="한컴 윤고딕 240"/>
                <a:ea typeface="한컴 윤고딕 240"/>
              </a:rPr>
              <a:t>투표권 확대 = 정당정치 발달</a:t>
            </a:r>
            <a:endParaRPr lang="ko-KR" altLang="en-US" sz="3500" b="1">
              <a:latin typeface="한컴 윤고딕 240"/>
              <a:ea typeface="한컴 윤고딕 240"/>
            </a:endParaRPr>
          </a:p>
          <a:p>
            <a:pPr algn="ctr">
              <a:defRPr lang="ko-KR" altLang="en-US"/>
            </a:pPr>
            <a:endParaRPr lang="ko-KR" altLang="en-US" sz="3500" b="1">
              <a:latin typeface="한컴 윤고딕 240"/>
              <a:ea typeface="한컴 윤고딕 240"/>
            </a:endParaRPr>
          </a:p>
          <a:p>
            <a:pPr algn="ctr">
              <a:defRPr lang="ko-KR" altLang="en-US"/>
            </a:pPr>
            <a:r>
              <a:rPr lang="ko-KR" altLang="en-US" sz="3500" b="1">
                <a:latin typeface="한컴 윤고딕 240"/>
                <a:ea typeface="한컴 윤고딕 240"/>
              </a:rPr>
              <a:t>그러나, 부정부패 + 금융공황</a:t>
            </a:r>
            <a:endParaRPr lang="ko-KR" altLang="en-US" sz="3500" b="1">
              <a:latin typeface="한컴 윤고딕 240"/>
              <a:ea typeface="한컴 윤고딕 240"/>
            </a:endParaRPr>
          </a:p>
          <a:p>
            <a:pPr algn="ctr">
              <a:defRPr lang="ko-KR" altLang="en-US"/>
            </a:pPr>
            <a:r>
              <a:rPr lang="ko-KR" altLang="en-US" sz="3500" b="1">
                <a:latin typeface="한컴 윤고딕 240"/>
                <a:ea typeface="한컴 윤고딕 240"/>
              </a:rPr>
              <a:t>-&gt; 정당 정치 무능함</a:t>
            </a:r>
            <a:endParaRPr lang="ko-KR" altLang="en-US" sz="3500" b="1">
              <a:latin typeface="한컴 윤고딕 240"/>
              <a:ea typeface="한컴 윤고딕 240"/>
            </a:endParaRPr>
          </a:p>
          <a:p>
            <a:pPr algn="ctr">
              <a:defRPr lang="ko-KR" altLang="en-US"/>
            </a:pPr>
            <a:endParaRPr lang="ko-KR" altLang="en-US" sz="3500" b="1">
              <a:latin typeface="한컴 윤고딕 240"/>
              <a:ea typeface="한컴 윤고딕 240"/>
            </a:endParaRPr>
          </a:p>
        </p:txBody>
      </p:sp>
      <p:pic>
        <p:nvPicPr>
          <p:cNvPr id="66" name=""/>
          <p:cNvPicPr>
            <a:picLocks noChangeAspect="1"/>
          </p:cNvPicPr>
          <p:nvPr/>
        </p:nvPicPr>
        <p:blipFill rotWithShape="1">
          <a:blip r:embed="rId3"/>
          <a:stretch>
            <a:fillRect/>
          </a:stretch>
        </p:blipFill>
        <p:spPr>
          <a:xfrm>
            <a:off x="741790" y="1120239"/>
            <a:ext cx="4400487" cy="5218010"/>
          </a:xfrm>
          <a:prstGeom prst="rect">
            <a:avLst/>
          </a:prstGeom>
        </p:spPr>
      </p:pic>
    </p:spTree>
  </p:cSld>
  <p:clrMapOvr>
    <a:masterClrMapping/>
  </p:clrMapOvr>
  <p:transition xmlns:mc="http://schemas.openxmlformats.org/markup-compatibility/2006" xmlns:hp="http://schemas.haansoft.com/office/presentation/8.0" mc:Ignorable="hp" hp:hslDur="500"/>
</p:sld>
</file>

<file path=ppt/slides/slide16.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7722" y="334830"/>
            <a:ext cx="8414198" cy="539565"/>
          </a:xfrm>
          <a:prstGeom prst="rect">
            <a:avLst/>
          </a:prstGeom>
          <a:noFill/>
        </p:spPr>
        <p:txBody>
          <a:bodyPr wrap="square">
            <a:spAutoFit/>
          </a:bodyPr>
          <a:lstStyle/>
          <a:p>
            <a:pPr marL="0" lvl="0" algn="l" defTabSz="914400" eaLnBrk="1" latinLnBrk="1" hangingPunct="1">
              <a:defRPr lang="ko-KR" altLang="en-US"/>
            </a:pPr>
            <a:r>
              <a:rPr lang="ko-KR" altLang="en-US" sz="3000">
                <a:solidFill>
                  <a:schemeClr val="accent5">
                    <a:lumMod val="50000"/>
                  </a:schemeClr>
                </a:solidFill>
                <a:latin typeface="한컴 윤고딕 240"/>
                <a:ea typeface="한컴 윤고딕 240"/>
              </a:rPr>
              <a:t>다이쇼 시대 / 쇼와 시대</a:t>
            </a:r>
            <a:endParaRPr lang="ko-KR" altLang="en-US" sz="3000">
              <a:solidFill>
                <a:schemeClr val="accent5">
                  <a:lumMod val="50000"/>
                </a:schemeClr>
              </a:solidFill>
              <a:latin typeface="한컴 윤고딕 240"/>
              <a:ea typeface="한컴 윤고딕 240"/>
            </a:endParaRPr>
          </a:p>
        </p:txBody>
      </p:sp>
      <p:cxnSp>
        <p:nvCxnSpPr>
          <p:cNvPr id="35" name="직선 연결선 34"/>
          <p:cNvCxnSpPr/>
          <p:nvPr/>
        </p:nvCxnSpPr>
        <p:spPr>
          <a:xfrm flipH="1">
            <a:off x="4773637" y="6456796"/>
            <a:ext cx="74477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직선 연결선 42"/>
          <p:cNvCxnSpPr/>
          <p:nvPr/>
        </p:nvCxnSpPr>
        <p:spPr>
          <a:xfrm>
            <a:off x="5505" y="13855"/>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
          <p:cNvSpPr txBox="1"/>
          <p:nvPr/>
        </p:nvSpPr>
        <p:spPr>
          <a:xfrm>
            <a:off x="6351311" y="1498648"/>
            <a:ext cx="5585378" cy="4358150"/>
          </a:xfrm>
          <a:prstGeom prst="rect">
            <a:avLst/>
          </a:prstGeom>
        </p:spPr>
        <p:txBody>
          <a:bodyPr wrap="square">
            <a:spAutoFit/>
          </a:bodyPr>
          <a:p>
            <a:pPr algn="ctr">
              <a:defRPr lang="ko-KR" altLang="en-US"/>
            </a:pPr>
            <a:r>
              <a:rPr lang="ko-KR" altLang="en-US" sz="3500" b="1">
                <a:solidFill>
                  <a:schemeClr val="tx1"/>
                </a:solidFill>
                <a:latin typeface="한컴 윤고딕 240"/>
                <a:ea typeface="한컴 윤고딕 240"/>
              </a:rPr>
              <a:t>군부 세력 확대</a:t>
            </a:r>
            <a:endParaRPr lang="ko-KR" altLang="en-US" sz="3500" b="1">
              <a:solidFill>
                <a:schemeClr val="tx1"/>
              </a:solidFill>
              <a:latin typeface="한컴 윤고딕 240"/>
              <a:ea typeface="한컴 윤고딕 240"/>
            </a:endParaRPr>
          </a:p>
          <a:p>
            <a:pPr algn="ctr">
              <a:defRPr lang="ko-KR" altLang="en-US"/>
            </a:pPr>
            <a:endParaRPr lang="ko-KR" altLang="en-US" sz="3500" b="1">
              <a:solidFill>
                <a:schemeClr val="tx1"/>
              </a:solidFill>
              <a:latin typeface="한컴 윤고딕 240"/>
              <a:ea typeface="한컴 윤고딕 240"/>
            </a:endParaRPr>
          </a:p>
          <a:p>
            <a:pPr algn="ctr">
              <a:defRPr lang="ko-KR" altLang="en-US"/>
            </a:pPr>
            <a:r>
              <a:rPr lang="ko-KR" altLang="en-US" sz="3500" b="1">
                <a:solidFill>
                  <a:schemeClr val="tx1"/>
                </a:solidFill>
                <a:latin typeface="한컴 윤고딕 240"/>
                <a:ea typeface="한컴 윤고딕 240"/>
              </a:rPr>
              <a:t>만주사변 -&gt; 국제연맹 탈퇴</a:t>
            </a:r>
            <a:endParaRPr lang="ko-KR" altLang="en-US" sz="3500" b="1">
              <a:solidFill>
                <a:schemeClr val="tx1"/>
              </a:solidFill>
              <a:latin typeface="한컴 윤고딕 240"/>
              <a:ea typeface="한컴 윤고딕 240"/>
            </a:endParaRPr>
          </a:p>
          <a:p>
            <a:pPr algn="ctr">
              <a:defRPr lang="ko-KR" altLang="en-US"/>
            </a:pPr>
            <a:endParaRPr lang="ko-KR" altLang="en-US" sz="3500" b="1">
              <a:solidFill>
                <a:schemeClr val="tx1"/>
              </a:solidFill>
              <a:latin typeface="한컴 윤고딕 240"/>
              <a:ea typeface="한컴 윤고딕 240"/>
            </a:endParaRPr>
          </a:p>
          <a:p>
            <a:pPr algn="ctr">
              <a:defRPr lang="ko-KR" altLang="en-US"/>
            </a:pPr>
            <a:r>
              <a:rPr lang="ko-KR" altLang="en-US" sz="3500" b="1">
                <a:solidFill>
                  <a:schemeClr val="tx1"/>
                </a:solidFill>
                <a:latin typeface="한컴 윤고딕 240"/>
                <a:ea typeface="한컴 윤고딕 240"/>
              </a:rPr>
              <a:t>독일, 이탈리아 동맹 체결</a:t>
            </a:r>
            <a:endParaRPr lang="ko-KR" altLang="en-US" sz="3500" b="1">
              <a:solidFill>
                <a:schemeClr val="tx1"/>
              </a:solidFill>
              <a:latin typeface="한컴 윤고딕 240"/>
              <a:ea typeface="한컴 윤고딕 240"/>
            </a:endParaRPr>
          </a:p>
          <a:p>
            <a:pPr algn="ctr">
              <a:defRPr lang="ko-KR" altLang="en-US"/>
            </a:pPr>
            <a:r>
              <a:rPr lang="ko-KR" altLang="en-US" sz="3500" b="1">
                <a:solidFill>
                  <a:schemeClr val="tx1"/>
                </a:solidFill>
                <a:latin typeface="한컴 윤고딕 240"/>
                <a:ea typeface="한컴 윤고딕 240"/>
              </a:rPr>
              <a:t>-&gt; 진주만 습격</a:t>
            </a:r>
            <a:endParaRPr lang="ko-KR" altLang="en-US" sz="3500" b="1">
              <a:solidFill>
                <a:schemeClr val="tx1"/>
              </a:solidFill>
              <a:latin typeface="한컴 윤고딕 240"/>
              <a:ea typeface="한컴 윤고딕 240"/>
            </a:endParaRPr>
          </a:p>
          <a:p>
            <a:pPr algn="ctr">
              <a:defRPr lang="ko-KR" altLang="en-US"/>
            </a:pPr>
            <a:endParaRPr lang="ko-KR" altLang="en-US" sz="3500" b="1">
              <a:solidFill>
                <a:schemeClr val="tx1"/>
              </a:solidFill>
              <a:latin typeface="한컴 윤고딕 240"/>
              <a:ea typeface="한컴 윤고딕 240"/>
            </a:endParaRPr>
          </a:p>
          <a:p>
            <a:pPr algn="ctr">
              <a:defRPr lang="ko-KR" altLang="en-US"/>
            </a:pPr>
            <a:r>
              <a:rPr lang="ko-KR" altLang="en-US" sz="3500" b="1">
                <a:solidFill>
                  <a:schemeClr val="tx1"/>
                </a:solidFill>
                <a:latin typeface="한컴 윤고딕 240"/>
                <a:ea typeface="한컴 윤고딕 240"/>
              </a:rPr>
              <a:t>헌법 제정 = 민주국가</a:t>
            </a:r>
            <a:endParaRPr lang="ko-KR" altLang="en-US" sz="3500" b="1">
              <a:solidFill>
                <a:schemeClr val="tx1"/>
              </a:solidFill>
              <a:latin typeface="한컴 윤고딕 240"/>
              <a:ea typeface="한컴 윤고딕 240"/>
            </a:endParaRPr>
          </a:p>
        </p:txBody>
      </p:sp>
      <p:pic>
        <p:nvPicPr>
          <p:cNvPr id="66" name=""/>
          <p:cNvPicPr>
            <a:picLocks noChangeAspect="1"/>
          </p:cNvPicPr>
          <p:nvPr/>
        </p:nvPicPr>
        <p:blipFill rotWithShape="1">
          <a:blip r:embed="rId3"/>
          <a:stretch>
            <a:fillRect/>
          </a:stretch>
        </p:blipFill>
        <p:spPr>
          <a:xfrm>
            <a:off x="328267" y="1676953"/>
            <a:ext cx="5920959" cy="4122876"/>
          </a:xfrm>
          <a:prstGeom prst="rect">
            <a:avLst/>
          </a:prstGeom>
        </p:spPr>
      </p:pic>
    </p:spTree>
  </p:cSld>
  <p:clrMapOvr>
    <a:masterClrMapping/>
  </p:clrMapOvr>
  <p:transition xmlns:mc="http://schemas.openxmlformats.org/markup-compatibility/2006" xmlns:hp="http://schemas.haansoft.com/office/presentation/8.0" mc:Ignorable="hp" hp:hslDur="500"/>
</p:sld>
</file>

<file path=ppt/slides/slide17.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17321" y="2775564"/>
            <a:ext cx="8848578" cy="707886"/>
          </a:xfrm>
          <a:prstGeom prst="rect">
            <a:avLst/>
          </a:prstGeom>
          <a:noFill/>
        </p:spPr>
        <p:txBody>
          <a:bodyPr wrap="square">
            <a:spAutoFit/>
          </a:bodyPr>
          <a:lstStyle/>
          <a:p>
            <a:pPr algn="ctr">
              <a:defRPr lang="ko-KR" altLang="en-US"/>
            </a:pPr>
            <a:r>
              <a:rPr lang="ko-KR" altLang="en-US" sz="4000">
                <a:solidFill>
                  <a:schemeClr val="accent5">
                    <a:lumMod val="50000"/>
                  </a:schemeClr>
                </a:solidFill>
              </a:rPr>
              <a:t>한국과 일본의 민주주의의 비교</a:t>
            </a:r>
            <a:endParaRPr lang="ko-KR" altLang="en-US" sz="4000">
              <a:solidFill>
                <a:schemeClr val="accent5">
                  <a:lumMod val="50000"/>
                </a:schemeClr>
              </a:solidFill>
            </a:endParaRPr>
          </a:p>
        </p:txBody>
      </p:sp>
      <p:sp>
        <p:nvSpPr>
          <p:cNvPr id="3" name="TextBox 2"/>
          <p:cNvSpPr txBox="1"/>
          <p:nvPr/>
        </p:nvSpPr>
        <p:spPr>
          <a:xfrm>
            <a:off x="5583223" y="3645646"/>
            <a:ext cx="3992449" cy="639322"/>
          </a:xfrm>
          <a:prstGeom prst="rect">
            <a:avLst/>
          </a:prstGeom>
          <a:noFill/>
        </p:spPr>
        <p:txBody>
          <a:bodyPr wrap="square">
            <a:spAutoFit/>
          </a:bodyPr>
          <a:lstStyle/>
          <a:p>
            <a:pPr algn="r">
              <a:defRPr lang="ko-KR" altLang="en-US"/>
            </a:pPr>
            <a:r>
              <a:rPr lang="ko-KR" altLang="en-US">
                <a:solidFill>
                  <a:schemeClr val="tx1">
                    <a:lumMod val="75000"/>
                    <a:lumOff val="25000"/>
                  </a:schemeClr>
                </a:solidFill>
                <a:latin typeface="+mj-ea"/>
                <a:ea typeface="+mj-ea"/>
              </a:rPr>
              <a:t>21402152 일본어일본학과</a:t>
            </a:r>
            <a:endParaRPr lang="ko-KR" altLang="en-US">
              <a:solidFill>
                <a:schemeClr val="tx1">
                  <a:lumMod val="75000"/>
                  <a:lumOff val="25000"/>
                </a:schemeClr>
              </a:solidFill>
              <a:latin typeface="+mj-ea"/>
              <a:ea typeface="+mj-ea"/>
            </a:endParaRPr>
          </a:p>
          <a:p>
            <a:pPr algn="r">
              <a:defRPr lang="ko-KR" altLang="en-US"/>
            </a:pPr>
            <a:r>
              <a:rPr lang="ko-KR" altLang="en-US">
                <a:solidFill>
                  <a:schemeClr val="tx1">
                    <a:lumMod val="75000"/>
                    <a:lumOff val="25000"/>
                  </a:schemeClr>
                </a:solidFill>
                <a:latin typeface="+mj-ea"/>
                <a:ea typeface="+mj-ea"/>
              </a:rPr>
              <a:t>강지미</a:t>
            </a:r>
            <a:endParaRPr lang="ko-KR" altLang="en-US">
              <a:solidFill>
                <a:schemeClr val="tx1">
                  <a:lumMod val="75000"/>
                  <a:lumOff val="25000"/>
                </a:schemeClr>
              </a:solidFill>
              <a:latin typeface="+mj-ea"/>
              <a:ea typeface="+mj-ea"/>
            </a:endParaRPr>
          </a:p>
        </p:txBody>
      </p:sp>
      <p:cxnSp>
        <p:nvCxnSpPr>
          <p:cNvPr id="7" name="직선 연결선 6"/>
          <p:cNvCxnSpPr/>
          <p:nvPr/>
        </p:nvCxnSpPr>
        <p:spPr>
          <a:xfrm>
            <a:off x="5505" y="13855"/>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직선 연결선 7"/>
          <p:cNvCxnSpPr/>
          <p:nvPr/>
        </p:nvCxnSpPr>
        <p:spPr>
          <a:xfrm>
            <a:off x="0" y="6832098"/>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xmlns:mc="http://schemas.openxmlformats.org/markup-compatibility/2006" xmlns:hp="http://schemas.haansoft.com/office/presentation/8.0" mc:Ignorable="hp" hp:hslDur="500"/>
</p:sld>
</file>

<file path=ppt/slides/slide18.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pic>
        <p:nvPicPr>
          <p:cNvPr id="2" name="그림 1"/>
          <p:cNvPicPr>
            <a:picLocks noChangeAspect="1"/>
          </p:cNvPicPr>
          <p:nvPr/>
        </p:nvPicPr>
        <p:blipFill rotWithShape="1">
          <a:blip r:embed="rId2">
            <a:duotone>
              <a:prstClr val="black"/>
              <a:srgbClr val="d9c3a5">
                <a:tint val="50000"/>
                <a:satMod val="180000"/>
              </a:srgbClr>
            </a:duotone>
          </a:blip>
          <a:stretch>
            <a:fillRect/>
          </a:stretch>
        </p:blipFill>
        <p:spPr>
          <a:xfrm>
            <a:off x="0" y="0"/>
            <a:ext cx="12192000" cy="6858000"/>
          </a:xfrm>
          <a:prstGeom prst="rect">
            <a:avLst/>
          </a:prstGeom>
        </p:spPr>
      </p:pic>
      <p:sp>
        <p:nvSpPr>
          <p:cNvPr id="4" name="TextBox 3"/>
          <p:cNvSpPr txBox="1"/>
          <p:nvPr/>
        </p:nvSpPr>
        <p:spPr>
          <a:xfrm>
            <a:off x="2773253" y="2562898"/>
            <a:ext cx="7186411" cy="635597"/>
          </a:xfrm>
          <a:prstGeom prst="rect">
            <a:avLst/>
          </a:prstGeom>
          <a:solidFill>
            <a:schemeClr val="accent1">
              <a:lumMod val="75000"/>
            </a:schemeClr>
          </a:solidFill>
        </p:spPr>
        <p:txBody>
          <a:bodyPr wrap="square">
            <a:spAutoFit/>
          </a:bodyPr>
          <a:lstStyle/>
          <a:p>
            <a:pPr algn="ctr">
              <a:defRPr lang="ko-KR" altLang="en-US"/>
            </a:pPr>
            <a:r>
              <a:rPr lang="ko-KR" altLang="en-US" sz="3600">
                <a:solidFill>
                  <a:schemeClr val="bg1"/>
                </a:solidFill>
              </a:rPr>
              <a:t>민주주의란 무엇인가</a:t>
            </a:r>
            <a:endParaRPr lang="ko-KR" altLang="en-US" sz="3600">
              <a:solidFill>
                <a:schemeClr val="bg1"/>
              </a:solidFill>
            </a:endParaRPr>
          </a:p>
        </p:txBody>
      </p:sp>
      <p:sp>
        <p:nvSpPr>
          <p:cNvPr id="5" name="TextBox 4"/>
          <p:cNvSpPr txBox="1"/>
          <p:nvPr/>
        </p:nvSpPr>
        <p:spPr>
          <a:xfrm>
            <a:off x="2764351" y="3695680"/>
            <a:ext cx="7186411" cy="636290"/>
          </a:xfrm>
          <a:prstGeom prst="rect">
            <a:avLst/>
          </a:prstGeom>
          <a:solidFill>
            <a:schemeClr val="accent1">
              <a:lumMod val="75000"/>
            </a:schemeClr>
          </a:solidFill>
        </p:spPr>
        <p:txBody>
          <a:bodyPr wrap="square">
            <a:spAutoFit/>
          </a:bodyPr>
          <a:lstStyle/>
          <a:p>
            <a:pPr algn="r">
              <a:defRPr lang="ko-KR" altLang="en-US"/>
            </a:pPr>
            <a:r>
              <a:rPr lang="ko-KR" altLang="en-US" sz="3600">
                <a:solidFill>
                  <a:schemeClr val="bg1"/>
                </a:solidFill>
              </a:rPr>
              <a:t>민주주의의 정의</a:t>
            </a:r>
            <a:endParaRPr lang="ko-KR" altLang="en-US" sz="3600">
              <a:solidFill>
                <a:schemeClr val="bg1"/>
              </a:solidFill>
            </a:endParaRPr>
          </a:p>
        </p:txBody>
      </p:sp>
    </p:spTree>
  </p:cSld>
  <p:clrMapOvr>
    <a:masterClrMapping/>
  </p:clrMapOvr>
  <p:transition xmlns:mc="http://schemas.openxmlformats.org/markup-compatibility/2006" xmlns:hp="http://schemas.haansoft.com/office/presentation/8.0" mc:Ignorable="hp" hp:hslDur="500"/>
</p:sld>
</file>

<file path=ppt/slides/slide19.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cxnSp>
        <p:nvCxnSpPr>
          <p:cNvPr id="7" name="직선 연결선 6"/>
          <p:cNvCxnSpPr/>
          <p:nvPr/>
        </p:nvCxnSpPr>
        <p:spPr>
          <a:xfrm>
            <a:off x="5505" y="327945"/>
            <a:ext cx="198782"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23556" y="576736"/>
            <a:ext cx="6838122" cy="450059"/>
          </a:xfrm>
          <a:prstGeom prst="rect">
            <a:avLst/>
          </a:prstGeom>
          <a:noFill/>
        </p:spPr>
        <p:txBody>
          <a:bodyPr wrap="square">
            <a:spAutoFit/>
          </a:bodyPr>
          <a:lstStyle/>
          <a:p>
            <a:pPr lvl="0">
              <a:defRPr lang="ko-KR" altLang="en-US"/>
            </a:pPr>
            <a:r>
              <a:rPr lang="en-US" altLang="ko-KR" sz="2400">
                <a:solidFill>
                  <a:schemeClr val="accent5">
                    <a:lumMod val="50000"/>
                  </a:schemeClr>
                </a:solidFill>
              </a:rPr>
              <a:t>Democracy</a:t>
            </a:r>
            <a:endParaRPr lang="en-US" altLang="ko-KR" sz="2400">
              <a:solidFill>
                <a:schemeClr val="accent5">
                  <a:lumMod val="50000"/>
                </a:schemeClr>
              </a:solidFill>
            </a:endParaRPr>
          </a:p>
        </p:txBody>
      </p:sp>
      <p:pic>
        <p:nvPicPr>
          <p:cNvPr id="12" name="그림 11"/>
          <p:cNvPicPr>
            <a:picLocks noChangeAspect="1"/>
          </p:cNvPicPr>
          <p:nvPr/>
        </p:nvPicPr>
        <p:blipFill rotWithShape="1">
          <a:blip r:embed="rId3"/>
          <a:stretch>
            <a:fillRect/>
          </a:stretch>
        </p:blipFill>
        <p:spPr>
          <a:xfrm>
            <a:off x="1890768" y="2471437"/>
            <a:ext cx="1325011" cy="2650021"/>
          </a:xfrm>
          <a:prstGeom prst="rect">
            <a:avLst/>
          </a:prstGeom>
        </p:spPr>
      </p:pic>
      <p:sp>
        <p:nvSpPr>
          <p:cNvPr id="14" name="TextBox 13"/>
          <p:cNvSpPr txBox="1"/>
          <p:nvPr/>
        </p:nvSpPr>
        <p:spPr>
          <a:xfrm>
            <a:off x="3166712" y="2711892"/>
            <a:ext cx="7063408" cy="1000953"/>
          </a:xfrm>
          <a:prstGeom prst="rect">
            <a:avLst/>
          </a:prstGeom>
          <a:noFill/>
        </p:spPr>
        <p:txBody>
          <a:bodyPr wrap="square">
            <a:spAutoFit/>
          </a:bodyPr>
          <a:lstStyle/>
          <a:p>
            <a:pPr algn="ctr">
              <a:defRPr lang="ko-KR" altLang="en-US"/>
            </a:pPr>
            <a:r>
              <a:rPr lang="ko-KR" altLang="en-US" sz="2000">
                <a:latin typeface="+mn-ea"/>
              </a:rPr>
              <a:t>국가의 주권이 국민에게 있고,</a:t>
            </a:r>
            <a:endParaRPr lang="ko-KR" altLang="en-US" sz="2000">
              <a:latin typeface="+mn-ea"/>
            </a:endParaRPr>
          </a:p>
          <a:p>
            <a:pPr algn="ctr">
              <a:defRPr lang="ko-KR" altLang="en-US"/>
            </a:pPr>
            <a:endParaRPr lang="ko-KR" altLang="en-US" sz="2000">
              <a:latin typeface="+mn-ea"/>
            </a:endParaRPr>
          </a:p>
          <a:p>
            <a:pPr algn="ctr">
              <a:defRPr lang="ko-KR" altLang="en-US"/>
            </a:pPr>
            <a:r>
              <a:rPr lang="ko-KR" altLang="en-US" sz="2000">
                <a:latin typeface="+mn-ea"/>
              </a:rPr>
              <a:t>국민을 위하여 정치를 행하는 제도</a:t>
            </a:r>
            <a:endParaRPr lang="ko-KR" altLang="en-US" sz="2000">
              <a:latin typeface="+mn-ea"/>
            </a:endParaRPr>
          </a:p>
        </p:txBody>
      </p:sp>
      <p:cxnSp>
        <p:nvCxnSpPr>
          <p:cNvPr id="16" name="직선 연결선 15"/>
          <p:cNvCxnSpPr/>
          <p:nvPr/>
        </p:nvCxnSpPr>
        <p:spPr>
          <a:xfrm flipH="1">
            <a:off x="4773637" y="6456796"/>
            <a:ext cx="74477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688766" y="2018953"/>
            <a:ext cx="1904930" cy="388967"/>
          </a:xfrm>
          <a:prstGeom prst="rect">
            <a:avLst/>
          </a:prstGeom>
          <a:noFill/>
        </p:spPr>
        <p:txBody>
          <a:bodyPr wrap="square">
            <a:spAutoFit/>
          </a:bodyPr>
          <a:lstStyle/>
          <a:p>
            <a:pPr algn="ctr">
              <a:defRPr lang="ko-KR" altLang="en-US"/>
            </a:pPr>
            <a:r>
              <a:rPr lang="ko-KR" altLang="en-US" sz="2000">
                <a:solidFill>
                  <a:schemeClr val="tx1">
                    <a:lumMod val="50000"/>
                    <a:lumOff val="50000"/>
                  </a:schemeClr>
                </a:solidFill>
              </a:rPr>
              <a:t>민주주의란</a:t>
            </a:r>
            <a:r>
              <a:rPr lang="en-US" altLang="ko-KR" sz="2000">
                <a:solidFill>
                  <a:schemeClr val="tx1">
                    <a:lumMod val="50000"/>
                    <a:lumOff val="50000"/>
                  </a:schemeClr>
                </a:solidFill>
              </a:rPr>
              <a:t>...</a:t>
            </a:r>
            <a:r>
              <a:rPr lang="ko-KR" altLang="en-US" sz="2000">
                <a:solidFill>
                  <a:schemeClr val="tx1">
                    <a:lumMod val="50000"/>
                    <a:lumOff val="50000"/>
                  </a:schemeClr>
                </a:solidFill>
              </a:rPr>
              <a:t>?</a:t>
            </a:r>
            <a:endParaRPr lang="ko-KR" altLang="en-US" sz="2000">
              <a:solidFill>
                <a:schemeClr val="tx1">
                  <a:lumMod val="50000"/>
                  <a:lumOff val="50000"/>
                </a:schemeClr>
              </a:solidFill>
            </a:endParaRPr>
          </a:p>
        </p:txBody>
      </p:sp>
      <p:sp>
        <p:nvSpPr>
          <p:cNvPr id="22" name="TextBox 21"/>
          <p:cNvSpPr txBox="1"/>
          <p:nvPr/>
        </p:nvSpPr>
        <p:spPr>
          <a:xfrm>
            <a:off x="8579599" y="6515190"/>
            <a:ext cx="3490481" cy="264705"/>
          </a:xfrm>
          <a:prstGeom prst="rect">
            <a:avLst/>
          </a:prstGeom>
          <a:noFill/>
        </p:spPr>
        <p:txBody>
          <a:bodyPr wrap="square">
            <a:spAutoFit/>
          </a:bodyPr>
          <a:lstStyle/>
          <a:p>
            <a:pPr algn="ctr">
              <a:defRPr lang="ko-KR" altLang="en-US"/>
            </a:pPr>
            <a:r>
              <a:rPr lang="en-US" altLang="ko-KR" sz="1200">
                <a:latin typeface="+mj-ea"/>
                <a:ea typeface="+mj-ea"/>
              </a:rPr>
              <a:t>2014 CRM Final Presentation Team #12</a:t>
            </a:r>
            <a:endParaRPr lang="ko-KR" altLang="en-US" sz="1200">
              <a:latin typeface="+mj-ea"/>
              <a:ea typeface="+mj-ea"/>
            </a:endParaRPr>
          </a:p>
        </p:txBody>
      </p:sp>
      <p:cxnSp>
        <p:nvCxnSpPr>
          <p:cNvPr id="24" name="직선 연결선 23"/>
          <p:cNvCxnSpPr/>
          <p:nvPr/>
        </p:nvCxnSpPr>
        <p:spPr>
          <a:xfrm>
            <a:off x="5505" y="13855"/>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xmlns:mc="http://schemas.openxmlformats.org/markup-compatibility/2006" xmlns:hp="http://schemas.haansoft.com/office/presentation/8.0" mc:Ignorable="hp" hp:hslDur="500"/>
</p:sld>
</file>

<file path=ppt/slides/slide2.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Pr shadeToTitle="0">
        <a:solidFill>
          <a:schemeClr val="accent1">
            <a:lumMod val="75000"/>
          </a:schemeClr>
        </a:solidFill>
      </p:bgPr>
    </p:bg>
    <p:spTree>
      <p:nvGrpSpPr>
        <p:cNvPr id="1" name=""/>
        <p:cNvGrpSpPr/>
        <p:nvPr/>
      </p:nvGrpSpPr>
      <p:grpSpPr>
        <a:xfrm>
          <a:off x="0" y="0"/>
          <a:ext cx="0" cy="0"/>
          <a:chOff x="0" y="0"/>
          <a:chExt cx="0" cy="0"/>
        </a:xfrm>
      </p:grpSpPr>
      <p:sp>
        <p:nvSpPr>
          <p:cNvPr id="4" name="TextBox 3"/>
          <p:cNvSpPr txBox="1"/>
          <p:nvPr/>
        </p:nvSpPr>
        <p:spPr>
          <a:xfrm>
            <a:off x="4421944" y="395433"/>
            <a:ext cx="3348111" cy="774237"/>
          </a:xfrm>
          <a:prstGeom prst="rect">
            <a:avLst/>
          </a:prstGeom>
          <a:noFill/>
        </p:spPr>
        <p:txBody>
          <a:bodyPr wrap="square">
            <a:spAutoFit/>
          </a:bodyPr>
          <a:lstStyle/>
          <a:p>
            <a:pPr algn="ctr">
              <a:defRPr lang="ko-KR" altLang="en-US"/>
            </a:pPr>
            <a:r>
              <a:rPr lang="ko-KR" altLang="en-US" sz="4500" b="1">
                <a:solidFill>
                  <a:schemeClr val="bg1"/>
                </a:solidFill>
                <a:latin typeface="한컴 윤고딕 240"/>
                <a:ea typeface="한컴 윤고딕 240"/>
              </a:rPr>
              <a:t>차 례</a:t>
            </a:r>
            <a:endParaRPr lang="ko-KR" altLang="en-US" sz="4500" b="1">
              <a:solidFill>
                <a:schemeClr val="bg1"/>
              </a:solidFill>
              <a:latin typeface="한컴 윤고딕 240"/>
              <a:ea typeface="한컴 윤고딕 240"/>
            </a:endParaRPr>
          </a:p>
        </p:txBody>
      </p:sp>
      <p:cxnSp>
        <p:nvCxnSpPr>
          <p:cNvPr id="11" name="직선 연결선 10"/>
          <p:cNvCxnSpPr/>
          <p:nvPr/>
        </p:nvCxnSpPr>
        <p:spPr>
          <a:xfrm>
            <a:off x="-7747" y="27107"/>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직선 연결선 11"/>
          <p:cNvCxnSpPr/>
          <p:nvPr/>
        </p:nvCxnSpPr>
        <p:spPr>
          <a:xfrm>
            <a:off x="-23854" y="6845350"/>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직선 연결선 17"/>
          <p:cNvCxnSpPr/>
          <p:nvPr/>
        </p:nvCxnSpPr>
        <p:spPr>
          <a:xfrm>
            <a:off x="4318594" y="1247169"/>
            <a:ext cx="355481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Box 2"/>
          <p:cNvSpPr txBox="1"/>
          <p:nvPr/>
        </p:nvSpPr>
        <p:spPr>
          <a:xfrm>
            <a:off x="4320292" y="1518966"/>
            <a:ext cx="5633631" cy="4891695"/>
          </a:xfrm>
          <a:prstGeom prst="rect">
            <a:avLst/>
          </a:prstGeom>
          <a:noFill/>
        </p:spPr>
        <p:txBody>
          <a:bodyPr wrap="square">
            <a:spAutoFit/>
          </a:bodyPr>
          <a:lstStyle/>
          <a:p>
            <a:pPr lvl="0">
              <a:defRPr lang="ko-KR" altLang="en-US"/>
            </a:pPr>
            <a:r>
              <a:rPr lang="en-US" altLang="ko-KR" sz="3500">
                <a:solidFill>
                  <a:schemeClr val="bg1"/>
                </a:solidFill>
                <a:latin typeface="한컴 윤고딕 240"/>
                <a:ea typeface="한컴 윤고딕 240"/>
              </a:rPr>
              <a:t>1. </a:t>
            </a:r>
            <a:r>
              <a:rPr lang="ko-KR" altLang="en-US" sz="3500">
                <a:solidFill>
                  <a:schemeClr val="bg1"/>
                </a:solidFill>
                <a:latin typeface="한컴 윤고딕 240"/>
                <a:ea typeface="한컴 윤고딕 240"/>
              </a:rPr>
              <a:t>일본정치의 역사</a:t>
            </a:r>
            <a:endParaRPr lang="ko-KR" altLang="en-US" sz="3500">
              <a:solidFill>
                <a:schemeClr val="bg1"/>
              </a:solidFill>
              <a:latin typeface="한컴 윤고딕 240"/>
              <a:ea typeface="한컴 윤고딕 240"/>
            </a:endParaRPr>
          </a:p>
          <a:p>
            <a:pPr lvl="0">
              <a:defRPr lang="ko-KR" altLang="en-US"/>
            </a:pPr>
            <a:endParaRPr lang="ko-KR" altLang="en-US" sz="3500">
              <a:solidFill>
                <a:schemeClr val="bg1"/>
              </a:solidFill>
              <a:latin typeface="한컴 윤고딕 240"/>
              <a:ea typeface="한컴 윤고딕 240"/>
            </a:endParaRPr>
          </a:p>
          <a:p>
            <a:pPr lvl="0">
              <a:defRPr lang="ko-KR" altLang="en-US"/>
            </a:pPr>
            <a:r>
              <a:rPr lang="ko-KR" altLang="en-US" sz="3500">
                <a:solidFill>
                  <a:schemeClr val="bg1"/>
                </a:solidFill>
                <a:latin typeface="한컴 윤고딕 240"/>
                <a:ea typeface="한컴 윤고딕 240"/>
              </a:rPr>
              <a:t>2. 민주주의 발전</a:t>
            </a:r>
            <a:endParaRPr lang="ko-KR" altLang="en-US" sz="3500">
              <a:solidFill>
                <a:schemeClr val="bg1"/>
              </a:solidFill>
              <a:latin typeface="한컴 윤고딕 240"/>
              <a:ea typeface="한컴 윤고딕 240"/>
            </a:endParaRPr>
          </a:p>
          <a:p>
            <a:pPr lvl="0">
              <a:defRPr lang="ko-KR" altLang="en-US"/>
            </a:pPr>
            <a:endParaRPr lang="ko-KR" altLang="en-US" sz="3500">
              <a:solidFill>
                <a:schemeClr val="bg1"/>
              </a:solidFill>
              <a:latin typeface="한컴 윤고딕 240"/>
              <a:ea typeface="한컴 윤고딕 240"/>
            </a:endParaRPr>
          </a:p>
          <a:p>
            <a:pPr lvl="0">
              <a:defRPr lang="ko-KR" altLang="en-US"/>
            </a:pPr>
            <a:r>
              <a:rPr lang="ko-KR" altLang="en-US" sz="3500">
                <a:solidFill>
                  <a:schemeClr val="bg1"/>
                </a:solidFill>
                <a:latin typeface="한컴 윤고딕 240"/>
                <a:ea typeface="한컴 윤고딕 240"/>
              </a:rPr>
              <a:t>3. 지방자치제</a:t>
            </a:r>
            <a:endParaRPr lang="ko-KR" altLang="en-US" sz="3500">
              <a:solidFill>
                <a:schemeClr val="bg1"/>
              </a:solidFill>
              <a:latin typeface="한컴 윤고딕 240"/>
              <a:ea typeface="한컴 윤고딕 240"/>
            </a:endParaRPr>
          </a:p>
          <a:p>
            <a:pPr lvl="0">
              <a:defRPr lang="ko-KR" altLang="en-US"/>
            </a:pPr>
            <a:endParaRPr lang="ko-KR" altLang="en-US" sz="3500">
              <a:solidFill>
                <a:schemeClr val="bg1"/>
              </a:solidFill>
              <a:latin typeface="한컴 윤고딕 240"/>
              <a:ea typeface="한컴 윤고딕 240"/>
            </a:endParaRPr>
          </a:p>
          <a:p>
            <a:pPr lvl="0">
              <a:defRPr lang="ko-KR" altLang="en-US"/>
            </a:pPr>
            <a:r>
              <a:rPr lang="ko-KR" altLang="en-US" sz="3500">
                <a:solidFill>
                  <a:schemeClr val="bg1"/>
                </a:solidFill>
                <a:latin typeface="한컴 윤고딕 240"/>
                <a:ea typeface="한컴 윤고딕 240"/>
              </a:rPr>
              <a:t>4. 과거 한일 관계</a:t>
            </a:r>
            <a:endParaRPr lang="ko-KR" altLang="en-US" sz="3500">
              <a:solidFill>
                <a:schemeClr val="bg1"/>
              </a:solidFill>
              <a:latin typeface="한컴 윤고딕 240"/>
              <a:ea typeface="한컴 윤고딕 240"/>
            </a:endParaRPr>
          </a:p>
          <a:p>
            <a:pPr lvl="0">
              <a:defRPr lang="ko-KR" altLang="en-US"/>
            </a:pPr>
            <a:endParaRPr lang="ko-KR" altLang="en-US" sz="3500">
              <a:solidFill>
                <a:schemeClr val="bg1"/>
              </a:solidFill>
              <a:latin typeface="한컴 윤고딕 240"/>
              <a:ea typeface="한컴 윤고딕 240"/>
            </a:endParaRPr>
          </a:p>
          <a:p>
            <a:pPr lvl="0">
              <a:defRPr lang="ko-KR" altLang="en-US"/>
            </a:pPr>
            <a:r>
              <a:rPr lang="ko-KR" altLang="en-US" sz="3500">
                <a:solidFill>
                  <a:schemeClr val="bg1"/>
                </a:solidFill>
                <a:latin typeface="한컴 윤고딕 240"/>
                <a:ea typeface="한컴 윤고딕 240"/>
              </a:rPr>
              <a:t>5. 현재 한일 관계</a:t>
            </a:r>
            <a:endParaRPr lang="ko-KR" altLang="en-US" sz="3500">
              <a:solidFill>
                <a:schemeClr val="bg1"/>
              </a:solidFill>
              <a:latin typeface="한컴 윤고딕 240"/>
              <a:ea typeface="한컴 윤고딕 240"/>
            </a:endParaRPr>
          </a:p>
        </p:txBody>
      </p:sp>
    </p:spTree>
  </p:cSld>
  <p:clrMapOvr>
    <a:masterClrMapping/>
  </p:clrMapOvr>
  <p:transition xmlns:mc="http://schemas.openxmlformats.org/markup-compatibility/2006" xmlns:hp="http://schemas.haansoft.com/office/presentation/8.0" mc:Ignorable="hp" hp:hslDur="500"/>
</p:sld>
</file>

<file path=ppt/slides/slide20.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cxnSp>
        <p:nvCxnSpPr>
          <p:cNvPr id="4" name="직선 연결선 3"/>
          <p:cNvCxnSpPr/>
          <p:nvPr/>
        </p:nvCxnSpPr>
        <p:spPr>
          <a:xfrm>
            <a:off x="5505" y="327945"/>
            <a:ext cx="198782"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23556" y="576736"/>
            <a:ext cx="8414198" cy="450059"/>
          </a:xfrm>
          <a:prstGeom prst="rect">
            <a:avLst/>
          </a:prstGeom>
          <a:noFill/>
        </p:spPr>
        <p:txBody>
          <a:bodyPr wrap="square">
            <a:spAutoFit/>
          </a:bodyPr>
          <a:lstStyle/>
          <a:p>
            <a:pPr lvl="0">
              <a:defRPr lang="ko-KR" altLang="en-US"/>
            </a:pPr>
            <a:r>
              <a:rPr lang="ko-KR" altLang="en-US" sz="2400">
                <a:solidFill>
                  <a:schemeClr val="accent5">
                    <a:lumMod val="50000"/>
                  </a:schemeClr>
                </a:solidFill>
              </a:rPr>
              <a:t>일본의 민주주의</a:t>
            </a:r>
            <a:endParaRPr lang="ko-KR" altLang="en-US" sz="2400">
              <a:solidFill>
                <a:schemeClr val="accent5">
                  <a:lumMod val="50000"/>
                </a:schemeClr>
              </a:solidFill>
            </a:endParaRPr>
          </a:p>
        </p:txBody>
      </p:sp>
      <p:cxnSp>
        <p:nvCxnSpPr>
          <p:cNvPr id="35" name="직선 연결선 34"/>
          <p:cNvCxnSpPr/>
          <p:nvPr/>
        </p:nvCxnSpPr>
        <p:spPr>
          <a:xfrm flipH="1">
            <a:off x="4773637" y="6456796"/>
            <a:ext cx="74477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059382" y="2898752"/>
            <a:ext cx="1683471" cy="830997"/>
          </a:xfrm>
          <a:prstGeom prst="rect">
            <a:avLst/>
          </a:prstGeom>
          <a:noFill/>
        </p:spPr>
        <p:txBody>
          <a:bodyPr wrap="square">
            <a:spAutoFit/>
          </a:bodyPr>
          <a:lstStyle/>
          <a:p>
            <a:pPr algn="ctr">
              <a:defRPr lang="ko-KR" altLang="en-US"/>
            </a:pPr>
            <a:r>
              <a:rPr lang="ko-KR" altLang="en-US" sz="1600" b="1">
                <a:solidFill>
                  <a:schemeClr val="bg1"/>
                </a:solidFill>
                <a:latin typeface="+mj-ea"/>
                <a:ea typeface="+mj-ea"/>
              </a:rPr>
              <a:t>관련</a:t>
            </a:r>
            <a:endParaRPr lang="ko-KR" altLang="en-US" sz="1600" b="1">
              <a:solidFill>
                <a:schemeClr val="bg1"/>
              </a:solidFill>
              <a:latin typeface="+mj-ea"/>
              <a:ea typeface="+mj-ea"/>
            </a:endParaRPr>
          </a:p>
          <a:p>
            <a:pPr algn="ctr">
              <a:defRPr lang="ko-KR" altLang="en-US"/>
            </a:pPr>
            <a:r>
              <a:rPr lang="ko-KR" altLang="en-US" sz="1600" b="1">
                <a:solidFill>
                  <a:schemeClr val="bg1"/>
                </a:solidFill>
                <a:latin typeface="+mj-ea"/>
                <a:ea typeface="+mj-ea"/>
              </a:rPr>
              <a:t>사이트</a:t>
            </a:r>
            <a:endParaRPr lang="ko-KR" altLang="en-US" sz="1600" b="1">
              <a:solidFill>
                <a:schemeClr val="bg1"/>
              </a:solidFill>
              <a:latin typeface="+mj-ea"/>
              <a:ea typeface="+mj-ea"/>
            </a:endParaRPr>
          </a:p>
          <a:p>
            <a:pPr algn="ctr">
              <a:defRPr lang="ko-KR" altLang="en-US"/>
            </a:pPr>
            <a:r>
              <a:rPr lang="en-US" altLang="ko-KR" sz="1600" b="1">
                <a:solidFill>
                  <a:schemeClr val="bg1"/>
                </a:solidFill>
                <a:latin typeface="+mj-ea"/>
                <a:ea typeface="+mj-ea"/>
              </a:rPr>
              <a:t>24%</a:t>
            </a:r>
            <a:endParaRPr lang="ko-KR" altLang="en-US" sz="1600" b="1">
              <a:solidFill>
                <a:schemeClr val="bg1"/>
              </a:solidFill>
              <a:latin typeface="+mj-ea"/>
              <a:ea typeface="+mj-ea"/>
            </a:endParaRPr>
          </a:p>
        </p:txBody>
      </p:sp>
      <p:sp>
        <p:nvSpPr>
          <p:cNvPr id="24" name="TextBox 23"/>
          <p:cNvSpPr txBox="1"/>
          <p:nvPr/>
        </p:nvSpPr>
        <p:spPr>
          <a:xfrm>
            <a:off x="7644272" y="2410828"/>
            <a:ext cx="1683472" cy="568592"/>
          </a:xfrm>
          <a:prstGeom prst="rect">
            <a:avLst/>
          </a:prstGeom>
          <a:noFill/>
        </p:spPr>
        <p:txBody>
          <a:bodyPr wrap="square">
            <a:spAutoFit/>
          </a:bodyPr>
          <a:lstStyle/>
          <a:p>
            <a:pPr algn="ctr">
              <a:defRPr lang="ko-KR" altLang="en-US"/>
            </a:pPr>
            <a:r>
              <a:rPr lang="ko-KR" altLang="en-US" sz="1600" b="1">
                <a:solidFill>
                  <a:schemeClr val="bg1"/>
                </a:solidFill>
                <a:latin typeface="+mj-ea"/>
                <a:ea typeface="+mj-ea"/>
              </a:rPr>
              <a:t>인터넷 검색</a:t>
            </a:r>
            <a:endParaRPr lang="ko-KR" altLang="en-US" sz="1600" b="1">
              <a:solidFill>
                <a:schemeClr val="bg1"/>
              </a:solidFill>
              <a:latin typeface="+mj-ea"/>
              <a:ea typeface="+mj-ea"/>
            </a:endParaRPr>
          </a:p>
          <a:p>
            <a:pPr algn="ctr">
              <a:defRPr lang="ko-KR" altLang="en-US"/>
            </a:pPr>
            <a:r>
              <a:rPr lang="en-US" altLang="ko-KR" sz="1600" b="1">
                <a:solidFill>
                  <a:schemeClr val="bg1"/>
                </a:solidFill>
                <a:latin typeface="+mj-ea"/>
                <a:ea typeface="+mj-ea"/>
              </a:rPr>
              <a:t>40%</a:t>
            </a:r>
            <a:endParaRPr lang="ko-KR" altLang="en-US" sz="1600" b="1">
              <a:solidFill>
                <a:schemeClr val="bg1"/>
              </a:solidFill>
              <a:latin typeface="+mj-ea"/>
              <a:ea typeface="+mj-ea"/>
            </a:endParaRPr>
          </a:p>
        </p:txBody>
      </p:sp>
      <p:sp>
        <p:nvSpPr>
          <p:cNvPr id="25" name="TextBox 24"/>
          <p:cNvSpPr txBox="1"/>
          <p:nvPr/>
        </p:nvSpPr>
        <p:spPr>
          <a:xfrm>
            <a:off x="6320509" y="4813373"/>
            <a:ext cx="1683471" cy="584775"/>
          </a:xfrm>
          <a:prstGeom prst="rect">
            <a:avLst/>
          </a:prstGeom>
          <a:noFill/>
        </p:spPr>
        <p:txBody>
          <a:bodyPr wrap="square">
            <a:spAutoFit/>
          </a:bodyPr>
          <a:lstStyle/>
          <a:p>
            <a:pPr algn="ctr">
              <a:defRPr lang="ko-KR" altLang="en-US"/>
            </a:pPr>
            <a:r>
              <a:rPr lang="ko-KR" altLang="en-US" sz="1600" b="1">
                <a:solidFill>
                  <a:schemeClr val="bg1"/>
                </a:solidFill>
                <a:latin typeface="+mj-ea"/>
                <a:ea typeface="+mj-ea"/>
              </a:rPr>
              <a:t>학습 자료</a:t>
            </a:r>
            <a:endParaRPr lang="ko-KR" altLang="en-US" sz="1600" b="1">
              <a:solidFill>
                <a:schemeClr val="bg1"/>
              </a:solidFill>
              <a:latin typeface="+mj-ea"/>
              <a:ea typeface="+mj-ea"/>
            </a:endParaRPr>
          </a:p>
          <a:p>
            <a:pPr algn="ctr">
              <a:defRPr lang="ko-KR" altLang="en-US"/>
            </a:pPr>
            <a:r>
              <a:rPr lang="en-US" altLang="ko-KR" sz="1600" b="1">
                <a:solidFill>
                  <a:schemeClr val="bg1"/>
                </a:solidFill>
                <a:latin typeface="+mj-ea"/>
                <a:ea typeface="+mj-ea"/>
              </a:rPr>
              <a:t>17%</a:t>
            </a:r>
            <a:endParaRPr lang="ko-KR" altLang="en-US" sz="1600" b="1">
              <a:solidFill>
                <a:schemeClr val="bg1"/>
              </a:solidFill>
              <a:latin typeface="+mj-ea"/>
              <a:ea typeface="+mj-ea"/>
            </a:endParaRPr>
          </a:p>
        </p:txBody>
      </p:sp>
      <p:sp>
        <p:nvSpPr>
          <p:cNvPr id="27" name="TextBox 26"/>
          <p:cNvSpPr txBox="1"/>
          <p:nvPr/>
        </p:nvSpPr>
        <p:spPr>
          <a:xfrm>
            <a:off x="9283023" y="4624216"/>
            <a:ext cx="1683471" cy="574529"/>
          </a:xfrm>
          <a:prstGeom prst="rect">
            <a:avLst/>
          </a:prstGeom>
          <a:noFill/>
        </p:spPr>
        <p:txBody>
          <a:bodyPr wrap="square">
            <a:spAutoFit/>
          </a:bodyPr>
          <a:lstStyle/>
          <a:p>
            <a:pPr algn="ctr">
              <a:defRPr lang="ko-KR" altLang="en-US"/>
            </a:pPr>
            <a:r>
              <a:rPr lang="ko-KR" altLang="en-US" sz="1600" b="1">
                <a:solidFill>
                  <a:schemeClr val="bg1"/>
                </a:solidFill>
                <a:latin typeface="+mj-ea"/>
                <a:ea typeface="+mj-ea"/>
              </a:rPr>
              <a:t>지인 추천</a:t>
            </a:r>
            <a:endParaRPr lang="ko-KR" altLang="en-US" sz="1600" b="1">
              <a:solidFill>
                <a:schemeClr val="bg1"/>
              </a:solidFill>
              <a:latin typeface="+mj-ea"/>
              <a:ea typeface="+mj-ea"/>
            </a:endParaRPr>
          </a:p>
          <a:p>
            <a:pPr algn="ctr">
              <a:defRPr lang="ko-KR" altLang="en-US"/>
            </a:pPr>
            <a:r>
              <a:rPr lang="en-US" altLang="ko-KR" sz="1600" b="1">
                <a:solidFill>
                  <a:schemeClr val="bg1"/>
                </a:solidFill>
                <a:latin typeface="+mj-ea"/>
                <a:ea typeface="+mj-ea"/>
              </a:rPr>
              <a:t>17%</a:t>
            </a:r>
            <a:endParaRPr lang="ko-KR" altLang="en-US" sz="1600" b="1">
              <a:solidFill>
                <a:schemeClr val="bg1"/>
              </a:solidFill>
              <a:latin typeface="+mj-ea"/>
              <a:ea typeface="+mj-ea"/>
            </a:endParaRPr>
          </a:p>
        </p:txBody>
      </p:sp>
      <p:cxnSp>
        <p:nvCxnSpPr>
          <p:cNvPr id="31" name="직선 연결선 30"/>
          <p:cNvCxnSpPr/>
          <p:nvPr/>
        </p:nvCxnSpPr>
        <p:spPr>
          <a:xfrm>
            <a:off x="5505" y="13855"/>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실행 단추: 앞으로 또는 다음 37">
            <a:hlinkClick r:id="rId3" highlightClick="1"/>
          </p:cNvPr>
          <p:cNvSpPr/>
          <p:nvPr/>
        </p:nvSpPr>
        <p:spPr>
          <a:xfrm>
            <a:off x="9385906" y="1282095"/>
            <a:ext cx="1878294" cy="1139439"/>
          </a:xfrm>
          <a:prstGeom prst="actionButtonForwardNext">
            <a:avLst/>
          </a:prstGeom>
        </p:spPr>
        <p:style>
          <a:lnRef idx="2">
            <a:schemeClr val="accent1">
              <a:shade val="2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pic>
        <p:nvPicPr>
          <p:cNvPr id="39" name="그림 38"/>
          <p:cNvPicPr>
            <a:picLocks noChangeAspect="1"/>
          </p:cNvPicPr>
          <p:nvPr/>
        </p:nvPicPr>
        <p:blipFill rotWithShape="1">
          <a:blip r:embed="rId4"/>
          <a:stretch>
            <a:fillRect/>
          </a:stretch>
        </p:blipFill>
        <p:spPr>
          <a:xfrm>
            <a:off x="353786" y="4848905"/>
            <a:ext cx="11526761" cy="1514475"/>
          </a:xfrm>
          <a:prstGeom prst="rect">
            <a:avLst/>
          </a:prstGeom>
          <a:effectLst>
            <a:softEdge rad="38100"/>
          </a:effectLst>
        </p:spPr>
      </p:pic>
    </p:spTree>
  </p:cSld>
  <p:clrMapOvr>
    <a:masterClrMapping/>
  </p:clrMapOvr>
  <p:transition xmlns:mc="http://schemas.openxmlformats.org/markup-compatibility/2006" xmlns:hp="http://schemas.haansoft.com/office/presentation/8.0" mc:Ignorable="hp" hp:hslDur="500"/>
</p:sld>
</file>

<file path=ppt/slides/slide21.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cxnSp>
        <p:nvCxnSpPr>
          <p:cNvPr id="4" name="직선 연결선 3"/>
          <p:cNvCxnSpPr/>
          <p:nvPr/>
        </p:nvCxnSpPr>
        <p:spPr>
          <a:xfrm>
            <a:off x="5505" y="327945"/>
            <a:ext cx="198782"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23556" y="576736"/>
            <a:ext cx="8414198" cy="450059"/>
          </a:xfrm>
          <a:prstGeom prst="rect">
            <a:avLst/>
          </a:prstGeom>
          <a:noFill/>
        </p:spPr>
        <p:txBody>
          <a:bodyPr wrap="square">
            <a:spAutoFit/>
          </a:bodyPr>
          <a:lstStyle/>
          <a:p>
            <a:pPr lvl="0">
              <a:defRPr lang="ko-KR" altLang="en-US"/>
            </a:pPr>
            <a:r>
              <a:rPr lang="ko-KR" altLang="en-US" sz="2400">
                <a:solidFill>
                  <a:schemeClr val="accent5">
                    <a:lumMod val="50000"/>
                  </a:schemeClr>
                </a:solidFill>
              </a:rPr>
              <a:t>한국의 민주주의</a:t>
            </a:r>
            <a:endParaRPr lang="ko-KR" altLang="en-US" sz="2400">
              <a:solidFill>
                <a:schemeClr val="accent5">
                  <a:lumMod val="50000"/>
                </a:schemeClr>
              </a:solidFill>
            </a:endParaRPr>
          </a:p>
        </p:txBody>
      </p:sp>
      <p:sp>
        <p:nvSpPr>
          <p:cNvPr id="13" name="TextBox 12"/>
          <p:cNvSpPr txBox="1"/>
          <p:nvPr/>
        </p:nvSpPr>
        <p:spPr>
          <a:xfrm>
            <a:off x="3327389" y="3262352"/>
            <a:ext cx="1550505" cy="1126768"/>
          </a:xfrm>
          <a:prstGeom prst="rect">
            <a:avLst/>
          </a:prstGeom>
          <a:noFill/>
        </p:spPr>
        <p:txBody>
          <a:bodyPr wrap="square">
            <a:spAutoFit/>
          </a:bodyPr>
          <a:lstStyle/>
          <a:p>
            <a:pPr algn="ctr">
              <a:defRPr lang="ko-KR" altLang="en-US"/>
            </a:pPr>
            <a:r>
              <a:rPr lang="en-US" altLang="ko-KR" sz="1600">
                <a:solidFill>
                  <a:schemeClr val="bg1"/>
                </a:solidFill>
                <a:latin typeface="+mj-ea"/>
                <a:ea typeface="+mj-ea"/>
              </a:rPr>
              <a:t>2014</a:t>
            </a:r>
            <a:r>
              <a:rPr lang="ko-KR" altLang="en-US" sz="1600">
                <a:solidFill>
                  <a:schemeClr val="bg1"/>
                </a:solidFill>
                <a:latin typeface="+mj-ea"/>
                <a:ea typeface="+mj-ea"/>
              </a:rPr>
              <a:t>년</a:t>
            </a:r>
            <a:endParaRPr lang="ko-KR" altLang="en-US" sz="1600">
              <a:solidFill>
                <a:schemeClr val="bg1"/>
              </a:solidFill>
              <a:latin typeface="+mj-ea"/>
              <a:ea typeface="+mj-ea"/>
            </a:endParaRPr>
          </a:p>
          <a:p>
            <a:pPr algn="ctr">
              <a:defRPr lang="ko-KR" altLang="en-US"/>
            </a:pPr>
            <a:r>
              <a:rPr lang="en-US" altLang="ko-KR" sz="2000" b="1">
                <a:solidFill>
                  <a:schemeClr val="bg1"/>
                </a:solidFill>
                <a:latin typeface="+mj-ea"/>
                <a:ea typeface="+mj-ea"/>
              </a:rPr>
              <a:t>22,800</a:t>
            </a:r>
            <a:r>
              <a:rPr lang="ko-KR" altLang="en-US" sz="2000" b="1">
                <a:solidFill>
                  <a:schemeClr val="bg1"/>
                </a:solidFill>
                <a:latin typeface="+mj-ea"/>
                <a:ea typeface="+mj-ea"/>
              </a:rPr>
              <a:t>명</a:t>
            </a:r>
            <a:endParaRPr lang="ko-KR" altLang="en-US" sz="2000" b="1">
              <a:solidFill>
                <a:schemeClr val="bg1"/>
              </a:solidFill>
              <a:latin typeface="+mj-ea"/>
              <a:ea typeface="+mj-ea"/>
            </a:endParaRPr>
          </a:p>
          <a:p>
            <a:pPr algn="ctr">
              <a:defRPr lang="ko-KR" altLang="en-US"/>
            </a:pPr>
            <a:endParaRPr lang="en-US" altLang="ko-KR" sz="1600">
              <a:solidFill>
                <a:schemeClr val="bg1"/>
              </a:solidFill>
              <a:latin typeface="+mj-ea"/>
              <a:ea typeface="+mj-ea"/>
            </a:endParaRPr>
          </a:p>
          <a:p>
            <a:pPr algn="ctr">
              <a:defRPr lang="ko-KR" altLang="en-US"/>
            </a:pPr>
            <a:endParaRPr lang="ko-KR" altLang="en-US" sz="1600">
              <a:solidFill>
                <a:schemeClr val="bg1"/>
              </a:solidFill>
              <a:latin typeface="+mj-ea"/>
              <a:ea typeface="+mj-ea"/>
            </a:endParaRPr>
          </a:p>
        </p:txBody>
      </p:sp>
      <p:cxnSp>
        <p:nvCxnSpPr>
          <p:cNvPr id="35" name="직선 연결선 34"/>
          <p:cNvCxnSpPr/>
          <p:nvPr/>
        </p:nvCxnSpPr>
        <p:spPr>
          <a:xfrm flipH="1">
            <a:off x="4773637" y="6456796"/>
            <a:ext cx="74477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직선 연결선 42"/>
          <p:cNvCxnSpPr/>
          <p:nvPr/>
        </p:nvCxnSpPr>
        <p:spPr>
          <a:xfrm>
            <a:off x="5505" y="13855"/>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4" name="실행 단추: 앞으로 또는 다음 43">
            <a:hlinkClick r:id="rId2" highlightClick="1"/>
          </p:cNvPr>
          <p:cNvSpPr/>
          <p:nvPr/>
        </p:nvSpPr>
        <p:spPr>
          <a:xfrm>
            <a:off x="9144000" y="1301453"/>
            <a:ext cx="1911498" cy="1166144"/>
          </a:xfrm>
          <a:prstGeom prst="actionButtonForwardNext">
            <a:avLst/>
          </a:prstGeom>
        </p:spPr>
        <p:style>
          <a:lnRef idx="2">
            <a:schemeClr val="accent1">
              <a:shade val="2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pic>
        <p:nvPicPr>
          <p:cNvPr id="45" name="그림 44"/>
          <p:cNvPicPr>
            <a:picLocks noChangeAspect="1"/>
          </p:cNvPicPr>
          <p:nvPr/>
        </p:nvPicPr>
        <p:blipFill rotWithShape="1">
          <a:blip r:embed="rId3"/>
          <a:stretch>
            <a:fillRect/>
          </a:stretch>
        </p:blipFill>
        <p:spPr>
          <a:xfrm>
            <a:off x="504976" y="4607001"/>
            <a:ext cx="10996689" cy="1650546"/>
          </a:xfrm>
          <a:prstGeom prst="rect">
            <a:avLst/>
          </a:prstGeom>
          <a:effectLst>
            <a:softEdge rad="38100"/>
          </a:effectLst>
        </p:spPr>
      </p:pic>
    </p:spTree>
  </p:cSld>
  <p:clrMapOvr>
    <a:masterClrMapping/>
  </p:clrMapOvr>
  <p:transition xmlns:mc="http://schemas.openxmlformats.org/markup-compatibility/2006" xmlns:hp="http://schemas.haansoft.com/office/presentation/8.0" mc:Ignorable="hp" hp:hslDur="500"/>
</p:sld>
</file>

<file path=ppt/slides/slide22.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pic>
        <p:nvPicPr>
          <p:cNvPr id="2" name="그림 1"/>
          <p:cNvPicPr>
            <a:picLocks noChangeAspect="1"/>
          </p:cNvPicPr>
          <p:nvPr/>
        </p:nvPicPr>
        <p:blipFill rotWithShape="1">
          <a:blip r:embed="rId2">
            <a:grayscl/>
          </a:blip>
          <a:srcRect r="-90" b="5340"/>
          <a:stretch>
            <a:fillRect/>
          </a:stretch>
        </p:blipFill>
        <p:spPr>
          <a:xfrm>
            <a:off x="-1" y="0"/>
            <a:ext cx="12205855" cy="6871855"/>
          </a:xfrm>
          <a:prstGeom prst="rect">
            <a:avLst/>
          </a:prstGeom>
        </p:spPr>
      </p:pic>
      <p:sp>
        <p:nvSpPr>
          <p:cNvPr id="3" name="TextBox 2"/>
          <p:cNvSpPr txBox="1"/>
          <p:nvPr/>
        </p:nvSpPr>
        <p:spPr>
          <a:xfrm>
            <a:off x="1622472" y="2562898"/>
            <a:ext cx="8683013" cy="1178522"/>
          </a:xfrm>
          <a:prstGeom prst="rect">
            <a:avLst/>
          </a:prstGeom>
          <a:solidFill>
            <a:schemeClr val="accent1">
              <a:lumMod val="75000"/>
            </a:schemeClr>
          </a:solidFill>
        </p:spPr>
        <p:txBody>
          <a:bodyPr wrap="square">
            <a:spAutoFit/>
          </a:bodyPr>
          <a:lstStyle/>
          <a:p>
            <a:pPr algn="ctr">
              <a:defRPr lang="ko-KR" altLang="en-US"/>
            </a:pPr>
            <a:r>
              <a:rPr lang="ko-KR" altLang="en-US" sz="3600">
                <a:solidFill>
                  <a:schemeClr val="bg1"/>
                </a:solidFill>
              </a:rPr>
              <a:t>일본의 민주주의와 </a:t>
            </a:r>
            <a:endParaRPr lang="ko-KR" altLang="en-US" sz="3600">
              <a:solidFill>
                <a:schemeClr val="bg1"/>
              </a:solidFill>
            </a:endParaRPr>
          </a:p>
          <a:p>
            <a:pPr algn="ctr">
              <a:defRPr lang="ko-KR" altLang="en-US"/>
            </a:pPr>
            <a:r>
              <a:rPr lang="ko-KR" altLang="en-US" sz="3600">
                <a:solidFill>
                  <a:schemeClr val="bg1"/>
                </a:solidFill>
              </a:rPr>
              <a:t>한국의 민주주의 차이점</a:t>
            </a:r>
            <a:endParaRPr lang="ko-KR" altLang="en-US" sz="3600">
              <a:solidFill>
                <a:schemeClr val="bg1"/>
              </a:solidFill>
            </a:endParaRPr>
          </a:p>
        </p:txBody>
      </p:sp>
    </p:spTree>
  </p:cSld>
  <p:clrMapOvr>
    <a:masterClrMapping/>
  </p:clrMapOvr>
  <p:transition xmlns:mc="http://schemas.openxmlformats.org/markup-compatibility/2006" xmlns:hp="http://schemas.haansoft.com/office/presentation/8.0" mc:Ignorable="hp" hp:hslDur="500"/>
</p:sld>
</file>

<file path=ppt/slides/slide23.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cxnSp>
        <p:nvCxnSpPr>
          <p:cNvPr id="4" name="직선 연결선 3"/>
          <p:cNvCxnSpPr/>
          <p:nvPr/>
        </p:nvCxnSpPr>
        <p:spPr>
          <a:xfrm>
            <a:off x="5505" y="327945"/>
            <a:ext cx="198782"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23556" y="576736"/>
            <a:ext cx="8414198" cy="450059"/>
          </a:xfrm>
          <a:prstGeom prst="rect">
            <a:avLst/>
          </a:prstGeom>
          <a:noFill/>
        </p:spPr>
        <p:txBody>
          <a:bodyPr wrap="square">
            <a:spAutoFit/>
          </a:bodyPr>
          <a:lstStyle/>
          <a:p>
            <a:pPr lvl="0">
              <a:defRPr lang="ko-KR" altLang="en-US"/>
            </a:pPr>
            <a:r>
              <a:rPr lang="ko-KR" altLang="en-US" sz="2400">
                <a:solidFill>
                  <a:schemeClr val="accent5">
                    <a:lumMod val="50000"/>
                  </a:schemeClr>
                </a:solidFill>
              </a:rPr>
              <a:t>일본의 민주주의</a:t>
            </a:r>
            <a:endParaRPr lang="ko-KR" altLang="en-US" sz="2400">
              <a:solidFill>
                <a:schemeClr val="accent5">
                  <a:lumMod val="50000"/>
                </a:schemeClr>
              </a:solidFill>
            </a:endParaRPr>
          </a:p>
        </p:txBody>
      </p:sp>
      <p:sp>
        <p:nvSpPr>
          <p:cNvPr id="13" name="TextBox 12"/>
          <p:cNvSpPr txBox="1"/>
          <p:nvPr/>
        </p:nvSpPr>
        <p:spPr>
          <a:xfrm>
            <a:off x="3327389" y="3262352"/>
            <a:ext cx="1550505" cy="1126768"/>
          </a:xfrm>
          <a:prstGeom prst="rect">
            <a:avLst/>
          </a:prstGeom>
          <a:noFill/>
        </p:spPr>
        <p:txBody>
          <a:bodyPr wrap="square">
            <a:spAutoFit/>
          </a:bodyPr>
          <a:lstStyle/>
          <a:p>
            <a:pPr algn="ctr">
              <a:defRPr lang="ko-KR" altLang="en-US"/>
            </a:pPr>
            <a:r>
              <a:rPr lang="en-US" altLang="ko-KR" sz="1600">
                <a:solidFill>
                  <a:schemeClr val="bg1"/>
                </a:solidFill>
                <a:latin typeface="+mj-ea"/>
                <a:ea typeface="+mj-ea"/>
              </a:rPr>
              <a:t>2014</a:t>
            </a:r>
            <a:r>
              <a:rPr lang="ko-KR" altLang="en-US" sz="1600">
                <a:solidFill>
                  <a:schemeClr val="bg1"/>
                </a:solidFill>
                <a:latin typeface="+mj-ea"/>
                <a:ea typeface="+mj-ea"/>
              </a:rPr>
              <a:t>년</a:t>
            </a:r>
            <a:endParaRPr lang="ko-KR" altLang="en-US" sz="1600">
              <a:solidFill>
                <a:schemeClr val="bg1"/>
              </a:solidFill>
              <a:latin typeface="+mj-ea"/>
              <a:ea typeface="+mj-ea"/>
            </a:endParaRPr>
          </a:p>
          <a:p>
            <a:pPr algn="ctr">
              <a:defRPr lang="ko-KR" altLang="en-US"/>
            </a:pPr>
            <a:r>
              <a:rPr lang="en-US" altLang="ko-KR" sz="2000" b="1">
                <a:solidFill>
                  <a:schemeClr val="bg1"/>
                </a:solidFill>
                <a:latin typeface="+mj-ea"/>
                <a:ea typeface="+mj-ea"/>
              </a:rPr>
              <a:t>22,800</a:t>
            </a:r>
            <a:r>
              <a:rPr lang="ko-KR" altLang="en-US" sz="2000" b="1">
                <a:solidFill>
                  <a:schemeClr val="bg1"/>
                </a:solidFill>
                <a:latin typeface="+mj-ea"/>
                <a:ea typeface="+mj-ea"/>
              </a:rPr>
              <a:t>명</a:t>
            </a:r>
            <a:endParaRPr lang="ko-KR" altLang="en-US" sz="2000" b="1">
              <a:solidFill>
                <a:schemeClr val="bg1"/>
              </a:solidFill>
              <a:latin typeface="+mj-ea"/>
              <a:ea typeface="+mj-ea"/>
            </a:endParaRPr>
          </a:p>
          <a:p>
            <a:pPr algn="ctr">
              <a:defRPr lang="ko-KR" altLang="en-US"/>
            </a:pPr>
            <a:endParaRPr lang="en-US" altLang="ko-KR" sz="1600">
              <a:solidFill>
                <a:schemeClr val="bg1"/>
              </a:solidFill>
              <a:latin typeface="+mj-ea"/>
              <a:ea typeface="+mj-ea"/>
            </a:endParaRPr>
          </a:p>
          <a:p>
            <a:pPr algn="ctr">
              <a:defRPr lang="ko-KR" altLang="en-US"/>
            </a:pPr>
            <a:endParaRPr lang="ko-KR" altLang="en-US" sz="1600">
              <a:solidFill>
                <a:schemeClr val="bg1"/>
              </a:solidFill>
              <a:latin typeface="+mj-ea"/>
              <a:ea typeface="+mj-ea"/>
            </a:endParaRPr>
          </a:p>
        </p:txBody>
      </p:sp>
      <p:cxnSp>
        <p:nvCxnSpPr>
          <p:cNvPr id="35" name="직선 연결선 34"/>
          <p:cNvCxnSpPr/>
          <p:nvPr/>
        </p:nvCxnSpPr>
        <p:spPr>
          <a:xfrm flipH="1">
            <a:off x="4773637" y="6456796"/>
            <a:ext cx="74477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직선 연결선 42"/>
          <p:cNvCxnSpPr/>
          <p:nvPr/>
        </p:nvCxnSpPr>
        <p:spPr>
          <a:xfrm>
            <a:off x="5505" y="13855"/>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45" name="그림 44"/>
          <p:cNvPicPr>
            <a:picLocks noChangeAspect="1"/>
          </p:cNvPicPr>
          <p:nvPr/>
        </p:nvPicPr>
        <p:blipFill rotWithShape="1">
          <a:blip r:embed="rId2"/>
          <a:srcRect l="550" t="910" r="-550" b="-910"/>
          <a:stretch>
            <a:fillRect/>
          </a:stretch>
        </p:blipFill>
        <p:spPr>
          <a:xfrm>
            <a:off x="5948588" y="1300087"/>
            <a:ext cx="5559273" cy="5059136"/>
          </a:xfrm>
          <a:prstGeom prst="rect">
            <a:avLst/>
          </a:prstGeom>
          <a:effectLst>
            <a:softEdge rad="254000"/>
          </a:effectLst>
        </p:spPr>
      </p:pic>
      <p:pic>
        <p:nvPicPr>
          <p:cNvPr id="46" name="그림 45"/>
          <p:cNvPicPr>
            <a:picLocks noChangeAspect="1"/>
          </p:cNvPicPr>
          <p:nvPr/>
        </p:nvPicPr>
        <p:blipFill rotWithShape="1">
          <a:blip r:embed="rId3"/>
          <a:stretch>
            <a:fillRect/>
          </a:stretch>
        </p:blipFill>
        <p:spPr>
          <a:xfrm>
            <a:off x="590147" y="1236738"/>
            <a:ext cx="5503332" cy="5077581"/>
          </a:xfrm>
          <a:prstGeom prst="rect">
            <a:avLst/>
          </a:prstGeom>
          <a:effectLst>
            <a:softEdge rad="254000"/>
          </a:effectLst>
        </p:spPr>
      </p:pic>
    </p:spTree>
  </p:cSld>
  <p:clrMapOvr>
    <a:masterClrMapping/>
  </p:clrMapOvr>
  <p:transition xmlns:mc="http://schemas.openxmlformats.org/markup-compatibility/2006" xmlns:hp="http://schemas.haansoft.com/office/presentation/8.0" mc:Ignorable="hp" hp:hslDur="500"/>
</p:sld>
</file>

<file path=ppt/slides/slide24.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cxnSp>
        <p:nvCxnSpPr>
          <p:cNvPr id="4" name="직선 연결선 3"/>
          <p:cNvCxnSpPr/>
          <p:nvPr/>
        </p:nvCxnSpPr>
        <p:spPr>
          <a:xfrm>
            <a:off x="5505" y="327945"/>
            <a:ext cx="198782"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23556" y="576736"/>
            <a:ext cx="8414198" cy="450059"/>
          </a:xfrm>
          <a:prstGeom prst="rect">
            <a:avLst/>
          </a:prstGeom>
          <a:noFill/>
        </p:spPr>
        <p:txBody>
          <a:bodyPr wrap="square">
            <a:spAutoFit/>
          </a:bodyPr>
          <a:lstStyle/>
          <a:p>
            <a:pPr lvl="0">
              <a:defRPr lang="ko-KR" altLang="en-US"/>
            </a:pPr>
            <a:r>
              <a:rPr lang="ko-KR" altLang="en-US" sz="2400">
                <a:solidFill>
                  <a:schemeClr val="accent5">
                    <a:lumMod val="50000"/>
                  </a:schemeClr>
                </a:solidFill>
              </a:rPr>
              <a:t>한국의 민주주의</a:t>
            </a:r>
            <a:endParaRPr lang="ko-KR" altLang="en-US" sz="2400">
              <a:solidFill>
                <a:schemeClr val="accent5">
                  <a:lumMod val="50000"/>
                </a:schemeClr>
              </a:solidFill>
            </a:endParaRPr>
          </a:p>
        </p:txBody>
      </p:sp>
      <p:sp>
        <p:nvSpPr>
          <p:cNvPr id="13" name="TextBox 12"/>
          <p:cNvSpPr txBox="1"/>
          <p:nvPr/>
        </p:nvSpPr>
        <p:spPr>
          <a:xfrm>
            <a:off x="3327389" y="3262352"/>
            <a:ext cx="1550505" cy="1126768"/>
          </a:xfrm>
          <a:prstGeom prst="rect">
            <a:avLst/>
          </a:prstGeom>
          <a:noFill/>
        </p:spPr>
        <p:txBody>
          <a:bodyPr wrap="square">
            <a:spAutoFit/>
          </a:bodyPr>
          <a:lstStyle/>
          <a:p>
            <a:pPr algn="ctr">
              <a:defRPr lang="ko-KR" altLang="en-US"/>
            </a:pPr>
            <a:r>
              <a:rPr lang="en-US" altLang="ko-KR" sz="1600">
                <a:solidFill>
                  <a:schemeClr val="bg1"/>
                </a:solidFill>
                <a:latin typeface="+mj-ea"/>
                <a:ea typeface="+mj-ea"/>
              </a:rPr>
              <a:t>2014</a:t>
            </a:r>
            <a:r>
              <a:rPr lang="ko-KR" altLang="en-US" sz="1600">
                <a:solidFill>
                  <a:schemeClr val="bg1"/>
                </a:solidFill>
                <a:latin typeface="+mj-ea"/>
                <a:ea typeface="+mj-ea"/>
              </a:rPr>
              <a:t>년</a:t>
            </a:r>
            <a:endParaRPr lang="ko-KR" altLang="en-US" sz="1600">
              <a:solidFill>
                <a:schemeClr val="bg1"/>
              </a:solidFill>
              <a:latin typeface="+mj-ea"/>
              <a:ea typeface="+mj-ea"/>
            </a:endParaRPr>
          </a:p>
          <a:p>
            <a:pPr algn="ctr">
              <a:defRPr lang="ko-KR" altLang="en-US"/>
            </a:pPr>
            <a:r>
              <a:rPr lang="en-US" altLang="ko-KR" sz="2000" b="1">
                <a:solidFill>
                  <a:schemeClr val="bg1"/>
                </a:solidFill>
                <a:latin typeface="+mj-ea"/>
                <a:ea typeface="+mj-ea"/>
              </a:rPr>
              <a:t>22,800</a:t>
            </a:r>
            <a:r>
              <a:rPr lang="ko-KR" altLang="en-US" sz="2000" b="1">
                <a:solidFill>
                  <a:schemeClr val="bg1"/>
                </a:solidFill>
                <a:latin typeface="+mj-ea"/>
                <a:ea typeface="+mj-ea"/>
              </a:rPr>
              <a:t>명</a:t>
            </a:r>
            <a:endParaRPr lang="ko-KR" altLang="en-US" sz="2000" b="1">
              <a:solidFill>
                <a:schemeClr val="bg1"/>
              </a:solidFill>
              <a:latin typeface="+mj-ea"/>
              <a:ea typeface="+mj-ea"/>
            </a:endParaRPr>
          </a:p>
          <a:p>
            <a:pPr algn="ctr">
              <a:defRPr lang="ko-KR" altLang="en-US"/>
            </a:pPr>
            <a:endParaRPr lang="en-US" altLang="ko-KR" sz="1600">
              <a:solidFill>
                <a:schemeClr val="bg1"/>
              </a:solidFill>
              <a:latin typeface="+mj-ea"/>
              <a:ea typeface="+mj-ea"/>
            </a:endParaRPr>
          </a:p>
          <a:p>
            <a:pPr algn="ctr">
              <a:defRPr lang="ko-KR" altLang="en-US"/>
            </a:pPr>
            <a:endParaRPr lang="ko-KR" altLang="en-US" sz="1600">
              <a:solidFill>
                <a:schemeClr val="bg1"/>
              </a:solidFill>
              <a:latin typeface="+mj-ea"/>
              <a:ea typeface="+mj-ea"/>
            </a:endParaRPr>
          </a:p>
        </p:txBody>
      </p:sp>
      <p:cxnSp>
        <p:nvCxnSpPr>
          <p:cNvPr id="35" name="직선 연결선 34"/>
          <p:cNvCxnSpPr/>
          <p:nvPr/>
        </p:nvCxnSpPr>
        <p:spPr>
          <a:xfrm flipH="1">
            <a:off x="4773637" y="6456796"/>
            <a:ext cx="74477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직선 연결선 42"/>
          <p:cNvCxnSpPr/>
          <p:nvPr/>
        </p:nvCxnSpPr>
        <p:spPr>
          <a:xfrm>
            <a:off x="5505" y="13855"/>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45" name="그림 44"/>
          <p:cNvPicPr>
            <a:picLocks noChangeAspect="1"/>
          </p:cNvPicPr>
          <p:nvPr/>
        </p:nvPicPr>
        <p:blipFill rotWithShape="1">
          <a:blip r:embed="rId2"/>
          <a:stretch>
            <a:fillRect/>
          </a:stretch>
        </p:blipFill>
        <p:spPr>
          <a:xfrm>
            <a:off x="6171446" y="1238779"/>
            <a:ext cx="5400824" cy="5060799"/>
          </a:xfrm>
          <a:prstGeom prst="rect">
            <a:avLst/>
          </a:prstGeom>
          <a:effectLst>
            <a:softEdge rad="127000"/>
          </a:effectLst>
        </p:spPr>
      </p:pic>
      <p:pic>
        <p:nvPicPr>
          <p:cNvPr id="46" name="그림 45"/>
          <p:cNvPicPr>
            <a:picLocks noChangeAspect="1"/>
          </p:cNvPicPr>
          <p:nvPr/>
        </p:nvPicPr>
        <p:blipFill rotWithShape="1">
          <a:blip r:embed="rId3"/>
          <a:srcRect t="12780" b="13420"/>
          <a:stretch>
            <a:fillRect/>
          </a:stretch>
        </p:blipFill>
        <p:spPr>
          <a:xfrm>
            <a:off x="488194" y="1195689"/>
            <a:ext cx="5651803" cy="5131859"/>
          </a:xfrm>
          <a:prstGeom prst="rect">
            <a:avLst/>
          </a:prstGeom>
          <a:effectLst>
            <a:softEdge rad="381000"/>
          </a:effectLst>
        </p:spPr>
      </p:pic>
    </p:spTree>
  </p:cSld>
  <p:clrMapOvr>
    <a:masterClrMapping/>
  </p:clrMapOvr>
  <p:transition xmlns:mc="http://schemas.openxmlformats.org/markup-compatibility/2006" xmlns:hp="http://schemas.haansoft.com/office/presentation/8.0" mc:Ignorable="hp" hp:hslDur="500"/>
</p:sld>
</file>

<file path=ppt/slides/slide25.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Pr shadeToTitle="0">
        <a:solidFill>
          <a:srgbClr val="0070c0"/>
        </a:solidFill>
      </p:bgPr>
    </p:bg>
    <p:spTree>
      <p:nvGrpSpPr>
        <p:cNvPr id="1" name=""/>
        <p:cNvGrpSpPr/>
        <p:nvPr/>
      </p:nvGrpSpPr>
      <p:grpSpPr>
        <a:xfrm>
          <a:off x="0" y="0"/>
          <a:ext cx="0" cy="0"/>
          <a:chOff x="0" y="0"/>
          <a:chExt cx="0" cy="0"/>
        </a:xfrm>
      </p:grpSpPr>
      <p:pic>
        <p:nvPicPr>
          <p:cNvPr id="37" name="그림 36"/>
          <p:cNvPicPr>
            <a:picLocks noChangeAspect="1"/>
          </p:cNvPicPr>
          <p:nvPr/>
        </p:nvPicPr>
        <p:blipFill rotWithShape="1">
          <a:blip r:embed="rId2"/>
          <a:stretch>
            <a:fillRect/>
          </a:stretch>
        </p:blipFill>
        <p:spPr>
          <a:xfrm>
            <a:off x="211666" y="0"/>
            <a:ext cx="11705351" cy="6359071"/>
          </a:xfrm>
          <a:prstGeom prst="rect">
            <a:avLst/>
          </a:prstGeom>
          <a:effectLst>
            <a:softEdge rad="381000"/>
          </a:effectLst>
        </p:spPr>
      </p:pic>
      <p:cxnSp>
        <p:nvCxnSpPr>
          <p:cNvPr id="4" name="직선 연결선 3"/>
          <p:cNvCxnSpPr/>
          <p:nvPr/>
        </p:nvCxnSpPr>
        <p:spPr>
          <a:xfrm>
            <a:off x="5505" y="327945"/>
            <a:ext cx="198782"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직선 연결선 34"/>
          <p:cNvCxnSpPr/>
          <p:nvPr/>
        </p:nvCxnSpPr>
        <p:spPr>
          <a:xfrm flipH="1">
            <a:off x="4773637" y="6456796"/>
            <a:ext cx="74477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직선 연결선 9"/>
          <p:cNvCxnSpPr/>
          <p:nvPr/>
        </p:nvCxnSpPr>
        <p:spPr>
          <a:xfrm>
            <a:off x="5505" y="13855"/>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997809" y="4440399"/>
            <a:ext cx="8414198" cy="444021"/>
          </a:xfrm>
          <a:prstGeom prst="rect">
            <a:avLst/>
          </a:prstGeom>
          <a:noFill/>
        </p:spPr>
        <p:txBody>
          <a:bodyPr wrap="square">
            <a:spAutoFit/>
          </a:bodyPr>
          <a:lstStyle/>
          <a:p>
            <a:pPr algn="ctr">
              <a:defRPr lang="ko-KR" altLang="en-US"/>
            </a:pPr>
            <a:r>
              <a:rPr lang="ko-KR" altLang="en-US" sz="2400">
                <a:solidFill>
                  <a:schemeClr val="tx1"/>
                </a:solidFill>
              </a:rPr>
              <a:t>민주주의의 미래</a:t>
            </a:r>
            <a:endParaRPr lang="ko-KR" altLang="en-US" sz="2400">
              <a:solidFill>
                <a:schemeClr val="tx1"/>
              </a:solidFill>
            </a:endParaRPr>
          </a:p>
        </p:txBody>
      </p:sp>
      <p:sp>
        <p:nvSpPr>
          <p:cNvPr id="36" name="실행 단추: 앞으로 또는 다음 35">
            <a:hlinkClick r:id="rId3" highlightClick="1"/>
          </p:cNvPr>
          <p:cNvSpPr/>
          <p:nvPr/>
        </p:nvSpPr>
        <p:spPr>
          <a:xfrm>
            <a:off x="5362726" y="2075845"/>
            <a:ext cx="1753810" cy="1353154"/>
          </a:xfrm>
          <a:prstGeom prst="actionButtonForwardNext">
            <a:avLst/>
          </a:prstGeom>
        </p:spPr>
        <p:style>
          <a:lnRef idx="2">
            <a:schemeClr val="accent1">
              <a:shade val="2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Tree>
  </p:cSld>
  <p:clrMapOvr>
    <a:masterClrMapping/>
  </p:clrMapOvr>
  <p:transition xmlns:mc="http://schemas.openxmlformats.org/markup-compatibility/2006" xmlns:hp="http://schemas.haansoft.com/office/presentation/8.0" mc:Ignorable="hp" hp:hslDur="500"/>
</p:sld>
</file>

<file path=ppt/slides/slide26.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Pr shadeToTitle="0">
        <a:solidFill>
          <a:schemeClr val="accent1">
            <a:lumMod val="75000"/>
          </a:schemeClr>
        </a:solidFill>
      </p:bgPr>
    </p:bg>
    <p:spTree>
      <p:nvGrpSpPr>
        <p:cNvPr id="1" name=""/>
        <p:cNvGrpSpPr/>
        <p:nvPr/>
      </p:nvGrpSpPr>
      <p:grpSpPr>
        <a:xfrm>
          <a:off x="0" y="0"/>
          <a:ext cx="0" cy="0"/>
          <a:chOff x="0" y="0"/>
          <a:chExt cx="0" cy="0"/>
        </a:xfrm>
      </p:grpSpPr>
      <p:sp>
        <p:nvSpPr>
          <p:cNvPr id="2" name="TextBox 1"/>
          <p:cNvSpPr txBox="1"/>
          <p:nvPr/>
        </p:nvSpPr>
        <p:spPr>
          <a:xfrm>
            <a:off x="4326351" y="2721114"/>
            <a:ext cx="3348112" cy="696456"/>
          </a:xfrm>
          <a:prstGeom prst="rect">
            <a:avLst/>
          </a:prstGeom>
          <a:noFill/>
        </p:spPr>
        <p:txBody>
          <a:bodyPr wrap="square">
            <a:spAutoFit/>
          </a:bodyPr>
          <a:lstStyle/>
          <a:p>
            <a:pPr algn="ctr">
              <a:defRPr lang="ko-KR" altLang="en-US"/>
            </a:pPr>
            <a:r>
              <a:rPr lang="ko-KR" altLang="en-US" sz="4000">
                <a:solidFill>
                  <a:schemeClr val="bg1"/>
                </a:solidFill>
              </a:rPr>
              <a:t>감사합니다.</a:t>
            </a:r>
            <a:endParaRPr lang="ko-KR" altLang="en-US" sz="4000">
              <a:solidFill>
                <a:schemeClr val="bg1"/>
              </a:solidFill>
            </a:endParaRPr>
          </a:p>
        </p:txBody>
      </p:sp>
    </p:spTree>
  </p:cSld>
  <p:clrMapOvr>
    <a:masterClrMapping/>
  </p:clrMapOvr>
  <p:transition xmlns:mc="http://schemas.openxmlformats.org/markup-compatibility/2006" xmlns:hp="http://schemas.haansoft.com/office/presentation/8.0" mc:Ignorable="hp" hp:hslDur="500"/>
</p:sld>
</file>

<file path=ppt/slides/slide27.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Pr shadeToTitle="0">
        <a:solidFill>
          <a:schemeClr val="accent1">
            <a:lumMod val="75000"/>
          </a:schemeClr>
        </a:solidFill>
      </p:bgPr>
    </p:bg>
    <p:spTree>
      <p:nvGrpSpPr>
        <p:cNvPr id="1" name=""/>
        <p:cNvGrpSpPr/>
        <p:nvPr/>
      </p:nvGrpSpPr>
      <p:grpSpPr>
        <a:xfrm>
          <a:off x="0" y="0"/>
          <a:ext cx="0" cy="0"/>
          <a:chOff x="0" y="0"/>
          <a:chExt cx="0" cy="0"/>
        </a:xfrm>
      </p:grpSpPr>
      <p:sp>
        <p:nvSpPr>
          <p:cNvPr id="2" name="TextBox 1"/>
          <p:cNvSpPr txBox="1"/>
          <p:nvPr/>
        </p:nvSpPr>
        <p:spPr>
          <a:xfrm>
            <a:off x="8008090" y="2168136"/>
            <a:ext cx="3696753" cy="696984"/>
          </a:xfrm>
          <a:prstGeom prst="rect">
            <a:avLst/>
          </a:prstGeom>
          <a:noFill/>
        </p:spPr>
        <p:txBody>
          <a:bodyPr wrap="square">
            <a:spAutoFit/>
          </a:bodyPr>
          <a:lstStyle/>
          <a:p>
            <a:pPr algn="ctr">
              <a:defRPr lang="ko-KR" altLang="en-US"/>
            </a:pPr>
            <a:r>
              <a:rPr lang="en-US" altLang="ko-KR" sz="4000">
                <a:solidFill>
                  <a:schemeClr val="bg1"/>
                </a:solidFill>
                <a:latin typeface="배달의민족 도현"/>
                <a:ea typeface="배달의민족 도현"/>
              </a:rPr>
              <a:t>3.</a:t>
            </a:r>
            <a:r>
              <a:rPr lang="ko-KR" altLang="en-US" sz="4000">
                <a:solidFill>
                  <a:schemeClr val="bg1"/>
                </a:solidFill>
                <a:latin typeface="배달의민족 도현"/>
                <a:ea typeface="배달의민족 도현"/>
              </a:rPr>
              <a:t>일본정치제도</a:t>
            </a:r>
            <a:endParaRPr lang="ko-KR" altLang="en-US" sz="4000">
              <a:solidFill>
                <a:schemeClr val="bg1"/>
              </a:solidFill>
              <a:latin typeface="배달의민족 도현"/>
              <a:ea typeface="배달의민족 도현"/>
            </a:endParaRPr>
          </a:p>
        </p:txBody>
      </p:sp>
      <p:sp>
        <p:nvSpPr>
          <p:cNvPr id="3" name="TextBox 2"/>
          <p:cNvSpPr txBox="1"/>
          <p:nvPr/>
        </p:nvSpPr>
        <p:spPr>
          <a:xfrm>
            <a:off x="9362941" y="3059775"/>
            <a:ext cx="2341903" cy="369332"/>
          </a:xfrm>
          <a:prstGeom prst="rect">
            <a:avLst/>
          </a:prstGeom>
          <a:noFill/>
        </p:spPr>
        <p:txBody>
          <a:bodyPr wrap="square">
            <a:spAutoFit/>
          </a:bodyPr>
          <a:lstStyle/>
          <a:p>
            <a:pPr lvl="0">
              <a:defRPr lang="ko-KR" altLang="en-US"/>
            </a:pPr>
            <a:r>
              <a:rPr lang="en-US" altLang="ko-KR">
                <a:solidFill>
                  <a:schemeClr val="bg1"/>
                </a:solidFill>
                <a:latin typeface="배달의민족 도현"/>
                <a:ea typeface="배달의민족 도현"/>
              </a:rPr>
              <a:t>1. </a:t>
            </a:r>
            <a:r>
              <a:rPr lang="ko-KR" altLang="en-US">
                <a:solidFill>
                  <a:schemeClr val="bg1"/>
                </a:solidFill>
                <a:latin typeface="배달의민족 도현"/>
                <a:ea typeface="배달의민족 도현"/>
              </a:rPr>
              <a:t>의원내각제</a:t>
            </a:r>
            <a:endParaRPr lang="ko-KR" altLang="en-US">
              <a:solidFill>
                <a:schemeClr val="bg1"/>
              </a:solidFill>
              <a:latin typeface="배달의민족 도현"/>
              <a:ea typeface="배달의민족 도현"/>
            </a:endParaRPr>
          </a:p>
        </p:txBody>
      </p:sp>
      <p:sp>
        <p:nvSpPr>
          <p:cNvPr id="4" name="TextBox 3"/>
          <p:cNvSpPr txBox="1"/>
          <p:nvPr/>
        </p:nvSpPr>
        <p:spPr>
          <a:xfrm>
            <a:off x="9362941" y="3467637"/>
            <a:ext cx="2341903" cy="359508"/>
          </a:xfrm>
          <a:prstGeom prst="rect">
            <a:avLst/>
          </a:prstGeom>
          <a:noFill/>
        </p:spPr>
        <p:txBody>
          <a:bodyPr wrap="square">
            <a:spAutoFit/>
          </a:bodyPr>
          <a:lstStyle/>
          <a:p>
            <a:pPr lvl="0">
              <a:defRPr lang="ko-KR" altLang="en-US"/>
            </a:pPr>
            <a:r>
              <a:rPr lang="en-US" altLang="ko-KR">
                <a:solidFill>
                  <a:schemeClr val="bg1"/>
                </a:solidFill>
                <a:latin typeface="배달의민족 도현"/>
                <a:ea typeface="배달의민족 도현"/>
              </a:rPr>
              <a:t>2. </a:t>
            </a:r>
            <a:r>
              <a:rPr lang="ko-KR" altLang="en-US">
                <a:solidFill>
                  <a:schemeClr val="bg1"/>
                </a:solidFill>
                <a:latin typeface="배달의민족 도현"/>
                <a:ea typeface="배달의민족 도현"/>
              </a:rPr>
              <a:t>정치제도 특징</a:t>
            </a:r>
            <a:r>
              <a:rPr lang="en-US" altLang="ko-KR">
                <a:solidFill>
                  <a:schemeClr val="bg1"/>
                </a:solidFill>
                <a:latin typeface="+mj-ea"/>
                <a:ea typeface="+mj-ea"/>
              </a:rPr>
              <a:t>	</a:t>
            </a:r>
            <a:endParaRPr lang="ko-KR" altLang="en-US">
              <a:solidFill>
                <a:schemeClr val="bg1"/>
              </a:solidFill>
              <a:latin typeface="+mj-ea"/>
              <a:ea typeface="+mj-ea"/>
            </a:endParaRPr>
          </a:p>
        </p:txBody>
      </p:sp>
      <p:sp>
        <p:nvSpPr>
          <p:cNvPr id="5" name="TextBox 4"/>
          <p:cNvSpPr txBox="1"/>
          <p:nvPr/>
        </p:nvSpPr>
        <p:spPr>
          <a:xfrm>
            <a:off x="9362940" y="3836969"/>
            <a:ext cx="2685127" cy="369332"/>
          </a:xfrm>
          <a:prstGeom prst="rect">
            <a:avLst/>
          </a:prstGeom>
          <a:noFill/>
        </p:spPr>
        <p:txBody>
          <a:bodyPr wrap="square">
            <a:spAutoFit/>
          </a:bodyPr>
          <a:lstStyle/>
          <a:p>
            <a:pPr lvl="0">
              <a:defRPr lang="ko-KR" altLang="en-US"/>
            </a:pPr>
            <a:r>
              <a:rPr lang="en-US" altLang="ko-KR">
                <a:solidFill>
                  <a:schemeClr val="bg1"/>
                </a:solidFill>
                <a:latin typeface="배달의민족 도현"/>
                <a:ea typeface="배달의민족 도현"/>
              </a:rPr>
              <a:t>3.</a:t>
            </a:r>
            <a:r>
              <a:rPr lang="ko-KR" altLang="en-US">
                <a:solidFill>
                  <a:schemeClr val="bg1"/>
                </a:solidFill>
                <a:latin typeface="배달의민족 도현"/>
                <a:ea typeface="배달의민족 도현"/>
              </a:rPr>
              <a:t>참의원과 중의원비교</a:t>
            </a:r>
            <a:endParaRPr lang="ko-KR" altLang="en-US">
              <a:solidFill>
                <a:schemeClr val="bg1"/>
              </a:solidFill>
              <a:latin typeface="배달의민족 도현"/>
              <a:ea typeface="배달의민족 도현"/>
            </a:endParaRPr>
          </a:p>
        </p:txBody>
      </p:sp>
      <p:sp>
        <p:nvSpPr>
          <p:cNvPr id="6" name="TextBox 5"/>
          <p:cNvSpPr txBox="1"/>
          <p:nvPr/>
        </p:nvSpPr>
        <p:spPr>
          <a:xfrm>
            <a:off x="9362940" y="4206301"/>
            <a:ext cx="2341903" cy="369332"/>
          </a:xfrm>
          <a:prstGeom prst="rect">
            <a:avLst/>
          </a:prstGeom>
          <a:noFill/>
        </p:spPr>
        <p:txBody>
          <a:bodyPr wrap="square">
            <a:spAutoFit/>
          </a:bodyPr>
          <a:lstStyle/>
          <a:p>
            <a:pPr lvl="0">
              <a:defRPr lang="ko-KR" altLang="en-US"/>
            </a:pPr>
            <a:r>
              <a:rPr lang="en-US" altLang="ko-KR">
                <a:solidFill>
                  <a:schemeClr val="bg1"/>
                </a:solidFill>
                <a:latin typeface="배달의민족 도현"/>
                <a:ea typeface="배달의민족 도현"/>
              </a:rPr>
              <a:t>4. </a:t>
            </a:r>
            <a:r>
              <a:rPr lang="ko-KR" altLang="en-US">
                <a:solidFill>
                  <a:schemeClr val="bg1"/>
                </a:solidFill>
                <a:latin typeface="배달의민족 도현"/>
                <a:ea typeface="배달의민족 도현"/>
              </a:rPr>
              <a:t>최근의 모습</a:t>
            </a:r>
            <a:endParaRPr lang="ko-KR" altLang="en-US">
              <a:solidFill>
                <a:schemeClr val="bg1"/>
              </a:solidFill>
              <a:latin typeface="배달의민족 도현"/>
              <a:ea typeface="배달의민족 도현"/>
            </a:endParaRPr>
          </a:p>
        </p:txBody>
      </p:sp>
    </p:spTree>
  </p:cSld>
  <p:clrMapOvr>
    <a:masterClrMapping/>
  </p:clrMapOvr>
  <p:transition xmlns:mc="http://schemas.openxmlformats.org/markup-compatibility/2006" xmlns:hp="http://schemas.haansoft.com/office/presentation/8.0" mc:Ignorable="hp" hp:hslDur="500"/>
</p:sld>
</file>

<file path=ppt/slides/slide28.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cxnSp>
        <p:nvCxnSpPr>
          <p:cNvPr id="7" name="직선 연결선 6"/>
          <p:cNvCxnSpPr/>
          <p:nvPr/>
        </p:nvCxnSpPr>
        <p:spPr>
          <a:xfrm>
            <a:off x="5505" y="327945"/>
            <a:ext cx="198782"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64531" y="171920"/>
            <a:ext cx="2062201" cy="292900"/>
          </a:xfrm>
          <a:prstGeom prst="rect">
            <a:avLst/>
          </a:prstGeom>
          <a:noFill/>
        </p:spPr>
        <p:txBody>
          <a:bodyPr wrap="square">
            <a:spAutoFit/>
          </a:bodyPr>
          <a:lstStyle/>
          <a:p>
            <a:pPr lvl="0">
              <a:defRPr lang="ko-KR" altLang="en-US"/>
            </a:pPr>
            <a:r>
              <a:rPr lang="en-US" altLang="ko-KR" sz="1400">
                <a:latin typeface="배달의민족 도현"/>
                <a:ea typeface="배달의민족 도현"/>
              </a:rPr>
              <a:t>03. </a:t>
            </a:r>
            <a:r>
              <a:rPr lang="ko-KR" altLang="en-US" sz="1400">
                <a:latin typeface="배달의민족 도현"/>
                <a:ea typeface="배달의민족 도현"/>
              </a:rPr>
              <a:t>일본의 정치제도</a:t>
            </a:r>
            <a:endParaRPr lang="ko-KR" altLang="en-US" sz="1400">
              <a:latin typeface="배달의민족 도현"/>
              <a:ea typeface="배달의민족 도현"/>
            </a:endParaRPr>
          </a:p>
        </p:txBody>
      </p:sp>
      <p:cxnSp>
        <p:nvCxnSpPr>
          <p:cNvPr id="16" name="직선 연결선 15"/>
          <p:cNvCxnSpPr/>
          <p:nvPr/>
        </p:nvCxnSpPr>
        <p:spPr>
          <a:xfrm flipH="1">
            <a:off x="4773637" y="6456796"/>
            <a:ext cx="74477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579599" y="6515190"/>
            <a:ext cx="3490481" cy="264705"/>
          </a:xfrm>
          <a:prstGeom prst="rect">
            <a:avLst/>
          </a:prstGeom>
          <a:noFill/>
        </p:spPr>
        <p:txBody>
          <a:bodyPr wrap="square">
            <a:spAutoFit/>
          </a:bodyPr>
          <a:lstStyle/>
          <a:p>
            <a:pPr algn="ctr">
              <a:defRPr lang="ko-KR" altLang="en-US"/>
            </a:pPr>
            <a:r>
              <a:rPr lang="en-US" altLang="ko-KR" sz="1200">
                <a:latin typeface="+mj-ea"/>
                <a:ea typeface="+mj-ea"/>
              </a:rPr>
              <a:t>2014 CRM Final Presentation Team #12</a:t>
            </a:r>
            <a:endParaRPr lang="ko-KR" altLang="en-US" sz="1200">
              <a:latin typeface="+mj-ea"/>
              <a:ea typeface="+mj-ea"/>
            </a:endParaRPr>
          </a:p>
        </p:txBody>
      </p:sp>
      <p:cxnSp>
        <p:nvCxnSpPr>
          <p:cNvPr id="24" name="직선 연결선 23"/>
          <p:cNvCxnSpPr/>
          <p:nvPr/>
        </p:nvCxnSpPr>
        <p:spPr>
          <a:xfrm>
            <a:off x="5505" y="13855"/>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5" name="Picture 2" descr="C:\Users\K\Desktop\대통령제 의원내각제.jpg"/>
          <p:cNvPicPr>
            <a:picLocks noChangeAspect="1" noChangeArrowheads="1"/>
          </p:cNvPicPr>
          <p:nvPr/>
        </p:nvPicPr>
        <p:blipFill rotWithShape="1">
          <a:blip r:embed="rId3"/>
          <a:srcRect/>
          <a:stretch>
            <a:fillRect/>
          </a:stretch>
        </p:blipFill>
        <p:spPr>
          <a:xfrm>
            <a:off x="2871273" y="1439333"/>
            <a:ext cx="6484315" cy="2920999"/>
          </a:xfrm>
          <a:prstGeom prst="rect">
            <a:avLst/>
          </a:prstGeom>
          <a:noFill/>
        </p:spPr>
      </p:pic>
      <p:grpSp>
        <p:nvGrpSpPr>
          <p:cNvPr id="5" name="그룹 4"/>
          <p:cNvGrpSpPr/>
          <p:nvPr/>
        </p:nvGrpSpPr>
        <p:grpSpPr>
          <a:xfrm rot="0">
            <a:off x="3074473" y="4754031"/>
            <a:ext cx="6484315" cy="474133"/>
            <a:chOff x="3074473" y="4538134"/>
            <a:chExt cx="6484315" cy="474133"/>
          </a:xfrm>
        </p:grpSpPr>
        <p:sp>
          <p:nvSpPr>
            <p:cNvPr id="3" name="직사각형 2"/>
            <p:cNvSpPr/>
            <p:nvPr/>
          </p:nvSpPr>
          <p:spPr>
            <a:xfrm>
              <a:off x="3074473" y="4538134"/>
              <a:ext cx="6484315" cy="4741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en-US" altLang="ko-KR">
                  <a:solidFill>
                    <a:schemeClr val="tx1">
                      <a:lumMod val="75000"/>
                      <a:lumOff val="25000"/>
                    </a:schemeClr>
                  </a:solidFill>
                  <a:latin typeface="배달의민족 도현"/>
                  <a:ea typeface="배달의민족 도현"/>
                </a:rPr>
                <a:t>1885</a:t>
              </a:r>
              <a:r>
                <a:rPr lang="ko-KR" altLang="en-US">
                  <a:solidFill>
                    <a:schemeClr val="tx1">
                      <a:lumMod val="75000"/>
                      <a:lumOff val="25000"/>
                    </a:schemeClr>
                  </a:solidFill>
                  <a:latin typeface="배달의민족 도현"/>
                  <a:ea typeface="배달의민족 도현"/>
                </a:rPr>
                <a:t>년 </a:t>
              </a:r>
              <a:r>
                <a:rPr lang="ko-KR" altLang="en-US" b="1">
                  <a:solidFill>
                    <a:schemeClr val="accent5"/>
                  </a:solidFill>
                  <a:latin typeface="배달의민족 도현"/>
                  <a:ea typeface="배달의민족 도현"/>
                </a:rPr>
                <a:t>의원내각제</a:t>
              </a:r>
              <a:r>
                <a:rPr lang="ko-KR" altLang="en-US">
                  <a:solidFill>
                    <a:schemeClr val="tx1">
                      <a:lumMod val="75000"/>
                      <a:lumOff val="25000"/>
                    </a:schemeClr>
                  </a:solidFill>
                  <a:latin typeface="배달의민족 도현"/>
                  <a:ea typeface="배달의민족 도현"/>
                </a:rPr>
                <a:t> 처음 채택</a:t>
              </a:r>
              <a:endParaRPr lang="en-US" altLang="ko-KR">
                <a:solidFill>
                  <a:schemeClr val="tx1">
                    <a:lumMod val="75000"/>
                    <a:lumOff val="25000"/>
                  </a:schemeClr>
                </a:solidFill>
                <a:latin typeface="배달의민족 도현"/>
                <a:ea typeface="배달의민족 도현"/>
              </a:endParaRPr>
            </a:p>
          </p:txBody>
        </p:sp>
        <p:sp>
          <p:nvSpPr>
            <p:cNvPr id="4" name="오른쪽 화살표 3"/>
            <p:cNvSpPr/>
            <p:nvPr/>
          </p:nvSpPr>
          <p:spPr>
            <a:xfrm>
              <a:off x="4451904" y="4660898"/>
              <a:ext cx="321733" cy="228600"/>
            </a:xfrm>
            <a:prstGeom prst="rightArrow">
              <a:avLst>
                <a:gd name="adj1" fmla="val 50000"/>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grpSp>
      <p:grpSp>
        <p:nvGrpSpPr>
          <p:cNvPr id="6" name="그룹 5"/>
          <p:cNvGrpSpPr/>
          <p:nvPr/>
        </p:nvGrpSpPr>
        <p:grpSpPr>
          <a:xfrm rot="0">
            <a:off x="3074473" y="5367865"/>
            <a:ext cx="6484315" cy="474133"/>
            <a:chOff x="3074471" y="5012266"/>
            <a:chExt cx="6484315" cy="474133"/>
          </a:xfrm>
        </p:grpSpPr>
        <p:sp>
          <p:nvSpPr>
            <p:cNvPr id="19" name="직사각형 18"/>
            <p:cNvSpPr/>
            <p:nvPr/>
          </p:nvSpPr>
          <p:spPr>
            <a:xfrm>
              <a:off x="3074471" y="5012266"/>
              <a:ext cx="6484315" cy="4741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en-US" altLang="ko-KR">
                  <a:solidFill>
                    <a:schemeClr val="tx1">
                      <a:lumMod val="75000"/>
                      <a:lumOff val="25000"/>
                    </a:schemeClr>
                  </a:solidFill>
                  <a:latin typeface="배달의민족 도현"/>
                  <a:ea typeface="배달의민족 도현"/>
                </a:rPr>
                <a:t>1947</a:t>
              </a:r>
              <a:r>
                <a:rPr lang="ko-KR" altLang="en-US">
                  <a:solidFill>
                    <a:schemeClr val="tx1">
                      <a:lumMod val="75000"/>
                      <a:lumOff val="25000"/>
                    </a:schemeClr>
                  </a:solidFill>
                  <a:latin typeface="배달의민족 도현"/>
                  <a:ea typeface="배달의민족 도현"/>
                </a:rPr>
                <a:t>년 </a:t>
              </a:r>
              <a:r>
                <a:rPr lang="en-US" altLang="ko-KR" b="1">
                  <a:solidFill>
                    <a:schemeClr val="tx1">
                      <a:lumMod val="75000"/>
                      <a:lumOff val="25000"/>
                    </a:schemeClr>
                  </a:solidFill>
                  <a:latin typeface="배달의민족 도현"/>
                  <a:ea typeface="배달의민족 도현"/>
                </a:rPr>
                <a:t>&lt;</a:t>
              </a:r>
              <a:r>
                <a:rPr lang="ko-KR" altLang="en-US" b="1">
                  <a:solidFill>
                    <a:schemeClr val="tx1">
                      <a:lumMod val="75000"/>
                      <a:lumOff val="25000"/>
                    </a:schemeClr>
                  </a:solidFill>
                  <a:latin typeface="배달의민족 도현"/>
                  <a:ea typeface="배달의민족 도현"/>
                </a:rPr>
                <a:t>일본국 헌법</a:t>
              </a:r>
              <a:r>
                <a:rPr lang="en-US" altLang="ko-KR" b="1">
                  <a:solidFill>
                    <a:schemeClr val="tx1">
                      <a:lumMod val="75000"/>
                      <a:lumOff val="25000"/>
                    </a:schemeClr>
                  </a:solidFill>
                  <a:latin typeface="배달의민족 도현"/>
                  <a:ea typeface="배달의민족 도현"/>
                </a:rPr>
                <a:t>&gt; </a:t>
              </a:r>
              <a:r>
                <a:rPr lang="ko-KR" altLang="en-US" b="1">
                  <a:solidFill>
                    <a:schemeClr val="tx1">
                      <a:lumMod val="75000"/>
                      <a:lumOff val="25000"/>
                    </a:schemeClr>
                  </a:solidFill>
                  <a:latin typeface="배달의민족 도현"/>
                  <a:ea typeface="배달의민족 도현"/>
                </a:rPr>
                <a:t> </a:t>
              </a:r>
              <a:r>
                <a:rPr lang="ko-KR" altLang="en-US">
                  <a:solidFill>
                    <a:schemeClr val="tx1">
                      <a:lumMod val="75000"/>
                      <a:lumOff val="25000"/>
                    </a:schemeClr>
                  </a:solidFill>
                  <a:latin typeface="배달의민족 도현"/>
                  <a:ea typeface="배달의민족 도현"/>
                </a:rPr>
                <a:t>규정</a:t>
              </a:r>
              <a:endParaRPr lang="en-US" altLang="ko-KR">
                <a:solidFill>
                  <a:schemeClr val="tx1">
                    <a:lumMod val="75000"/>
                    <a:lumOff val="25000"/>
                  </a:schemeClr>
                </a:solidFill>
                <a:latin typeface="배달의민족 도현"/>
                <a:ea typeface="배달의민족 도현"/>
              </a:endParaRPr>
            </a:p>
          </p:txBody>
        </p:sp>
        <p:sp>
          <p:nvSpPr>
            <p:cNvPr id="20" name="오른쪽 화살표 19"/>
            <p:cNvSpPr/>
            <p:nvPr/>
          </p:nvSpPr>
          <p:spPr>
            <a:xfrm>
              <a:off x="4451904" y="5135033"/>
              <a:ext cx="321733" cy="228600"/>
            </a:xfrm>
            <a:prstGeom prst="rightArrow">
              <a:avLst>
                <a:gd name="adj1" fmla="val 50000"/>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grpSp>
    </p:spTree>
  </p:cSld>
  <p:clrMapOvr>
    <a:masterClrMapping/>
  </p:clrMapOvr>
  <p:transition xmlns:mc="http://schemas.openxmlformats.org/markup-compatibility/2006" xmlns:hp="http://schemas.haansoft.com/office/presentation/8.0" mc:Ignorable="hp" hp:hslDur="500"/>
</p:sld>
</file>

<file path=ppt/slides/slide29.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15" name="직사각형 14"/>
          <p:cNvSpPr/>
          <p:nvPr/>
        </p:nvSpPr>
        <p:spPr>
          <a:xfrm>
            <a:off x="6451600" y="1786468"/>
            <a:ext cx="4656667" cy="3404255"/>
          </a:xfrm>
          <a:prstGeom prst="rect">
            <a:avLst/>
          </a:prstGeom>
          <a:noFill/>
          <a:ln w="34925" cmpd="sng">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cxnSp>
        <p:nvCxnSpPr>
          <p:cNvPr id="4" name="직선 연결선 3"/>
          <p:cNvCxnSpPr/>
          <p:nvPr/>
        </p:nvCxnSpPr>
        <p:spPr>
          <a:xfrm>
            <a:off x="5505" y="327945"/>
            <a:ext cx="198782"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327389" y="3262352"/>
            <a:ext cx="1550505" cy="1126768"/>
          </a:xfrm>
          <a:prstGeom prst="rect">
            <a:avLst/>
          </a:prstGeom>
          <a:noFill/>
        </p:spPr>
        <p:txBody>
          <a:bodyPr wrap="square">
            <a:spAutoFit/>
          </a:bodyPr>
          <a:lstStyle/>
          <a:p>
            <a:pPr algn="ctr">
              <a:defRPr lang="ko-KR" altLang="en-US"/>
            </a:pPr>
            <a:r>
              <a:rPr lang="en-US" altLang="ko-KR" sz="1600">
                <a:solidFill>
                  <a:schemeClr val="bg1"/>
                </a:solidFill>
                <a:latin typeface="+mj-ea"/>
                <a:ea typeface="+mj-ea"/>
              </a:rPr>
              <a:t>2014</a:t>
            </a:r>
            <a:r>
              <a:rPr lang="ko-KR" altLang="en-US" sz="1600">
                <a:solidFill>
                  <a:schemeClr val="bg1"/>
                </a:solidFill>
                <a:latin typeface="+mj-ea"/>
                <a:ea typeface="+mj-ea"/>
              </a:rPr>
              <a:t>년</a:t>
            </a:r>
            <a:endParaRPr lang="ko-KR" altLang="en-US" sz="1600">
              <a:solidFill>
                <a:schemeClr val="bg1"/>
              </a:solidFill>
              <a:latin typeface="+mj-ea"/>
              <a:ea typeface="+mj-ea"/>
            </a:endParaRPr>
          </a:p>
          <a:p>
            <a:pPr algn="ctr">
              <a:defRPr lang="ko-KR" altLang="en-US"/>
            </a:pPr>
            <a:r>
              <a:rPr lang="en-US" altLang="ko-KR" sz="2000" b="1">
                <a:solidFill>
                  <a:schemeClr val="bg1"/>
                </a:solidFill>
                <a:latin typeface="+mj-ea"/>
                <a:ea typeface="+mj-ea"/>
              </a:rPr>
              <a:t>22,800</a:t>
            </a:r>
            <a:r>
              <a:rPr lang="ko-KR" altLang="en-US" sz="2000" b="1">
                <a:solidFill>
                  <a:schemeClr val="bg1"/>
                </a:solidFill>
                <a:latin typeface="+mj-ea"/>
                <a:ea typeface="+mj-ea"/>
              </a:rPr>
              <a:t>명</a:t>
            </a:r>
            <a:endParaRPr lang="ko-KR" altLang="en-US" sz="2000" b="1">
              <a:solidFill>
                <a:schemeClr val="bg1"/>
              </a:solidFill>
              <a:latin typeface="+mj-ea"/>
              <a:ea typeface="+mj-ea"/>
            </a:endParaRPr>
          </a:p>
          <a:p>
            <a:pPr algn="ctr">
              <a:defRPr lang="ko-KR" altLang="en-US"/>
            </a:pPr>
            <a:endParaRPr lang="en-US" altLang="ko-KR" sz="1600">
              <a:solidFill>
                <a:schemeClr val="bg1"/>
              </a:solidFill>
              <a:latin typeface="+mj-ea"/>
              <a:ea typeface="+mj-ea"/>
            </a:endParaRPr>
          </a:p>
          <a:p>
            <a:pPr algn="ctr">
              <a:defRPr lang="ko-KR" altLang="en-US"/>
            </a:pPr>
            <a:endParaRPr lang="ko-KR" altLang="en-US" sz="1600">
              <a:solidFill>
                <a:schemeClr val="bg1"/>
              </a:solidFill>
              <a:latin typeface="+mj-ea"/>
              <a:ea typeface="+mj-ea"/>
            </a:endParaRPr>
          </a:p>
        </p:txBody>
      </p:sp>
      <p:cxnSp>
        <p:nvCxnSpPr>
          <p:cNvPr id="35" name="직선 연결선 34"/>
          <p:cNvCxnSpPr/>
          <p:nvPr/>
        </p:nvCxnSpPr>
        <p:spPr>
          <a:xfrm flipH="1">
            <a:off x="4773637" y="6456796"/>
            <a:ext cx="74477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직선 연결선 42"/>
          <p:cNvCxnSpPr/>
          <p:nvPr/>
        </p:nvCxnSpPr>
        <p:spPr>
          <a:xfrm>
            <a:off x="5505" y="13855"/>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64531" y="171920"/>
            <a:ext cx="1850536" cy="292900"/>
          </a:xfrm>
          <a:prstGeom prst="rect">
            <a:avLst/>
          </a:prstGeom>
          <a:noFill/>
        </p:spPr>
        <p:txBody>
          <a:bodyPr wrap="square">
            <a:spAutoFit/>
          </a:bodyPr>
          <a:lstStyle/>
          <a:p>
            <a:pPr lvl="0">
              <a:defRPr lang="ko-KR" altLang="en-US"/>
            </a:pPr>
            <a:r>
              <a:rPr lang="en-US" altLang="ko-KR" sz="1400">
                <a:latin typeface="배달의민족 도현"/>
                <a:ea typeface="배달의민족 도현"/>
              </a:rPr>
              <a:t>03. </a:t>
            </a:r>
            <a:r>
              <a:rPr lang="ko-KR" altLang="en-US" sz="1400">
                <a:latin typeface="배달의민족 도현"/>
                <a:ea typeface="배달의민족 도현"/>
              </a:rPr>
              <a:t>일본의 정치제도</a:t>
            </a:r>
            <a:endParaRPr lang="ko-KR" altLang="en-US" sz="1400">
              <a:latin typeface="배달의민족 도현"/>
              <a:ea typeface="배달의민족 도현"/>
            </a:endParaRPr>
          </a:p>
        </p:txBody>
      </p:sp>
      <p:sp>
        <p:nvSpPr>
          <p:cNvPr id="25" name="TextBox 24"/>
          <p:cNvSpPr txBox="1"/>
          <p:nvPr/>
        </p:nvSpPr>
        <p:spPr>
          <a:xfrm>
            <a:off x="8579599" y="6515190"/>
            <a:ext cx="3490481" cy="264705"/>
          </a:xfrm>
          <a:prstGeom prst="rect">
            <a:avLst/>
          </a:prstGeom>
          <a:noFill/>
        </p:spPr>
        <p:txBody>
          <a:bodyPr wrap="square">
            <a:spAutoFit/>
          </a:bodyPr>
          <a:lstStyle/>
          <a:p>
            <a:pPr algn="ctr">
              <a:defRPr lang="ko-KR" altLang="en-US"/>
            </a:pPr>
            <a:r>
              <a:rPr lang="en-US" altLang="ko-KR" sz="1200">
                <a:latin typeface="+mj-ea"/>
                <a:ea typeface="+mj-ea"/>
              </a:rPr>
              <a:t>2014 CRM Final Presentation Team #12</a:t>
            </a:r>
            <a:endParaRPr lang="ko-KR" altLang="en-US" sz="1200">
              <a:latin typeface="+mj-ea"/>
              <a:ea typeface="+mj-ea"/>
            </a:endParaRPr>
          </a:p>
        </p:txBody>
      </p:sp>
      <p:pic>
        <p:nvPicPr>
          <p:cNvPr id="2051" name="Picture 3" descr="C:\Users\K\Desktop\국회의사당.jpg"/>
          <p:cNvPicPr>
            <a:picLocks noChangeAspect="1" noChangeArrowheads="1"/>
          </p:cNvPicPr>
          <p:nvPr/>
        </p:nvPicPr>
        <p:blipFill rotWithShape="1">
          <a:blip r:embed="rId2"/>
          <a:srcRect/>
          <a:stretch>
            <a:fillRect/>
          </a:stretch>
        </p:blipFill>
        <p:spPr>
          <a:xfrm>
            <a:off x="1405466" y="1786468"/>
            <a:ext cx="4418303" cy="3404255"/>
          </a:xfrm>
          <a:prstGeom prst="rect">
            <a:avLst/>
          </a:prstGeom>
          <a:noFill/>
        </p:spPr>
      </p:pic>
      <p:pic>
        <p:nvPicPr>
          <p:cNvPr id="2054" name="Picture 6" descr="C:\Users\K\Downloads\business person.png"/>
          <p:cNvPicPr>
            <a:picLocks noChangeAspect="1" noChangeArrowheads="1"/>
          </p:cNvPicPr>
          <p:nvPr/>
        </p:nvPicPr>
        <p:blipFill rotWithShape="1">
          <a:blip r:embed="rId3"/>
          <a:srcRect/>
          <a:stretch>
            <a:fillRect/>
          </a:stretch>
        </p:blipFill>
        <p:spPr>
          <a:xfrm>
            <a:off x="6671416" y="3552769"/>
            <a:ext cx="1868590" cy="1509953"/>
          </a:xfrm>
          <a:prstGeom prst="rect">
            <a:avLst/>
          </a:prstGeom>
          <a:noFill/>
        </p:spPr>
      </p:pic>
      <p:pic>
        <p:nvPicPr>
          <p:cNvPr id="2053" name="Picture 5" descr="C:\Users\K\Downloads\state-or-country-administration-building (1).png"/>
          <p:cNvPicPr>
            <a:picLocks noChangeAspect="1" noChangeArrowheads="1"/>
          </p:cNvPicPr>
          <p:nvPr/>
        </p:nvPicPr>
        <p:blipFill rotWithShape="1">
          <a:blip r:embed="rId4"/>
          <a:srcRect/>
          <a:stretch>
            <a:fillRect/>
          </a:stretch>
        </p:blipFill>
        <p:spPr>
          <a:xfrm>
            <a:off x="6673389" y="1583601"/>
            <a:ext cx="1906210" cy="2227225"/>
          </a:xfrm>
          <a:prstGeom prst="rect">
            <a:avLst/>
          </a:prstGeom>
          <a:noFill/>
        </p:spPr>
      </p:pic>
      <p:sp>
        <p:nvSpPr>
          <p:cNvPr id="38" name="설명선 1(강조선) 37"/>
          <p:cNvSpPr/>
          <p:nvPr/>
        </p:nvSpPr>
        <p:spPr>
          <a:xfrm>
            <a:off x="9385910" y="2269897"/>
            <a:ext cx="1524000" cy="528917"/>
          </a:xfrm>
          <a:prstGeom prst="accentCallout1">
            <a:avLst>
              <a:gd name="adj1" fmla="val 18750"/>
              <a:gd name="adj2" fmla="val -8333"/>
              <a:gd name="adj3" fmla="val 112500"/>
              <a:gd name="adj4" fmla="val -3833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p>
            <a:pPr algn="ctr">
              <a:defRPr lang="ko-KR" altLang="en-US"/>
            </a:pPr>
            <a:r>
              <a:rPr lang="ko-KR" altLang="en-US">
                <a:solidFill>
                  <a:srgbClr val="0070c0"/>
                </a:solidFill>
                <a:latin typeface="배달의민족 도현"/>
                <a:ea typeface="배달의민족 도현"/>
              </a:rPr>
              <a:t>행정국가화</a:t>
            </a:r>
            <a:endParaRPr lang="en-US" altLang="ko-KR">
              <a:solidFill>
                <a:srgbClr val="0070c0"/>
              </a:solidFill>
              <a:latin typeface="배달의민족 도현"/>
              <a:ea typeface="배달의민족 도현"/>
            </a:endParaRPr>
          </a:p>
        </p:txBody>
      </p:sp>
      <p:sp>
        <p:nvSpPr>
          <p:cNvPr id="39" name="설명선 1(강조선) 38"/>
          <p:cNvSpPr/>
          <p:nvPr/>
        </p:nvSpPr>
        <p:spPr>
          <a:xfrm>
            <a:off x="9385910" y="3923677"/>
            <a:ext cx="1524000" cy="528917"/>
          </a:xfrm>
          <a:prstGeom prst="accentCallout1">
            <a:avLst>
              <a:gd name="adj1" fmla="val 18750"/>
              <a:gd name="adj2" fmla="val -8333"/>
              <a:gd name="adj3" fmla="val 112500"/>
              <a:gd name="adj4" fmla="val -3833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p>
            <a:pPr algn="ctr">
              <a:defRPr lang="ko-KR" altLang="en-US"/>
            </a:pPr>
            <a:r>
              <a:rPr lang="ko-KR" altLang="en-US">
                <a:solidFill>
                  <a:srgbClr val="0070c0"/>
                </a:solidFill>
                <a:latin typeface="배달의민족 도현"/>
                <a:ea typeface="배달의민족 도현"/>
              </a:rPr>
              <a:t>관료국가화</a:t>
            </a:r>
            <a:endParaRPr lang="en-US" altLang="ko-KR">
              <a:solidFill>
                <a:srgbClr val="0070c0"/>
              </a:solidFill>
              <a:latin typeface="배달의민족 도현"/>
              <a:ea typeface="배달의민족 도현"/>
            </a:endParaRPr>
          </a:p>
        </p:txBody>
      </p:sp>
      <p:sp>
        <p:nvSpPr>
          <p:cNvPr id="2" name="TextBox 1"/>
          <p:cNvSpPr txBox="1"/>
          <p:nvPr/>
        </p:nvSpPr>
        <p:spPr>
          <a:xfrm>
            <a:off x="7501466" y="1631091"/>
            <a:ext cx="2646444" cy="338679"/>
          </a:xfrm>
          <a:prstGeom prst="rect">
            <a:avLst/>
          </a:prstGeom>
          <a:solidFill>
            <a:schemeClr val="bg1"/>
          </a:solidFill>
        </p:spPr>
        <p:txBody>
          <a:bodyPr wrap="square">
            <a:spAutoFit/>
          </a:bodyPr>
          <a:lstStyle/>
          <a:p>
            <a:pPr algn="ctr">
              <a:defRPr lang="ko-KR" altLang="en-US"/>
            </a:pPr>
            <a:r>
              <a:rPr lang="ko-KR" altLang="en-US" sz="1600">
                <a:solidFill>
                  <a:schemeClr val="tx1">
                    <a:lumMod val="75000"/>
                    <a:lumOff val="25000"/>
                  </a:schemeClr>
                </a:solidFill>
                <a:latin typeface="배달의민족 도현"/>
                <a:ea typeface="배달의민족 도현"/>
              </a:rPr>
              <a:t>의회</a:t>
            </a:r>
            <a:r>
              <a:rPr lang="en-US" altLang="ko-KR" sz="1600">
                <a:solidFill>
                  <a:schemeClr val="tx1">
                    <a:lumMod val="75000"/>
                    <a:lumOff val="25000"/>
                  </a:schemeClr>
                </a:solidFill>
                <a:latin typeface="배달의민족 도현"/>
                <a:ea typeface="배달의민족 도현"/>
              </a:rPr>
              <a:t>-</a:t>
            </a:r>
            <a:r>
              <a:rPr lang="ko-KR" altLang="en-US" sz="1600">
                <a:solidFill>
                  <a:schemeClr val="tx1">
                    <a:lumMod val="75000"/>
                    <a:lumOff val="25000"/>
                  </a:schemeClr>
                </a:solidFill>
                <a:latin typeface="배달의민족 도현"/>
                <a:ea typeface="배달의민족 도현"/>
              </a:rPr>
              <a:t>국권의 최고 기관</a:t>
            </a:r>
            <a:endParaRPr lang="ko-KR" altLang="en-US" sz="1600">
              <a:solidFill>
                <a:schemeClr val="tx1">
                  <a:lumMod val="75000"/>
                  <a:lumOff val="25000"/>
                </a:schemeClr>
              </a:solidFill>
              <a:latin typeface="배달의민족 도현"/>
              <a:ea typeface="배달의민족 도현"/>
            </a:endParaRPr>
          </a:p>
        </p:txBody>
      </p:sp>
      <p:sp>
        <p:nvSpPr>
          <p:cNvPr id="17" name="TextBox 16"/>
          <p:cNvSpPr txBox="1"/>
          <p:nvPr/>
        </p:nvSpPr>
        <p:spPr>
          <a:xfrm>
            <a:off x="2442765" y="5246357"/>
            <a:ext cx="2157437" cy="295288"/>
          </a:xfrm>
          <a:prstGeom prst="rect">
            <a:avLst/>
          </a:prstGeom>
          <a:noFill/>
        </p:spPr>
        <p:txBody>
          <a:bodyPr wrap="square">
            <a:spAutoFit/>
          </a:bodyPr>
          <a:lstStyle/>
          <a:p>
            <a:pPr algn="ctr">
              <a:defRPr lang="ko-KR" altLang="en-US"/>
            </a:pPr>
            <a:r>
              <a:rPr lang="ko-KR" altLang="en-US" sz="1400">
                <a:solidFill>
                  <a:schemeClr val="tx1">
                    <a:lumMod val="85000"/>
                    <a:lumOff val="15000"/>
                  </a:schemeClr>
                </a:solidFill>
                <a:latin typeface="배달의민족 도현"/>
                <a:ea typeface="배달의민족 도현"/>
              </a:rPr>
              <a:t>일본 국회의사당</a:t>
            </a:r>
            <a:endParaRPr lang="ko-KR" altLang="en-US" sz="1400">
              <a:solidFill>
                <a:schemeClr val="tx1">
                  <a:lumMod val="85000"/>
                  <a:lumOff val="15000"/>
                </a:schemeClr>
              </a:solidFill>
              <a:latin typeface="배달의민족 도현"/>
              <a:ea typeface="배달의민족 도현"/>
            </a:endParaRPr>
          </a:p>
        </p:txBody>
      </p:sp>
    </p:spTree>
  </p:cSld>
  <p:clrMapOvr>
    <a:masterClrMapping/>
  </p:clrMapOvr>
  <p:transition xmlns:mc="http://schemas.openxmlformats.org/markup-compatibility/2006" xmlns:hp="http://schemas.haansoft.com/office/presentation/8.0" mc:Ignorable="hp" hp:hslDur="500"/>
</p:sld>
</file>

<file path=ppt/slides/slide3.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Pr shadeToTitle="0">
        <a:solidFill>
          <a:schemeClr val="accent1">
            <a:lumMod val="75000"/>
          </a:schemeClr>
        </a:solidFill>
      </p:bgPr>
    </p:bg>
    <p:spTree>
      <p:nvGrpSpPr>
        <p:cNvPr id="1" name=""/>
        <p:cNvGrpSpPr/>
        <p:nvPr/>
      </p:nvGrpSpPr>
      <p:grpSpPr>
        <a:xfrm>
          <a:off x="0" y="0"/>
          <a:ext cx="0" cy="0"/>
          <a:chOff x="0" y="0"/>
          <a:chExt cx="0" cy="0"/>
        </a:xfrm>
      </p:grpSpPr>
      <p:sp>
        <p:nvSpPr>
          <p:cNvPr id="4" name="TextBox 3"/>
          <p:cNvSpPr txBox="1"/>
          <p:nvPr/>
        </p:nvSpPr>
        <p:spPr>
          <a:xfrm>
            <a:off x="3421819" y="601621"/>
            <a:ext cx="4929261" cy="691874"/>
          </a:xfrm>
          <a:prstGeom prst="rect">
            <a:avLst/>
          </a:prstGeom>
          <a:noFill/>
        </p:spPr>
        <p:txBody>
          <a:bodyPr wrap="square">
            <a:spAutoFit/>
          </a:bodyPr>
          <a:lstStyle/>
          <a:p>
            <a:pPr algn="ctr">
              <a:defRPr lang="ko-KR" altLang="en-US"/>
            </a:pPr>
            <a:r>
              <a:rPr lang="ko-KR" altLang="en-US" sz="4000">
                <a:solidFill>
                  <a:schemeClr val="bg1"/>
                </a:solidFill>
                <a:latin typeface="한컴 윤고딕 240"/>
                <a:ea typeface="한컴 윤고딕 240"/>
              </a:rPr>
              <a:t>1. 일본의 정치의 역사</a:t>
            </a:r>
            <a:endParaRPr lang="ko-KR" altLang="en-US" sz="4000">
              <a:solidFill>
                <a:schemeClr val="bg1"/>
              </a:solidFill>
              <a:latin typeface="한컴 윤고딕 240"/>
              <a:ea typeface="한컴 윤고딕 240"/>
            </a:endParaRPr>
          </a:p>
        </p:txBody>
      </p:sp>
      <p:sp>
        <p:nvSpPr>
          <p:cNvPr id="7" name="눈물 방울 6"/>
          <p:cNvSpPr/>
          <p:nvPr/>
        </p:nvSpPr>
        <p:spPr>
          <a:xfrm rot="7968359">
            <a:off x="323312" y="2096331"/>
            <a:ext cx="2658371" cy="2665338"/>
          </a:xfrm>
          <a:prstGeom prst="teardrop">
            <a:avLst>
              <a:gd name="adj" fmla="val 100000"/>
            </a:avLst>
          </a:prstGeom>
          <a:solidFill>
            <a:schemeClr val="accent1">
              <a:lumMod val="60000"/>
              <a:lumOff val="4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vert="horz" wrap="square" lIns="91440" tIns="45720" rIns="91440" bIns="45720" anchor="ctr" anchorCtr="0">
            <a:normAutofit lnSpcReduction="0"/>
          </a:bodyPr>
          <a:lstStyle/>
          <a:p>
            <a:pPr algn="ctr">
              <a:defRPr lang="ko-KR" altLang="en-US"/>
            </a:pPr>
            <a:endParaRPr lang="ko-KR" altLang="en-US">
              <a:latin typeface="나눔고딕 ExtraBold"/>
              <a:ea typeface="나눔고딕 ExtraBold"/>
            </a:endParaRPr>
          </a:p>
        </p:txBody>
      </p:sp>
      <p:cxnSp>
        <p:nvCxnSpPr>
          <p:cNvPr id="11" name="직선 연결선 10"/>
          <p:cNvCxnSpPr/>
          <p:nvPr/>
        </p:nvCxnSpPr>
        <p:spPr>
          <a:xfrm>
            <a:off x="-7747" y="27107"/>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직선 연결선 11"/>
          <p:cNvCxnSpPr/>
          <p:nvPr/>
        </p:nvCxnSpPr>
        <p:spPr>
          <a:xfrm>
            <a:off x="-23854" y="6845350"/>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76123" y="2697516"/>
            <a:ext cx="2504956" cy="1463004"/>
          </a:xfrm>
          <a:prstGeom prst="rect">
            <a:avLst/>
          </a:prstGeom>
          <a:noFill/>
        </p:spPr>
        <p:txBody>
          <a:bodyPr wrap="square">
            <a:spAutoFit/>
          </a:bodyPr>
          <a:lstStyle/>
          <a:p>
            <a:pPr lvl="0">
              <a:defRPr lang="ko-KR" altLang="en-US"/>
            </a:pPr>
            <a:r>
              <a:rPr lang="ko-KR" altLang="en-US" sz="3000">
                <a:solidFill>
                  <a:schemeClr val="accent1">
                    <a:lumMod val="50000"/>
                  </a:schemeClr>
                </a:solidFill>
                <a:latin typeface="한컴 윤고딕 240"/>
                <a:ea typeface="한컴 윤고딕 240"/>
              </a:rPr>
              <a:t>나라 시대 </a:t>
            </a:r>
            <a:endParaRPr lang="ko-KR" altLang="en-US" sz="3000">
              <a:solidFill>
                <a:schemeClr val="accent1">
                  <a:lumMod val="50000"/>
                </a:schemeClr>
              </a:solidFill>
              <a:latin typeface="한컴 윤고딕 240"/>
              <a:ea typeface="한컴 윤고딕 240"/>
            </a:endParaRPr>
          </a:p>
          <a:p>
            <a:pPr lvl="0">
              <a:defRPr lang="ko-KR" altLang="en-US"/>
            </a:pPr>
            <a:r>
              <a:rPr lang="ko-KR" altLang="en-US" sz="3000">
                <a:solidFill>
                  <a:schemeClr val="accent1">
                    <a:lumMod val="50000"/>
                  </a:schemeClr>
                </a:solidFill>
                <a:latin typeface="한컴 윤고딕 240"/>
                <a:ea typeface="한컴 윤고딕 240"/>
              </a:rPr>
              <a:t>헤이안 시대</a:t>
            </a:r>
            <a:endParaRPr lang="ko-KR" altLang="en-US" sz="3000">
              <a:solidFill>
                <a:schemeClr val="accent1">
                  <a:lumMod val="50000"/>
                </a:schemeClr>
              </a:solidFill>
              <a:latin typeface="한컴 윤고딕 240"/>
              <a:ea typeface="한컴 윤고딕 240"/>
            </a:endParaRPr>
          </a:p>
          <a:p>
            <a:pPr lvl="0">
              <a:defRPr lang="ko-KR" altLang="en-US"/>
            </a:pPr>
            <a:r>
              <a:rPr lang="ko-KR" altLang="en-US" sz="3000">
                <a:solidFill>
                  <a:schemeClr val="accent1">
                    <a:lumMod val="50000"/>
                  </a:schemeClr>
                </a:solidFill>
                <a:latin typeface="한컴 윤고딕 240"/>
                <a:ea typeface="한컴 윤고딕 240"/>
              </a:rPr>
              <a:t>가마쿠라 시대</a:t>
            </a:r>
            <a:endParaRPr lang="ko-KR" altLang="en-US" sz="3000">
              <a:solidFill>
                <a:schemeClr val="accent1">
                  <a:lumMod val="50000"/>
                </a:schemeClr>
              </a:solidFill>
              <a:latin typeface="한컴 윤고딕 240"/>
              <a:ea typeface="한컴 윤고딕 240"/>
            </a:endParaRPr>
          </a:p>
        </p:txBody>
      </p:sp>
      <p:cxnSp>
        <p:nvCxnSpPr>
          <p:cNvPr id="18" name="직선 연결선 17"/>
          <p:cNvCxnSpPr/>
          <p:nvPr/>
        </p:nvCxnSpPr>
        <p:spPr>
          <a:xfrm>
            <a:off x="3378497" y="1414697"/>
            <a:ext cx="5435006" cy="1405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눈물 방울 6"/>
          <p:cNvSpPr/>
          <p:nvPr/>
        </p:nvSpPr>
        <p:spPr>
          <a:xfrm rot="7968359">
            <a:off x="3231679" y="2108244"/>
            <a:ext cx="2644395" cy="2641511"/>
          </a:xfrm>
          <a:prstGeom prst="teardrop">
            <a:avLst>
              <a:gd name="adj" fmla="val 100000"/>
            </a:avLst>
          </a:prstGeom>
          <a:solidFill>
            <a:schemeClr val="accent1">
              <a:lumMod val="60000"/>
              <a:lumOff val="4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vert="horz" wrap="square" lIns="91440" tIns="45720" rIns="91440" bIns="45720" anchor="ctr" anchorCtr="0">
            <a:normAutofit lnSpcReduction="0"/>
          </a:bodyPr>
          <a:lstStyle/>
          <a:p>
            <a:pPr algn="ctr">
              <a:defRPr lang="ko-KR" altLang="en-US"/>
            </a:pPr>
            <a:endParaRPr lang="ko-KR" altLang="en-US">
              <a:latin typeface="나눔고딕 ExtraBold"/>
              <a:ea typeface="나눔고딕 ExtraBold"/>
            </a:endParaRPr>
          </a:p>
        </p:txBody>
      </p:sp>
      <p:sp>
        <p:nvSpPr>
          <p:cNvPr id="25" name="TextBox 12"/>
          <p:cNvSpPr txBox="1"/>
          <p:nvPr/>
        </p:nvSpPr>
        <p:spPr>
          <a:xfrm>
            <a:off x="3419595" y="2697498"/>
            <a:ext cx="2428755" cy="1463022"/>
          </a:xfrm>
          <a:prstGeom prst="rect">
            <a:avLst/>
          </a:prstGeom>
          <a:noFill/>
        </p:spPr>
        <p:txBody>
          <a:bodyPr wrap="square">
            <a:spAutoFit/>
          </a:bodyPr>
          <a:lstStyle/>
          <a:p>
            <a:pPr lvl="0">
              <a:defRPr lang="ko-KR" altLang="en-US"/>
            </a:pPr>
            <a:r>
              <a:rPr lang="ko-KR" altLang="en-US" sz="3000">
                <a:solidFill>
                  <a:schemeClr val="accent1">
                    <a:lumMod val="50000"/>
                  </a:schemeClr>
                </a:solidFill>
                <a:latin typeface="한컴 윤고딕 240"/>
                <a:ea typeface="한컴 윤고딕 240"/>
              </a:rPr>
              <a:t>무로마치,</a:t>
            </a:r>
            <a:endParaRPr lang="ko-KR" altLang="en-US" sz="3000">
              <a:solidFill>
                <a:schemeClr val="accent1">
                  <a:lumMod val="50000"/>
                </a:schemeClr>
              </a:solidFill>
              <a:latin typeface="한컴 윤고딕 240"/>
              <a:ea typeface="한컴 윤고딕 240"/>
            </a:endParaRPr>
          </a:p>
          <a:p>
            <a:pPr lvl="0">
              <a:defRPr lang="ko-KR" altLang="en-US"/>
            </a:pPr>
            <a:r>
              <a:rPr lang="ko-KR" altLang="en-US" sz="3000">
                <a:solidFill>
                  <a:schemeClr val="accent1">
                    <a:lumMod val="50000"/>
                  </a:schemeClr>
                </a:solidFill>
                <a:latin typeface="한컴 윤고딕 240"/>
                <a:ea typeface="한컴 윤고딕 240"/>
              </a:rPr>
              <a:t>아즈치</a:t>
            </a:r>
            <a:endParaRPr lang="ko-KR" altLang="en-US" sz="3000">
              <a:solidFill>
                <a:schemeClr val="accent1">
                  <a:lumMod val="50000"/>
                </a:schemeClr>
              </a:solidFill>
              <a:latin typeface="한컴 윤고딕 240"/>
              <a:ea typeface="한컴 윤고딕 240"/>
            </a:endParaRPr>
          </a:p>
          <a:p>
            <a:pPr lvl="0">
              <a:defRPr lang="ko-KR" altLang="en-US"/>
            </a:pPr>
            <a:r>
              <a:rPr lang="ko-KR" altLang="en-US" sz="3000">
                <a:solidFill>
                  <a:schemeClr val="accent1">
                    <a:lumMod val="50000"/>
                  </a:schemeClr>
                </a:solidFill>
                <a:latin typeface="한컴 윤고딕 240"/>
                <a:ea typeface="한컴 윤고딕 240"/>
              </a:rPr>
              <a:t>모모야마 시대</a:t>
            </a:r>
            <a:endParaRPr lang="ko-KR" altLang="en-US" sz="3000">
              <a:solidFill>
                <a:schemeClr val="accent1">
                  <a:lumMod val="50000"/>
                </a:schemeClr>
              </a:solidFill>
              <a:latin typeface="한컴 윤고딕 240"/>
              <a:ea typeface="한컴 윤고딕 240"/>
            </a:endParaRPr>
          </a:p>
        </p:txBody>
      </p:sp>
      <p:sp>
        <p:nvSpPr>
          <p:cNvPr id="26" name="눈물 방울 6"/>
          <p:cNvSpPr/>
          <p:nvPr/>
        </p:nvSpPr>
        <p:spPr>
          <a:xfrm rot="7968359">
            <a:off x="6217316" y="2182019"/>
            <a:ext cx="2574514" cy="2493961"/>
          </a:xfrm>
          <a:prstGeom prst="teardrop">
            <a:avLst>
              <a:gd name="adj" fmla="val 100000"/>
            </a:avLst>
          </a:prstGeom>
          <a:solidFill>
            <a:schemeClr val="accent1">
              <a:lumMod val="60000"/>
              <a:lumOff val="4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vert="horz" wrap="square" lIns="91440" tIns="45720" rIns="91440" bIns="45720" anchor="ctr" anchorCtr="0">
            <a:normAutofit lnSpcReduction="0"/>
          </a:bodyPr>
          <a:lstStyle/>
          <a:p>
            <a:pPr algn="ctr">
              <a:defRPr lang="ko-KR" altLang="en-US"/>
            </a:pPr>
            <a:endParaRPr lang="ko-KR" altLang="en-US">
              <a:latin typeface="나눔고딕 ExtraBold"/>
              <a:ea typeface="나눔고딕 ExtraBold"/>
            </a:endParaRPr>
          </a:p>
        </p:txBody>
      </p:sp>
      <p:sp>
        <p:nvSpPr>
          <p:cNvPr id="27" name="TextBox 12"/>
          <p:cNvSpPr txBox="1"/>
          <p:nvPr/>
        </p:nvSpPr>
        <p:spPr>
          <a:xfrm>
            <a:off x="6419724" y="2926370"/>
            <a:ext cx="2104906" cy="1005550"/>
          </a:xfrm>
          <a:prstGeom prst="rect">
            <a:avLst/>
          </a:prstGeom>
          <a:noFill/>
        </p:spPr>
        <p:txBody>
          <a:bodyPr wrap="square">
            <a:spAutoFit/>
          </a:bodyPr>
          <a:lstStyle/>
          <a:p>
            <a:pPr lvl="0">
              <a:defRPr lang="ko-KR" altLang="en-US"/>
            </a:pPr>
            <a:r>
              <a:rPr lang="ko-KR" altLang="en-US" sz="3000">
                <a:solidFill>
                  <a:schemeClr val="accent1">
                    <a:lumMod val="50000"/>
                  </a:schemeClr>
                </a:solidFill>
                <a:latin typeface="한컴 윤고딕 240"/>
                <a:ea typeface="한컴 윤고딕 240"/>
              </a:rPr>
              <a:t>에도 시대~</a:t>
            </a:r>
            <a:endParaRPr lang="ko-KR" altLang="en-US" sz="3000">
              <a:solidFill>
                <a:schemeClr val="accent1">
                  <a:lumMod val="50000"/>
                </a:schemeClr>
              </a:solidFill>
              <a:latin typeface="한컴 윤고딕 240"/>
              <a:ea typeface="한컴 윤고딕 240"/>
            </a:endParaRPr>
          </a:p>
          <a:p>
            <a:pPr lvl="0">
              <a:defRPr lang="ko-KR" altLang="en-US"/>
            </a:pPr>
            <a:r>
              <a:rPr lang="ko-KR" altLang="en-US" sz="3000">
                <a:solidFill>
                  <a:schemeClr val="accent1">
                    <a:lumMod val="50000"/>
                  </a:schemeClr>
                </a:solidFill>
                <a:latin typeface="한컴 윤고딕 240"/>
                <a:ea typeface="한컴 윤고딕 240"/>
              </a:rPr>
              <a:t>메이지 시대</a:t>
            </a:r>
            <a:endParaRPr lang="ko-KR" altLang="en-US" sz="3000">
              <a:solidFill>
                <a:schemeClr val="accent1">
                  <a:lumMod val="50000"/>
                </a:schemeClr>
              </a:solidFill>
              <a:latin typeface="한컴 윤고딕 240"/>
              <a:ea typeface="한컴 윤고딕 240"/>
            </a:endParaRPr>
          </a:p>
        </p:txBody>
      </p:sp>
      <p:sp>
        <p:nvSpPr>
          <p:cNvPr id="28" name="눈물 방울 6"/>
          <p:cNvSpPr/>
          <p:nvPr/>
        </p:nvSpPr>
        <p:spPr>
          <a:xfrm rot="7968359">
            <a:off x="9115170" y="2182019"/>
            <a:ext cx="2574514" cy="2493961"/>
          </a:xfrm>
          <a:prstGeom prst="teardrop">
            <a:avLst>
              <a:gd name="adj" fmla="val 100000"/>
            </a:avLst>
          </a:prstGeom>
          <a:solidFill>
            <a:schemeClr val="accent1">
              <a:lumMod val="60000"/>
              <a:lumOff val="4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vert="horz" wrap="square" lIns="91440" tIns="45720" rIns="91440" bIns="45720" anchor="ctr" anchorCtr="0">
            <a:normAutofit lnSpcReduction="0"/>
          </a:bodyPr>
          <a:lstStyle/>
          <a:p>
            <a:pPr algn="ctr">
              <a:defRPr lang="ko-KR" altLang="en-US"/>
            </a:pPr>
            <a:endParaRPr lang="ko-KR" altLang="en-US">
              <a:latin typeface="나눔고딕 ExtraBold"/>
              <a:ea typeface="나눔고딕 ExtraBold"/>
            </a:endParaRPr>
          </a:p>
        </p:txBody>
      </p:sp>
      <p:sp>
        <p:nvSpPr>
          <p:cNvPr id="29" name="TextBox 12"/>
          <p:cNvSpPr txBox="1"/>
          <p:nvPr/>
        </p:nvSpPr>
        <p:spPr>
          <a:xfrm>
            <a:off x="9393778" y="2926225"/>
            <a:ext cx="2104905" cy="1005694"/>
          </a:xfrm>
          <a:prstGeom prst="rect">
            <a:avLst/>
          </a:prstGeom>
          <a:noFill/>
        </p:spPr>
        <p:txBody>
          <a:bodyPr wrap="square">
            <a:spAutoFit/>
          </a:bodyPr>
          <a:lstStyle/>
          <a:p>
            <a:pPr lvl="0">
              <a:defRPr lang="ko-KR" altLang="en-US"/>
            </a:pPr>
            <a:r>
              <a:rPr lang="ko-KR" altLang="en-US" sz="3000">
                <a:solidFill>
                  <a:schemeClr val="accent1">
                    <a:lumMod val="50000"/>
                  </a:schemeClr>
                </a:solidFill>
                <a:latin typeface="한컴 윤고딕 240"/>
                <a:ea typeface="한컴 윤고딕 240"/>
              </a:rPr>
              <a:t>다이쇼시대 ~ 쇼와시대</a:t>
            </a:r>
            <a:endParaRPr lang="ko-KR" altLang="en-US" sz="3000">
              <a:solidFill>
                <a:schemeClr val="accent1">
                  <a:lumMod val="50000"/>
                </a:schemeClr>
              </a:solidFill>
              <a:latin typeface="한컴 윤고딕 240"/>
              <a:ea typeface="한컴 윤고딕 240"/>
            </a:endParaRPr>
          </a:p>
        </p:txBody>
      </p:sp>
    </p:spTree>
  </p:cSld>
  <p:clrMapOvr>
    <a:masterClrMapping/>
  </p:clrMapOvr>
  <p:transition xmlns:mc="http://schemas.openxmlformats.org/markup-compatibility/2006" xmlns:hp="http://schemas.haansoft.com/office/presentation/8.0" mc:Ignorable="hp" hp:hslDur="500"/>
</p:sld>
</file>

<file path=ppt/slides/slide30.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cxnSp>
        <p:nvCxnSpPr>
          <p:cNvPr id="7" name="직선 연결선 6"/>
          <p:cNvCxnSpPr/>
          <p:nvPr/>
        </p:nvCxnSpPr>
        <p:spPr>
          <a:xfrm>
            <a:off x="5505" y="327945"/>
            <a:ext cx="198782"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64531" y="171920"/>
            <a:ext cx="2062201" cy="292900"/>
          </a:xfrm>
          <a:prstGeom prst="rect">
            <a:avLst/>
          </a:prstGeom>
          <a:noFill/>
        </p:spPr>
        <p:txBody>
          <a:bodyPr wrap="square">
            <a:spAutoFit/>
          </a:bodyPr>
          <a:lstStyle/>
          <a:p>
            <a:pPr lvl="0">
              <a:defRPr lang="ko-KR" altLang="en-US"/>
            </a:pPr>
            <a:r>
              <a:rPr lang="en-US" altLang="ko-KR" sz="1400">
                <a:latin typeface="배달의민족 도현"/>
                <a:ea typeface="배달의민족 도현"/>
              </a:rPr>
              <a:t>03. </a:t>
            </a:r>
            <a:r>
              <a:rPr lang="ko-KR" altLang="en-US" sz="1400">
                <a:latin typeface="배달의민족 도현"/>
                <a:ea typeface="배달의민족 도현"/>
              </a:rPr>
              <a:t>일본의 정치제도</a:t>
            </a:r>
            <a:endParaRPr lang="ko-KR" altLang="en-US" sz="1400">
              <a:latin typeface="배달의민족 도현"/>
              <a:ea typeface="배달의민족 도현"/>
            </a:endParaRPr>
          </a:p>
        </p:txBody>
      </p:sp>
      <p:cxnSp>
        <p:nvCxnSpPr>
          <p:cNvPr id="16" name="직선 연결선 15"/>
          <p:cNvCxnSpPr/>
          <p:nvPr/>
        </p:nvCxnSpPr>
        <p:spPr>
          <a:xfrm flipH="1">
            <a:off x="4773637" y="6456796"/>
            <a:ext cx="74477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579599" y="6515190"/>
            <a:ext cx="3490481" cy="264705"/>
          </a:xfrm>
          <a:prstGeom prst="rect">
            <a:avLst/>
          </a:prstGeom>
          <a:noFill/>
        </p:spPr>
        <p:txBody>
          <a:bodyPr wrap="square">
            <a:spAutoFit/>
          </a:bodyPr>
          <a:lstStyle/>
          <a:p>
            <a:pPr algn="ctr">
              <a:defRPr lang="ko-KR" altLang="en-US"/>
            </a:pPr>
            <a:r>
              <a:rPr lang="en-US" altLang="ko-KR" sz="1200">
                <a:latin typeface="+mj-ea"/>
                <a:ea typeface="+mj-ea"/>
              </a:rPr>
              <a:t>2014 CRM Final Presentation Team #12</a:t>
            </a:r>
            <a:endParaRPr lang="ko-KR" altLang="en-US" sz="1200">
              <a:latin typeface="+mj-ea"/>
              <a:ea typeface="+mj-ea"/>
            </a:endParaRPr>
          </a:p>
        </p:txBody>
      </p:sp>
      <p:cxnSp>
        <p:nvCxnSpPr>
          <p:cNvPr id="24" name="직선 연결선 23"/>
          <p:cNvCxnSpPr/>
          <p:nvPr/>
        </p:nvCxnSpPr>
        <p:spPr>
          <a:xfrm>
            <a:off x="5505" y="13855"/>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표 3"/>
          <p:cNvGraphicFramePr>
            <a:graphicFrameLocks noGrp="1"/>
          </p:cNvGraphicFramePr>
          <p:nvPr/>
        </p:nvGraphicFramePr>
        <p:xfrm>
          <a:off x="2226733" y="3623733"/>
          <a:ext cx="8200814" cy="2303145"/>
        </p:xfrm>
        <a:graphic>
          <a:graphicData uri="http://schemas.openxmlformats.org/drawingml/2006/table">
            <a:tbl>
              <a:tblPr firstRow="1" bandRow="1">
                <a:tableStyleId>{5C22544A-7EE6-4342-B048-85BDC9FD1C3A}</a:tableStyleId>
              </a:tblPr>
              <a:tblGrid>
                <a:gridCol w="2614009"/>
                <a:gridCol w="2614009"/>
                <a:gridCol w="2972796"/>
              </a:tblGrid>
              <a:tr h="381000">
                <a:tc>
                  <a:txBody>
                    <a:bodyPr vert="horz" lIns="91440" tIns="45720" rIns="91440" bIns="45720" anchor="t" anchorCtr="0"/>
                    <a:p>
                      <a:pPr algn="ctr" latinLnBrk="1">
                        <a:defRPr lang="ko-KR" altLang="en-US"/>
                      </a:pPr>
                      <a:r>
                        <a:rPr lang="ko-KR" altLang="en-US">
                          <a:latin typeface="배달의민족 도현"/>
                          <a:ea typeface="배달의민족 도현"/>
                        </a:rPr>
                        <a:t>중의원</a:t>
                      </a:r>
                      <a:endParaRPr lang="ko-KR" altLang="en-US">
                        <a:latin typeface="배달의민족 도현"/>
                        <a:ea typeface="배달의민족 도현"/>
                      </a:endParaRPr>
                    </a:p>
                  </a:txBody>
                  <a:tcPr marL="91440" marR="91440">
                    <a:lnL w="12700" cap="flat" cmpd="sng" algn="ctr">
                      <a:solidFill>
                        <a:schemeClr val="tx1"/>
                      </a:solidFill>
                      <a:prstDash val="solid"/>
                      <a:round/>
                    </a:lnL>
                    <a:lnR w="12700" cap="flat" cmpd="sng" algn="ctr">
                      <a:solidFill>
                        <a:schemeClr val="tx1"/>
                      </a:solidFill>
                      <a:prstDash val="solid"/>
                      <a:round/>
                    </a:lnR>
                    <a:lnT w="12700" cap="flat" cmpd="sng" algn="ctr">
                      <a:solidFill>
                        <a:schemeClr val="tx1"/>
                      </a:solidFill>
                      <a:prstDash val="solid"/>
                      <a:round/>
                    </a:lnT>
                    <a:lnB w="12700" cap="flat" cmpd="sng" algn="ctr">
                      <a:solidFill>
                        <a:schemeClr val="tx1"/>
                      </a:solidFill>
                      <a:prstDash val="solid"/>
                      <a:round/>
                    </a:lnB>
                    <a:lnTlToBr w="12700" cmpd="sng">
                      <a:noFill/>
                      <a:prstDash val="solid"/>
                    </a:lnTlToBr>
                    <a:lnBlToTr w="12700" cmpd="sng">
                      <a:noFill/>
                      <a:prstDash val="solid"/>
                    </a:lnBlToTr>
                    <a:solidFill>
                      <a:schemeClr val="accent1">
                        <a:lumMod val="75000"/>
                      </a:schemeClr>
                    </a:solidFill>
                  </a:tcPr>
                </a:tc>
                <a:tc>
                  <a:txBody>
                    <a:bodyPr vert="horz" lIns="91440" tIns="45720" rIns="91440" bIns="45720" anchor="t" anchorCtr="0"/>
                    <a:p>
                      <a:pPr algn="ctr" latinLnBrk="1">
                        <a:defRPr lang="ko-KR" altLang="en-US"/>
                      </a:pPr>
                      <a:endParaRPr lang="ko-KR" altLang="en-US">
                        <a:latin typeface="배달의민족 도현"/>
                        <a:ea typeface="배달의민족 도현"/>
                      </a:endParaRPr>
                    </a:p>
                  </a:txBody>
                  <a:tcPr marL="91440" marR="91440">
                    <a:lnL w="12700" cap="flat" cmpd="sng" algn="ctr">
                      <a:solidFill>
                        <a:schemeClr val="tx1"/>
                      </a:solidFill>
                      <a:prstDash val="solid"/>
                      <a:round/>
                    </a:lnL>
                    <a:lnR w="12700" cap="flat" cmpd="sng" algn="ctr">
                      <a:solidFill>
                        <a:schemeClr val="tx1"/>
                      </a:solidFill>
                      <a:prstDash val="solid"/>
                      <a:round/>
                    </a:lnR>
                    <a:lnT w="12700" cap="flat" cmpd="sng" algn="ctr">
                      <a:solidFill>
                        <a:schemeClr val="tx1"/>
                      </a:solidFill>
                      <a:prstDash val="solid"/>
                      <a:round/>
                    </a:lnT>
                    <a:lnB w="12700" cap="flat" cmpd="sng" algn="ctr">
                      <a:solidFill>
                        <a:schemeClr val="tx1"/>
                      </a:solidFill>
                      <a:prstDash val="solid"/>
                      <a:round/>
                    </a:lnB>
                    <a:lnTlToBr w="12700" cmpd="sng">
                      <a:noFill/>
                      <a:prstDash val="solid"/>
                    </a:lnTlToBr>
                    <a:lnBlToTr w="12700" cmpd="sng">
                      <a:noFill/>
                      <a:prstDash val="solid"/>
                    </a:lnBlToTr>
                    <a:solidFill>
                      <a:schemeClr val="accent1">
                        <a:lumMod val="75000"/>
                      </a:schemeClr>
                    </a:solidFill>
                  </a:tcPr>
                </a:tc>
                <a:tc>
                  <a:txBody>
                    <a:bodyPr vert="horz" lIns="91440" tIns="45720" rIns="91440" bIns="45720" anchor="t" anchorCtr="0"/>
                    <a:p>
                      <a:pPr algn="ctr" latinLnBrk="1">
                        <a:defRPr lang="ko-KR" altLang="en-US"/>
                      </a:pPr>
                      <a:r>
                        <a:rPr lang="ko-KR" altLang="en-US">
                          <a:latin typeface="배달의민족 도현"/>
                          <a:ea typeface="배달의민족 도현"/>
                        </a:rPr>
                        <a:t>참의원</a:t>
                      </a:r>
                      <a:endParaRPr lang="ko-KR" altLang="en-US">
                        <a:latin typeface="배달의민족 도현"/>
                        <a:ea typeface="배달의민족 도현"/>
                      </a:endParaRPr>
                    </a:p>
                  </a:txBody>
                  <a:tcPr marL="91440" marR="91440">
                    <a:lnL w="12700" cap="flat" cmpd="sng" algn="ctr">
                      <a:solidFill>
                        <a:schemeClr val="tx1"/>
                      </a:solidFill>
                      <a:prstDash val="solid"/>
                      <a:round/>
                    </a:lnL>
                    <a:lnR w="12700" cap="flat" cmpd="sng" algn="ctr">
                      <a:solidFill>
                        <a:schemeClr val="tx1"/>
                      </a:solidFill>
                      <a:prstDash val="solid"/>
                      <a:round/>
                    </a:lnR>
                    <a:lnT w="12700" cap="flat" cmpd="sng" algn="ctr">
                      <a:solidFill>
                        <a:schemeClr val="tx1"/>
                      </a:solidFill>
                      <a:prstDash val="solid"/>
                      <a:round/>
                    </a:lnT>
                    <a:lnB w="12700" cap="flat" cmpd="sng" algn="ctr">
                      <a:solidFill>
                        <a:schemeClr val="tx1"/>
                      </a:solidFill>
                      <a:prstDash val="solid"/>
                      <a:round/>
                    </a:lnB>
                    <a:lnTlToBr w="12700" cmpd="sng">
                      <a:noFill/>
                      <a:prstDash val="solid"/>
                    </a:lnTlToBr>
                    <a:lnBlToTr w="12700" cmpd="sng">
                      <a:noFill/>
                      <a:prstDash val="solid"/>
                    </a:lnBlToTr>
                    <a:solidFill>
                      <a:schemeClr val="accent1">
                        <a:lumMod val="75000"/>
                      </a:schemeClr>
                    </a:solidFill>
                  </a:tcPr>
                </a:tc>
              </a:tr>
              <a:tr h="530028">
                <a:tc>
                  <a:txBody>
                    <a:bodyPr vert="horz" lIns="91440" tIns="45720" rIns="91440" bIns="45720" anchor="t" anchorCtr="0"/>
                    <a:p>
                      <a:pPr algn="ctr" latinLnBrk="1">
                        <a:defRPr lang="ko-KR" altLang="en-US"/>
                      </a:pPr>
                      <a:r>
                        <a:rPr lang="en-US" altLang="ko-KR">
                          <a:solidFill>
                            <a:schemeClr val="bg2">
                              <a:lumMod val="25000"/>
                            </a:schemeClr>
                          </a:solidFill>
                          <a:latin typeface="배달의민족 도현"/>
                          <a:ea typeface="배달의민족 도현"/>
                        </a:rPr>
                        <a:t>475</a:t>
                      </a:r>
                      <a:r>
                        <a:rPr lang="ko-KR" altLang="en-US">
                          <a:solidFill>
                            <a:schemeClr val="bg2">
                              <a:lumMod val="25000"/>
                            </a:schemeClr>
                          </a:solidFill>
                          <a:latin typeface="배달의민족 도현"/>
                          <a:ea typeface="배달의민족 도현"/>
                        </a:rPr>
                        <a:t>명</a:t>
                      </a:r>
                      <a:endParaRPr lang="ko-KR" altLang="en-US">
                        <a:solidFill>
                          <a:schemeClr val="bg2">
                            <a:lumMod val="25000"/>
                          </a:schemeClr>
                        </a:solidFill>
                        <a:latin typeface="배달의민족 도현"/>
                        <a:ea typeface="배달의민족 도현"/>
                      </a:endParaRPr>
                    </a:p>
                    <a:p>
                      <a:pPr algn="ctr" latinLnBrk="1">
                        <a:defRPr lang="ko-KR" altLang="en-US"/>
                      </a:pPr>
                      <a:r>
                        <a:rPr lang="ko-KR" altLang="en-US">
                          <a:solidFill>
                            <a:schemeClr val="bg2">
                              <a:lumMod val="25000"/>
                            </a:schemeClr>
                          </a:solidFill>
                          <a:latin typeface="배달의민족 도현"/>
                          <a:ea typeface="배달의민족 도현"/>
                        </a:rPr>
                        <a:t>소선거구 </a:t>
                      </a:r>
                      <a:r>
                        <a:rPr lang="en-US" altLang="ko-KR">
                          <a:solidFill>
                            <a:schemeClr val="bg2">
                              <a:lumMod val="25000"/>
                            </a:schemeClr>
                          </a:solidFill>
                          <a:latin typeface="배달의민족 도현"/>
                          <a:ea typeface="배달의민족 도현"/>
                        </a:rPr>
                        <a:t>295</a:t>
                      </a:r>
                      <a:r>
                        <a:rPr lang="ko-KR" altLang="en-US">
                          <a:solidFill>
                            <a:schemeClr val="bg2">
                              <a:lumMod val="25000"/>
                            </a:schemeClr>
                          </a:solidFill>
                          <a:latin typeface="배달의민족 도현"/>
                          <a:ea typeface="배달의민족 도현"/>
                        </a:rPr>
                        <a:t>명</a:t>
                      </a:r>
                      <a:endParaRPr lang="ko-KR" altLang="en-US">
                        <a:solidFill>
                          <a:schemeClr val="bg2">
                            <a:lumMod val="25000"/>
                          </a:schemeClr>
                        </a:solidFill>
                        <a:latin typeface="배달의민족 도현"/>
                        <a:ea typeface="배달의민족 도현"/>
                      </a:endParaRPr>
                    </a:p>
                    <a:p>
                      <a:pPr algn="ctr" latinLnBrk="1">
                        <a:defRPr lang="ko-KR" altLang="en-US"/>
                      </a:pPr>
                      <a:r>
                        <a:rPr lang="ko-KR" altLang="en-US">
                          <a:solidFill>
                            <a:schemeClr val="bg2">
                              <a:lumMod val="25000"/>
                            </a:schemeClr>
                          </a:solidFill>
                          <a:latin typeface="배달의민족 도현"/>
                          <a:ea typeface="배달의민족 도현"/>
                        </a:rPr>
                        <a:t>비례대표 </a:t>
                      </a:r>
                      <a:r>
                        <a:rPr lang="en-US" altLang="ko-KR">
                          <a:solidFill>
                            <a:schemeClr val="bg2">
                              <a:lumMod val="25000"/>
                            </a:schemeClr>
                          </a:solidFill>
                          <a:latin typeface="배달의민족 도현"/>
                          <a:ea typeface="배달의민족 도현"/>
                        </a:rPr>
                        <a:t>180</a:t>
                      </a:r>
                      <a:r>
                        <a:rPr lang="ko-KR" altLang="en-US">
                          <a:solidFill>
                            <a:schemeClr val="bg2">
                              <a:lumMod val="25000"/>
                            </a:schemeClr>
                          </a:solidFill>
                          <a:latin typeface="배달의민족 도현"/>
                          <a:ea typeface="배달의민족 도현"/>
                        </a:rPr>
                        <a:t>명</a:t>
                      </a:r>
                      <a:endParaRPr lang="ko-KR" altLang="en-US">
                        <a:solidFill>
                          <a:schemeClr val="bg2">
                            <a:lumMod val="25000"/>
                          </a:schemeClr>
                        </a:solidFill>
                        <a:latin typeface="배달의민족 도현"/>
                        <a:ea typeface="배달의민족 도현"/>
                      </a:endParaRPr>
                    </a:p>
                  </a:txBody>
                  <a:tcPr marL="91440" marR="91440">
                    <a:lnL w="12700" cap="flat" cmpd="sng" algn="ctr">
                      <a:solidFill>
                        <a:schemeClr val="tx1"/>
                      </a:solidFill>
                      <a:prstDash val="solid"/>
                      <a:round/>
                    </a:lnL>
                    <a:lnR w="12700" cap="flat" cmpd="sng" algn="ctr">
                      <a:solidFill>
                        <a:schemeClr val="tx1"/>
                      </a:solidFill>
                      <a:prstDash val="solid"/>
                      <a:round/>
                    </a:lnR>
                    <a:lnT w="12700" cap="flat" cmpd="sng" algn="ctr">
                      <a:solidFill>
                        <a:schemeClr val="tx1"/>
                      </a:solidFill>
                      <a:prstDash val="solid"/>
                      <a:round/>
                    </a:lnT>
                    <a:lnB w="12700" cap="flat" cmpd="sng" algn="ctr">
                      <a:solidFill>
                        <a:schemeClr val="tx1"/>
                      </a:solidFill>
                      <a:prstDash val="solid"/>
                      <a:round/>
                    </a:lnB>
                    <a:lnTlToBr w="12700" cmpd="sng">
                      <a:noFill/>
                      <a:prstDash val="solid"/>
                    </a:lnTlToBr>
                    <a:lnBlToTr w="12700" cmpd="sng">
                      <a:noFill/>
                      <a:prstDash val="solid"/>
                    </a:lnBlToTr>
                    <a:noFill/>
                  </a:tcPr>
                </a:tc>
                <a:tc>
                  <a:txBody>
                    <a:bodyPr vert="horz" lIns="91440" tIns="45720" rIns="91440" bIns="45720" anchor="t" anchorCtr="0"/>
                    <a:p>
                      <a:pPr algn="ctr" latinLnBrk="1">
                        <a:defRPr lang="ko-KR" altLang="en-US"/>
                      </a:pPr>
                      <a:r>
                        <a:rPr lang="ko-KR" altLang="en-US">
                          <a:solidFill>
                            <a:schemeClr val="bg2">
                              <a:lumMod val="25000"/>
                            </a:schemeClr>
                          </a:solidFill>
                          <a:latin typeface="배달의민족 도현"/>
                          <a:ea typeface="배달의민족 도현"/>
                        </a:rPr>
                        <a:t>정원</a:t>
                      </a:r>
                      <a:endParaRPr lang="ko-KR" altLang="en-US">
                        <a:solidFill>
                          <a:schemeClr val="bg2">
                            <a:lumMod val="25000"/>
                          </a:schemeClr>
                        </a:solidFill>
                        <a:latin typeface="배달의민족 도현"/>
                        <a:ea typeface="배달의민족 도현"/>
                      </a:endParaRPr>
                    </a:p>
                    <a:p>
                      <a:pPr algn="ctr" latinLnBrk="1">
                        <a:defRPr lang="ko-KR" altLang="en-US"/>
                      </a:pPr>
                      <a:r>
                        <a:rPr lang="ko-KR" altLang="en-US">
                          <a:solidFill>
                            <a:schemeClr val="bg2">
                              <a:lumMod val="25000"/>
                            </a:schemeClr>
                          </a:solidFill>
                          <a:latin typeface="배달의민족 도현"/>
                          <a:ea typeface="배달의민족 도현"/>
                        </a:rPr>
                        <a:t>선거구</a:t>
                      </a:r>
                      <a:endParaRPr lang="ko-KR" altLang="en-US">
                        <a:solidFill>
                          <a:schemeClr val="bg2">
                            <a:lumMod val="25000"/>
                          </a:schemeClr>
                        </a:solidFill>
                        <a:latin typeface="배달의민족 도현"/>
                        <a:ea typeface="배달의민족 도현"/>
                      </a:endParaRPr>
                    </a:p>
                  </a:txBody>
                  <a:tcPr marL="91440" marR="91440">
                    <a:lnL w="12700" cap="flat" cmpd="sng" algn="ctr">
                      <a:solidFill>
                        <a:schemeClr val="tx1"/>
                      </a:solidFill>
                      <a:prstDash val="solid"/>
                      <a:round/>
                    </a:lnL>
                    <a:lnR w="12700" cap="flat" cmpd="sng" algn="ctr">
                      <a:solidFill>
                        <a:schemeClr val="tx1"/>
                      </a:solidFill>
                      <a:prstDash val="solid"/>
                      <a:round/>
                    </a:lnR>
                    <a:lnT w="12700" cap="flat" cmpd="sng" algn="ctr">
                      <a:solidFill>
                        <a:schemeClr val="tx1"/>
                      </a:solidFill>
                      <a:prstDash val="solid"/>
                      <a:round/>
                    </a:lnT>
                    <a:lnB w="12700" cap="flat" cmpd="sng" algn="ctr">
                      <a:solidFill>
                        <a:schemeClr val="tx1"/>
                      </a:solidFill>
                      <a:prstDash val="solid"/>
                      <a:round/>
                    </a:lnB>
                    <a:lnTlToBr w="12700" cmpd="sng">
                      <a:noFill/>
                      <a:prstDash val="solid"/>
                    </a:lnTlToBr>
                    <a:lnBlToTr w="12700" cmpd="sng">
                      <a:noFill/>
                      <a:prstDash val="solid"/>
                    </a:lnBlToTr>
                    <a:noFill/>
                  </a:tcPr>
                </a:tc>
                <a:tc>
                  <a:txBody>
                    <a:bodyPr vert="horz" lIns="91440" tIns="45720" rIns="91440" bIns="45720" anchor="t" anchorCtr="0"/>
                    <a:p>
                      <a:pPr algn="ctr" latinLnBrk="1">
                        <a:defRPr lang="ko-KR" altLang="en-US"/>
                      </a:pPr>
                      <a:r>
                        <a:rPr lang="en-US" altLang="ko-KR">
                          <a:solidFill>
                            <a:schemeClr val="bg2">
                              <a:lumMod val="25000"/>
                            </a:schemeClr>
                          </a:solidFill>
                          <a:latin typeface="배달의민족 도현"/>
                          <a:ea typeface="배달의민족 도현"/>
                        </a:rPr>
                        <a:t>242</a:t>
                      </a:r>
                      <a:r>
                        <a:rPr lang="ko-KR" altLang="en-US">
                          <a:solidFill>
                            <a:schemeClr val="bg2">
                              <a:lumMod val="25000"/>
                            </a:schemeClr>
                          </a:solidFill>
                          <a:latin typeface="배달의민족 도현"/>
                          <a:ea typeface="배달의민족 도현"/>
                        </a:rPr>
                        <a:t>명</a:t>
                      </a:r>
                      <a:endParaRPr lang="ko-KR" altLang="en-US">
                        <a:solidFill>
                          <a:schemeClr val="bg2">
                            <a:lumMod val="25000"/>
                          </a:schemeClr>
                        </a:solidFill>
                        <a:latin typeface="배달의민족 도현"/>
                        <a:ea typeface="배달의민족 도현"/>
                      </a:endParaRPr>
                    </a:p>
                    <a:p>
                      <a:pPr algn="ctr" latinLnBrk="1">
                        <a:defRPr lang="ko-KR" altLang="en-US"/>
                      </a:pPr>
                      <a:r>
                        <a:rPr lang="ko-KR" altLang="en-US">
                          <a:solidFill>
                            <a:schemeClr val="bg2">
                              <a:lumMod val="25000"/>
                            </a:schemeClr>
                          </a:solidFill>
                          <a:latin typeface="배달의민족 도현"/>
                          <a:ea typeface="배달의민족 도현"/>
                        </a:rPr>
                        <a:t>선거구 </a:t>
                      </a:r>
                      <a:r>
                        <a:rPr lang="en-US" altLang="ko-KR">
                          <a:solidFill>
                            <a:schemeClr val="bg2">
                              <a:lumMod val="25000"/>
                            </a:schemeClr>
                          </a:solidFill>
                          <a:latin typeface="배달의민족 도현"/>
                          <a:ea typeface="배달의민족 도현"/>
                        </a:rPr>
                        <a:t>146</a:t>
                      </a:r>
                      <a:r>
                        <a:rPr lang="ko-KR" altLang="en-US">
                          <a:solidFill>
                            <a:schemeClr val="bg2">
                              <a:lumMod val="25000"/>
                            </a:schemeClr>
                          </a:solidFill>
                          <a:latin typeface="배달의민족 도현"/>
                          <a:ea typeface="배달의민족 도현"/>
                        </a:rPr>
                        <a:t>명</a:t>
                      </a:r>
                      <a:endParaRPr lang="ko-KR" altLang="en-US">
                        <a:solidFill>
                          <a:schemeClr val="bg2">
                            <a:lumMod val="25000"/>
                          </a:schemeClr>
                        </a:solidFill>
                        <a:latin typeface="배달의민족 도현"/>
                        <a:ea typeface="배달의민족 도현"/>
                      </a:endParaRPr>
                    </a:p>
                    <a:p>
                      <a:pPr algn="ctr" latinLnBrk="1">
                        <a:defRPr lang="ko-KR" altLang="en-US"/>
                      </a:pPr>
                      <a:r>
                        <a:rPr lang="ko-KR" altLang="en-US">
                          <a:solidFill>
                            <a:schemeClr val="bg2">
                              <a:lumMod val="25000"/>
                            </a:schemeClr>
                          </a:solidFill>
                          <a:latin typeface="배달의민족 도현"/>
                          <a:ea typeface="배달의민족 도현"/>
                        </a:rPr>
                        <a:t>비례대표 </a:t>
                      </a:r>
                      <a:r>
                        <a:rPr lang="en-US" altLang="ko-KR">
                          <a:solidFill>
                            <a:schemeClr val="bg2">
                              <a:lumMod val="25000"/>
                            </a:schemeClr>
                          </a:solidFill>
                          <a:latin typeface="배달의민족 도현"/>
                          <a:ea typeface="배달의민족 도현"/>
                        </a:rPr>
                        <a:t>96</a:t>
                      </a:r>
                      <a:r>
                        <a:rPr lang="ko-KR" altLang="en-US">
                          <a:solidFill>
                            <a:schemeClr val="bg2">
                              <a:lumMod val="25000"/>
                            </a:schemeClr>
                          </a:solidFill>
                          <a:latin typeface="배달의민족 도현"/>
                          <a:ea typeface="배달의민족 도현"/>
                        </a:rPr>
                        <a:t>명</a:t>
                      </a:r>
                      <a:endParaRPr lang="ko-KR" altLang="en-US">
                        <a:solidFill>
                          <a:schemeClr val="bg2">
                            <a:lumMod val="25000"/>
                          </a:schemeClr>
                        </a:solidFill>
                        <a:latin typeface="배달의민족 도현"/>
                        <a:ea typeface="배달의민족 도현"/>
                      </a:endParaRPr>
                    </a:p>
                  </a:txBody>
                  <a:tcPr marL="91440" marR="91440">
                    <a:lnL w="12700" cap="flat" cmpd="sng" algn="ctr">
                      <a:solidFill>
                        <a:schemeClr val="tx1"/>
                      </a:solidFill>
                      <a:prstDash val="solid"/>
                      <a:round/>
                    </a:lnL>
                    <a:lnR w="12700" cap="flat" cmpd="sng" algn="ctr">
                      <a:solidFill>
                        <a:schemeClr val="tx1"/>
                      </a:solidFill>
                      <a:prstDash val="solid"/>
                      <a:round/>
                    </a:lnR>
                    <a:lnT w="12700" cap="flat" cmpd="sng" algn="ctr">
                      <a:solidFill>
                        <a:schemeClr val="tx1"/>
                      </a:solidFill>
                      <a:prstDash val="solid"/>
                      <a:round/>
                    </a:lnT>
                    <a:lnB w="12700" cap="flat" cmpd="sng" algn="ctr">
                      <a:solidFill>
                        <a:schemeClr val="tx1"/>
                      </a:solidFill>
                      <a:prstDash val="solid"/>
                      <a:round/>
                    </a:lnB>
                    <a:lnTlToBr w="12700" cmpd="sng">
                      <a:noFill/>
                      <a:prstDash val="solid"/>
                    </a:lnTlToBr>
                    <a:lnBlToTr w="12700" cmpd="sng">
                      <a:noFill/>
                      <a:prstDash val="solid"/>
                    </a:lnBlToTr>
                    <a:noFill/>
                  </a:tcPr>
                </a:tc>
              </a:tr>
              <a:tr h="371020">
                <a:tc>
                  <a:txBody>
                    <a:bodyPr vert="horz" lIns="91440" tIns="45720" rIns="91440" bIns="45720" anchor="t" anchorCtr="0"/>
                    <a:p>
                      <a:pPr algn="ctr" latinLnBrk="1">
                        <a:defRPr lang="ko-KR" altLang="en-US"/>
                      </a:pPr>
                      <a:r>
                        <a:rPr lang="en-US" altLang="ko-KR">
                          <a:solidFill>
                            <a:schemeClr val="bg2">
                              <a:lumMod val="25000"/>
                            </a:schemeClr>
                          </a:solidFill>
                          <a:latin typeface="배달의민족 도현"/>
                          <a:ea typeface="배달의민족 도현"/>
                        </a:rPr>
                        <a:t>4</a:t>
                      </a:r>
                      <a:r>
                        <a:rPr lang="ko-KR" altLang="en-US">
                          <a:solidFill>
                            <a:schemeClr val="bg2">
                              <a:lumMod val="25000"/>
                            </a:schemeClr>
                          </a:solidFill>
                          <a:latin typeface="배달의민족 도현"/>
                          <a:ea typeface="배달의민족 도현"/>
                        </a:rPr>
                        <a:t>년</a:t>
                      </a:r>
                      <a:endParaRPr lang="ko-KR" altLang="en-US">
                        <a:solidFill>
                          <a:schemeClr val="bg2">
                            <a:lumMod val="25000"/>
                          </a:schemeClr>
                        </a:solidFill>
                        <a:latin typeface="배달의민족 도현"/>
                        <a:ea typeface="배달의민족 도현"/>
                      </a:endParaRPr>
                    </a:p>
                  </a:txBody>
                  <a:tcPr marL="91440" marR="91440">
                    <a:lnL w="12700" cap="flat" cmpd="sng" algn="ctr">
                      <a:solidFill>
                        <a:schemeClr val="tx1"/>
                      </a:solidFill>
                      <a:prstDash val="solid"/>
                      <a:round/>
                    </a:lnL>
                    <a:lnR w="12700" cap="flat" cmpd="sng" algn="ctr">
                      <a:solidFill>
                        <a:schemeClr val="tx1"/>
                      </a:solidFill>
                      <a:prstDash val="solid"/>
                      <a:round/>
                    </a:lnR>
                    <a:lnT w="12700" cap="flat" cmpd="sng" algn="ctr">
                      <a:solidFill>
                        <a:schemeClr val="tx1"/>
                      </a:solidFill>
                      <a:prstDash val="solid"/>
                      <a:round/>
                    </a:lnT>
                    <a:lnB w="12700" cap="flat" cmpd="sng" algn="ctr">
                      <a:solidFill>
                        <a:schemeClr val="tx1"/>
                      </a:solidFill>
                      <a:prstDash val="solid"/>
                      <a:round/>
                    </a:lnB>
                    <a:lnTlToBr w="12700" cmpd="sng">
                      <a:noFill/>
                      <a:prstDash val="solid"/>
                    </a:lnTlToBr>
                    <a:lnBlToTr w="12700" cmpd="sng">
                      <a:noFill/>
                      <a:prstDash val="solid"/>
                    </a:lnBlToTr>
                    <a:noFill/>
                  </a:tcPr>
                </a:tc>
                <a:tc>
                  <a:txBody>
                    <a:bodyPr vert="horz" lIns="91440" tIns="45720" rIns="91440" bIns="45720" anchor="t" anchorCtr="0"/>
                    <a:p>
                      <a:pPr algn="ctr" latinLnBrk="1">
                        <a:defRPr lang="ko-KR" altLang="en-US"/>
                      </a:pPr>
                      <a:r>
                        <a:rPr lang="ko-KR" altLang="en-US">
                          <a:solidFill>
                            <a:schemeClr val="bg2">
                              <a:lumMod val="25000"/>
                            </a:schemeClr>
                          </a:solidFill>
                          <a:latin typeface="배달의민족 도현"/>
                          <a:ea typeface="배달의민족 도현"/>
                        </a:rPr>
                        <a:t>임기</a:t>
                      </a:r>
                      <a:endParaRPr lang="ko-KR" altLang="en-US">
                        <a:solidFill>
                          <a:schemeClr val="bg2">
                            <a:lumMod val="25000"/>
                          </a:schemeClr>
                        </a:solidFill>
                        <a:latin typeface="배달의민족 도현"/>
                        <a:ea typeface="배달의민족 도현"/>
                      </a:endParaRPr>
                    </a:p>
                  </a:txBody>
                  <a:tcPr marL="91440" marR="91440">
                    <a:lnL w="12700" cap="flat" cmpd="sng" algn="ctr">
                      <a:solidFill>
                        <a:schemeClr val="tx1"/>
                      </a:solidFill>
                      <a:prstDash val="solid"/>
                      <a:round/>
                    </a:lnL>
                    <a:lnR w="12700" cap="flat" cmpd="sng" algn="ctr">
                      <a:solidFill>
                        <a:schemeClr val="tx1"/>
                      </a:solidFill>
                      <a:prstDash val="solid"/>
                      <a:round/>
                    </a:lnR>
                    <a:lnT w="12700" cap="flat" cmpd="sng" algn="ctr">
                      <a:solidFill>
                        <a:schemeClr val="tx1"/>
                      </a:solidFill>
                      <a:prstDash val="solid"/>
                      <a:round/>
                    </a:lnT>
                    <a:lnB w="12700" cap="flat" cmpd="sng" algn="ctr">
                      <a:solidFill>
                        <a:schemeClr val="tx1"/>
                      </a:solidFill>
                      <a:prstDash val="solid"/>
                      <a:round/>
                    </a:lnB>
                    <a:lnTlToBr w="12700" cmpd="sng">
                      <a:noFill/>
                      <a:prstDash val="solid"/>
                    </a:lnTlToBr>
                    <a:lnBlToTr w="12700" cmpd="sng">
                      <a:noFill/>
                      <a:prstDash val="solid"/>
                    </a:lnBlToTr>
                    <a:noFill/>
                  </a:tcPr>
                </a:tc>
                <a:tc>
                  <a:txBody>
                    <a:bodyPr vert="horz" lIns="91440" tIns="45720" rIns="91440" bIns="45720" anchor="t" anchorCtr="0"/>
                    <a:p>
                      <a:pPr algn="ctr" latinLnBrk="1">
                        <a:defRPr lang="ko-KR" altLang="en-US"/>
                      </a:pPr>
                      <a:r>
                        <a:rPr lang="en-US" altLang="ko-KR">
                          <a:solidFill>
                            <a:schemeClr val="bg2">
                              <a:lumMod val="25000"/>
                            </a:schemeClr>
                          </a:solidFill>
                          <a:latin typeface="배달의민족 도현"/>
                          <a:ea typeface="배달의민족 도현"/>
                        </a:rPr>
                        <a:t>6</a:t>
                      </a:r>
                      <a:r>
                        <a:rPr lang="ko-KR" altLang="en-US">
                          <a:solidFill>
                            <a:schemeClr val="bg2">
                              <a:lumMod val="25000"/>
                            </a:schemeClr>
                          </a:solidFill>
                          <a:latin typeface="배달의민족 도현"/>
                          <a:ea typeface="배달의민족 도현"/>
                        </a:rPr>
                        <a:t>년</a:t>
                      </a:r>
                      <a:endParaRPr lang="ko-KR" altLang="en-US">
                        <a:solidFill>
                          <a:schemeClr val="bg2">
                            <a:lumMod val="25000"/>
                          </a:schemeClr>
                        </a:solidFill>
                        <a:latin typeface="배달의민족 도현"/>
                        <a:ea typeface="배달의민족 도현"/>
                      </a:endParaRPr>
                    </a:p>
                    <a:p>
                      <a:pPr algn="ctr" latinLnBrk="1">
                        <a:defRPr lang="ko-KR" altLang="en-US"/>
                      </a:pPr>
                      <a:r>
                        <a:rPr lang="en-US" altLang="ko-KR">
                          <a:solidFill>
                            <a:schemeClr val="bg2">
                              <a:lumMod val="25000"/>
                            </a:schemeClr>
                          </a:solidFill>
                          <a:latin typeface="배달의민족 도현"/>
                          <a:ea typeface="배달의민족 도현"/>
                        </a:rPr>
                        <a:t>(3</a:t>
                      </a:r>
                      <a:r>
                        <a:rPr lang="ko-KR" altLang="en-US">
                          <a:solidFill>
                            <a:schemeClr val="bg2">
                              <a:lumMod val="25000"/>
                            </a:schemeClr>
                          </a:solidFill>
                          <a:latin typeface="배달의민족 도현"/>
                          <a:ea typeface="배달의민족 도현"/>
                        </a:rPr>
                        <a:t>년마다 반수씩 선거</a:t>
                      </a:r>
                      <a:r>
                        <a:rPr lang="en-US" altLang="ko-KR">
                          <a:solidFill>
                            <a:schemeClr val="bg2">
                              <a:lumMod val="25000"/>
                            </a:schemeClr>
                          </a:solidFill>
                          <a:latin typeface="배달의민족 도현"/>
                          <a:ea typeface="배달의민족 도현"/>
                        </a:rPr>
                        <a:t>)</a:t>
                      </a:r>
                      <a:endParaRPr lang="ko-KR" altLang="en-US">
                        <a:solidFill>
                          <a:schemeClr val="bg2">
                            <a:lumMod val="25000"/>
                          </a:schemeClr>
                        </a:solidFill>
                        <a:latin typeface="배달의민족 도현"/>
                        <a:ea typeface="배달의민족 도현"/>
                      </a:endParaRPr>
                    </a:p>
                  </a:txBody>
                  <a:tcPr marL="91440" marR="91440">
                    <a:lnL w="12700" cap="flat" cmpd="sng" algn="ctr">
                      <a:solidFill>
                        <a:schemeClr val="tx1"/>
                      </a:solidFill>
                      <a:prstDash val="solid"/>
                      <a:round/>
                    </a:lnL>
                    <a:lnR w="12700" cap="flat" cmpd="sng" algn="ctr">
                      <a:solidFill>
                        <a:schemeClr val="tx1"/>
                      </a:solidFill>
                      <a:prstDash val="solid"/>
                      <a:round/>
                    </a:lnR>
                    <a:lnT w="12700" cap="flat" cmpd="sng" algn="ctr">
                      <a:solidFill>
                        <a:schemeClr val="tx1"/>
                      </a:solidFill>
                      <a:prstDash val="solid"/>
                      <a:round/>
                    </a:lnT>
                    <a:lnB w="12700" cap="flat" cmpd="sng" algn="ctr">
                      <a:solidFill>
                        <a:schemeClr val="tx1"/>
                      </a:solidFill>
                      <a:prstDash val="solid"/>
                      <a:round/>
                    </a:lnB>
                    <a:lnTlToBr w="12700" cmpd="sng">
                      <a:noFill/>
                      <a:prstDash val="solid"/>
                    </a:lnTlToBr>
                    <a:lnBlToTr w="12700" cmpd="sng">
                      <a:noFill/>
                      <a:prstDash val="solid"/>
                    </a:lnBlToTr>
                    <a:noFill/>
                  </a:tcPr>
                </a:tc>
              </a:tr>
              <a:tr h="214956">
                <a:tc>
                  <a:txBody>
                    <a:bodyPr vert="horz" lIns="91440" tIns="45720" rIns="91440" bIns="45720" anchor="t" anchorCtr="0"/>
                    <a:p>
                      <a:pPr algn="ctr" latinLnBrk="1">
                        <a:defRPr lang="ko-KR" altLang="en-US"/>
                      </a:pPr>
                      <a:r>
                        <a:rPr lang="ko-KR" altLang="en-US">
                          <a:solidFill>
                            <a:schemeClr val="bg2">
                              <a:lumMod val="25000"/>
                            </a:schemeClr>
                          </a:solidFill>
                          <a:latin typeface="배달의민족 도현"/>
                          <a:ea typeface="배달의민족 도현"/>
                        </a:rPr>
                        <a:t>만</a:t>
                      </a:r>
                      <a:r>
                        <a:rPr lang="en-US" altLang="ko-KR">
                          <a:solidFill>
                            <a:schemeClr val="bg2">
                              <a:lumMod val="25000"/>
                            </a:schemeClr>
                          </a:solidFill>
                          <a:latin typeface="배달의민족 도현"/>
                          <a:ea typeface="배달의민족 도현"/>
                        </a:rPr>
                        <a:t>25</a:t>
                      </a:r>
                      <a:r>
                        <a:rPr lang="ko-KR" altLang="en-US">
                          <a:solidFill>
                            <a:schemeClr val="bg2">
                              <a:lumMod val="25000"/>
                            </a:schemeClr>
                          </a:solidFill>
                          <a:latin typeface="배달의민족 도현"/>
                          <a:ea typeface="배달의민족 도현"/>
                        </a:rPr>
                        <a:t>세이상</a:t>
                      </a:r>
                      <a:endParaRPr lang="ko-KR" altLang="en-US">
                        <a:solidFill>
                          <a:schemeClr val="bg2">
                            <a:lumMod val="25000"/>
                          </a:schemeClr>
                        </a:solidFill>
                        <a:latin typeface="배달의민족 도현"/>
                        <a:ea typeface="배달의민족 도현"/>
                      </a:endParaRPr>
                    </a:p>
                  </a:txBody>
                  <a:tcPr marL="91440" marR="91440">
                    <a:lnL w="12700" cap="flat" cmpd="sng" algn="ctr">
                      <a:solidFill>
                        <a:schemeClr val="tx1"/>
                      </a:solidFill>
                      <a:prstDash val="solid"/>
                      <a:round/>
                    </a:lnL>
                    <a:lnR w="12700" cap="flat" cmpd="sng" algn="ctr">
                      <a:solidFill>
                        <a:schemeClr val="tx1"/>
                      </a:solidFill>
                      <a:prstDash val="solid"/>
                      <a:round/>
                    </a:lnR>
                    <a:lnT w="12700" cap="flat" cmpd="sng" algn="ctr">
                      <a:solidFill>
                        <a:schemeClr val="tx1"/>
                      </a:solidFill>
                      <a:prstDash val="solid"/>
                      <a:round/>
                    </a:lnT>
                    <a:lnB w="12700" cap="flat" cmpd="sng" algn="ctr">
                      <a:solidFill>
                        <a:schemeClr val="tx1"/>
                      </a:solidFill>
                      <a:prstDash val="solid"/>
                      <a:round/>
                    </a:lnB>
                    <a:lnTlToBr w="12700" cmpd="sng">
                      <a:noFill/>
                      <a:prstDash val="solid"/>
                    </a:lnTlToBr>
                    <a:lnBlToTr w="12700" cmpd="sng">
                      <a:noFill/>
                      <a:prstDash val="solid"/>
                    </a:lnBlToTr>
                    <a:noFill/>
                  </a:tcPr>
                </a:tc>
                <a:tc>
                  <a:txBody>
                    <a:bodyPr vert="horz" lIns="91440" tIns="45720" rIns="91440" bIns="45720" anchor="t" anchorCtr="0"/>
                    <a:p>
                      <a:pPr algn="ctr" latinLnBrk="1">
                        <a:defRPr lang="ko-KR" altLang="en-US"/>
                      </a:pPr>
                      <a:r>
                        <a:rPr lang="ko-KR" altLang="en-US">
                          <a:solidFill>
                            <a:schemeClr val="bg2">
                              <a:lumMod val="25000"/>
                            </a:schemeClr>
                          </a:solidFill>
                          <a:latin typeface="배달의민족 도현"/>
                          <a:ea typeface="배달의민족 도현"/>
                        </a:rPr>
                        <a:t>피선거권</a:t>
                      </a:r>
                      <a:endParaRPr lang="ko-KR" altLang="en-US">
                        <a:solidFill>
                          <a:schemeClr val="bg2">
                            <a:lumMod val="25000"/>
                          </a:schemeClr>
                        </a:solidFill>
                        <a:latin typeface="배달의민족 도현"/>
                        <a:ea typeface="배달의민족 도현"/>
                      </a:endParaRPr>
                    </a:p>
                  </a:txBody>
                  <a:tcPr marL="91440" marR="91440">
                    <a:lnL w="12700" cap="flat" cmpd="sng" algn="ctr">
                      <a:solidFill>
                        <a:schemeClr val="tx1"/>
                      </a:solidFill>
                      <a:prstDash val="solid"/>
                      <a:round/>
                    </a:lnL>
                    <a:lnR w="12700" cap="flat" cmpd="sng" algn="ctr">
                      <a:solidFill>
                        <a:schemeClr val="tx1"/>
                      </a:solidFill>
                      <a:prstDash val="solid"/>
                      <a:round/>
                    </a:lnR>
                    <a:lnT w="12700" cap="flat" cmpd="sng" algn="ctr">
                      <a:solidFill>
                        <a:schemeClr val="tx1"/>
                      </a:solidFill>
                      <a:prstDash val="solid"/>
                      <a:round/>
                    </a:lnT>
                    <a:lnB w="12700" cap="flat" cmpd="sng" algn="ctr">
                      <a:solidFill>
                        <a:schemeClr val="tx1"/>
                      </a:solidFill>
                      <a:prstDash val="solid"/>
                      <a:round/>
                    </a:lnB>
                    <a:lnTlToBr w="12700" cmpd="sng">
                      <a:noFill/>
                      <a:prstDash val="solid"/>
                    </a:lnTlToBr>
                    <a:lnBlToTr w="12700" cmpd="sng">
                      <a:noFill/>
                      <a:prstDash val="solid"/>
                    </a:lnBlToTr>
                    <a:noFill/>
                  </a:tcPr>
                </a:tc>
                <a:tc>
                  <a:txBody>
                    <a:bodyPr vert="horz" lIns="91440" tIns="45720" rIns="91440" bIns="45720" anchor="t" anchorCtr="0"/>
                    <a:p>
                      <a:pPr algn="ctr" latinLnBrk="1">
                        <a:defRPr lang="ko-KR" altLang="en-US"/>
                      </a:pPr>
                      <a:r>
                        <a:rPr lang="ko-KR" altLang="en-US">
                          <a:solidFill>
                            <a:schemeClr val="bg2">
                              <a:lumMod val="25000"/>
                            </a:schemeClr>
                          </a:solidFill>
                          <a:latin typeface="배달의민족 도현"/>
                          <a:ea typeface="배달의민족 도현"/>
                        </a:rPr>
                        <a:t>만</a:t>
                      </a:r>
                      <a:r>
                        <a:rPr lang="en-US" altLang="ko-KR">
                          <a:solidFill>
                            <a:schemeClr val="bg2">
                              <a:lumMod val="25000"/>
                            </a:schemeClr>
                          </a:solidFill>
                          <a:latin typeface="배달의민족 도현"/>
                          <a:ea typeface="배달의민족 도현"/>
                        </a:rPr>
                        <a:t>30</a:t>
                      </a:r>
                      <a:r>
                        <a:rPr lang="ko-KR" altLang="en-US">
                          <a:solidFill>
                            <a:schemeClr val="bg2">
                              <a:lumMod val="25000"/>
                            </a:schemeClr>
                          </a:solidFill>
                          <a:latin typeface="배달의민족 도현"/>
                          <a:ea typeface="배달의민족 도현"/>
                        </a:rPr>
                        <a:t>세이상</a:t>
                      </a:r>
                      <a:endParaRPr lang="ko-KR" altLang="en-US">
                        <a:solidFill>
                          <a:schemeClr val="bg2">
                            <a:lumMod val="25000"/>
                          </a:schemeClr>
                        </a:solidFill>
                        <a:latin typeface="배달의민족 도현"/>
                        <a:ea typeface="배달의민족 도현"/>
                      </a:endParaRPr>
                    </a:p>
                  </a:txBody>
                  <a:tcPr marL="91440" marR="91440">
                    <a:lnL w="12700" cap="flat" cmpd="sng" algn="ctr">
                      <a:solidFill>
                        <a:schemeClr val="tx1"/>
                      </a:solidFill>
                      <a:prstDash val="solid"/>
                      <a:round/>
                    </a:lnL>
                    <a:lnR w="12700" cap="flat" cmpd="sng" algn="ctr">
                      <a:solidFill>
                        <a:schemeClr val="tx1"/>
                      </a:solidFill>
                      <a:prstDash val="solid"/>
                      <a:round/>
                    </a:lnR>
                    <a:lnT w="12700" cap="flat" cmpd="sng" algn="ctr">
                      <a:solidFill>
                        <a:schemeClr val="tx1"/>
                      </a:solidFill>
                      <a:prstDash val="solid"/>
                      <a:round/>
                    </a:lnT>
                    <a:lnB w="12700" cap="flat" cmpd="sng" algn="ctr">
                      <a:solidFill>
                        <a:schemeClr val="tx1"/>
                      </a:solidFill>
                      <a:prstDash val="solid"/>
                      <a:round/>
                    </a:lnB>
                    <a:lnTlToBr w="12700" cmpd="sng">
                      <a:noFill/>
                      <a:prstDash val="solid"/>
                    </a:lnTlToBr>
                    <a:lnBlToTr w="12700" cmpd="sng">
                      <a:noFill/>
                      <a:prstDash val="solid"/>
                    </a:lnBlToTr>
                    <a:noFill/>
                  </a:tcPr>
                </a:tc>
              </a:tr>
            </a:tbl>
          </a:graphicData>
        </a:graphic>
      </p:graphicFrame>
      <p:pic>
        <p:nvPicPr>
          <p:cNvPr id="3075" name="Picture 3" descr="C:\Users\K\Desktop\캡처ddd.JPG"/>
          <p:cNvPicPr>
            <a:picLocks noChangeAspect="1" noChangeArrowheads="1"/>
          </p:cNvPicPr>
          <p:nvPr/>
        </p:nvPicPr>
        <p:blipFill rotWithShape="1">
          <a:blip r:embed="rId3"/>
          <a:srcRect/>
          <a:stretch>
            <a:fillRect/>
          </a:stretch>
        </p:blipFill>
        <p:spPr>
          <a:xfrm>
            <a:off x="2106082" y="783696"/>
            <a:ext cx="8218757" cy="2628370"/>
          </a:xfrm>
          <a:prstGeom prst="rect">
            <a:avLst/>
          </a:prstGeom>
          <a:noFill/>
        </p:spPr>
      </p:pic>
    </p:spTree>
  </p:cSld>
  <p:clrMapOvr>
    <a:masterClrMapping/>
  </p:clrMapOvr>
  <p:transition xmlns:mc="http://schemas.openxmlformats.org/markup-compatibility/2006" xmlns:hp="http://schemas.haansoft.com/office/presentation/8.0" mc:Ignorable="hp" hp:hslDur="500"/>
</p:sld>
</file>

<file path=ppt/slides/slide31.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cxnSp>
        <p:nvCxnSpPr>
          <p:cNvPr id="4" name="직선 연결선 3"/>
          <p:cNvCxnSpPr/>
          <p:nvPr/>
        </p:nvCxnSpPr>
        <p:spPr>
          <a:xfrm>
            <a:off x="5505" y="327945"/>
            <a:ext cx="198782"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327389" y="3262352"/>
            <a:ext cx="1550505" cy="1126768"/>
          </a:xfrm>
          <a:prstGeom prst="rect">
            <a:avLst/>
          </a:prstGeom>
          <a:noFill/>
        </p:spPr>
        <p:txBody>
          <a:bodyPr wrap="square">
            <a:spAutoFit/>
          </a:bodyPr>
          <a:lstStyle/>
          <a:p>
            <a:pPr algn="ctr">
              <a:defRPr lang="ko-KR" altLang="en-US"/>
            </a:pPr>
            <a:r>
              <a:rPr lang="en-US" altLang="ko-KR" sz="1600">
                <a:solidFill>
                  <a:schemeClr val="bg1"/>
                </a:solidFill>
                <a:latin typeface="+mj-ea"/>
                <a:ea typeface="+mj-ea"/>
              </a:rPr>
              <a:t>2014</a:t>
            </a:r>
            <a:r>
              <a:rPr lang="ko-KR" altLang="en-US" sz="1600">
                <a:solidFill>
                  <a:schemeClr val="bg1"/>
                </a:solidFill>
                <a:latin typeface="+mj-ea"/>
                <a:ea typeface="+mj-ea"/>
              </a:rPr>
              <a:t>년</a:t>
            </a:r>
            <a:endParaRPr lang="ko-KR" altLang="en-US" sz="1600">
              <a:solidFill>
                <a:schemeClr val="bg1"/>
              </a:solidFill>
              <a:latin typeface="+mj-ea"/>
              <a:ea typeface="+mj-ea"/>
            </a:endParaRPr>
          </a:p>
          <a:p>
            <a:pPr algn="ctr">
              <a:defRPr lang="ko-KR" altLang="en-US"/>
            </a:pPr>
            <a:r>
              <a:rPr lang="en-US" altLang="ko-KR" sz="2000" b="1">
                <a:solidFill>
                  <a:schemeClr val="bg1"/>
                </a:solidFill>
                <a:latin typeface="+mj-ea"/>
                <a:ea typeface="+mj-ea"/>
              </a:rPr>
              <a:t>22,800</a:t>
            </a:r>
            <a:r>
              <a:rPr lang="ko-KR" altLang="en-US" sz="2000" b="1">
                <a:solidFill>
                  <a:schemeClr val="bg1"/>
                </a:solidFill>
                <a:latin typeface="+mj-ea"/>
                <a:ea typeface="+mj-ea"/>
              </a:rPr>
              <a:t>명</a:t>
            </a:r>
            <a:endParaRPr lang="ko-KR" altLang="en-US" sz="2000" b="1">
              <a:solidFill>
                <a:schemeClr val="bg1"/>
              </a:solidFill>
              <a:latin typeface="+mj-ea"/>
              <a:ea typeface="+mj-ea"/>
            </a:endParaRPr>
          </a:p>
          <a:p>
            <a:pPr algn="ctr">
              <a:defRPr lang="ko-KR" altLang="en-US"/>
            </a:pPr>
            <a:endParaRPr lang="en-US" altLang="ko-KR" sz="1600">
              <a:solidFill>
                <a:schemeClr val="bg1"/>
              </a:solidFill>
              <a:latin typeface="+mj-ea"/>
              <a:ea typeface="+mj-ea"/>
            </a:endParaRPr>
          </a:p>
          <a:p>
            <a:pPr algn="ctr">
              <a:defRPr lang="ko-KR" altLang="en-US"/>
            </a:pPr>
            <a:endParaRPr lang="ko-KR" altLang="en-US" sz="1600">
              <a:solidFill>
                <a:schemeClr val="bg1"/>
              </a:solidFill>
              <a:latin typeface="+mj-ea"/>
              <a:ea typeface="+mj-ea"/>
            </a:endParaRPr>
          </a:p>
        </p:txBody>
      </p:sp>
      <p:cxnSp>
        <p:nvCxnSpPr>
          <p:cNvPr id="35" name="직선 연결선 34"/>
          <p:cNvCxnSpPr/>
          <p:nvPr/>
        </p:nvCxnSpPr>
        <p:spPr>
          <a:xfrm flipH="1">
            <a:off x="4773637" y="6456796"/>
            <a:ext cx="74477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직선 연결선 42"/>
          <p:cNvCxnSpPr/>
          <p:nvPr/>
        </p:nvCxnSpPr>
        <p:spPr>
          <a:xfrm>
            <a:off x="5505" y="13855"/>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64531" y="171920"/>
            <a:ext cx="1850536" cy="292900"/>
          </a:xfrm>
          <a:prstGeom prst="rect">
            <a:avLst/>
          </a:prstGeom>
          <a:noFill/>
        </p:spPr>
        <p:txBody>
          <a:bodyPr wrap="square">
            <a:spAutoFit/>
          </a:bodyPr>
          <a:lstStyle/>
          <a:p>
            <a:pPr lvl="0">
              <a:defRPr lang="ko-KR" altLang="en-US"/>
            </a:pPr>
            <a:r>
              <a:rPr lang="en-US" altLang="ko-KR" sz="1400">
                <a:latin typeface="배달의민족 도현"/>
                <a:ea typeface="배달의민족 도현"/>
              </a:rPr>
              <a:t>03. </a:t>
            </a:r>
            <a:r>
              <a:rPr lang="ko-KR" altLang="en-US" sz="1400">
                <a:latin typeface="배달의민족 도현"/>
                <a:ea typeface="배달의민족 도현"/>
              </a:rPr>
              <a:t>일본의 정치제도</a:t>
            </a:r>
            <a:endParaRPr lang="ko-KR" altLang="en-US" sz="1400">
              <a:latin typeface="배달의민족 도현"/>
              <a:ea typeface="배달의민족 도현"/>
            </a:endParaRPr>
          </a:p>
        </p:txBody>
      </p:sp>
      <p:sp>
        <p:nvSpPr>
          <p:cNvPr id="25" name="TextBox 24"/>
          <p:cNvSpPr txBox="1"/>
          <p:nvPr/>
        </p:nvSpPr>
        <p:spPr>
          <a:xfrm>
            <a:off x="8579599" y="6515190"/>
            <a:ext cx="3490481" cy="264705"/>
          </a:xfrm>
          <a:prstGeom prst="rect">
            <a:avLst/>
          </a:prstGeom>
          <a:noFill/>
        </p:spPr>
        <p:txBody>
          <a:bodyPr wrap="square">
            <a:spAutoFit/>
          </a:bodyPr>
          <a:lstStyle/>
          <a:p>
            <a:pPr algn="ctr">
              <a:defRPr lang="ko-KR" altLang="en-US"/>
            </a:pPr>
            <a:r>
              <a:rPr lang="en-US" altLang="ko-KR" sz="1200">
                <a:latin typeface="+mj-ea"/>
                <a:ea typeface="+mj-ea"/>
              </a:rPr>
              <a:t>2014 CRM Final Presentation Team #12</a:t>
            </a:r>
            <a:endParaRPr lang="ko-KR" altLang="en-US" sz="1200">
              <a:latin typeface="+mj-ea"/>
              <a:ea typeface="+mj-ea"/>
            </a:endParaRPr>
          </a:p>
        </p:txBody>
      </p:sp>
      <p:pic>
        <p:nvPicPr>
          <p:cNvPr id="6146" name="Picture 2" descr="C:\Users\K\Desktop\GYH2012070200080004400_P2.jpg"/>
          <p:cNvPicPr>
            <a:picLocks noChangeAspect="1" noChangeArrowheads="1"/>
          </p:cNvPicPr>
          <p:nvPr/>
        </p:nvPicPr>
        <p:blipFill rotWithShape="1">
          <a:blip r:embed="rId2"/>
          <a:srcRect/>
          <a:stretch>
            <a:fillRect/>
          </a:stretch>
        </p:blipFill>
        <p:spPr>
          <a:xfrm>
            <a:off x="1089799" y="1784578"/>
            <a:ext cx="4136230" cy="3610754"/>
          </a:xfrm>
          <a:prstGeom prst="rect">
            <a:avLst/>
          </a:prstGeom>
          <a:noFill/>
        </p:spPr>
      </p:pic>
      <p:sp>
        <p:nvSpPr>
          <p:cNvPr id="3" name="TextBox 2"/>
          <p:cNvSpPr txBox="1"/>
          <p:nvPr/>
        </p:nvSpPr>
        <p:spPr>
          <a:xfrm>
            <a:off x="1089799" y="1217811"/>
            <a:ext cx="3285067" cy="390009"/>
          </a:xfrm>
          <a:prstGeom prst="rect">
            <a:avLst/>
          </a:prstGeom>
          <a:solidFill>
            <a:schemeClr val="accent1">
              <a:lumMod val="75000"/>
            </a:schemeClr>
          </a:solidFill>
          <a:ln>
            <a:noFill/>
          </a:ln>
        </p:spPr>
        <p:txBody>
          <a:bodyPr wrap="square">
            <a:spAutoFit/>
          </a:bodyPr>
          <a:lstStyle/>
          <a:p>
            <a:pPr algn="ctr">
              <a:defRPr lang="ko-KR" altLang="en-US"/>
            </a:pPr>
            <a:r>
              <a:rPr lang="ko-KR" altLang="en-US" sz="2000">
                <a:solidFill>
                  <a:schemeClr val="bg1"/>
                </a:solidFill>
                <a:latin typeface="배달의민족 도현"/>
                <a:ea typeface="배달의민족 도현"/>
              </a:rPr>
              <a:t>다당제 운영</a:t>
            </a:r>
            <a:endParaRPr lang="ko-KR" altLang="en-US" sz="2000">
              <a:solidFill>
                <a:schemeClr val="bg1"/>
              </a:solidFill>
              <a:latin typeface="배달의민족 도현"/>
              <a:ea typeface="배달의민족 도현"/>
            </a:endParaRPr>
          </a:p>
        </p:txBody>
      </p:sp>
      <p:pic>
        <p:nvPicPr>
          <p:cNvPr id="6147" name="Picture 3" descr="C:\Users\K\Desktop\29400b85636d236ed52c9e1e7e9c3bf34d386afbc15fe554b51da1ccd8f80dad65181bdd0ffceec9bbe4f8936d1c3fd29690530f50e1ca1bc44568557e4196f46a55f2ca67155ec9cde9529d631d15ee.png"/>
          <p:cNvPicPr>
            <a:picLocks noChangeAspect="1" noChangeArrowheads="1"/>
          </p:cNvPicPr>
          <p:nvPr/>
        </p:nvPicPr>
        <p:blipFill rotWithShape="1">
          <a:blip r:embed="rId3"/>
          <a:srcRect/>
          <a:stretch>
            <a:fillRect/>
          </a:stretch>
        </p:blipFill>
        <p:spPr>
          <a:xfrm>
            <a:off x="7178226" y="2140177"/>
            <a:ext cx="2469207" cy="962605"/>
          </a:xfrm>
          <a:prstGeom prst="rect">
            <a:avLst/>
          </a:prstGeom>
          <a:noFill/>
        </p:spPr>
      </p:pic>
      <p:pic>
        <p:nvPicPr>
          <p:cNvPr id="6148" name="Picture 4" descr="C:\Users\K\Desktop\f227e473c655643c2c8e7944f8825429052067cd831972de475181c8c93e681c45507b6cacb696d2f7bff452bc4744b377ccbee3e12c7bdccb1cfa9c498e00af2b8ac524d90a8afa868d18c1c2bde651.gif"/>
          <p:cNvPicPr>
            <a:picLocks noChangeAspect="1" noChangeArrowheads="1"/>
          </p:cNvPicPr>
          <p:nvPr/>
        </p:nvPicPr>
        <p:blipFill rotWithShape="1">
          <a:blip r:embed="rId4"/>
          <a:srcRect/>
          <a:stretch>
            <a:fillRect/>
          </a:stretch>
        </p:blipFill>
        <p:spPr>
          <a:xfrm>
            <a:off x="7178226" y="4185513"/>
            <a:ext cx="2706870" cy="820692"/>
          </a:xfrm>
          <a:prstGeom prst="rect">
            <a:avLst/>
          </a:prstGeom>
          <a:noFill/>
        </p:spPr>
      </p:pic>
    </p:spTree>
  </p:cSld>
  <p:clrMapOvr>
    <a:masterClrMapping/>
  </p:clrMapOvr>
  <p:transition xmlns:mc="http://schemas.openxmlformats.org/markup-compatibility/2006" xmlns:hp="http://schemas.haansoft.com/office/presentation/8.0" mc:Ignorable="hp" hp:hslDur="500"/>
</p:sld>
</file>

<file path=ppt/slides/slide32.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cxnSp>
        <p:nvCxnSpPr>
          <p:cNvPr id="7" name="직선 연결선 6"/>
          <p:cNvCxnSpPr/>
          <p:nvPr/>
        </p:nvCxnSpPr>
        <p:spPr>
          <a:xfrm>
            <a:off x="5505" y="327945"/>
            <a:ext cx="198782"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64531" y="171920"/>
            <a:ext cx="2062201" cy="292900"/>
          </a:xfrm>
          <a:prstGeom prst="rect">
            <a:avLst/>
          </a:prstGeom>
          <a:noFill/>
        </p:spPr>
        <p:txBody>
          <a:bodyPr wrap="square">
            <a:spAutoFit/>
          </a:bodyPr>
          <a:lstStyle/>
          <a:p>
            <a:pPr lvl="0">
              <a:defRPr lang="ko-KR" altLang="en-US"/>
            </a:pPr>
            <a:r>
              <a:rPr lang="en-US" altLang="ko-KR" sz="1400">
                <a:latin typeface="배달의민족 도현"/>
                <a:ea typeface="배달의민족 도현"/>
              </a:rPr>
              <a:t>03. </a:t>
            </a:r>
            <a:r>
              <a:rPr lang="ko-KR" altLang="en-US" sz="1400">
                <a:latin typeface="배달의민족 도현"/>
                <a:ea typeface="배달의민족 도현"/>
              </a:rPr>
              <a:t>일본의 정치제도</a:t>
            </a:r>
            <a:endParaRPr lang="ko-KR" altLang="en-US" sz="1400">
              <a:latin typeface="배달의민족 도현"/>
              <a:ea typeface="배달의민족 도현"/>
            </a:endParaRPr>
          </a:p>
        </p:txBody>
      </p:sp>
      <p:cxnSp>
        <p:nvCxnSpPr>
          <p:cNvPr id="16" name="직선 연결선 15"/>
          <p:cNvCxnSpPr/>
          <p:nvPr/>
        </p:nvCxnSpPr>
        <p:spPr>
          <a:xfrm flipH="1">
            <a:off x="4773637" y="6456796"/>
            <a:ext cx="74477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579599" y="6515190"/>
            <a:ext cx="3490481" cy="264705"/>
          </a:xfrm>
          <a:prstGeom prst="rect">
            <a:avLst/>
          </a:prstGeom>
          <a:noFill/>
        </p:spPr>
        <p:txBody>
          <a:bodyPr wrap="square">
            <a:spAutoFit/>
          </a:bodyPr>
          <a:lstStyle/>
          <a:p>
            <a:pPr algn="ctr">
              <a:defRPr lang="ko-KR" altLang="en-US"/>
            </a:pPr>
            <a:r>
              <a:rPr lang="en-US" altLang="ko-KR" sz="1200">
                <a:latin typeface="+mj-ea"/>
                <a:ea typeface="+mj-ea"/>
              </a:rPr>
              <a:t>2014 CRM Final Presentation Team #12</a:t>
            </a:r>
            <a:endParaRPr lang="ko-KR" altLang="en-US" sz="1200">
              <a:latin typeface="+mj-ea"/>
              <a:ea typeface="+mj-ea"/>
            </a:endParaRPr>
          </a:p>
        </p:txBody>
      </p:sp>
      <p:cxnSp>
        <p:nvCxnSpPr>
          <p:cNvPr id="24" name="직선 연결선 23"/>
          <p:cNvCxnSpPr/>
          <p:nvPr/>
        </p:nvCxnSpPr>
        <p:spPr>
          <a:xfrm>
            <a:off x="5505" y="13855"/>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3074" name="Picture 2" descr="C:\Users\K\Downloads\debate.png"/>
          <p:cNvPicPr>
            <a:picLocks noChangeAspect="1" noChangeArrowheads="1"/>
          </p:cNvPicPr>
          <p:nvPr/>
        </p:nvPicPr>
        <p:blipFill rotWithShape="1">
          <a:blip r:embed="rId3"/>
          <a:srcRect/>
          <a:stretch>
            <a:fillRect/>
          </a:stretch>
        </p:blipFill>
        <p:spPr>
          <a:xfrm>
            <a:off x="2929716" y="1608667"/>
            <a:ext cx="6367432" cy="3607602"/>
          </a:xfrm>
          <a:prstGeom prst="rect">
            <a:avLst/>
          </a:prstGeom>
          <a:noFill/>
        </p:spPr>
      </p:pic>
      <p:sp>
        <p:nvSpPr>
          <p:cNvPr id="2" name="TextBox 1"/>
          <p:cNvSpPr txBox="1"/>
          <p:nvPr/>
        </p:nvSpPr>
        <p:spPr>
          <a:xfrm>
            <a:off x="3039533" y="3578200"/>
            <a:ext cx="2082800" cy="448970"/>
          </a:xfrm>
          <a:prstGeom prst="rect">
            <a:avLst/>
          </a:prstGeom>
          <a:noFill/>
        </p:spPr>
        <p:txBody>
          <a:bodyPr wrap="square">
            <a:spAutoFit/>
          </a:bodyPr>
          <a:lstStyle/>
          <a:p>
            <a:pPr algn="ctr">
              <a:defRPr lang="ko-KR" altLang="en-US"/>
            </a:pPr>
            <a:r>
              <a:rPr lang="ko-KR" altLang="en-US" sz="2400">
                <a:solidFill>
                  <a:schemeClr val="bg1"/>
                </a:solidFill>
                <a:latin typeface="배달의민족 도현"/>
                <a:ea typeface="배달의민족 도현"/>
              </a:rPr>
              <a:t>중의원</a:t>
            </a:r>
            <a:endParaRPr lang="ko-KR" altLang="en-US" sz="2400">
              <a:solidFill>
                <a:schemeClr val="bg1"/>
              </a:solidFill>
              <a:latin typeface="배달의민족 도현"/>
              <a:ea typeface="배달의민족 도현"/>
            </a:endParaRPr>
          </a:p>
        </p:txBody>
      </p:sp>
      <p:sp>
        <p:nvSpPr>
          <p:cNvPr id="17" name="TextBox 16"/>
          <p:cNvSpPr txBox="1"/>
          <p:nvPr/>
        </p:nvSpPr>
        <p:spPr>
          <a:xfrm>
            <a:off x="7044266" y="3578199"/>
            <a:ext cx="2082800" cy="448971"/>
          </a:xfrm>
          <a:prstGeom prst="rect">
            <a:avLst/>
          </a:prstGeom>
          <a:noFill/>
        </p:spPr>
        <p:txBody>
          <a:bodyPr wrap="square">
            <a:spAutoFit/>
          </a:bodyPr>
          <a:lstStyle/>
          <a:p>
            <a:pPr algn="ctr">
              <a:defRPr lang="ko-KR" altLang="en-US"/>
            </a:pPr>
            <a:r>
              <a:rPr lang="ko-KR" altLang="en-US" sz="2400">
                <a:solidFill>
                  <a:schemeClr val="bg1"/>
                </a:solidFill>
                <a:latin typeface="배달의민족 도현"/>
                <a:ea typeface="배달의민족 도현"/>
              </a:rPr>
              <a:t>참의원</a:t>
            </a:r>
            <a:endParaRPr lang="ko-KR" altLang="en-US" sz="2400">
              <a:solidFill>
                <a:schemeClr val="bg1"/>
              </a:solidFill>
              <a:latin typeface="배달의민족 도현"/>
              <a:ea typeface="배달의민족 도현"/>
            </a:endParaRPr>
          </a:p>
        </p:txBody>
      </p:sp>
    </p:spTree>
  </p:cSld>
  <p:clrMapOvr>
    <a:masterClrMapping/>
  </p:clrMapOvr>
  <p:transition xmlns:mc="http://schemas.openxmlformats.org/markup-compatibility/2006" xmlns:hp="http://schemas.haansoft.com/office/presentation/8.0" mc:Ignorable="hp" hp:hslDur="500"/>
</p:sld>
</file>

<file path=ppt/slides/slide33.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cxnSp>
        <p:nvCxnSpPr>
          <p:cNvPr id="7" name="직선 연결선 6"/>
          <p:cNvCxnSpPr/>
          <p:nvPr/>
        </p:nvCxnSpPr>
        <p:spPr>
          <a:xfrm>
            <a:off x="5505" y="327945"/>
            <a:ext cx="198782"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64531" y="171920"/>
            <a:ext cx="2062201" cy="292900"/>
          </a:xfrm>
          <a:prstGeom prst="rect">
            <a:avLst/>
          </a:prstGeom>
          <a:noFill/>
        </p:spPr>
        <p:txBody>
          <a:bodyPr wrap="square">
            <a:spAutoFit/>
          </a:bodyPr>
          <a:lstStyle/>
          <a:p>
            <a:pPr lvl="0">
              <a:defRPr lang="ko-KR" altLang="en-US"/>
            </a:pPr>
            <a:r>
              <a:rPr lang="en-US" altLang="ko-KR" sz="1400">
                <a:latin typeface="210 맨발의청춘 L"/>
                <a:ea typeface="210 맨발의청춘 L"/>
              </a:rPr>
              <a:t>03. </a:t>
            </a:r>
            <a:r>
              <a:rPr lang="ko-KR" altLang="en-US" sz="1400">
                <a:latin typeface="210 맨발의청춘 L"/>
                <a:ea typeface="210 맨발의청춘 L"/>
              </a:rPr>
              <a:t>일본의 정치제도</a:t>
            </a:r>
            <a:endParaRPr lang="ko-KR" altLang="en-US" sz="1400">
              <a:latin typeface="210 맨발의청춘 L"/>
              <a:ea typeface="210 맨발의청춘 L"/>
            </a:endParaRPr>
          </a:p>
        </p:txBody>
      </p:sp>
      <p:cxnSp>
        <p:nvCxnSpPr>
          <p:cNvPr id="16" name="직선 연결선 15"/>
          <p:cNvCxnSpPr/>
          <p:nvPr/>
        </p:nvCxnSpPr>
        <p:spPr>
          <a:xfrm flipH="1">
            <a:off x="4773637" y="6456796"/>
            <a:ext cx="74477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579599" y="6515190"/>
            <a:ext cx="3490481" cy="264705"/>
          </a:xfrm>
          <a:prstGeom prst="rect">
            <a:avLst/>
          </a:prstGeom>
          <a:noFill/>
        </p:spPr>
        <p:txBody>
          <a:bodyPr wrap="square">
            <a:spAutoFit/>
          </a:bodyPr>
          <a:lstStyle/>
          <a:p>
            <a:pPr algn="ctr">
              <a:defRPr lang="ko-KR" altLang="en-US"/>
            </a:pPr>
            <a:r>
              <a:rPr lang="en-US" altLang="ko-KR" sz="1200">
                <a:latin typeface="+mj-ea"/>
                <a:ea typeface="+mj-ea"/>
              </a:rPr>
              <a:t>2014 CRM Final Presentation Team #12</a:t>
            </a:r>
            <a:endParaRPr lang="ko-KR" altLang="en-US" sz="1200">
              <a:latin typeface="+mj-ea"/>
              <a:ea typeface="+mj-ea"/>
            </a:endParaRPr>
          </a:p>
        </p:txBody>
      </p:sp>
      <p:cxnSp>
        <p:nvCxnSpPr>
          <p:cNvPr id="24" name="직선 연결선 23"/>
          <p:cNvCxnSpPr/>
          <p:nvPr/>
        </p:nvCxnSpPr>
        <p:spPr>
          <a:xfrm>
            <a:off x="5505" y="13855"/>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052" name="Picture 4" descr="C:\Users\K\Downloads\search.png"/>
          <p:cNvPicPr>
            <a:picLocks noChangeAspect="1" noChangeArrowheads="1"/>
          </p:cNvPicPr>
          <p:nvPr/>
        </p:nvPicPr>
        <p:blipFill rotWithShape="1">
          <a:blip r:embed="rId3"/>
          <a:srcRect/>
          <a:stretch>
            <a:fillRect/>
          </a:stretch>
        </p:blipFill>
        <p:spPr>
          <a:xfrm>
            <a:off x="9026104" y="2320074"/>
            <a:ext cx="2174213" cy="2174213"/>
          </a:xfrm>
          <a:prstGeom prst="rect">
            <a:avLst/>
          </a:prstGeom>
          <a:noFill/>
        </p:spPr>
      </p:pic>
      <p:pic>
        <p:nvPicPr>
          <p:cNvPr id="2053" name="Picture 5" descr="C:\Users\K\Downloads\statistics.png"/>
          <p:cNvPicPr>
            <a:picLocks noChangeAspect="1" noChangeArrowheads="1"/>
          </p:cNvPicPr>
          <p:nvPr/>
        </p:nvPicPr>
        <p:blipFill rotWithShape="1">
          <a:blip r:embed="rId4"/>
          <a:srcRect/>
          <a:stretch>
            <a:fillRect/>
          </a:stretch>
        </p:blipFill>
        <p:spPr>
          <a:xfrm>
            <a:off x="5407387" y="2388387"/>
            <a:ext cx="1975568" cy="2037586"/>
          </a:xfrm>
          <a:prstGeom prst="rect">
            <a:avLst/>
          </a:prstGeom>
          <a:noFill/>
        </p:spPr>
      </p:pic>
      <p:pic>
        <p:nvPicPr>
          <p:cNvPr id="2056" name="Picture 8" descr="C:\Users\K\Downloads\city-hall.png"/>
          <p:cNvPicPr>
            <a:picLocks noChangeAspect="1" noChangeArrowheads="1"/>
          </p:cNvPicPr>
          <p:nvPr/>
        </p:nvPicPr>
        <p:blipFill rotWithShape="1">
          <a:blip r:embed="rId5"/>
          <a:srcRect/>
          <a:stretch>
            <a:fillRect/>
          </a:stretch>
        </p:blipFill>
        <p:spPr>
          <a:xfrm>
            <a:off x="1162682" y="2080093"/>
            <a:ext cx="2555102" cy="2337994"/>
          </a:xfrm>
          <a:prstGeom prst="rect">
            <a:avLst/>
          </a:prstGeom>
          <a:noFill/>
        </p:spPr>
      </p:pic>
      <p:sp>
        <p:nvSpPr>
          <p:cNvPr id="27" name="오른쪽 화살표 26"/>
          <p:cNvSpPr/>
          <p:nvPr/>
        </p:nvSpPr>
        <p:spPr>
          <a:xfrm>
            <a:off x="8092580" y="3209952"/>
            <a:ext cx="482600" cy="394456"/>
          </a:xfrm>
          <a:prstGeom prst="rightArrow">
            <a:avLst>
              <a:gd name="adj1" fmla="val 50000"/>
              <a:gd name="adj2"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2" name="TextBox 11"/>
          <p:cNvSpPr txBox="1"/>
          <p:nvPr/>
        </p:nvSpPr>
        <p:spPr>
          <a:xfrm>
            <a:off x="732366" y="986369"/>
            <a:ext cx="2988733" cy="400110"/>
          </a:xfrm>
          <a:prstGeom prst="rect">
            <a:avLst/>
          </a:prstGeom>
          <a:solidFill>
            <a:schemeClr val="accent1">
              <a:lumMod val="75000"/>
            </a:schemeClr>
          </a:solidFill>
        </p:spPr>
        <p:txBody>
          <a:bodyPr wrap="square">
            <a:spAutoFit/>
          </a:bodyPr>
          <a:lstStyle/>
          <a:p>
            <a:pPr algn="ctr">
              <a:defRPr lang="ko-KR" altLang="en-US"/>
            </a:pPr>
            <a:r>
              <a:rPr lang="ko-KR" altLang="en-US" sz="2000">
                <a:solidFill>
                  <a:schemeClr val="bg1"/>
                </a:solidFill>
                <a:latin typeface="배달의민족 도현"/>
                <a:ea typeface="배달의민족 도현"/>
              </a:rPr>
              <a:t>내각총리대신 선출 과정</a:t>
            </a:r>
            <a:endParaRPr lang="ko-KR" altLang="en-US" sz="2000">
              <a:solidFill>
                <a:schemeClr val="bg1"/>
              </a:solidFill>
              <a:latin typeface="배달의민족 도현"/>
              <a:ea typeface="배달의민족 도현"/>
            </a:endParaRPr>
          </a:p>
        </p:txBody>
      </p:sp>
      <p:sp>
        <p:nvSpPr>
          <p:cNvPr id="29" name="오른쪽 화살표 28"/>
          <p:cNvSpPr/>
          <p:nvPr/>
        </p:nvSpPr>
        <p:spPr>
          <a:xfrm>
            <a:off x="4299048" y="3209952"/>
            <a:ext cx="482600" cy="394456"/>
          </a:xfrm>
          <a:prstGeom prst="rightArrow">
            <a:avLst>
              <a:gd name="adj1" fmla="val 50000"/>
              <a:gd name="adj2"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4" name="TextBox 13"/>
          <p:cNvSpPr txBox="1"/>
          <p:nvPr/>
        </p:nvSpPr>
        <p:spPr>
          <a:xfrm>
            <a:off x="4274955" y="5030087"/>
            <a:ext cx="4240432" cy="387733"/>
          </a:xfrm>
          <a:prstGeom prst="rect">
            <a:avLst/>
          </a:prstGeom>
          <a:noFill/>
        </p:spPr>
        <p:txBody>
          <a:bodyPr wrap="square">
            <a:spAutoFit/>
          </a:bodyPr>
          <a:lstStyle/>
          <a:p>
            <a:pPr algn="ctr">
              <a:defRPr lang="ko-KR" altLang="en-US"/>
            </a:pPr>
            <a:r>
              <a:rPr lang="ko-KR" altLang="en-US" sz="2000">
                <a:solidFill>
                  <a:srgbClr val="0070c0"/>
                </a:solidFill>
                <a:latin typeface="배달의민족 도현"/>
                <a:ea typeface="배달의민족 도현"/>
              </a:rPr>
              <a:t>천황</a:t>
            </a:r>
            <a:r>
              <a:rPr lang="ko-KR" altLang="en-US" sz="2000">
                <a:solidFill>
                  <a:schemeClr val="tx1">
                    <a:lumMod val="75000"/>
                    <a:lumOff val="25000"/>
                  </a:schemeClr>
                </a:solidFill>
                <a:latin typeface="배달의민족 도현"/>
                <a:ea typeface="배달의민족 도현"/>
              </a:rPr>
              <a:t>이 최종으로 임명</a:t>
            </a:r>
            <a:endParaRPr lang="ko-KR" altLang="en-US" sz="2000">
              <a:solidFill>
                <a:schemeClr val="tx1">
                  <a:lumMod val="75000"/>
                  <a:lumOff val="25000"/>
                </a:schemeClr>
              </a:solidFill>
              <a:latin typeface="배달의민족 도현"/>
              <a:ea typeface="배달의민족 도현"/>
            </a:endParaRPr>
          </a:p>
        </p:txBody>
      </p:sp>
    </p:spTree>
  </p:cSld>
  <p:clrMapOvr>
    <a:masterClrMapping/>
  </p:clrMapOvr>
  <p:transition xmlns:mc="http://schemas.openxmlformats.org/markup-compatibility/2006" xmlns:hp="http://schemas.haansoft.com/office/presentation/8.0" mc:Ignorable="hp" hp:hslDur="500"/>
</p:sld>
</file>

<file path=ppt/slides/slide34.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cxnSp>
        <p:nvCxnSpPr>
          <p:cNvPr id="7" name="직선 연결선 6"/>
          <p:cNvCxnSpPr/>
          <p:nvPr/>
        </p:nvCxnSpPr>
        <p:spPr>
          <a:xfrm>
            <a:off x="5505" y="327945"/>
            <a:ext cx="198782"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64531" y="171920"/>
            <a:ext cx="2062201" cy="292900"/>
          </a:xfrm>
          <a:prstGeom prst="rect">
            <a:avLst/>
          </a:prstGeom>
          <a:noFill/>
        </p:spPr>
        <p:txBody>
          <a:bodyPr wrap="square">
            <a:spAutoFit/>
          </a:bodyPr>
          <a:lstStyle/>
          <a:p>
            <a:pPr lvl="0">
              <a:defRPr lang="ko-KR" altLang="en-US"/>
            </a:pPr>
            <a:r>
              <a:rPr lang="en-US" altLang="ko-KR" sz="1400">
                <a:latin typeface="배달의민족 도현"/>
                <a:ea typeface="배달의민족 도현"/>
              </a:rPr>
              <a:t>03. </a:t>
            </a:r>
            <a:r>
              <a:rPr lang="ko-KR" altLang="en-US" sz="1400">
                <a:latin typeface="배달의민족 도현"/>
                <a:ea typeface="배달의민족 도현"/>
              </a:rPr>
              <a:t>일본의 정치제도</a:t>
            </a:r>
            <a:endParaRPr lang="ko-KR" altLang="en-US" sz="1400">
              <a:latin typeface="배달의민족 도현"/>
              <a:ea typeface="배달의민족 도현"/>
            </a:endParaRPr>
          </a:p>
        </p:txBody>
      </p:sp>
      <p:cxnSp>
        <p:nvCxnSpPr>
          <p:cNvPr id="16" name="직선 연결선 15"/>
          <p:cNvCxnSpPr/>
          <p:nvPr/>
        </p:nvCxnSpPr>
        <p:spPr>
          <a:xfrm flipH="1">
            <a:off x="4773637" y="6456796"/>
            <a:ext cx="74477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579599" y="6515190"/>
            <a:ext cx="3490481" cy="264705"/>
          </a:xfrm>
          <a:prstGeom prst="rect">
            <a:avLst/>
          </a:prstGeom>
          <a:noFill/>
        </p:spPr>
        <p:txBody>
          <a:bodyPr wrap="square">
            <a:spAutoFit/>
          </a:bodyPr>
          <a:lstStyle/>
          <a:p>
            <a:pPr algn="ctr">
              <a:defRPr lang="ko-KR" altLang="en-US"/>
            </a:pPr>
            <a:r>
              <a:rPr lang="en-US" altLang="ko-KR" sz="1200">
                <a:latin typeface="+mj-ea"/>
                <a:ea typeface="+mj-ea"/>
              </a:rPr>
              <a:t>2014 CRM Final Presentation Team #12</a:t>
            </a:r>
            <a:endParaRPr lang="ko-KR" altLang="en-US" sz="1200">
              <a:latin typeface="+mj-ea"/>
              <a:ea typeface="+mj-ea"/>
            </a:endParaRPr>
          </a:p>
        </p:txBody>
      </p:sp>
      <p:cxnSp>
        <p:nvCxnSpPr>
          <p:cNvPr id="24" name="직선 연결선 23"/>
          <p:cNvCxnSpPr/>
          <p:nvPr/>
        </p:nvCxnSpPr>
        <p:spPr>
          <a:xfrm>
            <a:off x="5505" y="13855"/>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Rectangle 2"/>
          <p:cNvSpPr>
            <a:spLocks noChangeArrowheads="1"/>
          </p:cNvSpPr>
          <p:nvPr/>
        </p:nvSpPr>
        <p:spPr>
          <a:xfrm>
            <a:off x="0" y="0"/>
            <a:ext cx="12192000" cy="457200"/>
          </a:xfrm>
          <a:prstGeom prst="rect">
            <a:avLst/>
          </a:prstGeom>
          <a:noFill/>
          <a:ln>
            <a:noFill/>
          </a:ln>
          <a:effectLst/>
        </p:spPr>
        <p:txBody>
          <a:bodyPr vert="horz" wrap="square" lIns="91440" tIns="45720" rIns="91440" bIns="45720" anchor="ctr" anchorCtr="0">
            <a:normAutofit lnSpcReduction="0"/>
          </a:bodyPr>
          <a:lstStyle/>
          <a:p>
            <a:pPr lvl="0">
              <a:defRPr lang="ko-KR" altLang="en-US"/>
            </a:pPr>
            <a:endParaRPr lang="ko-KR" altLang="en-US"/>
          </a:p>
        </p:txBody>
      </p:sp>
      <p:pic>
        <p:nvPicPr>
          <p:cNvPr id="4097" name="_x227264064" descr="EMB00000ea44b5a"/>
          <p:cNvPicPr>
            <a:picLocks noChangeAspect="1" noChangeArrowheads="1"/>
          </p:cNvPicPr>
          <p:nvPr/>
        </p:nvPicPr>
        <p:blipFill rotWithShape="1">
          <a:blip r:embed="rId3"/>
          <a:srcRect/>
          <a:stretch>
            <a:fillRect/>
          </a:stretch>
        </p:blipFill>
        <p:spPr>
          <a:xfrm>
            <a:off x="2570655" y="891647"/>
            <a:ext cx="7085554" cy="5111220"/>
          </a:xfrm>
          <a:prstGeom prst="rect">
            <a:avLst/>
          </a:prstGeom>
          <a:noFill/>
        </p:spPr>
      </p:pic>
    </p:spTree>
  </p:cSld>
  <p:clrMapOvr>
    <a:masterClrMapping/>
  </p:clrMapOvr>
  <p:transition xmlns:mc="http://schemas.openxmlformats.org/markup-compatibility/2006" xmlns:hp="http://schemas.haansoft.com/office/presentation/8.0" mc:Ignorable="hp" hp:hslDur="500"/>
</p:sld>
</file>

<file path=ppt/slides/slide35.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5" name="모서리가 둥근 사각형 설명선 4"/>
          <p:cNvSpPr/>
          <p:nvPr/>
        </p:nvSpPr>
        <p:spPr>
          <a:xfrm>
            <a:off x="6047573" y="1850159"/>
            <a:ext cx="4146294" cy="1293803"/>
          </a:xfrm>
          <a:prstGeom prst="wedgeRoundRectCallout">
            <a:avLst>
              <a:gd name="adj1" fmla="val -45441"/>
              <a:gd name="adj2" fmla="val 75416"/>
              <a:gd name="adj3" fmla="val 16667"/>
            </a:avLst>
          </a:prstGeom>
          <a:noFill/>
          <a:ln w="222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cxnSp>
        <p:nvCxnSpPr>
          <p:cNvPr id="4" name="직선 연결선 3"/>
          <p:cNvCxnSpPr/>
          <p:nvPr/>
        </p:nvCxnSpPr>
        <p:spPr>
          <a:xfrm>
            <a:off x="5505" y="327945"/>
            <a:ext cx="198782"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직선 연결선 34"/>
          <p:cNvCxnSpPr/>
          <p:nvPr/>
        </p:nvCxnSpPr>
        <p:spPr>
          <a:xfrm flipH="1">
            <a:off x="4773637" y="6456796"/>
            <a:ext cx="74477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644272" y="2410828"/>
            <a:ext cx="1683472" cy="568592"/>
          </a:xfrm>
          <a:prstGeom prst="rect">
            <a:avLst/>
          </a:prstGeom>
          <a:noFill/>
        </p:spPr>
        <p:txBody>
          <a:bodyPr wrap="square">
            <a:spAutoFit/>
          </a:bodyPr>
          <a:lstStyle/>
          <a:p>
            <a:pPr algn="ctr">
              <a:defRPr lang="ko-KR" altLang="en-US"/>
            </a:pPr>
            <a:r>
              <a:rPr lang="ko-KR" altLang="en-US" sz="1600" b="1">
                <a:solidFill>
                  <a:schemeClr val="bg1"/>
                </a:solidFill>
                <a:latin typeface="+mj-ea"/>
                <a:ea typeface="+mj-ea"/>
              </a:rPr>
              <a:t>인터넷 검색</a:t>
            </a:r>
            <a:endParaRPr lang="ko-KR" altLang="en-US" sz="1600" b="1">
              <a:solidFill>
                <a:schemeClr val="bg1"/>
              </a:solidFill>
              <a:latin typeface="+mj-ea"/>
              <a:ea typeface="+mj-ea"/>
            </a:endParaRPr>
          </a:p>
          <a:p>
            <a:pPr algn="ctr">
              <a:defRPr lang="ko-KR" altLang="en-US"/>
            </a:pPr>
            <a:r>
              <a:rPr lang="en-US" altLang="ko-KR" sz="1600" b="1">
                <a:solidFill>
                  <a:schemeClr val="bg1"/>
                </a:solidFill>
                <a:latin typeface="+mj-ea"/>
                <a:ea typeface="+mj-ea"/>
              </a:rPr>
              <a:t>40%</a:t>
            </a:r>
            <a:endParaRPr lang="ko-KR" altLang="en-US" sz="1600" b="1">
              <a:solidFill>
                <a:schemeClr val="bg1"/>
              </a:solidFill>
              <a:latin typeface="+mj-ea"/>
              <a:ea typeface="+mj-ea"/>
            </a:endParaRPr>
          </a:p>
        </p:txBody>
      </p:sp>
      <p:sp>
        <p:nvSpPr>
          <p:cNvPr id="27" name="TextBox 26"/>
          <p:cNvSpPr txBox="1"/>
          <p:nvPr/>
        </p:nvSpPr>
        <p:spPr>
          <a:xfrm>
            <a:off x="9283023" y="4624216"/>
            <a:ext cx="1683471" cy="574529"/>
          </a:xfrm>
          <a:prstGeom prst="rect">
            <a:avLst/>
          </a:prstGeom>
          <a:noFill/>
        </p:spPr>
        <p:txBody>
          <a:bodyPr wrap="square">
            <a:spAutoFit/>
          </a:bodyPr>
          <a:lstStyle/>
          <a:p>
            <a:pPr algn="ctr">
              <a:defRPr lang="ko-KR" altLang="en-US"/>
            </a:pPr>
            <a:r>
              <a:rPr lang="ko-KR" altLang="en-US" sz="1600" b="1">
                <a:solidFill>
                  <a:schemeClr val="bg1"/>
                </a:solidFill>
                <a:latin typeface="+mj-ea"/>
                <a:ea typeface="+mj-ea"/>
              </a:rPr>
              <a:t>지인 추천</a:t>
            </a:r>
            <a:endParaRPr lang="ko-KR" altLang="en-US" sz="1600" b="1">
              <a:solidFill>
                <a:schemeClr val="bg1"/>
              </a:solidFill>
              <a:latin typeface="+mj-ea"/>
              <a:ea typeface="+mj-ea"/>
            </a:endParaRPr>
          </a:p>
          <a:p>
            <a:pPr algn="ctr">
              <a:defRPr lang="ko-KR" altLang="en-US"/>
            </a:pPr>
            <a:r>
              <a:rPr lang="en-US" altLang="ko-KR" sz="1600" b="1">
                <a:solidFill>
                  <a:schemeClr val="bg1"/>
                </a:solidFill>
                <a:latin typeface="+mj-ea"/>
                <a:ea typeface="+mj-ea"/>
              </a:rPr>
              <a:t>17%</a:t>
            </a:r>
            <a:endParaRPr lang="ko-KR" altLang="en-US" sz="1600" b="1">
              <a:solidFill>
                <a:schemeClr val="bg1"/>
              </a:solidFill>
              <a:latin typeface="+mj-ea"/>
              <a:ea typeface="+mj-ea"/>
            </a:endParaRPr>
          </a:p>
        </p:txBody>
      </p:sp>
      <p:sp>
        <p:nvSpPr>
          <p:cNvPr id="29" name="TextBox 28"/>
          <p:cNvSpPr txBox="1"/>
          <p:nvPr/>
        </p:nvSpPr>
        <p:spPr>
          <a:xfrm>
            <a:off x="10284187" y="2620742"/>
            <a:ext cx="1683471" cy="511078"/>
          </a:xfrm>
          <a:prstGeom prst="rect">
            <a:avLst/>
          </a:prstGeom>
          <a:noFill/>
        </p:spPr>
        <p:txBody>
          <a:bodyPr wrap="square">
            <a:spAutoFit/>
          </a:bodyPr>
          <a:lstStyle/>
          <a:p>
            <a:pPr algn="ctr">
              <a:defRPr lang="ko-KR" altLang="en-US"/>
            </a:pPr>
            <a:r>
              <a:rPr lang="ko-KR" altLang="en-US" sz="1400">
                <a:solidFill>
                  <a:schemeClr val="bg1"/>
                </a:solidFill>
                <a:latin typeface="+mj-ea"/>
                <a:ea typeface="+mj-ea"/>
              </a:rPr>
              <a:t>기타</a:t>
            </a:r>
            <a:endParaRPr lang="ko-KR" altLang="en-US" sz="1400">
              <a:solidFill>
                <a:schemeClr val="bg1"/>
              </a:solidFill>
              <a:latin typeface="+mj-ea"/>
              <a:ea typeface="+mj-ea"/>
            </a:endParaRPr>
          </a:p>
          <a:p>
            <a:pPr algn="ctr">
              <a:defRPr lang="ko-KR" altLang="en-US"/>
            </a:pPr>
            <a:r>
              <a:rPr lang="en-US" altLang="ko-KR" sz="1400">
                <a:solidFill>
                  <a:schemeClr val="bg1"/>
                </a:solidFill>
                <a:latin typeface="+mj-ea"/>
                <a:ea typeface="+mj-ea"/>
              </a:rPr>
              <a:t>2%</a:t>
            </a:r>
            <a:endParaRPr lang="ko-KR" altLang="en-US" sz="1400">
              <a:solidFill>
                <a:schemeClr val="bg1"/>
              </a:solidFill>
              <a:latin typeface="+mj-ea"/>
              <a:ea typeface="+mj-ea"/>
            </a:endParaRPr>
          </a:p>
        </p:txBody>
      </p:sp>
      <p:cxnSp>
        <p:nvCxnSpPr>
          <p:cNvPr id="31" name="직선 연결선 30"/>
          <p:cNvCxnSpPr/>
          <p:nvPr/>
        </p:nvCxnSpPr>
        <p:spPr>
          <a:xfrm>
            <a:off x="5505" y="13855"/>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64531" y="171920"/>
            <a:ext cx="1859002" cy="292900"/>
          </a:xfrm>
          <a:prstGeom prst="rect">
            <a:avLst/>
          </a:prstGeom>
          <a:noFill/>
        </p:spPr>
        <p:txBody>
          <a:bodyPr wrap="square">
            <a:spAutoFit/>
          </a:bodyPr>
          <a:lstStyle/>
          <a:p>
            <a:pPr lvl="0">
              <a:defRPr lang="ko-KR" altLang="en-US"/>
            </a:pPr>
            <a:r>
              <a:rPr lang="en-US" altLang="ko-KR" sz="1400">
                <a:latin typeface="배달의민족 도현"/>
                <a:ea typeface="배달의민족 도현"/>
              </a:rPr>
              <a:t>03. </a:t>
            </a:r>
            <a:r>
              <a:rPr lang="ko-KR" altLang="en-US" sz="1400">
                <a:latin typeface="배달의민족 도현"/>
                <a:ea typeface="배달의민족 도현"/>
              </a:rPr>
              <a:t>일본의 정치제도</a:t>
            </a:r>
            <a:endParaRPr lang="ko-KR" altLang="en-US" sz="1400">
              <a:latin typeface="배달의민족 도현"/>
              <a:ea typeface="배달의민족 도현"/>
            </a:endParaRPr>
          </a:p>
        </p:txBody>
      </p:sp>
      <p:sp>
        <p:nvSpPr>
          <p:cNvPr id="34" name="TextBox 33"/>
          <p:cNvSpPr txBox="1"/>
          <p:nvPr/>
        </p:nvSpPr>
        <p:spPr>
          <a:xfrm>
            <a:off x="8579599" y="6515190"/>
            <a:ext cx="3490481" cy="264705"/>
          </a:xfrm>
          <a:prstGeom prst="rect">
            <a:avLst/>
          </a:prstGeom>
          <a:noFill/>
        </p:spPr>
        <p:txBody>
          <a:bodyPr wrap="square">
            <a:spAutoFit/>
          </a:bodyPr>
          <a:lstStyle/>
          <a:p>
            <a:pPr algn="ctr">
              <a:defRPr lang="ko-KR" altLang="en-US"/>
            </a:pPr>
            <a:r>
              <a:rPr lang="en-US" altLang="ko-KR" sz="1200">
                <a:latin typeface="+mj-ea"/>
                <a:ea typeface="+mj-ea"/>
              </a:rPr>
              <a:t>2014 CRM Final Presentation Team #12</a:t>
            </a:r>
            <a:endParaRPr lang="ko-KR" altLang="en-US" sz="1200">
              <a:latin typeface="+mj-ea"/>
              <a:ea typeface="+mj-ea"/>
            </a:endParaRPr>
          </a:p>
        </p:txBody>
      </p:sp>
      <p:pic>
        <p:nvPicPr>
          <p:cNvPr id="5123" name="Picture 3" descr="C:\Users\K\Desktop\0000781461_001_20170918154712143.png"/>
          <p:cNvPicPr>
            <a:picLocks noChangeAspect="1" noChangeArrowheads="1"/>
          </p:cNvPicPr>
          <p:nvPr/>
        </p:nvPicPr>
        <p:blipFill rotWithShape="1">
          <a:blip r:embed="rId3"/>
          <a:srcRect/>
          <a:stretch>
            <a:fillRect/>
          </a:stretch>
        </p:blipFill>
        <p:spPr>
          <a:xfrm>
            <a:off x="2820483" y="1744014"/>
            <a:ext cx="2825220" cy="3464977"/>
          </a:xfrm>
          <a:prstGeom prst="rect">
            <a:avLst/>
          </a:prstGeom>
          <a:noFill/>
        </p:spPr>
      </p:pic>
      <p:sp>
        <p:nvSpPr>
          <p:cNvPr id="2" name="TextBox 1"/>
          <p:cNvSpPr txBox="1"/>
          <p:nvPr/>
        </p:nvSpPr>
        <p:spPr>
          <a:xfrm>
            <a:off x="6179291" y="2103051"/>
            <a:ext cx="3945467" cy="876369"/>
          </a:xfrm>
          <a:prstGeom prst="rect">
            <a:avLst/>
          </a:prstGeom>
          <a:noFill/>
        </p:spPr>
        <p:txBody>
          <a:bodyPr wrap="square">
            <a:spAutoFit/>
          </a:bodyPr>
          <a:lstStyle/>
          <a:p>
            <a:pPr algn="ctr">
              <a:defRPr lang="ko-KR" altLang="en-US"/>
            </a:pPr>
            <a:r>
              <a:rPr lang="ko-KR" altLang="en-US" sz="2400">
                <a:solidFill>
                  <a:schemeClr val="tx1">
                    <a:lumMod val="75000"/>
                    <a:lumOff val="25000"/>
                  </a:schemeClr>
                </a:solidFill>
                <a:latin typeface="배달의민족 도현"/>
                <a:ea typeface="배달의민족 도현"/>
              </a:rPr>
              <a:t>“국난 돌파 해산” 이유로</a:t>
            </a:r>
            <a:endParaRPr lang="ko-KR" altLang="en-US" sz="2400">
              <a:solidFill>
                <a:schemeClr val="tx1">
                  <a:lumMod val="75000"/>
                  <a:lumOff val="25000"/>
                </a:schemeClr>
              </a:solidFill>
              <a:latin typeface="배달의민족 도현"/>
              <a:ea typeface="배달의민족 도현"/>
            </a:endParaRPr>
          </a:p>
          <a:p>
            <a:pPr algn="ctr">
              <a:defRPr lang="ko-KR" altLang="en-US"/>
            </a:pPr>
            <a:r>
              <a:rPr lang="ko-KR" altLang="en-US" sz="2800">
                <a:latin typeface="배달의민족 도현"/>
                <a:ea typeface="배달의민족 도현"/>
              </a:rPr>
              <a:t> </a:t>
            </a:r>
            <a:r>
              <a:rPr lang="ko-KR" altLang="en-US" sz="2800" b="1">
                <a:solidFill>
                  <a:srgbClr val="0070c0"/>
                </a:solidFill>
                <a:latin typeface="배달의민족 도현"/>
                <a:ea typeface="배달의민족 도현"/>
              </a:rPr>
              <a:t>중의원 해산 </a:t>
            </a:r>
            <a:r>
              <a:rPr lang="ko-KR" altLang="en-US" sz="2400">
                <a:solidFill>
                  <a:schemeClr val="tx1">
                    <a:lumMod val="75000"/>
                    <a:lumOff val="25000"/>
                  </a:schemeClr>
                </a:solidFill>
                <a:latin typeface="배달의민족 도현"/>
                <a:ea typeface="배달의민족 도현"/>
              </a:rPr>
              <a:t>하겠다</a:t>
            </a:r>
            <a:endParaRPr lang="ko-KR" altLang="en-US" sz="2400">
              <a:solidFill>
                <a:schemeClr val="tx1">
                  <a:lumMod val="75000"/>
                  <a:lumOff val="25000"/>
                </a:schemeClr>
              </a:solidFill>
              <a:latin typeface="배달의민족 도현"/>
              <a:ea typeface="배달의민족 도현"/>
            </a:endParaRPr>
          </a:p>
        </p:txBody>
      </p:sp>
    </p:spTree>
  </p:cSld>
  <p:clrMapOvr>
    <a:masterClrMapping/>
  </p:clrMapOvr>
  <p:transition xmlns:mc="http://schemas.openxmlformats.org/markup-compatibility/2006" xmlns:hp="http://schemas.haansoft.com/office/presentation/8.0" mc:Ignorable="hp" hp:hslDur="500"/>
</p:sld>
</file>

<file path=ppt/slides/slide36.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cxnSp>
        <p:nvCxnSpPr>
          <p:cNvPr id="7" name="직선 연결선 6"/>
          <p:cNvCxnSpPr/>
          <p:nvPr/>
        </p:nvCxnSpPr>
        <p:spPr>
          <a:xfrm>
            <a:off x="5505" y="327945"/>
            <a:ext cx="198782"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64531" y="171920"/>
            <a:ext cx="2062201" cy="292900"/>
          </a:xfrm>
          <a:prstGeom prst="rect">
            <a:avLst/>
          </a:prstGeom>
          <a:noFill/>
        </p:spPr>
        <p:txBody>
          <a:bodyPr wrap="square">
            <a:spAutoFit/>
          </a:bodyPr>
          <a:lstStyle/>
          <a:p>
            <a:pPr lvl="0">
              <a:defRPr lang="ko-KR" altLang="en-US"/>
            </a:pPr>
            <a:r>
              <a:rPr lang="en-US" altLang="ko-KR" sz="1400">
                <a:latin typeface="배달의민족 도현"/>
                <a:ea typeface="배달의민족 도현"/>
              </a:rPr>
              <a:t>03. </a:t>
            </a:r>
            <a:r>
              <a:rPr lang="ko-KR" altLang="en-US" sz="1400">
                <a:latin typeface="배달의민족 도현"/>
                <a:ea typeface="배달의민족 도현"/>
              </a:rPr>
              <a:t>일본의 정치제도</a:t>
            </a:r>
            <a:endParaRPr lang="ko-KR" altLang="en-US" sz="1400">
              <a:latin typeface="배달의민족 도현"/>
              <a:ea typeface="배달의민족 도현"/>
            </a:endParaRPr>
          </a:p>
        </p:txBody>
      </p:sp>
      <p:cxnSp>
        <p:nvCxnSpPr>
          <p:cNvPr id="16" name="직선 연결선 15"/>
          <p:cNvCxnSpPr/>
          <p:nvPr/>
        </p:nvCxnSpPr>
        <p:spPr>
          <a:xfrm flipH="1">
            <a:off x="4773637" y="6456796"/>
            <a:ext cx="74477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579599" y="6515190"/>
            <a:ext cx="3490481" cy="264705"/>
          </a:xfrm>
          <a:prstGeom prst="rect">
            <a:avLst/>
          </a:prstGeom>
          <a:noFill/>
        </p:spPr>
        <p:txBody>
          <a:bodyPr wrap="square">
            <a:spAutoFit/>
          </a:bodyPr>
          <a:lstStyle/>
          <a:p>
            <a:pPr algn="ctr">
              <a:defRPr lang="ko-KR" altLang="en-US"/>
            </a:pPr>
            <a:r>
              <a:rPr lang="en-US" altLang="ko-KR" sz="1200">
                <a:latin typeface="+mj-ea"/>
                <a:ea typeface="+mj-ea"/>
              </a:rPr>
              <a:t>2014 CRM Final Presentation Team #12</a:t>
            </a:r>
            <a:endParaRPr lang="ko-KR" altLang="en-US" sz="1200">
              <a:latin typeface="+mj-ea"/>
              <a:ea typeface="+mj-ea"/>
            </a:endParaRPr>
          </a:p>
        </p:txBody>
      </p:sp>
      <p:cxnSp>
        <p:nvCxnSpPr>
          <p:cNvPr id="24" name="직선 연결선 23"/>
          <p:cNvCxnSpPr/>
          <p:nvPr/>
        </p:nvCxnSpPr>
        <p:spPr>
          <a:xfrm>
            <a:off x="5505" y="13855"/>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C:\Users\K\Desktop\ss.JPG">
            <a:hlinkClick r:id="rId3"/>
          </p:cNvPr>
          <p:cNvPicPr>
            <a:picLocks noChangeAspect="1" noChangeArrowheads="1"/>
          </p:cNvPicPr>
          <p:nvPr/>
        </p:nvPicPr>
        <p:blipFill rotWithShape="1">
          <a:blip r:embed="rId4"/>
          <a:srcRect/>
          <a:stretch>
            <a:fillRect/>
          </a:stretch>
        </p:blipFill>
        <p:spPr>
          <a:xfrm>
            <a:off x="2060544" y="1240650"/>
            <a:ext cx="8105775" cy="4495800"/>
          </a:xfrm>
          <a:prstGeom prst="rect">
            <a:avLst/>
          </a:prstGeom>
          <a:noFill/>
        </p:spPr>
      </p:pic>
    </p:spTree>
  </p:cSld>
  <p:clrMapOvr>
    <a:masterClrMapping/>
  </p:clrMapOvr>
  <p:transition xmlns:mc="http://schemas.openxmlformats.org/markup-compatibility/2006" xmlns:hp="http://schemas.haansoft.com/office/presentation/8.0" mc:Ignorable="hp" hp:hslDur="500"/>
</p:sld>
</file>

<file path=ppt/slides/slide37.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cxnSp>
        <p:nvCxnSpPr>
          <p:cNvPr id="7" name="직선 연결선 6"/>
          <p:cNvCxnSpPr/>
          <p:nvPr/>
        </p:nvCxnSpPr>
        <p:spPr>
          <a:xfrm>
            <a:off x="5505" y="13855"/>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직선 연결선 7"/>
          <p:cNvCxnSpPr/>
          <p:nvPr/>
        </p:nvCxnSpPr>
        <p:spPr>
          <a:xfrm>
            <a:off x="0" y="6832098"/>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028" name="Picture 4"/>
          <p:cNvPicPr>
            <a:picLocks noChangeAspect="1" noChangeArrowheads="1"/>
          </p:cNvPicPr>
          <p:nvPr/>
        </p:nvPicPr>
        <p:blipFill rotWithShape="1">
          <a:blip r:embed="rId3"/>
          <a:srcRect/>
          <a:stretch>
            <a:fillRect/>
          </a:stretch>
        </p:blipFill>
        <p:spPr>
          <a:xfrm>
            <a:off x="8770907" y="6174716"/>
            <a:ext cx="3273425" cy="493713"/>
          </a:xfrm>
          <a:prstGeom prst="rect">
            <a:avLst/>
          </a:prstGeom>
          <a:noFill/>
          <a:ln>
            <a:noFill/>
          </a:ln>
          <a:effectLst/>
        </p:spPr>
      </p:pic>
      <p:pic>
        <p:nvPicPr>
          <p:cNvPr id="1029" name="Picture 5"/>
          <p:cNvPicPr>
            <a:picLocks noChangeAspect="1" noChangeArrowheads="1"/>
          </p:cNvPicPr>
          <p:nvPr/>
        </p:nvPicPr>
        <p:blipFill rotWithShape="1">
          <a:blip r:embed="rId4"/>
          <a:srcRect/>
          <a:stretch>
            <a:fillRect/>
          </a:stretch>
        </p:blipFill>
        <p:spPr>
          <a:xfrm>
            <a:off x="3125757" y="2713009"/>
            <a:ext cx="5975350" cy="1073150"/>
          </a:xfrm>
          <a:prstGeom prst="rect">
            <a:avLst/>
          </a:prstGeom>
          <a:noFill/>
          <a:ln>
            <a:noFill/>
          </a:ln>
          <a:effectLst/>
        </p:spPr>
      </p:pic>
      <p:pic>
        <p:nvPicPr>
          <p:cNvPr id="1026" name="Picture 2"/>
          <p:cNvPicPr>
            <a:picLocks noChangeAspect="1" noChangeArrowheads="1"/>
          </p:cNvPicPr>
          <p:nvPr/>
        </p:nvPicPr>
        <p:blipFill rotWithShape="1">
          <a:blip r:embed="rId5"/>
          <a:srcRect/>
          <a:stretch>
            <a:fillRect/>
          </a:stretch>
        </p:blipFill>
        <p:spPr>
          <a:xfrm>
            <a:off x="8058089" y="6001836"/>
            <a:ext cx="993775" cy="858837"/>
          </a:xfrm>
          <a:prstGeom prst="rect">
            <a:avLst/>
          </a:prstGeom>
          <a:noFill/>
          <a:ln>
            <a:noFill/>
          </a:ln>
          <a:effectLst/>
        </p:spPr>
      </p:pic>
    </p:spTree>
  </p:cSld>
  <p:clrMapOvr>
    <a:masterClrMapping/>
  </p:clrMapOvr>
  <p:transition xmlns:mc="http://schemas.openxmlformats.org/markup-compatibility/2006" xmlns:hp="http://schemas.haansoft.com/office/presentation/8.0" mc:Ignorable="hp" hp:hslDur="500"/>
</p:sld>
</file>

<file path=ppt/slides/slide38.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Pr shadeToTitle="0">
        <a:solidFill>
          <a:schemeClr val="accent1">
            <a:lumMod val="75000"/>
          </a:schemeClr>
        </a:solidFill>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srcRect/>
          <a:stretch>
            <a:fillRect/>
          </a:stretch>
        </p:blipFill>
        <p:spPr>
          <a:xfrm>
            <a:off x="792163" y="2482849"/>
            <a:ext cx="1920875" cy="2309813"/>
          </a:xfrm>
          <a:prstGeom prst="rect">
            <a:avLst/>
          </a:prstGeom>
          <a:noFill/>
          <a:ln>
            <a:noFill/>
          </a:ln>
          <a:effectLst/>
        </p:spPr>
      </p:pic>
      <p:pic>
        <p:nvPicPr>
          <p:cNvPr id="3075" name="Picture 3"/>
          <p:cNvPicPr>
            <a:picLocks noChangeAspect="1" noChangeArrowheads="1"/>
          </p:cNvPicPr>
          <p:nvPr/>
        </p:nvPicPr>
        <p:blipFill rotWithShape="1">
          <a:blip r:embed="rId3"/>
          <a:srcRect/>
          <a:stretch>
            <a:fillRect/>
          </a:stretch>
        </p:blipFill>
        <p:spPr>
          <a:xfrm>
            <a:off x="3595688" y="2482848"/>
            <a:ext cx="1920875" cy="2309813"/>
          </a:xfrm>
          <a:prstGeom prst="rect">
            <a:avLst/>
          </a:prstGeom>
          <a:noFill/>
          <a:ln>
            <a:noFill/>
          </a:ln>
          <a:effectLst/>
        </p:spPr>
      </p:pic>
      <p:pic>
        <p:nvPicPr>
          <p:cNvPr id="3076" name="Picture 4"/>
          <p:cNvPicPr>
            <a:picLocks noChangeAspect="1" noChangeArrowheads="1"/>
          </p:cNvPicPr>
          <p:nvPr/>
        </p:nvPicPr>
        <p:blipFill rotWithShape="1">
          <a:blip r:embed="rId3"/>
          <a:srcRect/>
          <a:stretch>
            <a:fillRect/>
          </a:stretch>
        </p:blipFill>
        <p:spPr>
          <a:xfrm>
            <a:off x="6478588" y="2482850"/>
            <a:ext cx="1920875" cy="2309813"/>
          </a:xfrm>
          <a:prstGeom prst="rect">
            <a:avLst/>
          </a:prstGeom>
          <a:noFill/>
          <a:ln>
            <a:noFill/>
          </a:ln>
          <a:effectLst/>
        </p:spPr>
      </p:pic>
      <p:pic>
        <p:nvPicPr>
          <p:cNvPr id="3077" name="Picture 5"/>
          <p:cNvPicPr>
            <a:picLocks noChangeAspect="1" noChangeArrowheads="1"/>
          </p:cNvPicPr>
          <p:nvPr/>
        </p:nvPicPr>
        <p:blipFill rotWithShape="1">
          <a:blip r:embed="rId3"/>
          <a:srcRect/>
          <a:stretch>
            <a:fillRect/>
          </a:stretch>
        </p:blipFill>
        <p:spPr>
          <a:xfrm>
            <a:off x="9336087" y="2482850"/>
            <a:ext cx="1920875" cy="2309813"/>
          </a:xfrm>
          <a:prstGeom prst="rect">
            <a:avLst/>
          </a:prstGeom>
          <a:noFill/>
          <a:ln>
            <a:noFill/>
          </a:ln>
          <a:effectLst/>
        </p:spPr>
      </p:pic>
      <p:pic>
        <p:nvPicPr>
          <p:cNvPr id="3078" name="Picture 6"/>
          <p:cNvPicPr>
            <a:picLocks noChangeAspect="1" noChangeArrowheads="1"/>
          </p:cNvPicPr>
          <p:nvPr/>
        </p:nvPicPr>
        <p:blipFill rotWithShape="1">
          <a:blip r:embed="rId4"/>
          <a:srcRect/>
          <a:stretch>
            <a:fillRect/>
          </a:stretch>
        </p:blipFill>
        <p:spPr>
          <a:xfrm>
            <a:off x="984250" y="3265485"/>
            <a:ext cx="1536700" cy="744537"/>
          </a:xfrm>
          <a:prstGeom prst="rect">
            <a:avLst/>
          </a:prstGeom>
          <a:noFill/>
          <a:ln>
            <a:noFill/>
          </a:ln>
          <a:effectLst/>
        </p:spPr>
      </p:pic>
      <p:pic>
        <p:nvPicPr>
          <p:cNvPr id="3079" name="Picture 7"/>
          <p:cNvPicPr>
            <a:picLocks noChangeAspect="1" noChangeArrowheads="1"/>
          </p:cNvPicPr>
          <p:nvPr/>
        </p:nvPicPr>
        <p:blipFill rotWithShape="1">
          <a:blip r:embed="rId5"/>
          <a:srcRect/>
          <a:stretch>
            <a:fillRect/>
          </a:stretch>
        </p:blipFill>
        <p:spPr>
          <a:xfrm>
            <a:off x="3787775" y="3292475"/>
            <a:ext cx="1536700" cy="749300"/>
          </a:xfrm>
          <a:prstGeom prst="rect">
            <a:avLst/>
          </a:prstGeom>
          <a:noFill/>
          <a:ln>
            <a:noFill/>
          </a:ln>
          <a:effectLst/>
        </p:spPr>
      </p:pic>
      <p:pic>
        <p:nvPicPr>
          <p:cNvPr id="3080" name="Picture 8"/>
          <p:cNvPicPr>
            <a:picLocks noChangeAspect="1" noChangeArrowheads="1"/>
          </p:cNvPicPr>
          <p:nvPr/>
        </p:nvPicPr>
        <p:blipFill rotWithShape="1">
          <a:blip r:embed="rId6"/>
          <a:srcRect/>
          <a:stretch>
            <a:fillRect/>
          </a:stretch>
        </p:blipFill>
        <p:spPr>
          <a:xfrm>
            <a:off x="6649243" y="3282950"/>
            <a:ext cx="1560513" cy="749300"/>
          </a:xfrm>
          <a:prstGeom prst="rect">
            <a:avLst/>
          </a:prstGeom>
          <a:noFill/>
          <a:ln>
            <a:noFill/>
          </a:ln>
          <a:effectLst/>
        </p:spPr>
      </p:pic>
      <p:pic>
        <p:nvPicPr>
          <p:cNvPr id="3081" name="Picture 9"/>
          <p:cNvPicPr>
            <a:picLocks noChangeAspect="1" noChangeArrowheads="1"/>
          </p:cNvPicPr>
          <p:nvPr/>
        </p:nvPicPr>
        <p:blipFill rotWithShape="1">
          <a:blip r:embed="rId7"/>
          <a:srcRect/>
          <a:stretch>
            <a:fillRect/>
          </a:stretch>
        </p:blipFill>
        <p:spPr>
          <a:xfrm>
            <a:off x="9522617" y="3275010"/>
            <a:ext cx="1547813" cy="749300"/>
          </a:xfrm>
          <a:prstGeom prst="rect">
            <a:avLst/>
          </a:prstGeom>
          <a:noFill/>
          <a:ln>
            <a:noFill/>
          </a:ln>
          <a:effectLst/>
        </p:spPr>
      </p:pic>
      <p:pic>
        <p:nvPicPr>
          <p:cNvPr id="3084" name="Picture 12"/>
          <p:cNvPicPr>
            <a:picLocks noChangeAspect="1" noChangeArrowheads="1"/>
          </p:cNvPicPr>
          <p:nvPr/>
        </p:nvPicPr>
        <p:blipFill rotWithShape="1">
          <a:blip r:embed="rId8"/>
          <a:srcRect/>
          <a:stretch>
            <a:fillRect/>
          </a:stretch>
        </p:blipFill>
        <p:spPr>
          <a:xfrm>
            <a:off x="3509963" y="0"/>
            <a:ext cx="4889500" cy="1401763"/>
          </a:xfrm>
          <a:prstGeom prst="rect">
            <a:avLst/>
          </a:prstGeom>
          <a:noFill/>
          <a:ln>
            <a:noFill/>
          </a:ln>
          <a:effectLst/>
        </p:spPr>
      </p:pic>
      <p:sp>
        <p:nvSpPr>
          <p:cNvPr id="3" name="직사각형 2"/>
          <p:cNvSpPr/>
          <p:nvPr/>
        </p:nvSpPr>
        <p:spPr>
          <a:xfrm>
            <a:off x="3676650" y="1000125"/>
            <a:ext cx="453310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Tree>
  </p:cSld>
  <p:clrMapOvr>
    <a:masterClrMapping/>
  </p:clrMapOvr>
  <p:transition xmlns:mc="http://schemas.openxmlformats.org/markup-compatibility/2006" xmlns:hp="http://schemas.haansoft.com/office/presentation/8.0" mc:Ignorable="hp" hp:hslDur="500"/>
</p:sld>
</file>

<file path=ppt/slides/slide39.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cxnSp>
        <p:nvCxnSpPr>
          <p:cNvPr id="7" name="직선 연결선 6"/>
          <p:cNvCxnSpPr/>
          <p:nvPr/>
        </p:nvCxnSpPr>
        <p:spPr>
          <a:xfrm>
            <a:off x="5505" y="327945"/>
            <a:ext cx="198782"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직선 연결선 15"/>
          <p:cNvCxnSpPr/>
          <p:nvPr/>
        </p:nvCxnSpPr>
        <p:spPr>
          <a:xfrm flipH="1">
            <a:off x="4773637" y="6456796"/>
            <a:ext cx="74477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직선 연결선 23"/>
          <p:cNvCxnSpPr/>
          <p:nvPr/>
        </p:nvCxnSpPr>
        <p:spPr>
          <a:xfrm>
            <a:off x="5505" y="13855"/>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056" name="Picture 8"/>
          <p:cNvPicPr>
            <a:picLocks noChangeAspect="1" noChangeArrowheads="1"/>
          </p:cNvPicPr>
          <p:nvPr/>
        </p:nvPicPr>
        <p:blipFill rotWithShape="1">
          <a:blip r:embed="rId3"/>
          <a:srcRect/>
          <a:stretch>
            <a:fillRect/>
          </a:stretch>
        </p:blipFill>
        <p:spPr>
          <a:xfrm>
            <a:off x="10478284" y="39175"/>
            <a:ext cx="1743075" cy="493713"/>
          </a:xfrm>
          <a:prstGeom prst="rect">
            <a:avLst/>
          </a:prstGeom>
          <a:noFill/>
          <a:ln>
            <a:noFill/>
          </a:ln>
          <a:effectLst/>
        </p:spPr>
      </p:pic>
      <p:pic>
        <p:nvPicPr>
          <p:cNvPr id="2058" name="Picture 10"/>
          <p:cNvPicPr>
            <a:picLocks noChangeAspect="1" noChangeArrowheads="1"/>
          </p:cNvPicPr>
          <p:nvPr/>
        </p:nvPicPr>
        <p:blipFill rotWithShape="1">
          <a:blip r:embed="rId4"/>
          <a:srcRect/>
          <a:stretch>
            <a:fillRect/>
          </a:stretch>
        </p:blipFill>
        <p:spPr>
          <a:xfrm>
            <a:off x="139665" y="52021"/>
            <a:ext cx="1023938" cy="493713"/>
          </a:xfrm>
          <a:prstGeom prst="rect">
            <a:avLst/>
          </a:prstGeom>
          <a:noFill/>
          <a:ln>
            <a:noFill/>
          </a:ln>
          <a:effectLst/>
        </p:spPr>
      </p:pic>
      <p:pic>
        <p:nvPicPr>
          <p:cNvPr id="3" name="그림 2"/>
          <p:cNvPicPr>
            <a:picLocks noChangeAspect="1"/>
          </p:cNvPicPr>
          <p:nvPr/>
        </p:nvPicPr>
        <p:blipFill rotWithShape="1">
          <a:blip r:embed="rId5"/>
          <a:stretch>
            <a:fillRect/>
          </a:stretch>
        </p:blipFill>
        <p:spPr>
          <a:xfrm>
            <a:off x="858667" y="545734"/>
            <a:ext cx="4528321" cy="5674339"/>
          </a:xfrm>
          <a:prstGeom prst="rect">
            <a:avLst/>
          </a:prstGeom>
        </p:spPr>
      </p:pic>
      <p:pic>
        <p:nvPicPr>
          <p:cNvPr id="4" name="그림 3"/>
          <p:cNvPicPr>
            <a:picLocks noChangeAspect="1"/>
          </p:cNvPicPr>
          <p:nvPr/>
        </p:nvPicPr>
        <p:blipFill rotWithShape="1">
          <a:blip r:embed="rId6"/>
          <a:stretch>
            <a:fillRect/>
          </a:stretch>
        </p:blipFill>
        <p:spPr>
          <a:xfrm>
            <a:off x="5819475" y="629728"/>
            <a:ext cx="5752816" cy="1472721"/>
          </a:xfrm>
          <a:prstGeom prst="rect">
            <a:avLst/>
          </a:prstGeom>
        </p:spPr>
      </p:pic>
      <p:pic>
        <p:nvPicPr>
          <p:cNvPr id="5" name="그림 4"/>
          <p:cNvPicPr>
            <a:picLocks noChangeAspect="1"/>
          </p:cNvPicPr>
          <p:nvPr/>
        </p:nvPicPr>
        <p:blipFill rotWithShape="1">
          <a:blip r:embed="rId7"/>
          <a:stretch>
            <a:fillRect/>
          </a:stretch>
        </p:blipFill>
        <p:spPr>
          <a:xfrm flipH="1">
            <a:off x="5819475" y="2266178"/>
            <a:ext cx="5571790" cy="3875830"/>
          </a:xfrm>
          <a:prstGeom prst="rect">
            <a:avLst/>
          </a:prstGeom>
        </p:spPr>
      </p:pic>
      <p:pic>
        <p:nvPicPr>
          <p:cNvPr id="2061" name="Picture 13"/>
          <p:cNvPicPr>
            <a:picLocks noChangeAspect="1" noChangeArrowheads="1"/>
          </p:cNvPicPr>
          <p:nvPr/>
        </p:nvPicPr>
        <p:blipFill rotWithShape="1">
          <a:blip r:embed="rId8"/>
          <a:srcRect/>
          <a:stretch>
            <a:fillRect/>
          </a:stretch>
        </p:blipFill>
        <p:spPr>
          <a:xfrm>
            <a:off x="1011957" y="144067"/>
            <a:ext cx="639762" cy="371475"/>
          </a:xfrm>
          <a:prstGeom prst="rect">
            <a:avLst/>
          </a:prstGeom>
          <a:noFill/>
          <a:ln>
            <a:noFill/>
          </a:ln>
          <a:effectLst/>
        </p:spPr>
      </p:pic>
    </p:spTree>
  </p:cSld>
  <p:clrMapOvr>
    <a:masterClrMapping/>
  </p:clrMapOvr>
  <p:transition xmlns:mc="http://schemas.openxmlformats.org/markup-compatibility/2006" xmlns:hp="http://schemas.haansoft.com/office/presentation/8.0" mc:Ignorable="hp" hp:hslDur="500"/>
</p:sld>
</file>

<file path=ppt/slides/slide4.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Pr shadeToTitle="0">
        <a:solidFill>
          <a:schemeClr val="accent1">
            <a:lumMod val="75000"/>
          </a:schemeClr>
        </a:solidFill>
      </p:bgPr>
    </p:bg>
    <p:spTree>
      <p:nvGrpSpPr>
        <p:cNvPr id="1" name=""/>
        <p:cNvGrpSpPr/>
        <p:nvPr/>
      </p:nvGrpSpPr>
      <p:grpSpPr>
        <a:xfrm>
          <a:off x="0" y="0"/>
          <a:ext cx="0" cy="0"/>
          <a:chOff x="0" y="0"/>
          <a:chExt cx="0" cy="0"/>
        </a:xfrm>
      </p:grpSpPr>
      <p:sp>
        <p:nvSpPr>
          <p:cNvPr id="2" name="TextBox 1"/>
          <p:cNvSpPr txBox="1"/>
          <p:nvPr/>
        </p:nvSpPr>
        <p:spPr>
          <a:xfrm>
            <a:off x="8207379" y="2140531"/>
            <a:ext cx="3348112" cy="696014"/>
          </a:xfrm>
          <a:prstGeom prst="rect">
            <a:avLst/>
          </a:prstGeom>
          <a:noFill/>
        </p:spPr>
        <p:txBody>
          <a:bodyPr wrap="square">
            <a:spAutoFit/>
          </a:bodyPr>
          <a:lstStyle/>
          <a:p>
            <a:pPr algn="ctr">
              <a:defRPr lang="ko-KR" altLang="en-US"/>
            </a:pPr>
            <a:endParaRPr lang="ko-KR" altLang="en-US" sz="4000">
              <a:solidFill>
                <a:schemeClr val="bg1"/>
              </a:solidFill>
              <a:latin typeface="나눔고딕 ExtraBold"/>
              <a:ea typeface="나눔고딕 ExtraBold"/>
            </a:endParaRPr>
          </a:p>
        </p:txBody>
      </p:sp>
      <p:sp>
        <p:nvSpPr>
          <p:cNvPr id="3" name="TextBox 2"/>
          <p:cNvSpPr txBox="1"/>
          <p:nvPr/>
        </p:nvSpPr>
        <p:spPr>
          <a:xfrm>
            <a:off x="2008585" y="3429000"/>
            <a:ext cx="8954027" cy="699676"/>
          </a:xfrm>
          <a:prstGeom prst="rect">
            <a:avLst/>
          </a:prstGeom>
          <a:noFill/>
        </p:spPr>
        <p:txBody>
          <a:bodyPr wrap="square">
            <a:spAutoFit/>
          </a:bodyPr>
          <a:lstStyle/>
          <a:p>
            <a:pPr lvl="0">
              <a:defRPr lang="ko-KR" altLang="en-US"/>
            </a:pPr>
            <a:r>
              <a:rPr lang="ko-KR" altLang="en-US" sz="4000">
                <a:solidFill>
                  <a:schemeClr val="bg1"/>
                </a:solidFill>
                <a:latin typeface="한컴 윤고딕 240"/>
                <a:ea typeface="한컴 윤고딕 240"/>
              </a:rPr>
              <a:t>나라 시대 / 헤이안 시대 / 가마쿠라 시대  </a:t>
            </a:r>
            <a:endParaRPr lang="ko-KR" altLang="en-US" sz="4000">
              <a:solidFill>
                <a:schemeClr val="bg1"/>
              </a:solidFill>
              <a:latin typeface="한컴 윤고딕 240"/>
              <a:ea typeface="한컴 윤고딕 240"/>
            </a:endParaRPr>
          </a:p>
        </p:txBody>
      </p:sp>
      <p:sp>
        <p:nvSpPr>
          <p:cNvPr id="7" name=""/>
          <p:cNvSpPr/>
          <p:nvPr/>
        </p:nvSpPr>
        <p:spPr>
          <a:xfrm>
            <a:off x="1674630" y="1675735"/>
            <a:ext cx="1306919" cy="1306918"/>
          </a:xfrm>
          <a:prstGeom prst="ellipse">
            <a:avLst/>
          </a:prstGeom>
          <a:solidFill>
            <a:schemeClr val="accent1">
              <a:lumMod val="90000"/>
            </a:schemeClr>
          </a:solidFill>
          <a:ln w="127000" algn="ctr">
            <a:solidFill>
              <a:schemeClr val="accent1">
                <a:lumMod val="20000"/>
                <a:lumOff val="80000"/>
              </a:schemeClr>
            </a:solid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p>
            <a:pPr algn="ctr">
              <a:defRPr lang="ko-KR" altLang="en-US"/>
            </a:pPr>
            <a:r>
              <a:rPr lang="ko-KR" altLang="en-US" sz="4500" b="1">
                <a:latin typeface="한컴 윤고딕 240"/>
                <a:ea typeface="한컴 윤고딕 240"/>
              </a:rPr>
              <a:t>1</a:t>
            </a:r>
            <a:endParaRPr lang="ko-KR" altLang="en-US" sz="4500" b="1">
              <a:latin typeface="한컴 윤고딕 240"/>
              <a:ea typeface="한컴 윤고딕 240"/>
            </a:endParaRPr>
          </a:p>
        </p:txBody>
      </p:sp>
    </p:spTree>
  </p:cSld>
  <p:clrMapOvr>
    <a:masterClrMapping/>
  </p:clrMapOvr>
  <p:transition xmlns:mc="http://schemas.openxmlformats.org/markup-compatibility/2006" xmlns:hp="http://schemas.haansoft.com/office/presentation/8.0" mc:Ignorable="hp" hp:hslDur="500"/>
</p:sld>
</file>

<file path=ppt/slides/slide40.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cxnSp>
        <p:nvCxnSpPr>
          <p:cNvPr id="7" name="직선 연결선 6"/>
          <p:cNvCxnSpPr/>
          <p:nvPr/>
        </p:nvCxnSpPr>
        <p:spPr>
          <a:xfrm>
            <a:off x="5505" y="327945"/>
            <a:ext cx="198782"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직선 연결선 15"/>
          <p:cNvCxnSpPr/>
          <p:nvPr/>
        </p:nvCxnSpPr>
        <p:spPr>
          <a:xfrm flipH="1">
            <a:off x="4773637" y="6456796"/>
            <a:ext cx="74477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직선 연결선 23"/>
          <p:cNvCxnSpPr/>
          <p:nvPr/>
        </p:nvCxnSpPr>
        <p:spPr>
          <a:xfrm>
            <a:off x="5505" y="13855"/>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056" name="Picture 8"/>
          <p:cNvPicPr>
            <a:picLocks noChangeAspect="1" noChangeArrowheads="1"/>
          </p:cNvPicPr>
          <p:nvPr/>
        </p:nvPicPr>
        <p:blipFill rotWithShape="1">
          <a:blip r:embed="rId3"/>
          <a:srcRect/>
          <a:stretch>
            <a:fillRect/>
          </a:stretch>
        </p:blipFill>
        <p:spPr>
          <a:xfrm>
            <a:off x="10478284" y="39175"/>
            <a:ext cx="1743075" cy="493713"/>
          </a:xfrm>
          <a:prstGeom prst="rect">
            <a:avLst/>
          </a:prstGeom>
          <a:noFill/>
          <a:ln>
            <a:noFill/>
          </a:ln>
          <a:effectLst/>
        </p:spPr>
      </p:pic>
      <p:pic>
        <p:nvPicPr>
          <p:cNvPr id="2058" name="Picture 10"/>
          <p:cNvPicPr>
            <a:picLocks noChangeAspect="1" noChangeArrowheads="1"/>
          </p:cNvPicPr>
          <p:nvPr/>
        </p:nvPicPr>
        <p:blipFill rotWithShape="1">
          <a:blip r:embed="rId4"/>
          <a:srcRect/>
          <a:stretch>
            <a:fillRect/>
          </a:stretch>
        </p:blipFill>
        <p:spPr>
          <a:xfrm>
            <a:off x="139665" y="52021"/>
            <a:ext cx="1023938" cy="493713"/>
          </a:xfrm>
          <a:prstGeom prst="rect">
            <a:avLst/>
          </a:prstGeom>
          <a:noFill/>
          <a:ln>
            <a:noFill/>
          </a:ln>
          <a:effectLst/>
        </p:spPr>
      </p:pic>
      <p:pic>
        <p:nvPicPr>
          <p:cNvPr id="4098" name="Picture 2"/>
          <p:cNvPicPr>
            <a:picLocks noChangeAspect="1" noChangeArrowheads="1"/>
          </p:cNvPicPr>
          <p:nvPr/>
        </p:nvPicPr>
        <p:blipFill rotWithShape="1">
          <a:blip r:embed="rId5"/>
          <a:srcRect/>
          <a:stretch>
            <a:fillRect/>
          </a:stretch>
        </p:blipFill>
        <p:spPr>
          <a:xfrm>
            <a:off x="1003329" y="142206"/>
            <a:ext cx="639762" cy="371475"/>
          </a:xfrm>
          <a:prstGeom prst="rect">
            <a:avLst/>
          </a:prstGeom>
          <a:noFill/>
          <a:ln>
            <a:noFill/>
          </a:ln>
          <a:effectLst/>
        </p:spPr>
      </p:pic>
      <p:pic>
        <p:nvPicPr>
          <p:cNvPr id="8" name="그림 7"/>
          <p:cNvPicPr>
            <a:picLocks noChangeAspect="1"/>
          </p:cNvPicPr>
          <p:nvPr/>
        </p:nvPicPr>
        <p:blipFill rotWithShape="1">
          <a:blip r:embed="rId6"/>
          <a:stretch>
            <a:fillRect/>
          </a:stretch>
        </p:blipFill>
        <p:spPr>
          <a:xfrm>
            <a:off x="204287" y="1906688"/>
            <a:ext cx="2271758" cy="3044624"/>
          </a:xfrm>
          <a:prstGeom prst="rect">
            <a:avLst/>
          </a:prstGeom>
        </p:spPr>
      </p:pic>
      <p:pic>
        <p:nvPicPr>
          <p:cNvPr id="9" name="그림 8"/>
          <p:cNvPicPr>
            <a:picLocks noChangeAspect="1"/>
          </p:cNvPicPr>
          <p:nvPr/>
        </p:nvPicPr>
        <p:blipFill rotWithShape="1">
          <a:blip r:embed="rId7"/>
          <a:stretch>
            <a:fillRect/>
          </a:stretch>
        </p:blipFill>
        <p:spPr>
          <a:xfrm>
            <a:off x="2895329" y="1902148"/>
            <a:ext cx="2021728" cy="3049164"/>
          </a:xfrm>
          <a:prstGeom prst="rect">
            <a:avLst/>
          </a:prstGeom>
        </p:spPr>
      </p:pic>
      <p:pic>
        <p:nvPicPr>
          <p:cNvPr id="12" name="그림 11">
            <a:hlinkClick r:id="rId8"/>
          </p:cNvPr>
          <p:cNvPicPr>
            <a:picLocks noChangeAspect="1"/>
          </p:cNvPicPr>
          <p:nvPr/>
        </p:nvPicPr>
        <p:blipFill rotWithShape="1">
          <a:blip r:embed="rId9"/>
          <a:stretch>
            <a:fillRect/>
          </a:stretch>
        </p:blipFill>
        <p:spPr>
          <a:xfrm>
            <a:off x="5131998" y="1282340"/>
            <a:ext cx="6731000" cy="4483100"/>
          </a:xfrm>
          <a:prstGeom prst="rect">
            <a:avLst/>
          </a:prstGeom>
        </p:spPr>
      </p:pic>
      <p:pic>
        <p:nvPicPr>
          <p:cNvPr id="4099" name="Picture 3">
            <a:hlinkClick r:id="rId8"/>
          </p:cNvPr>
          <p:cNvPicPr>
            <a:picLocks noChangeAspect="1" noChangeArrowheads="1"/>
          </p:cNvPicPr>
          <p:nvPr/>
        </p:nvPicPr>
        <p:blipFill rotWithShape="1">
          <a:blip r:embed="rId10"/>
          <a:srcRect/>
          <a:stretch>
            <a:fillRect/>
          </a:stretch>
        </p:blipFill>
        <p:spPr>
          <a:xfrm>
            <a:off x="11389292" y="6140570"/>
            <a:ext cx="612107" cy="349294"/>
          </a:xfrm>
          <a:prstGeom prst="rect">
            <a:avLst/>
          </a:prstGeom>
          <a:noFill/>
          <a:ln>
            <a:noFill/>
          </a:ln>
          <a:effectLst/>
        </p:spPr>
      </p:pic>
      <p:pic>
        <p:nvPicPr>
          <p:cNvPr id="3" name="그림 2">
            <a:hlinkClick r:id="rId11"/>
          </p:cNvPr>
          <p:cNvPicPr>
            <a:picLocks noChangeAspect="1"/>
          </p:cNvPicPr>
          <p:nvPr/>
        </p:nvPicPr>
        <p:blipFill rotWithShape="1">
          <a:blip r:embed="rId12"/>
          <a:stretch>
            <a:fillRect/>
          </a:stretch>
        </p:blipFill>
        <p:spPr>
          <a:xfrm>
            <a:off x="11246190" y="6148365"/>
            <a:ext cx="213234" cy="213234"/>
          </a:xfrm>
          <a:prstGeom prst="rect">
            <a:avLst/>
          </a:prstGeom>
        </p:spPr>
      </p:pic>
    </p:spTree>
  </p:cSld>
  <p:clrMapOvr>
    <a:masterClrMapping/>
  </p:clrMapOvr>
  <p:transition xmlns:mc="http://schemas.openxmlformats.org/markup-compatibility/2006" xmlns:hp="http://schemas.haansoft.com/office/presentation/8.0" mc:Ignorable="hp" hp:hslDur="500"/>
</p:sld>
</file>

<file path=ppt/slides/slide41.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cxnSp>
        <p:nvCxnSpPr>
          <p:cNvPr id="7" name="직선 연결선 6"/>
          <p:cNvCxnSpPr/>
          <p:nvPr/>
        </p:nvCxnSpPr>
        <p:spPr>
          <a:xfrm>
            <a:off x="5505" y="327945"/>
            <a:ext cx="198782"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직선 연결선 15"/>
          <p:cNvCxnSpPr/>
          <p:nvPr/>
        </p:nvCxnSpPr>
        <p:spPr>
          <a:xfrm flipH="1">
            <a:off x="4773637" y="6456796"/>
            <a:ext cx="74477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직선 연결선 23"/>
          <p:cNvCxnSpPr/>
          <p:nvPr/>
        </p:nvCxnSpPr>
        <p:spPr>
          <a:xfrm>
            <a:off x="5505" y="13855"/>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056" name="Picture 8"/>
          <p:cNvPicPr>
            <a:picLocks noChangeAspect="1" noChangeArrowheads="1"/>
          </p:cNvPicPr>
          <p:nvPr/>
        </p:nvPicPr>
        <p:blipFill rotWithShape="1">
          <a:blip r:embed="rId3"/>
          <a:srcRect/>
          <a:stretch>
            <a:fillRect/>
          </a:stretch>
        </p:blipFill>
        <p:spPr>
          <a:xfrm>
            <a:off x="10478284" y="39175"/>
            <a:ext cx="1743075" cy="493713"/>
          </a:xfrm>
          <a:prstGeom prst="rect">
            <a:avLst/>
          </a:prstGeom>
          <a:noFill/>
          <a:ln>
            <a:noFill/>
          </a:ln>
          <a:effectLst/>
        </p:spPr>
      </p:pic>
      <p:pic>
        <p:nvPicPr>
          <p:cNvPr id="6" name="그림 5"/>
          <p:cNvPicPr>
            <a:picLocks noChangeAspect="1"/>
          </p:cNvPicPr>
          <p:nvPr/>
        </p:nvPicPr>
        <p:blipFill rotWithShape="1">
          <a:blip r:embed="rId4"/>
          <a:stretch>
            <a:fillRect/>
          </a:stretch>
        </p:blipFill>
        <p:spPr>
          <a:xfrm>
            <a:off x="204287" y="858533"/>
            <a:ext cx="5128404" cy="5128404"/>
          </a:xfrm>
          <a:prstGeom prst="rect">
            <a:avLst/>
          </a:prstGeom>
        </p:spPr>
      </p:pic>
      <p:pic>
        <p:nvPicPr>
          <p:cNvPr id="14" name="그림 13"/>
          <p:cNvPicPr>
            <a:picLocks noChangeAspect="1"/>
          </p:cNvPicPr>
          <p:nvPr/>
        </p:nvPicPr>
        <p:blipFill rotWithShape="1">
          <a:blip r:embed="rId5"/>
          <a:stretch>
            <a:fillRect/>
          </a:stretch>
        </p:blipFill>
        <p:spPr>
          <a:xfrm>
            <a:off x="5665337" y="941172"/>
            <a:ext cx="2763150" cy="4963125"/>
          </a:xfrm>
          <a:prstGeom prst="rect">
            <a:avLst/>
          </a:prstGeom>
        </p:spPr>
      </p:pic>
      <p:pic>
        <p:nvPicPr>
          <p:cNvPr id="18" name="그림 17"/>
          <p:cNvPicPr>
            <a:picLocks noChangeAspect="1"/>
          </p:cNvPicPr>
          <p:nvPr/>
        </p:nvPicPr>
        <p:blipFill rotWithShape="1">
          <a:blip r:embed="rId6"/>
          <a:stretch>
            <a:fillRect/>
          </a:stretch>
        </p:blipFill>
        <p:spPr>
          <a:xfrm>
            <a:off x="8784733" y="951297"/>
            <a:ext cx="2438400" cy="4953000"/>
          </a:xfrm>
          <a:prstGeom prst="rect">
            <a:avLst/>
          </a:prstGeom>
        </p:spPr>
      </p:pic>
      <p:sp>
        <p:nvSpPr>
          <p:cNvPr id="19" name="타원 18"/>
          <p:cNvSpPr/>
          <p:nvPr/>
        </p:nvSpPr>
        <p:spPr>
          <a:xfrm>
            <a:off x="10003933" y="2311788"/>
            <a:ext cx="126185" cy="129396"/>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0" name="오른쪽 화살표 19"/>
          <p:cNvSpPr/>
          <p:nvPr/>
        </p:nvSpPr>
        <p:spPr>
          <a:xfrm>
            <a:off x="10067025" y="2344137"/>
            <a:ext cx="735954" cy="64698"/>
          </a:xfrm>
          <a:prstGeom prst="rightArrow">
            <a:avLst>
              <a:gd name="adj1" fmla="val 50000"/>
              <a:gd name="adj2" fmla="val 50000"/>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pic>
        <p:nvPicPr>
          <p:cNvPr id="1029" name="Picture 5"/>
          <p:cNvPicPr>
            <a:picLocks noChangeAspect="1" noChangeArrowheads="1"/>
          </p:cNvPicPr>
          <p:nvPr/>
        </p:nvPicPr>
        <p:blipFill rotWithShape="1">
          <a:blip r:embed="rId7"/>
          <a:srcRect/>
          <a:stretch>
            <a:fillRect/>
          </a:stretch>
        </p:blipFill>
        <p:spPr>
          <a:xfrm>
            <a:off x="10851058" y="2223097"/>
            <a:ext cx="908050" cy="371475"/>
          </a:xfrm>
          <a:prstGeom prst="rect">
            <a:avLst/>
          </a:prstGeom>
          <a:noFill/>
          <a:ln>
            <a:noFill/>
          </a:ln>
          <a:effectLst/>
        </p:spPr>
      </p:pic>
      <p:pic>
        <p:nvPicPr>
          <p:cNvPr id="1030" name="Picture 6"/>
          <p:cNvPicPr>
            <a:picLocks noChangeAspect="1" noChangeArrowheads="1"/>
          </p:cNvPicPr>
          <p:nvPr/>
        </p:nvPicPr>
        <p:blipFill rotWithShape="1">
          <a:blip r:embed="rId8"/>
          <a:srcRect/>
          <a:stretch>
            <a:fillRect/>
          </a:stretch>
        </p:blipFill>
        <p:spPr>
          <a:xfrm>
            <a:off x="10374680" y="2484151"/>
            <a:ext cx="1860805" cy="787043"/>
          </a:xfrm>
          <a:prstGeom prst="rect">
            <a:avLst/>
          </a:prstGeom>
          <a:noFill/>
          <a:ln>
            <a:noFill/>
          </a:ln>
          <a:effectLst/>
        </p:spPr>
      </p:pic>
      <p:pic>
        <p:nvPicPr>
          <p:cNvPr id="1031" name="Picture 7"/>
          <p:cNvPicPr>
            <a:picLocks noChangeAspect="1" noChangeArrowheads="1"/>
          </p:cNvPicPr>
          <p:nvPr/>
        </p:nvPicPr>
        <p:blipFill rotWithShape="1">
          <a:blip r:embed="rId9"/>
          <a:srcRect/>
          <a:stretch>
            <a:fillRect/>
          </a:stretch>
        </p:blipFill>
        <p:spPr>
          <a:xfrm>
            <a:off x="117709" y="81088"/>
            <a:ext cx="1017588" cy="493713"/>
          </a:xfrm>
          <a:prstGeom prst="rect">
            <a:avLst/>
          </a:prstGeom>
          <a:noFill/>
          <a:ln>
            <a:noFill/>
          </a:ln>
          <a:effectLst/>
        </p:spPr>
      </p:pic>
      <p:pic>
        <p:nvPicPr>
          <p:cNvPr id="1032" name="Picture 8"/>
          <p:cNvPicPr>
            <a:picLocks noChangeAspect="1" noChangeArrowheads="1"/>
          </p:cNvPicPr>
          <p:nvPr/>
        </p:nvPicPr>
        <p:blipFill rotWithShape="1">
          <a:blip r:embed="rId10"/>
          <a:srcRect/>
          <a:stretch>
            <a:fillRect/>
          </a:stretch>
        </p:blipFill>
        <p:spPr>
          <a:xfrm>
            <a:off x="959061" y="161413"/>
            <a:ext cx="2005012" cy="371475"/>
          </a:xfrm>
          <a:prstGeom prst="rect">
            <a:avLst/>
          </a:prstGeom>
          <a:noFill/>
          <a:ln>
            <a:noFill/>
          </a:ln>
          <a:effectLst/>
        </p:spPr>
      </p:pic>
    </p:spTree>
  </p:cSld>
  <p:clrMapOvr>
    <a:masterClrMapping/>
  </p:clrMapOvr>
  <p:transition xmlns:mc="http://schemas.openxmlformats.org/markup-compatibility/2006" xmlns:hp="http://schemas.haansoft.com/office/presentation/8.0" mc:Ignorable="hp" hp:hslDur="500"/>
</p:sld>
</file>

<file path=ppt/slides/slide42.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cxnSp>
        <p:nvCxnSpPr>
          <p:cNvPr id="7" name="직선 연결선 6"/>
          <p:cNvCxnSpPr/>
          <p:nvPr/>
        </p:nvCxnSpPr>
        <p:spPr>
          <a:xfrm>
            <a:off x="5505" y="327945"/>
            <a:ext cx="198782"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직선 연결선 15"/>
          <p:cNvCxnSpPr/>
          <p:nvPr/>
        </p:nvCxnSpPr>
        <p:spPr>
          <a:xfrm flipH="1">
            <a:off x="4773637" y="6456796"/>
            <a:ext cx="74477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직선 연결선 23"/>
          <p:cNvCxnSpPr/>
          <p:nvPr/>
        </p:nvCxnSpPr>
        <p:spPr>
          <a:xfrm>
            <a:off x="5505" y="13855"/>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056" name="Picture 8"/>
          <p:cNvPicPr>
            <a:picLocks noChangeAspect="1" noChangeArrowheads="1"/>
          </p:cNvPicPr>
          <p:nvPr/>
        </p:nvPicPr>
        <p:blipFill rotWithShape="1">
          <a:blip r:embed="rId3"/>
          <a:srcRect/>
          <a:stretch>
            <a:fillRect/>
          </a:stretch>
        </p:blipFill>
        <p:spPr>
          <a:xfrm>
            <a:off x="10478284" y="39175"/>
            <a:ext cx="1743075" cy="493713"/>
          </a:xfrm>
          <a:prstGeom prst="rect">
            <a:avLst/>
          </a:prstGeom>
          <a:noFill/>
          <a:ln>
            <a:noFill/>
          </a:ln>
          <a:effectLst/>
        </p:spPr>
      </p:pic>
      <p:pic>
        <p:nvPicPr>
          <p:cNvPr id="1031" name="Picture 7"/>
          <p:cNvPicPr>
            <a:picLocks noChangeAspect="1" noChangeArrowheads="1"/>
          </p:cNvPicPr>
          <p:nvPr/>
        </p:nvPicPr>
        <p:blipFill rotWithShape="1">
          <a:blip r:embed="rId4"/>
          <a:srcRect/>
          <a:stretch>
            <a:fillRect/>
          </a:stretch>
        </p:blipFill>
        <p:spPr>
          <a:xfrm>
            <a:off x="117709" y="81088"/>
            <a:ext cx="1017588" cy="493713"/>
          </a:xfrm>
          <a:prstGeom prst="rect">
            <a:avLst/>
          </a:prstGeom>
          <a:noFill/>
          <a:ln>
            <a:noFill/>
          </a:ln>
          <a:effectLst/>
        </p:spPr>
      </p:pic>
      <p:pic>
        <p:nvPicPr>
          <p:cNvPr id="2050" name="Picture 2"/>
          <p:cNvPicPr>
            <a:picLocks noChangeAspect="1" noChangeArrowheads="1"/>
          </p:cNvPicPr>
          <p:nvPr/>
        </p:nvPicPr>
        <p:blipFill rotWithShape="1">
          <a:blip r:embed="rId5"/>
          <a:srcRect/>
          <a:stretch>
            <a:fillRect/>
          </a:stretch>
        </p:blipFill>
        <p:spPr>
          <a:xfrm>
            <a:off x="969992" y="161553"/>
            <a:ext cx="1622425" cy="371475"/>
          </a:xfrm>
          <a:prstGeom prst="rect">
            <a:avLst/>
          </a:prstGeom>
          <a:noFill/>
          <a:ln>
            <a:noFill/>
          </a:ln>
          <a:effectLst/>
        </p:spPr>
      </p:pic>
      <p:graphicFrame>
        <p:nvGraphicFramePr>
          <p:cNvPr id="4" name="표 3"/>
          <p:cNvGraphicFramePr>
            <a:graphicFrameLocks noGrp="1"/>
          </p:cNvGraphicFramePr>
          <p:nvPr/>
        </p:nvGraphicFramePr>
        <p:xfrm>
          <a:off x="626504" y="1052422"/>
          <a:ext cx="4825390" cy="4761780"/>
        </p:xfrm>
        <a:graphic>
          <a:graphicData uri="http://schemas.openxmlformats.org/drawingml/2006/table">
            <a:tbl>
              <a:tblPr firstRow="1" bandRow="1">
                <a:tableStyleId>{5C22544A-7EE6-4342-B048-85BDC9FD1C3A}</a:tableStyleId>
              </a:tblPr>
              <a:tblGrid>
                <a:gridCol w="4825390"/>
              </a:tblGrid>
              <a:tr h="763570">
                <a:tc>
                  <a:txBody>
                    <a:bodyPr vert="horz" lIns="91440" tIns="45720" rIns="91440" bIns="45720" anchor="t" anchorCtr="0"/>
                    <a:p>
                      <a:pPr algn="ctr" latinLnBrk="1">
                        <a:defRPr lang="ko-KR" altLang="en-US"/>
                      </a:pPr>
                      <a:endParaRPr lang="ko-KR" altLang="en-US"/>
                    </a:p>
                  </a:txBody>
                  <a:tcPr marL="91440" marR="91440">
                    <a:lnL w="12700" cap="flat" cmpd="sng" algn="ctr">
                      <a:solidFill>
                        <a:schemeClr val="tx1"/>
                      </a:solidFill>
                      <a:prstDash val="solid"/>
                      <a:round/>
                    </a:lnL>
                    <a:lnR w="12700" cap="flat" cmpd="sng" algn="ctr">
                      <a:solidFill>
                        <a:schemeClr val="tx1"/>
                      </a:solidFill>
                      <a:prstDash val="solid"/>
                      <a:round/>
                    </a:lnR>
                    <a:lnT w="12700" cap="flat" cmpd="sng" algn="ctr">
                      <a:solidFill>
                        <a:schemeClr val="tx1"/>
                      </a:solidFill>
                      <a:prstDash val="solid"/>
                      <a:round/>
                    </a:lnT>
                    <a:lnB w="19050" cap="flat" cmpd="sng" algn="ctr">
                      <a:solidFill>
                        <a:schemeClr val="tx2">
                          <a:lumMod val="50000"/>
                        </a:schemeClr>
                      </a:solidFill>
                      <a:prstDash val="solid"/>
                      <a:round/>
                    </a:lnB>
                    <a:lnTlToBr w="12700" cmpd="sng">
                      <a:noFill/>
                      <a:prstDash val="solid"/>
                    </a:lnTlToBr>
                    <a:lnBlToTr w="12700" cmpd="sng">
                      <a:noFill/>
                      <a:prstDash val="solid"/>
                    </a:lnBlToTr>
                    <a:solidFill>
                      <a:schemeClr val="accent1">
                        <a:lumMod val="50000"/>
                      </a:schemeClr>
                    </a:solidFill>
                  </a:tcPr>
                </a:tc>
              </a:tr>
              <a:tr h="799642">
                <a:tc>
                  <a:txBody>
                    <a:bodyPr vert="horz" lIns="91440" tIns="45720" rIns="91440" bIns="45720" anchor="t" anchorCtr="0"/>
                    <a:p>
                      <a:pPr latinLnBrk="1">
                        <a:defRPr lang="ko-KR" altLang="en-US"/>
                      </a:pPr>
                      <a:endParaRPr lang="ko-KR" altLang="en-US"/>
                    </a:p>
                  </a:txBody>
                  <a:tcPr marL="91440" marR="91440">
                    <a:lnL w="12700" cap="flat" cmpd="sng" algn="ctr">
                      <a:solidFill>
                        <a:schemeClr val="tx1"/>
                      </a:solidFill>
                      <a:prstDash val="solid"/>
                      <a:round/>
                    </a:lnL>
                    <a:lnR w="12700" cap="flat" cmpd="sng" algn="ctr">
                      <a:solidFill>
                        <a:schemeClr val="tx1"/>
                      </a:solidFill>
                      <a:prstDash val="solid"/>
                      <a:round/>
                    </a:lnR>
                    <a:lnT w="19050" cap="flat" cmpd="sng" algn="ctr">
                      <a:solidFill>
                        <a:schemeClr val="tx2">
                          <a:lumMod val="50000"/>
                        </a:schemeClr>
                      </a:solidFill>
                      <a:prstDash val="solid"/>
                      <a:round/>
                    </a:lnT>
                    <a:lnB w="19050" cap="flat" cmpd="sng" algn="ctr">
                      <a:solidFill>
                        <a:schemeClr val="tx2">
                          <a:lumMod val="50000"/>
                        </a:schemeClr>
                      </a:solidFill>
                      <a:prstDash val="solid"/>
                      <a:round/>
                    </a:lnB>
                    <a:lnTlToBr w="12700" cmpd="sng">
                      <a:noFill/>
                      <a:prstDash val="solid"/>
                    </a:lnTlToBr>
                    <a:lnBlToTr w="12700" cmpd="sng">
                      <a:noFill/>
                      <a:prstDash val="solid"/>
                    </a:lnBlToTr>
                    <a:solidFill>
                      <a:schemeClr val="bg1"/>
                    </a:solidFill>
                  </a:tcPr>
                </a:tc>
              </a:tr>
              <a:tr h="799642">
                <a:tc>
                  <a:txBody>
                    <a:bodyPr vert="horz" lIns="91440" tIns="45720" rIns="91440" bIns="45720" anchor="t" anchorCtr="0"/>
                    <a:p>
                      <a:pPr latinLnBrk="1">
                        <a:defRPr lang="ko-KR" altLang="en-US"/>
                      </a:pPr>
                      <a:endParaRPr lang="ko-KR" altLang="en-US"/>
                    </a:p>
                  </a:txBody>
                  <a:tcPr marL="91440" marR="91440">
                    <a:lnL w="12700" cap="flat" cmpd="sng" algn="ctr">
                      <a:solidFill>
                        <a:schemeClr val="tx1"/>
                      </a:solidFill>
                      <a:prstDash val="solid"/>
                      <a:round/>
                    </a:lnL>
                    <a:lnR w="12700" cap="flat" cmpd="sng" algn="ctr">
                      <a:solidFill>
                        <a:schemeClr val="tx1"/>
                      </a:solidFill>
                      <a:prstDash val="solid"/>
                      <a:round/>
                    </a:lnR>
                    <a:lnT w="19050" cap="flat" cmpd="sng" algn="ctr">
                      <a:solidFill>
                        <a:schemeClr val="tx2">
                          <a:lumMod val="50000"/>
                        </a:schemeClr>
                      </a:solidFill>
                      <a:prstDash val="solid"/>
                      <a:round/>
                    </a:lnT>
                    <a:lnB w="19050" cap="flat" cmpd="sng" algn="ctr">
                      <a:solidFill>
                        <a:schemeClr val="tx2">
                          <a:lumMod val="50000"/>
                        </a:schemeClr>
                      </a:solidFill>
                      <a:prstDash val="solid"/>
                      <a:round/>
                    </a:lnB>
                    <a:lnTlToBr w="12700" cmpd="sng">
                      <a:noFill/>
                      <a:prstDash val="solid"/>
                    </a:lnTlToBr>
                    <a:lnBlToTr w="12700" cmpd="sng">
                      <a:noFill/>
                      <a:prstDash val="solid"/>
                    </a:lnBlToTr>
                    <a:solidFill>
                      <a:schemeClr val="bg1"/>
                    </a:solidFill>
                  </a:tcPr>
                </a:tc>
              </a:tr>
              <a:tr h="799642">
                <a:tc>
                  <a:txBody>
                    <a:bodyPr vert="horz" lIns="91440" tIns="45720" rIns="91440" bIns="45720" anchor="t" anchorCtr="0"/>
                    <a:p>
                      <a:pPr latinLnBrk="1">
                        <a:defRPr lang="ko-KR" altLang="en-US"/>
                      </a:pPr>
                      <a:endParaRPr lang="ko-KR" altLang="en-US"/>
                    </a:p>
                  </a:txBody>
                  <a:tcPr marL="91440" marR="91440">
                    <a:lnL w="12700" cap="flat" cmpd="sng" algn="ctr">
                      <a:solidFill>
                        <a:schemeClr val="tx1"/>
                      </a:solidFill>
                      <a:prstDash val="solid"/>
                      <a:round/>
                    </a:lnL>
                    <a:lnR w="12700" cap="flat" cmpd="sng" algn="ctr">
                      <a:solidFill>
                        <a:schemeClr val="tx1"/>
                      </a:solidFill>
                      <a:prstDash val="solid"/>
                      <a:round/>
                    </a:lnR>
                    <a:lnT w="19050" cap="flat" cmpd="sng" algn="ctr">
                      <a:solidFill>
                        <a:schemeClr val="tx2">
                          <a:lumMod val="50000"/>
                        </a:schemeClr>
                      </a:solidFill>
                      <a:prstDash val="solid"/>
                      <a:round/>
                    </a:lnT>
                    <a:lnB w="19050" cap="flat" cmpd="sng" algn="ctr">
                      <a:solidFill>
                        <a:schemeClr val="tx2">
                          <a:lumMod val="50000"/>
                        </a:schemeClr>
                      </a:solidFill>
                      <a:prstDash val="solid"/>
                      <a:round/>
                    </a:lnB>
                    <a:lnTlToBr w="12700" cmpd="sng">
                      <a:noFill/>
                      <a:prstDash val="solid"/>
                    </a:lnTlToBr>
                    <a:lnBlToTr w="12700" cmpd="sng">
                      <a:noFill/>
                      <a:prstDash val="solid"/>
                    </a:lnBlToTr>
                    <a:solidFill>
                      <a:schemeClr val="bg1"/>
                    </a:solidFill>
                  </a:tcPr>
                </a:tc>
              </a:tr>
              <a:tr h="799642">
                <a:tc>
                  <a:txBody>
                    <a:bodyPr vert="horz" lIns="91440" tIns="45720" rIns="91440" bIns="45720" anchor="t" anchorCtr="0"/>
                    <a:p>
                      <a:pPr latinLnBrk="1">
                        <a:defRPr lang="ko-KR" altLang="en-US"/>
                      </a:pPr>
                      <a:endParaRPr lang="ko-KR" altLang="en-US"/>
                    </a:p>
                  </a:txBody>
                  <a:tcPr marL="91440" marR="91440">
                    <a:lnL w="12700" cap="flat" cmpd="sng" algn="ctr">
                      <a:solidFill>
                        <a:schemeClr val="tx1"/>
                      </a:solidFill>
                      <a:prstDash val="solid"/>
                      <a:round/>
                    </a:lnL>
                    <a:lnR w="12700" cap="flat" cmpd="sng" algn="ctr">
                      <a:solidFill>
                        <a:schemeClr val="tx1"/>
                      </a:solidFill>
                      <a:prstDash val="solid"/>
                      <a:round/>
                    </a:lnR>
                    <a:lnT w="19050" cap="flat" cmpd="sng" algn="ctr">
                      <a:solidFill>
                        <a:schemeClr val="tx2">
                          <a:lumMod val="50000"/>
                        </a:schemeClr>
                      </a:solidFill>
                      <a:prstDash val="solid"/>
                      <a:round/>
                    </a:lnT>
                    <a:lnB w="19050" cap="flat" cmpd="sng" algn="ctr">
                      <a:solidFill>
                        <a:schemeClr val="tx2">
                          <a:lumMod val="50000"/>
                        </a:schemeClr>
                      </a:solidFill>
                      <a:prstDash val="solid"/>
                      <a:round/>
                    </a:lnB>
                    <a:lnTlToBr w="12700" cmpd="sng">
                      <a:noFill/>
                      <a:prstDash val="solid"/>
                    </a:lnTlToBr>
                    <a:lnBlToTr w="12700" cmpd="sng">
                      <a:noFill/>
                      <a:prstDash val="solid"/>
                    </a:lnBlToTr>
                    <a:solidFill>
                      <a:schemeClr val="bg1"/>
                    </a:solidFill>
                  </a:tcPr>
                </a:tc>
              </a:tr>
              <a:tr h="799642">
                <a:tc>
                  <a:txBody>
                    <a:bodyPr vert="horz" lIns="91440" tIns="45720" rIns="91440" bIns="45720" anchor="t" anchorCtr="0"/>
                    <a:p>
                      <a:pPr latinLnBrk="1">
                        <a:defRPr lang="ko-KR" altLang="en-US"/>
                      </a:pPr>
                      <a:endParaRPr lang="ko-KR" altLang="en-US"/>
                    </a:p>
                  </a:txBody>
                  <a:tcPr marL="91440" marR="91440">
                    <a:lnL w="12700" cap="flat" cmpd="sng" algn="ctr">
                      <a:solidFill>
                        <a:schemeClr val="tx1"/>
                      </a:solidFill>
                      <a:prstDash val="solid"/>
                      <a:round/>
                    </a:lnL>
                    <a:lnR w="12700" cap="flat" cmpd="sng" algn="ctr">
                      <a:solidFill>
                        <a:schemeClr val="tx1"/>
                      </a:solidFill>
                      <a:prstDash val="solid"/>
                      <a:round/>
                    </a:lnR>
                    <a:lnT w="19050" cap="flat" cmpd="sng" algn="ctr">
                      <a:solidFill>
                        <a:schemeClr val="tx2">
                          <a:lumMod val="50000"/>
                        </a:schemeClr>
                      </a:solidFill>
                      <a:prstDash val="solid"/>
                      <a:round/>
                    </a:lnT>
                    <a:lnB w="19050" cap="flat" cmpd="sng" algn="ctr">
                      <a:solidFill>
                        <a:schemeClr val="tx2">
                          <a:lumMod val="50000"/>
                        </a:schemeClr>
                      </a:solidFill>
                      <a:prstDash val="solid"/>
                      <a:round/>
                    </a:lnB>
                    <a:lnTlToBr w="12700" cmpd="sng">
                      <a:noFill/>
                      <a:prstDash val="solid"/>
                    </a:lnTlToBr>
                    <a:lnBlToTr w="12700" cmpd="sng">
                      <a:noFill/>
                      <a:prstDash val="solid"/>
                    </a:lnBlToTr>
                    <a:solidFill>
                      <a:schemeClr val="bg1"/>
                    </a:solidFill>
                  </a:tcPr>
                </a:tc>
              </a:tr>
            </a:tbl>
          </a:graphicData>
        </a:graphic>
      </p:graphicFrame>
      <p:graphicFrame>
        <p:nvGraphicFramePr>
          <p:cNvPr id="21" name="표 20"/>
          <p:cNvGraphicFramePr>
            <a:graphicFrameLocks noGrp="1"/>
          </p:cNvGraphicFramePr>
          <p:nvPr/>
        </p:nvGraphicFramePr>
        <p:xfrm>
          <a:off x="6662184" y="1066799"/>
          <a:ext cx="4825390" cy="4761780"/>
        </p:xfrm>
        <a:graphic>
          <a:graphicData uri="http://schemas.openxmlformats.org/drawingml/2006/table">
            <a:tbl>
              <a:tblPr firstRow="1" bandRow="1">
                <a:tableStyleId>{5C22544A-7EE6-4342-B048-85BDC9FD1C3A}</a:tableStyleId>
              </a:tblPr>
              <a:tblGrid>
                <a:gridCol w="4825390"/>
              </a:tblGrid>
              <a:tr h="763570">
                <a:tc>
                  <a:txBody>
                    <a:bodyPr vert="horz" lIns="91440" tIns="45720" rIns="91440" bIns="45720" anchor="t" anchorCtr="0"/>
                    <a:p>
                      <a:pPr latinLnBrk="1">
                        <a:defRPr lang="ko-KR" altLang="en-US"/>
                      </a:pPr>
                      <a:endParaRPr lang="ko-KR" altLang="en-US"/>
                    </a:p>
                  </a:txBody>
                  <a:tcPr marL="91440" marR="91440">
                    <a:lnL w="12700" cap="flat" cmpd="sng" algn="ctr">
                      <a:solidFill>
                        <a:schemeClr val="tx1"/>
                      </a:solidFill>
                      <a:prstDash val="solid"/>
                      <a:round/>
                    </a:lnL>
                    <a:lnR w="12700" cap="flat" cmpd="sng" algn="ctr">
                      <a:solidFill>
                        <a:schemeClr val="tx1"/>
                      </a:solidFill>
                      <a:prstDash val="solid"/>
                      <a:round/>
                    </a:lnR>
                    <a:lnT w="12700" cap="flat" cmpd="sng" algn="ctr">
                      <a:solidFill>
                        <a:schemeClr val="tx1"/>
                      </a:solidFill>
                      <a:prstDash val="solid"/>
                      <a:round/>
                    </a:lnT>
                    <a:lnB w="19050" cap="flat" cmpd="sng" algn="ctr">
                      <a:solidFill>
                        <a:schemeClr val="tx2">
                          <a:lumMod val="50000"/>
                        </a:schemeClr>
                      </a:solidFill>
                      <a:prstDash val="solid"/>
                      <a:round/>
                    </a:lnB>
                    <a:lnTlToBr w="12700" cmpd="sng">
                      <a:noFill/>
                      <a:prstDash val="solid"/>
                    </a:lnTlToBr>
                    <a:lnBlToTr w="12700" cmpd="sng">
                      <a:noFill/>
                      <a:prstDash val="solid"/>
                    </a:lnBlToTr>
                    <a:solidFill>
                      <a:schemeClr val="accent1">
                        <a:lumMod val="50000"/>
                      </a:schemeClr>
                    </a:solidFill>
                  </a:tcPr>
                </a:tc>
              </a:tr>
              <a:tr h="799642">
                <a:tc>
                  <a:txBody>
                    <a:bodyPr vert="horz" lIns="91440" tIns="45720" rIns="91440" bIns="45720" anchor="t" anchorCtr="0"/>
                    <a:p>
                      <a:pPr latinLnBrk="1">
                        <a:defRPr lang="ko-KR" altLang="en-US"/>
                      </a:pPr>
                      <a:endParaRPr lang="ko-KR" altLang="en-US"/>
                    </a:p>
                  </a:txBody>
                  <a:tcPr marL="91440" marR="91440">
                    <a:lnL w="12700" cap="flat" cmpd="sng" algn="ctr">
                      <a:solidFill>
                        <a:schemeClr val="tx1"/>
                      </a:solidFill>
                      <a:prstDash val="solid"/>
                      <a:round/>
                    </a:lnL>
                    <a:lnR w="12700" cap="flat" cmpd="sng" algn="ctr">
                      <a:solidFill>
                        <a:schemeClr val="tx1"/>
                      </a:solidFill>
                      <a:prstDash val="solid"/>
                      <a:round/>
                    </a:lnR>
                    <a:lnT w="19050" cap="flat" cmpd="sng" algn="ctr">
                      <a:solidFill>
                        <a:schemeClr val="tx2">
                          <a:lumMod val="50000"/>
                        </a:schemeClr>
                      </a:solidFill>
                      <a:prstDash val="solid"/>
                      <a:round/>
                    </a:lnT>
                    <a:lnB w="19050" cap="flat" cmpd="sng" algn="ctr">
                      <a:solidFill>
                        <a:schemeClr val="tx2">
                          <a:lumMod val="50000"/>
                        </a:schemeClr>
                      </a:solidFill>
                      <a:prstDash val="solid"/>
                      <a:round/>
                    </a:lnB>
                    <a:lnTlToBr w="12700" cmpd="sng">
                      <a:noFill/>
                      <a:prstDash val="solid"/>
                    </a:lnTlToBr>
                    <a:lnBlToTr w="12700" cmpd="sng">
                      <a:noFill/>
                      <a:prstDash val="solid"/>
                    </a:lnBlToTr>
                    <a:solidFill>
                      <a:schemeClr val="bg1"/>
                    </a:solidFill>
                  </a:tcPr>
                </a:tc>
              </a:tr>
              <a:tr h="799642">
                <a:tc>
                  <a:txBody>
                    <a:bodyPr vert="horz" lIns="91440" tIns="45720" rIns="91440" bIns="45720" anchor="t" anchorCtr="0"/>
                    <a:p>
                      <a:pPr latinLnBrk="1">
                        <a:defRPr lang="ko-KR" altLang="en-US"/>
                      </a:pPr>
                      <a:endParaRPr lang="ko-KR" altLang="en-US"/>
                    </a:p>
                  </a:txBody>
                  <a:tcPr marL="91440" marR="91440">
                    <a:lnL w="12700" cap="flat" cmpd="sng" algn="ctr">
                      <a:solidFill>
                        <a:schemeClr val="tx1"/>
                      </a:solidFill>
                      <a:prstDash val="solid"/>
                      <a:round/>
                    </a:lnL>
                    <a:lnR w="12700" cap="flat" cmpd="sng" algn="ctr">
                      <a:solidFill>
                        <a:schemeClr val="tx1"/>
                      </a:solidFill>
                      <a:prstDash val="solid"/>
                      <a:round/>
                    </a:lnR>
                    <a:lnT w="19050" cap="flat" cmpd="sng" algn="ctr">
                      <a:solidFill>
                        <a:schemeClr val="tx2">
                          <a:lumMod val="50000"/>
                        </a:schemeClr>
                      </a:solidFill>
                      <a:prstDash val="solid"/>
                      <a:round/>
                    </a:lnT>
                    <a:lnB w="19050" cap="flat" cmpd="sng" algn="ctr">
                      <a:solidFill>
                        <a:schemeClr val="tx2">
                          <a:lumMod val="50000"/>
                        </a:schemeClr>
                      </a:solidFill>
                      <a:prstDash val="solid"/>
                      <a:round/>
                    </a:lnB>
                    <a:lnTlToBr w="12700" cmpd="sng">
                      <a:noFill/>
                      <a:prstDash val="solid"/>
                    </a:lnTlToBr>
                    <a:lnBlToTr w="12700" cmpd="sng">
                      <a:noFill/>
                      <a:prstDash val="solid"/>
                    </a:lnBlToTr>
                    <a:solidFill>
                      <a:schemeClr val="bg1"/>
                    </a:solidFill>
                  </a:tcPr>
                </a:tc>
              </a:tr>
              <a:tr h="799642">
                <a:tc>
                  <a:txBody>
                    <a:bodyPr vert="horz" lIns="91440" tIns="45720" rIns="91440" bIns="45720" anchor="t" anchorCtr="0"/>
                    <a:p>
                      <a:pPr latinLnBrk="1">
                        <a:defRPr lang="ko-KR" altLang="en-US"/>
                      </a:pPr>
                      <a:endParaRPr lang="ko-KR" altLang="en-US"/>
                    </a:p>
                  </a:txBody>
                  <a:tcPr marL="91440" marR="91440">
                    <a:lnL w="12700" cap="flat" cmpd="sng" algn="ctr">
                      <a:solidFill>
                        <a:schemeClr val="tx1"/>
                      </a:solidFill>
                      <a:prstDash val="solid"/>
                      <a:round/>
                    </a:lnL>
                    <a:lnR w="12700" cap="flat" cmpd="sng" algn="ctr">
                      <a:solidFill>
                        <a:schemeClr val="tx1"/>
                      </a:solidFill>
                      <a:prstDash val="solid"/>
                      <a:round/>
                    </a:lnR>
                    <a:lnT w="19050" cap="flat" cmpd="sng" algn="ctr">
                      <a:solidFill>
                        <a:schemeClr val="tx2">
                          <a:lumMod val="50000"/>
                        </a:schemeClr>
                      </a:solidFill>
                      <a:prstDash val="solid"/>
                      <a:round/>
                    </a:lnT>
                    <a:lnB w="19050" cap="flat" cmpd="sng" algn="ctr">
                      <a:solidFill>
                        <a:schemeClr val="tx2">
                          <a:lumMod val="50000"/>
                        </a:schemeClr>
                      </a:solidFill>
                      <a:prstDash val="solid"/>
                      <a:round/>
                    </a:lnB>
                    <a:lnTlToBr w="12700" cmpd="sng">
                      <a:noFill/>
                      <a:prstDash val="solid"/>
                    </a:lnTlToBr>
                    <a:lnBlToTr w="12700" cmpd="sng">
                      <a:noFill/>
                      <a:prstDash val="solid"/>
                    </a:lnBlToTr>
                    <a:solidFill>
                      <a:schemeClr val="bg1"/>
                    </a:solidFill>
                  </a:tcPr>
                </a:tc>
              </a:tr>
              <a:tr h="799642">
                <a:tc>
                  <a:txBody>
                    <a:bodyPr vert="horz" lIns="91440" tIns="45720" rIns="91440" bIns="45720" anchor="t" anchorCtr="0"/>
                    <a:p>
                      <a:pPr latinLnBrk="1">
                        <a:defRPr lang="ko-KR" altLang="en-US"/>
                      </a:pPr>
                      <a:endParaRPr lang="ko-KR" altLang="en-US"/>
                    </a:p>
                  </a:txBody>
                  <a:tcPr marL="91440" marR="91440">
                    <a:lnL w="12700" cap="flat" cmpd="sng" algn="ctr">
                      <a:solidFill>
                        <a:schemeClr val="tx1"/>
                      </a:solidFill>
                      <a:prstDash val="solid"/>
                      <a:round/>
                    </a:lnL>
                    <a:lnR w="12700" cap="flat" cmpd="sng" algn="ctr">
                      <a:solidFill>
                        <a:schemeClr val="tx1"/>
                      </a:solidFill>
                      <a:prstDash val="solid"/>
                      <a:round/>
                    </a:lnR>
                    <a:lnT w="19050" cap="flat" cmpd="sng" algn="ctr">
                      <a:solidFill>
                        <a:schemeClr val="tx2">
                          <a:lumMod val="50000"/>
                        </a:schemeClr>
                      </a:solidFill>
                      <a:prstDash val="solid"/>
                      <a:round/>
                    </a:lnT>
                    <a:lnB w="19050" cap="flat" cmpd="sng" algn="ctr">
                      <a:solidFill>
                        <a:schemeClr val="tx2">
                          <a:lumMod val="50000"/>
                        </a:schemeClr>
                      </a:solidFill>
                      <a:prstDash val="solid"/>
                      <a:round/>
                    </a:lnB>
                    <a:lnTlToBr w="12700" cmpd="sng">
                      <a:noFill/>
                      <a:prstDash val="solid"/>
                    </a:lnTlToBr>
                    <a:lnBlToTr w="12700" cmpd="sng">
                      <a:noFill/>
                      <a:prstDash val="solid"/>
                    </a:lnBlToTr>
                    <a:solidFill>
                      <a:schemeClr val="bg1"/>
                    </a:solidFill>
                  </a:tcPr>
                </a:tc>
              </a:tr>
              <a:tr h="799642">
                <a:tc>
                  <a:txBody>
                    <a:bodyPr vert="horz" lIns="91440" tIns="45720" rIns="91440" bIns="45720" anchor="t" anchorCtr="0"/>
                    <a:p>
                      <a:pPr latinLnBrk="1">
                        <a:defRPr lang="ko-KR" altLang="en-US"/>
                      </a:pPr>
                      <a:endParaRPr lang="ko-KR" altLang="en-US"/>
                    </a:p>
                  </a:txBody>
                  <a:tcPr marL="91440" marR="91440">
                    <a:lnL w="12700" cap="flat" cmpd="sng" algn="ctr">
                      <a:solidFill>
                        <a:schemeClr val="tx1"/>
                      </a:solidFill>
                      <a:prstDash val="solid"/>
                      <a:round/>
                    </a:lnL>
                    <a:lnR w="12700" cap="flat" cmpd="sng" algn="ctr">
                      <a:solidFill>
                        <a:schemeClr val="tx1"/>
                      </a:solidFill>
                      <a:prstDash val="solid"/>
                      <a:round/>
                    </a:lnR>
                    <a:lnT w="19050" cap="flat" cmpd="sng" algn="ctr">
                      <a:solidFill>
                        <a:schemeClr val="tx2">
                          <a:lumMod val="50000"/>
                        </a:schemeClr>
                      </a:solidFill>
                      <a:prstDash val="solid"/>
                      <a:round/>
                    </a:lnT>
                    <a:lnB w="19050" cap="flat" cmpd="sng" algn="ctr">
                      <a:solidFill>
                        <a:schemeClr val="tx2">
                          <a:lumMod val="50000"/>
                        </a:schemeClr>
                      </a:solidFill>
                      <a:prstDash val="solid"/>
                      <a:round/>
                    </a:lnB>
                    <a:lnTlToBr w="12700" cmpd="sng">
                      <a:noFill/>
                      <a:prstDash val="solid"/>
                    </a:lnTlToBr>
                    <a:lnBlToTr w="12700" cmpd="sng">
                      <a:noFill/>
                      <a:prstDash val="solid"/>
                    </a:lnBlToTr>
                    <a:solidFill>
                      <a:schemeClr val="bg1"/>
                    </a:solidFill>
                  </a:tcPr>
                </a:tc>
              </a:tr>
            </a:tbl>
          </a:graphicData>
        </a:graphic>
      </p:graphicFrame>
      <p:pic>
        <p:nvPicPr>
          <p:cNvPr id="2051" name="Picture 3"/>
          <p:cNvPicPr>
            <a:picLocks noChangeAspect="1" noChangeArrowheads="1"/>
          </p:cNvPicPr>
          <p:nvPr/>
        </p:nvPicPr>
        <p:blipFill rotWithShape="1">
          <a:blip r:embed="rId6"/>
          <a:srcRect/>
          <a:stretch>
            <a:fillRect/>
          </a:stretch>
        </p:blipFill>
        <p:spPr>
          <a:xfrm>
            <a:off x="1968391" y="1116356"/>
            <a:ext cx="2090738" cy="792163"/>
          </a:xfrm>
          <a:prstGeom prst="rect">
            <a:avLst/>
          </a:prstGeom>
          <a:noFill/>
          <a:ln>
            <a:noFill/>
          </a:ln>
          <a:effectLst/>
        </p:spPr>
      </p:pic>
      <p:pic>
        <p:nvPicPr>
          <p:cNvPr id="2052" name="Picture 4"/>
          <p:cNvPicPr>
            <a:picLocks noChangeAspect="1" noChangeArrowheads="1"/>
          </p:cNvPicPr>
          <p:nvPr/>
        </p:nvPicPr>
        <p:blipFill rotWithShape="1">
          <a:blip r:embed="rId7"/>
          <a:srcRect/>
          <a:stretch>
            <a:fillRect/>
          </a:stretch>
        </p:blipFill>
        <p:spPr>
          <a:xfrm>
            <a:off x="8135609" y="1116354"/>
            <a:ext cx="2109788" cy="792163"/>
          </a:xfrm>
          <a:prstGeom prst="rect">
            <a:avLst/>
          </a:prstGeom>
          <a:noFill/>
          <a:ln>
            <a:noFill/>
          </a:ln>
          <a:effectLst/>
        </p:spPr>
      </p:pic>
      <p:pic>
        <p:nvPicPr>
          <p:cNvPr id="2053" name="Picture 5"/>
          <p:cNvPicPr>
            <a:picLocks noChangeAspect="1" noChangeArrowheads="1"/>
          </p:cNvPicPr>
          <p:nvPr/>
        </p:nvPicPr>
        <p:blipFill rotWithShape="1">
          <a:blip r:embed="rId8"/>
          <a:srcRect/>
          <a:stretch>
            <a:fillRect/>
          </a:stretch>
        </p:blipFill>
        <p:spPr>
          <a:xfrm>
            <a:off x="1369678" y="2026470"/>
            <a:ext cx="3498850" cy="493713"/>
          </a:xfrm>
          <a:prstGeom prst="rect">
            <a:avLst/>
          </a:prstGeom>
          <a:noFill/>
          <a:ln>
            <a:noFill/>
          </a:ln>
          <a:effectLst/>
        </p:spPr>
      </p:pic>
      <p:pic>
        <p:nvPicPr>
          <p:cNvPr id="2054" name="Picture 6"/>
          <p:cNvPicPr>
            <a:picLocks noChangeAspect="1" noChangeArrowheads="1"/>
          </p:cNvPicPr>
          <p:nvPr/>
        </p:nvPicPr>
        <p:blipFill rotWithShape="1">
          <a:blip r:embed="rId9"/>
          <a:srcRect/>
          <a:stretch>
            <a:fillRect/>
          </a:stretch>
        </p:blipFill>
        <p:spPr>
          <a:xfrm>
            <a:off x="1576847" y="2809159"/>
            <a:ext cx="3084512" cy="493713"/>
          </a:xfrm>
          <a:prstGeom prst="rect">
            <a:avLst/>
          </a:prstGeom>
          <a:noFill/>
          <a:ln>
            <a:noFill/>
          </a:ln>
          <a:effectLst/>
        </p:spPr>
      </p:pic>
      <p:pic>
        <p:nvPicPr>
          <p:cNvPr id="2055" name="Picture 7"/>
          <p:cNvPicPr>
            <a:picLocks noChangeAspect="1" noChangeArrowheads="1"/>
          </p:cNvPicPr>
          <p:nvPr/>
        </p:nvPicPr>
        <p:blipFill rotWithShape="1">
          <a:blip r:embed="rId10"/>
          <a:srcRect/>
          <a:stretch>
            <a:fillRect/>
          </a:stretch>
        </p:blipFill>
        <p:spPr>
          <a:xfrm>
            <a:off x="1906253" y="3605005"/>
            <a:ext cx="2425700" cy="493713"/>
          </a:xfrm>
          <a:prstGeom prst="rect">
            <a:avLst/>
          </a:prstGeom>
          <a:noFill/>
          <a:ln>
            <a:noFill/>
          </a:ln>
          <a:effectLst/>
        </p:spPr>
      </p:pic>
      <p:pic>
        <p:nvPicPr>
          <p:cNvPr id="10" name="Picture 8"/>
          <p:cNvPicPr>
            <a:picLocks noChangeAspect="1" noChangeArrowheads="1"/>
          </p:cNvPicPr>
          <p:nvPr/>
        </p:nvPicPr>
        <p:blipFill rotWithShape="1">
          <a:blip r:embed="rId11"/>
          <a:srcRect/>
          <a:stretch>
            <a:fillRect/>
          </a:stretch>
        </p:blipFill>
        <p:spPr>
          <a:xfrm>
            <a:off x="1781204" y="4363169"/>
            <a:ext cx="2786062" cy="493713"/>
          </a:xfrm>
          <a:prstGeom prst="rect">
            <a:avLst/>
          </a:prstGeom>
          <a:noFill/>
          <a:ln>
            <a:noFill/>
          </a:ln>
          <a:effectLst/>
        </p:spPr>
      </p:pic>
      <p:pic>
        <p:nvPicPr>
          <p:cNvPr id="2057" name="Picture 9"/>
          <p:cNvPicPr>
            <a:picLocks noChangeAspect="1" noChangeArrowheads="1"/>
          </p:cNvPicPr>
          <p:nvPr/>
        </p:nvPicPr>
        <p:blipFill rotWithShape="1">
          <a:blip r:embed="rId12"/>
          <a:srcRect/>
          <a:stretch>
            <a:fillRect/>
          </a:stretch>
        </p:blipFill>
        <p:spPr>
          <a:xfrm>
            <a:off x="1576847" y="5187385"/>
            <a:ext cx="3341688" cy="493713"/>
          </a:xfrm>
          <a:prstGeom prst="rect">
            <a:avLst/>
          </a:prstGeom>
          <a:noFill/>
          <a:ln>
            <a:noFill/>
          </a:ln>
          <a:effectLst/>
        </p:spPr>
      </p:pic>
      <p:pic>
        <p:nvPicPr>
          <p:cNvPr id="2058" name="Picture 10"/>
          <p:cNvPicPr>
            <a:picLocks noChangeAspect="1" noChangeArrowheads="1"/>
          </p:cNvPicPr>
          <p:nvPr/>
        </p:nvPicPr>
        <p:blipFill rotWithShape="1">
          <a:blip r:embed="rId13"/>
          <a:srcRect/>
          <a:stretch>
            <a:fillRect/>
          </a:stretch>
        </p:blipFill>
        <p:spPr>
          <a:xfrm>
            <a:off x="7691109" y="2026470"/>
            <a:ext cx="2998788" cy="493713"/>
          </a:xfrm>
          <a:prstGeom prst="rect">
            <a:avLst/>
          </a:prstGeom>
          <a:noFill/>
          <a:ln>
            <a:noFill/>
          </a:ln>
          <a:effectLst/>
        </p:spPr>
      </p:pic>
      <p:pic>
        <p:nvPicPr>
          <p:cNvPr id="2059" name="Picture 11"/>
          <p:cNvPicPr>
            <a:picLocks noChangeAspect="1" noChangeArrowheads="1"/>
          </p:cNvPicPr>
          <p:nvPr/>
        </p:nvPicPr>
        <p:blipFill rotWithShape="1">
          <a:blip r:embed="rId14"/>
          <a:srcRect/>
          <a:stretch>
            <a:fillRect/>
          </a:stretch>
        </p:blipFill>
        <p:spPr>
          <a:xfrm>
            <a:off x="7936696" y="2809158"/>
            <a:ext cx="2541588" cy="493713"/>
          </a:xfrm>
          <a:prstGeom prst="rect">
            <a:avLst/>
          </a:prstGeom>
          <a:noFill/>
          <a:ln>
            <a:noFill/>
          </a:ln>
          <a:effectLst/>
        </p:spPr>
      </p:pic>
      <p:pic>
        <p:nvPicPr>
          <p:cNvPr id="2060" name="Picture 12"/>
          <p:cNvPicPr>
            <a:picLocks noChangeAspect="1" noChangeArrowheads="1"/>
          </p:cNvPicPr>
          <p:nvPr/>
        </p:nvPicPr>
        <p:blipFill rotWithShape="1">
          <a:blip r:embed="rId15"/>
          <a:srcRect/>
          <a:stretch>
            <a:fillRect/>
          </a:stretch>
        </p:blipFill>
        <p:spPr>
          <a:xfrm>
            <a:off x="8409737" y="3635450"/>
            <a:ext cx="1603375" cy="493713"/>
          </a:xfrm>
          <a:prstGeom prst="rect">
            <a:avLst/>
          </a:prstGeom>
          <a:noFill/>
          <a:ln>
            <a:noFill/>
          </a:ln>
          <a:effectLst/>
        </p:spPr>
      </p:pic>
      <p:pic>
        <p:nvPicPr>
          <p:cNvPr id="2061" name="Picture 13"/>
          <p:cNvPicPr>
            <a:picLocks noChangeAspect="1" noChangeArrowheads="1"/>
          </p:cNvPicPr>
          <p:nvPr/>
        </p:nvPicPr>
        <p:blipFill rotWithShape="1">
          <a:blip r:embed="rId16"/>
          <a:srcRect/>
          <a:stretch>
            <a:fillRect/>
          </a:stretch>
        </p:blipFill>
        <p:spPr>
          <a:xfrm>
            <a:off x="8290674" y="4418868"/>
            <a:ext cx="1841500" cy="493713"/>
          </a:xfrm>
          <a:prstGeom prst="rect">
            <a:avLst/>
          </a:prstGeom>
          <a:noFill/>
          <a:ln>
            <a:noFill/>
          </a:ln>
          <a:effectLst/>
        </p:spPr>
      </p:pic>
      <p:pic>
        <p:nvPicPr>
          <p:cNvPr id="2062" name="Picture 14"/>
          <p:cNvPicPr>
            <a:picLocks noChangeAspect="1" noChangeArrowheads="1"/>
          </p:cNvPicPr>
          <p:nvPr/>
        </p:nvPicPr>
        <p:blipFill rotWithShape="1">
          <a:blip r:embed="rId17"/>
          <a:srcRect/>
          <a:stretch>
            <a:fillRect/>
          </a:stretch>
        </p:blipFill>
        <p:spPr>
          <a:xfrm>
            <a:off x="8424818" y="5216984"/>
            <a:ext cx="1573212" cy="493713"/>
          </a:xfrm>
          <a:prstGeom prst="rect">
            <a:avLst/>
          </a:prstGeom>
          <a:noFill/>
          <a:ln>
            <a:noFill/>
          </a:ln>
          <a:effectLst/>
        </p:spPr>
      </p:pic>
    </p:spTree>
  </p:cSld>
  <p:clrMapOvr>
    <a:masterClrMapping/>
  </p:clrMapOvr>
  <p:transition xmlns:mc="http://schemas.openxmlformats.org/markup-compatibility/2006" xmlns:hp="http://schemas.haansoft.com/office/presentation/8.0" mc:Ignorable="hp" hp:hslDur="500"/>
</p:sld>
</file>

<file path=ppt/slides/slide43.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cxnSp>
        <p:nvCxnSpPr>
          <p:cNvPr id="7" name="직선 연결선 6"/>
          <p:cNvCxnSpPr/>
          <p:nvPr/>
        </p:nvCxnSpPr>
        <p:spPr>
          <a:xfrm>
            <a:off x="5505" y="327945"/>
            <a:ext cx="198782"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직선 연결선 15"/>
          <p:cNvCxnSpPr/>
          <p:nvPr/>
        </p:nvCxnSpPr>
        <p:spPr>
          <a:xfrm flipH="1">
            <a:off x="4773637" y="6456796"/>
            <a:ext cx="74477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직선 연결선 23"/>
          <p:cNvCxnSpPr/>
          <p:nvPr/>
        </p:nvCxnSpPr>
        <p:spPr>
          <a:xfrm>
            <a:off x="5505" y="13855"/>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056" name="Picture 8"/>
          <p:cNvPicPr>
            <a:picLocks noChangeAspect="1" noChangeArrowheads="1"/>
          </p:cNvPicPr>
          <p:nvPr/>
        </p:nvPicPr>
        <p:blipFill rotWithShape="1">
          <a:blip r:embed="rId3"/>
          <a:srcRect/>
          <a:stretch>
            <a:fillRect/>
          </a:stretch>
        </p:blipFill>
        <p:spPr>
          <a:xfrm>
            <a:off x="10478284" y="39175"/>
            <a:ext cx="1743075" cy="493713"/>
          </a:xfrm>
          <a:prstGeom prst="rect">
            <a:avLst/>
          </a:prstGeom>
          <a:noFill/>
          <a:ln>
            <a:noFill/>
          </a:ln>
          <a:effectLst/>
        </p:spPr>
      </p:pic>
      <p:pic>
        <p:nvPicPr>
          <p:cNvPr id="2063" name="Picture 15"/>
          <p:cNvPicPr>
            <a:picLocks noChangeAspect="1" noChangeArrowheads="1"/>
          </p:cNvPicPr>
          <p:nvPr/>
        </p:nvPicPr>
        <p:blipFill rotWithShape="1">
          <a:blip r:embed="rId4"/>
          <a:srcRect/>
          <a:stretch>
            <a:fillRect/>
          </a:stretch>
        </p:blipFill>
        <p:spPr>
          <a:xfrm>
            <a:off x="125587" y="81088"/>
            <a:ext cx="1030288" cy="493713"/>
          </a:xfrm>
          <a:prstGeom prst="rect">
            <a:avLst/>
          </a:prstGeom>
          <a:noFill/>
          <a:ln>
            <a:noFill/>
          </a:ln>
          <a:effectLst/>
        </p:spPr>
      </p:pic>
      <p:pic>
        <p:nvPicPr>
          <p:cNvPr id="1026" name="Picture 2"/>
          <p:cNvPicPr>
            <a:picLocks noChangeAspect="1" noChangeArrowheads="1"/>
          </p:cNvPicPr>
          <p:nvPr/>
        </p:nvPicPr>
        <p:blipFill rotWithShape="1">
          <a:blip r:embed="rId5"/>
          <a:srcRect/>
          <a:stretch>
            <a:fillRect/>
          </a:stretch>
        </p:blipFill>
        <p:spPr>
          <a:xfrm>
            <a:off x="989027" y="161413"/>
            <a:ext cx="1470025" cy="371475"/>
          </a:xfrm>
          <a:prstGeom prst="rect">
            <a:avLst/>
          </a:prstGeom>
          <a:noFill/>
          <a:ln>
            <a:noFill/>
          </a:ln>
          <a:effectLst/>
        </p:spPr>
      </p:pic>
      <p:pic>
        <p:nvPicPr>
          <p:cNvPr id="4" name="그림 3"/>
          <p:cNvPicPr>
            <a:picLocks noChangeAspect="1"/>
          </p:cNvPicPr>
          <p:nvPr/>
        </p:nvPicPr>
        <p:blipFill rotWithShape="1">
          <a:blip r:embed="rId6"/>
          <a:stretch>
            <a:fillRect/>
          </a:stretch>
        </p:blipFill>
        <p:spPr>
          <a:xfrm>
            <a:off x="283753" y="1127789"/>
            <a:ext cx="7544175" cy="4563761"/>
          </a:xfrm>
          <a:prstGeom prst="rect">
            <a:avLst/>
          </a:prstGeom>
        </p:spPr>
      </p:pic>
      <p:sp>
        <p:nvSpPr>
          <p:cNvPr id="6" name="오른쪽 화살표 5"/>
          <p:cNvSpPr/>
          <p:nvPr/>
        </p:nvSpPr>
        <p:spPr>
          <a:xfrm>
            <a:off x="8181975" y="2961993"/>
            <a:ext cx="476250" cy="390525"/>
          </a:xfrm>
          <a:prstGeom prst="rightArrow">
            <a:avLst>
              <a:gd name="adj1" fmla="val 50000"/>
              <a:gd name="adj2" fmla="val 50000"/>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pic>
        <p:nvPicPr>
          <p:cNvPr id="1027" name="Picture 3"/>
          <p:cNvPicPr>
            <a:picLocks noChangeAspect="1" noChangeArrowheads="1"/>
          </p:cNvPicPr>
          <p:nvPr/>
        </p:nvPicPr>
        <p:blipFill rotWithShape="1">
          <a:blip r:embed="rId7"/>
          <a:srcRect/>
          <a:stretch>
            <a:fillRect/>
          </a:stretch>
        </p:blipFill>
        <p:spPr>
          <a:xfrm>
            <a:off x="8658225" y="2782093"/>
            <a:ext cx="3530600" cy="646113"/>
          </a:xfrm>
          <a:prstGeom prst="rect">
            <a:avLst/>
          </a:prstGeom>
          <a:noFill/>
          <a:ln>
            <a:noFill/>
          </a:ln>
          <a:effectLst/>
        </p:spPr>
      </p:pic>
      <p:pic>
        <p:nvPicPr>
          <p:cNvPr id="1028" name="Picture 4"/>
          <p:cNvPicPr>
            <a:picLocks noChangeAspect="1" noChangeArrowheads="1"/>
          </p:cNvPicPr>
          <p:nvPr/>
        </p:nvPicPr>
        <p:blipFill rotWithShape="1">
          <a:blip r:embed="rId8"/>
          <a:srcRect/>
          <a:stretch>
            <a:fillRect/>
          </a:stretch>
        </p:blipFill>
        <p:spPr>
          <a:xfrm>
            <a:off x="8890000" y="3352517"/>
            <a:ext cx="3067050" cy="858837"/>
          </a:xfrm>
          <a:prstGeom prst="rect">
            <a:avLst/>
          </a:prstGeom>
          <a:noFill/>
          <a:ln>
            <a:noFill/>
          </a:ln>
          <a:effectLst/>
        </p:spPr>
      </p:pic>
    </p:spTree>
  </p:cSld>
  <p:clrMapOvr>
    <a:masterClrMapping/>
  </p:clrMapOvr>
  <p:transition xmlns:mc="http://schemas.openxmlformats.org/markup-compatibility/2006" xmlns:hp="http://schemas.haansoft.com/office/presentation/8.0" mc:Ignorable="hp" hp:hslDur="500"/>
</p:sld>
</file>

<file path=ppt/slides/slide44.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cxnSp>
        <p:nvCxnSpPr>
          <p:cNvPr id="7" name="직선 연결선 6"/>
          <p:cNvCxnSpPr/>
          <p:nvPr/>
        </p:nvCxnSpPr>
        <p:spPr>
          <a:xfrm>
            <a:off x="5505" y="327945"/>
            <a:ext cx="198782"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직선 연결선 15"/>
          <p:cNvCxnSpPr/>
          <p:nvPr/>
        </p:nvCxnSpPr>
        <p:spPr>
          <a:xfrm flipH="1">
            <a:off x="4773637" y="6456796"/>
            <a:ext cx="74477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직선 연결선 23"/>
          <p:cNvCxnSpPr/>
          <p:nvPr/>
        </p:nvCxnSpPr>
        <p:spPr>
          <a:xfrm>
            <a:off x="5505" y="13855"/>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056" name="Picture 8"/>
          <p:cNvPicPr>
            <a:picLocks noChangeAspect="1" noChangeArrowheads="1"/>
          </p:cNvPicPr>
          <p:nvPr/>
        </p:nvPicPr>
        <p:blipFill rotWithShape="1">
          <a:blip r:embed="rId3"/>
          <a:srcRect/>
          <a:stretch>
            <a:fillRect/>
          </a:stretch>
        </p:blipFill>
        <p:spPr>
          <a:xfrm>
            <a:off x="10478284" y="39175"/>
            <a:ext cx="1743075" cy="493713"/>
          </a:xfrm>
          <a:prstGeom prst="rect">
            <a:avLst/>
          </a:prstGeom>
          <a:noFill/>
          <a:ln>
            <a:noFill/>
          </a:ln>
          <a:effectLst/>
        </p:spPr>
      </p:pic>
      <p:pic>
        <p:nvPicPr>
          <p:cNvPr id="2050" name="Picture 2"/>
          <p:cNvPicPr>
            <a:picLocks noChangeAspect="1" noChangeArrowheads="1"/>
          </p:cNvPicPr>
          <p:nvPr/>
        </p:nvPicPr>
        <p:blipFill rotWithShape="1">
          <a:blip r:embed="rId4"/>
          <a:srcRect/>
          <a:stretch>
            <a:fillRect/>
          </a:stretch>
        </p:blipFill>
        <p:spPr>
          <a:xfrm>
            <a:off x="104896" y="85742"/>
            <a:ext cx="1030287" cy="493713"/>
          </a:xfrm>
          <a:prstGeom prst="rect">
            <a:avLst/>
          </a:prstGeom>
          <a:noFill/>
          <a:ln>
            <a:noFill/>
          </a:ln>
          <a:effectLst/>
        </p:spPr>
      </p:pic>
      <p:pic>
        <p:nvPicPr>
          <p:cNvPr id="2051" name="Picture 3"/>
          <p:cNvPicPr>
            <a:picLocks noChangeAspect="1" noChangeArrowheads="1"/>
          </p:cNvPicPr>
          <p:nvPr/>
        </p:nvPicPr>
        <p:blipFill rotWithShape="1">
          <a:blip r:embed="rId5"/>
          <a:srcRect/>
          <a:stretch>
            <a:fillRect/>
          </a:stretch>
        </p:blipFill>
        <p:spPr>
          <a:xfrm>
            <a:off x="947738" y="173072"/>
            <a:ext cx="1609725" cy="371475"/>
          </a:xfrm>
          <a:prstGeom prst="rect">
            <a:avLst/>
          </a:prstGeom>
          <a:noFill/>
          <a:ln>
            <a:noFill/>
          </a:ln>
          <a:effectLst/>
        </p:spPr>
      </p:pic>
      <p:pic>
        <p:nvPicPr>
          <p:cNvPr id="3" name="그림 2"/>
          <p:cNvPicPr>
            <a:picLocks noChangeAspect="1"/>
          </p:cNvPicPr>
          <p:nvPr/>
        </p:nvPicPr>
        <p:blipFill rotWithShape="1">
          <a:blip r:embed="rId6"/>
          <a:stretch>
            <a:fillRect/>
          </a:stretch>
        </p:blipFill>
        <p:spPr>
          <a:xfrm>
            <a:off x="3785687" y="1144673"/>
            <a:ext cx="8108210" cy="4540598"/>
          </a:xfrm>
          <a:prstGeom prst="rect">
            <a:avLst/>
          </a:prstGeom>
        </p:spPr>
      </p:pic>
      <p:pic>
        <p:nvPicPr>
          <p:cNvPr id="4" name="그림 3"/>
          <p:cNvPicPr>
            <a:picLocks noChangeAspect="1"/>
          </p:cNvPicPr>
          <p:nvPr/>
        </p:nvPicPr>
        <p:blipFill rotWithShape="1">
          <a:blip r:embed="rId7"/>
          <a:stretch>
            <a:fillRect/>
          </a:stretch>
        </p:blipFill>
        <p:spPr>
          <a:xfrm>
            <a:off x="204287" y="1144673"/>
            <a:ext cx="3348538" cy="4523221"/>
          </a:xfrm>
          <a:prstGeom prst="rect">
            <a:avLst/>
          </a:prstGeom>
        </p:spPr>
      </p:pic>
      <p:pic>
        <p:nvPicPr>
          <p:cNvPr id="2052" name="Picture 4"/>
          <p:cNvPicPr>
            <a:picLocks noChangeAspect="1" noChangeArrowheads="1"/>
          </p:cNvPicPr>
          <p:nvPr/>
        </p:nvPicPr>
        <p:blipFill rotWithShape="1">
          <a:blip r:embed="rId8"/>
          <a:srcRect/>
          <a:stretch>
            <a:fillRect/>
          </a:stretch>
        </p:blipFill>
        <p:spPr>
          <a:xfrm>
            <a:off x="495298" y="5777705"/>
            <a:ext cx="2951163" cy="798513"/>
          </a:xfrm>
          <a:prstGeom prst="rect">
            <a:avLst/>
          </a:prstGeom>
          <a:noFill/>
          <a:ln>
            <a:noFill/>
          </a:ln>
          <a:effectLst/>
        </p:spPr>
      </p:pic>
      <p:sp>
        <p:nvSpPr>
          <p:cNvPr id="2" name="이등변 삼각형 1"/>
          <p:cNvSpPr/>
          <p:nvPr/>
        </p:nvSpPr>
        <p:spPr>
          <a:xfrm>
            <a:off x="349793" y="5953125"/>
            <a:ext cx="252913" cy="223837"/>
          </a:xfrm>
          <a:prstGeom prst="triangle">
            <a:avLst>
              <a:gd name="adj" fmla="val 50000"/>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solidFill>
                <a:schemeClr val="tx1">
                  <a:lumMod val="95000"/>
                  <a:lumOff val="5000"/>
                </a:schemeClr>
              </a:solidFill>
            </a:endParaRPr>
          </a:p>
        </p:txBody>
      </p:sp>
    </p:spTree>
  </p:cSld>
  <p:clrMapOvr>
    <a:masterClrMapping/>
  </p:clrMapOvr>
  <p:transition xmlns:mc="http://schemas.openxmlformats.org/markup-compatibility/2006" xmlns:hp="http://schemas.haansoft.com/office/presentation/8.0" mc:Ignorable="hp" hp:hslDur="500"/>
</p:sld>
</file>

<file path=ppt/slides/slide45.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cxnSp>
        <p:nvCxnSpPr>
          <p:cNvPr id="7" name="직선 연결선 6"/>
          <p:cNvCxnSpPr/>
          <p:nvPr/>
        </p:nvCxnSpPr>
        <p:spPr>
          <a:xfrm>
            <a:off x="5505" y="327945"/>
            <a:ext cx="198782"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직선 연결선 15"/>
          <p:cNvCxnSpPr/>
          <p:nvPr/>
        </p:nvCxnSpPr>
        <p:spPr>
          <a:xfrm flipH="1">
            <a:off x="4773637" y="6456796"/>
            <a:ext cx="74477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직선 연결선 23"/>
          <p:cNvCxnSpPr/>
          <p:nvPr/>
        </p:nvCxnSpPr>
        <p:spPr>
          <a:xfrm>
            <a:off x="5505" y="13855"/>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056" name="Picture 8"/>
          <p:cNvPicPr>
            <a:picLocks noChangeAspect="1" noChangeArrowheads="1"/>
          </p:cNvPicPr>
          <p:nvPr/>
        </p:nvPicPr>
        <p:blipFill rotWithShape="1">
          <a:blip r:embed="rId3"/>
          <a:srcRect/>
          <a:stretch>
            <a:fillRect/>
          </a:stretch>
        </p:blipFill>
        <p:spPr>
          <a:xfrm>
            <a:off x="10478284" y="39175"/>
            <a:ext cx="1743075" cy="493713"/>
          </a:xfrm>
          <a:prstGeom prst="rect">
            <a:avLst/>
          </a:prstGeom>
          <a:noFill/>
          <a:ln>
            <a:noFill/>
          </a:ln>
          <a:effectLst/>
        </p:spPr>
      </p:pic>
      <p:pic>
        <p:nvPicPr>
          <p:cNvPr id="3074" name="Picture 2"/>
          <p:cNvPicPr>
            <a:picLocks noChangeAspect="1" noChangeArrowheads="1"/>
          </p:cNvPicPr>
          <p:nvPr/>
        </p:nvPicPr>
        <p:blipFill rotWithShape="1">
          <a:blip r:embed="rId4"/>
          <a:srcRect/>
          <a:stretch>
            <a:fillRect/>
          </a:stretch>
        </p:blipFill>
        <p:spPr>
          <a:xfrm>
            <a:off x="104896" y="100419"/>
            <a:ext cx="1030287" cy="493713"/>
          </a:xfrm>
          <a:prstGeom prst="rect">
            <a:avLst/>
          </a:prstGeom>
          <a:noFill/>
          <a:ln>
            <a:noFill/>
          </a:ln>
          <a:effectLst/>
        </p:spPr>
      </p:pic>
      <p:pic>
        <p:nvPicPr>
          <p:cNvPr id="3075" name="Picture 3">
            <a:hlinkClick r:id="rId5"/>
          </p:cNvPr>
          <p:cNvPicPr>
            <a:picLocks noChangeAspect="1" noChangeArrowheads="1"/>
          </p:cNvPicPr>
          <p:nvPr/>
        </p:nvPicPr>
        <p:blipFill rotWithShape="1">
          <a:blip r:embed="rId6"/>
          <a:srcRect/>
          <a:stretch>
            <a:fillRect/>
          </a:stretch>
        </p:blipFill>
        <p:spPr>
          <a:xfrm>
            <a:off x="938213" y="180463"/>
            <a:ext cx="1304925" cy="371475"/>
          </a:xfrm>
          <a:prstGeom prst="rect">
            <a:avLst/>
          </a:prstGeom>
          <a:noFill/>
          <a:ln>
            <a:noFill/>
          </a:ln>
          <a:effectLst/>
        </p:spPr>
      </p:pic>
      <p:sp>
        <p:nvSpPr>
          <p:cNvPr id="3" name="직사각형 2">
            <a:hlinkClick r:id="rId5"/>
          </p:cNvPr>
          <p:cNvSpPr/>
          <p:nvPr/>
        </p:nvSpPr>
        <p:spPr>
          <a:xfrm>
            <a:off x="620039" y="828675"/>
            <a:ext cx="11000461" cy="52482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Tree>
  </p:cSld>
  <p:clrMapOvr>
    <a:masterClrMapping/>
  </p:clrMapOvr>
  <p:transition xmlns:mc="http://schemas.openxmlformats.org/markup-compatibility/2006" xmlns:hp="http://schemas.haansoft.com/office/presentation/8.0" mc:Ignorable="hp" hp:hslDur="500"/>
</p:sld>
</file>

<file path=ppt/slides/slide46.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cxnSp>
        <p:nvCxnSpPr>
          <p:cNvPr id="7" name="직선 연결선 6"/>
          <p:cNvCxnSpPr/>
          <p:nvPr/>
        </p:nvCxnSpPr>
        <p:spPr>
          <a:xfrm>
            <a:off x="5505" y="327945"/>
            <a:ext cx="198782"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직선 연결선 15"/>
          <p:cNvCxnSpPr/>
          <p:nvPr/>
        </p:nvCxnSpPr>
        <p:spPr>
          <a:xfrm flipH="1">
            <a:off x="4773637" y="6456796"/>
            <a:ext cx="74477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직선 연결선 23"/>
          <p:cNvCxnSpPr/>
          <p:nvPr/>
        </p:nvCxnSpPr>
        <p:spPr>
          <a:xfrm>
            <a:off x="5505" y="13855"/>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056" name="Picture 8"/>
          <p:cNvPicPr>
            <a:picLocks noChangeAspect="1" noChangeArrowheads="1"/>
          </p:cNvPicPr>
          <p:nvPr/>
        </p:nvPicPr>
        <p:blipFill rotWithShape="1">
          <a:blip r:embed="rId3"/>
          <a:srcRect/>
          <a:stretch>
            <a:fillRect/>
          </a:stretch>
        </p:blipFill>
        <p:spPr>
          <a:xfrm>
            <a:off x="10478284" y="39175"/>
            <a:ext cx="1743075" cy="493713"/>
          </a:xfrm>
          <a:prstGeom prst="rect">
            <a:avLst/>
          </a:prstGeom>
          <a:noFill/>
          <a:ln>
            <a:noFill/>
          </a:ln>
          <a:effectLst/>
        </p:spPr>
      </p:pic>
      <p:pic>
        <p:nvPicPr>
          <p:cNvPr id="2050" name="Picture 2"/>
          <p:cNvPicPr>
            <a:picLocks noChangeAspect="1" noChangeArrowheads="1"/>
          </p:cNvPicPr>
          <p:nvPr/>
        </p:nvPicPr>
        <p:blipFill rotWithShape="1">
          <a:blip r:embed="rId4"/>
          <a:srcRect/>
          <a:stretch>
            <a:fillRect/>
          </a:stretch>
        </p:blipFill>
        <p:spPr>
          <a:xfrm>
            <a:off x="104896" y="81088"/>
            <a:ext cx="1023937" cy="493713"/>
          </a:xfrm>
          <a:prstGeom prst="rect">
            <a:avLst/>
          </a:prstGeom>
          <a:noFill/>
          <a:ln>
            <a:noFill/>
          </a:ln>
          <a:effectLst/>
        </p:spPr>
      </p:pic>
      <p:pic>
        <p:nvPicPr>
          <p:cNvPr id="2" name="그림 1"/>
          <p:cNvPicPr>
            <a:picLocks noChangeAspect="1"/>
          </p:cNvPicPr>
          <p:nvPr/>
        </p:nvPicPr>
        <p:blipFill rotWithShape="1">
          <a:blip r:embed="rId5"/>
          <a:stretch>
            <a:fillRect/>
          </a:stretch>
        </p:blipFill>
        <p:spPr>
          <a:xfrm>
            <a:off x="280487" y="995362"/>
            <a:ext cx="3429000" cy="4848225"/>
          </a:xfrm>
          <a:prstGeom prst="rect">
            <a:avLst/>
          </a:prstGeom>
        </p:spPr>
      </p:pic>
      <p:pic>
        <p:nvPicPr>
          <p:cNvPr id="4" name="그림 3"/>
          <p:cNvPicPr>
            <a:picLocks noChangeAspect="1"/>
          </p:cNvPicPr>
          <p:nvPr/>
        </p:nvPicPr>
        <p:blipFill rotWithShape="1">
          <a:blip r:embed="rId6"/>
          <a:stretch>
            <a:fillRect/>
          </a:stretch>
        </p:blipFill>
        <p:spPr>
          <a:xfrm>
            <a:off x="3949385" y="995362"/>
            <a:ext cx="7899493" cy="4848225"/>
          </a:xfrm>
          <a:prstGeom prst="rect">
            <a:avLst/>
          </a:prstGeom>
        </p:spPr>
      </p:pic>
      <p:pic>
        <p:nvPicPr>
          <p:cNvPr id="2051" name="Picture 3"/>
          <p:cNvPicPr>
            <a:picLocks noChangeAspect="1" noChangeArrowheads="1"/>
          </p:cNvPicPr>
          <p:nvPr/>
        </p:nvPicPr>
        <p:blipFill rotWithShape="1">
          <a:blip r:embed="rId7"/>
          <a:srcRect/>
          <a:stretch>
            <a:fillRect/>
          </a:stretch>
        </p:blipFill>
        <p:spPr>
          <a:xfrm>
            <a:off x="947738" y="134425"/>
            <a:ext cx="3322637" cy="407987"/>
          </a:xfrm>
          <a:prstGeom prst="rect">
            <a:avLst/>
          </a:prstGeom>
          <a:noFill/>
          <a:ln>
            <a:noFill/>
          </a:ln>
          <a:effectLst/>
        </p:spPr>
      </p:pic>
      <p:pic>
        <p:nvPicPr>
          <p:cNvPr id="2052" name="Picture 4"/>
          <p:cNvPicPr>
            <a:picLocks noChangeAspect="1" noChangeArrowheads="1"/>
          </p:cNvPicPr>
          <p:nvPr/>
        </p:nvPicPr>
        <p:blipFill rotWithShape="1">
          <a:blip r:embed="rId8"/>
          <a:srcRect/>
          <a:stretch>
            <a:fillRect/>
          </a:stretch>
        </p:blipFill>
        <p:spPr>
          <a:xfrm>
            <a:off x="897057" y="6017413"/>
            <a:ext cx="2414587" cy="646113"/>
          </a:xfrm>
          <a:prstGeom prst="rect">
            <a:avLst/>
          </a:prstGeom>
          <a:noFill/>
          <a:ln>
            <a:noFill/>
          </a:ln>
          <a:effectLst/>
        </p:spPr>
      </p:pic>
      <p:pic>
        <p:nvPicPr>
          <p:cNvPr id="2053" name="Picture 5"/>
          <p:cNvPicPr>
            <a:picLocks noChangeAspect="1" noChangeArrowheads="1"/>
          </p:cNvPicPr>
          <p:nvPr/>
        </p:nvPicPr>
        <p:blipFill rotWithShape="1">
          <a:blip r:embed="rId9"/>
          <a:srcRect/>
          <a:stretch>
            <a:fillRect/>
          </a:stretch>
        </p:blipFill>
        <p:spPr>
          <a:xfrm>
            <a:off x="616070" y="6103936"/>
            <a:ext cx="280987" cy="238125"/>
          </a:xfrm>
          <a:prstGeom prst="rect">
            <a:avLst/>
          </a:prstGeom>
          <a:noFill/>
          <a:ln>
            <a:noFill/>
          </a:ln>
          <a:effectLst/>
        </p:spPr>
      </p:pic>
    </p:spTree>
  </p:cSld>
  <p:clrMapOvr>
    <a:masterClrMapping/>
  </p:clrMapOvr>
  <p:transition xmlns:mc="http://schemas.openxmlformats.org/markup-compatibility/2006" xmlns:hp="http://schemas.haansoft.com/office/presentation/8.0" mc:Ignorable="hp" hp:hslDur="500"/>
</p:sld>
</file>

<file path=ppt/slides/slide47.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cxnSp>
        <p:nvCxnSpPr>
          <p:cNvPr id="7" name="직선 연결선 6"/>
          <p:cNvCxnSpPr/>
          <p:nvPr/>
        </p:nvCxnSpPr>
        <p:spPr>
          <a:xfrm>
            <a:off x="5505" y="327945"/>
            <a:ext cx="198782"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직선 연결선 15"/>
          <p:cNvCxnSpPr/>
          <p:nvPr/>
        </p:nvCxnSpPr>
        <p:spPr>
          <a:xfrm flipH="1">
            <a:off x="4773637" y="6456796"/>
            <a:ext cx="74477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직선 연결선 23"/>
          <p:cNvCxnSpPr/>
          <p:nvPr/>
        </p:nvCxnSpPr>
        <p:spPr>
          <a:xfrm>
            <a:off x="5505" y="13855"/>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056" name="Picture 8"/>
          <p:cNvPicPr>
            <a:picLocks noChangeAspect="1" noChangeArrowheads="1"/>
          </p:cNvPicPr>
          <p:nvPr/>
        </p:nvPicPr>
        <p:blipFill rotWithShape="1">
          <a:blip r:embed="rId3"/>
          <a:srcRect/>
          <a:stretch>
            <a:fillRect/>
          </a:stretch>
        </p:blipFill>
        <p:spPr>
          <a:xfrm>
            <a:off x="10478284" y="39175"/>
            <a:ext cx="1743075" cy="493713"/>
          </a:xfrm>
          <a:prstGeom prst="rect">
            <a:avLst/>
          </a:prstGeom>
          <a:noFill/>
          <a:ln>
            <a:noFill/>
          </a:ln>
          <a:effectLst/>
        </p:spPr>
      </p:pic>
      <p:pic>
        <p:nvPicPr>
          <p:cNvPr id="1026" name="Picture 2"/>
          <p:cNvPicPr>
            <a:picLocks noChangeAspect="1" noChangeArrowheads="1"/>
          </p:cNvPicPr>
          <p:nvPr/>
        </p:nvPicPr>
        <p:blipFill rotWithShape="1">
          <a:blip r:embed="rId4"/>
          <a:srcRect/>
          <a:stretch>
            <a:fillRect/>
          </a:stretch>
        </p:blipFill>
        <p:spPr>
          <a:xfrm>
            <a:off x="104896" y="81088"/>
            <a:ext cx="1023937" cy="493713"/>
          </a:xfrm>
          <a:prstGeom prst="rect">
            <a:avLst/>
          </a:prstGeom>
          <a:noFill/>
          <a:ln>
            <a:noFill/>
          </a:ln>
          <a:effectLst/>
        </p:spPr>
      </p:pic>
      <p:pic>
        <p:nvPicPr>
          <p:cNvPr id="3" name="그림 2"/>
          <p:cNvPicPr>
            <a:picLocks noChangeAspect="1"/>
          </p:cNvPicPr>
          <p:nvPr/>
        </p:nvPicPr>
        <p:blipFill rotWithShape="1">
          <a:blip r:embed="rId5"/>
          <a:stretch>
            <a:fillRect/>
          </a:stretch>
        </p:blipFill>
        <p:spPr>
          <a:xfrm>
            <a:off x="328637" y="1169624"/>
            <a:ext cx="4989488" cy="4198052"/>
          </a:xfrm>
          <a:prstGeom prst="rect">
            <a:avLst/>
          </a:prstGeom>
        </p:spPr>
      </p:pic>
      <p:pic>
        <p:nvPicPr>
          <p:cNvPr id="1028" name="Picture 4"/>
          <p:cNvPicPr>
            <a:picLocks noChangeAspect="1" noChangeArrowheads="1"/>
          </p:cNvPicPr>
          <p:nvPr/>
        </p:nvPicPr>
        <p:blipFill rotWithShape="1">
          <a:blip r:embed="rId6"/>
          <a:srcRect/>
          <a:stretch>
            <a:fillRect/>
          </a:stretch>
        </p:blipFill>
        <p:spPr>
          <a:xfrm>
            <a:off x="674223" y="5549416"/>
            <a:ext cx="4445000" cy="646113"/>
          </a:xfrm>
          <a:prstGeom prst="rect">
            <a:avLst/>
          </a:prstGeom>
          <a:noFill/>
          <a:ln>
            <a:noFill/>
          </a:ln>
          <a:effectLst/>
        </p:spPr>
      </p:pic>
      <p:pic>
        <p:nvPicPr>
          <p:cNvPr id="8" name="그림 7"/>
          <p:cNvPicPr>
            <a:picLocks noChangeAspect="1"/>
          </p:cNvPicPr>
          <p:nvPr/>
        </p:nvPicPr>
        <p:blipFill rotWithShape="1">
          <a:blip r:embed="rId7"/>
          <a:stretch>
            <a:fillRect/>
          </a:stretch>
        </p:blipFill>
        <p:spPr>
          <a:xfrm>
            <a:off x="6039059" y="574801"/>
            <a:ext cx="5577461" cy="5585251"/>
          </a:xfrm>
          <a:prstGeom prst="rect">
            <a:avLst/>
          </a:prstGeom>
        </p:spPr>
      </p:pic>
      <p:pic>
        <p:nvPicPr>
          <p:cNvPr id="1029" name="Picture 5"/>
          <p:cNvPicPr>
            <a:picLocks noChangeAspect="1" noChangeArrowheads="1"/>
          </p:cNvPicPr>
          <p:nvPr/>
        </p:nvPicPr>
        <p:blipFill rotWithShape="1">
          <a:blip r:embed="rId8"/>
          <a:srcRect/>
          <a:stretch>
            <a:fillRect/>
          </a:stretch>
        </p:blipFill>
        <p:spPr>
          <a:xfrm>
            <a:off x="939336" y="137445"/>
            <a:ext cx="1957387" cy="407987"/>
          </a:xfrm>
          <a:prstGeom prst="rect">
            <a:avLst/>
          </a:prstGeom>
          <a:noFill/>
          <a:ln>
            <a:noFill/>
          </a:ln>
          <a:effectLst/>
        </p:spPr>
      </p:pic>
      <p:pic>
        <p:nvPicPr>
          <p:cNvPr id="1030" name="Picture 6"/>
          <p:cNvPicPr>
            <a:picLocks noChangeAspect="1" noChangeArrowheads="1"/>
          </p:cNvPicPr>
          <p:nvPr/>
        </p:nvPicPr>
        <p:blipFill rotWithShape="1">
          <a:blip r:embed="rId9"/>
          <a:srcRect/>
          <a:stretch>
            <a:fillRect/>
          </a:stretch>
        </p:blipFill>
        <p:spPr>
          <a:xfrm>
            <a:off x="476370" y="5717931"/>
            <a:ext cx="280987" cy="238125"/>
          </a:xfrm>
          <a:prstGeom prst="rect">
            <a:avLst/>
          </a:prstGeom>
          <a:noFill/>
          <a:ln>
            <a:noFill/>
          </a:ln>
          <a:effectLst/>
        </p:spPr>
      </p:pic>
    </p:spTree>
  </p:cSld>
  <p:clrMapOvr>
    <a:masterClrMapping/>
  </p:clrMapOvr>
  <p:transition xmlns:mc="http://schemas.openxmlformats.org/markup-compatibility/2006" xmlns:hp="http://schemas.haansoft.com/office/presentation/8.0" mc:Ignorable="hp" hp:hslDur="500"/>
</p:sld>
</file>

<file path=ppt/slides/slide48.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17321" y="2775564"/>
            <a:ext cx="8848578" cy="707886"/>
          </a:xfrm>
          <a:prstGeom prst="rect">
            <a:avLst/>
          </a:prstGeom>
          <a:noFill/>
        </p:spPr>
        <p:txBody>
          <a:bodyPr wrap="square">
            <a:spAutoFit/>
          </a:bodyPr>
          <a:lstStyle/>
          <a:p>
            <a:pPr algn="ctr">
              <a:defRPr lang="ko-KR" altLang="en-US"/>
            </a:pPr>
            <a:r>
              <a:rPr lang="ko-KR" altLang="en-US" sz="4000">
                <a:solidFill>
                  <a:schemeClr val="accent5">
                    <a:lumMod val="50000"/>
                  </a:schemeClr>
                </a:solidFill>
                <a:latin typeface="나눔고딕 ExtraBold"/>
                <a:ea typeface="나눔고딕 ExtraBold"/>
              </a:rPr>
              <a:t>근대이후의 한일관계</a:t>
            </a:r>
            <a:endParaRPr lang="ko-KR" altLang="en-US" sz="4000">
              <a:solidFill>
                <a:schemeClr val="accent5">
                  <a:lumMod val="50000"/>
                </a:schemeClr>
              </a:solidFill>
              <a:latin typeface="나눔고딕 ExtraBold"/>
              <a:ea typeface="나눔고딕 ExtraBold"/>
            </a:endParaRPr>
          </a:p>
        </p:txBody>
      </p:sp>
      <p:sp>
        <p:nvSpPr>
          <p:cNvPr id="3" name="TextBox 2"/>
          <p:cNvSpPr txBox="1"/>
          <p:nvPr/>
        </p:nvSpPr>
        <p:spPr>
          <a:xfrm>
            <a:off x="4158924" y="3654548"/>
            <a:ext cx="3992449" cy="369332"/>
          </a:xfrm>
          <a:prstGeom prst="rect">
            <a:avLst/>
          </a:prstGeom>
          <a:noFill/>
        </p:spPr>
        <p:txBody>
          <a:bodyPr wrap="square">
            <a:spAutoFit/>
          </a:bodyPr>
          <a:lstStyle/>
          <a:p>
            <a:pPr algn="ctr">
              <a:defRPr lang="ko-KR" altLang="en-US"/>
            </a:pPr>
            <a:r>
              <a:rPr lang="ko-KR" altLang="en-US">
                <a:solidFill>
                  <a:schemeClr val="tx1">
                    <a:lumMod val="75000"/>
                    <a:lumOff val="25000"/>
                  </a:schemeClr>
                </a:solidFill>
                <a:latin typeface="+mj-ea"/>
                <a:ea typeface="+mj-ea"/>
              </a:rPr>
              <a:t>성미진</a:t>
            </a:r>
            <a:endParaRPr lang="ko-KR" altLang="en-US">
              <a:solidFill>
                <a:schemeClr val="tx1">
                  <a:lumMod val="75000"/>
                  <a:lumOff val="25000"/>
                </a:schemeClr>
              </a:solidFill>
              <a:latin typeface="+mj-ea"/>
              <a:ea typeface="+mj-ea"/>
            </a:endParaRPr>
          </a:p>
        </p:txBody>
      </p:sp>
      <p:cxnSp>
        <p:nvCxnSpPr>
          <p:cNvPr id="7" name="직선 연결선 6"/>
          <p:cNvCxnSpPr/>
          <p:nvPr/>
        </p:nvCxnSpPr>
        <p:spPr>
          <a:xfrm>
            <a:off x="5505" y="13855"/>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직선 연결선 7"/>
          <p:cNvCxnSpPr/>
          <p:nvPr/>
        </p:nvCxnSpPr>
        <p:spPr>
          <a:xfrm>
            <a:off x="0" y="6832098"/>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xmlns:mc="http://schemas.openxmlformats.org/markup-compatibility/2006" xmlns:hp="http://schemas.haansoft.com/office/presentation/8.0" mc:Ignorable="hp" hp:hslDur="500"/>
</p:sld>
</file>

<file path=ppt/slides/slide49.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cxnSp>
        <p:nvCxnSpPr>
          <p:cNvPr id="4" name="직선 연결선 3"/>
          <p:cNvCxnSpPr/>
          <p:nvPr/>
        </p:nvCxnSpPr>
        <p:spPr>
          <a:xfrm>
            <a:off x="5505" y="327945"/>
            <a:ext cx="198782"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직선 연결선 34"/>
          <p:cNvCxnSpPr/>
          <p:nvPr/>
        </p:nvCxnSpPr>
        <p:spPr>
          <a:xfrm flipH="1">
            <a:off x="4773637" y="6456796"/>
            <a:ext cx="74477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059382" y="2898752"/>
            <a:ext cx="1683471" cy="830997"/>
          </a:xfrm>
          <a:prstGeom prst="rect">
            <a:avLst/>
          </a:prstGeom>
          <a:noFill/>
        </p:spPr>
        <p:txBody>
          <a:bodyPr wrap="square">
            <a:spAutoFit/>
          </a:bodyPr>
          <a:lstStyle/>
          <a:p>
            <a:pPr algn="ctr">
              <a:defRPr lang="ko-KR" altLang="en-US"/>
            </a:pPr>
            <a:r>
              <a:rPr lang="ko-KR" altLang="en-US" sz="1600" b="1">
                <a:solidFill>
                  <a:schemeClr val="bg1"/>
                </a:solidFill>
                <a:latin typeface="+mj-ea"/>
                <a:ea typeface="+mj-ea"/>
              </a:rPr>
              <a:t>관련</a:t>
            </a:r>
            <a:endParaRPr lang="ko-KR" altLang="en-US" sz="1600" b="1">
              <a:solidFill>
                <a:schemeClr val="bg1"/>
              </a:solidFill>
              <a:latin typeface="+mj-ea"/>
              <a:ea typeface="+mj-ea"/>
            </a:endParaRPr>
          </a:p>
          <a:p>
            <a:pPr algn="ctr">
              <a:defRPr lang="ko-KR" altLang="en-US"/>
            </a:pPr>
            <a:r>
              <a:rPr lang="ko-KR" altLang="en-US" sz="1600" b="1">
                <a:solidFill>
                  <a:schemeClr val="bg1"/>
                </a:solidFill>
                <a:latin typeface="+mj-ea"/>
                <a:ea typeface="+mj-ea"/>
              </a:rPr>
              <a:t>사이트</a:t>
            </a:r>
            <a:endParaRPr lang="ko-KR" altLang="en-US" sz="1600" b="1">
              <a:solidFill>
                <a:schemeClr val="bg1"/>
              </a:solidFill>
              <a:latin typeface="+mj-ea"/>
              <a:ea typeface="+mj-ea"/>
            </a:endParaRPr>
          </a:p>
          <a:p>
            <a:pPr algn="ctr">
              <a:defRPr lang="ko-KR" altLang="en-US"/>
            </a:pPr>
            <a:r>
              <a:rPr lang="en-US" altLang="ko-KR" sz="1600" b="1">
                <a:solidFill>
                  <a:schemeClr val="bg1"/>
                </a:solidFill>
                <a:latin typeface="+mj-ea"/>
                <a:ea typeface="+mj-ea"/>
              </a:rPr>
              <a:t>24%</a:t>
            </a:r>
            <a:endParaRPr lang="ko-KR" altLang="en-US" sz="1600" b="1">
              <a:solidFill>
                <a:schemeClr val="bg1"/>
              </a:solidFill>
              <a:latin typeface="+mj-ea"/>
              <a:ea typeface="+mj-ea"/>
            </a:endParaRPr>
          </a:p>
        </p:txBody>
      </p:sp>
      <p:sp>
        <p:nvSpPr>
          <p:cNvPr id="25" name="TextBox 24"/>
          <p:cNvSpPr txBox="1"/>
          <p:nvPr/>
        </p:nvSpPr>
        <p:spPr>
          <a:xfrm>
            <a:off x="6320509" y="4813373"/>
            <a:ext cx="1683471" cy="584775"/>
          </a:xfrm>
          <a:prstGeom prst="rect">
            <a:avLst/>
          </a:prstGeom>
          <a:noFill/>
        </p:spPr>
        <p:txBody>
          <a:bodyPr wrap="square">
            <a:spAutoFit/>
          </a:bodyPr>
          <a:lstStyle/>
          <a:p>
            <a:pPr algn="ctr">
              <a:defRPr lang="ko-KR" altLang="en-US"/>
            </a:pPr>
            <a:r>
              <a:rPr lang="ko-KR" altLang="en-US" sz="1600" b="1">
                <a:solidFill>
                  <a:schemeClr val="bg1"/>
                </a:solidFill>
                <a:latin typeface="+mj-ea"/>
                <a:ea typeface="+mj-ea"/>
              </a:rPr>
              <a:t>학습 자료</a:t>
            </a:r>
            <a:endParaRPr lang="ko-KR" altLang="en-US" sz="1600" b="1">
              <a:solidFill>
                <a:schemeClr val="bg1"/>
              </a:solidFill>
              <a:latin typeface="+mj-ea"/>
              <a:ea typeface="+mj-ea"/>
            </a:endParaRPr>
          </a:p>
          <a:p>
            <a:pPr algn="ctr">
              <a:defRPr lang="ko-KR" altLang="en-US"/>
            </a:pPr>
            <a:r>
              <a:rPr lang="en-US" altLang="ko-KR" sz="1600" b="1">
                <a:solidFill>
                  <a:schemeClr val="bg1"/>
                </a:solidFill>
                <a:latin typeface="+mj-ea"/>
                <a:ea typeface="+mj-ea"/>
              </a:rPr>
              <a:t>17%</a:t>
            </a:r>
            <a:endParaRPr lang="ko-KR" altLang="en-US" sz="1600" b="1">
              <a:solidFill>
                <a:schemeClr val="bg1"/>
              </a:solidFill>
              <a:latin typeface="+mj-ea"/>
              <a:ea typeface="+mj-ea"/>
            </a:endParaRPr>
          </a:p>
        </p:txBody>
      </p:sp>
      <p:sp>
        <p:nvSpPr>
          <p:cNvPr id="27" name="TextBox 26"/>
          <p:cNvSpPr txBox="1"/>
          <p:nvPr/>
        </p:nvSpPr>
        <p:spPr>
          <a:xfrm>
            <a:off x="9283023" y="4624216"/>
            <a:ext cx="1683471" cy="574529"/>
          </a:xfrm>
          <a:prstGeom prst="rect">
            <a:avLst/>
          </a:prstGeom>
          <a:noFill/>
        </p:spPr>
        <p:txBody>
          <a:bodyPr wrap="square">
            <a:spAutoFit/>
          </a:bodyPr>
          <a:lstStyle/>
          <a:p>
            <a:pPr algn="ctr">
              <a:defRPr lang="ko-KR" altLang="en-US"/>
            </a:pPr>
            <a:r>
              <a:rPr lang="ko-KR" altLang="en-US" sz="1600" b="1">
                <a:solidFill>
                  <a:schemeClr val="bg1"/>
                </a:solidFill>
                <a:latin typeface="+mj-ea"/>
                <a:ea typeface="+mj-ea"/>
              </a:rPr>
              <a:t>지인 추천</a:t>
            </a:r>
            <a:endParaRPr lang="ko-KR" altLang="en-US" sz="1600" b="1">
              <a:solidFill>
                <a:schemeClr val="bg1"/>
              </a:solidFill>
              <a:latin typeface="+mj-ea"/>
              <a:ea typeface="+mj-ea"/>
            </a:endParaRPr>
          </a:p>
          <a:p>
            <a:pPr algn="ctr">
              <a:defRPr lang="ko-KR" altLang="en-US"/>
            </a:pPr>
            <a:r>
              <a:rPr lang="en-US" altLang="ko-KR" sz="1600" b="1">
                <a:solidFill>
                  <a:schemeClr val="bg1"/>
                </a:solidFill>
                <a:latin typeface="+mj-ea"/>
                <a:ea typeface="+mj-ea"/>
              </a:rPr>
              <a:t>17%</a:t>
            </a:r>
            <a:endParaRPr lang="ko-KR" altLang="en-US" sz="1600" b="1">
              <a:solidFill>
                <a:schemeClr val="bg1"/>
              </a:solidFill>
              <a:latin typeface="+mj-ea"/>
              <a:ea typeface="+mj-ea"/>
            </a:endParaRPr>
          </a:p>
        </p:txBody>
      </p:sp>
      <p:cxnSp>
        <p:nvCxnSpPr>
          <p:cNvPr id="31" name="직선 연결선 30"/>
          <p:cNvCxnSpPr/>
          <p:nvPr/>
        </p:nvCxnSpPr>
        <p:spPr>
          <a:xfrm>
            <a:off x="5505" y="13855"/>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64531" y="171920"/>
            <a:ext cx="7011569" cy="292900"/>
          </a:xfrm>
          <a:prstGeom prst="rect">
            <a:avLst/>
          </a:prstGeom>
          <a:noFill/>
        </p:spPr>
        <p:txBody>
          <a:bodyPr wrap="square">
            <a:spAutoFit/>
          </a:bodyPr>
          <a:lstStyle/>
          <a:p>
            <a:pPr lvl="0">
              <a:defRPr lang="ko-KR" altLang="en-US"/>
            </a:pPr>
            <a:r>
              <a:rPr lang="en-US" altLang="ko-KR" sz="1400">
                <a:latin typeface="+mj-ea"/>
                <a:ea typeface="+mj-ea"/>
              </a:rPr>
              <a:t>01. </a:t>
            </a:r>
            <a:r>
              <a:rPr lang="ko-KR" altLang="en-US" sz="1400">
                <a:latin typeface="+mj-ea"/>
                <a:ea typeface="+mj-ea"/>
              </a:rPr>
              <a:t>조선과 일본이 맺은 불평등한 관계</a:t>
            </a:r>
            <a:r>
              <a:rPr lang="en-US" altLang="ko-KR" sz="1400">
                <a:latin typeface="+mj-ea"/>
                <a:ea typeface="+mj-ea"/>
              </a:rPr>
              <a:t>, </a:t>
            </a:r>
            <a:r>
              <a:rPr lang="ko-KR" altLang="en-US" sz="1400">
                <a:latin typeface="+mj-ea"/>
                <a:ea typeface="+mj-ea"/>
              </a:rPr>
              <a:t>강화도조약 </a:t>
            </a:r>
            <a:endParaRPr lang="ko-KR" altLang="en-US" sz="1400">
              <a:latin typeface="+mj-ea"/>
              <a:ea typeface="+mj-ea"/>
            </a:endParaRPr>
          </a:p>
        </p:txBody>
      </p:sp>
      <p:sp>
        <p:nvSpPr>
          <p:cNvPr id="34" name="TextBox 33"/>
          <p:cNvSpPr txBox="1"/>
          <p:nvPr/>
        </p:nvSpPr>
        <p:spPr>
          <a:xfrm>
            <a:off x="8579599" y="6515190"/>
            <a:ext cx="3490481" cy="264705"/>
          </a:xfrm>
          <a:prstGeom prst="rect">
            <a:avLst/>
          </a:prstGeom>
          <a:noFill/>
        </p:spPr>
        <p:txBody>
          <a:bodyPr wrap="square">
            <a:spAutoFit/>
          </a:bodyPr>
          <a:lstStyle/>
          <a:p>
            <a:pPr algn="ctr">
              <a:defRPr lang="ko-KR" altLang="en-US"/>
            </a:pPr>
            <a:r>
              <a:rPr lang="en-US" altLang="ko-KR" sz="1200">
                <a:latin typeface="+mj-ea"/>
                <a:ea typeface="+mj-ea"/>
              </a:rPr>
              <a:t>2014 CRM Final Presentation Team #12</a:t>
            </a:r>
            <a:endParaRPr lang="ko-KR" altLang="en-US" sz="1200">
              <a:latin typeface="+mj-ea"/>
              <a:ea typeface="+mj-ea"/>
            </a:endParaRPr>
          </a:p>
        </p:txBody>
      </p:sp>
      <p:pic>
        <p:nvPicPr>
          <p:cNvPr id="32" name="그림 31"/>
          <p:cNvPicPr>
            <a:picLocks noChangeAspect="1"/>
          </p:cNvPicPr>
          <p:nvPr/>
        </p:nvPicPr>
        <p:blipFill rotWithShape="1">
          <a:blip r:embed="rId3"/>
          <a:stretch>
            <a:fillRect/>
          </a:stretch>
        </p:blipFill>
        <p:spPr>
          <a:xfrm>
            <a:off x="2036090" y="2564411"/>
            <a:ext cx="2799382" cy="2592962"/>
          </a:xfrm>
          <a:prstGeom prst="rect">
            <a:avLst/>
          </a:prstGeom>
        </p:spPr>
      </p:pic>
      <p:sp>
        <p:nvSpPr>
          <p:cNvPr id="38" name="TextBox 37"/>
          <p:cNvSpPr txBox="1"/>
          <p:nvPr/>
        </p:nvSpPr>
        <p:spPr>
          <a:xfrm>
            <a:off x="550190" y="2016422"/>
            <a:ext cx="1728061" cy="448648"/>
          </a:xfrm>
          <a:prstGeom prst="rect">
            <a:avLst/>
          </a:prstGeom>
          <a:noFill/>
          <a:ln w="28575">
            <a:solidFill>
              <a:schemeClr val="tx1"/>
            </a:solidFill>
          </a:ln>
        </p:spPr>
        <p:txBody>
          <a:bodyPr wrap="square">
            <a:spAutoFit/>
          </a:bodyPr>
          <a:lstStyle/>
          <a:p>
            <a:pPr algn="ctr">
              <a:defRPr lang="ko-KR" altLang="en-US"/>
            </a:pPr>
            <a:r>
              <a:rPr lang="ko-KR" altLang="en-US" sz="2400" b="1"/>
              <a:t>해안측량권</a:t>
            </a:r>
            <a:endParaRPr lang="ko-KR" altLang="en-US" sz="2400" b="1"/>
          </a:p>
        </p:txBody>
      </p:sp>
      <p:sp>
        <p:nvSpPr>
          <p:cNvPr id="39" name="TextBox 38"/>
          <p:cNvSpPr txBox="1"/>
          <p:nvPr/>
        </p:nvSpPr>
        <p:spPr>
          <a:xfrm>
            <a:off x="4331775" y="2219213"/>
            <a:ext cx="1573079" cy="445882"/>
          </a:xfrm>
          <a:prstGeom prst="rect">
            <a:avLst/>
          </a:prstGeom>
          <a:noFill/>
          <a:ln w="28575">
            <a:solidFill>
              <a:schemeClr val="tx1"/>
            </a:solidFill>
          </a:ln>
        </p:spPr>
        <p:txBody>
          <a:bodyPr wrap="square">
            <a:spAutoFit/>
          </a:bodyPr>
          <a:lstStyle/>
          <a:p>
            <a:pPr algn="ctr">
              <a:defRPr lang="ko-KR" altLang="en-US"/>
            </a:pPr>
            <a:r>
              <a:rPr lang="ko-KR" altLang="en-US" sz="2400" b="1"/>
              <a:t>항구 개항</a:t>
            </a:r>
            <a:endParaRPr lang="ko-KR" altLang="en-US" sz="2400" b="1"/>
          </a:p>
        </p:txBody>
      </p:sp>
      <p:sp>
        <p:nvSpPr>
          <p:cNvPr id="40" name="TextBox 39"/>
          <p:cNvSpPr txBox="1"/>
          <p:nvPr/>
        </p:nvSpPr>
        <p:spPr>
          <a:xfrm>
            <a:off x="4217073" y="4542645"/>
            <a:ext cx="2360420" cy="446550"/>
          </a:xfrm>
          <a:prstGeom prst="rect">
            <a:avLst/>
          </a:prstGeom>
          <a:noFill/>
          <a:ln w="38100">
            <a:solidFill>
              <a:schemeClr val="tx1"/>
            </a:solidFill>
          </a:ln>
        </p:spPr>
        <p:txBody>
          <a:bodyPr wrap="square">
            <a:spAutoFit/>
          </a:bodyPr>
          <a:lstStyle/>
          <a:p>
            <a:pPr algn="ctr">
              <a:defRPr lang="ko-KR" altLang="en-US"/>
            </a:pPr>
            <a:r>
              <a:rPr lang="ko-KR" altLang="en-US" sz="2400" b="1"/>
              <a:t>조선의 자주권 </a:t>
            </a:r>
            <a:endParaRPr lang="ko-KR" altLang="en-US" sz="2400" b="1"/>
          </a:p>
        </p:txBody>
      </p:sp>
      <p:sp>
        <p:nvSpPr>
          <p:cNvPr id="41" name="TextBox 40"/>
          <p:cNvSpPr txBox="1"/>
          <p:nvPr/>
        </p:nvSpPr>
        <p:spPr>
          <a:xfrm>
            <a:off x="745857" y="4582540"/>
            <a:ext cx="1751308" cy="444755"/>
          </a:xfrm>
          <a:prstGeom prst="rect">
            <a:avLst/>
          </a:prstGeom>
          <a:noFill/>
          <a:ln w="28575">
            <a:solidFill>
              <a:schemeClr val="tx1"/>
            </a:solidFill>
          </a:ln>
        </p:spPr>
        <p:txBody>
          <a:bodyPr wrap="square">
            <a:spAutoFit/>
          </a:bodyPr>
          <a:lstStyle/>
          <a:p>
            <a:pPr algn="ctr">
              <a:defRPr lang="ko-KR" altLang="en-US"/>
            </a:pPr>
            <a:r>
              <a:rPr lang="ko-KR" altLang="en-US" sz="2400" b="1"/>
              <a:t>치외법권</a:t>
            </a:r>
            <a:endParaRPr lang="ko-KR" altLang="en-US" sz="2400" b="1"/>
          </a:p>
        </p:txBody>
      </p:sp>
      <p:pic>
        <p:nvPicPr>
          <p:cNvPr id="42" name="_x98348624" descr="EMB00000d881b7e"/>
          <p:cNvPicPr>
            <a:picLocks noChangeAspect="1" noChangeArrowheads="1"/>
          </p:cNvPicPr>
          <p:nvPr/>
        </p:nvPicPr>
        <p:blipFill rotWithShape="1">
          <a:blip r:embed="rId4"/>
          <a:srcRect/>
          <a:stretch>
            <a:fillRect/>
          </a:stretch>
        </p:blipFill>
        <p:spPr>
          <a:xfrm>
            <a:off x="6843792" y="971147"/>
            <a:ext cx="4254285" cy="485862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3" name="타원 42"/>
          <p:cNvSpPr/>
          <p:nvPr/>
        </p:nvSpPr>
        <p:spPr>
          <a:xfrm>
            <a:off x="9207097" y="2597749"/>
            <a:ext cx="1418095" cy="8027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solidFill>
                <a:srgbClr val="ff0000"/>
              </a:solidFill>
            </a:endParaRPr>
          </a:p>
        </p:txBody>
      </p:sp>
      <p:sp>
        <p:nvSpPr>
          <p:cNvPr id="44" name="타원 43"/>
          <p:cNvSpPr/>
          <p:nvPr/>
        </p:nvSpPr>
        <p:spPr>
          <a:xfrm>
            <a:off x="9679982" y="4642850"/>
            <a:ext cx="1418095" cy="8027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solidFill>
                <a:srgbClr val="ff0000"/>
              </a:solidFill>
            </a:endParaRPr>
          </a:p>
        </p:txBody>
      </p:sp>
      <p:sp>
        <p:nvSpPr>
          <p:cNvPr id="45" name="타원 44"/>
          <p:cNvSpPr/>
          <p:nvPr/>
        </p:nvSpPr>
        <p:spPr>
          <a:xfrm>
            <a:off x="7788450" y="3695032"/>
            <a:ext cx="1418095" cy="8027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solidFill>
                <a:srgbClr val="ff0000"/>
              </a:solidFill>
            </a:endParaRPr>
          </a:p>
        </p:txBody>
      </p:sp>
    </p:spTree>
  </p:cSld>
  <p:clrMapOvr>
    <a:masterClrMapping/>
  </p:clrMapOvr>
  <p:transition xmlns:mc="http://schemas.openxmlformats.org/markup-compatibility/2006" xmlns:hp="http://schemas.haansoft.com/office/presentation/8.0" mc:Ignorable="hp" hp:hslDur="500"/>
</p:sld>
</file>

<file path=ppt/slides/slide5.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7722" y="334830"/>
            <a:ext cx="8414198" cy="539565"/>
          </a:xfrm>
          <a:prstGeom prst="rect">
            <a:avLst/>
          </a:prstGeom>
          <a:noFill/>
        </p:spPr>
        <p:txBody>
          <a:bodyPr wrap="square">
            <a:spAutoFit/>
          </a:bodyPr>
          <a:lstStyle/>
          <a:p>
            <a:pPr lvl="0">
              <a:defRPr lang="ko-KR" altLang="en-US"/>
            </a:pPr>
            <a:r>
              <a:rPr lang="ko-KR" altLang="en-US" sz="3000">
                <a:solidFill>
                  <a:schemeClr val="accent5">
                    <a:lumMod val="50000"/>
                  </a:schemeClr>
                </a:solidFill>
                <a:latin typeface="한컴 윤고딕 240"/>
                <a:ea typeface="한컴 윤고딕 240"/>
              </a:rPr>
              <a:t>나라시대 / 헤이안 시대 / 가마쿠라 시대 </a:t>
            </a:r>
            <a:endParaRPr lang="ko-KR" altLang="en-US" sz="3000">
              <a:solidFill>
                <a:schemeClr val="accent5">
                  <a:lumMod val="50000"/>
                </a:schemeClr>
              </a:solidFill>
              <a:latin typeface="한컴 윤고딕 240"/>
              <a:ea typeface="한컴 윤고딕 240"/>
            </a:endParaRPr>
          </a:p>
        </p:txBody>
      </p:sp>
      <p:cxnSp>
        <p:nvCxnSpPr>
          <p:cNvPr id="35" name="직선 연결선 34"/>
          <p:cNvCxnSpPr/>
          <p:nvPr/>
        </p:nvCxnSpPr>
        <p:spPr>
          <a:xfrm flipH="1">
            <a:off x="4773637" y="6456796"/>
            <a:ext cx="74477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직선 연결선 42"/>
          <p:cNvCxnSpPr/>
          <p:nvPr/>
        </p:nvCxnSpPr>
        <p:spPr>
          <a:xfrm>
            <a:off x="5505" y="13855"/>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
          <p:cNvSpPr txBox="1"/>
          <p:nvPr/>
        </p:nvSpPr>
        <p:spPr>
          <a:xfrm>
            <a:off x="7184570" y="1856619"/>
            <a:ext cx="4187978" cy="3132575"/>
          </a:xfrm>
          <a:prstGeom prst="rect">
            <a:avLst/>
          </a:prstGeom>
        </p:spPr>
        <p:txBody>
          <a:bodyPr wrap="square">
            <a:spAutoFit/>
          </a:bodyPr>
          <a:p>
            <a:pPr>
              <a:defRPr lang="ko-KR" altLang="en-US"/>
            </a:pPr>
            <a:r>
              <a:rPr lang="ko-KR" altLang="en-US" sz="4000" b="1">
                <a:latin typeface="한컴 윤고딕 240"/>
                <a:ea typeface="한컴 윤고딕 240"/>
              </a:rPr>
              <a:t>왕 권위 </a:t>
            </a:r>
            <a:endParaRPr lang="ko-KR" altLang="en-US" sz="4000" b="1">
              <a:latin typeface="한컴 윤고딕 240"/>
              <a:ea typeface="한컴 윤고딕 240"/>
            </a:endParaRPr>
          </a:p>
          <a:p>
            <a:pPr>
              <a:defRPr lang="ko-KR" altLang="en-US"/>
            </a:pPr>
            <a:endParaRPr lang="ko-KR" altLang="en-US" sz="4000" b="1">
              <a:latin typeface="한컴 윤고딕 240"/>
              <a:ea typeface="한컴 윤고딕 240"/>
            </a:endParaRPr>
          </a:p>
          <a:p>
            <a:pPr>
              <a:defRPr lang="ko-KR" altLang="en-US"/>
            </a:pPr>
            <a:r>
              <a:rPr lang="ko-KR" altLang="en-US" sz="4000" b="1">
                <a:latin typeface="한컴 윤고딕 240"/>
                <a:ea typeface="한컴 윤고딕 240"/>
              </a:rPr>
              <a:t>더 넓은 수도 필요</a:t>
            </a:r>
            <a:endParaRPr lang="ko-KR" altLang="en-US" sz="4000" b="1">
              <a:latin typeface="한컴 윤고딕 240"/>
              <a:ea typeface="한컴 윤고딕 240"/>
            </a:endParaRPr>
          </a:p>
          <a:p>
            <a:pPr>
              <a:defRPr lang="ko-KR" altLang="en-US"/>
            </a:pPr>
            <a:endParaRPr lang="ko-KR" altLang="en-US" sz="4000" b="1">
              <a:latin typeface="한컴 윤고딕 240"/>
              <a:ea typeface="한컴 윤고딕 240"/>
            </a:endParaRPr>
          </a:p>
          <a:p>
            <a:pPr>
              <a:defRPr lang="ko-KR" altLang="en-US"/>
            </a:pPr>
            <a:r>
              <a:rPr lang="ko-KR" altLang="en-US" sz="4000" b="1">
                <a:latin typeface="한컴 윤고딕 240"/>
                <a:ea typeface="한컴 윤고딕 240"/>
              </a:rPr>
              <a:t>7명의 왕</a:t>
            </a:r>
            <a:endParaRPr lang="ko-KR" altLang="en-US" sz="4000" b="1">
              <a:latin typeface="한컴 윤고딕 240"/>
              <a:ea typeface="한컴 윤고딕 240"/>
            </a:endParaRPr>
          </a:p>
        </p:txBody>
      </p:sp>
      <p:sp>
        <p:nvSpPr>
          <p:cNvPr id="51" name=""/>
          <p:cNvSpPr/>
          <p:nvPr/>
        </p:nvSpPr>
        <p:spPr>
          <a:xfrm>
            <a:off x="9256293" y="1872734"/>
            <a:ext cx="633600" cy="633600"/>
          </a:xfrm>
          <a:prstGeom prst="upArrow">
            <a:avLst>
              <a:gd name="adj1" fmla="val 50000"/>
              <a:gd name="adj2" fmla="val 50000"/>
            </a:avLst>
          </a:prstGeom>
          <a:solidFill>
            <a:schemeClr val="accent1">
              <a:lumMod val="70000"/>
            </a:schemeClr>
          </a:solidFill>
          <a:ln algn="ctr">
            <a:no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p>
            <a:pPr algn="ctr">
              <a:defRPr lang="ko-KR" altLang="en-US"/>
            </a:pPr>
            <a:endParaRPr lang="ko-KR" altLang="en-US"/>
          </a:p>
        </p:txBody>
      </p:sp>
      <p:pic>
        <p:nvPicPr>
          <p:cNvPr id="52" name=""/>
          <p:cNvPicPr>
            <a:picLocks noChangeAspect="1"/>
          </p:cNvPicPr>
          <p:nvPr/>
        </p:nvPicPr>
        <p:blipFill rotWithShape="1">
          <a:blip r:embed="rId3"/>
          <a:stretch>
            <a:fillRect/>
          </a:stretch>
        </p:blipFill>
        <p:spPr>
          <a:xfrm>
            <a:off x="742950" y="1300163"/>
            <a:ext cx="5353050" cy="4829175"/>
          </a:xfrm>
          <a:prstGeom prst="rect">
            <a:avLst/>
          </a:prstGeom>
        </p:spPr>
      </p:pic>
    </p:spTree>
  </p:cSld>
  <p:clrMapOvr>
    <a:masterClrMapping/>
  </p:clrMapOvr>
  <p:transition xmlns:mc="http://schemas.openxmlformats.org/markup-compatibility/2006" xmlns:hp="http://schemas.haansoft.com/office/presentation/8.0" mc:Ignorable="hp" hp:hslDur="500"/>
</p:sld>
</file>

<file path=ppt/slides/slide50.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cxnSp>
        <p:nvCxnSpPr>
          <p:cNvPr id="4" name="직선 연결선 3"/>
          <p:cNvCxnSpPr/>
          <p:nvPr/>
        </p:nvCxnSpPr>
        <p:spPr>
          <a:xfrm>
            <a:off x="5505" y="327945"/>
            <a:ext cx="198782"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직선 연결선 34"/>
          <p:cNvCxnSpPr/>
          <p:nvPr/>
        </p:nvCxnSpPr>
        <p:spPr>
          <a:xfrm flipH="1">
            <a:off x="4773637" y="6456796"/>
            <a:ext cx="74477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직선 연결선 30"/>
          <p:cNvCxnSpPr/>
          <p:nvPr/>
        </p:nvCxnSpPr>
        <p:spPr>
          <a:xfrm>
            <a:off x="5505" y="13855"/>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64531" y="171920"/>
            <a:ext cx="7011569" cy="292900"/>
          </a:xfrm>
          <a:prstGeom prst="rect">
            <a:avLst/>
          </a:prstGeom>
          <a:noFill/>
        </p:spPr>
        <p:txBody>
          <a:bodyPr wrap="square">
            <a:spAutoFit/>
          </a:bodyPr>
          <a:lstStyle/>
          <a:p>
            <a:pPr lvl="0">
              <a:defRPr lang="ko-KR" altLang="en-US"/>
            </a:pPr>
            <a:r>
              <a:rPr lang="en-US" altLang="ko-KR" sz="1400">
                <a:latin typeface="+mj-ea"/>
                <a:ea typeface="+mj-ea"/>
              </a:rPr>
              <a:t>02. </a:t>
            </a:r>
            <a:r>
              <a:rPr lang="ko-KR" altLang="en-US" sz="1400">
                <a:latin typeface="+mj-ea"/>
                <a:ea typeface="+mj-ea"/>
              </a:rPr>
              <a:t>조선을 집어삼키려는 일본의 야욕</a:t>
            </a:r>
            <a:r>
              <a:rPr lang="en-US" altLang="ko-KR" sz="1400">
                <a:latin typeface="+mj-ea"/>
                <a:ea typeface="+mj-ea"/>
              </a:rPr>
              <a:t>, </a:t>
            </a:r>
            <a:r>
              <a:rPr lang="ko-KR" altLang="en-US" sz="1400">
                <a:latin typeface="+mj-ea"/>
                <a:ea typeface="+mj-ea"/>
              </a:rPr>
              <a:t>청일 러일전쟁</a:t>
            </a:r>
            <a:endParaRPr lang="ko-KR" altLang="en-US" sz="1400">
              <a:latin typeface="+mj-ea"/>
              <a:ea typeface="+mj-ea"/>
            </a:endParaRPr>
          </a:p>
        </p:txBody>
      </p:sp>
      <p:pic>
        <p:nvPicPr>
          <p:cNvPr id="32" name="Picture 6"/>
          <p:cNvPicPr>
            <a:picLocks noChangeAspect="1" noChangeArrowheads="1"/>
          </p:cNvPicPr>
          <p:nvPr/>
        </p:nvPicPr>
        <p:blipFill rotWithShape="1">
          <a:blip r:embed="rId3"/>
          <a:srcRect l="1260" t="1840" r="1300" b="1650"/>
          <a:stretch>
            <a:fillRect/>
          </a:stretch>
        </p:blipFill>
        <p:spPr>
          <a:xfrm>
            <a:off x="4463400" y="1495584"/>
            <a:ext cx="2665556" cy="1861200"/>
          </a:xfrm>
          <a:prstGeom prst="rect">
            <a:avLst/>
          </a:prstGeom>
          <a:noFill/>
          <a:ln>
            <a:noFill/>
          </a:ln>
          <a:effectLst/>
        </p:spPr>
      </p:pic>
      <p:pic>
        <p:nvPicPr>
          <p:cNvPr id="36" name="Picture 7"/>
          <p:cNvPicPr>
            <a:picLocks noChangeAspect="1" noChangeArrowheads="1"/>
          </p:cNvPicPr>
          <p:nvPr/>
        </p:nvPicPr>
        <p:blipFill rotWithShape="1">
          <a:blip r:embed="rId4"/>
          <a:srcRect l="8260" t="21090" r="8060" b="22830"/>
          <a:stretch>
            <a:fillRect/>
          </a:stretch>
        </p:blipFill>
        <p:spPr>
          <a:xfrm>
            <a:off x="8497498" y="1495584"/>
            <a:ext cx="2777334" cy="1861200"/>
          </a:xfrm>
          <a:prstGeom prst="rect">
            <a:avLst/>
          </a:prstGeom>
          <a:noFill/>
          <a:ln w="9525">
            <a:solidFill>
              <a:schemeClr val="tx1"/>
            </a:solidFill>
            <a:miter/>
          </a:ln>
          <a:effectLst/>
        </p:spPr>
      </p:pic>
      <p:pic>
        <p:nvPicPr>
          <p:cNvPr id="38" name="Picture 5"/>
          <p:cNvPicPr>
            <a:picLocks noChangeAspect="1" noChangeArrowheads="1"/>
          </p:cNvPicPr>
          <p:nvPr/>
        </p:nvPicPr>
        <p:blipFill rotWithShape="1">
          <a:blip r:embed="rId5"/>
          <a:srcRect/>
          <a:stretch>
            <a:fillRect/>
          </a:stretch>
        </p:blipFill>
        <p:spPr>
          <a:xfrm>
            <a:off x="566089" y="1495584"/>
            <a:ext cx="2755515" cy="1836551"/>
          </a:xfrm>
          <a:prstGeom prst="rect">
            <a:avLst/>
          </a:prstGeom>
          <a:noFill/>
          <a:ln>
            <a:noFill/>
          </a:ln>
          <a:effectLst/>
        </p:spPr>
      </p:pic>
      <p:sp>
        <p:nvSpPr>
          <p:cNvPr id="39" name="아래쪽 화살표 38"/>
          <p:cNvSpPr/>
          <p:nvPr/>
        </p:nvSpPr>
        <p:spPr>
          <a:xfrm>
            <a:off x="3321604" y="3448373"/>
            <a:ext cx="984143" cy="805912"/>
          </a:xfrm>
          <a:prstGeom prst="downArrow">
            <a:avLst>
              <a:gd name="adj1" fmla="val 50000"/>
              <a:gd name="adj2"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40" name="아래쪽 화살표 39"/>
          <p:cNvSpPr/>
          <p:nvPr/>
        </p:nvSpPr>
        <p:spPr>
          <a:xfrm>
            <a:off x="7276839" y="3448373"/>
            <a:ext cx="984143" cy="805912"/>
          </a:xfrm>
          <a:prstGeom prst="downArrow">
            <a:avLst>
              <a:gd name="adj1" fmla="val 50000"/>
              <a:gd name="adj2"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41" name="TextBox 40"/>
          <p:cNvSpPr txBox="1"/>
          <p:nvPr/>
        </p:nvSpPr>
        <p:spPr>
          <a:xfrm>
            <a:off x="2278832" y="4565563"/>
            <a:ext cx="2929180" cy="461665"/>
          </a:xfrm>
          <a:prstGeom prst="rect">
            <a:avLst/>
          </a:prstGeom>
          <a:noFill/>
        </p:spPr>
        <p:txBody>
          <a:bodyPr wrap="square">
            <a:spAutoFit/>
          </a:bodyPr>
          <a:lstStyle/>
          <a:p>
            <a:pPr algn="ctr">
              <a:defRPr lang="ko-KR" altLang="en-US"/>
            </a:pPr>
            <a:r>
              <a:rPr lang="ko-KR" altLang="en-US" sz="2400"/>
              <a:t>조선의 자주권 인정</a:t>
            </a:r>
            <a:endParaRPr lang="ko-KR" altLang="en-US" sz="2400"/>
          </a:p>
        </p:txBody>
      </p:sp>
      <p:sp>
        <p:nvSpPr>
          <p:cNvPr id="42" name="TextBox 41"/>
          <p:cNvSpPr txBox="1"/>
          <p:nvPr/>
        </p:nvSpPr>
        <p:spPr>
          <a:xfrm>
            <a:off x="6554569" y="4581106"/>
            <a:ext cx="2929180" cy="446189"/>
          </a:xfrm>
          <a:prstGeom prst="rect">
            <a:avLst/>
          </a:prstGeom>
          <a:noFill/>
        </p:spPr>
        <p:txBody>
          <a:bodyPr wrap="square">
            <a:spAutoFit/>
          </a:bodyPr>
          <a:lstStyle/>
          <a:p>
            <a:pPr algn="ctr">
              <a:defRPr lang="ko-KR" altLang="en-US"/>
            </a:pPr>
            <a:r>
              <a:rPr lang="ko-KR" altLang="en-US" sz="2400"/>
              <a:t>조선의 지배권 확보</a:t>
            </a:r>
            <a:endParaRPr lang="ko-KR" altLang="en-US" sz="2400"/>
          </a:p>
        </p:txBody>
      </p:sp>
      <p:sp>
        <p:nvSpPr>
          <p:cNvPr id="43" name="TextBox 42"/>
          <p:cNvSpPr txBox="1"/>
          <p:nvPr/>
        </p:nvSpPr>
        <p:spPr>
          <a:xfrm>
            <a:off x="3440624" y="2049541"/>
            <a:ext cx="922149" cy="844154"/>
          </a:xfrm>
          <a:prstGeom prst="rect">
            <a:avLst/>
          </a:prstGeom>
          <a:noFill/>
        </p:spPr>
        <p:txBody>
          <a:bodyPr wrap="square">
            <a:spAutoFit/>
          </a:bodyPr>
          <a:lstStyle/>
          <a:p>
            <a:pPr algn="ctr">
              <a:defRPr lang="ko-KR" altLang="en-US"/>
            </a:pPr>
            <a:r>
              <a:rPr lang="en-US" altLang="ko-KR" sz="5000" b="1"/>
              <a:t>VS</a:t>
            </a:r>
            <a:endParaRPr lang="ko-KR" altLang="en-US" sz="5000" b="1"/>
          </a:p>
        </p:txBody>
      </p:sp>
      <p:sp>
        <p:nvSpPr>
          <p:cNvPr id="44" name="TextBox 43"/>
          <p:cNvSpPr txBox="1"/>
          <p:nvPr/>
        </p:nvSpPr>
        <p:spPr>
          <a:xfrm>
            <a:off x="7338832" y="2138654"/>
            <a:ext cx="922149" cy="850291"/>
          </a:xfrm>
          <a:prstGeom prst="rect">
            <a:avLst/>
          </a:prstGeom>
          <a:noFill/>
        </p:spPr>
        <p:txBody>
          <a:bodyPr wrap="square">
            <a:spAutoFit/>
          </a:bodyPr>
          <a:lstStyle/>
          <a:p>
            <a:pPr algn="ctr">
              <a:defRPr lang="ko-KR" altLang="en-US"/>
            </a:pPr>
            <a:r>
              <a:rPr lang="en-US" altLang="ko-KR" sz="5000" b="1"/>
              <a:t>VS</a:t>
            </a:r>
            <a:endParaRPr lang="ko-KR" altLang="en-US" sz="5000" b="1"/>
          </a:p>
        </p:txBody>
      </p:sp>
    </p:spTree>
  </p:cSld>
  <p:clrMapOvr>
    <a:masterClrMapping/>
  </p:clrMapOvr>
  <p:transition xmlns:mc="http://schemas.openxmlformats.org/markup-compatibility/2006" xmlns:hp="http://schemas.haansoft.com/office/presentation/8.0" mc:Ignorable="hp" hp:hslDur="500"/>
</p:sld>
</file>

<file path=ppt/slides/slide51.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cxnSp>
        <p:nvCxnSpPr>
          <p:cNvPr id="4" name="직선 연결선 3"/>
          <p:cNvCxnSpPr/>
          <p:nvPr/>
        </p:nvCxnSpPr>
        <p:spPr>
          <a:xfrm>
            <a:off x="5505" y="327945"/>
            <a:ext cx="198782"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직선 연결선 34"/>
          <p:cNvCxnSpPr/>
          <p:nvPr/>
        </p:nvCxnSpPr>
        <p:spPr>
          <a:xfrm flipH="1">
            <a:off x="4773637" y="6456796"/>
            <a:ext cx="74477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직선 연결선 30"/>
          <p:cNvCxnSpPr/>
          <p:nvPr/>
        </p:nvCxnSpPr>
        <p:spPr>
          <a:xfrm>
            <a:off x="5505" y="13855"/>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64531" y="171920"/>
            <a:ext cx="7011569" cy="292900"/>
          </a:xfrm>
          <a:prstGeom prst="rect">
            <a:avLst/>
          </a:prstGeom>
          <a:noFill/>
        </p:spPr>
        <p:txBody>
          <a:bodyPr wrap="square">
            <a:spAutoFit/>
          </a:bodyPr>
          <a:lstStyle/>
          <a:p>
            <a:pPr lvl="0">
              <a:defRPr lang="ko-KR" altLang="en-US"/>
            </a:pPr>
            <a:r>
              <a:rPr lang="en-US" altLang="ko-KR" sz="1400">
                <a:latin typeface="+mj-ea"/>
                <a:ea typeface="+mj-ea"/>
              </a:rPr>
              <a:t>03. </a:t>
            </a:r>
            <a:r>
              <a:rPr lang="ko-KR" altLang="en-US" sz="1400">
                <a:latin typeface="+mj-ea"/>
                <a:ea typeface="+mj-ea"/>
              </a:rPr>
              <a:t>일본의 본격적인 식민지배</a:t>
            </a:r>
            <a:endParaRPr lang="ko-KR" altLang="en-US" sz="1400">
              <a:latin typeface="+mj-ea"/>
              <a:ea typeface="+mj-ea"/>
            </a:endParaRPr>
          </a:p>
        </p:txBody>
      </p:sp>
      <p:pic>
        <p:nvPicPr>
          <p:cNvPr id="10" name="Picture 6"/>
          <p:cNvPicPr>
            <a:picLocks noChangeAspect="1" noChangeArrowheads="1"/>
          </p:cNvPicPr>
          <p:nvPr/>
        </p:nvPicPr>
        <p:blipFill rotWithShape="1">
          <a:blip r:embed="rId3"/>
          <a:srcRect/>
          <a:stretch>
            <a:fillRect/>
          </a:stretch>
        </p:blipFill>
        <p:spPr>
          <a:xfrm>
            <a:off x="1984390" y="3809993"/>
            <a:ext cx="3526833" cy="2171326"/>
          </a:xfrm>
          <a:prstGeom prst="rect">
            <a:avLst/>
          </a:prstGeom>
          <a:noFill/>
          <a:ln>
            <a:noFill/>
          </a:ln>
          <a:effectLst/>
        </p:spPr>
      </p:pic>
      <p:pic>
        <p:nvPicPr>
          <p:cNvPr id="11" name="Picture 5"/>
          <p:cNvPicPr>
            <a:picLocks noChangeAspect="1" noChangeArrowheads="1"/>
          </p:cNvPicPr>
          <p:nvPr/>
        </p:nvPicPr>
        <p:blipFill rotWithShape="1">
          <a:blip r:embed="rId4"/>
          <a:srcRect/>
          <a:stretch>
            <a:fillRect/>
          </a:stretch>
        </p:blipFill>
        <p:spPr>
          <a:xfrm flipH="1">
            <a:off x="501082" y="1664645"/>
            <a:ext cx="2966616" cy="2145348"/>
          </a:xfrm>
          <a:prstGeom prst="rect">
            <a:avLst/>
          </a:prstGeom>
          <a:noFill/>
          <a:ln>
            <a:noFill/>
          </a:ln>
          <a:effectLst/>
        </p:spPr>
      </p:pic>
      <p:sp>
        <p:nvSpPr>
          <p:cNvPr id="12" name="TextBox 11"/>
          <p:cNvSpPr txBox="1"/>
          <p:nvPr/>
        </p:nvSpPr>
        <p:spPr>
          <a:xfrm>
            <a:off x="501082" y="826570"/>
            <a:ext cx="1774556" cy="400110"/>
          </a:xfrm>
          <a:prstGeom prst="rect">
            <a:avLst/>
          </a:prstGeom>
          <a:solidFill>
            <a:schemeClr val="bg2"/>
          </a:solidFill>
          <a:ln>
            <a:solidFill>
              <a:schemeClr val="bg1"/>
            </a:solidFill>
          </a:ln>
        </p:spPr>
        <p:txBody>
          <a:bodyPr wrap="square">
            <a:spAutoFit/>
          </a:bodyPr>
          <a:lstStyle/>
          <a:p>
            <a:pPr algn="ctr">
              <a:defRPr lang="ko-KR" altLang="en-US"/>
            </a:pPr>
            <a:r>
              <a:rPr lang="ko-KR" altLang="en-US" sz="2000" b="1">
                <a:solidFill>
                  <a:schemeClr val="bg2">
                    <a:lumMod val="50000"/>
                  </a:schemeClr>
                </a:solidFill>
              </a:rPr>
              <a:t>문화적 통치</a:t>
            </a:r>
            <a:endParaRPr lang="ko-KR" altLang="en-US" sz="2000" b="1">
              <a:solidFill>
                <a:schemeClr val="bg2">
                  <a:lumMod val="50000"/>
                </a:schemeClr>
              </a:solidFill>
            </a:endParaRPr>
          </a:p>
        </p:txBody>
      </p:sp>
      <p:sp>
        <p:nvSpPr>
          <p:cNvPr id="13" name="TextBox 12"/>
          <p:cNvSpPr txBox="1"/>
          <p:nvPr/>
        </p:nvSpPr>
        <p:spPr>
          <a:xfrm>
            <a:off x="501082" y="1352038"/>
            <a:ext cx="1301858" cy="369332"/>
          </a:xfrm>
          <a:prstGeom prst="rect">
            <a:avLst/>
          </a:prstGeom>
          <a:solidFill>
            <a:schemeClr val="bg1"/>
          </a:solidFill>
          <a:ln>
            <a:solidFill>
              <a:schemeClr val="tx1"/>
            </a:solidFill>
          </a:ln>
        </p:spPr>
        <p:txBody>
          <a:bodyPr wrap="square">
            <a:spAutoFit/>
          </a:bodyPr>
          <a:lstStyle/>
          <a:p>
            <a:pPr algn="ctr">
              <a:defRPr lang="ko-KR" altLang="en-US"/>
            </a:pPr>
            <a:r>
              <a:rPr lang="ko-KR" altLang="en-US" b="1"/>
              <a:t>신사 참배</a:t>
            </a:r>
            <a:endParaRPr lang="ko-KR" altLang="en-US" b="1"/>
          </a:p>
        </p:txBody>
      </p:sp>
      <p:sp>
        <p:nvSpPr>
          <p:cNvPr id="14" name="TextBox 13"/>
          <p:cNvSpPr txBox="1"/>
          <p:nvPr/>
        </p:nvSpPr>
        <p:spPr>
          <a:xfrm>
            <a:off x="4166346" y="3625327"/>
            <a:ext cx="1301858" cy="369332"/>
          </a:xfrm>
          <a:prstGeom prst="rect">
            <a:avLst/>
          </a:prstGeom>
          <a:solidFill>
            <a:schemeClr val="bg1"/>
          </a:solidFill>
          <a:ln>
            <a:solidFill>
              <a:schemeClr val="tx1"/>
            </a:solidFill>
          </a:ln>
        </p:spPr>
        <p:txBody>
          <a:bodyPr wrap="square">
            <a:spAutoFit/>
          </a:bodyPr>
          <a:lstStyle/>
          <a:p>
            <a:pPr algn="ctr">
              <a:defRPr lang="ko-KR" altLang="en-US"/>
            </a:pPr>
            <a:r>
              <a:rPr lang="ko-KR" altLang="en-US" b="1"/>
              <a:t>창씨 개명</a:t>
            </a:r>
            <a:endParaRPr lang="ko-KR" altLang="en-US" b="1"/>
          </a:p>
        </p:txBody>
      </p:sp>
      <p:cxnSp>
        <p:nvCxnSpPr>
          <p:cNvPr id="15" name="직선 연결선 14"/>
          <p:cNvCxnSpPr/>
          <p:nvPr/>
        </p:nvCxnSpPr>
        <p:spPr>
          <a:xfrm>
            <a:off x="5578593" y="864621"/>
            <a:ext cx="86038" cy="559217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2" descr="일본 산미증식정책에 대한 이미지 검색결과">
            <a:hlinkClick r:id="rId5"/>
          </p:cNvPr>
          <p:cNvPicPr>
            <a:picLocks noChangeAspect="1" noChangeArrowheads="1"/>
          </p:cNvPicPr>
          <p:nvPr/>
        </p:nvPicPr>
        <p:blipFill rotWithShape="1">
          <a:blip r:embed="rId6"/>
          <a:srcRect/>
          <a:stretch>
            <a:fillRect/>
          </a:stretch>
        </p:blipFill>
        <p:spPr>
          <a:xfrm>
            <a:off x="5726624" y="2228939"/>
            <a:ext cx="3238665" cy="3752380"/>
          </a:xfrm>
          <a:prstGeom prst="rect">
            <a:avLst/>
          </a:prstGeom>
          <a:noFill/>
        </p:spPr>
      </p:pic>
      <p:pic>
        <p:nvPicPr>
          <p:cNvPr id="17" name="Picture 4" descr="일본 식민정책에 대한 이미지 검색결과">
            <a:hlinkClick r:id="rId7"/>
          </p:cNvPr>
          <p:cNvPicPr>
            <a:picLocks noChangeAspect="1" noChangeArrowheads="1"/>
          </p:cNvPicPr>
          <p:nvPr/>
        </p:nvPicPr>
        <p:blipFill rotWithShape="1">
          <a:blip r:embed="rId8"/>
          <a:srcRect t="51670" r="50000"/>
          <a:stretch>
            <a:fillRect/>
          </a:stretch>
        </p:blipFill>
        <p:spPr>
          <a:xfrm>
            <a:off x="9122852" y="2336140"/>
            <a:ext cx="2888335" cy="3453513"/>
          </a:xfrm>
          <a:prstGeom prst="rect">
            <a:avLst/>
          </a:prstGeom>
          <a:noFill/>
        </p:spPr>
      </p:pic>
      <p:sp>
        <p:nvSpPr>
          <p:cNvPr id="18" name="TextBox 17"/>
          <p:cNvSpPr txBox="1"/>
          <p:nvPr/>
        </p:nvSpPr>
        <p:spPr>
          <a:xfrm>
            <a:off x="5664631" y="976007"/>
            <a:ext cx="1774556" cy="400110"/>
          </a:xfrm>
          <a:prstGeom prst="rect">
            <a:avLst/>
          </a:prstGeom>
          <a:solidFill>
            <a:schemeClr val="bg2"/>
          </a:solidFill>
          <a:ln>
            <a:solidFill>
              <a:schemeClr val="bg1"/>
            </a:solidFill>
          </a:ln>
        </p:spPr>
        <p:txBody>
          <a:bodyPr wrap="square">
            <a:spAutoFit/>
          </a:bodyPr>
          <a:lstStyle/>
          <a:p>
            <a:pPr algn="ctr">
              <a:defRPr lang="ko-KR" altLang="en-US"/>
            </a:pPr>
            <a:r>
              <a:rPr lang="ko-KR" altLang="en-US" sz="2000" b="1">
                <a:solidFill>
                  <a:schemeClr val="bg2">
                    <a:lumMod val="50000"/>
                  </a:schemeClr>
                </a:solidFill>
              </a:rPr>
              <a:t> 경제적 약탈</a:t>
            </a:r>
            <a:endParaRPr lang="ko-KR" altLang="en-US" sz="2000" b="1">
              <a:solidFill>
                <a:schemeClr val="bg2">
                  <a:lumMod val="50000"/>
                </a:schemeClr>
              </a:solidFill>
            </a:endParaRPr>
          </a:p>
        </p:txBody>
      </p:sp>
    </p:spTree>
  </p:cSld>
  <p:clrMapOvr>
    <a:masterClrMapping/>
  </p:clrMapOvr>
  <p:transition xmlns:mc="http://schemas.openxmlformats.org/markup-compatibility/2006" xmlns:hp="http://schemas.haansoft.com/office/presentation/8.0" mc:Ignorable="hp" hp:hslDur="500"/>
</p:sld>
</file>

<file path=ppt/slides/slide52.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cxnSp>
        <p:nvCxnSpPr>
          <p:cNvPr id="4" name="직선 연결선 3"/>
          <p:cNvCxnSpPr/>
          <p:nvPr/>
        </p:nvCxnSpPr>
        <p:spPr>
          <a:xfrm>
            <a:off x="5505" y="327945"/>
            <a:ext cx="198782"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직선 연결선 34"/>
          <p:cNvCxnSpPr/>
          <p:nvPr/>
        </p:nvCxnSpPr>
        <p:spPr>
          <a:xfrm flipH="1">
            <a:off x="4773637" y="6456796"/>
            <a:ext cx="74477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직선 연결선 30"/>
          <p:cNvCxnSpPr/>
          <p:nvPr/>
        </p:nvCxnSpPr>
        <p:spPr>
          <a:xfrm>
            <a:off x="5505" y="13855"/>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64531" y="171920"/>
            <a:ext cx="7011569" cy="292900"/>
          </a:xfrm>
          <a:prstGeom prst="rect">
            <a:avLst/>
          </a:prstGeom>
          <a:noFill/>
        </p:spPr>
        <p:txBody>
          <a:bodyPr wrap="square">
            <a:spAutoFit/>
          </a:bodyPr>
          <a:lstStyle/>
          <a:p>
            <a:pPr lvl="0">
              <a:defRPr lang="ko-KR" altLang="en-US"/>
            </a:pPr>
            <a:r>
              <a:rPr lang="en-US" altLang="ko-KR" sz="1400">
                <a:latin typeface="+mj-ea"/>
                <a:ea typeface="+mj-ea"/>
              </a:rPr>
              <a:t>04. </a:t>
            </a:r>
            <a:r>
              <a:rPr lang="ko-KR" altLang="en-US" sz="1400">
                <a:latin typeface="+mj-ea"/>
                <a:ea typeface="+mj-ea"/>
              </a:rPr>
              <a:t>광복 후 한국전쟁을 틈탄 일본의 성장</a:t>
            </a:r>
            <a:endParaRPr lang="ko-KR" altLang="en-US" sz="1400">
              <a:latin typeface="+mj-ea"/>
              <a:ea typeface="+mj-ea"/>
            </a:endParaRPr>
          </a:p>
        </p:txBody>
      </p:sp>
      <p:sp>
        <p:nvSpPr>
          <p:cNvPr id="34" name="TextBox 33"/>
          <p:cNvSpPr txBox="1"/>
          <p:nvPr/>
        </p:nvSpPr>
        <p:spPr>
          <a:xfrm>
            <a:off x="8579599" y="6515190"/>
            <a:ext cx="3490481" cy="264705"/>
          </a:xfrm>
          <a:prstGeom prst="rect">
            <a:avLst/>
          </a:prstGeom>
          <a:noFill/>
        </p:spPr>
        <p:txBody>
          <a:bodyPr wrap="square">
            <a:spAutoFit/>
          </a:bodyPr>
          <a:lstStyle/>
          <a:p>
            <a:pPr algn="ctr">
              <a:defRPr lang="ko-KR" altLang="en-US"/>
            </a:pPr>
            <a:r>
              <a:rPr lang="en-US" altLang="ko-KR" sz="1200">
                <a:latin typeface="+mj-ea"/>
                <a:ea typeface="+mj-ea"/>
              </a:rPr>
              <a:t>2014 CRM Final Presentation Team #12</a:t>
            </a:r>
            <a:endParaRPr lang="ko-KR" altLang="en-US" sz="1200">
              <a:latin typeface="+mj-ea"/>
              <a:ea typeface="+mj-ea"/>
            </a:endParaRPr>
          </a:p>
        </p:txBody>
      </p:sp>
      <p:pic>
        <p:nvPicPr>
          <p:cNvPr id="30" name="Picture 2" descr="한국전쟁 특수에 의한 일본 산업의 성장"/>
          <p:cNvPicPr>
            <a:picLocks noChangeAspect="1" noChangeArrowheads="1"/>
          </p:cNvPicPr>
          <p:nvPr/>
        </p:nvPicPr>
        <p:blipFill rotWithShape="1">
          <a:blip r:embed="rId3"/>
          <a:srcRect/>
          <a:stretch>
            <a:fillRect/>
          </a:stretch>
        </p:blipFill>
        <p:spPr>
          <a:xfrm>
            <a:off x="6928384" y="1592046"/>
            <a:ext cx="3643394" cy="4250811"/>
          </a:xfrm>
          <a:prstGeom prst="rect">
            <a:avLst/>
          </a:prstGeom>
          <a:noFill/>
        </p:spPr>
      </p:pic>
      <p:sp>
        <p:nvSpPr>
          <p:cNvPr id="32" name="TextBox 31"/>
          <p:cNvSpPr txBox="1"/>
          <p:nvPr/>
        </p:nvSpPr>
        <p:spPr>
          <a:xfrm>
            <a:off x="6928384" y="1004332"/>
            <a:ext cx="4420338" cy="369332"/>
          </a:xfrm>
          <a:prstGeom prst="rect">
            <a:avLst/>
          </a:prstGeom>
          <a:noFill/>
        </p:spPr>
        <p:txBody>
          <a:bodyPr wrap="square">
            <a:spAutoFit/>
          </a:bodyPr>
          <a:lstStyle/>
          <a:p>
            <a:pPr lvl="0">
              <a:defRPr lang="ko-KR" altLang="en-US"/>
            </a:pPr>
            <a:r>
              <a:rPr lang="en-US" altLang="ko-KR" b="1"/>
              <a:t>&lt;</a:t>
            </a:r>
            <a:r>
              <a:rPr lang="ko-KR" altLang="en-US" b="1"/>
              <a:t>한국전쟁에 의한 일본의 고도성장</a:t>
            </a:r>
            <a:r>
              <a:rPr lang="en-US" altLang="ko-KR" b="1"/>
              <a:t>&gt;</a:t>
            </a:r>
            <a:endParaRPr lang="en-US" altLang="ko-KR" b="1"/>
          </a:p>
        </p:txBody>
      </p:sp>
      <p:pic>
        <p:nvPicPr>
          <p:cNvPr id="1026" name="Picture 2" descr="한국전쟁토요다"/>
          <p:cNvPicPr>
            <a:picLocks noChangeAspect="1" noChangeArrowheads="1"/>
          </p:cNvPicPr>
          <p:nvPr/>
        </p:nvPicPr>
        <p:blipFill rotWithShape="1">
          <a:blip r:embed="rId4"/>
          <a:srcRect/>
          <a:stretch>
            <a:fillRect/>
          </a:stretch>
        </p:blipFill>
        <p:spPr>
          <a:xfrm>
            <a:off x="2902241" y="3717452"/>
            <a:ext cx="3589900" cy="2626610"/>
          </a:xfrm>
          <a:prstGeom prst="rect">
            <a:avLst/>
          </a:prstGeom>
          <a:noFill/>
        </p:spPr>
      </p:pic>
      <p:pic>
        <p:nvPicPr>
          <p:cNvPr id="1030" name="Picture 6" descr="한국전쟁일본경제2"/>
          <p:cNvPicPr>
            <a:picLocks noChangeAspect="1" noChangeArrowheads="1"/>
          </p:cNvPicPr>
          <p:nvPr/>
        </p:nvPicPr>
        <p:blipFill rotWithShape="1">
          <a:blip r:embed="rId5"/>
          <a:srcRect/>
          <a:stretch>
            <a:fillRect/>
          </a:stretch>
        </p:blipFill>
        <p:spPr>
          <a:xfrm>
            <a:off x="688383" y="1004332"/>
            <a:ext cx="3561804" cy="2445772"/>
          </a:xfrm>
          <a:prstGeom prst="rect">
            <a:avLst/>
          </a:prstGeom>
          <a:noFill/>
        </p:spPr>
      </p:pic>
      <p:sp>
        <p:nvSpPr>
          <p:cNvPr id="2" name="TextBox 1"/>
          <p:cNvSpPr txBox="1"/>
          <p:nvPr/>
        </p:nvSpPr>
        <p:spPr>
          <a:xfrm>
            <a:off x="599621" y="742722"/>
            <a:ext cx="5970907" cy="261610"/>
          </a:xfrm>
          <a:prstGeom prst="rect">
            <a:avLst/>
          </a:prstGeom>
          <a:noFill/>
        </p:spPr>
        <p:txBody>
          <a:bodyPr wrap="square">
            <a:spAutoFit/>
          </a:bodyPr>
          <a:lstStyle/>
          <a:p>
            <a:pPr lvl="0">
              <a:defRPr lang="ko-KR" altLang="en-US"/>
            </a:pPr>
            <a:r>
              <a:rPr lang="en-US" altLang="ko-KR" sz="1100" b="1"/>
              <a:t>&lt;</a:t>
            </a:r>
            <a:r>
              <a:rPr lang="ko-KR" altLang="en-US" sz="1100" b="1"/>
              <a:t>요코하마에서 한국으로 보낼 군수물자를 선적하는 장면</a:t>
            </a:r>
            <a:r>
              <a:rPr lang="en-US" altLang="ko-KR" sz="1100" b="1"/>
              <a:t>&gt;</a:t>
            </a:r>
            <a:endParaRPr lang="ko-KR" altLang="en-US" sz="1100" b="1"/>
          </a:p>
        </p:txBody>
      </p:sp>
      <p:sp>
        <p:nvSpPr>
          <p:cNvPr id="5" name="TextBox 4"/>
          <p:cNvSpPr txBox="1"/>
          <p:nvPr/>
        </p:nvSpPr>
        <p:spPr>
          <a:xfrm>
            <a:off x="4502258" y="3467333"/>
            <a:ext cx="2193010" cy="264562"/>
          </a:xfrm>
          <a:prstGeom prst="rect">
            <a:avLst/>
          </a:prstGeom>
          <a:noFill/>
        </p:spPr>
        <p:txBody>
          <a:bodyPr wrap="square">
            <a:spAutoFit/>
          </a:bodyPr>
          <a:lstStyle/>
          <a:p>
            <a:pPr lvl="0">
              <a:defRPr lang="ko-KR" altLang="en-US"/>
            </a:pPr>
            <a:r>
              <a:rPr lang="en-US" altLang="ko-KR" sz="1200" b="1"/>
              <a:t>&lt;</a:t>
            </a:r>
            <a:r>
              <a:rPr lang="ko-KR" altLang="en-US" sz="1200" b="1"/>
              <a:t>일본의 대표적 기업 토요타</a:t>
            </a:r>
            <a:r>
              <a:rPr lang="en-US" altLang="ko-KR" sz="1200" b="1"/>
              <a:t>&gt;</a:t>
            </a:r>
            <a:endParaRPr lang="ko-KR" altLang="en-US" sz="1200" b="1"/>
          </a:p>
        </p:txBody>
      </p:sp>
    </p:spTree>
  </p:cSld>
  <p:clrMapOvr>
    <a:masterClrMapping/>
  </p:clrMapOvr>
  <p:transition xmlns:mc="http://schemas.openxmlformats.org/markup-compatibility/2006" xmlns:hp="http://schemas.haansoft.com/office/presentation/8.0" mc:Ignorable="hp" hp:hslDur="500"/>
</p:sld>
</file>

<file path=ppt/slides/slide53.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cxnSp>
        <p:nvCxnSpPr>
          <p:cNvPr id="4" name="직선 연결선 3"/>
          <p:cNvCxnSpPr/>
          <p:nvPr/>
        </p:nvCxnSpPr>
        <p:spPr>
          <a:xfrm>
            <a:off x="5505" y="327945"/>
            <a:ext cx="198782"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직선 연결선 34"/>
          <p:cNvCxnSpPr/>
          <p:nvPr/>
        </p:nvCxnSpPr>
        <p:spPr>
          <a:xfrm flipH="1">
            <a:off x="4773637" y="6456796"/>
            <a:ext cx="74477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직선 연결선 30"/>
          <p:cNvCxnSpPr/>
          <p:nvPr/>
        </p:nvCxnSpPr>
        <p:spPr>
          <a:xfrm>
            <a:off x="5505" y="13855"/>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64531" y="171920"/>
            <a:ext cx="7011569" cy="292900"/>
          </a:xfrm>
          <a:prstGeom prst="rect">
            <a:avLst/>
          </a:prstGeom>
          <a:noFill/>
        </p:spPr>
        <p:txBody>
          <a:bodyPr wrap="square">
            <a:spAutoFit/>
          </a:bodyPr>
          <a:lstStyle/>
          <a:p>
            <a:pPr lvl="0">
              <a:defRPr lang="ko-KR" altLang="en-US"/>
            </a:pPr>
            <a:r>
              <a:rPr lang="en-US" altLang="ko-KR" sz="1400">
                <a:latin typeface="+mj-ea"/>
                <a:ea typeface="+mj-ea"/>
              </a:rPr>
              <a:t>05. </a:t>
            </a:r>
            <a:r>
              <a:rPr lang="ko-KR" altLang="en-US" sz="1400">
                <a:latin typeface="+mj-ea"/>
                <a:ea typeface="+mj-ea"/>
              </a:rPr>
              <a:t>한일국교 정상화 </a:t>
            </a:r>
            <a:endParaRPr lang="ko-KR" altLang="en-US" sz="1400">
              <a:latin typeface="+mj-ea"/>
              <a:ea typeface="+mj-ea"/>
            </a:endParaRPr>
          </a:p>
        </p:txBody>
      </p:sp>
      <p:pic>
        <p:nvPicPr>
          <p:cNvPr id="7" name="Picture 2" descr="박정희 한일협약에 대한 이미지 검색결과">
            <a:hlinkClick r:id="rId3"/>
          </p:cNvPr>
          <p:cNvPicPr>
            <a:picLocks noChangeAspect="1" noChangeArrowheads="1"/>
          </p:cNvPicPr>
          <p:nvPr/>
        </p:nvPicPr>
        <p:blipFill rotWithShape="1">
          <a:blip r:embed="rId4"/>
          <a:srcRect/>
          <a:stretch>
            <a:fillRect/>
          </a:stretch>
        </p:blipFill>
        <p:spPr>
          <a:xfrm>
            <a:off x="4308688" y="677665"/>
            <a:ext cx="3076413" cy="2429745"/>
          </a:xfrm>
          <a:prstGeom prst="rect">
            <a:avLst/>
          </a:prstGeom>
          <a:noFill/>
        </p:spPr>
      </p:pic>
      <p:pic>
        <p:nvPicPr>
          <p:cNvPr id="8" name="Picture 6"/>
          <p:cNvPicPr>
            <a:picLocks noChangeAspect="1" noChangeArrowheads="1"/>
          </p:cNvPicPr>
          <p:nvPr/>
        </p:nvPicPr>
        <p:blipFill rotWithShape="1">
          <a:blip r:embed="rId5"/>
          <a:srcRect l="1260" t="1840" r="1300" b="1650"/>
          <a:stretch>
            <a:fillRect/>
          </a:stretch>
        </p:blipFill>
        <p:spPr>
          <a:xfrm>
            <a:off x="523279" y="1323996"/>
            <a:ext cx="2072688" cy="1328619"/>
          </a:xfrm>
          <a:prstGeom prst="rect">
            <a:avLst/>
          </a:prstGeom>
          <a:noFill/>
          <a:ln>
            <a:noFill/>
          </a:ln>
          <a:effectLst/>
        </p:spPr>
      </p:pic>
      <p:sp>
        <p:nvSpPr>
          <p:cNvPr id="9" name="줄무늬가 있는 오른쪽 화살표 8"/>
          <p:cNvSpPr/>
          <p:nvPr/>
        </p:nvSpPr>
        <p:spPr>
          <a:xfrm>
            <a:off x="2704729" y="1645350"/>
            <a:ext cx="1638888" cy="424631"/>
          </a:xfrm>
          <a:prstGeom prst="stripedRightArrow">
            <a:avLst>
              <a:gd name="adj1" fmla="val 33606"/>
              <a:gd name="adj2" fmla="val 50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cxnSp>
        <p:nvCxnSpPr>
          <p:cNvPr id="10" name="직선 연결선 9"/>
          <p:cNvCxnSpPr/>
          <p:nvPr/>
        </p:nvCxnSpPr>
        <p:spPr>
          <a:xfrm flipV="1">
            <a:off x="147231" y="601916"/>
            <a:ext cx="12044769" cy="60546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5"/>
          <p:cNvPicPr>
            <a:picLocks noChangeAspect="1" noChangeArrowheads="1"/>
          </p:cNvPicPr>
          <p:nvPr/>
        </p:nvPicPr>
        <p:blipFill rotWithShape="1">
          <a:blip r:embed="rId6"/>
          <a:srcRect/>
          <a:stretch>
            <a:fillRect/>
          </a:stretch>
        </p:blipFill>
        <p:spPr>
          <a:xfrm>
            <a:off x="4553339" y="4141206"/>
            <a:ext cx="3944159" cy="2011536"/>
          </a:xfrm>
          <a:prstGeom prst="rect">
            <a:avLst/>
          </a:prstGeom>
          <a:noFill/>
          <a:ln>
            <a:noFill/>
          </a:ln>
          <a:effectLst/>
        </p:spPr>
      </p:pic>
      <p:pic>
        <p:nvPicPr>
          <p:cNvPr id="13" name="Picture 4"/>
          <p:cNvPicPr>
            <a:picLocks noChangeAspect="1" noChangeArrowheads="1"/>
          </p:cNvPicPr>
          <p:nvPr/>
        </p:nvPicPr>
        <p:blipFill rotWithShape="1">
          <a:blip r:embed="rId7"/>
          <a:srcRect/>
          <a:stretch>
            <a:fillRect/>
          </a:stretch>
        </p:blipFill>
        <p:spPr>
          <a:xfrm>
            <a:off x="8590488" y="3037668"/>
            <a:ext cx="3095234" cy="2109306"/>
          </a:xfrm>
          <a:prstGeom prst="rect">
            <a:avLst/>
          </a:prstGeom>
          <a:noFill/>
          <a:ln>
            <a:noFill/>
          </a:ln>
          <a:effectLst/>
        </p:spPr>
      </p:pic>
      <p:sp>
        <p:nvSpPr>
          <p:cNvPr id="11" name="TextBox 10"/>
          <p:cNvSpPr txBox="1"/>
          <p:nvPr/>
        </p:nvSpPr>
        <p:spPr>
          <a:xfrm>
            <a:off x="6760501" y="3446194"/>
            <a:ext cx="2028142" cy="819101"/>
          </a:xfrm>
          <a:prstGeom prst="rect">
            <a:avLst/>
          </a:prstGeom>
          <a:solidFill>
            <a:schemeClr val="bg1"/>
          </a:solidFill>
          <a:ln>
            <a:solidFill>
              <a:schemeClr val="tx1"/>
            </a:solidFill>
          </a:ln>
        </p:spPr>
        <p:txBody>
          <a:bodyPr wrap="square">
            <a:spAutoFit/>
          </a:bodyPr>
          <a:lstStyle/>
          <a:p>
            <a:pPr algn="ctr">
              <a:defRPr lang="ko-KR" altLang="en-US"/>
            </a:pPr>
            <a:r>
              <a:rPr lang="ko-KR" altLang="en-US" sz="2400">
                <a:solidFill>
                  <a:srgbClr val="ff0000"/>
                </a:solidFill>
              </a:rPr>
              <a:t>한일협정</a:t>
            </a:r>
            <a:endParaRPr lang="ko-KR" altLang="en-US" sz="2400">
              <a:solidFill>
                <a:srgbClr val="ff0000"/>
              </a:solidFill>
            </a:endParaRPr>
          </a:p>
          <a:p>
            <a:pPr algn="ctr">
              <a:defRPr lang="ko-KR" altLang="en-US"/>
            </a:pPr>
            <a:r>
              <a:rPr lang="ko-KR" altLang="en-US" sz="2400">
                <a:solidFill>
                  <a:srgbClr val="ff0000"/>
                </a:solidFill>
              </a:rPr>
              <a:t>반대시위</a:t>
            </a:r>
            <a:endParaRPr lang="ko-KR" altLang="en-US" sz="2400">
              <a:solidFill>
                <a:srgbClr val="ff0000"/>
              </a:solidFill>
            </a:endParaRPr>
          </a:p>
        </p:txBody>
      </p:sp>
      <p:pic>
        <p:nvPicPr>
          <p:cNvPr id="14" name="그림 13"/>
          <p:cNvPicPr>
            <a:picLocks noChangeAspect="1"/>
          </p:cNvPicPr>
          <p:nvPr/>
        </p:nvPicPr>
        <p:blipFill rotWithShape="1">
          <a:blip r:embed="rId8"/>
          <a:stretch>
            <a:fillRect/>
          </a:stretch>
        </p:blipFill>
        <p:spPr>
          <a:xfrm>
            <a:off x="2750696" y="1331433"/>
            <a:ext cx="1477095" cy="1477095"/>
          </a:xfrm>
          <a:prstGeom prst="rect">
            <a:avLst/>
          </a:prstGeom>
        </p:spPr>
      </p:pic>
      <p:sp>
        <p:nvSpPr>
          <p:cNvPr id="15" name="TextBox 14"/>
          <p:cNvSpPr txBox="1"/>
          <p:nvPr/>
        </p:nvSpPr>
        <p:spPr>
          <a:xfrm>
            <a:off x="2669800" y="677665"/>
            <a:ext cx="1673817" cy="634880"/>
          </a:xfrm>
          <a:prstGeom prst="rect">
            <a:avLst/>
          </a:prstGeom>
          <a:noFill/>
        </p:spPr>
        <p:txBody>
          <a:bodyPr wrap="square">
            <a:spAutoFit/>
          </a:bodyPr>
          <a:lstStyle/>
          <a:p>
            <a:pPr algn="ctr">
              <a:defRPr lang="ko-KR" altLang="en-US"/>
            </a:pPr>
            <a:r>
              <a:rPr lang="en-US" altLang="ko-KR" sz="3600" b="1">
                <a:solidFill>
                  <a:srgbClr val="ff0000"/>
                </a:solidFill>
              </a:rPr>
              <a:t>5 </a:t>
            </a:r>
            <a:r>
              <a:rPr lang="ko-KR" altLang="en-US" sz="3600" b="1">
                <a:solidFill>
                  <a:srgbClr val="ff0000"/>
                </a:solidFill>
              </a:rPr>
              <a:t>억</a:t>
            </a:r>
            <a:endParaRPr lang="ko-KR" altLang="en-US" sz="3600" b="1">
              <a:solidFill>
                <a:srgbClr val="ff0000"/>
              </a:solidFill>
            </a:endParaRPr>
          </a:p>
        </p:txBody>
      </p:sp>
    </p:spTree>
  </p:cSld>
  <p:clrMapOvr>
    <a:masterClrMapping/>
  </p:clrMapOvr>
  <p:transition xmlns:mc="http://schemas.openxmlformats.org/markup-compatibility/2006" xmlns:hp="http://schemas.haansoft.com/office/presentation/8.0" mc:Ignorable="hp" hp:hslDur="500"/>
</p:sld>
</file>

<file path=ppt/slides/slide54.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cxnSp>
        <p:nvCxnSpPr>
          <p:cNvPr id="4" name="직선 연결선 3"/>
          <p:cNvCxnSpPr/>
          <p:nvPr/>
        </p:nvCxnSpPr>
        <p:spPr>
          <a:xfrm>
            <a:off x="5505" y="327945"/>
            <a:ext cx="198782"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직선 연결선 34"/>
          <p:cNvCxnSpPr/>
          <p:nvPr/>
        </p:nvCxnSpPr>
        <p:spPr>
          <a:xfrm flipH="1">
            <a:off x="4773637" y="6456796"/>
            <a:ext cx="74477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직선 연결선 30"/>
          <p:cNvCxnSpPr/>
          <p:nvPr/>
        </p:nvCxnSpPr>
        <p:spPr>
          <a:xfrm>
            <a:off x="5505" y="13855"/>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64531" y="171920"/>
            <a:ext cx="7011569" cy="292900"/>
          </a:xfrm>
          <a:prstGeom prst="rect">
            <a:avLst/>
          </a:prstGeom>
          <a:noFill/>
        </p:spPr>
        <p:txBody>
          <a:bodyPr wrap="square">
            <a:spAutoFit/>
          </a:bodyPr>
          <a:lstStyle/>
          <a:p>
            <a:pPr lvl="0">
              <a:defRPr lang="ko-KR" altLang="en-US"/>
            </a:pPr>
            <a:r>
              <a:rPr lang="en-US" altLang="ko-KR" sz="1400">
                <a:latin typeface="+mj-ea"/>
                <a:ea typeface="+mj-ea"/>
              </a:rPr>
              <a:t>06. </a:t>
            </a:r>
            <a:r>
              <a:rPr lang="ko-KR" altLang="en-US" sz="1400">
                <a:latin typeface="+mj-ea"/>
                <a:ea typeface="+mj-ea"/>
              </a:rPr>
              <a:t>한일관계의 부정적 이면</a:t>
            </a:r>
            <a:endParaRPr lang="ko-KR" altLang="en-US" sz="1400">
              <a:latin typeface="+mj-ea"/>
              <a:ea typeface="+mj-ea"/>
            </a:endParaRPr>
          </a:p>
        </p:txBody>
      </p:sp>
      <p:pic>
        <p:nvPicPr>
          <p:cNvPr id="8" name="Picture 1"/>
          <p:cNvPicPr>
            <a:picLocks noChangeAspect="1" noChangeArrowheads="1"/>
          </p:cNvPicPr>
          <p:nvPr/>
        </p:nvPicPr>
        <p:blipFill rotWithShape="1">
          <a:blip r:embed="rId3"/>
          <a:srcRect/>
          <a:stretch>
            <a:fillRect/>
          </a:stretch>
        </p:blipFill>
        <p:spPr>
          <a:xfrm>
            <a:off x="317714" y="1342460"/>
            <a:ext cx="2991173" cy="2115761"/>
          </a:xfrm>
          <a:prstGeom prst="rect">
            <a:avLst/>
          </a:prstGeom>
          <a:noFill/>
          <a:ln>
            <a:noFill/>
          </a:ln>
          <a:effectLst/>
        </p:spPr>
      </p:pic>
      <p:pic>
        <p:nvPicPr>
          <p:cNvPr id="9" name="Picture 6"/>
          <p:cNvPicPr>
            <a:picLocks noChangeAspect="1" noChangeArrowheads="1"/>
          </p:cNvPicPr>
          <p:nvPr/>
        </p:nvPicPr>
        <p:blipFill rotWithShape="1">
          <a:blip r:embed="rId4"/>
          <a:srcRect/>
          <a:stretch>
            <a:fillRect/>
          </a:stretch>
        </p:blipFill>
        <p:spPr>
          <a:xfrm>
            <a:off x="3412533" y="3029920"/>
            <a:ext cx="3476464" cy="2677312"/>
          </a:xfrm>
          <a:prstGeom prst="rect">
            <a:avLst/>
          </a:prstGeom>
          <a:noFill/>
          <a:ln>
            <a:noFill/>
          </a:ln>
          <a:effectLst/>
        </p:spPr>
      </p:pic>
      <p:sp>
        <p:nvSpPr>
          <p:cNvPr id="10" name="TextBox 9"/>
          <p:cNvSpPr txBox="1"/>
          <p:nvPr/>
        </p:nvSpPr>
        <p:spPr>
          <a:xfrm>
            <a:off x="317713" y="980877"/>
            <a:ext cx="1232115" cy="369332"/>
          </a:xfrm>
          <a:prstGeom prst="rect">
            <a:avLst/>
          </a:prstGeom>
          <a:noFill/>
          <a:ln>
            <a:solidFill>
              <a:schemeClr val="tx1"/>
            </a:solidFill>
          </a:ln>
        </p:spPr>
        <p:txBody>
          <a:bodyPr wrap="square">
            <a:spAutoFit/>
          </a:bodyPr>
          <a:lstStyle/>
          <a:p>
            <a:pPr algn="ctr">
              <a:defRPr lang="ko-KR" altLang="en-US"/>
            </a:pPr>
            <a:r>
              <a:rPr lang="ko-KR" altLang="en-US"/>
              <a:t>독도문제</a:t>
            </a:r>
            <a:endParaRPr lang="ko-KR" altLang="en-US"/>
          </a:p>
        </p:txBody>
      </p:sp>
      <p:sp>
        <p:nvSpPr>
          <p:cNvPr id="11" name="TextBox 10"/>
          <p:cNvSpPr txBox="1"/>
          <p:nvPr/>
        </p:nvSpPr>
        <p:spPr>
          <a:xfrm>
            <a:off x="4959458" y="2655468"/>
            <a:ext cx="1929539" cy="369332"/>
          </a:xfrm>
          <a:prstGeom prst="rect">
            <a:avLst/>
          </a:prstGeom>
          <a:noFill/>
          <a:ln>
            <a:solidFill>
              <a:schemeClr val="tx1"/>
            </a:solidFill>
          </a:ln>
        </p:spPr>
        <p:txBody>
          <a:bodyPr wrap="square">
            <a:spAutoFit/>
          </a:bodyPr>
          <a:lstStyle/>
          <a:p>
            <a:pPr algn="ctr">
              <a:defRPr lang="ko-KR" altLang="en-US"/>
            </a:pPr>
            <a:r>
              <a:rPr lang="ko-KR" altLang="en-US"/>
              <a:t>역사 교과서 왜곡 </a:t>
            </a:r>
            <a:endParaRPr lang="ko-KR" altLang="en-US"/>
          </a:p>
        </p:txBody>
      </p:sp>
      <p:pic>
        <p:nvPicPr>
          <p:cNvPr id="12" name="Picture 5" descr="http://www.agkdced.org/board/data/file/06_13/1134698961_d120cfee_2010081200029_1.jpg"/>
          <p:cNvPicPr>
            <a:picLocks noChangeAspect="1" noChangeArrowheads="1"/>
          </p:cNvPicPr>
          <p:nvPr/>
        </p:nvPicPr>
        <p:blipFill rotWithShape="1">
          <a:blip r:embed="rId5"/>
          <a:srcRect r="50000"/>
          <a:stretch>
            <a:fillRect/>
          </a:stretch>
        </p:blipFill>
        <p:spPr>
          <a:xfrm>
            <a:off x="7524428" y="997604"/>
            <a:ext cx="3657600" cy="4709628"/>
          </a:xfrm>
          <a:prstGeom prst="rect">
            <a:avLst/>
          </a:prstGeom>
          <a:noFill/>
        </p:spPr>
      </p:pic>
    </p:spTree>
  </p:cSld>
  <p:clrMapOvr>
    <a:masterClrMapping/>
  </p:clrMapOvr>
  <p:transition xmlns:mc="http://schemas.openxmlformats.org/markup-compatibility/2006" xmlns:hp="http://schemas.haansoft.com/office/presentation/8.0" mc:Ignorable="hp" hp:hslDur="500"/>
</p:sld>
</file>

<file path=ppt/slides/slide55.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cxnSp>
        <p:nvCxnSpPr>
          <p:cNvPr id="4" name="직선 연결선 3"/>
          <p:cNvCxnSpPr/>
          <p:nvPr/>
        </p:nvCxnSpPr>
        <p:spPr>
          <a:xfrm>
            <a:off x="5505" y="327945"/>
            <a:ext cx="198782"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직선 연결선 34"/>
          <p:cNvCxnSpPr/>
          <p:nvPr/>
        </p:nvCxnSpPr>
        <p:spPr>
          <a:xfrm flipH="1">
            <a:off x="4773637" y="6456796"/>
            <a:ext cx="74477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직선 연결선 30"/>
          <p:cNvCxnSpPr/>
          <p:nvPr/>
        </p:nvCxnSpPr>
        <p:spPr>
          <a:xfrm>
            <a:off x="5505" y="13855"/>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64531" y="171920"/>
            <a:ext cx="7011569" cy="292900"/>
          </a:xfrm>
          <a:prstGeom prst="rect">
            <a:avLst/>
          </a:prstGeom>
          <a:noFill/>
        </p:spPr>
        <p:txBody>
          <a:bodyPr wrap="square">
            <a:spAutoFit/>
          </a:bodyPr>
          <a:lstStyle/>
          <a:p>
            <a:pPr lvl="0">
              <a:defRPr lang="ko-KR" altLang="en-US"/>
            </a:pPr>
            <a:r>
              <a:rPr lang="en-US" altLang="ko-KR" sz="1400">
                <a:latin typeface="+mj-ea"/>
                <a:ea typeface="+mj-ea"/>
              </a:rPr>
              <a:t>07. </a:t>
            </a:r>
            <a:r>
              <a:rPr lang="ko-KR" altLang="en-US" sz="1400">
                <a:latin typeface="+mj-ea"/>
                <a:ea typeface="+mj-ea"/>
              </a:rPr>
              <a:t>한일관계의 긍정적 이면</a:t>
            </a:r>
            <a:endParaRPr lang="ko-KR" altLang="en-US" sz="1400">
              <a:latin typeface="+mj-ea"/>
              <a:ea typeface="+mj-ea"/>
            </a:endParaRPr>
          </a:p>
        </p:txBody>
      </p:sp>
      <p:sp>
        <p:nvSpPr>
          <p:cNvPr id="2" name="TextBox 1"/>
          <p:cNvSpPr txBox="1"/>
          <p:nvPr/>
        </p:nvSpPr>
        <p:spPr>
          <a:xfrm>
            <a:off x="433952" y="867905"/>
            <a:ext cx="2789695" cy="358915"/>
          </a:xfrm>
          <a:prstGeom prst="rect">
            <a:avLst/>
          </a:prstGeom>
          <a:noFill/>
        </p:spPr>
        <p:txBody>
          <a:bodyPr wrap="square">
            <a:spAutoFit/>
          </a:bodyPr>
          <a:lstStyle/>
          <a:p>
            <a:pPr lvl="0">
              <a:defRPr lang="ko-KR" altLang="en-US"/>
            </a:pPr>
            <a:r>
              <a:rPr lang="ko-KR" altLang="en-US"/>
              <a:t>한국에서의  일류 열풍</a:t>
            </a:r>
            <a:endParaRPr lang="ko-KR" altLang="en-US"/>
          </a:p>
        </p:txBody>
      </p:sp>
      <p:sp>
        <p:nvSpPr>
          <p:cNvPr id="8" name="TextBox 7"/>
          <p:cNvSpPr txBox="1"/>
          <p:nvPr/>
        </p:nvSpPr>
        <p:spPr>
          <a:xfrm>
            <a:off x="6113432" y="867905"/>
            <a:ext cx="2789695" cy="358915"/>
          </a:xfrm>
          <a:prstGeom prst="rect">
            <a:avLst/>
          </a:prstGeom>
          <a:noFill/>
        </p:spPr>
        <p:txBody>
          <a:bodyPr wrap="square">
            <a:spAutoFit/>
          </a:bodyPr>
          <a:lstStyle/>
          <a:p>
            <a:pPr lvl="0">
              <a:defRPr lang="ko-KR" altLang="en-US"/>
            </a:pPr>
            <a:r>
              <a:rPr lang="ko-KR" altLang="en-US"/>
              <a:t>일본에서의  한류 열풍</a:t>
            </a:r>
            <a:endParaRPr lang="ko-KR" altLang="en-US"/>
          </a:p>
        </p:txBody>
      </p:sp>
      <p:cxnSp>
        <p:nvCxnSpPr>
          <p:cNvPr id="5" name="직선 연결선 4"/>
          <p:cNvCxnSpPr/>
          <p:nvPr/>
        </p:nvCxnSpPr>
        <p:spPr>
          <a:xfrm>
            <a:off x="5780867" y="867905"/>
            <a:ext cx="61994" cy="5588891"/>
          </a:xfrm>
          <a:prstGeom prst="line">
            <a:avLst/>
          </a:prstGeom>
        </p:spPr>
        <p:style>
          <a:lnRef idx="1">
            <a:schemeClr val="accent1"/>
          </a:lnRef>
          <a:fillRef idx="0">
            <a:schemeClr val="accent1"/>
          </a:fillRef>
          <a:effectRef idx="0">
            <a:schemeClr val="accent1"/>
          </a:effectRef>
          <a:fontRef idx="minor">
            <a:schemeClr val="tx1"/>
          </a:fontRef>
        </p:style>
      </p:cxnSp>
      <p:pic>
        <p:nvPicPr>
          <p:cNvPr id="3074" name="Picture 2" descr="코난에 대한 이미지 검색결과"/>
          <p:cNvPicPr>
            <a:picLocks noChangeAspect="1" noChangeArrowheads="1"/>
          </p:cNvPicPr>
          <p:nvPr/>
        </p:nvPicPr>
        <p:blipFill rotWithShape="1">
          <a:blip r:embed="rId3"/>
          <a:srcRect/>
          <a:stretch>
            <a:fillRect/>
          </a:stretch>
        </p:blipFill>
        <p:spPr>
          <a:xfrm>
            <a:off x="676396" y="1414138"/>
            <a:ext cx="2019300" cy="2266951"/>
          </a:xfrm>
          <a:prstGeom prst="rect">
            <a:avLst/>
          </a:prstGeom>
          <a:noFill/>
        </p:spPr>
      </p:pic>
      <p:pic>
        <p:nvPicPr>
          <p:cNvPr id="3076" name="Picture 4" descr="퍼펙트휩에 대한 이미지 검색결과">
            <a:hlinkClick r:id="rId4"/>
          </p:cNvPr>
          <p:cNvPicPr>
            <a:picLocks noChangeAspect="1" noChangeArrowheads="1"/>
          </p:cNvPicPr>
          <p:nvPr/>
        </p:nvPicPr>
        <p:blipFill rotWithShape="1">
          <a:blip r:embed="rId5"/>
          <a:srcRect l="22910" r="16610"/>
          <a:stretch>
            <a:fillRect/>
          </a:stretch>
        </p:blipFill>
        <p:spPr>
          <a:xfrm>
            <a:off x="2935920" y="2307390"/>
            <a:ext cx="1178880" cy="1949238"/>
          </a:xfrm>
          <a:prstGeom prst="rect">
            <a:avLst/>
          </a:prstGeom>
          <a:noFill/>
        </p:spPr>
      </p:pic>
      <p:pic>
        <p:nvPicPr>
          <p:cNvPr id="3078" name="Picture 6" descr="휴족시간에 대한 이미지 검색결과">
            <a:hlinkClick r:id="rId6"/>
          </p:cNvPr>
          <p:cNvPicPr>
            <a:picLocks noChangeAspect="1" noChangeArrowheads="1"/>
          </p:cNvPicPr>
          <p:nvPr/>
        </p:nvPicPr>
        <p:blipFill rotWithShape="1">
          <a:blip r:embed="rId7"/>
          <a:srcRect l="10660" t="1130" r="5580" b="3000"/>
          <a:stretch>
            <a:fillRect/>
          </a:stretch>
        </p:blipFill>
        <p:spPr>
          <a:xfrm>
            <a:off x="3874576" y="2445929"/>
            <a:ext cx="1460900" cy="1672160"/>
          </a:xfrm>
          <a:prstGeom prst="rect">
            <a:avLst/>
          </a:prstGeom>
          <a:noFill/>
        </p:spPr>
      </p:pic>
      <p:pic>
        <p:nvPicPr>
          <p:cNvPr id="3080" name="Picture 8" descr="일본 꽃보다남자에 대한 이미지 검색결과">
            <a:hlinkClick r:id="rId8"/>
          </p:cNvPr>
          <p:cNvPicPr>
            <a:picLocks noChangeAspect="1" noChangeArrowheads="1"/>
          </p:cNvPicPr>
          <p:nvPr/>
        </p:nvPicPr>
        <p:blipFill rotWithShape="1">
          <a:blip r:embed="rId9"/>
          <a:srcRect/>
          <a:stretch>
            <a:fillRect/>
          </a:stretch>
        </p:blipFill>
        <p:spPr>
          <a:xfrm>
            <a:off x="295204" y="4403862"/>
            <a:ext cx="3088392" cy="1846173"/>
          </a:xfrm>
          <a:prstGeom prst="rect">
            <a:avLst/>
          </a:prstGeom>
          <a:noFill/>
        </p:spPr>
      </p:pic>
      <p:pic>
        <p:nvPicPr>
          <p:cNvPr id="3082" name="Picture 10" descr="장근석 일본인기에 대한 이미지 검색결과">
            <a:hlinkClick r:id="rId10"/>
          </p:cNvPr>
          <p:cNvPicPr>
            <a:picLocks noChangeAspect="1" noChangeArrowheads="1"/>
          </p:cNvPicPr>
          <p:nvPr/>
        </p:nvPicPr>
        <p:blipFill rotWithShape="1">
          <a:blip r:embed="rId11"/>
          <a:srcRect/>
          <a:stretch>
            <a:fillRect/>
          </a:stretch>
        </p:blipFill>
        <p:spPr>
          <a:xfrm>
            <a:off x="6028841" y="1414138"/>
            <a:ext cx="3438692" cy="2027800"/>
          </a:xfrm>
          <a:prstGeom prst="rect">
            <a:avLst/>
          </a:prstGeom>
          <a:noFill/>
        </p:spPr>
      </p:pic>
      <p:pic>
        <p:nvPicPr>
          <p:cNvPr id="3084" name="Picture 12" descr="일본 겨울연가에 대한 이미지 검색결과">
            <a:hlinkClick r:id="rId12"/>
          </p:cNvPr>
          <p:cNvPicPr>
            <a:picLocks noChangeAspect="1" noChangeArrowheads="1"/>
          </p:cNvPicPr>
          <p:nvPr/>
        </p:nvPicPr>
        <p:blipFill rotWithShape="1">
          <a:blip r:embed="rId13"/>
          <a:srcRect/>
          <a:stretch>
            <a:fillRect/>
          </a:stretch>
        </p:blipFill>
        <p:spPr>
          <a:xfrm>
            <a:off x="9704351" y="2185918"/>
            <a:ext cx="1944804" cy="2512039"/>
          </a:xfrm>
          <a:prstGeom prst="rect">
            <a:avLst/>
          </a:prstGeom>
          <a:noFill/>
        </p:spPr>
      </p:pic>
      <p:pic>
        <p:nvPicPr>
          <p:cNvPr id="3088" name="Picture 16" descr="[일본순두부찌개]일본은 지금 한류열풍! ^^ 인스턴트순두부찌개"/>
          <p:cNvPicPr>
            <a:picLocks noChangeAspect="1" noChangeArrowheads="1"/>
          </p:cNvPicPr>
          <p:nvPr/>
        </p:nvPicPr>
        <p:blipFill rotWithShape="1">
          <a:blip r:embed="rId14"/>
          <a:srcRect/>
          <a:stretch>
            <a:fillRect/>
          </a:stretch>
        </p:blipFill>
        <p:spPr>
          <a:xfrm>
            <a:off x="6710765" y="4403862"/>
            <a:ext cx="2904497" cy="1822308"/>
          </a:xfrm>
          <a:prstGeom prst="rect">
            <a:avLst/>
          </a:prstGeom>
          <a:noFill/>
        </p:spPr>
      </p:pic>
    </p:spTree>
  </p:cSld>
  <p:clrMapOvr>
    <a:masterClrMapping/>
  </p:clrMapOvr>
  <p:transition xmlns:mc="http://schemas.openxmlformats.org/markup-compatibility/2006" xmlns:hp="http://schemas.haansoft.com/office/presentation/8.0" mc:Ignorable="hp" hp:hslDur="500"/>
</p:sld>
</file>

<file path=ppt/slides/slide56.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cxnSp>
        <p:nvCxnSpPr>
          <p:cNvPr id="4" name="직선 연결선 3"/>
          <p:cNvCxnSpPr/>
          <p:nvPr/>
        </p:nvCxnSpPr>
        <p:spPr>
          <a:xfrm>
            <a:off x="5505" y="327945"/>
            <a:ext cx="198782"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직선 연결선 34"/>
          <p:cNvCxnSpPr/>
          <p:nvPr/>
        </p:nvCxnSpPr>
        <p:spPr>
          <a:xfrm flipH="1">
            <a:off x="4773637" y="6456796"/>
            <a:ext cx="74477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직선 연결선 30"/>
          <p:cNvCxnSpPr/>
          <p:nvPr/>
        </p:nvCxnSpPr>
        <p:spPr>
          <a:xfrm>
            <a:off x="5505" y="13855"/>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64531" y="171920"/>
            <a:ext cx="7011569" cy="292900"/>
          </a:xfrm>
          <a:prstGeom prst="rect">
            <a:avLst/>
          </a:prstGeom>
          <a:noFill/>
        </p:spPr>
        <p:txBody>
          <a:bodyPr wrap="square">
            <a:spAutoFit/>
          </a:bodyPr>
          <a:lstStyle/>
          <a:p>
            <a:pPr lvl="0">
              <a:defRPr lang="ko-KR" altLang="en-US"/>
            </a:pPr>
            <a:r>
              <a:rPr lang="en-US" altLang="ko-KR" sz="1400">
                <a:latin typeface="+mj-ea"/>
                <a:ea typeface="+mj-ea"/>
              </a:rPr>
              <a:t>08. </a:t>
            </a:r>
            <a:r>
              <a:rPr lang="ko-KR" altLang="en-US" sz="1400">
                <a:latin typeface="+mj-ea"/>
                <a:ea typeface="+mj-ea"/>
              </a:rPr>
              <a:t>상호공존관계에 있는 한국과 일본</a:t>
            </a:r>
            <a:endParaRPr lang="ko-KR" altLang="en-US" sz="1400">
              <a:latin typeface="+mj-ea"/>
              <a:ea typeface="+mj-ea"/>
            </a:endParaRPr>
          </a:p>
        </p:txBody>
      </p:sp>
      <p:sp>
        <p:nvSpPr>
          <p:cNvPr id="2" name="AutoShape 2" descr="한일축제한마당 2016에 대한 이미지 검색결과"/>
          <p:cNvSpPr>
            <a:spLocks noChangeAspect="1" noChangeArrowheads="1"/>
          </p:cNvSpPr>
          <p:nvPr/>
        </p:nvSpPr>
        <p:spPr>
          <a:xfrm>
            <a:off x="76200" y="-144463"/>
            <a:ext cx="304800" cy="304801"/>
          </a:xfrm>
          <a:prstGeom prst="rect">
            <a:avLst/>
          </a:prstGeom>
          <a:noFill/>
        </p:spPr>
        <p:txBody>
          <a:bodyPr vert="horz" wrap="square" lIns="91440" tIns="45720" rIns="91440" bIns="45720" anchor="t" anchorCtr="0">
            <a:normAutofit lnSpcReduction="0"/>
          </a:bodyPr>
          <a:lstStyle/>
          <a:p>
            <a:pPr lvl="0">
              <a:defRPr lang="ko-KR" altLang="en-US"/>
            </a:pPr>
            <a:endParaRPr lang="ko-KR" altLang="en-US"/>
          </a:p>
        </p:txBody>
      </p:sp>
      <p:sp>
        <p:nvSpPr>
          <p:cNvPr id="3" name="AutoShape 4" descr="한일축제한마당 2016에 대한 이미지 검색결과"/>
          <p:cNvSpPr>
            <a:spLocks noChangeAspect="1" noChangeArrowheads="1"/>
          </p:cNvSpPr>
          <p:nvPr/>
        </p:nvSpPr>
        <p:spPr>
          <a:xfrm>
            <a:off x="228600" y="7937"/>
            <a:ext cx="304800" cy="304801"/>
          </a:xfrm>
          <a:prstGeom prst="rect">
            <a:avLst/>
          </a:prstGeom>
          <a:noFill/>
        </p:spPr>
        <p:txBody>
          <a:bodyPr vert="horz" wrap="square" lIns="91440" tIns="45720" rIns="91440" bIns="45720" anchor="t" anchorCtr="0">
            <a:normAutofit lnSpcReduction="0"/>
          </a:bodyPr>
          <a:lstStyle/>
          <a:p>
            <a:pPr lvl="0">
              <a:defRPr lang="ko-KR" altLang="en-US"/>
            </a:pPr>
            <a:endParaRPr lang="ko-KR" altLang="en-US"/>
          </a:p>
        </p:txBody>
      </p:sp>
      <p:pic>
        <p:nvPicPr>
          <p:cNvPr id="4104" name="Picture 8" descr="한일축제한마당 2016에 대한 이미지 검색결과">
            <a:hlinkClick r:id="rId3"/>
          </p:cNvPr>
          <p:cNvPicPr>
            <a:picLocks noChangeAspect="1" noChangeArrowheads="1"/>
          </p:cNvPicPr>
          <p:nvPr/>
        </p:nvPicPr>
        <p:blipFill rotWithShape="1">
          <a:blip r:embed="rId4"/>
          <a:srcRect/>
          <a:stretch>
            <a:fillRect/>
          </a:stretch>
        </p:blipFill>
        <p:spPr>
          <a:xfrm>
            <a:off x="381000" y="1204267"/>
            <a:ext cx="4028268" cy="2422336"/>
          </a:xfrm>
          <a:prstGeom prst="rect">
            <a:avLst/>
          </a:prstGeom>
          <a:noFill/>
        </p:spPr>
      </p:pic>
      <p:pic>
        <p:nvPicPr>
          <p:cNvPr id="4106" name="Picture 10" descr="http://www.kopan.or.kr/bbs/data/pro_gal02/46%241%24th%241.jpg"/>
          <p:cNvPicPr>
            <a:picLocks noChangeAspect="1" noChangeArrowheads="1"/>
          </p:cNvPicPr>
          <p:nvPr/>
        </p:nvPicPr>
        <p:blipFill rotWithShape="1">
          <a:blip r:embed="rId5"/>
          <a:srcRect/>
          <a:stretch>
            <a:fillRect/>
          </a:stretch>
        </p:blipFill>
        <p:spPr>
          <a:xfrm>
            <a:off x="2595966" y="3862180"/>
            <a:ext cx="4017109" cy="2258058"/>
          </a:xfrm>
          <a:prstGeom prst="rect">
            <a:avLst/>
          </a:prstGeom>
          <a:noFill/>
        </p:spPr>
      </p:pic>
      <p:pic>
        <p:nvPicPr>
          <p:cNvPr id="4108" name="Picture 12" descr="http://db.kookje.co.kr/news2000/photo/2010/0814/L20100814.22011214146i1.jpg"/>
          <p:cNvPicPr>
            <a:picLocks noChangeAspect="1" noChangeArrowheads="1"/>
          </p:cNvPicPr>
          <p:nvPr/>
        </p:nvPicPr>
        <p:blipFill rotWithShape="1">
          <a:blip r:embed="rId6"/>
          <a:srcRect/>
          <a:stretch>
            <a:fillRect/>
          </a:stretch>
        </p:blipFill>
        <p:spPr>
          <a:xfrm>
            <a:off x="6709966" y="1730832"/>
            <a:ext cx="4735532" cy="2620329"/>
          </a:xfrm>
          <a:prstGeom prst="rect">
            <a:avLst/>
          </a:prstGeom>
          <a:noFill/>
        </p:spPr>
      </p:pic>
      <p:sp>
        <p:nvSpPr>
          <p:cNvPr id="6" name="TextBox 5"/>
          <p:cNvSpPr txBox="1"/>
          <p:nvPr/>
        </p:nvSpPr>
        <p:spPr>
          <a:xfrm>
            <a:off x="347220" y="934909"/>
            <a:ext cx="5097652" cy="261610"/>
          </a:xfrm>
          <a:prstGeom prst="rect">
            <a:avLst/>
          </a:prstGeom>
          <a:noFill/>
        </p:spPr>
        <p:txBody>
          <a:bodyPr wrap="square">
            <a:spAutoFit/>
          </a:bodyPr>
          <a:lstStyle/>
          <a:p>
            <a:pPr lvl="0">
              <a:defRPr lang="ko-KR" altLang="en-US"/>
            </a:pPr>
            <a:r>
              <a:rPr lang="en-US" altLang="ko-KR" sz="1100" b="1"/>
              <a:t>&lt;</a:t>
            </a:r>
            <a:r>
              <a:rPr lang="ko-KR" altLang="en-US" sz="1100" b="1"/>
              <a:t>한국에서 열리고 있는 한일국교정상화 기념 축제</a:t>
            </a:r>
            <a:r>
              <a:rPr lang="en-US" altLang="ko-KR" sz="1100" b="1"/>
              <a:t>&gt;</a:t>
            </a:r>
            <a:endParaRPr lang="ko-KR" altLang="en-US" sz="1100" b="1"/>
          </a:p>
        </p:txBody>
      </p:sp>
      <p:sp>
        <p:nvSpPr>
          <p:cNvPr id="14" name="TextBox 13"/>
          <p:cNvSpPr txBox="1"/>
          <p:nvPr/>
        </p:nvSpPr>
        <p:spPr>
          <a:xfrm>
            <a:off x="2912034" y="3600570"/>
            <a:ext cx="4264066" cy="261610"/>
          </a:xfrm>
          <a:prstGeom prst="rect">
            <a:avLst/>
          </a:prstGeom>
          <a:noFill/>
        </p:spPr>
        <p:txBody>
          <a:bodyPr wrap="square">
            <a:spAutoFit/>
          </a:bodyPr>
          <a:lstStyle/>
          <a:p>
            <a:pPr algn="ctr">
              <a:defRPr lang="ko-KR" altLang="en-US"/>
            </a:pPr>
            <a:r>
              <a:rPr lang="en-US" altLang="ko-KR" sz="1100" b="1"/>
              <a:t>&lt;</a:t>
            </a:r>
            <a:r>
              <a:rPr lang="ko-KR" altLang="en-US" sz="1100" b="1"/>
              <a:t>부산한일교류협회가 개최한 일본 유학박람회</a:t>
            </a:r>
            <a:r>
              <a:rPr lang="en-US" altLang="ko-KR" sz="1100" b="1"/>
              <a:t>&gt;</a:t>
            </a:r>
            <a:endParaRPr lang="ko-KR" altLang="en-US" sz="1100" b="1"/>
          </a:p>
        </p:txBody>
      </p:sp>
    </p:spTree>
  </p:cSld>
  <p:clrMapOvr>
    <a:masterClrMapping/>
  </p:clrMapOvr>
  <p:transition xmlns:mc="http://schemas.openxmlformats.org/markup-compatibility/2006" xmlns:hp="http://schemas.haansoft.com/office/presentation/8.0" mc:Ignorable="hp" hp:hslDur="500"/>
</p:sld>
</file>

<file path=ppt/slides/slide57.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pic>
        <p:nvPicPr>
          <p:cNvPr id="2" name="그림 1"/>
          <p:cNvPicPr>
            <a:picLocks noChangeAspect="1"/>
          </p:cNvPicPr>
          <p:nvPr/>
        </p:nvPicPr>
        <p:blipFill rotWithShape="1">
          <a:blip r:embed="rId2">
            <a:duotone>
              <a:prstClr val="black"/>
              <a:srgbClr val="d9c3a5">
                <a:tint val="50000"/>
                <a:satMod val="180000"/>
              </a:srgbClr>
            </a:duotone>
          </a:blip>
          <a:stretch>
            <a:fillRect/>
          </a:stretch>
        </p:blipFill>
        <p:spPr>
          <a:xfrm>
            <a:off x="-1" y="0"/>
            <a:ext cx="12192001" cy="6858001"/>
          </a:xfrm>
          <a:prstGeom prst="rect">
            <a:avLst/>
          </a:prstGeom>
        </p:spPr>
      </p:pic>
      <p:sp>
        <p:nvSpPr>
          <p:cNvPr id="6" name="TextBox 5"/>
          <p:cNvSpPr txBox="1"/>
          <p:nvPr/>
        </p:nvSpPr>
        <p:spPr>
          <a:xfrm>
            <a:off x="1325107" y="2393211"/>
            <a:ext cx="9190494" cy="1310109"/>
          </a:xfrm>
          <a:prstGeom prst="rect">
            <a:avLst/>
          </a:prstGeom>
          <a:noFill/>
        </p:spPr>
        <p:txBody>
          <a:bodyPr wrap="square">
            <a:spAutoFit/>
          </a:bodyPr>
          <a:lstStyle/>
          <a:p>
            <a:pPr algn="ctr">
              <a:defRPr lang="ko-KR" altLang="en-US"/>
            </a:pPr>
            <a:r>
              <a:rPr lang="ko-KR" altLang="en-US" sz="4000">
                <a:solidFill>
                  <a:schemeClr val="accent1">
                    <a:lumMod val="75000"/>
                  </a:schemeClr>
                </a:solidFill>
                <a:latin typeface="-윤고딕350"/>
                <a:ea typeface="-윤고딕350"/>
              </a:rPr>
              <a:t>이상으로 </a:t>
            </a:r>
            <a:r>
              <a:rPr lang="en-US" altLang="ko-KR" sz="4000">
                <a:solidFill>
                  <a:schemeClr val="accent1">
                    <a:lumMod val="75000"/>
                  </a:schemeClr>
                </a:solidFill>
                <a:latin typeface="-윤고딕350"/>
                <a:ea typeface="-윤고딕350"/>
              </a:rPr>
              <a:t>1</a:t>
            </a:r>
            <a:r>
              <a:rPr lang="ko-KR" altLang="en-US" sz="4000">
                <a:solidFill>
                  <a:schemeClr val="accent1">
                    <a:lumMod val="75000"/>
                  </a:schemeClr>
                </a:solidFill>
                <a:latin typeface="-윤고딕350"/>
                <a:ea typeface="-윤고딕350"/>
              </a:rPr>
              <a:t>조 발표를 마치겠습니다</a:t>
            </a:r>
            <a:r>
              <a:rPr lang="en-US" altLang="ko-KR" sz="4000">
                <a:solidFill>
                  <a:schemeClr val="accent1">
                    <a:lumMod val="75000"/>
                  </a:schemeClr>
                </a:solidFill>
                <a:latin typeface="-윤고딕350"/>
                <a:ea typeface="-윤고딕350"/>
              </a:rPr>
              <a:t>.</a:t>
            </a:r>
            <a:endParaRPr lang="en-US" altLang="ko-KR" sz="4000">
              <a:solidFill>
                <a:schemeClr val="accent1">
                  <a:lumMod val="75000"/>
                </a:schemeClr>
              </a:solidFill>
              <a:latin typeface="-윤고딕350"/>
              <a:ea typeface="-윤고딕350"/>
            </a:endParaRPr>
          </a:p>
          <a:p>
            <a:pPr algn="ctr">
              <a:defRPr lang="ko-KR" altLang="en-US"/>
            </a:pPr>
            <a:r>
              <a:rPr lang="ko-KR" altLang="en-US" sz="4000">
                <a:solidFill>
                  <a:schemeClr val="accent1">
                    <a:lumMod val="75000"/>
                  </a:schemeClr>
                </a:solidFill>
                <a:latin typeface="-윤고딕350"/>
                <a:ea typeface="-윤고딕350"/>
              </a:rPr>
              <a:t>감사합니다</a:t>
            </a:r>
            <a:r>
              <a:rPr lang="en-US" altLang="ko-KR" sz="4000">
                <a:solidFill>
                  <a:schemeClr val="accent1">
                    <a:lumMod val="75000"/>
                  </a:schemeClr>
                </a:solidFill>
                <a:latin typeface="-윤고딕350"/>
                <a:ea typeface="-윤고딕350"/>
              </a:rPr>
              <a:t>.</a:t>
            </a:r>
            <a:endParaRPr lang="ko-KR" altLang="en-US" sz="4000">
              <a:solidFill>
                <a:schemeClr val="accent1">
                  <a:lumMod val="75000"/>
                </a:schemeClr>
              </a:solidFill>
              <a:latin typeface="-윤고딕350"/>
              <a:ea typeface="-윤고딕350"/>
            </a:endParaRPr>
          </a:p>
        </p:txBody>
      </p:sp>
    </p:spTree>
  </p:cSld>
  <p:clrMapOvr>
    <a:masterClrMapping/>
  </p:clrMapOvr>
  <p:transition xmlns:mc="http://schemas.openxmlformats.org/markup-compatibility/2006" xmlns:hp="http://schemas.haansoft.com/office/presentation/8.0" mc:Ignorable="hp" hp:hslDur="500"/>
</p:sld>
</file>

<file path=ppt/slides/slide6.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7722" y="334830"/>
            <a:ext cx="8414198" cy="540623"/>
          </a:xfrm>
          <a:prstGeom prst="rect">
            <a:avLst/>
          </a:prstGeom>
          <a:noFill/>
        </p:spPr>
        <p:txBody>
          <a:bodyPr wrap="square">
            <a:spAutoFit/>
          </a:bodyPr>
          <a:lstStyle/>
          <a:p>
            <a:pPr lvl="0">
              <a:defRPr lang="ko-KR" altLang="en-US"/>
            </a:pPr>
            <a:r>
              <a:rPr lang="ko-KR" altLang="en-US" sz="3000">
                <a:solidFill>
                  <a:schemeClr val="accent5">
                    <a:lumMod val="50000"/>
                  </a:schemeClr>
                </a:solidFill>
                <a:latin typeface="한컴 윤고딕 240"/>
                <a:ea typeface="한컴 윤고딕 240"/>
              </a:rPr>
              <a:t>나라시대 / 헤이안 시대 / 가마쿠라 시대</a:t>
            </a:r>
            <a:endParaRPr lang="ko-KR" altLang="en-US" sz="3000">
              <a:solidFill>
                <a:schemeClr val="accent5">
                  <a:lumMod val="50000"/>
                </a:schemeClr>
              </a:solidFill>
              <a:latin typeface="한컴 윤고딕 240"/>
              <a:ea typeface="한컴 윤고딕 240"/>
            </a:endParaRPr>
          </a:p>
        </p:txBody>
      </p:sp>
      <p:cxnSp>
        <p:nvCxnSpPr>
          <p:cNvPr id="35" name="직선 연결선 34"/>
          <p:cNvCxnSpPr/>
          <p:nvPr/>
        </p:nvCxnSpPr>
        <p:spPr>
          <a:xfrm flipH="1">
            <a:off x="4773637" y="6456796"/>
            <a:ext cx="74477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직선 연결선 42"/>
          <p:cNvCxnSpPr/>
          <p:nvPr/>
        </p:nvCxnSpPr>
        <p:spPr>
          <a:xfrm>
            <a:off x="5505" y="13855"/>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
          <p:cNvSpPr txBox="1"/>
          <p:nvPr/>
        </p:nvSpPr>
        <p:spPr>
          <a:xfrm>
            <a:off x="6461523" y="1677033"/>
            <a:ext cx="4717146" cy="3819391"/>
          </a:xfrm>
          <a:prstGeom prst="rect">
            <a:avLst/>
          </a:prstGeom>
        </p:spPr>
        <p:txBody>
          <a:bodyPr wrap="square">
            <a:spAutoFit/>
          </a:bodyPr>
          <a:p>
            <a:pPr>
              <a:defRPr lang="ko-KR" altLang="en-US"/>
            </a:pPr>
            <a:r>
              <a:rPr lang="ko-KR" altLang="en-US" sz="3500" b="1">
                <a:latin typeface="한컴 윤고딕 240"/>
                <a:ea typeface="한컴 윤고딕 240"/>
              </a:rPr>
              <a:t>편안과 번영 = 헤이안 </a:t>
            </a:r>
            <a:endParaRPr lang="ko-KR" altLang="en-US" sz="3500" b="1">
              <a:latin typeface="한컴 윤고딕 240"/>
              <a:ea typeface="한컴 윤고딕 240"/>
            </a:endParaRPr>
          </a:p>
          <a:p>
            <a:pPr>
              <a:defRPr lang="ko-KR" altLang="en-US"/>
            </a:pPr>
            <a:endParaRPr lang="ko-KR" altLang="en-US" sz="3500" b="1">
              <a:latin typeface="한컴 윤고딕 240"/>
              <a:ea typeface="한컴 윤고딕 240"/>
            </a:endParaRPr>
          </a:p>
          <a:p>
            <a:pPr>
              <a:defRPr lang="ko-KR" altLang="en-US"/>
            </a:pPr>
            <a:r>
              <a:rPr lang="ko-KR" altLang="en-US" sz="3500" b="1">
                <a:latin typeface="한컴 윤고딕 240"/>
                <a:ea typeface="한컴 윤고딕 240"/>
              </a:rPr>
              <a:t>호족들의 무력대결</a:t>
            </a:r>
            <a:endParaRPr lang="ko-KR" altLang="en-US" sz="3500" b="1">
              <a:latin typeface="한컴 윤고딕 240"/>
              <a:ea typeface="한컴 윤고딕 240"/>
            </a:endParaRPr>
          </a:p>
          <a:p>
            <a:pPr>
              <a:defRPr lang="ko-KR" altLang="en-US"/>
            </a:pPr>
            <a:endParaRPr lang="ko-KR" altLang="en-US" sz="3500" b="1">
              <a:latin typeface="한컴 윤고딕 240"/>
              <a:ea typeface="한컴 윤고딕 240"/>
            </a:endParaRPr>
          </a:p>
          <a:p>
            <a:pPr>
              <a:defRPr lang="ko-KR" altLang="en-US"/>
            </a:pPr>
            <a:r>
              <a:rPr lang="ko-KR" altLang="en-US" sz="3500" b="1">
                <a:latin typeface="한컴 윤고딕 240"/>
                <a:ea typeface="한컴 윤고딕 240"/>
              </a:rPr>
              <a:t>미나모토 요리모토 </a:t>
            </a:r>
            <a:r>
              <a:rPr lang="ko-KR" altLang="en-US" sz="3500" b="1">
                <a:solidFill>
                  <a:srgbClr val="ff0000"/>
                </a:solidFill>
                <a:latin typeface="한컴 윤고딕 240"/>
                <a:ea typeface="한컴 윤고딕 240"/>
              </a:rPr>
              <a:t>승</a:t>
            </a:r>
            <a:endParaRPr lang="ko-KR" altLang="en-US" sz="3500" b="1">
              <a:solidFill>
                <a:srgbClr val="ff0000"/>
              </a:solidFill>
              <a:latin typeface="한컴 윤고딕 240"/>
              <a:ea typeface="한컴 윤고딕 240"/>
            </a:endParaRPr>
          </a:p>
          <a:p>
            <a:pPr>
              <a:defRPr lang="ko-KR" altLang="en-US"/>
            </a:pPr>
            <a:endParaRPr lang="ko-KR" altLang="en-US" sz="3500" b="1">
              <a:solidFill>
                <a:srgbClr val="ff0000"/>
              </a:solidFill>
              <a:latin typeface="한컴 윤고딕 240"/>
              <a:ea typeface="한컴 윤고딕 240"/>
            </a:endParaRPr>
          </a:p>
          <a:p>
            <a:pPr>
              <a:defRPr lang="ko-KR" altLang="en-US"/>
            </a:pPr>
            <a:r>
              <a:rPr lang="ko-KR" altLang="en-US" sz="3500" b="1">
                <a:solidFill>
                  <a:srgbClr val="000000"/>
                </a:solidFill>
                <a:latin typeface="한컴 윤고딕 240"/>
                <a:ea typeface="한컴 윤고딕 240"/>
              </a:rPr>
              <a:t>일본 막부시대 개막</a:t>
            </a:r>
            <a:endParaRPr lang="ko-KR" altLang="en-US" sz="3500" b="1">
              <a:solidFill>
                <a:srgbClr val="000000"/>
              </a:solidFill>
              <a:latin typeface="한컴 윤고딕 240"/>
              <a:ea typeface="한컴 윤고딕 240"/>
            </a:endParaRPr>
          </a:p>
        </p:txBody>
      </p:sp>
      <p:sp>
        <p:nvSpPr>
          <p:cNvPr id="53" name=""/>
          <p:cNvSpPr/>
          <p:nvPr/>
        </p:nvSpPr>
        <p:spPr>
          <a:xfrm>
            <a:off x="7855229" y="3429000"/>
            <a:ext cx="721590" cy="481060"/>
          </a:xfrm>
          <a:prstGeom prst="downArrow">
            <a:avLst>
              <a:gd name="adj1" fmla="val 50000"/>
              <a:gd name="adj2" fmla="val 50000"/>
            </a:avLst>
          </a:prstGeom>
          <a:solidFill>
            <a:schemeClr val="accent1">
              <a:lumMod val="70000"/>
            </a:schemeClr>
          </a:solidFill>
          <a:ln algn="ctr">
            <a:no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p>
            <a:pPr algn="ctr">
              <a:defRPr lang="ko-KR" altLang="en-US"/>
            </a:pPr>
            <a:endParaRPr lang="ko-KR" altLang="en-US"/>
          </a:p>
        </p:txBody>
      </p:sp>
      <p:sp>
        <p:nvSpPr>
          <p:cNvPr id="55" name=""/>
          <p:cNvSpPr/>
          <p:nvPr/>
        </p:nvSpPr>
        <p:spPr>
          <a:xfrm>
            <a:off x="7882553" y="4485794"/>
            <a:ext cx="721590" cy="481060"/>
          </a:xfrm>
          <a:prstGeom prst="downArrow">
            <a:avLst>
              <a:gd name="adj1" fmla="val 50000"/>
              <a:gd name="adj2" fmla="val 50000"/>
            </a:avLst>
          </a:prstGeom>
          <a:solidFill>
            <a:schemeClr val="accent1">
              <a:lumMod val="70000"/>
            </a:schemeClr>
          </a:solidFill>
          <a:ln algn="ctr">
            <a:no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lgn="ctr">
              <a:defRPr lang="ko-KR" altLang="en-US"/>
            </a:pPr>
            <a:endParaRPr lang="ko-KR" altLang="en-US"/>
          </a:p>
        </p:txBody>
      </p:sp>
      <p:pic>
        <p:nvPicPr>
          <p:cNvPr id="56" name=""/>
          <p:cNvPicPr>
            <a:picLocks noChangeAspect="1"/>
          </p:cNvPicPr>
          <p:nvPr/>
        </p:nvPicPr>
        <p:blipFill rotWithShape="1">
          <a:blip r:embed="rId3"/>
          <a:stretch>
            <a:fillRect/>
          </a:stretch>
        </p:blipFill>
        <p:spPr>
          <a:xfrm>
            <a:off x="962025" y="881062"/>
            <a:ext cx="4667250" cy="5095875"/>
          </a:xfrm>
          <a:prstGeom prst="rect">
            <a:avLst/>
          </a:prstGeom>
        </p:spPr>
      </p:pic>
    </p:spTree>
  </p:cSld>
  <p:clrMapOvr>
    <a:masterClrMapping/>
  </p:clrMapOvr>
  <p:transition xmlns:mc="http://schemas.openxmlformats.org/markup-compatibility/2006" xmlns:hp="http://schemas.haansoft.com/office/presentation/8.0" mc:Ignorable="hp" hp:hslDur="500"/>
</p:sld>
</file>

<file path=ppt/slides/slide7.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7722" y="334830"/>
            <a:ext cx="8414198" cy="540623"/>
          </a:xfrm>
          <a:prstGeom prst="rect">
            <a:avLst/>
          </a:prstGeom>
          <a:noFill/>
        </p:spPr>
        <p:txBody>
          <a:bodyPr wrap="square">
            <a:spAutoFit/>
          </a:bodyPr>
          <a:lstStyle/>
          <a:p>
            <a:pPr lvl="0">
              <a:defRPr lang="ko-KR" altLang="en-US"/>
            </a:pPr>
            <a:r>
              <a:rPr lang="ko-KR" altLang="en-US" sz="3000">
                <a:solidFill>
                  <a:schemeClr val="accent5">
                    <a:lumMod val="50000"/>
                  </a:schemeClr>
                </a:solidFill>
                <a:latin typeface="한컴 윤고딕 240"/>
                <a:ea typeface="한컴 윤고딕 240"/>
              </a:rPr>
              <a:t>나라시대 / 헤이안 시대 / 가마쿠라 시대</a:t>
            </a:r>
            <a:endParaRPr lang="ko-KR" altLang="en-US" sz="3000">
              <a:solidFill>
                <a:schemeClr val="accent5">
                  <a:lumMod val="50000"/>
                </a:schemeClr>
              </a:solidFill>
              <a:latin typeface="한컴 윤고딕 240"/>
              <a:ea typeface="한컴 윤고딕 240"/>
            </a:endParaRPr>
          </a:p>
        </p:txBody>
      </p:sp>
      <p:cxnSp>
        <p:nvCxnSpPr>
          <p:cNvPr id="35" name="직선 연결선 34"/>
          <p:cNvCxnSpPr/>
          <p:nvPr/>
        </p:nvCxnSpPr>
        <p:spPr>
          <a:xfrm flipH="1">
            <a:off x="4773637" y="6456796"/>
            <a:ext cx="74477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직선 연결선 42"/>
          <p:cNvCxnSpPr/>
          <p:nvPr/>
        </p:nvCxnSpPr>
        <p:spPr>
          <a:xfrm>
            <a:off x="5505" y="13855"/>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
          <p:cNvSpPr txBox="1"/>
          <p:nvPr/>
        </p:nvSpPr>
        <p:spPr>
          <a:xfrm>
            <a:off x="6472598" y="1923826"/>
            <a:ext cx="4994036" cy="3055844"/>
          </a:xfrm>
          <a:prstGeom prst="rect">
            <a:avLst/>
          </a:prstGeom>
        </p:spPr>
        <p:txBody>
          <a:bodyPr wrap="square">
            <a:spAutoFit/>
          </a:bodyPr>
          <a:p>
            <a:pPr algn="ctr">
              <a:defRPr lang="ko-KR" altLang="en-US"/>
            </a:pPr>
            <a:r>
              <a:rPr lang="ko-KR" altLang="en-US" sz="3500" b="1">
                <a:latin typeface="한컴 윤고딕 240"/>
                <a:ea typeface="한컴 윤고딕 240"/>
              </a:rPr>
              <a:t>막부 정치 = 무사 집권 </a:t>
            </a:r>
            <a:endParaRPr lang="ko-KR" altLang="en-US" sz="3500" b="1">
              <a:latin typeface="한컴 윤고딕 240"/>
              <a:ea typeface="한컴 윤고딕 240"/>
            </a:endParaRPr>
          </a:p>
          <a:p>
            <a:pPr algn="ctr">
              <a:defRPr lang="ko-KR" altLang="en-US"/>
            </a:pPr>
            <a:endParaRPr lang="ko-KR" altLang="en-US" sz="3500" b="1">
              <a:latin typeface="한컴 윤고딕 240"/>
              <a:ea typeface="한컴 윤고딕 240"/>
            </a:endParaRPr>
          </a:p>
          <a:p>
            <a:pPr algn="ctr">
              <a:defRPr lang="ko-KR" altLang="en-US"/>
            </a:pPr>
            <a:r>
              <a:rPr lang="ko-KR" altLang="en-US" sz="3500" b="1">
                <a:latin typeface="한컴 윤고딕 240"/>
                <a:ea typeface="한컴 윤고딕 240"/>
              </a:rPr>
              <a:t>무사 계급 </a:t>
            </a:r>
            <a:r>
              <a:rPr lang="ko-KR" altLang="en-US" sz="3500" b="1" u="sng">
                <a:solidFill>
                  <a:srgbClr val="ff0000"/>
                </a:solidFill>
                <a:latin typeface="한컴 윤고딕 240"/>
                <a:ea typeface="한컴 윤고딕 240"/>
                <a:hlinkClick r:id="rId3"/>
              </a:rPr>
              <a:t>사무라이</a:t>
            </a:r>
            <a:r>
              <a:rPr lang="ko-KR" altLang="en-US" sz="3500" b="1">
                <a:latin typeface="한컴 윤고딕 240"/>
                <a:ea typeface="한컴 윤고딕 240"/>
              </a:rPr>
              <a:t> 등장 </a:t>
            </a:r>
            <a:endParaRPr lang="ko-KR" altLang="en-US" sz="3500" b="1">
              <a:latin typeface="한컴 윤고딕 240"/>
              <a:ea typeface="한컴 윤고딕 240"/>
            </a:endParaRPr>
          </a:p>
          <a:p>
            <a:pPr algn="ctr">
              <a:defRPr lang="ko-KR" altLang="en-US"/>
            </a:pPr>
            <a:endParaRPr lang="ko-KR" altLang="en-US" sz="3500" b="1">
              <a:latin typeface="한컴 윤고딕 240"/>
              <a:ea typeface="한컴 윤고딕 240"/>
            </a:endParaRPr>
          </a:p>
          <a:p>
            <a:pPr algn="ctr">
              <a:defRPr lang="ko-KR" altLang="en-US"/>
            </a:pPr>
            <a:r>
              <a:rPr lang="ko-KR" altLang="en-US" sz="3500" b="1">
                <a:latin typeface="한컴 윤고딕 240"/>
                <a:ea typeface="한컴 윤고딕 240"/>
              </a:rPr>
              <a:t>영주              무사</a:t>
            </a:r>
            <a:endParaRPr lang="ko-KR" altLang="en-US" sz="3500" b="1">
              <a:latin typeface="한컴 윤고딕 240"/>
              <a:ea typeface="한컴 윤고딕 240"/>
            </a:endParaRPr>
          </a:p>
          <a:p>
            <a:pPr>
              <a:defRPr lang="ko-KR" altLang="en-US"/>
            </a:pPr>
            <a:endParaRPr lang="ko-KR" altLang="en-US" sz="2000" b="1">
              <a:latin typeface="한컴 윤고딕 240"/>
              <a:ea typeface="한컴 윤고딕 240"/>
            </a:endParaRPr>
          </a:p>
        </p:txBody>
      </p:sp>
      <p:sp>
        <p:nvSpPr>
          <p:cNvPr id="57" name=""/>
          <p:cNvSpPr/>
          <p:nvPr/>
        </p:nvSpPr>
        <p:spPr>
          <a:xfrm>
            <a:off x="8078531" y="4132299"/>
            <a:ext cx="1528430" cy="509476"/>
          </a:xfrm>
          <a:prstGeom prst="leftRightArrow">
            <a:avLst>
              <a:gd name="adj1" fmla="val 50000"/>
              <a:gd name="adj2" fmla="val 50000"/>
            </a:avLst>
          </a:prstGeom>
          <a:solidFill>
            <a:schemeClr val="accent1">
              <a:lumMod val="70000"/>
            </a:schemeClr>
          </a:solidFill>
          <a:ln algn="ctr">
            <a:no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p>
            <a:pPr algn="ctr">
              <a:defRPr lang="ko-KR" altLang="en-US"/>
            </a:pPr>
            <a:endParaRPr lang="ko-KR" altLang="en-US"/>
          </a:p>
        </p:txBody>
      </p:sp>
      <p:pic>
        <p:nvPicPr>
          <p:cNvPr id="58" name=""/>
          <p:cNvPicPr>
            <a:picLocks noChangeAspect="1"/>
          </p:cNvPicPr>
          <p:nvPr/>
        </p:nvPicPr>
        <p:blipFill rotWithShape="1">
          <a:blip r:embed="rId4"/>
          <a:stretch>
            <a:fillRect/>
          </a:stretch>
        </p:blipFill>
        <p:spPr>
          <a:xfrm>
            <a:off x="628650" y="1214435"/>
            <a:ext cx="5067300" cy="4848225"/>
          </a:xfrm>
          <a:prstGeom prst="rect">
            <a:avLst/>
          </a:prstGeom>
        </p:spPr>
      </p:pic>
    </p:spTree>
  </p:cSld>
  <p:clrMapOvr>
    <a:masterClrMapping/>
  </p:clrMapOvr>
  <p:transition xmlns:mc="http://schemas.openxmlformats.org/markup-compatibility/2006" xmlns:hp="http://schemas.haansoft.com/office/presentation/8.0" mc:Ignorable="hp" hp:hslDur="500"/>
</p:sld>
</file>

<file path=ppt/slides/slide8.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Pr shadeToTitle="0">
        <a:solidFill>
          <a:schemeClr val="accent1">
            <a:lumMod val="75000"/>
          </a:schemeClr>
        </a:solidFill>
      </p:bgPr>
    </p:bg>
    <p:spTree>
      <p:nvGrpSpPr>
        <p:cNvPr id="1" name=""/>
        <p:cNvGrpSpPr/>
        <p:nvPr/>
      </p:nvGrpSpPr>
      <p:grpSpPr>
        <a:xfrm>
          <a:off x="0" y="0"/>
          <a:ext cx="0" cy="0"/>
          <a:chOff x="0" y="0"/>
          <a:chExt cx="0" cy="0"/>
        </a:xfrm>
      </p:grpSpPr>
      <p:sp>
        <p:nvSpPr>
          <p:cNvPr id="3" name="TextBox 2"/>
          <p:cNvSpPr txBox="1"/>
          <p:nvPr/>
        </p:nvSpPr>
        <p:spPr>
          <a:xfrm>
            <a:off x="2732484" y="3429000"/>
            <a:ext cx="7391928" cy="699676"/>
          </a:xfrm>
          <a:prstGeom prst="rect">
            <a:avLst/>
          </a:prstGeom>
          <a:noFill/>
        </p:spPr>
        <p:txBody>
          <a:bodyPr wrap="square">
            <a:spAutoFit/>
          </a:bodyPr>
          <a:lstStyle/>
          <a:p>
            <a:pPr lvl="0">
              <a:defRPr lang="ko-KR" altLang="en-US"/>
            </a:pPr>
            <a:r>
              <a:rPr lang="ko-KR" altLang="en-US" sz="4000">
                <a:solidFill>
                  <a:schemeClr val="bg1"/>
                </a:solidFill>
                <a:latin typeface="한컴 윤고딕 240"/>
                <a:ea typeface="한컴 윤고딕 240"/>
              </a:rPr>
              <a:t>무로마치 / 아즈치 모모야마 시대  </a:t>
            </a:r>
            <a:endParaRPr lang="ko-KR" altLang="en-US" sz="4000">
              <a:solidFill>
                <a:schemeClr val="bg1"/>
              </a:solidFill>
              <a:latin typeface="한컴 윤고딕 240"/>
              <a:ea typeface="한컴 윤고딕 240"/>
            </a:endParaRPr>
          </a:p>
        </p:txBody>
      </p:sp>
      <p:sp>
        <p:nvSpPr>
          <p:cNvPr id="7" name=""/>
          <p:cNvSpPr/>
          <p:nvPr/>
        </p:nvSpPr>
        <p:spPr>
          <a:xfrm>
            <a:off x="1541279" y="1880190"/>
            <a:ext cx="1306919" cy="1306918"/>
          </a:xfrm>
          <a:prstGeom prst="ellipse">
            <a:avLst/>
          </a:prstGeom>
          <a:solidFill>
            <a:schemeClr val="accent1">
              <a:lumMod val="90000"/>
            </a:schemeClr>
          </a:solidFill>
          <a:ln w="127000" algn="ctr">
            <a:solidFill>
              <a:schemeClr val="accent1">
                <a:lumMod val="20000"/>
                <a:lumOff val="80000"/>
              </a:schemeClr>
            </a:solid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p>
            <a:pPr algn="ctr">
              <a:defRPr lang="ko-KR" altLang="en-US"/>
            </a:pPr>
            <a:r>
              <a:rPr lang="ko-KR" altLang="en-US" sz="4500" b="1">
                <a:latin typeface="한컴 윤고딕 240"/>
                <a:ea typeface="한컴 윤고딕 240"/>
              </a:rPr>
              <a:t>2</a:t>
            </a:r>
            <a:endParaRPr lang="ko-KR" altLang="en-US" sz="4500" b="1">
              <a:latin typeface="한컴 윤고딕 240"/>
              <a:ea typeface="한컴 윤고딕 240"/>
            </a:endParaRPr>
          </a:p>
        </p:txBody>
      </p:sp>
    </p:spTree>
  </p:cSld>
  <p:clrMapOvr>
    <a:masterClrMapping/>
  </p:clrMapOvr>
  <p:transition xmlns:mc="http://schemas.openxmlformats.org/markup-compatibility/2006" xmlns:hp="http://schemas.haansoft.com/office/presentation/8.0" mc:Ignorable="hp" hp:hslDur="500"/>
</p:sld>
</file>

<file path=ppt/slides/slide9.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7722" y="334830"/>
            <a:ext cx="8414198" cy="540623"/>
          </a:xfrm>
          <a:prstGeom prst="rect">
            <a:avLst/>
          </a:prstGeom>
          <a:noFill/>
        </p:spPr>
        <p:txBody>
          <a:bodyPr wrap="square">
            <a:spAutoFit/>
          </a:bodyPr>
          <a:lstStyle/>
          <a:p>
            <a:pPr lvl="0">
              <a:defRPr lang="ko-KR" altLang="en-US"/>
            </a:pPr>
            <a:r>
              <a:rPr lang="ko-KR" altLang="en-US" sz="3000">
                <a:solidFill>
                  <a:schemeClr val="accent5">
                    <a:lumMod val="50000"/>
                  </a:schemeClr>
                </a:solidFill>
                <a:latin typeface="한컴 윤고딕 240"/>
                <a:ea typeface="한컴 윤고딕 240"/>
              </a:rPr>
              <a:t>무로마치 / 아즈치 모모야마 시대</a:t>
            </a:r>
            <a:endParaRPr lang="ko-KR" altLang="en-US" sz="3000">
              <a:solidFill>
                <a:schemeClr val="accent5">
                  <a:lumMod val="50000"/>
                </a:schemeClr>
              </a:solidFill>
              <a:latin typeface="한컴 윤고딕 240"/>
              <a:ea typeface="한컴 윤고딕 240"/>
            </a:endParaRPr>
          </a:p>
        </p:txBody>
      </p:sp>
      <p:cxnSp>
        <p:nvCxnSpPr>
          <p:cNvPr id="35" name="직선 연결선 34"/>
          <p:cNvCxnSpPr/>
          <p:nvPr/>
        </p:nvCxnSpPr>
        <p:spPr>
          <a:xfrm flipH="1">
            <a:off x="4773637" y="6456796"/>
            <a:ext cx="74477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직선 연결선 42"/>
          <p:cNvCxnSpPr/>
          <p:nvPr/>
        </p:nvCxnSpPr>
        <p:spPr>
          <a:xfrm>
            <a:off x="5505" y="13855"/>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
          <p:cNvSpPr txBox="1"/>
          <p:nvPr/>
        </p:nvSpPr>
        <p:spPr>
          <a:xfrm>
            <a:off x="6453546" y="2064677"/>
            <a:ext cx="5172690" cy="3819868"/>
          </a:xfrm>
          <a:prstGeom prst="rect">
            <a:avLst/>
          </a:prstGeom>
        </p:spPr>
        <p:txBody>
          <a:bodyPr wrap="square">
            <a:spAutoFit/>
          </a:bodyPr>
          <a:p>
            <a:pPr algn="ctr">
              <a:defRPr lang="ko-KR" altLang="en-US"/>
            </a:pPr>
            <a:r>
              <a:rPr lang="ko-KR" altLang="en-US" sz="3500" b="1">
                <a:latin typeface="한컴 윤고딕 240"/>
                <a:ea typeface="한컴 윤고딕 240"/>
              </a:rPr>
              <a:t>구게정권 </a:t>
            </a:r>
            <a:r>
              <a:rPr lang="en-US" altLang="ko-KR" sz="3500" b="1">
                <a:latin typeface="한컴 윤고딕 240"/>
                <a:ea typeface="한컴 윤고딕 240"/>
              </a:rPr>
              <a:t>vs </a:t>
            </a:r>
            <a:r>
              <a:rPr lang="ko-KR" altLang="en-US" sz="3500" b="1">
                <a:latin typeface="한컴 윤고딕 240"/>
                <a:ea typeface="한컴 윤고딕 240"/>
              </a:rPr>
              <a:t>막부정권</a:t>
            </a:r>
            <a:endParaRPr lang="ko-KR" altLang="en-US" sz="3500" b="1">
              <a:latin typeface="한컴 윤고딕 240"/>
              <a:ea typeface="한컴 윤고딕 240"/>
            </a:endParaRPr>
          </a:p>
          <a:p>
            <a:pPr algn="ctr">
              <a:defRPr lang="ko-KR" altLang="en-US"/>
            </a:pPr>
            <a:r>
              <a:rPr lang="ko-KR" altLang="en-US" sz="3500" b="1">
                <a:latin typeface="한컴 윤고딕 240"/>
                <a:ea typeface="한컴 윤고딕 240"/>
              </a:rPr>
              <a:t>왕의 지원군 </a:t>
            </a:r>
            <a:r>
              <a:rPr lang="en-US" altLang="ko-KR" sz="3500" b="1">
                <a:latin typeface="한컴 윤고딕 240"/>
                <a:ea typeface="한컴 윤고딕 240"/>
              </a:rPr>
              <a:t>vs</a:t>
            </a:r>
            <a:r>
              <a:rPr lang="ko-KR" altLang="en-US" sz="3500" b="1">
                <a:latin typeface="한컴 윤고딕 240"/>
                <a:ea typeface="한컴 윤고딕 240"/>
              </a:rPr>
              <a:t> 무사계급</a:t>
            </a:r>
            <a:endParaRPr lang="ko-KR" altLang="en-US" sz="3500" b="1">
              <a:latin typeface="한컴 윤고딕 240"/>
              <a:ea typeface="한컴 윤고딕 240"/>
            </a:endParaRPr>
          </a:p>
          <a:p>
            <a:pPr algn="ctr">
              <a:defRPr lang="ko-KR" altLang="en-US"/>
            </a:pPr>
            <a:endParaRPr lang="ko-KR" altLang="en-US" sz="3500" b="1">
              <a:latin typeface="한컴 윤고딕 240"/>
              <a:ea typeface="한컴 윤고딕 240"/>
            </a:endParaRPr>
          </a:p>
          <a:p>
            <a:pPr algn="ctr">
              <a:defRPr lang="ko-KR" altLang="en-US"/>
            </a:pPr>
            <a:endParaRPr lang="ko-KR" altLang="en-US" sz="3500" b="1">
              <a:latin typeface="한컴 윤고딕 240"/>
              <a:ea typeface="한컴 윤고딕 240"/>
            </a:endParaRPr>
          </a:p>
          <a:p>
            <a:pPr algn="ctr">
              <a:defRPr lang="ko-KR" altLang="en-US"/>
            </a:pPr>
            <a:r>
              <a:rPr lang="ko-KR" altLang="en-US" sz="3500" b="1">
                <a:latin typeface="한컴 윤고딕 240"/>
                <a:ea typeface="한컴 윤고딕 240"/>
              </a:rPr>
              <a:t>남북조 시대 </a:t>
            </a:r>
            <a:endParaRPr lang="ko-KR" altLang="en-US" sz="3500" b="1">
              <a:latin typeface="한컴 윤고딕 240"/>
              <a:ea typeface="한컴 윤고딕 240"/>
            </a:endParaRPr>
          </a:p>
          <a:p>
            <a:pPr algn="ctr">
              <a:defRPr lang="ko-KR" altLang="en-US"/>
            </a:pPr>
            <a:endParaRPr lang="ko-KR" altLang="en-US" sz="3500" b="1">
              <a:latin typeface="한컴 윤고딕 240"/>
              <a:ea typeface="한컴 윤고딕 240"/>
            </a:endParaRPr>
          </a:p>
          <a:p>
            <a:pPr algn="ctr">
              <a:defRPr lang="ko-KR" altLang="en-US"/>
            </a:pPr>
            <a:endParaRPr lang="ko-KR" altLang="en-US" sz="3500" b="1">
              <a:latin typeface="한컴 윤고딕 240"/>
              <a:ea typeface="한컴 윤고딕 240"/>
            </a:endParaRPr>
          </a:p>
        </p:txBody>
      </p:sp>
      <p:sp>
        <p:nvSpPr>
          <p:cNvPr id="59" name=""/>
          <p:cNvSpPr/>
          <p:nvPr/>
        </p:nvSpPr>
        <p:spPr>
          <a:xfrm>
            <a:off x="8711150" y="3429000"/>
            <a:ext cx="721590" cy="713647"/>
          </a:xfrm>
          <a:prstGeom prst="downArrow">
            <a:avLst>
              <a:gd name="adj1" fmla="val 50000"/>
              <a:gd name="adj2" fmla="val 50000"/>
            </a:avLst>
          </a:prstGeom>
          <a:solidFill>
            <a:schemeClr val="accent1">
              <a:lumMod val="70000"/>
            </a:schemeClr>
          </a:solidFill>
          <a:ln algn="ctr">
            <a:no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lgn="ctr">
              <a:defRPr lang="ko-KR" altLang="en-US"/>
            </a:pPr>
            <a:endParaRPr lang="ko-KR" altLang="en-US"/>
          </a:p>
        </p:txBody>
      </p:sp>
      <p:pic>
        <p:nvPicPr>
          <p:cNvPr id="61" name=""/>
          <p:cNvPicPr>
            <a:picLocks noChangeAspect="1"/>
          </p:cNvPicPr>
          <p:nvPr/>
        </p:nvPicPr>
        <p:blipFill rotWithShape="1">
          <a:blip r:embed="rId3"/>
          <a:stretch>
            <a:fillRect/>
          </a:stretch>
        </p:blipFill>
        <p:spPr>
          <a:xfrm>
            <a:off x="390525" y="1081088"/>
            <a:ext cx="5457825" cy="5305425"/>
          </a:xfrm>
          <a:prstGeom prst="rect">
            <a:avLst/>
          </a:prstGeom>
        </p:spPr>
      </p:pic>
    </p:spTree>
  </p:cSld>
  <p:clrMapOvr>
    <a:masterClrMapping/>
  </p:clrMapOvr>
  <p:transition xmlns:mc="http://schemas.openxmlformats.org/markup-compatibility/2006" xmlns:hp="http://schemas.haansoft.com/office/presentation/8.0" mc:Ignorable="hp" hp:hslDur="500"/>
</p:sld>
</file>

<file path=ppt/theme/theme1.xml><?xml version="1.0" encoding="utf-8"?>
<a:theme xmlns:r="http://schemas.openxmlformats.org/officeDocument/2006/relationships" xmlns:c="http://schemas.openxmlformats.org/drawingml/2006/chart" xmlns:dgm="http://schemas.openxmlformats.org/drawingml/2006/diagram" xmlns:dsp="http://schemas.microsoft.com/office/drawing/2008/diagram" xmlns:a="http://schemas.openxmlformats.org/drawingml/2006/main" xmlns:pic="http://schemas.openxmlformats.org/drawingml/2006/picture" xmlns:wp="http://schemas.openxmlformats.org/drawingml/2006/wordprocessingDrawing" xmlns:xdr="http://schemas.openxmlformats.org/drawingml/2006/spreadsheetDrawing" name="Office 테마">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테마">
      <a:majorFont>
        <a:latin typeface="Calibri Light" panose="20"/>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20"/>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2.xml><?xml version="1.0" encoding="utf-8"?>
<a:theme xmlns:r="http://schemas.openxmlformats.org/officeDocument/2006/relationships" xmlns:c="http://schemas.openxmlformats.org/drawingml/2006/chart" xmlns:dgm="http://schemas.openxmlformats.org/drawingml/2006/diagram" xmlns:dsp="http://schemas.microsoft.com/office/drawing/2008/diagram" xmlns:a="http://schemas.openxmlformats.org/drawingml/2006/main" xmlns:pic="http://schemas.openxmlformats.org/drawingml/2006/picture" xmlns:wp="http://schemas.openxmlformats.org/drawingml/2006/wordprocessingDrawing" xmlns:xdr="http://schemas.openxmlformats.org/drawingml/2006/spreadsheetDrawing"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20"/>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20"/>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3.xml><?xml version="1.0" encoding="utf-8"?>
<a:theme xmlns:r="http://schemas.openxmlformats.org/officeDocument/2006/relationships" xmlns:c="http://schemas.openxmlformats.org/drawingml/2006/chart" xmlns:dgm="http://schemas.openxmlformats.org/drawingml/2006/diagram" xmlns:dsp="http://schemas.microsoft.com/office/drawing/2008/diagram" xmlns:a="http://schemas.openxmlformats.org/drawingml/2006/main" xmlns:pic="http://schemas.openxmlformats.org/drawingml/2006/picture" xmlns:wp="http://schemas.openxmlformats.org/drawingml/2006/wordprocessingDrawing" xmlns:xdr="http://schemas.openxmlformats.org/drawingml/2006/spreadsheetDrawing"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20"/>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20"/>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ep:Properties xmlns:r="http://schemas.openxmlformats.org/officeDocument/2006/relationships" xmlns:ep="http://schemas.openxmlformats.org/officeDocument/2006/extended-properties" xmlns:vt="http://schemas.openxmlformats.org/officeDocument/2006/docPropsVTypes">
  <ep:Manager/>
  <ep:Company/>
  <ep:Words>310</ep:Words>
  <ep:PresentationFormat>와이드스크린</ep:PresentationFormat>
  <ep:Paragraphs>87</ep:Paragraphs>
  <ep:Slides>57</ep:Slides>
  <ep:Notes>4</ep:Notes>
  <ep:TotalTime>0</ep:TotalTime>
  <ep:HiddenSlides>0</ep:HiddenSlides>
  <ep:MMClips>0</ep:MMClips>
  <ep:HeadingPairs>
    <vt:vector size="4" baseType="variant">
      <vt:variant>
        <vt:lpstr>테마</vt:lpstr>
      </vt:variant>
      <vt:variant>
        <vt:i4>1</vt:i4>
      </vt:variant>
      <vt:variant>
        <vt:lpstr>슬라이드 제목</vt:lpstr>
      </vt:variant>
      <vt:variant>
        <vt:i4>57</vt:i4>
      </vt:variant>
    </vt:vector>
  </ep:HeadingPairs>
  <ep:TitlesOfParts>
    <vt:vector size="58" baseType="lpstr">
      <vt:lpstr>Office 테마</vt:lpstr>
      <vt:lpstr>슬라이드 1</vt:lpstr>
      <vt:lpstr>슬라이드 2</vt:lpstr>
      <vt:lpstr>슬라이드 3</vt:lpstr>
      <vt:lpstr>슬라이드 4</vt:lpstr>
      <vt:lpstr>슬라이드 5</vt:lpstr>
      <vt:lpstr>슬라이드 6</vt:lpstr>
      <vt:lpstr>슬라이드 7</vt:lpstr>
      <vt:lpstr>슬라이드 8</vt:lpstr>
      <vt:lpstr>슬라이드 9</vt:lpstr>
      <vt:lpstr>슬라이드 10</vt:lpstr>
      <vt:lpstr>슬라이드 11</vt:lpstr>
      <vt:lpstr>슬라이드 12</vt:lpstr>
      <vt:lpstr>슬라이드 13</vt:lpstr>
      <vt:lpstr>슬라이드 14</vt:lpstr>
      <vt:lpstr>슬라이드 15</vt:lpstr>
      <vt:lpstr>슬라이드 16</vt:lpstr>
      <vt:lpstr>슬라이드 17</vt:lpstr>
      <vt:lpstr>슬라이드 18</vt:lpstr>
      <vt:lpstr>슬라이드 19</vt:lpstr>
      <vt:lpstr>슬라이드 20</vt:lpstr>
      <vt:lpstr>슬라이드 21</vt:lpstr>
      <vt:lpstr>슬라이드 22</vt:lpstr>
      <vt:lpstr>슬라이드 23</vt:lpstr>
      <vt:lpstr>슬라이드 24</vt:lpstr>
      <vt:lpstr>슬라이드 25</vt:lpstr>
      <vt:lpstr>슬라이드 26</vt:lpstr>
      <vt:lpstr>슬라이드 27</vt:lpstr>
      <vt:lpstr>슬라이드 28</vt:lpstr>
      <vt:lpstr>슬라이드 29</vt:lpstr>
      <vt:lpstr>슬라이드 30</vt:lpstr>
      <vt:lpstr>슬라이드 31</vt:lpstr>
      <vt:lpstr>슬라이드 32</vt:lpstr>
      <vt:lpstr>슬라이드 33</vt:lpstr>
      <vt:lpstr>슬라이드 34</vt:lpstr>
      <vt:lpstr>슬라이드 35</vt:lpstr>
      <vt:lpstr>슬라이드 36</vt:lpstr>
      <vt:lpstr>슬라이드 37</vt:lpstr>
      <vt:lpstr>슬라이드 38</vt:lpstr>
      <vt:lpstr>슬라이드 39</vt:lpstr>
      <vt:lpstr>슬라이드 40</vt:lpstr>
      <vt:lpstr>슬라이드 41</vt:lpstr>
      <vt:lpstr>슬라이드 42</vt:lpstr>
      <vt:lpstr>슬라이드 43</vt:lpstr>
      <vt:lpstr>슬라이드 44</vt:lpstr>
      <vt:lpstr>슬라이드 45</vt:lpstr>
      <vt:lpstr>슬라이드 46</vt:lpstr>
      <vt:lpstr>슬라이드 47</vt:lpstr>
      <vt:lpstr>슬라이드 48</vt:lpstr>
      <vt:lpstr>슬라이드 49</vt:lpstr>
      <vt:lpstr>슬라이드 50</vt:lpstr>
      <vt:lpstr>슬라이드 51</vt:lpstr>
      <vt:lpstr>슬라이드 52</vt:lpstr>
      <vt:lpstr>슬라이드 53</vt:lpstr>
      <vt:lpstr>슬라이드 54</vt:lpstr>
      <vt:lpstr>슬라이드 55</vt:lpstr>
      <vt:lpstr>슬라이드 56</vt:lpstr>
      <vt:lpstr>슬라이드 57</vt:lpstr>
    </vt:vector>
  </ep:TitlesOfParts>
  <ep:HyperlinkBase/>
  <ep:Application>Hancom Office Hanshow 2014</ep:Application>
  <ep:AppVersion>0900.0000.01</ep:AppVersion>
</ep:Properties>
</file>

<file path=docProps/core.xml><?xml version="1.0" encoding="utf-8"?>
<cp:coreProperties xmlns:r="http://schemas.openxmlformats.org/officeDocument/2006/relationships" xmlns:cp="http://schemas.openxmlformats.org/package/2006/metadata/core-properties" xmlns:dc="http://purl.org/dc/elements/1.1/" xmlns:dcterms="http://purl.org/dc/terms/" xmlns:dcmitype="http://purl.org/dc/dcmitype/" xmlns:xsi="http://www.w3.org/2001/XMLSchema-instance">
  <dcterms:created xsi:type="dcterms:W3CDTF">2014-11-29T16:54:20.000</dcterms:created>
  <dc:creator>Bennie park</dc:creator>
  <cp:lastModifiedBy>tsc03</cp:lastModifiedBy>
  <dcterms:modified xsi:type="dcterms:W3CDTF">2017-10-08T12:21:49.167</dcterms:modified>
  <cp:revision>141</cp:revision>
  <dc:title>PowerPoint 프레젠테이션</dc:title>
</cp:coreProperties>
</file>