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0" d="100"/>
          <a:sy n="120" d="100"/>
        </p:scale>
        <p:origin x="-1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6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384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851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41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71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98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56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730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623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058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72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213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06.&#45432;&#48512;&#45208;&#44032;%20&#49324;&#54980;~&#50640;&#46020;&#47561;&#48512;%20&#49688;&#47549;&#51204;-&#49888;&#51473;&#49453;/&#44592;&#50836;&#49828;&#54924;&#51032;__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06.&#45432;&#48512;&#45208;&#44032;%20&#49324;&#54980;~&#50640;&#46020;&#47561;&#48512;%20&#49688;&#47549;&#51204;-&#49888;&#51473;&#49453;/&#49464;&#53412;&#44032;&#54616;&#46972;%20&#51204;&#53804;__.mp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898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38216" y="1714488"/>
            <a:ext cx="102870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5000" b="1" dirty="0" smtClean="0">
                <a:solidFill>
                  <a:srgbClr val="4F81BD"/>
                </a:solidFill>
                <a:latin typeface="한컴 윤체 L" pitchFamily="18" charset="-127"/>
                <a:ea typeface="한컴 윤체 L" pitchFamily="18" charset="-127"/>
              </a:rPr>
              <a:t>중세 일본의 무사시대</a:t>
            </a:r>
            <a:endParaRPr lang="en-US" altLang="ko-KR" sz="5000" b="1" dirty="0">
              <a:solidFill>
                <a:srgbClr val="4F81BD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704" y="3717032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21402110  </a:t>
            </a:r>
            <a:r>
              <a:rPr lang="ko-KR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신중섭</a:t>
            </a:r>
            <a:endParaRPr lang="en-US" altLang="ko-KR" sz="2000" b="1" dirty="0">
              <a:solidFill>
                <a:schemeClr val="tx2">
                  <a:lumMod val="60000"/>
                  <a:lumOff val="40000"/>
                </a:schemeClr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00256" y="476673"/>
            <a:ext cx="257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rgbClr val="4F81BD"/>
                </a:solidFill>
                <a:latin typeface="한컴 윤체 L" pitchFamily="18" charset="-127"/>
                <a:ea typeface="한컴 윤체 L" pitchFamily="18" charset="-127"/>
              </a:rPr>
              <a:t>4</a:t>
            </a:r>
            <a:r>
              <a:rPr lang="ko-KR" altLang="en-US" sz="2400" b="1" dirty="0" smtClean="0">
                <a:solidFill>
                  <a:srgbClr val="4F81BD"/>
                </a:solidFill>
                <a:latin typeface="한컴 윤체 L" pitchFamily="18" charset="-127"/>
                <a:ea typeface="한컴 윤체 L" pitchFamily="18" charset="-127"/>
              </a:rPr>
              <a:t>조</a:t>
            </a:r>
            <a:endParaRPr lang="ko-KR" altLang="en-US" sz="2400" b="1" dirty="0">
              <a:solidFill>
                <a:srgbClr val="4F81BD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128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90459" y="71414"/>
            <a:ext cx="5143536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</a:rPr>
              <a:t>중세 일본의 무사시대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768075" y="642918"/>
            <a:ext cx="5423925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white"/>
                </a:solidFill>
              </a:rPr>
              <a:t>에도 막부 수립</a:t>
            </a:r>
            <a:endParaRPr lang="ko-KR" altLang="en-US" sz="4000" b="1" dirty="0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1" y="1484784"/>
            <a:ext cx="4871655" cy="338437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1556793"/>
            <a:ext cx="5664629" cy="516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4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90459" y="71414"/>
            <a:ext cx="5143536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</a:rPr>
              <a:t>중세 일본의 무사시대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810733" y="642918"/>
            <a:ext cx="2381267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dirty="0">
                <a:solidFill>
                  <a:prstClr val="white"/>
                </a:solidFill>
              </a:rPr>
              <a:t>순서</a:t>
            </a:r>
          </a:p>
        </p:txBody>
      </p:sp>
      <p:pic>
        <p:nvPicPr>
          <p:cNvPr id="6" name="그림 5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95" y="857233"/>
            <a:ext cx="3246637" cy="19187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3467" y="1571612"/>
            <a:ext cx="11430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prstClr val="white"/>
                </a:solidFill>
                <a:latin typeface="한컴 윤체 L" pitchFamily="18" charset="-127"/>
                <a:ea typeface="한컴 윤체 L" pitchFamily="18" charset="-127"/>
              </a:rPr>
              <a:t>01</a:t>
            </a:r>
            <a:endParaRPr lang="ko-KR" altLang="en-US" sz="3500" b="1" dirty="0">
              <a:solidFill>
                <a:prstClr val="white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pic>
        <p:nvPicPr>
          <p:cNvPr id="8" name="그림 7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95" y="1785927"/>
            <a:ext cx="3246637" cy="1918701"/>
          </a:xfrm>
          <a:prstGeom prst="rect">
            <a:avLst/>
          </a:prstGeom>
        </p:spPr>
      </p:pic>
      <p:pic>
        <p:nvPicPr>
          <p:cNvPr id="9" name="그림 8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95" y="2714621"/>
            <a:ext cx="3246637" cy="1918701"/>
          </a:xfrm>
          <a:prstGeom prst="rect">
            <a:avLst/>
          </a:prstGeom>
        </p:spPr>
      </p:pic>
      <p:pic>
        <p:nvPicPr>
          <p:cNvPr id="10" name="그림 9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95" y="3643315"/>
            <a:ext cx="3246637" cy="19187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41581" y="2508306"/>
            <a:ext cx="11430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prstClr val="white"/>
                </a:solidFill>
                <a:latin typeface="한컴 윤체 L" pitchFamily="18" charset="-127"/>
                <a:ea typeface="한컴 윤체 L" pitchFamily="18" charset="-127"/>
              </a:rPr>
              <a:t>02</a:t>
            </a:r>
            <a:endParaRPr lang="ko-KR" altLang="en-US" sz="3500" b="1" dirty="0">
              <a:solidFill>
                <a:prstClr val="white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1581" y="3433000"/>
            <a:ext cx="11430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prstClr val="white"/>
                </a:solidFill>
                <a:latin typeface="한컴 윤체 L" pitchFamily="18" charset="-127"/>
                <a:ea typeface="한컴 윤체 L" pitchFamily="18" charset="-127"/>
              </a:rPr>
              <a:t>03</a:t>
            </a:r>
            <a:endParaRPr lang="ko-KR" altLang="en-US" sz="3500" b="1" dirty="0">
              <a:solidFill>
                <a:prstClr val="white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1581" y="4357694"/>
            <a:ext cx="11430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prstClr val="white"/>
                </a:solidFill>
                <a:latin typeface="한컴 윤체 L" pitchFamily="18" charset="-127"/>
                <a:ea typeface="한컴 윤체 L" pitchFamily="18" charset="-127"/>
              </a:rPr>
              <a:t>04</a:t>
            </a:r>
            <a:endParaRPr lang="ko-KR" altLang="en-US" sz="3500" b="1" dirty="0">
              <a:solidFill>
                <a:prstClr val="white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238480" y="1571612"/>
            <a:ext cx="7524803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prstClr val="black"/>
                </a:solidFill>
              </a:rPr>
              <a:t>오다 </a:t>
            </a:r>
            <a:r>
              <a:rPr lang="ko-KR" altLang="en-US" sz="2400" b="1" dirty="0" err="1" smtClean="0">
                <a:solidFill>
                  <a:prstClr val="black"/>
                </a:solidFill>
              </a:rPr>
              <a:t>노부나가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 사후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238480" y="2500306"/>
            <a:ext cx="7524803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err="1" smtClean="0">
                <a:solidFill>
                  <a:prstClr val="black"/>
                </a:solidFill>
              </a:rPr>
              <a:t>도요토미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 </a:t>
            </a:r>
            <a:r>
              <a:rPr lang="ko-KR" altLang="en-US" sz="2400" b="1" dirty="0" err="1" smtClean="0">
                <a:solidFill>
                  <a:prstClr val="black"/>
                </a:solidFill>
              </a:rPr>
              <a:t>히데요시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238480" y="3429000"/>
            <a:ext cx="7524803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err="1" smtClean="0">
                <a:solidFill>
                  <a:prstClr val="black"/>
                </a:solidFill>
              </a:rPr>
              <a:t>도요토미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 </a:t>
            </a:r>
            <a:r>
              <a:rPr lang="ko-KR" altLang="en-US" sz="2400" b="1" dirty="0" err="1" smtClean="0">
                <a:solidFill>
                  <a:prstClr val="black"/>
                </a:solidFill>
              </a:rPr>
              <a:t>히데요시의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 집권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238480" y="4357694"/>
            <a:ext cx="7524803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err="1" smtClean="0">
                <a:solidFill>
                  <a:prstClr val="black"/>
                </a:solidFill>
              </a:rPr>
              <a:t>도요토미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 가문의 몰락과 </a:t>
            </a:r>
            <a:r>
              <a:rPr lang="ko-KR" altLang="en-US" sz="2400" b="1" dirty="0" err="1" smtClean="0">
                <a:solidFill>
                  <a:prstClr val="black"/>
                </a:solidFill>
              </a:rPr>
              <a:t>신정부수립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9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90459" y="71414"/>
            <a:ext cx="5143536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</a:rPr>
              <a:t>중세 일본의 무사시대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807968" y="642918"/>
            <a:ext cx="638403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white"/>
                </a:solidFill>
              </a:rPr>
              <a:t>역사적 사건</a:t>
            </a:r>
            <a:endParaRPr lang="ko-KR" altLang="en-US" sz="4000" b="1" dirty="0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27381" y="1844824"/>
            <a:ext cx="2112235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1582</a:t>
            </a:r>
          </a:p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혼노지의</a:t>
            </a:r>
            <a:r>
              <a:rPr lang="ko-KR" altLang="en-US" dirty="0" smtClean="0">
                <a:solidFill>
                  <a:schemeClr val="tx1"/>
                </a:solidFill>
              </a:rPr>
              <a:t> 변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512632" y="1844372"/>
            <a:ext cx="2112235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1582</a:t>
            </a:r>
          </a:p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야마자키</a:t>
            </a:r>
            <a:r>
              <a:rPr lang="ko-KR" altLang="en-US" dirty="0">
                <a:solidFill>
                  <a:schemeClr val="tx1"/>
                </a:solidFill>
              </a:rPr>
              <a:t> 전투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3887755" y="3549924"/>
            <a:ext cx="3264363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1592</a:t>
            </a:r>
          </a:p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분로쿠의</a:t>
            </a:r>
            <a:r>
              <a:rPr lang="ko-KR" altLang="en-US" dirty="0" smtClean="0">
                <a:solidFill>
                  <a:schemeClr val="tx1"/>
                </a:solidFill>
              </a:rPr>
              <a:t> 역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임진왜란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9360363" y="1844824"/>
            <a:ext cx="2112235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1583</a:t>
            </a:r>
          </a:p>
          <a:p>
            <a:pPr algn="ctr"/>
            <a:r>
              <a:rPr lang="ko-KR" altLang="en-US" sz="1400" dirty="0" err="1" smtClean="0">
                <a:solidFill>
                  <a:schemeClr val="tx1"/>
                </a:solidFill>
              </a:rPr>
              <a:t>시즈가타케</a:t>
            </a:r>
            <a:r>
              <a:rPr lang="ko-KR" altLang="en-US" sz="1400" dirty="0" smtClean="0">
                <a:solidFill>
                  <a:schemeClr val="tx1"/>
                </a:solidFill>
              </a:rPr>
              <a:t> 전투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480043" y="1844824"/>
            <a:ext cx="2112235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1582</a:t>
            </a:r>
          </a:p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키요스</a:t>
            </a:r>
            <a:r>
              <a:rPr lang="ko-KR" altLang="en-US" dirty="0">
                <a:solidFill>
                  <a:schemeClr val="tx1"/>
                </a:solidFill>
              </a:rPr>
              <a:t> 회의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7920203" y="3549924"/>
            <a:ext cx="3264363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1597</a:t>
            </a:r>
          </a:p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케이</a:t>
            </a:r>
            <a:r>
              <a:rPr lang="ko-KR" altLang="en-US" dirty="0" err="1">
                <a:solidFill>
                  <a:schemeClr val="tx1"/>
                </a:solidFill>
              </a:rPr>
              <a:t>쵸</a:t>
            </a:r>
            <a:r>
              <a:rPr lang="ko-KR" altLang="en-US" dirty="0" err="1" smtClean="0">
                <a:solidFill>
                  <a:schemeClr val="tx1"/>
                </a:solidFill>
              </a:rPr>
              <a:t>의</a:t>
            </a:r>
            <a:r>
              <a:rPr lang="ko-KR" altLang="en-US" dirty="0" smtClean="0">
                <a:solidFill>
                  <a:schemeClr val="tx1"/>
                </a:solidFill>
              </a:rPr>
              <a:t> 역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정유재란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27381" y="5233786"/>
            <a:ext cx="389735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1598</a:t>
            </a:r>
          </a:p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도요토미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</a:rPr>
              <a:t>히데요시</a:t>
            </a:r>
            <a:r>
              <a:rPr lang="ko-KR" altLang="en-US" dirty="0" smtClean="0">
                <a:solidFill>
                  <a:schemeClr val="tx1"/>
                </a:solidFill>
              </a:rPr>
              <a:t> 사망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911424" y="3549924"/>
            <a:ext cx="2112235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1590</a:t>
            </a:r>
          </a:p>
          <a:p>
            <a:pPr algn="ctr"/>
            <a:r>
              <a:rPr lang="ko-KR" altLang="en-US" sz="1400" dirty="0" err="1" smtClean="0">
                <a:solidFill>
                  <a:schemeClr val="tx1"/>
                </a:solidFill>
              </a:rPr>
              <a:t>오다와라성</a:t>
            </a:r>
            <a:r>
              <a:rPr lang="ko-KR" altLang="en-US" sz="1400" dirty="0" smtClean="0">
                <a:solidFill>
                  <a:schemeClr val="tx1"/>
                </a:solidFill>
              </a:rPr>
              <a:t> 전투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333995" y="5233786"/>
            <a:ext cx="2775389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1600</a:t>
            </a:r>
          </a:p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세키가하라</a:t>
            </a:r>
            <a:r>
              <a:rPr lang="ko-KR" altLang="en-US" dirty="0" smtClean="0">
                <a:solidFill>
                  <a:schemeClr val="tx1"/>
                </a:solidFill>
              </a:rPr>
              <a:t> 성 전투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5" name="직선 화살표 연결선 14"/>
          <p:cNvCxnSpPr>
            <a:stCxn id="2" idx="3"/>
            <a:endCxn id="17" idx="1"/>
          </p:cNvCxnSpPr>
          <p:nvPr/>
        </p:nvCxnSpPr>
        <p:spPr>
          <a:xfrm flipV="1">
            <a:off x="2639616" y="2204412"/>
            <a:ext cx="873016" cy="4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17" idx="3"/>
            <a:endCxn id="25" idx="1"/>
          </p:cNvCxnSpPr>
          <p:nvPr/>
        </p:nvCxnSpPr>
        <p:spPr>
          <a:xfrm>
            <a:off x="5624867" y="2204412"/>
            <a:ext cx="855176" cy="4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stCxn id="25" idx="3"/>
            <a:endCxn id="24" idx="1"/>
          </p:cNvCxnSpPr>
          <p:nvPr/>
        </p:nvCxnSpPr>
        <p:spPr>
          <a:xfrm>
            <a:off x="8592278" y="2204864"/>
            <a:ext cx="7680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구부러진 연결선 33"/>
          <p:cNvCxnSpPr>
            <a:stCxn id="24" idx="2"/>
            <a:endCxn id="28" idx="0"/>
          </p:cNvCxnSpPr>
          <p:nvPr/>
        </p:nvCxnSpPr>
        <p:spPr>
          <a:xfrm rot="5400000">
            <a:off x="5699501" y="-1167056"/>
            <a:ext cx="985020" cy="8448939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28" idx="3"/>
            <a:endCxn id="19" idx="1"/>
          </p:cNvCxnSpPr>
          <p:nvPr/>
        </p:nvCxnSpPr>
        <p:spPr>
          <a:xfrm>
            <a:off x="3023659" y="390996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19" idx="3"/>
            <a:endCxn id="26" idx="1"/>
          </p:cNvCxnSpPr>
          <p:nvPr/>
        </p:nvCxnSpPr>
        <p:spPr>
          <a:xfrm>
            <a:off x="7152118" y="3909964"/>
            <a:ext cx="7680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구부러진 연결선 39"/>
          <p:cNvCxnSpPr>
            <a:stCxn id="26" idx="2"/>
            <a:endCxn id="27" idx="0"/>
          </p:cNvCxnSpPr>
          <p:nvPr/>
        </p:nvCxnSpPr>
        <p:spPr>
          <a:xfrm rot="5400000">
            <a:off x="5532330" y="1213733"/>
            <a:ext cx="963782" cy="7076327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>
            <a:stCxn id="27" idx="3"/>
            <a:endCxn id="29" idx="1"/>
          </p:cNvCxnSpPr>
          <p:nvPr/>
        </p:nvCxnSpPr>
        <p:spPr>
          <a:xfrm>
            <a:off x="4424734" y="5593826"/>
            <a:ext cx="9092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직사각형 53"/>
          <p:cNvSpPr/>
          <p:nvPr/>
        </p:nvSpPr>
        <p:spPr>
          <a:xfrm>
            <a:off x="9072331" y="5233787"/>
            <a:ext cx="2400267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1603</a:t>
            </a:r>
          </a:p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에도막부</a:t>
            </a:r>
            <a:r>
              <a:rPr lang="ko-KR" altLang="en-US" dirty="0" smtClean="0">
                <a:solidFill>
                  <a:schemeClr val="tx1"/>
                </a:solidFill>
              </a:rPr>
              <a:t> 수립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59" name="직선 화살표 연결선 58"/>
          <p:cNvCxnSpPr>
            <a:stCxn id="29" idx="3"/>
            <a:endCxn id="54" idx="1"/>
          </p:cNvCxnSpPr>
          <p:nvPr/>
        </p:nvCxnSpPr>
        <p:spPr>
          <a:xfrm>
            <a:off x="8109384" y="5593827"/>
            <a:ext cx="96294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02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90459" y="71414"/>
            <a:ext cx="5143536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</a:rPr>
              <a:t>중세 일본의 무사시대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768075" y="642918"/>
            <a:ext cx="5423925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err="1" smtClean="0">
                <a:solidFill>
                  <a:prstClr val="white"/>
                </a:solidFill>
              </a:rPr>
              <a:t>야마자키</a:t>
            </a:r>
            <a:r>
              <a:rPr lang="ko-KR" altLang="en-US" sz="4000" b="1" dirty="0" smtClean="0">
                <a:solidFill>
                  <a:prstClr val="white"/>
                </a:solidFill>
              </a:rPr>
              <a:t> 전투</a:t>
            </a:r>
            <a:endParaRPr lang="ko-KR" altLang="en-US" sz="4000" b="1" dirty="0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" y="3717032"/>
            <a:ext cx="7824191" cy="268956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94" y="1437135"/>
            <a:ext cx="4655839" cy="3624680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50264" y="3249476"/>
            <a:ext cx="4605576" cy="463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오늘날 </a:t>
            </a:r>
            <a:r>
              <a:rPr lang="ko-KR" altLang="en-US" sz="1600" b="1" dirty="0" err="1" smtClean="0">
                <a:solidFill>
                  <a:schemeClr val="tx1"/>
                </a:solidFill>
              </a:rPr>
              <a:t>야마자키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 지역과 합성한 모습</a:t>
            </a:r>
            <a:endParaRPr lang="ko-KR" altLang="en-US" sz="1600" b="1" dirty="0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8880310" y="5057360"/>
            <a:ext cx="3235111" cy="315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당시 전투 전개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2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90459" y="71414"/>
            <a:ext cx="5143536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</a:rPr>
              <a:t>중세 일본의 무사시대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사각형 4">
            <a:hlinkClick r:id="rId2" action="ppaction://hlinkfile"/>
          </p:cNvPr>
          <p:cNvSpPr/>
          <p:nvPr/>
        </p:nvSpPr>
        <p:spPr>
          <a:xfrm>
            <a:off x="6768075" y="642918"/>
            <a:ext cx="5423925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err="1" smtClean="0">
                <a:solidFill>
                  <a:prstClr val="white"/>
                </a:solidFill>
                <a:hlinkClick r:id="rId2" action="ppaction://hlinkfile"/>
              </a:rPr>
              <a:t>키요스</a:t>
            </a:r>
            <a:r>
              <a:rPr lang="ko-KR" altLang="en-US" sz="4000" b="1" dirty="0" smtClean="0">
                <a:solidFill>
                  <a:prstClr val="white"/>
                </a:solidFill>
              </a:rPr>
              <a:t> 회의</a:t>
            </a:r>
            <a:endParaRPr lang="ko-KR" altLang="en-US" sz="4000" b="1" dirty="0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1" y="1556792"/>
            <a:ext cx="5993129" cy="252610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94" y="3789040"/>
            <a:ext cx="6837207" cy="278958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72445" y="4951928"/>
            <a:ext cx="4605576" cy="463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>
                <a:solidFill>
                  <a:schemeClr val="tx1"/>
                </a:solidFill>
              </a:rPr>
              <a:t>키</a:t>
            </a:r>
            <a:r>
              <a:rPr lang="ko-KR" altLang="en-US" sz="2000" b="1" dirty="0" err="1" smtClean="0">
                <a:solidFill>
                  <a:schemeClr val="tx1"/>
                </a:solidFill>
              </a:rPr>
              <a:t>요스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 회의 영화 </a:t>
            </a:r>
            <a:r>
              <a:rPr lang="ko-KR" altLang="en-US" sz="2000" b="1" dirty="0" err="1" smtClean="0">
                <a:solidFill>
                  <a:schemeClr val="tx1"/>
                </a:solidFill>
              </a:rPr>
              <a:t>출현진</a:t>
            </a:r>
            <a:endParaRPr lang="en-US" altLang="ko-KR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9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90459" y="71414"/>
            <a:ext cx="5143536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</a:rPr>
              <a:t>중세 일본의 무사시대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192011" y="642918"/>
            <a:ext cx="5999989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err="1" smtClean="0">
                <a:solidFill>
                  <a:prstClr val="white"/>
                </a:solidFill>
              </a:rPr>
              <a:t>도요토미</a:t>
            </a:r>
            <a:r>
              <a:rPr lang="ko-KR" altLang="en-US" sz="4000" b="1" dirty="0" smtClean="0">
                <a:solidFill>
                  <a:prstClr val="white"/>
                </a:solidFill>
              </a:rPr>
              <a:t> </a:t>
            </a:r>
            <a:r>
              <a:rPr lang="ko-KR" altLang="en-US" sz="4000" b="1" dirty="0" err="1" smtClean="0">
                <a:solidFill>
                  <a:prstClr val="white"/>
                </a:solidFill>
              </a:rPr>
              <a:t>히데요시</a:t>
            </a:r>
            <a:endParaRPr lang="ko-KR" altLang="en-US" sz="4000" b="1" dirty="0">
              <a:solidFill>
                <a:prstClr val="white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5" y="1772817"/>
            <a:ext cx="3915047" cy="411508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94" y="1772817"/>
            <a:ext cx="5905541" cy="41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7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90459" y="71414"/>
            <a:ext cx="5143536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</a:rPr>
              <a:t>중세 일본의 무사시대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768075" y="642918"/>
            <a:ext cx="5423925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err="1" smtClean="0">
                <a:solidFill>
                  <a:prstClr val="white"/>
                </a:solidFill>
              </a:rPr>
              <a:t>오다와라</a:t>
            </a:r>
            <a:r>
              <a:rPr lang="ko-KR" altLang="en-US" sz="4000" b="1" dirty="0" smtClean="0">
                <a:solidFill>
                  <a:prstClr val="white"/>
                </a:solidFill>
              </a:rPr>
              <a:t> 성 전투</a:t>
            </a:r>
            <a:endParaRPr lang="ko-KR" altLang="en-US" sz="4000" b="1" dirty="0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42" y="1556792"/>
            <a:ext cx="7392821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4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90459" y="71414"/>
            <a:ext cx="5143536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</a:rPr>
              <a:t>중세 일본의 무사시대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768075" y="642918"/>
            <a:ext cx="5423925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prstClr val="white"/>
                </a:solidFill>
              </a:rPr>
              <a:t>오사카 성 전투</a:t>
            </a:r>
            <a:endParaRPr lang="ko-KR" altLang="en-US" sz="4000" b="1" dirty="0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054" y="4653137"/>
            <a:ext cx="4800533" cy="197742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7" y="1535021"/>
            <a:ext cx="6048672" cy="509553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96" y="1535021"/>
            <a:ext cx="4704523" cy="303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1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90459" y="71414"/>
            <a:ext cx="5143536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</a:rPr>
              <a:t>중세 일본의 무사시대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096000" y="642918"/>
            <a:ext cx="5999989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err="1" smtClean="0">
                <a:solidFill>
                  <a:prstClr val="white"/>
                </a:solidFill>
              </a:rPr>
              <a:t>세키가하라</a:t>
            </a:r>
            <a:r>
              <a:rPr lang="ko-KR" altLang="en-US" sz="4000" b="1" dirty="0" smtClean="0">
                <a:solidFill>
                  <a:prstClr val="white"/>
                </a:solidFill>
              </a:rPr>
              <a:t> 성 전투</a:t>
            </a:r>
            <a:endParaRPr lang="ko-KR" altLang="en-US" sz="4000" b="1" dirty="0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559294"/>
            <a:ext cx="6744871" cy="3218568"/>
          </a:xfrm>
          <a:prstGeom prst="rect">
            <a:avLst/>
          </a:prstGeom>
        </p:spPr>
      </p:pic>
      <p:pic>
        <p:nvPicPr>
          <p:cNvPr id="3" name="그림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87" y="3356992"/>
            <a:ext cx="7624192" cy="32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6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121</Words>
  <Application>Microsoft Office PowerPoint</Application>
  <PresentationFormat>사용자 지정</PresentationFormat>
  <Paragraphs>52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롯데건설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guman</dc:creator>
  <cp:lastModifiedBy>Seung min</cp:lastModifiedBy>
  <cp:revision>18</cp:revision>
  <dcterms:created xsi:type="dcterms:W3CDTF">2017-02-03T06:09:13Z</dcterms:created>
  <dcterms:modified xsi:type="dcterms:W3CDTF">2017-09-30T13:06:00Z</dcterms:modified>
</cp:coreProperties>
</file>