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2160">
          <p15:clr>
            <a:srgbClr val="A4A3A4"/>
          </p15:clr>
        </p15:guide>
        <p15:guide id="3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9BDB1"/>
    <a:srgbClr val="ECECEC"/>
    <a:srgbClr val="5F5959"/>
    <a:srgbClr val="EF9599"/>
    <a:srgbClr val="EC515F"/>
    <a:srgbClr val="84A547"/>
    <a:srgbClr val="3D2A2C"/>
    <a:srgbClr val="EFCEC5"/>
    <a:srgbClr val="8AB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86456" autoAdjust="0"/>
  </p:normalViewPr>
  <p:slideViewPr>
    <p:cSldViewPr snapToGrid="0" showGuides="1">
      <p:cViewPr>
        <p:scale>
          <a:sx n="72" d="100"/>
          <a:sy n="72" d="100"/>
        </p:scale>
        <p:origin x="-440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603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2F67-0163-4F67-91A4-AF3EFA73CBDE}" type="datetimeFigureOut">
              <a:rPr lang="ko-KR" altLang="en-US" smtClean="0"/>
              <a:t>2017-06-11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E814-EC84-4B3E-90D0-036E6D2BC6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4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5054-6F13-436C-9331-4FF301BC43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5054-6F13-436C-9331-4FF301BC43D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5054-6F13-436C-9331-4FF301BC43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A5054-6F13-436C-9331-4FF301BC43D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059354"/>
            <a:ext cx="1233581" cy="89059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2447" y="5067887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자유형: 도형 6"/>
          <p:cNvSpPr/>
          <p:nvPr userDrawn="1"/>
        </p:nvSpPr>
        <p:spPr>
          <a:xfrm rot="1800000" flipH="1">
            <a:off x="4963081" y="1308447"/>
            <a:ext cx="283891" cy="322608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003620 w 1797460"/>
              <a:gd name="connsiteY9" fmla="*/ 2629234 h 2631183"/>
              <a:gd name="connsiteX10" fmla="*/ 1005283 w 1797460"/>
              <a:gd name="connsiteY10" fmla="*/ 2631183 h 2631183"/>
              <a:gd name="connsiteX11" fmla="*/ 1797464 w 1797460"/>
              <a:gd name="connsiteY11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003620 w 1797460"/>
              <a:gd name="connsiteY9" fmla="*/ 2629234 h 2631183"/>
              <a:gd name="connsiteX10" fmla="*/ 1797464 w 1797460"/>
              <a:gd name="connsiteY10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797464 w 1797460"/>
              <a:gd name="connsiteY9" fmla="*/ 1477 h 2631183"/>
              <a:gd name="connsiteX0" fmla="*/ 1797464 w 1797460"/>
              <a:gd name="connsiteY0" fmla="*/ 1477 h 2631183"/>
              <a:gd name="connsiteX1" fmla="*/ 1760265 w 1797460"/>
              <a:gd name="connsiteY1" fmla="*/ 8284 h 2631183"/>
              <a:gd name="connsiteX2" fmla="*/ 1005133 w 1797460"/>
              <a:gd name="connsiteY2" fmla="*/ 676391 h 2631183"/>
              <a:gd name="connsiteX3" fmla="*/ 1003620 w 1797460"/>
              <a:gd name="connsiteY3" fmla="*/ 675053 h 2631183"/>
              <a:gd name="connsiteX4" fmla="*/ 1002107 w 1797460"/>
              <a:gd name="connsiteY4" fmla="*/ 676391 h 2631183"/>
              <a:gd name="connsiteX5" fmla="*/ 246975 w 1797460"/>
              <a:gd name="connsiteY5" fmla="*/ 8284 h 2631183"/>
              <a:gd name="connsiteX6" fmla="*/ 209776 w 1797460"/>
              <a:gd name="connsiteY6" fmla="*/ 1477 h 2631183"/>
              <a:gd name="connsiteX7" fmla="*/ 3 w 1797460"/>
              <a:gd name="connsiteY7" fmla="*/ 654746 h 2631183"/>
              <a:gd name="connsiteX8" fmla="*/ 1001957 w 1797460"/>
              <a:gd name="connsiteY8" fmla="*/ 2631183 h 2631183"/>
              <a:gd name="connsiteX9" fmla="*/ 1797464 w 1797460"/>
              <a:gd name="connsiteY9" fmla="*/ 1477 h 2631183"/>
              <a:gd name="connsiteX0" fmla="*/ 1797464 w 1989828"/>
              <a:gd name="connsiteY0" fmla="*/ 1477 h 2631183"/>
              <a:gd name="connsiteX1" fmla="*/ 1760265 w 1989828"/>
              <a:gd name="connsiteY1" fmla="*/ 8284 h 2631183"/>
              <a:gd name="connsiteX2" fmla="*/ 1005133 w 1989828"/>
              <a:gd name="connsiteY2" fmla="*/ 676391 h 2631183"/>
              <a:gd name="connsiteX3" fmla="*/ 1003620 w 1989828"/>
              <a:gd name="connsiteY3" fmla="*/ 675053 h 2631183"/>
              <a:gd name="connsiteX4" fmla="*/ 1002107 w 1989828"/>
              <a:gd name="connsiteY4" fmla="*/ 676391 h 2631183"/>
              <a:gd name="connsiteX5" fmla="*/ 246975 w 1989828"/>
              <a:gd name="connsiteY5" fmla="*/ 8284 h 2631183"/>
              <a:gd name="connsiteX6" fmla="*/ 209776 w 1989828"/>
              <a:gd name="connsiteY6" fmla="*/ 1477 h 2631183"/>
              <a:gd name="connsiteX7" fmla="*/ 3 w 1989828"/>
              <a:gd name="connsiteY7" fmla="*/ 654746 h 2631183"/>
              <a:gd name="connsiteX8" fmla="*/ 1001957 w 1989828"/>
              <a:gd name="connsiteY8" fmla="*/ 2631183 h 2631183"/>
              <a:gd name="connsiteX9" fmla="*/ 1797464 w 1989828"/>
              <a:gd name="connsiteY9" fmla="*/ 1477 h 2631183"/>
              <a:gd name="connsiteX0" fmla="*/ 1797464 w 2071368"/>
              <a:gd name="connsiteY0" fmla="*/ 1477 h 2631183"/>
              <a:gd name="connsiteX1" fmla="*/ 1760265 w 2071368"/>
              <a:gd name="connsiteY1" fmla="*/ 8284 h 2631183"/>
              <a:gd name="connsiteX2" fmla="*/ 1005133 w 2071368"/>
              <a:gd name="connsiteY2" fmla="*/ 676391 h 2631183"/>
              <a:gd name="connsiteX3" fmla="*/ 1003620 w 2071368"/>
              <a:gd name="connsiteY3" fmla="*/ 675053 h 2631183"/>
              <a:gd name="connsiteX4" fmla="*/ 1002107 w 2071368"/>
              <a:gd name="connsiteY4" fmla="*/ 676391 h 2631183"/>
              <a:gd name="connsiteX5" fmla="*/ 246975 w 2071368"/>
              <a:gd name="connsiteY5" fmla="*/ 8284 h 2631183"/>
              <a:gd name="connsiteX6" fmla="*/ 209776 w 2071368"/>
              <a:gd name="connsiteY6" fmla="*/ 1477 h 2631183"/>
              <a:gd name="connsiteX7" fmla="*/ 3 w 2071368"/>
              <a:gd name="connsiteY7" fmla="*/ 654746 h 2631183"/>
              <a:gd name="connsiteX8" fmla="*/ 1001957 w 2071368"/>
              <a:gd name="connsiteY8" fmla="*/ 2631183 h 2631183"/>
              <a:gd name="connsiteX9" fmla="*/ 1797464 w 2071368"/>
              <a:gd name="connsiteY9" fmla="*/ 1477 h 2631183"/>
              <a:gd name="connsiteX0" fmla="*/ 1797464 w 2111787"/>
              <a:gd name="connsiteY0" fmla="*/ 1477 h 2681951"/>
              <a:gd name="connsiteX1" fmla="*/ 1760265 w 2111787"/>
              <a:gd name="connsiteY1" fmla="*/ 8284 h 2681951"/>
              <a:gd name="connsiteX2" fmla="*/ 1005133 w 2111787"/>
              <a:gd name="connsiteY2" fmla="*/ 676391 h 2681951"/>
              <a:gd name="connsiteX3" fmla="*/ 1003620 w 2111787"/>
              <a:gd name="connsiteY3" fmla="*/ 675053 h 2681951"/>
              <a:gd name="connsiteX4" fmla="*/ 1002107 w 2111787"/>
              <a:gd name="connsiteY4" fmla="*/ 676391 h 2681951"/>
              <a:gd name="connsiteX5" fmla="*/ 246975 w 2111787"/>
              <a:gd name="connsiteY5" fmla="*/ 8284 h 2681951"/>
              <a:gd name="connsiteX6" fmla="*/ 209776 w 2111787"/>
              <a:gd name="connsiteY6" fmla="*/ 1477 h 2681951"/>
              <a:gd name="connsiteX7" fmla="*/ 3 w 2111787"/>
              <a:gd name="connsiteY7" fmla="*/ 654746 h 2681951"/>
              <a:gd name="connsiteX8" fmla="*/ 1089885 w 2111787"/>
              <a:gd name="connsiteY8" fmla="*/ 2681947 h 2681951"/>
              <a:gd name="connsiteX9" fmla="*/ 1797464 w 2111787"/>
              <a:gd name="connsiteY9" fmla="*/ 1477 h 2681951"/>
              <a:gd name="connsiteX0" fmla="*/ 1797464 w 2079283"/>
              <a:gd name="connsiteY0" fmla="*/ 1477 h 2681951"/>
              <a:gd name="connsiteX1" fmla="*/ 1760265 w 2079283"/>
              <a:gd name="connsiteY1" fmla="*/ 8284 h 2681951"/>
              <a:gd name="connsiteX2" fmla="*/ 1005133 w 2079283"/>
              <a:gd name="connsiteY2" fmla="*/ 676391 h 2681951"/>
              <a:gd name="connsiteX3" fmla="*/ 1003620 w 2079283"/>
              <a:gd name="connsiteY3" fmla="*/ 675053 h 2681951"/>
              <a:gd name="connsiteX4" fmla="*/ 1002107 w 2079283"/>
              <a:gd name="connsiteY4" fmla="*/ 676391 h 2681951"/>
              <a:gd name="connsiteX5" fmla="*/ 246975 w 2079283"/>
              <a:gd name="connsiteY5" fmla="*/ 8284 h 2681951"/>
              <a:gd name="connsiteX6" fmla="*/ 209776 w 2079283"/>
              <a:gd name="connsiteY6" fmla="*/ 1477 h 2681951"/>
              <a:gd name="connsiteX7" fmla="*/ 3 w 2079283"/>
              <a:gd name="connsiteY7" fmla="*/ 654746 h 2681951"/>
              <a:gd name="connsiteX8" fmla="*/ 1089885 w 2079283"/>
              <a:gd name="connsiteY8" fmla="*/ 2681947 h 2681951"/>
              <a:gd name="connsiteX9" fmla="*/ 1797464 w 2079283"/>
              <a:gd name="connsiteY9" fmla="*/ 1477 h 2681951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1002107 w 2026028"/>
              <a:gd name="connsiteY4" fmla="*/ 748355 h 2753915"/>
              <a:gd name="connsiteX5" fmla="*/ 246975 w 2026028"/>
              <a:gd name="connsiteY5" fmla="*/ 80248 h 2753915"/>
              <a:gd name="connsiteX6" fmla="*/ 209776 w 2026028"/>
              <a:gd name="connsiteY6" fmla="*/ 73441 h 2753915"/>
              <a:gd name="connsiteX7" fmla="*/ 3 w 2026028"/>
              <a:gd name="connsiteY7" fmla="*/ 726710 h 2753915"/>
              <a:gd name="connsiteX8" fmla="*/ 1089885 w 2026028"/>
              <a:gd name="connsiteY8" fmla="*/ 2753911 h 2753915"/>
              <a:gd name="connsiteX9" fmla="*/ 1694879 w 2026028"/>
              <a:gd name="connsiteY9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943490 w 2026028"/>
              <a:gd name="connsiteY4" fmla="*/ 714515 h 2753915"/>
              <a:gd name="connsiteX5" fmla="*/ 246975 w 2026028"/>
              <a:gd name="connsiteY5" fmla="*/ 80248 h 2753915"/>
              <a:gd name="connsiteX6" fmla="*/ 209776 w 2026028"/>
              <a:gd name="connsiteY6" fmla="*/ 73441 h 2753915"/>
              <a:gd name="connsiteX7" fmla="*/ 3 w 2026028"/>
              <a:gd name="connsiteY7" fmla="*/ 726710 h 2753915"/>
              <a:gd name="connsiteX8" fmla="*/ 1089885 w 2026028"/>
              <a:gd name="connsiteY8" fmla="*/ 2753911 h 2753915"/>
              <a:gd name="connsiteX9" fmla="*/ 1694879 w 2026028"/>
              <a:gd name="connsiteY9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1003620 w 2026028"/>
              <a:gd name="connsiteY3" fmla="*/ 747017 h 2753915"/>
              <a:gd name="connsiteX4" fmla="*/ 246975 w 2026028"/>
              <a:gd name="connsiteY4" fmla="*/ 80248 h 2753915"/>
              <a:gd name="connsiteX5" fmla="*/ 209776 w 2026028"/>
              <a:gd name="connsiteY5" fmla="*/ 73441 h 2753915"/>
              <a:gd name="connsiteX6" fmla="*/ 3 w 2026028"/>
              <a:gd name="connsiteY6" fmla="*/ 726710 h 2753915"/>
              <a:gd name="connsiteX7" fmla="*/ 1089885 w 2026028"/>
              <a:gd name="connsiteY7" fmla="*/ 2753911 h 2753915"/>
              <a:gd name="connsiteX8" fmla="*/ 1694879 w 2026028"/>
              <a:gd name="connsiteY8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930343 w 2026028"/>
              <a:gd name="connsiteY3" fmla="*/ 704719 h 2753915"/>
              <a:gd name="connsiteX4" fmla="*/ 246975 w 2026028"/>
              <a:gd name="connsiteY4" fmla="*/ 80248 h 2753915"/>
              <a:gd name="connsiteX5" fmla="*/ 209776 w 2026028"/>
              <a:gd name="connsiteY5" fmla="*/ 73441 h 2753915"/>
              <a:gd name="connsiteX6" fmla="*/ 3 w 2026028"/>
              <a:gd name="connsiteY6" fmla="*/ 726710 h 2753915"/>
              <a:gd name="connsiteX7" fmla="*/ 1089885 w 2026028"/>
              <a:gd name="connsiteY7" fmla="*/ 2753911 h 2753915"/>
              <a:gd name="connsiteX8" fmla="*/ 1694879 w 2026028"/>
              <a:gd name="connsiteY8" fmla="*/ 14216 h 2753915"/>
              <a:gd name="connsiteX0" fmla="*/ 1694879 w 2026028"/>
              <a:gd name="connsiteY0" fmla="*/ 14216 h 2753915"/>
              <a:gd name="connsiteX1" fmla="*/ 1760265 w 2026028"/>
              <a:gd name="connsiteY1" fmla="*/ 80248 h 2753915"/>
              <a:gd name="connsiteX2" fmla="*/ 1005133 w 2026028"/>
              <a:gd name="connsiteY2" fmla="*/ 748355 h 2753915"/>
              <a:gd name="connsiteX3" fmla="*/ 246975 w 2026028"/>
              <a:gd name="connsiteY3" fmla="*/ 80248 h 2753915"/>
              <a:gd name="connsiteX4" fmla="*/ 209776 w 2026028"/>
              <a:gd name="connsiteY4" fmla="*/ 73441 h 2753915"/>
              <a:gd name="connsiteX5" fmla="*/ 3 w 2026028"/>
              <a:gd name="connsiteY5" fmla="*/ 726710 h 2753915"/>
              <a:gd name="connsiteX6" fmla="*/ 1089885 w 2026028"/>
              <a:gd name="connsiteY6" fmla="*/ 2753911 h 2753915"/>
              <a:gd name="connsiteX7" fmla="*/ 1694879 w 2026028"/>
              <a:gd name="connsiteY7" fmla="*/ 14216 h 2753915"/>
              <a:gd name="connsiteX0" fmla="*/ 1694879 w 2026028"/>
              <a:gd name="connsiteY0" fmla="*/ 11782 h 2751481"/>
              <a:gd name="connsiteX1" fmla="*/ 1760265 w 2026028"/>
              <a:gd name="connsiteY1" fmla="*/ 77814 h 2751481"/>
              <a:gd name="connsiteX2" fmla="*/ 931851 w 2026028"/>
              <a:gd name="connsiteY2" fmla="*/ 703618 h 2751481"/>
              <a:gd name="connsiteX3" fmla="*/ 246975 w 2026028"/>
              <a:gd name="connsiteY3" fmla="*/ 77814 h 2751481"/>
              <a:gd name="connsiteX4" fmla="*/ 209776 w 2026028"/>
              <a:gd name="connsiteY4" fmla="*/ 71007 h 2751481"/>
              <a:gd name="connsiteX5" fmla="*/ 3 w 2026028"/>
              <a:gd name="connsiteY5" fmla="*/ 724276 h 2751481"/>
              <a:gd name="connsiteX6" fmla="*/ 1089885 w 2026028"/>
              <a:gd name="connsiteY6" fmla="*/ 2751477 h 2751481"/>
              <a:gd name="connsiteX7" fmla="*/ 1694879 w 2026028"/>
              <a:gd name="connsiteY7" fmla="*/ 11782 h 2751481"/>
              <a:gd name="connsiteX0" fmla="*/ 1694879 w 2026028"/>
              <a:gd name="connsiteY0" fmla="*/ 11782 h 2751481"/>
              <a:gd name="connsiteX1" fmla="*/ 1760265 w 2026028"/>
              <a:gd name="connsiteY1" fmla="*/ 77814 h 2751481"/>
              <a:gd name="connsiteX2" fmla="*/ 931851 w 2026028"/>
              <a:gd name="connsiteY2" fmla="*/ 703618 h 2751481"/>
              <a:gd name="connsiteX3" fmla="*/ 246975 w 2026028"/>
              <a:gd name="connsiteY3" fmla="*/ 77814 h 2751481"/>
              <a:gd name="connsiteX4" fmla="*/ 209776 w 2026028"/>
              <a:gd name="connsiteY4" fmla="*/ 71007 h 2751481"/>
              <a:gd name="connsiteX5" fmla="*/ 3 w 2026028"/>
              <a:gd name="connsiteY5" fmla="*/ 724276 h 2751481"/>
              <a:gd name="connsiteX6" fmla="*/ 1089885 w 2026028"/>
              <a:gd name="connsiteY6" fmla="*/ 2751477 h 2751481"/>
              <a:gd name="connsiteX7" fmla="*/ 1694879 w 2026028"/>
              <a:gd name="connsiteY7" fmla="*/ 11782 h 2751481"/>
              <a:gd name="connsiteX0" fmla="*/ 1089885 w 1761492"/>
              <a:gd name="connsiteY0" fmla="*/ 2776288 h 2776292"/>
              <a:gd name="connsiteX1" fmla="*/ 1760265 w 1761492"/>
              <a:gd name="connsiteY1" fmla="*/ 102625 h 2776292"/>
              <a:gd name="connsiteX2" fmla="*/ 931851 w 1761492"/>
              <a:gd name="connsiteY2" fmla="*/ 728429 h 2776292"/>
              <a:gd name="connsiteX3" fmla="*/ 246975 w 1761492"/>
              <a:gd name="connsiteY3" fmla="*/ 102625 h 2776292"/>
              <a:gd name="connsiteX4" fmla="*/ 209776 w 1761492"/>
              <a:gd name="connsiteY4" fmla="*/ 95818 h 2776292"/>
              <a:gd name="connsiteX5" fmla="*/ 3 w 1761492"/>
              <a:gd name="connsiteY5" fmla="*/ 749087 h 2776292"/>
              <a:gd name="connsiteX6" fmla="*/ 1089885 w 1761492"/>
              <a:gd name="connsiteY6" fmla="*/ 2776288 h 2776292"/>
              <a:gd name="connsiteX0" fmla="*/ 1089885 w 2118753"/>
              <a:gd name="connsiteY0" fmla="*/ 2711218 h 2711222"/>
              <a:gd name="connsiteX1" fmla="*/ 1760265 w 2118753"/>
              <a:gd name="connsiteY1" fmla="*/ 37555 h 2711222"/>
              <a:gd name="connsiteX2" fmla="*/ 931851 w 2118753"/>
              <a:gd name="connsiteY2" fmla="*/ 663359 h 2711222"/>
              <a:gd name="connsiteX3" fmla="*/ 246975 w 2118753"/>
              <a:gd name="connsiteY3" fmla="*/ 37555 h 2711222"/>
              <a:gd name="connsiteX4" fmla="*/ 209776 w 2118753"/>
              <a:gd name="connsiteY4" fmla="*/ 30748 h 2711222"/>
              <a:gd name="connsiteX5" fmla="*/ 3 w 2118753"/>
              <a:gd name="connsiteY5" fmla="*/ 684017 h 2711222"/>
              <a:gd name="connsiteX6" fmla="*/ 1089885 w 2118753"/>
              <a:gd name="connsiteY6" fmla="*/ 2711218 h 2711222"/>
              <a:gd name="connsiteX0" fmla="*/ 1089885 w 2204655"/>
              <a:gd name="connsiteY0" fmla="*/ 2711218 h 2711222"/>
              <a:gd name="connsiteX1" fmla="*/ 1760265 w 2204655"/>
              <a:gd name="connsiteY1" fmla="*/ 37555 h 2711222"/>
              <a:gd name="connsiteX2" fmla="*/ 931851 w 2204655"/>
              <a:gd name="connsiteY2" fmla="*/ 663359 h 2711222"/>
              <a:gd name="connsiteX3" fmla="*/ 246975 w 2204655"/>
              <a:gd name="connsiteY3" fmla="*/ 37555 h 2711222"/>
              <a:gd name="connsiteX4" fmla="*/ 209776 w 2204655"/>
              <a:gd name="connsiteY4" fmla="*/ 30748 h 2711222"/>
              <a:gd name="connsiteX5" fmla="*/ 3 w 2204655"/>
              <a:gd name="connsiteY5" fmla="*/ 684017 h 2711222"/>
              <a:gd name="connsiteX6" fmla="*/ 1089885 w 2204655"/>
              <a:gd name="connsiteY6" fmla="*/ 2711218 h 2711222"/>
              <a:gd name="connsiteX0" fmla="*/ 1089885 w 2062877"/>
              <a:gd name="connsiteY0" fmla="*/ 2739547 h 2739551"/>
              <a:gd name="connsiteX1" fmla="*/ 1760265 w 2062877"/>
              <a:gd name="connsiteY1" fmla="*/ 65884 h 2739551"/>
              <a:gd name="connsiteX2" fmla="*/ 931851 w 2062877"/>
              <a:gd name="connsiteY2" fmla="*/ 691688 h 2739551"/>
              <a:gd name="connsiteX3" fmla="*/ 246975 w 2062877"/>
              <a:gd name="connsiteY3" fmla="*/ 65884 h 2739551"/>
              <a:gd name="connsiteX4" fmla="*/ 209776 w 2062877"/>
              <a:gd name="connsiteY4" fmla="*/ 59077 h 2739551"/>
              <a:gd name="connsiteX5" fmla="*/ 3 w 2062877"/>
              <a:gd name="connsiteY5" fmla="*/ 712346 h 2739551"/>
              <a:gd name="connsiteX6" fmla="*/ 1089885 w 2062877"/>
              <a:gd name="connsiteY6" fmla="*/ 2739547 h 2739551"/>
              <a:gd name="connsiteX0" fmla="*/ 1089885 w 2091010"/>
              <a:gd name="connsiteY0" fmla="*/ 2739547 h 2739551"/>
              <a:gd name="connsiteX1" fmla="*/ 1760265 w 2091010"/>
              <a:gd name="connsiteY1" fmla="*/ 65884 h 2739551"/>
              <a:gd name="connsiteX2" fmla="*/ 931851 w 2091010"/>
              <a:gd name="connsiteY2" fmla="*/ 691688 h 2739551"/>
              <a:gd name="connsiteX3" fmla="*/ 246975 w 2091010"/>
              <a:gd name="connsiteY3" fmla="*/ 65884 h 2739551"/>
              <a:gd name="connsiteX4" fmla="*/ 209776 w 2091010"/>
              <a:gd name="connsiteY4" fmla="*/ 59077 h 2739551"/>
              <a:gd name="connsiteX5" fmla="*/ 3 w 2091010"/>
              <a:gd name="connsiteY5" fmla="*/ 712346 h 2739551"/>
              <a:gd name="connsiteX6" fmla="*/ 1089885 w 2091010"/>
              <a:gd name="connsiteY6" fmla="*/ 2739547 h 2739551"/>
              <a:gd name="connsiteX0" fmla="*/ 1089885 w 2098552"/>
              <a:gd name="connsiteY0" fmla="*/ 2745854 h 2745858"/>
              <a:gd name="connsiteX1" fmla="*/ 1760265 w 2098552"/>
              <a:gd name="connsiteY1" fmla="*/ 72191 h 2745858"/>
              <a:gd name="connsiteX2" fmla="*/ 931851 w 2098552"/>
              <a:gd name="connsiteY2" fmla="*/ 697995 h 2745858"/>
              <a:gd name="connsiteX3" fmla="*/ 246975 w 2098552"/>
              <a:gd name="connsiteY3" fmla="*/ 72191 h 2745858"/>
              <a:gd name="connsiteX4" fmla="*/ 209776 w 2098552"/>
              <a:gd name="connsiteY4" fmla="*/ 65384 h 2745858"/>
              <a:gd name="connsiteX5" fmla="*/ 3 w 2098552"/>
              <a:gd name="connsiteY5" fmla="*/ 718653 h 2745858"/>
              <a:gd name="connsiteX6" fmla="*/ 1089885 w 2098552"/>
              <a:gd name="connsiteY6" fmla="*/ 2745854 h 2745858"/>
              <a:gd name="connsiteX0" fmla="*/ 1089885 w 2098552"/>
              <a:gd name="connsiteY0" fmla="*/ 2760130 h 2760134"/>
              <a:gd name="connsiteX1" fmla="*/ 1760265 w 2098552"/>
              <a:gd name="connsiteY1" fmla="*/ 86467 h 2760134"/>
              <a:gd name="connsiteX2" fmla="*/ 931851 w 2098552"/>
              <a:gd name="connsiteY2" fmla="*/ 712271 h 2760134"/>
              <a:gd name="connsiteX3" fmla="*/ 246975 w 2098552"/>
              <a:gd name="connsiteY3" fmla="*/ 86467 h 2760134"/>
              <a:gd name="connsiteX4" fmla="*/ 209776 w 2098552"/>
              <a:gd name="connsiteY4" fmla="*/ 79660 h 2760134"/>
              <a:gd name="connsiteX5" fmla="*/ 3 w 2098552"/>
              <a:gd name="connsiteY5" fmla="*/ 732929 h 2760134"/>
              <a:gd name="connsiteX6" fmla="*/ 1089885 w 2098552"/>
              <a:gd name="connsiteY6" fmla="*/ 2760130 h 2760134"/>
              <a:gd name="connsiteX0" fmla="*/ 1089885 w 2121018"/>
              <a:gd name="connsiteY0" fmla="*/ 2760130 h 2760134"/>
              <a:gd name="connsiteX1" fmla="*/ 1760265 w 2121018"/>
              <a:gd name="connsiteY1" fmla="*/ 86467 h 2760134"/>
              <a:gd name="connsiteX2" fmla="*/ 931851 w 2121018"/>
              <a:gd name="connsiteY2" fmla="*/ 712271 h 2760134"/>
              <a:gd name="connsiteX3" fmla="*/ 246975 w 2121018"/>
              <a:gd name="connsiteY3" fmla="*/ 86467 h 2760134"/>
              <a:gd name="connsiteX4" fmla="*/ 209776 w 2121018"/>
              <a:gd name="connsiteY4" fmla="*/ 79660 h 2760134"/>
              <a:gd name="connsiteX5" fmla="*/ 3 w 2121018"/>
              <a:gd name="connsiteY5" fmla="*/ 732929 h 2760134"/>
              <a:gd name="connsiteX6" fmla="*/ 1089885 w 2121018"/>
              <a:gd name="connsiteY6" fmla="*/ 2760130 h 2760134"/>
              <a:gd name="connsiteX0" fmla="*/ 1089885 w 2087386"/>
              <a:gd name="connsiteY0" fmla="*/ 2760130 h 2760134"/>
              <a:gd name="connsiteX1" fmla="*/ 1760265 w 2087386"/>
              <a:gd name="connsiteY1" fmla="*/ 86467 h 2760134"/>
              <a:gd name="connsiteX2" fmla="*/ 931851 w 2087386"/>
              <a:gd name="connsiteY2" fmla="*/ 712271 h 2760134"/>
              <a:gd name="connsiteX3" fmla="*/ 246975 w 2087386"/>
              <a:gd name="connsiteY3" fmla="*/ 86467 h 2760134"/>
              <a:gd name="connsiteX4" fmla="*/ 209776 w 2087386"/>
              <a:gd name="connsiteY4" fmla="*/ 79660 h 2760134"/>
              <a:gd name="connsiteX5" fmla="*/ 3 w 2087386"/>
              <a:gd name="connsiteY5" fmla="*/ 732929 h 2760134"/>
              <a:gd name="connsiteX6" fmla="*/ 1089885 w 2087386"/>
              <a:gd name="connsiteY6" fmla="*/ 2760130 h 2760134"/>
              <a:gd name="connsiteX0" fmla="*/ 1089885 w 2119517"/>
              <a:gd name="connsiteY0" fmla="*/ 2760130 h 2760134"/>
              <a:gd name="connsiteX1" fmla="*/ 1760265 w 2119517"/>
              <a:gd name="connsiteY1" fmla="*/ 86467 h 2760134"/>
              <a:gd name="connsiteX2" fmla="*/ 931851 w 2119517"/>
              <a:gd name="connsiteY2" fmla="*/ 712271 h 2760134"/>
              <a:gd name="connsiteX3" fmla="*/ 246975 w 2119517"/>
              <a:gd name="connsiteY3" fmla="*/ 86467 h 2760134"/>
              <a:gd name="connsiteX4" fmla="*/ 209776 w 2119517"/>
              <a:gd name="connsiteY4" fmla="*/ 79660 h 2760134"/>
              <a:gd name="connsiteX5" fmla="*/ 3 w 2119517"/>
              <a:gd name="connsiteY5" fmla="*/ 732929 h 2760134"/>
              <a:gd name="connsiteX6" fmla="*/ 1089885 w 2119517"/>
              <a:gd name="connsiteY6" fmla="*/ 2760130 h 2760134"/>
              <a:gd name="connsiteX0" fmla="*/ 1117175 w 2146807"/>
              <a:gd name="connsiteY0" fmla="*/ 2760130 h 2760134"/>
              <a:gd name="connsiteX1" fmla="*/ 1787555 w 2146807"/>
              <a:gd name="connsiteY1" fmla="*/ 86467 h 2760134"/>
              <a:gd name="connsiteX2" fmla="*/ 959141 w 2146807"/>
              <a:gd name="connsiteY2" fmla="*/ 712271 h 2760134"/>
              <a:gd name="connsiteX3" fmla="*/ 274265 w 2146807"/>
              <a:gd name="connsiteY3" fmla="*/ 86467 h 2760134"/>
              <a:gd name="connsiteX4" fmla="*/ 237066 w 2146807"/>
              <a:gd name="connsiteY4" fmla="*/ 79660 h 2760134"/>
              <a:gd name="connsiteX5" fmla="*/ 27293 w 2146807"/>
              <a:gd name="connsiteY5" fmla="*/ 732929 h 2760134"/>
              <a:gd name="connsiteX6" fmla="*/ 1117175 w 2146807"/>
              <a:gd name="connsiteY6" fmla="*/ 2760130 h 2760134"/>
              <a:gd name="connsiteX0" fmla="*/ 936231 w 1965863"/>
              <a:gd name="connsiteY0" fmla="*/ 2878527 h 2878531"/>
              <a:gd name="connsiteX1" fmla="*/ 1606611 w 1965863"/>
              <a:gd name="connsiteY1" fmla="*/ 204864 h 2878531"/>
              <a:gd name="connsiteX2" fmla="*/ 778197 w 1965863"/>
              <a:gd name="connsiteY2" fmla="*/ 830668 h 2878531"/>
              <a:gd name="connsiteX3" fmla="*/ 93321 w 1965863"/>
              <a:gd name="connsiteY3" fmla="*/ 204864 h 2878531"/>
              <a:gd name="connsiteX4" fmla="*/ 56122 w 1965863"/>
              <a:gd name="connsiteY4" fmla="*/ 198057 h 2878531"/>
              <a:gd name="connsiteX5" fmla="*/ 936231 w 1965863"/>
              <a:gd name="connsiteY5" fmla="*/ 2878527 h 2878531"/>
              <a:gd name="connsiteX0" fmla="*/ 842912 w 1872544"/>
              <a:gd name="connsiteY0" fmla="*/ 2760130 h 2760134"/>
              <a:gd name="connsiteX1" fmla="*/ 1513292 w 1872544"/>
              <a:gd name="connsiteY1" fmla="*/ 86467 h 2760134"/>
              <a:gd name="connsiteX2" fmla="*/ 684878 w 1872544"/>
              <a:gd name="connsiteY2" fmla="*/ 712271 h 2760134"/>
              <a:gd name="connsiteX3" fmla="*/ 2 w 1872544"/>
              <a:gd name="connsiteY3" fmla="*/ 86467 h 2760134"/>
              <a:gd name="connsiteX4" fmla="*/ 842912 w 1872544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23403 w 2253035"/>
              <a:gd name="connsiteY0" fmla="*/ 2760130 h 2760134"/>
              <a:gd name="connsiteX1" fmla="*/ 1893783 w 2253035"/>
              <a:gd name="connsiteY1" fmla="*/ 86467 h 2760134"/>
              <a:gd name="connsiteX2" fmla="*/ 1065369 w 2253035"/>
              <a:gd name="connsiteY2" fmla="*/ 712271 h 2760134"/>
              <a:gd name="connsiteX3" fmla="*/ 380493 w 2253035"/>
              <a:gd name="connsiteY3" fmla="*/ 86467 h 2760134"/>
              <a:gd name="connsiteX4" fmla="*/ 1223403 w 2253035"/>
              <a:gd name="connsiteY4" fmla="*/ 2760130 h 2760134"/>
              <a:gd name="connsiteX0" fmla="*/ 1289487 w 1980947"/>
              <a:gd name="connsiteY0" fmla="*/ 2903109 h 2903111"/>
              <a:gd name="connsiteX1" fmla="*/ 1882661 w 1980947"/>
              <a:gd name="connsiteY1" fmla="*/ 126247 h 2903111"/>
              <a:gd name="connsiteX2" fmla="*/ 1054247 w 1980947"/>
              <a:gd name="connsiteY2" fmla="*/ 752051 h 2903111"/>
              <a:gd name="connsiteX3" fmla="*/ 369371 w 1980947"/>
              <a:gd name="connsiteY3" fmla="*/ 126247 h 2903111"/>
              <a:gd name="connsiteX4" fmla="*/ 1289487 w 1980947"/>
              <a:gd name="connsiteY4" fmla="*/ 2903109 h 2903111"/>
              <a:gd name="connsiteX0" fmla="*/ 1289487 w 2127984"/>
              <a:gd name="connsiteY0" fmla="*/ 2847739 h 2847741"/>
              <a:gd name="connsiteX1" fmla="*/ 1882661 w 2127984"/>
              <a:gd name="connsiteY1" fmla="*/ 70877 h 2847741"/>
              <a:gd name="connsiteX2" fmla="*/ 1054247 w 2127984"/>
              <a:gd name="connsiteY2" fmla="*/ 696681 h 2847741"/>
              <a:gd name="connsiteX3" fmla="*/ 369371 w 2127984"/>
              <a:gd name="connsiteY3" fmla="*/ 70877 h 2847741"/>
              <a:gd name="connsiteX4" fmla="*/ 1289487 w 2127984"/>
              <a:gd name="connsiteY4" fmla="*/ 2847739 h 2847741"/>
              <a:gd name="connsiteX0" fmla="*/ 1289487 w 2259280"/>
              <a:gd name="connsiteY0" fmla="*/ 2825877 h 2825879"/>
              <a:gd name="connsiteX1" fmla="*/ 1882661 w 2259280"/>
              <a:gd name="connsiteY1" fmla="*/ 49015 h 2825879"/>
              <a:gd name="connsiteX2" fmla="*/ 1054247 w 2259280"/>
              <a:gd name="connsiteY2" fmla="*/ 674819 h 2825879"/>
              <a:gd name="connsiteX3" fmla="*/ 369371 w 2259280"/>
              <a:gd name="connsiteY3" fmla="*/ 49015 h 2825879"/>
              <a:gd name="connsiteX4" fmla="*/ 1289487 w 2259280"/>
              <a:gd name="connsiteY4" fmla="*/ 2825877 h 2825879"/>
              <a:gd name="connsiteX0" fmla="*/ 1289487 w 2288782"/>
              <a:gd name="connsiteY0" fmla="*/ 2825877 h 2825879"/>
              <a:gd name="connsiteX1" fmla="*/ 1882661 w 2288782"/>
              <a:gd name="connsiteY1" fmla="*/ 49015 h 2825879"/>
              <a:gd name="connsiteX2" fmla="*/ 1054247 w 2288782"/>
              <a:gd name="connsiteY2" fmla="*/ 674819 h 2825879"/>
              <a:gd name="connsiteX3" fmla="*/ 369371 w 2288782"/>
              <a:gd name="connsiteY3" fmla="*/ 49015 h 2825879"/>
              <a:gd name="connsiteX4" fmla="*/ 1289487 w 2288782"/>
              <a:gd name="connsiteY4" fmla="*/ 2825877 h 2825879"/>
              <a:gd name="connsiteX0" fmla="*/ 1289487 w 2301325"/>
              <a:gd name="connsiteY0" fmla="*/ 2825877 h 2825879"/>
              <a:gd name="connsiteX1" fmla="*/ 1882661 w 2301325"/>
              <a:gd name="connsiteY1" fmla="*/ 49015 h 2825879"/>
              <a:gd name="connsiteX2" fmla="*/ 1054247 w 2301325"/>
              <a:gd name="connsiteY2" fmla="*/ 674819 h 2825879"/>
              <a:gd name="connsiteX3" fmla="*/ 369371 w 2301325"/>
              <a:gd name="connsiteY3" fmla="*/ 49015 h 2825879"/>
              <a:gd name="connsiteX4" fmla="*/ 1289487 w 2301325"/>
              <a:gd name="connsiteY4" fmla="*/ 2825877 h 2825879"/>
              <a:gd name="connsiteX0" fmla="*/ 1289487 w 2327406"/>
              <a:gd name="connsiteY0" fmla="*/ 2825877 h 2825879"/>
              <a:gd name="connsiteX1" fmla="*/ 1882661 w 2327406"/>
              <a:gd name="connsiteY1" fmla="*/ 49015 h 2825879"/>
              <a:gd name="connsiteX2" fmla="*/ 1054247 w 2327406"/>
              <a:gd name="connsiteY2" fmla="*/ 674819 h 2825879"/>
              <a:gd name="connsiteX3" fmla="*/ 369371 w 2327406"/>
              <a:gd name="connsiteY3" fmla="*/ 49015 h 2825879"/>
              <a:gd name="connsiteX4" fmla="*/ 1289487 w 2327406"/>
              <a:gd name="connsiteY4" fmla="*/ 2825877 h 2825879"/>
              <a:gd name="connsiteX0" fmla="*/ 1306046 w 2343965"/>
              <a:gd name="connsiteY0" fmla="*/ 2825877 h 2825879"/>
              <a:gd name="connsiteX1" fmla="*/ 1899220 w 2343965"/>
              <a:gd name="connsiteY1" fmla="*/ 49015 h 2825879"/>
              <a:gd name="connsiteX2" fmla="*/ 1070806 w 2343965"/>
              <a:gd name="connsiteY2" fmla="*/ 674819 h 2825879"/>
              <a:gd name="connsiteX3" fmla="*/ 385930 w 2343965"/>
              <a:gd name="connsiteY3" fmla="*/ 49015 h 2825879"/>
              <a:gd name="connsiteX4" fmla="*/ 1306046 w 2343965"/>
              <a:gd name="connsiteY4" fmla="*/ 2825877 h 2825879"/>
              <a:gd name="connsiteX0" fmla="*/ 1306046 w 2343965"/>
              <a:gd name="connsiteY0" fmla="*/ 2825877 h 2825879"/>
              <a:gd name="connsiteX1" fmla="*/ 1899220 w 2343965"/>
              <a:gd name="connsiteY1" fmla="*/ 49015 h 2825879"/>
              <a:gd name="connsiteX2" fmla="*/ 1070806 w 2343965"/>
              <a:gd name="connsiteY2" fmla="*/ 674819 h 2825879"/>
              <a:gd name="connsiteX3" fmla="*/ 385930 w 2343965"/>
              <a:gd name="connsiteY3" fmla="*/ 49015 h 2825879"/>
              <a:gd name="connsiteX4" fmla="*/ 1306046 w 2343965"/>
              <a:gd name="connsiteY4" fmla="*/ 2825877 h 2825879"/>
              <a:gd name="connsiteX0" fmla="*/ 1277468 w 2315387"/>
              <a:gd name="connsiteY0" fmla="*/ 2825877 h 2869256"/>
              <a:gd name="connsiteX1" fmla="*/ 1870642 w 2315387"/>
              <a:gd name="connsiteY1" fmla="*/ 49015 h 2869256"/>
              <a:gd name="connsiteX2" fmla="*/ 1042228 w 2315387"/>
              <a:gd name="connsiteY2" fmla="*/ 674819 h 2869256"/>
              <a:gd name="connsiteX3" fmla="*/ 357352 w 2315387"/>
              <a:gd name="connsiteY3" fmla="*/ 49015 h 2869256"/>
              <a:gd name="connsiteX4" fmla="*/ 1277468 w 2315387"/>
              <a:gd name="connsiteY4" fmla="*/ 2825877 h 2869256"/>
              <a:gd name="connsiteX0" fmla="*/ 1277468 w 2314383"/>
              <a:gd name="connsiteY0" fmla="*/ 2825877 h 2869256"/>
              <a:gd name="connsiteX1" fmla="*/ 1870642 w 2314383"/>
              <a:gd name="connsiteY1" fmla="*/ 49015 h 2869256"/>
              <a:gd name="connsiteX2" fmla="*/ 1042228 w 2314383"/>
              <a:gd name="connsiteY2" fmla="*/ 674819 h 2869256"/>
              <a:gd name="connsiteX3" fmla="*/ 357352 w 2314383"/>
              <a:gd name="connsiteY3" fmla="*/ 49015 h 2869256"/>
              <a:gd name="connsiteX4" fmla="*/ 1277468 w 2314383"/>
              <a:gd name="connsiteY4" fmla="*/ 2825877 h 2869256"/>
              <a:gd name="connsiteX0" fmla="*/ 1277468 w 2364494"/>
              <a:gd name="connsiteY0" fmla="*/ 2826597 h 2869976"/>
              <a:gd name="connsiteX1" fmla="*/ 1870642 w 2364494"/>
              <a:gd name="connsiteY1" fmla="*/ 49735 h 2869976"/>
              <a:gd name="connsiteX2" fmla="*/ 1042228 w 2364494"/>
              <a:gd name="connsiteY2" fmla="*/ 675539 h 2869976"/>
              <a:gd name="connsiteX3" fmla="*/ 357352 w 2364494"/>
              <a:gd name="connsiteY3" fmla="*/ 49735 h 2869976"/>
              <a:gd name="connsiteX4" fmla="*/ 1277468 w 2364494"/>
              <a:gd name="connsiteY4" fmla="*/ 2826597 h 2869976"/>
              <a:gd name="connsiteX0" fmla="*/ 1277468 w 2347571"/>
              <a:gd name="connsiteY0" fmla="*/ 2826597 h 2869976"/>
              <a:gd name="connsiteX1" fmla="*/ 1870642 w 2347571"/>
              <a:gd name="connsiteY1" fmla="*/ 49735 h 2869976"/>
              <a:gd name="connsiteX2" fmla="*/ 1042228 w 2347571"/>
              <a:gd name="connsiteY2" fmla="*/ 675539 h 2869976"/>
              <a:gd name="connsiteX3" fmla="*/ 357352 w 2347571"/>
              <a:gd name="connsiteY3" fmla="*/ 49735 h 2869976"/>
              <a:gd name="connsiteX4" fmla="*/ 1277468 w 2347571"/>
              <a:gd name="connsiteY4" fmla="*/ 2826597 h 2869976"/>
              <a:gd name="connsiteX0" fmla="*/ 1277468 w 2375847"/>
              <a:gd name="connsiteY0" fmla="*/ 2859705 h 2903084"/>
              <a:gd name="connsiteX1" fmla="*/ 1870642 w 2375847"/>
              <a:gd name="connsiteY1" fmla="*/ 82843 h 2903084"/>
              <a:gd name="connsiteX2" fmla="*/ 1042228 w 2375847"/>
              <a:gd name="connsiteY2" fmla="*/ 708647 h 2903084"/>
              <a:gd name="connsiteX3" fmla="*/ 357352 w 2375847"/>
              <a:gd name="connsiteY3" fmla="*/ 82843 h 2903084"/>
              <a:gd name="connsiteX4" fmla="*/ 1277468 w 2375847"/>
              <a:gd name="connsiteY4" fmla="*/ 2859705 h 2903084"/>
              <a:gd name="connsiteX0" fmla="*/ 1340771 w 2439150"/>
              <a:gd name="connsiteY0" fmla="*/ 2859705 h 2859707"/>
              <a:gd name="connsiteX1" fmla="*/ 1933945 w 2439150"/>
              <a:gd name="connsiteY1" fmla="*/ 82843 h 2859707"/>
              <a:gd name="connsiteX2" fmla="*/ 1105531 w 2439150"/>
              <a:gd name="connsiteY2" fmla="*/ 708647 h 2859707"/>
              <a:gd name="connsiteX3" fmla="*/ 420655 w 2439150"/>
              <a:gd name="connsiteY3" fmla="*/ 82843 h 2859707"/>
              <a:gd name="connsiteX4" fmla="*/ 1340771 w 2439150"/>
              <a:gd name="connsiteY4" fmla="*/ 2859705 h 2859707"/>
              <a:gd name="connsiteX0" fmla="*/ 1165823 w 2264202"/>
              <a:gd name="connsiteY0" fmla="*/ 2859705 h 2859707"/>
              <a:gd name="connsiteX1" fmla="*/ 1758997 w 2264202"/>
              <a:gd name="connsiteY1" fmla="*/ 82843 h 2859707"/>
              <a:gd name="connsiteX2" fmla="*/ 930583 w 2264202"/>
              <a:gd name="connsiteY2" fmla="*/ 708647 h 2859707"/>
              <a:gd name="connsiteX3" fmla="*/ 245707 w 2264202"/>
              <a:gd name="connsiteY3" fmla="*/ 82843 h 2859707"/>
              <a:gd name="connsiteX4" fmla="*/ 1165823 w 2264202"/>
              <a:gd name="connsiteY4" fmla="*/ 2859705 h 2859707"/>
              <a:gd name="connsiteX0" fmla="*/ 1137201 w 2235580"/>
              <a:gd name="connsiteY0" fmla="*/ 2859705 h 2859707"/>
              <a:gd name="connsiteX1" fmla="*/ 1730375 w 2235580"/>
              <a:gd name="connsiteY1" fmla="*/ 82843 h 2859707"/>
              <a:gd name="connsiteX2" fmla="*/ 901961 w 2235580"/>
              <a:gd name="connsiteY2" fmla="*/ 708647 h 2859707"/>
              <a:gd name="connsiteX3" fmla="*/ 217085 w 2235580"/>
              <a:gd name="connsiteY3" fmla="*/ 82843 h 2859707"/>
              <a:gd name="connsiteX4" fmla="*/ 1137201 w 2235580"/>
              <a:gd name="connsiteY4" fmla="*/ 2859705 h 2859707"/>
              <a:gd name="connsiteX0" fmla="*/ 1195076 w 2293455"/>
              <a:gd name="connsiteY0" fmla="*/ 2859705 h 2859707"/>
              <a:gd name="connsiteX1" fmla="*/ 1788250 w 2293455"/>
              <a:gd name="connsiteY1" fmla="*/ 82843 h 2859707"/>
              <a:gd name="connsiteX2" fmla="*/ 959836 w 2293455"/>
              <a:gd name="connsiteY2" fmla="*/ 708647 h 2859707"/>
              <a:gd name="connsiteX3" fmla="*/ 274960 w 2293455"/>
              <a:gd name="connsiteY3" fmla="*/ 82843 h 2859707"/>
              <a:gd name="connsiteX4" fmla="*/ 1195076 w 2293455"/>
              <a:gd name="connsiteY4" fmla="*/ 2859705 h 2859707"/>
              <a:gd name="connsiteX0" fmla="*/ 1237307 w 2335686"/>
              <a:gd name="connsiteY0" fmla="*/ 2859705 h 2859707"/>
              <a:gd name="connsiteX1" fmla="*/ 1830481 w 2335686"/>
              <a:gd name="connsiteY1" fmla="*/ 82843 h 2859707"/>
              <a:gd name="connsiteX2" fmla="*/ 1002067 w 2335686"/>
              <a:gd name="connsiteY2" fmla="*/ 708647 h 2859707"/>
              <a:gd name="connsiteX3" fmla="*/ 317191 w 2335686"/>
              <a:gd name="connsiteY3" fmla="*/ 82843 h 2859707"/>
              <a:gd name="connsiteX4" fmla="*/ 1237307 w 2335686"/>
              <a:gd name="connsiteY4" fmla="*/ 2859705 h 2859707"/>
              <a:gd name="connsiteX0" fmla="*/ 1237307 w 2335686"/>
              <a:gd name="connsiteY0" fmla="*/ 2859705 h 2859707"/>
              <a:gd name="connsiteX1" fmla="*/ 1830481 w 2335686"/>
              <a:gd name="connsiteY1" fmla="*/ 82843 h 2859707"/>
              <a:gd name="connsiteX2" fmla="*/ 1002067 w 2335686"/>
              <a:gd name="connsiteY2" fmla="*/ 708647 h 2859707"/>
              <a:gd name="connsiteX3" fmla="*/ 317191 w 2335686"/>
              <a:gd name="connsiteY3" fmla="*/ 82843 h 2859707"/>
              <a:gd name="connsiteX4" fmla="*/ 1237307 w 2335686"/>
              <a:gd name="connsiteY4" fmla="*/ 2859705 h 2859707"/>
              <a:gd name="connsiteX0" fmla="*/ 1237307 w 2335686"/>
              <a:gd name="connsiteY0" fmla="*/ 2863454 h 2863456"/>
              <a:gd name="connsiteX1" fmla="*/ 1830481 w 2335686"/>
              <a:gd name="connsiteY1" fmla="*/ 86592 h 2863456"/>
              <a:gd name="connsiteX2" fmla="*/ 1002067 w 2335686"/>
              <a:gd name="connsiteY2" fmla="*/ 712396 h 2863456"/>
              <a:gd name="connsiteX3" fmla="*/ 317191 w 2335686"/>
              <a:gd name="connsiteY3" fmla="*/ 86592 h 2863456"/>
              <a:gd name="connsiteX4" fmla="*/ 1237307 w 2335686"/>
              <a:gd name="connsiteY4" fmla="*/ 2863454 h 2863456"/>
              <a:gd name="connsiteX0" fmla="*/ 1237307 w 2364130"/>
              <a:gd name="connsiteY0" fmla="*/ 2840428 h 2840430"/>
              <a:gd name="connsiteX1" fmla="*/ 1830481 w 2364130"/>
              <a:gd name="connsiteY1" fmla="*/ 63566 h 2840430"/>
              <a:gd name="connsiteX2" fmla="*/ 1002067 w 2364130"/>
              <a:gd name="connsiteY2" fmla="*/ 689370 h 2840430"/>
              <a:gd name="connsiteX3" fmla="*/ 317191 w 2364130"/>
              <a:gd name="connsiteY3" fmla="*/ 63566 h 2840430"/>
              <a:gd name="connsiteX4" fmla="*/ 1237307 w 2364130"/>
              <a:gd name="connsiteY4" fmla="*/ 2840428 h 2840430"/>
              <a:gd name="connsiteX0" fmla="*/ 1237307 w 2323986"/>
              <a:gd name="connsiteY0" fmla="*/ 2848503 h 2848505"/>
              <a:gd name="connsiteX1" fmla="*/ 1830481 w 2323986"/>
              <a:gd name="connsiteY1" fmla="*/ 71641 h 2848505"/>
              <a:gd name="connsiteX2" fmla="*/ 1002067 w 2323986"/>
              <a:gd name="connsiteY2" fmla="*/ 697445 h 2848505"/>
              <a:gd name="connsiteX3" fmla="*/ 317191 w 2323986"/>
              <a:gd name="connsiteY3" fmla="*/ 71641 h 2848505"/>
              <a:gd name="connsiteX4" fmla="*/ 1237307 w 2323986"/>
              <a:gd name="connsiteY4" fmla="*/ 2848503 h 2848505"/>
              <a:gd name="connsiteX0" fmla="*/ 1237307 w 2379320"/>
              <a:gd name="connsiteY0" fmla="*/ 2833686 h 2833688"/>
              <a:gd name="connsiteX1" fmla="*/ 1830481 w 2379320"/>
              <a:gd name="connsiteY1" fmla="*/ 56824 h 2833688"/>
              <a:gd name="connsiteX2" fmla="*/ 1002067 w 2379320"/>
              <a:gd name="connsiteY2" fmla="*/ 682628 h 2833688"/>
              <a:gd name="connsiteX3" fmla="*/ 317191 w 2379320"/>
              <a:gd name="connsiteY3" fmla="*/ 56824 h 2833688"/>
              <a:gd name="connsiteX4" fmla="*/ 1237307 w 2379320"/>
              <a:gd name="connsiteY4" fmla="*/ 2833686 h 2833688"/>
              <a:gd name="connsiteX0" fmla="*/ 1237307 w 2212509"/>
              <a:gd name="connsiteY0" fmla="*/ 2833686 h 2833688"/>
              <a:gd name="connsiteX1" fmla="*/ 1830481 w 2212509"/>
              <a:gd name="connsiteY1" fmla="*/ 56824 h 2833688"/>
              <a:gd name="connsiteX2" fmla="*/ 1002067 w 2212509"/>
              <a:gd name="connsiteY2" fmla="*/ 682628 h 2833688"/>
              <a:gd name="connsiteX3" fmla="*/ 317191 w 2212509"/>
              <a:gd name="connsiteY3" fmla="*/ 56824 h 2833688"/>
              <a:gd name="connsiteX4" fmla="*/ 1237307 w 2212509"/>
              <a:gd name="connsiteY4" fmla="*/ 2833686 h 2833688"/>
              <a:gd name="connsiteX0" fmla="*/ 1237307 w 2419881"/>
              <a:gd name="connsiteY0" fmla="*/ 2833686 h 2833688"/>
              <a:gd name="connsiteX1" fmla="*/ 1830481 w 2419881"/>
              <a:gd name="connsiteY1" fmla="*/ 56824 h 2833688"/>
              <a:gd name="connsiteX2" fmla="*/ 1002067 w 2419881"/>
              <a:gd name="connsiteY2" fmla="*/ 682628 h 2833688"/>
              <a:gd name="connsiteX3" fmla="*/ 317191 w 2419881"/>
              <a:gd name="connsiteY3" fmla="*/ 56824 h 2833688"/>
              <a:gd name="connsiteX4" fmla="*/ 1237307 w 2419881"/>
              <a:gd name="connsiteY4" fmla="*/ 2833686 h 2833688"/>
              <a:gd name="connsiteX0" fmla="*/ 1237307 w 2394954"/>
              <a:gd name="connsiteY0" fmla="*/ 2833686 h 2833688"/>
              <a:gd name="connsiteX1" fmla="*/ 1830481 w 2394954"/>
              <a:gd name="connsiteY1" fmla="*/ 56824 h 2833688"/>
              <a:gd name="connsiteX2" fmla="*/ 1002067 w 2394954"/>
              <a:gd name="connsiteY2" fmla="*/ 682628 h 2833688"/>
              <a:gd name="connsiteX3" fmla="*/ 317191 w 2394954"/>
              <a:gd name="connsiteY3" fmla="*/ 56824 h 2833688"/>
              <a:gd name="connsiteX4" fmla="*/ 1237307 w 2394954"/>
              <a:gd name="connsiteY4" fmla="*/ 2833686 h 2833688"/>
              <a:gd name="connsiteX0" fmla="*/ 1237307 w 2422510"/>
              <a:gd name="connsiteY0" fmla="*/ 2833686 h 2833688"/>
              <a:gd name="connsiteX1" fmla="*/ 1830481 w 2422510"/>
              <a:gd name="connsiteY1" fmla="*/ 56824 h 2833688"/>
              <a:gd name="connsiteX2" fmla="*/ 1002067 w 2422510"/>
              <a:gd name="connsiteY2" fmla="*/ 682628 h 2833688"/>
              <a:gd name="connsiteX3" fmla="*/ 317191 w 2422510"/>
              <a:gd name="connsiteY3" fmla="*/ 56824 h 2833688"/>
              <a:gd name="connsiteX4" fmla="*/ 1237307 w 2422510"/>
              <a:gd name="connsiteY4" fmla="*/ 2833686 h 2833688"/>
              <a:gd name="connsiteX0" fmla="*/ 1237307 w 2422510"/>
              <a:gd name="connsiteY0" fmla="*/ 2833686 h 2833688"/>
              <a:gd name="connsiteX1" fmla="*/ 1830481 w 2422510"/>
              <a:gd name="connsiteY1" fmla="*/ 56824 h 2833688"/>
              <a:gd name="connsiteX2" fmla="*/ 1002067 w 2422510"/>
              <a:gd name="connsiteY2" fmla="*/ 682628 h 2833688"/>
              <a:gd name="connsiteX3" fmla="*/ 317191 w 2422510"/>
              <a:gd name="connsiteY3" fmla="*/ 56824 h 2833688"/>
              <a:gd name="connsiteX4" fmla="*/ 1237307 w 2422510"/>
              <a:gd name="connsiteY4" fmla="*/ 2833686 h 2833688"/>
              <a:gd name="connsiteX0" fmla="*/ 1237307 w 2422510"/>
              <a:gd name="connsiteY0" fmla="*/ 2833091 h 2833093"/>
              <a:gd name="connsiteX1" fmla="*/ 1830481 w 2422510"/>
              <a:gd name="connsiteY1" fmla="*/ 56229 h 2833093"/>
              <a:gd name="connsiteX2" fmla="*/ 1002067 w 2422510"/>
              <a:gd name="connsiteY2" fmla="*/ 682033 h 2833093"/>
              <a:gd name="connsiteX3" fmla="*/ 317191 w 2422510"/>
              <a:gd name="connsiteY3" fmla="*/ 56229 h 2833093"/>
              <a:gd name="connsiteX4" fmla="*/ 1237307 w 2422510"/>
              <a:gd name="connsiteY4" fmla="*/ 2833091 h 2833093"/>
              <a:gd name="connsiteX0" fmla="*/ 1257783 w 2442986"/>
              <a:gd name="connsiteY0" fmla="*/ 2833091 h 2833093"/>
              <a:gd name="connsiteX1" fmla="*/ 1850957 w 2442986"/>
              <a:gd name="connsiteY1" fmla="*/ 56229 h 2833093"/>
              <a:gd name="connsiteX2" fmla="*/ 1022543 w 2442986"/>
              <a:gd name="connsiteY2" fmla="*/ 682033 h 2833093"/>
              <a:gd name="connsiteX3" fmla="*/ 337667 w 2442986"/>
              <a:gd name="connsiteY3" fmla="*/ 56229 h 2833093"/>
              <a:gd name="connsiteX4" fmla="*/ 1257783 w 2442986"/>
              <a:gd name="connsiteY4" fmla="*/ 2833091 h 2833093"/>
              <a:gd name="connsiteX0" fmla="*/ 1257783 w 2442986"/>
              <a:gd name="connsiteY0" fmla="*/ 2821489 h 2821491"/>
              <a:gd name="connsiteX1" fmla="*/ 1850957 w 2442986"/>
              <a:gd name="connsiteY1" fmla="*/ 44627 h 2821491"/>
              <a:gd name="connsiteX2" fmla="*/ 1022543 w 2442986"/>
              <a:gd name="connsiteY2" fmla="*/ 670431 h 2821491"/>
              <a:gd name="connsiteX3" fmla="*/ 337667 w 2442986"/>
              <a:gd name="connsiteY3" fmla="*/ 44627 h 2821491"/>
              <a:gd name="connsiteX4" fmla="*/ 1257783 w 2442986"/>
              <a:gd name="connsiteY4" fmla="*/ 2821489 h 2821491"/>
              <a:gd name="connsiteX0" fmla="*/ 1332136 w 2517339"/>
              <a:gd name="connsiteY0" fmla="*/ 2821489 h 2821491"/>
              <a:gd name="connsiteX1" fmla="*/ 1925310 w 2517339"/>
              <a:gd name="connsiteY1" fmla="*/ 44627 h 2821491"/>
              <a:gd name="connsiteX2" fmla="*/ 1096896 w 2517339"/>
              <a:gd name="connsiteY2" fmla="*/ 670431 h 2821491"/>
              <a:gd name="connsiteX3" fmla="*/ 412020 w 2517339"/>
              <a:gd name="connsiteY3" fmla="*/ 44627 h 2821491"/>
              <a:gd name="connsiteX4" fmla="*/ 1332136 w 2517339"/>
              <a:gd name="connsiteY4" fmla="*/ 2821489 h 2821491"/>
              <a:gd name="connsiteX0" fmla="*/ 1332136 w 2560157"/>
              <a:gd name="connsiteY0" fmla="*/ 2850200 h 2850202"/>
              <a:gd name="connsiteX1" fmla="*/ 1978697 w 2560157"/>
              <a:gd name="connsiteY1" fmla="*/ 25999 h 2850202"/>
              <a:gd name="connsiteX2" fmla="*/ 1096896 w 2560157"/>
              <a:gd name="connsiteY2" fmla="*/ 699142 h 2850202"/>
              <a:gd name="connsiteX3" fmla="*/ 412020 w 2560157"/>
              <a:gd name="connsiteY3" fmla="*/ 73338 h 2850202"/>
              <a:gd name="connsiteX4" fmla="*/ 1332136 w 2560157"/>
              <a:gd name="connsiteY4" fmla="*/ 2850200 h 2850202"/>
              <a:gd name="connsiteX0" fmla="*/ 1332136 w 2446681"/>
              <a:gd name="connsiteY0" fmla="*/ 2869246 h 2869248"/>
              <a:gd name="connsiteX1" fmla="*/ 1978697 w 2446681"/>
              <a:gd name="connsiteY1" fmla="*/ 45045 h 2869248"/>
              <a:gd name="connsiteX2" fmla="*/ 1096896 w 2446681"/>
              <a:gd name="connsiteY2" fmla="*/ 718188 h 2869248"/>
              <a:gd name="connsiteX3" fmla="*/ 412020 w 2446681"/>
              <a:gd name="connsiteY3" fmla="*/ 92384 h 2869248"/>
              <a:gd name="connsiteX4" fmla="*/ 1332136 w 2446681"/>
              <a:gd name="connsiteY4" fmla="*/ 2869246 h 2869248"/>
              <a:gd name="connsiteX0" fmla="*/ 1332136 w 2446681"/>
              <a:gd name="connsiteY0" fmla="*/ 2854038 h 2854040"/>
              <a:gd name="connsiteX1" fmla="*/ 1978697 w 2446681"/>
              <a:gd name="connsiteY1" fmla="*/ 29837 h 2854040"/>
              <a:gd name="connsiteX2" fmla="*/ 1096896 w 2446681"/>
              <a:gd name="connsiteY2" fmla="*/ 702980 h 2854040"/>
              <a:gd name="connsiteX3" fmla="*/ 412020 w 2446681"/>
              <a:gd name="connsiteY3" fmla="*/ 77176 h 2854040"/>
              <a:gd name="connsiteX4" fmla="*/ 1332136 w 2446681"/>
              <a:gd name="connsiteY4" fmla="*/ 2854038 h 2854040"/>
              <a:gd name="connsiteX0" fmla="*/ 1332136 w 2462582"/>
              <a:gd name="connsiteY0" fmla="*/ 2862353 h 2862355"/>
              <a:gd name="connsiteX1" fmla="*/ 1978697 w 2462582"/>
              <a:gd name="connsiteY1" fmla="*/ 38152 h 2862355"/>
              <a:gd name="connsiteX2" fmla="*/ 1096896 w 2462582"/>
              <a:gd name="connsiteY2" fmla="*/ 711295 h 2862355"/>
              <a:gd name="connsiteX3" fmla="*/ 412020 w 2462582"/>
              <a:gd name="connsiteY3" fmla="*/ 85491 h 2862355"/>
              <a:gd name="connsiteX4" fmla="*/ 1332136 w 2462582"/>
              <a:gd name="connsiteY4" fmla="*/ 2862353 h 2862355"/>
              <a:gd name="connsiteX0" fmla="*/ 1332136 w 2462582"/>
              <a:gd name="connsiteY0" fmla="*/ 2872142 h 2872144"/>
              <a:gd name="connsiteX1" fmla="*/ 1978697 w 2462582"/>
              <a:gd name="connsiteY1" fmla="*/ 47941 h 2872144"/>
              <a:gd name="connsiteX2" fmla="*/ 1096896 w 2462582"/>
              <a:gd name="connsiteY2" fmla="*/ 721084 h 2872144"/>
              <a:gd name="connsiteX3" fmla="*/ 412020 w 2462582"/>
              <a:gd name="connsiteY3" fmla="*/ 95280 h 2872144"/>
              <a:gd name="connsiteX4" fmla="*/ 1332136 w 2462582"/>
              <a:gd name="connsiteY4" fmla="*/ 2872142 h 2872144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32136 w 2462582"/>
              <a:gd name="connsiteY0" fmla="*/ 2865835 h 2865837"/>
              <a:gd name="connsiteX1" fmla="*/ 1978697 w 2462582"/>
              <a:gd name="connsiteY1" fmla="*/ 41634 h 2865837"/>
              <a:gd name="connsiteX2" fmla="*/ 1096896 w 2462582"/>
              <a:gd name="connsiteY2" fmla="*/ 714777 h 2865837"/>
              <a:gd name="connsiteX3" fmla="*/ 412020 w 2462582"/>
              <a:gd name="connsiteY3" fmla="*/ 88973 h 2865837"/>
              <a:gd name="connsiteX4" fmla="*/ 1332136 w 2462582"/>
              <a:gd name="connsiteY4" fmla="*/ 2865835 h 2865837"/>
              <a:gd name="connsiteX0" fmla="*/ 1362730 w 2493176"/>
              <a:gd name="connsiteY0" fmla="*/ 2865835 h 2865837"/>
              <a:gd name="connsiteX1" fmla="*/ 2009291 w 2493176"/>
              <a:gd name="connsiteY1" fmla="*/ 41634 h 2865837"/>
              <a:gd name="connsiteX2" fmla="*/ 1127490 w 2493176"/>
              <a:gd name="connsiteY2" fmla="*/ 714777 h 2865837"/>
              <a:gd name="connsiteX3" fmla="*/ 442614 w 2493176"/>
              <a:gd name="connsiteY3" fmla="*/ 88973 h 2865837"/>
              <a:gd name="connsiteX4" fmla="*/ 1362730 w 2493176"/>
              <a:gd name="connsiteY4" fmla="*/ 2865835 h 2865837"/>
              <a:gd name="connsiteX0" fmla="*/ 1391450 w 2521896"/>
              <a:gd name="connsiteY0" fmla="*/ 2865835 h 2865837"/>
              <a:gd name="connsiteX1" fmla="*/ 2038011 w 2521896"/>
              <a:gd name="connsiteY1" fmla="*/ 41634 h 2865837"/>
              <a:gd name="connsiteX2" fmla="*/ 1156210 w 2521896"/>
              <a:gd name="connsiteY2" fmla="*/ 714777 h 2865837"/>
              <a:gd name="connsiteX3" fmla="*/ 471334 w 2521896"/>
              <a:gd name="connsiteY3" fmla="*/ 88973 h 2865837"/>
              <a:gd name="connsiteX4" fmla="*/ 1391450 w 2521896"/>
              <a:gd name="connsiteY4" fmla="*/ 2865835 h 28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896" h="2865837">
                <a:moveTo>
                  <a:pt x="1391450" y="2865835"/>
                </a:moveTo>
                <a:cubicBezTo>
                  <a:pt x="1694423" y="1545627"/>
                  <a:pt x="3315214" y="556609"/>
                  <a:pt x="2038011" y="41634"/>
                </a:cubicBezTo>
                <a:cubicBezTo>
                  <a:pt x="1546061" y="-156723"/>
                  <a:pt x="1372899" y="401132"/>
                  <a:pt x="1156210" y="714777"/>
                </a:cubicBezTo>
                <a:cubicBezTo>
                  <a:pt x="757496" y="440351"/>
                  <a:pt x="640559" y="-107787"/>
                  <a:pt x="471334" y="88973"/>
                </a:cubicBezTo>
                <a:cubicBezTo>
                  <a:pt x="-775475" y="1473418"/>
                  <a:pt x="776767" y="2715181"/>
                  <a:pt x="1391450" y="2865835"/>
                </a:cubicBezTo>
                <a:close/>
              </a:path>
            </a:pathLst>
          </a:custGeom>
          <a:solidFill>
            <a:srgbClr val="E969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자유형: 도형 7"/>
          <p:cNvSpPr/>
          <p:nvPr userDrawn="1"/>
        </p:nvSpPr>
        <p:spPr>
          <a:xfrm rot="19800000" flipH="1">
            <a:off x="4693724" y="1272204"/>
            <a:ext cx="173238" cy="235642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100744"/>
              <a:gd name="connsiteY0" fmla="*/ 1477 h 2631183"/>
              <a:gd name="connsiteX1" fmla="*/ 1760265 w 2100744"/>
              <a:gd name="connsiteY1" fmla="*/ 8284 h 2631183"/>
              <a:gd name="connsiteX2" fmla="*/ 1005133 w 2100744"/>
              <a:gd name="connsiteY2" fmla="*/ 676391 h 2631183"/>
              <a:gd name="connsiteX3" fmla="*/ 1003620 w 2100744"/>
              <a:gd name="connsiteY3" fmla="*/ 675053 h 2631183"/>
              <a:gd name="connsiteX4" fmla="*/ 1002107 w 2100744"/>
              <a:gd name="connsiteY4" fmla="*/ 676391 h 2631183"/>
              <a:gd name="connsiteX5" fmla="*/ 246975 w 2100744"/>
              <a:gd name="connsiteY5" fmla="*/ 8284 h 2631183"/>
              <a:gd name="connsiteX6" fmla="*/ 209776 w 2100744"/>
              <a:gd name="connsiteY6" fmla="*/ 1477 h 2631183"/>
              <a:gd name="connsiteX7" fmla="*/ 3 w 2100744"/>
              <a:gd name="connsiteY7" fmla="*/ 654746 h 2631183"/>
              <a:gd name="connsiteX8" fmla="*/ 1001957 w 2100744"/>
              <a:gd name="connsiteY8" fmla="*/ 2631183 h 2631183"/>
              <a:gd name="connsiteX9" fmla="*/ 1003620 w 2100744"/>
              <a:gd name="connsiteY9" fmla="*/ 2629234 h 2631183"/>
              <a:gd name="connsiteX10" fmla="*/ 1005283 w 2100744"/>
              <a:gd name="connsiteY10" fmla="*/ 2631183 h 2631183"/>
              <a:gd name="connsiteX11" fmla="*/ 2100739 w 2100744"/>
              <a:gd name="connsiteY11" fmla="*/ 801981 h 2631183"/>
              <a:gd name="connsiteX12" fmla="*/ 1797464 w 2100744"/>
              <a:gd name="connsiteY12" fmla="*/ 1477 h 2631183"/>
              <a:gd name="connsiteX0" fmla="*/ 1637379 w 1940659"/>
              <a:gd name="connsiteY0" fmla="*/ 194297 h 2824003"/>
              <a:gd name="connsiteX1" fmla="*/ 1600180 w 1940659"/>
              <a:gd name="connsiteY1" fmla="*/ 201104 h 2824003"/>
              <a:gd name="connsiteX2" fmla="*/ 845048 w 1940659"/>
              <a:gd name="connsiteY2" fmla="*/ 869211 h 2824003"/>
              <a:gd name="connsiteX3" fmla="*/ 843535 w 1940659"/>
              <a:gd name="connsiteY3" fmla="*/ 867873 h 2824003"/>
              <a:gd name="connsiteX4" fmla="*/ 842022 w 1940659"/>
              <a:gd name="connsiteY4" fmla="*/ 869211 h 2824003"/>
              <a:gd name="connsiteX5" fmla="*/ 86890 w 1940659"/>
              <a:gd name="connsiteY5" fmla="*/ 201104 h 2824003"/>
              <a:gd name="connsiteX6" fmla="*/ 49691 w 1940659"/>
              <a:gd name="connsiteY6" fmla="*/ 194297 h 2824003"/>
              <a:gd name="connsiteX7" fmla="*/ 841872 w 1940659"/>
              <a:gd name="connsiteY7" fmla="*/ 2824003 h 2824003"/>
              <a:gd name="connsiteX8" fmla="*/ 843535 w 1940659"/>
              <a:gd name="connsiteY8" fmla="*/ 2822054 h 2824003"/>
              <a:gd name="connsiteX9" fmla="*/ 845198 w 1940659"/>
              <a:gd name="connsiteY9" fmla="*/ 2824003 h 2824003"/>
              <a:gd name="connsiteX10" fmla="*/ 1940654 w 1940659"/>
              <a:gd name="connsiteY10" fmla="*/ 994801 h 2824003"/>
              <a:gd name="connsiteX11" fmla="*/ 1637379 w 1940659"/>
              <a:gd name="connsiteY11" fmla="*/ 194297 h 2824003"/>
              <a:gd name="connsiteX0" fmla="*/ 1550661 w 1853941"/>
              <a:gd name="connsiteY0" fmla="*/ 1477 h 2631183"/>
              <a:gd name="connsiteX1" fmla="*/ 1513462 w 1853941"/>
              <a:gd name="connsiteY1" fmla="*/ 8284 h 2631183"/>
              <a:gd name="connsiteX2" fmla="*/ 758330 w 1853941"/>
              <a:gd name="connsiteY2" fmla="*/ 676391 h 2631183"/>
              <a:gd name="connsiteX3" fmla="*/ 756817 w 1853941"/>
              <a:gd name="connsiteY3" fmla="*/ 675053 h 2631183"/>
              <a:gd name="connsiteX4" fmla="*/ 755304 w 1853941"/>
              <a:gd name="connsiteY4" fmla="*/ 676391 h 2631183"/>
              <a:gd name="connsiteX5" fmla="*/ 172 w 1853941"/>
              <a:gd name="connsiteY5" fmla="*/ 8284 h 2631183"/>
              <a:gd name="connsiteX6" fmla="*/ 697363 w 1853941"/>
              <a:gd name="connsiteY6" fmla="*/ 761151 h 2631183"/>
              <a:gd name="connsiteX7" fmla="*/ 755154 w 1853941"/>
              <a:gd name="connsiteY7" fmla="*/ 2631183 h 2631183"/>
              <a:gd name="connsiteX8" fmla="*/ 756817 w 1853941"/>
              <a:gd name="connsiteY8" fmla="*/ 2629234 h 2631183"/>
              <a:gd name="connsiteX9" fmla="*/ 758480 w 1853941"/>
              <a:gd name="connsiteY9" fmla="*/ 2631183 h 2631183"/>
              <a:gd name="connsiteX10" fmla="*/ 1853936 w 1853941"/>
              <a:gd name="connsiteY10" fmla="*/ 801981 h 2631183"/>
              <a:gd name="connsiteX11" fmla="*/ 1550661 w 1853941"/>
              <a:gd name="connsiteY11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755132 w 1853769"/>
              <a:gd name="connsiteY4" fmla="*/ 676391 h 2631183"/>
              <a:gd name="connsiteX5" fmla="*/ 0 w 1853769"/>
              <a:gd name="connsiteY5" fmla="*/ 8284 h 2631183"/>
              <a:gd name="connsiteX6" fmla="*/ 754982 w 1853769"/>
              <a:gd name="connsiteY6" fmla="*/ 2631183 h 2631183"/>
              <a:gd name="connsiteX7" fmla="*/ 756645 w 1853769"/>
              <a:gd name="connsiteY7" fmla="*/ 2629234 h 2631183"/>
              <a:gd name="connsiteX8" fmla="*/ 758308 w 1853769"/>
              <a:gd name="connsiteY8" fmla="*/ 2631183 h 2631183"/>
              <a:gd name="connsiteX9" fmla="*/ 1853764 w 1853769"/>
              <a:gd name="connsiteY9" fmla="*/ 801981 h 2631183"/>
              <a:gd name="connsiteX10" fmla="*/ 1550489 w 1853769"/>
              <a:gd name="connsiteY10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562015 w 1853769"/>
              <a:gd name="connsiteY4" fmla="*/ 712324 h 2631183"/>
              <a:gd name="connsiteX5" fmla="*/ 0 w 1853769"/>
              <a:gd name="connsiteY5" fmla="*/ 8284 h 2631183"/>
              <a:gd name="connsiteX6" fmla="*/ 754982 w 1853769"/>
              <a:gd name="connsiteY6" fmla="*/ 2631183 h 2631183"/>
              <a:gd name="connsiteX7" fmla="*/ 756645 w 1853769"/>
              <a:gd name="connsiteY7" fmla="*/ 2629234 h 2631183"/>
              <a:gd name="connsiteX8" fmla="*/ 758308 w 1853769"/>
              <a:gd name="connsiteY8" fmla="*/ 2631183 h 2631183"/>
              <a:gd name="connsiteX9" fmla="*/ 1853764 w 1853769"/>
              <a:gd name="connsiteY9" fmla="*/ 801981 h 2631183"/>
              <a:gd name="connsiteX10" fmla="*/ 1550489 w 1853769"/>
              <a:gd name="connsiteY10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756645 w 1853769"/>
              <a:gd name="connsiteY3" fmla="*/ 675053 h 2631183"/>
              <a:gd name="connsiteX4" fmla="*/ 0 w 1853769"/>
              <a:gd name="connsiteY4" fmla="*/ 8284 h 2631183"/>
              <a:gd name="connsiteX5" fmla="*/ 754982 w 1853769"/>
              <a:gd name="connsiteY5" fmla="*/ 2631183 h 2631183"/>
              <a:gd name="connsiteX6" fmla="*/ 756645 w 1853769"/>
              <a:gd name="connsiteY6" fmla="*/ 2629234 h 2631183"/>
              <a:gd name="connsiteX7" fmla="*/ 758308 w 1853769"/>
              <a:gd name="connsiteY7" fmla="*/ 2631183 h 2631183"/>
              <a:gd name="connsiteX8" fmla="*/ 1853764 w 1853769"/>
              <a:gd name="connsiteY8" fmla="*/ 801981 h 2631183"/>
              <a:gd name="connsiteX9" fmla="*/ 1550489 w 1853769"/>
              <a:gd name="connsiteY9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573805 w 1853769"/>
              <a:gd name="connsiteY3" fmla="*/ 443839 h 2631183"/>
              <a:gd name="connsiteX4" fmla="*/ 0 w 1853769"/>
              <a:gd name="connsiteY4" fmla="*/ 8284 h 2631183"/>
              <a:gd name="connsiteX5" fmla="*/ 754982 w 1853769"/>
              <a:gd name="connsiteY5" fmla="*/ 2631183 h 2631183"/>
              <a:gd name="connsiteX6" fmla="*/ 756645 w 1853769"/>
              <a:gd name="connsiteY6" fmla="*/ 2629234 h 2631183"/>
              <a:gd name="connsiteX7" fmla="*/ 758308 w 1853769"/>
              <a:gd name="connsiteY7" fmla="*/ 2631183 h 2631183"/>
              <a:gd name="connsiteX8" fmla="*/ 1853764 w 1853769"/>
              <a:gd name="connsiteY8" fmla="*/ 801981 h 2631183"/>
              <a:gd name="connsiteX9" fmla="*/ 1550489 w 1853769"/>
              <a:gd name="connsiteY9" fmla="*/ 1477 h 2631183"/>
              <a:gd name="connsiteX0" fmla="*/ 1550489 w 1853769"/>
              <a:gd name="connsiteY0" fmla="*/ 1477 h 2631183"/>
              <a:gd name="connsiteX1" fmla="*/ 1513290 w 1853769"/>
              <a:gd name="connsiteY1" fmla="*/ 8284 h 2631183"/>
              <a:gd name="connsiteX2" fmla="*/ 758158 w 1853769"/>
              <a:gd name="connsiteY2" fmla="*/ 676391 h 2631183"/>
              <a:gd name="connsiteX3" fmla="*/ 0 w 1853769"/>
              <a:gd name="connsiteY3" fmla="*/ 8284 h 2631183"/>
              <a:gd name="connsiteX4" fmla="*/ 754982 w 1853769"/>
              <a:gd name="connsiteY4" fmla="*/ 2631183 h 2631183"/>
              <a:gd name="connsiteX5" fmla="*/ 756645 w 1853769"/>
              <a:gd name="connsiteY5" fmla="*/ 2629234 h 2631183"/>
              <a:gd name="connsiteX6" fmla="*/ 758308 w 1853769"/>
              <a:gd name="connsiteY6" fmla="*/ 2631183 h 2631183"/>
              <a:gd name="connsiteX7" fmla="*/ 1853764 w 1853769"/>
              <a:gd name="connsiteY7" fmla="*/ 801981 h 2631183"/>
              <a:gd name="connsiteX8" fmla="*/ 1550489 w 1853769"/>
              <a:gd name="connsiteY8" fmla="*/ 1477 h 2631183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758308 w 1853769"/>
              <a:gd name="connsiteY6" fmla="*/ 2662819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845398 w 1853769"/>
              <a:gd name="connsiteY6" fmla="*/ 2289931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853769"/>
              <a:gd name="connsiteY0" fmla="*/ 33113 h 2662819"/>
              <a:gd name="connsiteX1" fmla="*/ 1513290 w 1853769"/>
              <a:gd name="connsiteY1" fmla="*/ 39920 h 2662819"/>
              <a:gd name="connsiteX2" fmla="*/ 649061 w 1853769"/>
              <a:gd name="connsiteY2" fmla="*/ 536255 h 2662819"/>
              <a:gd name="connsiteX3" fmla="*/ 0 w 1853769"/>
              <a:gd name="connsiteY3" fmla="*/ 39920 h 2662819"/>
              <a:gd name="connsiteX4" fmla="*/ 754982 w 1853769"/>
              <a:gd name="connsiteY4" fmla="*/ 2662819 h 2662819"/>
              <a:gd name="connsiteX5" fmla="*/ 756645 w 1853769"/>
              <a:gd name="connsiteY5" fmla="*/ 2660870 h 2662819"/>
              <a:gd name="connsiteX6" fmla="*/ 845398 w 1853769"/>
              <a:gd name="connsiteY6" fmla="*/ 2289931 h 2662819"/>
              <a:gd name="connsiteX7" fmla="*/ 1853764 w 1853769"/>
              <a:gd name="connsiteY7" fmla="*/ 833617 h 2662819"/>
              <a:gd name="connsiteX8" fmla="*/ 1550489 w 1853769"/>
              <a:gd name="connsiteY8" fmla="*/ 33113 h 2662819"/>
              <a:gd name="connsiteX0" fmla="*/ 1550489 w 1997080"/>
              <a:gd name="connsiteY0" fmla="*/ 33113 h 2662819"/>
              <a:gd name="connsiteX1" fmla="*/ 1513290 w 1997080"/>
              <a:gd name="connsiteY1" fmla="*/ 39920 h 2662819"/>
              <a:gd name="connsiteX2" fmla="*/ 649061 w 1997080"/>
              <a:gd name="connsiteY2" fmla="*/ 536255 h 2662819"/>
              <a:gd name="connsiteX3" fmla="*/ 0 w 1997080"/>
              <a:gd name="connsiteY3" fmla="*/ 39920 h 2662819"/>
              <a:gd name="connsiteX4" fmla="*/ 754982 w 1997080"/>
              <a:gd name="connsiteY4" fmla="*/ 2662819 h 2662819"/>
              <a:gd name="connsiteX5" fmla="*/ 756645 w 1997080"/>
              <a:gd name="connsiteY5" fmla="*/ 2660870 h 2662819"/>
              <a:gd name="connsiteX6" fmla="*/ 845398 w 1997080"/>
              <a:gd name="connsiteY6" fmla="*/ 2289931 h 2662819"/>
              <a:gd name="connsiteX7" fmla="*/ 1997078 w 1997080"/>
              <a:gd name="connsiteY7" fmla="*/ 889265 h 2662819"/>
              <a:gd name="connsiteX8" fmla="*/ 1550489 w 1997080"/>
              <a:gd name="connsiteY8" fmla="*/ 33113 h 2662819"/>
              <a:gd name="connsiteX0" fmla="*/ 1550489 w 1997080"/>
              <a:gd name="connsiteY0" fmla="*/ 37698 h 2667404"/>
              <a:gd name="connsiteX1" fmla="*/ 1513290 w 1997080"/>
              <a:gd name="connsiteY1" fmla="*/ 44505 h 2667404"/>
              <a:gd name="connsiteX2" fmla="*/ 904524 w 1997080"/>
              <a:gd name="connsiteY2" fmla="*/ 603061 h 2667404"/>
              <a:gd name="connsiteX3" fmla="*/ 0 w 1997080"/>
              <a:gd name="connsiteY3" fmla="*/ 44505 h 2667404"/>
              <a:gd name="connsiteX4" fmla="*/ 754982 w 1997080"/>
              <a:gd name="connsiteY4" fmla="*/ 2667404 h 2667404"/>
              <a:gd name="connsiteX5" fmla="*/ 756645 w 1997080"/>
              <a:gd name="connsiteY5" fmla="*/ 2665455 h 2667404"/>
              <a:gd name="connsiteX6" fmla="*/ 845398 w 1997080"/>
              <a:gd name="connsiteY6" fmla="*/ 2294516 h 2667404"/>
              <a:gd name="connsiteX7" fmla="*/ 1997078 w 1997080"/>
              <a:gd name="connsiteY7" fmla="*/ 893850 h 2667404"/>
              <a:gd name="connsiteX8" fmla="*/ 1550489 w 1997080"/>
              <a:gd name="connsiteY8" fmla="*/ 37698 h 2667404"/>
              <a:gd name="connsiteX0" fmla="*/ 1697981 w 1997080"/>
              <a:gd name="connsiteY0" fmla="*/ 129846 h 2640665"/>
              <a:gd name="connsiteX1" fmla="*/ 1513290 w 1997080"/>
              <a:gd name="connsiteY1" fmla="*/ 17766 h 2640665"/>
              <a:gd name="connsiteX2" fmla="*/ 904524 w 1997080"/>
              <a:gd name="connsiteY2" fmla="*/ 576322 h 2640665"/>
              <a:gd name="connsiteX3" fmla="*/ 0 w 1997080"/>
              <a:gd name="connsiteY3" fmla="*/ 17766 h 2640665"/>
              <a:gd name="connsiteX4" fmla="*/ 754982 w 1997080"/>
              <a:gd name="connsiteY4" fmla="*/ 2640665 h 2640665"/>
              <a:gd name="connsiteX5" fmla="*/ 756645 w 1997080"/>
              <a:gd name="connsiteY5" fmla="*/ 2638716 h 2640665"/>
              <a:gd name="connsiteX6" fmla="*/ 845398 w 1997080"/>
              <a:gd name="connsiteY6" fmla="*/ 2267777 h 2640665"/>
              <a:gd name="connsiteX7" fmla="*/ 1997078 w 1997080"/>
              <a:gd name="connsiteY7" fmla="*/ 867111 h 2640665"/>
              <a:gd name="connsiteX8" fmla="*/ 1697981 w 1997080"/>
              <a:gd name="connsiteY8" fmla="*/ 129846 h 2640665"/>
              <a:gd name="connsiteX0" fmla="*/ 1697981 w 1997080"/>
              <a:gd name="connsiteY0" fmla="*/ 134855 h 2645674"/>
              <a:gd name="connsiteX1" fmla="*/ 1513290 w 1997080"/>
              <a:gd name="connsiteY1" fmla="*/ 22775 h 2645674"/>
              <a:gd name="connsiteX2" fmla="*/ 993857 w 1997080"/>
              <a:gd name="connsiteY2" fmla="*/ 665314 h 2645674"/>
              <a:gd name="connsiteX3" fmla="*/ 0 w 1997080"/>
              <a:gd name="connsiteY3" fmla="*/ 22775 h 2645674"/>
              <a:gd name="connsiteX4" fmla="*/ 754982 w 1997080"/>
              <a:gd name="connsiteY4" fmla="*/ 2645674 h 2645674"/>
              <a:gd name="connsiteX5" fmla="*/ 756645 w 1997080"/>
              <a:gd name="connsiteY5" fmla="*/ 2643725 h 2645674"/>
              <a:gd name="connsiteX6" fmla="*/ 845398 w 1997080"/>
              <a:gd name="connsiteY6" fmla="*/ 2272786 h 2645674"/>
              <a:gd name="connsiteX7" fmla="*/ 1997078 w 1997080"/>
              <a:gd name="connsiteY7" fmla="*/ 872120 h 2645674"/>
              <a:gd name="connsiteX8" fmla="*/ 1697981 w 1997080"/>
              <a:gd name="connsiteY8" fmla="*/ 134855 h 2645674"/>
              <a:gd name="connsiteX0" fmla="*/ 1731505 w 2030604"/>
              <a:gd name="connsiteY0" fmla="*/ 134855 h 2645674"/>
              <a:gd name="connsiteX1" fmla="*/ 1546814 w 2030604"/>
              <a:gd name="connsiteY1" fmla="*/ 22775 h 2645674"/>
              <a:gd name="connsiteX2" fmla="*/ 1027381 w 2030604"/>
              <a:gd name="connsiteY2" fmla="*/ 665314 h 2645674"/>
              <a:gd name="connsiteX3" fmla="*/ 33524 w 2030604"/>
              <a:gd name="connsiteY3" fmla="*/ 22775 h 2645674"/>
              <a:gd name="connsiteX4" fmla="*/ 418289 w 2030604"/>
              <a:gd name="connsiteY4" fmla="*/ 677419 h 2645674"/>
              <a:gd name="connsiteX5" fmla="*/ 788506 w 2030604"/>
              <a:gd name="connsiteY5" fmla="*/ 2645674 h 2645674"/>
              <a:gd name="connsiteX6" fmla="*/ 790169 w 2030604"/>
              <a:gd name="connsiteY6" fmla="*/ 2643725 h 2645674"/>
              <a:gd name="connsiteX7" fmla="*/ 878922 w 2030604"/>
              <a:gd name="connsiteY7" fmla="*/ 2272786 h 2645674"/>
              <a:gd name="connsiteX8" fmla="*/ 2030602 w 2030604"/>
              <a:gd name="connsiteY8" fmla="*/ 872120 h 2645674"/>
              <a:gd name="connsiteX9" fmla="*/ 1731505 w 2030604"/>
              <a:gd name="connsiteY9" fmla="*/ 134855 h 2645674"/>
              <a:gd name="connsiteX0" fmla="*/ 1731505 w 2030604"/>
              <a:gd name="connsiteY0" fmla="*/ 134855 h 2645674"/>
              <a:gd name="connsiteX1" fmla="*/ 1546814 w 2030604"/>
              <a:gd name="connsiteY1" fmla="*/ 22775 h 2645674"/>
              <a:gd name="connsiteX2" fmla="*/ 1027381 w 2030604"/>
              <a:gd name="connsiteY2" fmla="*/ 665314 h 2645674"/>
              <a:gd name="connsiteX3" fmla="*/ 33524 w 2030604"/>
              <a:gd name="connsiteY3" fmla="*/ 22775 h 2645674"/>
              <a:gd name="connsiteX4" fmla="*/ 418289 w 2030604"/>
              <a:gd name="connsiteY4" fmla="*/ 677419 h 2645674"/>
              <a:gd name="connsiteX5" fmla="*/ 248290 w 2030604"/>
              <a:gd name="connsiteY5" fmla="*/ 1486451 h 2645674"/>
              <a:gd name="connsiteX6" fmla="*/ 788506 w 2030604"/>
              <a:gd name="connsiteY6" fmla="*/ 2645674 h 2645674"/>
              <a:gd name="connsiteX7" fmla="*/ 790169 w 2030604"/>
              <a:gd name="connsiteY7" fmla="*/ 2643725 h 2645674"/>
              <a:gd name="connsiteX8" fmla="*/ 878922 w 2030604"/>
              <a:gd name="connsiteY8" fmla="*/ 2272786 h 2645674"/>
              <a:gd name="connsiteX9" fmla="*/ 2030602 w 2030604"/>
              <a:gd name="connsiteY9" fmla="*/ 872120 h 2645674"/>
              <a:gd name="connsiteX10" fmla="*/ 1731505 w 2030604"/>
              <a:gd name="connsiteY10" fmla="*/ 134855 h 2645674"/>
              <a:gd name="connsiteX0" fmla="*/ 1737775 w 2036874"/>
              <a:gd name="connsiteY0" fmla="*/ 134855 h 2645674"/>
              <a:gd name="connsiteX1" fmla="*/ 1553084 w 2036874"/>
              <a:gd name="connsiteY1" fmla="*/ 22775 h 2645674"/>
              <a:gd name="connsiteX2" fmla="*/ 1033651 w 2036874"/>
              <a:gd name="connsiteY2" fmla="*/ 665314 h 2645674"/>
              <a:gd name="connsiteX3" fmla="*/ 39794 w 2036874"/>
              <a:gd name="connsiteY3" fmla="*/ 22775 h 2645674"/>
              <a:gd name="connsiteX4" fmla="*/ 254560 w 2036874"/>
              <a:gd name="connsiteY4" fmla="*/ 1486451 h 2645674"/>
              <a:gd name="connsiteX5" fmla="*/ 794776 w 2036874"/>
              <a:gd name="connsiteY5" fmla="*/ 2645674 h 2645674"/>
              <a:gd name="connsiteX6" fmla="*/ 796439 w 2036874"/>
              <a:gd name="connsiteY6" fmla="*/ 2643725 h 2645674"/>
              <a:gd name="connsiteX7" fmla="*/ 885192 w 2036874"/>
              <a:gd name="connsiteY7" fmla="*/ 2272786 h 2645674"/>
              <a:gd name="connsiteX8" fmla="*/ 2036872 w 2036874"/>
              <a:gd name="connsiteY8" fmla="*/ 872120 h 2645674"/>
              <a:gd name="connsiteX9" fmla="*/ 1737775 w 2036874"/>
              <a:gd name="connsiteY9" fmla="*/ 134855 h 2645674"/>
              <a:gd name="connsiteX0" fmla="*/ 1699686 w 1998785"/>
              <a:gd name="connsiteY0" fmla="*/ 134855 h 2645674"/>
              <a:gd name="connsiteX1" fmla="*/ 1514995 w 1998785"/>
              <a:gd name="connsiteY1" fmla="*/ 22775 h 2645674"/>
              <a:gd name="connsiteX2" fmla="*/ 995562 w 1998785"/>
              <a:gd name="connsiteY2" fmla="*/ 665314 h 2645674"/>
              <a:gd name="connsiteX3" fmla="*/ 1705 w 1998785"/>
              <a:gd name="connsiteY3" fmla="*/ 22775 h 2645674"/>
              <a:gd name="connsiteX4" fmla="*/ 756687 w 1998785"/>
              <a:gd name="connsiteY4" fmla="*/ 2645674 h 2645674"/>
              <a:gd name="connsiteX5" fmla="*/ 758350 w 1998785"/>
              <a:gd name="connsiteY5" fmla="*/ 2643725 h 2645674"/>
              <a:gd name="connsiteX6" fmla="*/ 847103 w 1998785"/>
              <a:gd name="connsiteY6" fmla="*/ 2272786 h 2645674"/>
              <a:gd name="connsiteX7" fmla="*/ 1998783 w 1998785"/>
              <a:gd name="connsiteY7" fmla="*/ 872120 h 2645674"/>
              <a:gd name="connsiteX8" fmla="*/ 1699686 w 1998785"/>
              <a:gd name="connsiteY8" fmla="*/ 134855 h 2645674"/>
              <a:gd name="connsiteX0" fmla="*/ 1699686 w 1998785"/>
              <a:gd name="connsiteY0" fmla="*/ 134855 h 2645674"/>
              <a:gd name="connsiteX1" fmla="*/ 1514995 w 1998785"/>
              <a:gd name="connsiteY1" fmla="*/ 22775 h 2645674"/>
              <a:gd name="connsiteX2" fmla="*/ 995562 w 1998785"/>
              <a:gd name="connsiteY2" fmla="*/ 665314 h 2645674"/>
              <a:gd name="connsiteX3" fmla="*/ 1705 w 1998785"/>
              <a:gd name="connsiteY3" fmla="*/ 22775 h 2645674"/>
              <a:gd name="connsiteX4" fmla="*/ 756687 w 1998785"/>
              <a:gd name="connsiteY4" fmla="*/ 2645674 h 2645674"/>
              <a:gd name="connsiteX5" fmla="*/ 758350 w 1998785"/>
              <a:gd name="connsiteY5" fmla="*/ 2643725 h 2645674"/>
              <a:gd name="connsiteX6" fmla="*/ 1998783 w 1998785"/>
              <a:gd name="connsiteY6" fmla="*/ 872120 h 2645674"/>
              <a:gd name="connsiteX7" fmla="*/ 1699686 w 1998785"/>
              <a:gd name="connsiteY7" fmla="*/ 134855 h 2645674"/>
              <a:gd name="connsiteX0" fmla="*/ 1998783 w 2021069"/>
              <a:gd name="connsiteY0" fmla="*/ 851382 h 2624936"/>
              <a:gd name="connsiteX1" fmla="*/ 1514995 w 2021069"/>
              <a:gd name="connsiteY1" fmla="*/ 2037 h 2624936"/>
              <a:gd name="connsiteX2" fmla="*/ 995562 w 2021069"/>
              <a:gd name="connsiteY2" fmla="*/ 644576 h 2624936"/>
              <a:gd name="connsiteX3" fmla="*/ 1705 w 2021069"/>
              <a:gd name="connsiteY3" fmla="*/ 2037 h 2624936"/>
              <a:gd name="connsiteX4" fmla="*/ 756687 w 2021069"/>
              <a:gd name="connsiteY4" fmla="*/ 2624936 h 2624936"/>
              <a:gd name="connsiteX5" fmla="*/ 758350 w 2021069"/>
              <a:gd name="connsiteY5" fmla="*/ 2622987 h 2624936"/>
              <a:gd name="connsiteX6" fmla="*/ 1998783 w 2021069"/>
              <a:gd name="connsiteY6" fmla="*/ 851382 h 2624936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758350 w 2066324"/>
              <a:gd name="connsiteY5" fmla="*/ 2624515 h 2626464"/>
              <a:gd name="connsiteX6" fmla="*/ 2045542 w 2066324"/>
              <a:gd name="connsiteY6" fmla="*/ 926528 h 2626464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758350 w 2066324"/>
              <a:gd name="connsiteY5" fmla="*/ 2624515 h 2626464"/>
              <a:gd name="connsiteX6" fmla="*/ 2045542 w 2066324"/>
              <a:gd name="connsiteY6" fmla="*/ 926528 h 2626464"/>
              <a:gd name="connsiteX0" fmla="*/ 2045542 w 2066324"/>
              <a:gd name="connsiteY0" fmla="*/ 926528 h 2626464"/>
              <a:gd name="connsiteX1" fmla="*/ 1514995 w 2066324"/>
              <a:gd name="connsiteY1" fmla="*/ 3565 h 2626464"/>
              <a:gd name="connsiteX2" fmla="*/ 995562 w 2066324"/>
              <a:gd name="connsiteY2" fmla="*/ 646104 h 2626464"/>
              <a:gd name="connsiteX3" fmla="*/ 1705 w 2066324"/>
              <a:gd name="connsiteY3" fmla="*/ 3565 h 2626464"/>
              <a:gd name="connsiteX4" fmla="*/ 756687 w 2066324"/>
              <a:gd name="connsiteY4" fmla="*/ 2626464 h 2626464"/>
              <a:gd name="connsiteX5" fmla="*/ 964822 w 2066324"/>
              <a:gd name="connsiteY5" fmla="*/ 2156247 h 2626464"/>
              <a:gd name="connsiteX6" fmla="*/ 2045542 w 2066324"/>
              <a:gd name="connsiteY6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609287 w 1710789"/>
              <a:gd name="connsiteY5" fmla="*/ 2156247 h 2626464"/>
              <a:gd name="connsiteX6" fmla="*/ 1690007 w 1710789"/>
              <a:gd name="connsiteY6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690007 w 1710789"/>
              <a:gd name="connsiteY0" fmla="*/ 926528 h 2626464"/>
              <a:gd name="connsiteX1" fmla="*/ 1159460 w 1710789"/>
              <a:gd name="connsiteY1" fmla="*/ 3565 h 2626464"/>
              <a:gd name="connsiteX2" fmla="*/ 640027 w 1710789"/>
              <a:gd name="connsiteY2" fmla="*/ 646104 h 2626464"/>
              <a:gd name="connsiteX3" fmla="*/ 3490 w 1710789"/>
              <a:gd name="connsiteY3" fmla="*/ 339522 h 2626464"/>
              <a:gd name="connsiteX4" fmla="*/ 401152 w 1710789"/>
              <a:gd name="connsiteY4" fmla="*/ 2626464 h 2626464"/>
              <a:gd name="connsiteX5" fmla="*/ 1690007 w 1710789"/>
              <a:gd name="connsiteY5" fmla="*/ 926528 h 2626464"/>
              <a:gd name="connsiteX0" fmla="*/ 1963095 w 1983877"/>
              <a:gd name="connsiteY0" fmla="*/ 926528 h 2626464"/>
              <a:gd name="connsiteX1" fmla="*/ 1432548 w 1983877"/>
              <a:gd name="connsiteY1" fmla="*/ 3565 h 2626464"/>
              <a:gd name="connsiteX2" fmla="*/ 913115 w 1983877"/>
              <a:gd name="connsiteY2" fmla="*/ 646104 h 2626464"/>
              <a:gd name="connsiteX3" fmla="*/ 276578 w 1983877"/>
              <a:gd name="connsiteY3" fmla="*/ 339522 h 2626464"/>
              <a:gd name="connsiteX4" fmla="*/ 674240 w 1983877"/>
              <a:gd name="connsiteY4" fmla="*/ 2626464 h 2626464"/>
              <a:gd name="connsiteX5" fmla="*/ 1963095 w 1983877"/>
              <a:gd name="connsiteY5" fmla="*/ 926528 h 2626464"/>
              <a:gd name="connsiteX0" fmla="*/ 1973893 w 1994675"/>
              <a:gd name="connsiteY0" fmla="*/ 926528 h 2626464"/>
              <a:gd name="connsiteX1" fmla="*/ 1443346 w 1994675"/>
              <a:gd name="connsiteY1" fmla="*/ 3565 h 2626464"/>
              <a:gd name="connsiteX2" fmla="*/ 923913 w 1994675"/>
              <a:gd name="connsiteY2" fmla="*/ 646104 h 2626464"/>
              <a:gd name="connsiteX3" fmla="*/ 287376 w 1994675"/>
              <a:gd name="connsiteY3" fmla="*/ 339522 h 2626464"/>
              <a:gd name="connsiteX4" fmla="*/ 685038 w 1994675"/>
              <a:gd name="connsiteY4" fmla="*/ 2626464 h 2626464"/>
              <a:gd name="connsiteX5" fmla="*/ 1973893 w 1994675"/>
              <a:gd name="connsiteY5" fmla="*/ 926528 h 2626464"/>
              <a:gd name="connsiteX0" fmla="*/ 1963451 w 1984233"/>
              <a:gd name="connsiteY0" fmla="*/ 926528 h 2626464"/>
              <a:gd name="connsiteX1" fmla="*/ 1432904 w 1984233"/>
              <a:gd name="connsiteY1" fmla="*/ 3565 h 2626464"/>
              <a:gd name="connsiteX2" fmla="*/ 913471 w 1984233"/>
              <a:gd name="connsiteY2" fmla="*/ 646104 h 2626464"/>
              <a:gd name="connsiteX3" fmla="*/ 276934 w 1984233"/>
              <a:gd name="connsiteY3" fmla="*/ 339522 h 2626464"/>
              <a:gd name="connsiteX4" fmla="*/ 674596 w 1984233"/>
              <a:gd name="connsiteY4" fmla="*/ 2626464 h 2626464"/>
              <a:gd name="connsiteX5" fmla="*/ 1963451 w 1984233"/>
              <a:gd name="connsiteY5" fmla="*/ 926528 h 2626464"/>
              <a:gd name="connsiteX0" fmla="*/ 1832705 w 1853487"/>
              <a:gd name="connsiteY0" fmla="*/ 926528 h 2626464"/>
              <a:gd name="connsiteX1" fmla="*/ 1302158 w 1853487"/>
              <a:gd name="connsiteY1" fmla="*/ 3565 h 2626464"/>
              <a:gd name="connsiteX2" fmla="*/ 782725 w 1853487"/>
              <a:gd name="connsiteY2" fmla="*/ 646104 h 2626464"/>
              <a:gd name="connsiteX3" fmla="*/ 308136 w 1853487"/>
              <a:gd name="connsiteY3" fmla="*/ 254514 h 2626464"/>
              <a:gd name="connsiteX4" fmla="*/ 543850 w 1853487"/>
              <a:gd name="connsiteY4" fmla="*/ 2626464 h 2626464"/>
              <a:gd name="connsiteX5" fmla="*/ 1832705 w 1853487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1904146 w 1924928"/>
              <a:gd name="connsiteY0" fmla="*/ 926528 h 2626464"/>
              <a:gd name="connsiteX1" fmla="*/ 1373599 w 1924928"/>
              <a:gd name="connsiteY1" fmla="*/ 3565 h 2626464"/>
              <a:gd name="connsiteX2" fmla="*/ 854166 w 1924928"/>
              <a:gd name="connsiteY2" fmla="*/ 646104 h 2626464"/>
              <a:gd name="connsiteX3" fmla="*/ 379577 w 1924928"/>
              <a:gd name="connsiteY3" fmla="*/ 254514 h 2626464"/>
              <a:gd name="connsiteX4" fmla="*/ 615291 w 1924928"/>
              <a:gd name="connsiteY4" fmla="*/ 2626464 h 2626464"/>
              <a:gd name="connsiteX5" fmla="*/ 1904146 w 1924928"/>
              <a:gd name="connsiteY5" fmla="*/ 926528 h 2626464"/>
              <a:gd name="connsiteX0" fmla="*/ 2022032 w 2042814"/>
              <a:gd name="connsiteY0" fmla="*/ 926528 h 2626464"/>
              <a:gd name="connsiteX1" fmla="*/ 1491485 w 2042814"/>
              <a:gd name="connsiteY1" fmla="*/ 3565 h 2626464"/>
              <a:gd name="connsiteX2" fmla="*/ 972052 w 2042814"/>
              <a:gd name="connsiteY2" fmla="*/ 646104 h 2626464"/>
              <a:gd name="connsiteX3" fmla="*/ 497463 w 2042814"/>
              <a:gd name="connsiteY3" fmla="*/ 254514 h 2626464"/>
              <a:gd name="connsiteX4" fmla="*/ 733177 w 2042814"/>
              <a:gd name="connsiteY4" fmla="*/ 2626464 h 2626464"/>
              <a:gd name="connsiteX5" fmla="*/ 2022032 w 2042814"/>
              <a:gd name="connsiteY5" fmla="*/ 926528 h 2626464"/>
              <a:gd name="connsiteX0" fmla="*/ 2022032 w 2042814"/>
              <a:gd name="connsiteY0" fmla="*/ 926528 h 2626464"/>
              <a:gd name="connsiteX1" fmla="*/ 1491485 w 2042814"/>
              <a:gd name="connsiteY1" fmla="*/ 3565 h 2626464"/>
              <a:gd name="connsiteX2" fmla="*/ 972052 w 2042814"/>
              <a:gd name="connsiteY2" fmla="*/ 646104 h 2626464"/>
              <a:gd name="connsiteX3" fmla="*/ 497463 w 2042814"/>
              <a:gd name="connsiteY3" fmla="*/ 254514 h 2626464"/>
              <a:gd name="connsiteX4" fmla="*/ 733177 w 2042814"/>
              <a:gd name="connsiteY4" fmla="*/ 2626464 h 2626464"/>
              <a:gd name="connsiteX5" fmla="*/ 2022032 w 2042814"/>
              <a:gd name="connsiteY5" fmla="*/ 926528 h 2626464"/>
              <a:gd name="connsiteX0" fmla="*/ 2022032 w 2043072"/>
              <a:gd name="connsiteY0" fmla="*/ 927398 h 2627334"/>
              <a:gd name="connsiteX1" fmla="*/ 1491485 w 2043072"/>
              <a:gd name="connsiteY1" fmla="*/ 4435 h 2627334"/>
              <a:gd name="connsiteX2" fmla="*/ 928421 w 2043072"/>
              <a:gd name="connsiteY2" fmla="*/ 620797 h 2627334"/>
              <a:gd name="connsiteX3" fmla="*/ 497463 w 2043072"/>
              <a:gd name="connsiteY3" fmla="*/ 255384 h 2627334"/>
              <a:gd name="connsiteX4" fmla="*/ 733177 w 2043072"/>
              <a:gd name="connsiteY4" fmla="*/ 2627334 h 2627334"/>
              <a:gd name="connsiteX5" fmla="*/ 2022032 w 2043072"/>
              <a:gd name="connsiteY5" fmla="*/ 927398 h 2627334"/>
              <a:gd name="connsiteX0" fmla="*/ 2022032 w 2043894"/>
              <a:gd name="connsiteY0" fmla="*/ 927476 h 2627412"/>
              <a:gd name="connsiteX1" fmla="*/ 1491485 w 2043894"/>
              <a:gd name="connsiteY1" fmla="*/ 4513 h 2627412"/>
              <a:gd name="connsiteX2" fmla="*/ 792134 w 2043894"/>
              <a:gd name="connsiteY2" fmla="*/ 618786 h 2627412"/>
              <a:gd name="connsiteX3" fmla="*/ 497463 w 2043894"/>
              <a:gd name="connsiteY3" fmla="*/ 255462 h 2627412"/>
              <a:gd name="connsiteX4" fmla="*/ 733177 w 2043894"/>
              <a:gd name="connsiteY4" fmla="*/ 2627412 h 2627412"/>
              <a:gd name="connsiteX5" fmla="*/ 2022032 w 2043894"/>
              <a:gd name="connsiteY5" fmla="*/ 927476 h 2627412"/>
              <a:gd name="connsiteX0" fmla="*/ 2022032 w 2043649"/>
              <a:gd name="connsiteY0" fmla="*/ 928301 h 2628237"/>
              <a:gd name="connsiteX1" fmla="*/ 1491485 w 2043649"/>
              <a:gd name="connsiteY1" fmla="*/ 5338 h 2628237"/>
              <a:gd name="connsiteX2" fmla="*/ 832610 w 2043649"/>
              <a:gd name="connsiteY2" fmla="*/ 598356 h 2628237"/>
              <a:gd name="connsiteX3" fmla="*/ 497463 w 2043649"/>
              <a:gd name="connsiteY3" fmla="*/ 256287 h 2628237"/>
              <a:gd name="connsiteX4" fmla="*/ 733177 w 2043649"/>
              <a:gd name="connsiteY4" fmla="*/ 2628237 h 2628237"/>
              <a:gd name="connsiteX5" fmla="*/ 2022032 w 2043649"/>
              <a:gd name="connsiteY5" fmla="*/ 928301 h 2628237"/>
              <a:gd name="connsiteX0" fmla="*/ 2022032 w 2043379"/>
              <a:gd name="connsiteY0" fmla="*/ 927297 h 2627233"/>
              <a:gd name="connsiteX1" fmla="*/ 1491485 w 2043379"/>
              <a:gd name="connsiteY1" fmla="*/ 4334 h 2627233"/>
              <a:gd name="connsiteX2" fmla="*/ 876228 w 2043379"/>
              <a:gd name="connsiteY2" fmla="*/ 623535 h 2627233"/>
              <a:gd name="connsiteX3" fmla="*/ 497463 w 2043379"/>
              <a:gd name="connsiteY3" fmla="*/ 255283 h 2627233"/>
              <a:gd name="connsiteX4" fmla="*/ 733177 w 2043379"/>
              <a:gd name="connsiteY4" fmla="*/ 2627233 h 2627233"/>
              <a:gd name="connsiteX5" fmla="*/ 2022032 w 2043379"/>
              <a:gd name="connsiteY5" fmla="*/ 927297 h 2627233"/>
              <a:gd name="connsiteX0" fmla="*/ 2109275 w 2128183"/>
              <a:gd name="connsiteY0" fmla="*/ 981093 h 2628661"/>
              <a:gd name="connsiteX1" fmla="*/ 1491485 w 2128183"/>
              <a:gd name="connsiteY1" fmla="*/ 5762 h 2628661"/>
              <a:gd name="connsiteX2" fmla="*/ 876228 w 2128183"/>
              <a:gd name="connsiteY2" fmla="*/ 624963 h 2628661"/>
              <a:gd name="connsiteX3" fmla="*/ 497463 w 2128183"/>
              <a:gd name="connsiteY3" fmla="*/ 256711 h 2628661"/>
              <a:gd name="connsiteX4" fmla="*/ 733177 w 2128183"/>
              <a:gd name="connsiteY4" fmla="*/ 2628661 h 2628661"/>
              <a:gd name="connsiteX5" fmla="*/ 2109275 w 2128183"/>
              <a:gd name="connsiteY5" fmla="*/ 981093 h 2628661"/>
              <a:gd name="connsiteX0" fmla="*/ 2106870 w 2125778"/>
              <a:gd name="connsiteY0" fmla="*/ 981093 h 2628661"/>
              <a:gd name="connsiteX1" fmla="*/ 1489080 w 2125778"/>
              <a:gd name="connsiteY1" fmla="*/ 5762 h 2628661"/>
              <a:gd name="connsiteX2" fmla="*/ 873823 w 2125778"/>
              <a:gd name="connsiteY2" fmla="*/ 624963 h 2628661"/>
              <a:gd name="connsiteX3" fmla="*/ 495058 w 2125778"/>
              <a:gd name="connsiteY3" fmla="*/ 256711 h 2628661"/>
              <a:gd name="connsiteX4" fmla="*/ 730772 w 2125778"/>
              <a:gd name="connsiteY4" fmla="*/ 2628661 h 2628661"/>
              <a:gd name="connsiteX5" fmla="*/ 2106870 w 2125778"/>
              <a:gd name="connsiteY5" fmla="*/ 981093 h 262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778" h="2628661">
                <a:moveTo>
                  <a:pt x="2106870" y="981093"/>
                </a:moveTo>
                <a:cubicBezTo>
                  <a:pt x="2232977" y="544268"/>
                  <a:pt x="1694588" y="65117"/>
                  <a:pt x="1489080" y="5762"/>
                </a:cubicBezTo>
                <a:cubicBezTo>
                  <a:pt x="1283572" y="-53593"/>
                  <a:pt x="1128074" y="359081"/>
                  <a:pt x="873823" y="624963"/>
                </a:cubicBezTo>
                <a:cubicBezTo>
                  <a:pt x="715627" y="494433"/>
                  <a:pt x="689750" y="147227"/>
                  <a:pt x="495058" y="256711"/>
                </a:cubicBezTo>
                <a:cubicBezTo>
                  <a:pt x="-687129" y="785588"/>
                  <a:pt x="602421" y="1734974"/>
                  <a:pt x="730772" y="2628661"/>
                </a:cubicBezTo>
                <a:cubicBezTo>
                  <a:pt x="1014625" y="1704998"/>
                  <a:pt x="1941058" y="1736451"/>
                  <a:pt x="2106870" y="981093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83" y="1448398"/>
            <a:ext cx="668284" cy="668283"/>
          </a:xfrm>
          <a:prstGeom prst="rect">
            <a:avLst/>
          </a:prstGeom>
          <a:effectLst/>
        </p:spPr>
      </p:pic>
      <p:grpSp>
        <p:nvGrpSpPr>
          <p:cNvPr id="2" name="그룹 1"/>
          <p:cNvGrpSpPr/>
          <p:nvPr userDrawn="1"/>
        </p:nvGrpSpPr>
        <p:grpSpPr>
          <a:xfrm>
            <a:off x="7191232" y="1454610"/>
            <a:ext cx="506756" cy="455133"/>
            <a:chOff x="7191232" y="1454610"/>
            <a:chExt cx="506756" cy="455133"/>
          </a:xfrm>
        </p:grpSpPr>
        <p:sp>
          <p:nvSpPr>
            <p:cNvPr id="10" name="자유형: 도형 9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6371864" y="1229343"/>
            <a:ext cx="390503" cy="391883"/>
          </a:xfrm>
          <a:prstGeom prst="rect">
            <a:avLst/>
          </a:prstGeom>
          <a:effectLst/>
        </p:spPr>
      </p:pic>
      <p:sp>
        <p:nvSpPr>
          <p:cNvPr id="13" name="자유형: 도형 12"/>
          <p:cNvSpPr/>
          <p:nvPr userDrawn="1"/>
        </p:nvSpPr>
        <p:spPr>
          <a:xfrm rot="900000" flipH="1">
            <a:off x="6353899" y="1658633"/>
            <a:ext cx="146129" cy="203557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637 w 2007413"/>
              <a:gd name="connsiteY0" fmla="*/ 114289 h 2743995"/>
              <a:gd name="connsiteX1" fmla="*/ 1760438 w 2007413"/>
              <a:gd name="connsiteY1" fmla="*/ 121096 h 2743995"/>
              <a:gd name="connsiteX2" fmla="*/ 1005306 w 2007413"/>
              <a:gd name="connsiteY2" fmla="*/ 789203 h 2743995"/>
              <a:gd name="connsiteX3" fmla="*/ 1003793 w 2007413"/>
              <a:gd name="connsiteY3" fmla="*/ 787865 h 2743995"/>
              <a:gd name="connsiteX4" fmla="*/ 1002280 w 2007413"/>
              <a:gd name="connsiteY4" fmla="*/ 789203 h 2743995"/>
              <a:gd name="connsiteX5" fmla="*/ 247148 w 2007413"/>
              <a:gd name="connsiteY5" fmla="*/ 121096 h 2743995"/>
              <a:gd name="connsiteX6" fmla="*/ 88475 w 2007413"/>
              <a:gd name="connsiteY6" fmla="*/ 63 h 2743995"/>
              <a:gd name="connsiteX7" fmla="*/ 176 w 2007413"/>
              <a:gd name="connsiteY7" fmla="*/ 767558 h 2743995"/>
              <a:gd name="connsiteX8" fmla="*/ 1002130 w 2007413"/>
              <a:gd name="connsiteY8" fmla="*/ 2743995 h 2743995"/>
              <a:gd name="connsiteX9" fmla="*/ 1003793 w 2007413"/>
              <a:gd name="connsiteY9" fmla="*/ 2742046 h 2743995"/>
              <a:gd name="connsiteX10" fmla="*/ 1005456 w 2007413"/>
              <a:gd name="connsiteY10" fmla="*/ 2743995 h 2743995"/>
              <a:gd name="connsiteX11" fmla="*/ 2007410 w 2007413"/>
              <a:gd name="connsiteY11" fmla="*/ 767558 h 2743995"/>
              <a:gd name="connsiteX12" fmla="*/ 1797637 w 2007413"/>
              <a:gd name="connsiteY12" fmla="*/ 114289 h 2743995"/>
              <a:gd name="connsiteX0" fmla="*/ 1836310 w 2046086"/>
              <a:gd name="connsiteY0" fmla="*/ 1477 h 2631183"/>
              <a:gd name="connsiteX1" fmla="*/ 1799111 w 2046086"/>
              <a:gd name="connsiteY1" fmla="*/ 8284 h 2631183"/>
              <a:gd name="connsiteX2" fmla="*/ 1043979 w 2046086"/>
              <a:gd name="connsiteY2" fmla="*/ 676391 h 2631183"/>
              <a:gd name="connsiteX3" fmla="*/ 1042466 w 2046086"/>
              <a:gd name="connsiteY3" fmla="*/ 675053 h 2631183"/>
              <a:gd name="connsiteX4" fmla="*/ 1040953 w 2046086"/>
              <a:gd name="connsiteY4" fmla="*/ 676391 h 2631183"/>
              <a:gd name="connsiteX5" fmla="*/ 285821 w 2046086"/>
              <a:gd name="connsiteY5" fmla="*/ 8284 h 2631183"/>
              <a:gd name="connsiteX6" fmla="*/ 38849 w 2046086"/>
              <a:gd name="connsiteY6" fmla="*/ 654746 h 2631183"/>
              <a:gd name="connsiteX7" fmla="*/ 1040803 w 2046086"/>
              <a:gd name="connsiteY7" fmla="*/ 2631183 h 2631183"/>
              <a:gd name="connsiteX8" fmla="*/ 1042466 w 2046086"/>
              <a:gd name="connsiteY8" fmla="*/ 2629234 h 2631183"/>
              <a:gd name="connsiteX9" fmla="*/ 1044129 w 2046086"/>
              <a:gd name="connsiteY9" fmla="*/ 2631183 h 2631183"/>
              <a:gd name="connsiteX10" fmla="*/ 2046083 w 2046086"/>
              <a:gd name="connsiteY10" fmla="*/ 654746 h 2631183"/>
              <a:gd name="connsiteX11" fmla="*/ 1836310 w 2046086"/>
              <a:gd name="connsiteY11" fmla="*/ 1477 h 2631183"/>
              <a:gd name="connsiteX0" fmla="*/ 1840605 w 2050381"/>
              <a:gd name="connsiteY0" fmla="*/ 198622 h 2828328"/>
              <a:gd name="connsiteX1" fmla="*/ 1803406 w 2050381"/>
              <a:gd name="connsiteY1" fmla="*/ 205429 h 2828328"/>
              <a:gd name="connsiteX2" fmla="*/ 1048274 w 2050381"/>
              <a:gd name="connsiteY2" fmla="*/ 873536 h 2828328"/>
              <a:gd name="connsiteX3" fmla="*/ 1046761 w 2050381"/>
              <a:gd name="connsiteY3" fmla="*/ 872198 h 2828328"/>
              <a:gd name="connsiteX4" fmla="*/ 1045248 w 2050381"/>
              <a:gd name="connsiteY4" fmla="*/ 873536 h 2828328"/>
              <a:gd name="connsiteX5" fmla="*/ 257563 w 2050381"/>
              <a:gd name="connsiteY5" fmla="*/ 23 h 2828328"/>
              <a:gd name="connsiteX6" fmla="*/ 43144 w 2050381"/>
              <a:gd name="connsiteY6" fmla="*/ 851891 h 2828328"/>
              <a:gd name="connsiteX7" fmla="*/ 1045098 w 2050381"/>
              <a:gd name="connsiteY7" fmla="*/ 2828328 h 2828328"/>
              <a:gd name="connsiteX8" fmla="*/ 1046761 w 2050381"/>
              <a:gd name="connsiteY8" fmla="*/ 2826379 h 2828328"/>
              <a:gd name="connsiteX9" fmla="*/ 1048424 w 2050381"/>
              <a:gd name="connsiteY9" fmla="*/ 2828328 h 2828328"/>
              <a:gd name="connsiteX10" fmla="*/ 2050378 w 2050381"/>
              <a:gd name="connsiteY10" fmla="*/ 851891 h 2828328"/>
              <a:gd name="connsiteX11" fmla="*/ 1840605 w 2050381"/>
              <a:gd name="connsiteY11" fmla="*/ 198622 h 2828328"/>
              <a:gd name="connsiteX0" fmla="*/ 1928462 w 2138238"/>
              <a:gd name="connsiteY0" fmla="*/ 198608 h 2828314"/>
              <a:gd name="connsiteX1" fmla="*/ 1891263 w 2138238"/>
              <a:gd name="connsiteY1" fmla="*/ 205415 h 2828314"/>
              <a:gd name="connsiteX2" fmla="*/ 1136131 w 2138238"/>
              <a:gd name="connsiteY2" fmla="*/ 873522 h 2828314"/>
              <a:gd name="connsiteX3" fmla="*/ 1134618 w 2138238"/>
              <a:gd name="connsiteY3" fmla="*/ 872184 h 2828314"/>
              <a:gd name="connsiteX4" fmla="*/ 1133105 w 2138238"/>
              <a:gd name="connsiteY4" fmla="*/ 873522 h 2828314"/>
              <a:gd name="connsiteX5" fmla="*/ 345420 w 2138238"/>
              <a:gd name="connsiteY5" fmla="*/ 9 h 2828314"/>
              <a:gd name="connsiteX6" fmla="*/ 32219 w 2138238"/>
              <a:gd name="connsiteY6" fmla="*/ 1081707 h 2828314"/>
              <a:gd name="connsiteX7" fmla="*/ 1132955 w 2138238"/>
              <a:gd name="connsiteY7" fmla="*/ 2828314 h 2828314"/>
              <a:gd name="connsiteX8" fmla="*/ 1134618 w 2138238"/>
              <a:gd name="connsiteY8" fmla="*/ 2826365 h 2828314"/>
              <a:gd name="connsiteX9" fmla="*/ 1136281 w 2138238"/>
              <a:gd name="connsiteY9" fmla="*/ 2828314 h 2828314"/>
              <a:gd name="connsiteX10" fmla="*/ 2138235 w 2138238"/>
              <a:gd name="connsiteY10" fmla="*/ 851877 h 2828314"/>
              <a:gd name="connsiteX11" fmla="*/ 1928462 w 2138238"/>
              <a:gd name="connsiteY11" fmla="*/ 198608 h 2828314"/>
              <a:gd name="connsiteX0" fmla="*/ 1583045 w 1792821"/>
              <a:gd name="connsiteY0" fmla="*/ 198594 h 2828300"/>
              <a:gd name="connsiteX1" fmla="*/ 1545846 w 1792821"/>
              <a:gd name="connsiteY1" fmla="*/ 205401 h 2828300"/>
              <a:gd name="connsiteX2" fmla="*/ 790714 w 1792821"/>
              <a:gd name="connsiteY2" fmla="*/ 873508 h 2828300"/>
              <a:gd name="connsiteX3" fmla="*/ 789201 w 1792821"/>
              <a:gd name="connsiteY3" fmla="*/ 872170 h 2828300"/>
              <a:gd name="connsiteX4" fmla="*/ 787688 w 1792821"/>
              <a:gd name="connsiteY4" fmla="*/ 873508 h 2828300"/>
              <a:gd name="connsiteX5" fmla="*/ 3 w 1792821"/>
              <a:gd name="connsiteY5" fmla="*/ -5 h 2828300"/>
              <a:gd name="connsiteX6" fmla="*/ 787538 w 1792821"/>
              <a:gd name="connsiteY6" fmla="*/ 2828300 h 2828300"/>
              <a:gd name="connsiteX7" fmla="*/ 789201 w 1792821"/>
              <a:gd name="connsiteY7" fmla="*/ 2826351 h 2828300"/>
              <a:gd name="connsiteX8" fmla="*/ 790864 w 1792821"/>
              <a:gd name="connsiteY8" fmla="*/ 2828300 h 2828300"/>
              <a:gd name="connsiteX9" fmla="*/ 1792818 w 1792821"/>
              <a:gd name="connsiteY9" fmla="*/ 851863 h 2828300"/>
              <a:gd name="connsiteX10" fmla="*/ 1583045 w 1792821"/>
              <a:gd name="connsiteY10" fmla="*/ 198594 h 2828300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1016285 w 2019905"/>
              <a:gd name="connsiteY7" fmla="*/ 2826351 h 2828300"/>
              <a:gd name="connsiteX8" fmla="*/ 1017948 w 2019905"/>
              <a:gd name="connsiteY8" fmla="*/ 2828300 h 2828300"/>
              <a:gd name="connsiteX9" fmla="*/ 2019902 w 2019905"/>
              <a:gd name="connsiteY9" fmla="*/ 851863 h 2828300"/>
              <a:gd name="connsiteX10" fmla="*/ 1810129 w 2019905"/>
              <a:gd name="connsiteY10" fmla="*/ 198594 h 2828300"/>
              <a:gd name="connsiteX0" fmla="*/ 1810129 w 2019905"/>
              <a:gd name="connsiteY0" fmla="*/ 198594 h 3029922"/>
              <a:gd name="connsiteX1" fmla="*/ 1772930 w 2019905"/>
              <a:gd name="connsiteY1" fmla="*/ 205401 h 3029922"/>
              <a:gd name="connsiteX2" fmla="*/ 1017798 w 2019905"/>
              <a:gd name="connsiteY2" fmla="*/ 873508 h 3029922"/>
              <a:gd name="connsiteX3" fmla="*/ 1016285 w 2019905"/>
              <a:gd name="connsiteY3" fmla="*/ 872170 h 3029922"/>
              <a:gd name="connsiteX4" fmla="*/ 1014772 w 2019905"/>
              <a:gd name="connsiteY4" fmla="*/ 873508 h 3029922"/>
              <a:gd name="connsiteX5" fmla="*/ 227087 w 2019905"/>
              <a:gd name="connsiteY5" fmla="*/ -5 h 3029922"/>
              <a:gd name="connsiteX6" fmla="*/ 1014622 w 2019905"/>
              <a:gd name="connsiteY6" fmla="*/ 2828300 h 3029922"/>
              <a:gd name="connsiteX7" fmla="*/ 1016285 w 2019905"/>
              <a:gd name="connsiteY7" fmla="*/ 2826351 h 3029922"/>
              <a:gd name="connsiteX8" fmla="*/ 803370 w 2019905"/>
              <a:gd name="connsiteY8" fmla="*/ 3029920 h 3029922"/>
              <a:gd name="connsiteX9" fmla="*/ 2019902 w 2019905"/>
              <a:gd name="connsiteY9" fmla="*/ 851863 h 3029922"/>
              <a:gd name="connsiteX10" fmla="*/ 1810129 w 2019905"/>
              <a:gd name="connsiteY10" fmla="*/ 198594 h 3029922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1016285 w 2019905"/>
              <a:gd name="connsiteY7" fmla="*/ 2826351 h 2828300"/>
              <a:gd name="connsiteX8" fmla="*/ 2019902 w 2019905"/>
              <a:gd name="connsiteY8" fmla="*/ 851863 h 2828300"/>
              <a:gd name="connsiteX9" fmla="*/ 1810129 w 2019905"/>
              <a:gd name="connsiteY9" fmla="*/ 198594 h 2828300"/>
              <a:gd name="connsiteX0" fmla="*/ 1810129 w 2019905"/>
              <a:gd name="connsiteY0" fmla="*/ 198594 h 3121035"/>
              <a:gd name="connsiteX1" fmla="*/ 1772930 w 2019905"/>
              <a:gd name="connsiteY1" fmla="*/ 205401 h 3121035"/>
              <a:gd name="connsiteX2" fmla="*/ 1017798 w 2019905"/>
              <a:gd name="connsiteY2" fmla="*/ 873508 h 3121035"/>
              <a:gd name="connsiteX3" fmla="*/ 1016285 w 2019905"/>
              <a:gd name="connsiteY3" fmla="*/ 872170 h 3121035"/>
              <a:gd name="connsiteX4" fmla="*/ 1014772 w 2019905"/>
              <a:gd name="connsiteY4" fmla="*/ 873508 h 3121035"/>
              <a:gd name="connsiteX5" fmla="*/ 227087 w 2019905"/>
              <a:gd name="connsiteY5" fmla="*/ -5 h 3121035"/>
              <a:gd name="connsiteX6" fmla="*/ 1014622 w 2019905"/>
              <a:gd name="connsiteY6" fmla="*/ 2828300 h 3121035"/>
              <a:gd name="connsiteX7" fmla="*/ 836342 w 2019905"/>
              <a:gd name="connsiteY7" fmla="*/ 3121039 h 3121035"/>
              <a:gd name="connsiteX8" fmla="*/ 2019902 w 2019905"/>
              <a:gd name="connsiteY8" fmla="*/ 851863 h 3121035"/>
              <a:gd name="connsiteX9" fmla="*/ 1810129 w 2019905"/>
              <a:gd name="connsiteY9" fmla="*/ 198594 h 3121035"/>
              <a:gd name="connsiteX0" fmla="*/ 1810129 w 2019905"/>
              <a:gd name="connsiteY0" fmla="*/ 198594 h 2828300"/>
              <a:gd name="connsiteX1" fmla="*/ 1772930 w 2019905"/>
              <a:gd name="connsiteY1" fmla="*/ 205401 h 2828300"/>
              <a:gd name="connsiteX2" fmla="*/ 1017798 w 2019905"/>
              <a:gd name="connsiteY2" fmla="*/ 873508 h 2828300"/>
              <a:gd name="connsiteX3" fmla="*/ 1016285 w 2019905"/>
              <a:gd name="connsiteY3" fmla="*/ 872170 h 2828300"/>
              <a:gd name="connsiteX4" fmla="*/ 1014772 w 2019905"/>
              <a:gd name="connsiteY4" fmla="*/ 873508 h 2828300"/>
              <a:gd name="connsiteX5" fmla="*/ 227087 w 2019905"/>
              <a:gd name="connsiteY5" fmla="*/ -5 h 2828300"/>
              <a:gd name="connsiteX6" fmla="*/ 1014622 w 2019905"/>
              <a:gd name="connsiteY6" fmla="*/ 2828300 h 2828300"/>
              <a:gd name="connsiteX7" fmla="*/ 2019902 w 2019905"/>
              <a:gd name="connsiteY7" fmla="*/ 851863 h 2828300"/>
              <a:gd name="connsiteX8" fmla="*/ 1810129 w 2019905"/>
              <a:gd name="connsiteY8" fmla="*/ 198594 h 2828300"/>
              <a:gd name="connsiteX0" fmla="*/ 1816517 w 2026293"/>
              <a:gd name="connsiteY0" fmla="*/ 198594 h 3012543"/>
              <a:gd name="connsiteX1" fmla="*/ 1779318 w 2026293"/>
              <a:gd name="connsiteY1" fmla="*/ 205401 h 3012543"/>
              <a:gd name="connsiteX2" fmla="*/ 1024186 w 2026293"/>
              <a:gd name="connsiteY2" fmla="*/ 873508 h 3012543"/>
              <a:gd name="connsiteX3" fmla="*/ 1022673 w 2026293"/>
              <a:gd name="connsiteY3" fmla="*/ 872170 h 3012543"/>
              <a:gd name="connsiteX4" fmla="*/ 1021160 w 2026293"/>
              <a:gd name="connsiteY4" fmla="*/ 873508 h 3012543"/>
              <a:gd name="connsiteX5" fmla="*/ 233475 w 2026293"/>
              <a:gd name="connsiteY5" fmla="*/ -5 h 3012543"/>
              <a:gd name="connsiteX6" fmla="*/ 966705 w 2026293"/>
              <a:gd name="connsiteY6" fmla="*/ 3012547 h 3012543"/>
              <a:gd name="connsiteX7" fmla="*/ 2026290 w 2026293"/>
              <a:gd name="connsiteY7" fmla="*/ 851863 h 3012543"/>
              <a:gd name="connsiteX8" fmla="*/ 1816517 w 2026293"/>
              <a:gd name="connsiteY8" fmla="*/ 198594 h 3012543"/>
              <a:gd name="connsiteX0" fmla="*/ 1848913 w 2058689"/>
              <a:gd name="connsiteY0" fmla="*/ 198594 h 3012543"/>
              <a:gd name="connsiteX1" fmla="*/ 1811714 w 2058689"/>
              <a:gd name="connsiteY1" fmla="*/ 205401 h 3012543"/>
              <a:gd name="connsiteX2" fmla="*/ 1056582 w 2058689"/>
              <a:gd name="connsiteY2" fmla="*/ 873508 h 3012543"/>
              <a:gd name="connsiteX3" fmla="*/ 1055069 w 2058689"/>
              <a:gd name="connsiteY3" fmla="*/ 872170 h 3012543"/>
              <a:gd name="connsiteX4" fmla="*/ 1053556 w 2058689"/>
              <a:gd name="connsiteY4" fmla="*/ 873508 h 3012543"/>
              <a:gd name="connsiteX5" fmla="*/ 265871 w 2058689"/>
              <a:gd name="connsiteY5" fmla="*/ -5 h 3012543"/>
              <a:gd name="connsiteX6" fmla="*/ 999101 w 2058689"/>
              <a:gd name="connsiteY6" fmla="*/ 3012547 h 3012543"/>
              <a:gd name="connsiteX7" fmla="*/ 2058686 w 2058689"/>
              <a:gd name="connsiteY7" fmla="*/ 851863 h 3012543"/>
              <a:gd name="connsiteX8" fmla="*/ 1848913 w 2058689"/>
              <a:gd name="connsiteY8" fmla="*/ 198594 h 3012543"/>
              <a:gd name="connsiteX0" fmla="*/ 1848913 w 2058689"/>
              <a:gd name="connsiteY0" fmla="*/ 198594 h 3012543"/>
              <a:gd name="connsiteX1" fmla="*/ 1811714 w 2058689"/>
              <a:gd name="connsiteY1" fmla="*/ 205401 h 3012543"/>
              <a:gd name="connsiteX2" fmla="*/ 1056582 w 2058689"/>
              <a:gd name="connsiteY2" fmla="*/ 873508 h 3012543"/>
              <a:gd name="connsiteX3" fmla="*/ 1055069 w 2058689"/>
              <a:gd name="connsiteY3" fmla="*/ 872170 h 3012543"/>
              <a:gd name="connsiteX4" fmla="*/ 1053556 w 2058689"/>
              <a:gd name="connsiteY4" fmla="*/ 873508 h 3012543"/>
              <a:gd name="connsiteX5" fmla="*/ 265871 w 2058689"/>
              <a:gd name="connsiteY5" fmla="*/ -5 h 3012543"/>
              <a:gd name="connsiteX6" fmla="*/ 999101 w 2058689"/>
              <a:gd name="connsiteY6" fmla="*/ 3012547 h 3012543"/>
              <a:gd name="connsiteX7" fmla="*/ 2058686 w 2058689"/>
              <a:gd name="connsiteY7" fmla="*/ 851863 h 3012543"/>
              <a:gd name="connsiteX8" fmla="*/ 1848913 w 2058689"/>
              <a:gd name="connsiteY8" fmla="*/ 198594 h 3012543"/>
              <a:gd name="connsiteX0" fmla="*/ 1848913 w 1848912"/>
              <a:gd name="connsiteY0" fmla="*/ 198594 h 3012886"/>
              <a:gd name="connsiteX1" fmla="*/ 1811714 w 1848912"/>
              <a:gd name="connsiteY1" fmla="*/ 205401 h 3012886"/>
              <a:gd name="connsiteX2" fmla="*/ 1056582 w 1848912"/>
              <a:gd name="connsiteY2" fmla="*/ 873508 h 3012886"/>
              <a:gd name="connsiteX3" fmla="*/ 1055069 w 1848912"/>
              <a:gd name="connsiteY3" fmla="*/ 872170 h 3012886"/>
              <a:gd name="connsiteX4" fmla="*/ 1053556 w 1848912"/>
              <a:gd name="connsiteY4" fmla="*/ 873508 h 3012886"/>
              <a:gd name="connsiteX5" fmla="*/ 265871 w 1848912"/>
              <a:gd name="connsiteY5" fmla="*/ -5 h 3012886"/>
              <a:gd name="connsiteX6" fmla="*/ 999101 w 1848912"/>
              <a:gd name="connsiteY6" fmla="*/ 3012547 h 3012886"/>
              <a:gd name="connsiteX7" fmla="*/ 1848913 w 1848912"/>
              <a:gd name="connsiteY7" fmla="*/ 198594 h 3012886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055069 w 2057855"/>
              <a:gd name="connsiteY3" fmla="*/ 872170 h 3013072"/>
              <a:gd name="connsiteX4" fmla="*/ 1053556 w 2057855"/>
              <a:gd name="connsiteY4" fmla="*/ 873508 h 3013072"/>
              <a:gd name="connsiteX5" fmla="*/ 265871 w 2057855"/>
              <a:gd name="connsiteY5" fmla="*/ -5 h 3013072"/>
              <a:gd name="connsiteX6" fmla="*/ 999101 w 2057855"/>
              <a:gd name="connsiteY6" fmla="*/ 3012547 h 3013072"/>
              <a:gd name="connsiteX7" fmla="*/ 1848913 w 2057855"/>
              <a:gd name="connsiteY7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055069 w 2057855"/>
              <a:gd name="connsiteY3" fmla="*/ 872170 h 3013072"/>
              <a:gd name="connsiteX4" fmla="*/ 1194715 w 2057855"/>
              <a:gd name="connsiteY4" fmla="*/ 710421 h 3013072"/>
              <a:gd name="connsiteX5" fmla="*/ 265871 w 2057855"/>
              <a:gd name="connsiteY5" fmla="*/ -5 h 3013072"/>
              <a:gd name="connsiteX6" fmla="*/ 999101 w 2057855"/>
              <a:gd name="connsiteY6" fmla="*/ 3012547 h 3013072"/>
              <a:gd name="connsiteX7" fmla="*/ 1848913 w 2057855"/>
              <a:gd name="connsiteY7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056582 w 2057855"/>
              <a:gd name="connsiteY2" fmla="*/ 873508 h 3013072"/>
              <a:gd name="connsiteX3" fmla="*/ 1194715 w 2057855"/>
              <a:gd name="connsiteY3" fmla="*/ 710421 h 3013072"/>
              <a:gd name="connsiteX4" fmla="*/ 265871 w 2057855"/>
              <a:gd name="connsiteY4" fmla="*/ -5 h 3013072"/>
              <a:gd name="connsiteX5" fmla="*/ 999101 w 2057855"/>
              <a:gd name="connsiteY5" fmla="*/ 3012547 h 3013072"/>
              <a:gd name="connsiteX6" fmla="*/ 1848913 w 2057855"/>
              <a:gd name="connsiteY6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848913 w 2057855"/>
              <a:gd name="connsiteY0" fmla="*/ 198594 h 3013072"/>
              <a:gd name="connsiteX1" fmla="*/ 1811714 w 2057855"/>
              <a:gd name="connsiteY1" fmla="*/ 205401 h 3013072"/>
              <a:gd name="connsiteX2" fmla="*/ 1194715 w 2057855"/>
              <a:gd name="connsiteY2" fmla="*/ 710421 h 3013072"/>
              <a:gd name="connsiteX3" fmla="*/ 265871 w 2057855"/>
              <a:gd name="connsiteY3" fmla="*/ -5 h 3013072"/>
              <a:gd name="connsiteX4" fmla="*/ 999101 w 2057855"/>
              <a:gd name="connsiteY4" fmla="*/ 3012547 h 3013072"/>
              <a:gd name="connsiteX5" fmla="*/ 1848913 w 2057855"/>
              <a:gd name="connsiteY5" fmla="*/ 198594 h 3013072"/>
              <a:gd name="connsiteX0" fmla="*/ 1956956 w 2165898"/>
              <a:gd name="connsiteY0" fmla="*/ 198594 h 3013072"/>
              <a:gd name="connsiteX1" fmla="*/ 1919757 w 2165898"/>
              <a:gd name="connsiteY1" fmla="*/ 205401 h 3013072"/>
              <a:gd name="connsiteX2" fmla="*/ 1302758 w 2165898"/>
              <a:gd name="connsiteY2" fmla="*/ 710421 h 3013072"/>
              <a:gd name="connsiteX3" fmla="*/ 373914 w 2165898"/>
              <a:gd name="connsiteY3" fmla="*/ -5 h 3013072"/>
              <a:gd name="connsiteX4" fmla="*/ 1107144 w 2165898"/>
              <a:gd name="connsiteY4" fmla="*/ 3012547 h 3013072"/>
              <a:gd name="connsiteX5" fmla="*/ 1956956 w 2165898"/>
              <a:gd name="connsiteY5" fmla="*/ 198594 h 3013072"/>
              <a:gd name="connsiteX0" fmla="*/ 1956956 w 2165898"/>
              <a:gd name="connsiteY0" fmla="*/ 372982 h 3187460"/>
              <a:gd name="connsiteX1" fmla="*/ 1919757 w 2165898"/>
              <a:gd name="connsiteY1" fmla="*/ 379789 h 3187460"/>
              <a:gd name="connsiteX2" fmla="*/ 1302758 w 2165898"/>
              <a:gd name="connsiteY2" fmla="*/ 884809 h 3187460"/>
              <a:gd name="connsiteX3" fmla="*/ 373914 w 2165898"/>
              <a:gd name="connsiteY3" fmla="*/ 174383 h 3187460"/>
              <a:gd name="connsiteX4" fmla="*/ 1107144 w 2165898"/>
              <a:gd name="connsiteY4" fmla="*/ 3186935 h 3187460"/>
              <a:gd name="connsiteX5" fmla="*/ 1956956 w 2165898"/>
              <a:gd name="connsiteY5" fmla="*/ 372982 h 3187460"/>
              <a:gd name="connsiteX0" fmla="*/ 1956956 w 2165898"/>
              <a:gd name="connsiteY0" fmla="*/ 369950 h 3184428"/>
              <a:gd name="connsiteX1" fmla="*/ 1919757 w 2165898"/>
              <a:gd name="connsiteY1" fmla="*/ 376757 h 3184428"/>
              <a:gd name="connsiteX2" fmla="*/ 1418585 w 2165898"/>
              <a:gd name="connsiteY2" fmla="*/ 909982 h 3184428"/>
              <a:gd name="connsiteX3" fmla="*/ 373914 w 2165898"/>
              <a:gd name="connsiteY3" fmla="*/ 171351 h 3184428"/>
              <a:gd name="connsiteX4" fmla="*/ 1107144 w 2165898"/>
              <a:gd name="connsiteY4" fmla="*/ 3183903 h 3184428"/>
              <a:gd name="connsiteX5" fmla="*/ 1956956 w 2165898"/>
              <a:gd name="connsiteY5" fmla="*/ 369950 h 3184428"/>
              <a:gd name="connsiteX0" fmla="*/ 1956956 w 2165898"/>
              <a:gd name="connsiteY0" fmla="*/ 372353 h 3186831"/>
              <a:gd name="connsiteX1" fmla="*/ 1919757 w 2165898"/>
              <a:gd name="connsiteY1" fmla="*/ 379160 h 3186831"/>
              <a:gd name="connsiteX2" fmla="*/ 1418585 w 2165898"/>
              <a:gd name="connsiteY2" fmla="*/ 912385 h 3186831"/>
              <a:gd name="connsiteX3" fmla="*/ 373914 w 2165898"/>
              <a:gd name="connsiteY3" fmla="*/ 173754 h 3186831"/>
              <a:gd name="connsiteX4" fmla="*/ 1107144 w 2165898"/>
              <a:gd name="connsiteY4" fmla="*/ 3186306 h 3186831"/>
              <a:gd name="connsiteX5" fmla="*/ 1956956 w 2165898"/>
              <a:gd name="connsiteY5" fmla="*/ 372353 h 3186831"/>
              <a:gd name="connsiteX0" fmla="*/ 1107144 w 1925745"/>
              <a:gd name="connsiteY0" fmla="*/ 3186306 h 3186658"/>
              <a:gd name="connsiteX1" fmla="*/ 1919757 w 1925745"/>
              <a:gd name="connsiteY1" fmla="*/ 379160 h 3186658"/>
              <a:gd name="connsiteX2" fmla="*/ 1418585 w 1925745"/>
              <a:gd name="connsiteY2" fmla="*/ 912385 h 3186658"/>
              <a:gd name="connsiteX3" fmla="*/ 373914 w 1925745"/>
              <a:gd name="connsiteY3" fmla="*/ 173754 h 3186658"/>
              <a:gd name="connsiteX4" fmla="*/ 1107144 w 1925745"/>
              <a:gd name="connsiteY4" fmla="*/ 3186306 h 3186658"/>
              <a:gd name="connsiteX0" fmla="*/ 1107144 w 2176196"/>
              <a:gd name="connsiteY0" fmla="*/ 3186306 h 3186689"/>
              <a:gd name="connsiteX1" fmla="*/ 1919757 w 2176196"/>
              <a:gd name="connsiteY1" fmla="*/ 379160 h 3186689"/>
              <a:gd name="connsiteX2" fmla="*/ 1418585 w 2176196"/>
              <a:gd name="connsiteY2" fmla="*/ 912385 h 3186689"/>
              <a:gd name="connsiteX3" fmla="*/ 373914 w 2176196"/>
              <a:gd name="connsiteY3" fmla="*/ 173754 h 3186689"/>
              <a:gd name="connsiteX4" fmla="*/ 1107144 w 2176196"/>
              <a:gd name="connsiteY4" fmla="*/ 3186306 h 3186689"/>
              <a:gd name="connsiteX0" fmla="*/ 1107144 w 2254666"/>
              <a:gd name="connsiteY0" fmla="*/ 3186306 h 3186689"/>
              <a:gd name="connsiteX1" fmla="*/ 1919757 w 2254666"/>
              <a:gd name="connsiteY1" fmla="*/ 379160 h 3186689"/>
              <a:gd name="connsiteX2" fmla="*/ 1418585 w 2254666"/>
              <a:gd name="connsiteY2" fmla="*/ 912385 h 3186689"/>
              <a:gd name="connsiteX3" fmla="*/ 373914 w 2254666"/>
              <a:gd name="connsiteY3" fmla="*/ 173754 h 3186689"/>
              <a:gd name="connsiteX4" fmla="*/ 1107144 w 2254666"/>
              <a:gd name="connsiteY4" fmla="*/ 3186306 h 3186689"/>
              <a:gd name="connsiteX0" fmla="*/ 1169103 w 2316625"/>
              <a:gd name="connsiteY0" fmla="*/ 3186306 h 3186689"/>
              <a:gd name="connsiteX1" fmla="*/ 1981716 w 2316625"/>
              <a:gd name="connsiteY1" fmla="*/ 379160 h 3186689"/>
              <a:gd name="connsiteX2" fmla="*/ 1480544 w 2316625"/>
              <a:gd name="connsiteY2" fmla="*/ 912385 h 3186689"/>
              <a:gd name="connsiteX3" fmla="*/ 435873 w 2316625"/>
              <a:gd name="connsiteY3" fmla="*/ 173754 h 3186689"/>
              <a:gd name="connsiteX4" fmla="*/ 1169103 w 2316625"/>
              <a:gd name="connsiteY4" fmla="*/ 3186306 h 3186689"/>
              <a:gd name="connsiteX0" fmla="*/ 1211332 w 2358854"/>
              <a:gd name="connsiteY0" fmla="*/ 3186306 h 3186689"/>
              <a:gd name="connsiteX1" fmla="*/ 2023945 w 2358854"/>
              <a:gd name="connsiteY1" fmla="*/ 379160 h 3186689"/>
              <a:gd name="connsiteX2" fmla="*/ 1522773 w 2358854"/>
              <a:gd name="connsiteY2" fmla="*/ 912385 h 3186689"/>
              <a:gd name="connsiteX3" fmla="*/ 478102 w 2358854"/>
              <a:gd name="connsiteY3" fmla="*/ 173754 h 3186689"/>
              <a:gd name="connsiteX4" fmla="*/ 1211332 w 2358854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86306 h 3186689"/>
              <a:gd name="connsiteX1" fmla="*/ 2023945 w 2366452"/>
              <a:gd name="connsiteY1" fmla="*/ 379160 h 3186689"/>
              <a:gd name="connsiteX2" fmla="*/ 1522773 w 2366452"/>
              <a:gd name="connsiteY2" fmla="*/ 912385 h 3186689"/>
              <a:gd name="connsiteX3" fmla="*/ 478102 w 2366452"/>
              <a:gd name="connsiteY3" fmla="*/ 173754 h 3186689"/>
              <a:gd name="connsiteX4" fmla="*/ 1211332 w 2366452"/>
              <a:gd name="connsiteY4" fmla="*/ 3186306 h 3186689"/>
              <a:gd name="connsiteX0" fmla="*/ 1211332 w 2366452"/>
              <a:gd name="connsiteY0" fmla="*/ 3196863 h 3197246"/>
              <a:gd name="connsiteX1" fmla="*/ 2023945 w 2366452"/>
              <a:gd name="connsiteY1" fmla="*/ 389717 h 3197246"/>
              <a:gd name="connsiteX2" fmla="*/ 1522773 w 2366452"/>
              <a:gd name="connsiteY2" fmla="*/ 922942 h 3197246"/>
              <a:gd name="connsiteX3" fmla="*/ 478102 w 2366452"/>
              <a:gd name="connsiteY3" fmla="*/ 184311 h 3197246"/>
              <a:gd name="connsiteX4" fmla="*/ 1211332 w 2366452"/>
              <a:gd name="connsiteY4" fmla="*/ 3196863 h 3197246"/>
              <a:gd name="connsiteX0" fmla="*/ 1211332 w 2461433"/>
              <a:gd name="connsiteY0" fmla="*/ 3196863 h 3197262"/>
              <a:gd name="connsiteX1" fmla="*/ 2134272 w 2461433"/>
              <a:gd name="connsiteY1" fmla="*/ 478655 h 3197262"/>
              <a:gd name="connsiteX2" fmla="*/ 1522773 w 2461433"/>
              <a:gd name="connsiteY2" fmla="*/ 922942 h 3197262"/>
              <a:gd name="connsiteX3" fmla="*/ 478102 w 2461433"/>
              <a:gd name="connsiteY3" fmla="*/ 184311 h 3197262"/>
              <a:gd name="connsiteX4" fmla="*/ 1211332 w 2461433"/>
              <a:gd name="connsiteY4" fmla="*/ 3196863 h 3197262"/>
              <a:gd name="connsiteX0" fmla="*/ 1211332 w 2461433"/>
              <a:gd name="connsiteY0" fmla="*/ 3196863 h 3197262"/>
              <a:gd name="connsiteX1" fmla="*/ 2134272 w 2461433"/>
              <a:gd name="connsiteY1" fmla="*/ 478655 h 3197262"/>
              <a:gd name="connsiteX2" fmla="*/ 1522773 w 2461433"/>
              <a:gd name="connsiteY2" fmla="*/ 922942 h 3197262"/>
              <a:gd name="connsiteX3" fmla="*/ 478102 w 2461433"/>
              <a:gd name="connsiteY3" fmla="*/ 184311 h 3197262"/>
              <a:gd name="connsiteX4" fmla="*/ 1211332 w 2461433"/>
              <a:gd name="connsiteY4" fmla="*/ 3196863 h 3197262"/>
              <a:gd name="connsiteX0" fmla="*/ 1211332 w 2461433"/>
              <a:gd name="connsiteY0" fmla="*/ 3202323 h 3202722"/>
              <a:gd name="connsiteX1" fmla="*/ 2134272 w 2461433"/>
              <a:gd name="connsiteY1" fmla="*/ 484115 h 3202722"/>
              <a:gd name="connsiteX2" fmla="*/ 1522773 w 2461433"/>
              <a:gd name="connsiteY2" fmla="*/ 928402 h 3202722"/>
              <a:gd name="connsiteX3" fmla="*/ 478102 w 2461433"/>
              <a:gd name="connsiteY3" fmla="*/ 189771 h 3202722"/>
              <a:gd name="connsiteX4" fmla="*/ 1211332 w 2461433"/>
              <a:gd name="connsiteY4" fmla="*/ 3202323 h 3202722"/>
              <a:gd name="connsiteX0" fmla="*/ 1243281 w 2493382"/>
              <a:gd name="connsiteY0" fmla="*/ 3202323 h 3202722"/>
              <a:gd name="connsiteX1" fmla="*/ 2166221 w 2493382"/>
              <a:gd name="connsiteY1" fmla="*/ 484115 h 3202722"/>
              <a:gd name="connsiteX2" fmla="*/ 1554722 w 2493382"/>
              <a:gd name="connsiteY2" fmla="*/ 928402 h 3202722"/>
              <a:gd name="connsiteX3" fmla="*/ 510051 w 2493382"/>
              <a:gd name="connsiteY3" fmla="*/ 189771 h 3202722"/>
              <a:gd name="connsiteX4" fmla="*/ 1243281 w 2493382"/>
              <a:gd name="connsiteY4" fmla="*/ 3202323 h 3202722"/>
              <a:gd name="connsiteX0" fmla="*/ 1243281 w 2529069"/>
              <a:gd name="connsiteY0" fmla="*/ 3202323 h 3202738"/>
              <a:gd name="connsiteX1" fmla="*/ 2166221 w 2529069"/>
              <a:gd name="connsiteY1" fmla="*/ 484115 h 3202738"/>
              <a:gd name="connsiteX2" fmla="*/ 1554722 w 2529069"/>
              <a:gd name="connsiteY2" fmla="*/ 928402 h 3202738"/>
              <a:gd name="connsiteX3" fmla="*/ 510051 w 2529069"/>
              <a:gd name="connsiteY3" fmla="*/ 189771 h 3202738"/>
              <a:gd name="connsiteX4" fmla="*/ 1243281 w 2529069"/>
              <a:gd name="connsiteY4" fmla="*/ 3202323 h 3202738"/>
              <a:gd name="connsiteX0" fmla="*/ 1243281 w 2529069"/>
              <a:gd name="connsiteY0" fmla="*/ 3202323 h 3202738"/>
              <a:gd name="connsiteX1" fmla="*/ 2166221 w 2529069"/>
              <a:gd name="connsiteY1" fmla="*/ 484115 h 3202738"/>
              <a:gd name="connsiteX2" fmla="*/ 1554722 w 2529069"/>
              <a:gd name="connsiteY2" fmla="*/ 928402 h 3202738"/>
              <a:gd name="connsiteX3" fmla="*/ 510051 w 2529069"/>
              <a:gd name="connsiteY3" fmla="*/ 189771 h 3202738"/>
              <a:gd name="connsiteX4" fmla="*/ 1243281 w 2529069"/>
              <a:gd name="connsiteY4" fmla="*/ 3202323 h 32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069" h="3202738">
                <a:moveTo>
                  <a:pt x="1243281" y="3202323"/>
                </a:moveTo>
                <a:cubicBezTo>
                  <a:pt x="1500921" y="3236557"/>
                  <a:pt x="3279076" y="1110907"/>
                  <a:pt x="2166221" y="484115"/>
                </a:cubicBezTo>
                <a:cubicBezTo>
                  <a:pt x="1893946" y="330762"/>
                  <a:pt x="1884607" y="949184"/>
                  <a:pt x="1554722" y="928402"/>
                </a:cubicBezTo>
                <a:cubicBezTo>
                  <a:pt x="1530924" y="586071"/>
                  <a:pt x="949284" y="-414084"/>
                  <a:pt x="510051" y="189771"/>
                </a:cubicBezTo>
                <a:cubicBezTo>
                  <a:pt x="-682543" y="1666555"/>
                  <a:pt x="490829" y="2300728"/>
                  <a:pt x="1243281" y="3202323"/>
                </a:cubicBezTo>
                <a:close/>
              </a:path>
            </a:pathLst>
          </a:custGeom>
          <a:solidFill>
            <a:srgbClr val="E969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자유형: 도형 13"/>
          <p:cNvSpPr/>
          <p:nvPr userDrawn="1"/>
        </p:nvSpPr>
        <p:spPr>
          <a:xfrm rot="18900000" flipH="1">
            <a:off x="4471652" y="1742921"/>
            <a:ext cx="297772" cy="343642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781921 w 2007240"/>
              <a:gd name="connsiteY10" fmla="*/ 2471627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  <a:gd name="connsiteX0" fmla="*/ 1685777 w 2007240"/>
              <a:gd name="connsiteY0" fmla="*/ 56 h 2932906"/>
              <a:gd name="connsiteX1" fmla="*/ 1760265 w 2007240"/>
              <a:gd name="connsiteY1" fmla="*/ 310007 h 2932906"/>
              <a:gd name="connsiteX2" fmla="*/ 1005133 w 2007240"/>
              <a:gd name="connsiteY2" fmla="*/ 978114 h 2932906"/>
              <a:gd name="connsiteX3" fmla="*/ 1003620 w 2007240"/>
              <a:gd name="connsiteY3" fmla="*/ 976776 h 2932906"/>
              <a:gd name="connsiteX4" fmla="*/ 1002107 w 2007240"/>
              <a:gd name="connsiteY4" fmla="*/ 978114 h 2932906"/>
              <a:gd name="connsiteX5" fmla="*/ 246975 w 2007240"/>
              <a:gd name="connsiteY5" fmla="*/ 310007 h 2932906"/>
              <a:gd name="connsiteX6" fmla="*/ 209776 w 2007240"/>
              <a:gd name="connsiteY6" fmla="*/ 303200 h 2932906"/>
              <a:gd name="connsiteX7" fmla="*/ 3 w 2007240"/>
              <a:gd name="connsiteY7" fmla="*/ 956469 h 2932906"/>
              <a:gd name="connsiteX8" fmla="*/ 1001957 w 2007240"/>
              <a:gd name="connsiteY8" fmla="*/ 2932906 h 2932906"/>
              <a:gd name="connsiteX9" fmla="*/ 1003620 w 2007240"/>
              <a:gd name="connsiteY9" fmla="*/ 2930957 h 2932906"/>
              <a:gd name="connsiteX10" fmla="*/ 781921 w 2007240"/>
              <a:gd name="connsiteY10" fmla="*/ 2773350 h 2932906"/>
              <a:gd name="connsiteX11" fmla="*/ 2007237 w 2007240"/>
              <a:gd name="connsiteY11" fmla="*/ 956469 h 2932906"/>
              <a:gd name="connsiteX12" fmla="*/ 1685777 w 2007240"/>
              <a:gd name="connsiteY12" fmla="*/ 56 h 2932906"/>
              <a:gd name="connsiteX0" fmla="*/ 2007237 w 2061180"/>
              <a:gd name="connsiteY0" fmla="*/ 654746 h 2631183"/>
              <a:gd name="connsiteX1" fmla="*/ 1760265 w 2061180"/>
              <a:gd name="connsiteY1" fmla="*/ 8284 h 2631183"/>
              <a:gd name="connsiteX2" fmla="*/ 1005133 w 2061180"/>
              <a:gd name="connsiteY2" fmla="*/ 676391 h 2631183"/>
              <a:gd name="connsiteX3" fmla="*/ 1003620 w 2061180"/>
              <a:gd name="connsiteY3" fmla="*/ 675053 h 2631183"/>
              <a:gd name="connsiteX4" fmla="*/ 1002107 w 2061180"/>
              <a:gd name="connsiteY4" fmla="*/ 676391 h 2631183"/>
              <a:gd name="connsiteX5" fmla="*/ 246975 w 2061180"/>
              <a:gd name="connsiteY5" fmla="*/ 8284 h 2631183"/>
              <a:gd name="connsiteX6" fmla="*/ 209776 w 2061180"/>
              <a:gd name="connsiteY6" fmla="*/ 1477 h 2631183"/>
              <a:gd name="connsiteX7" fmla="*/ 3 w 2061180"/>
              <a:gd name="connsiteY7" fmla="*/ 654746 h 2631183"/>
              <a:gd name="connsiteX8" fmla="*/ 1001957 w 2061180"/>
              <a:gd name="connsiteY8" fmla="*/ 2631183 h 2631183"/>
              <a:gd name="connsiteX9" fmla="*/ 1003620 w 2061180"/>
              <a:gd name="connsiteY9" fmla="*/ 2629234 h 2631183"/>
              <a:gd name="connsiteX10" fmla="*/ 781921 w 2061180"/>
              <a:gd name="connsiteY10" fmla="*/ 2471627 h 2631183"/>
              <a:gd name="connsiteX11" fmla="*/ 2007237 w 2061180"/>
              <a:gd name="connsiteY11" fmla="*/ 654746 h 2631183"/>
              <a:gd name="connsiteX0" fmla="*/ 2007237 w 2050476"/>
              <a:gd name="connsiteY0" fmla="*/ 901756 h 2878193"/>
              <a:gd name="connsiteX1" fmla="*/ 1664543 w 2050476"/>
              <a:gd name="connsiteY1" fmla="*/ 17 h 2878193"/>
              <a:gd name="connsiteX2" fmla="*/ 1005133 w 2050476"/>
              <a:gd name="connsiteY2" fmla="*/ 923401 h 2878193"/>
              <a:gd name="connsiteX3" fmla="*/ 1003620 w 2050476"/>
              <a:gd name="connsiteY3" fmla="*/ 922063 h 2878193"/>
              <a:gd name="connsiteX4" fmla="*/ 1002107 w 2050476"/>
              <a:gd name="connsiteY4" fmla="*/ 923401 h 2878193"/>
              <a:gd name="connsiteX5" fmla="*/ 246975 w 2050476"/>
              <a:gd name="connsiteY5" fmla="*/ 255294 h 2878193"/>
              <a:gd name="connsiteX6" fmla="*/ 209776 w 2050476"/>
              <a:gd name="connsiteY6" fmla="*/ 248487 h 2878193"/>
              <a:gd name="connsiteX7" fmla="*/ 3 w 2050476"/>
              <a:gd name="connsiteY7" fmla="*/ 901756 h 2878193"/>
              <a:gd name="connsiteX8" fmla="*/ 1001957 w 2050476"/>
              <a:gd name="connsiteY8" fmla="*/ 2878193 h 2878193"/>
              <a:gd name="connsiteX9" fmla="*/ 1003620 w 2050476"/>
              <a:gd name="connsiteY9" fmla="*/ 2876244 h 2878193"/>
              <a:gd name="connsiteX10" fmla="*/ 781921 w 2050476"/>
              <a:gd name="connsiteY10" fmla="*/ 2718637 h 2878193"/>
              <a:gd name="connsiteX11" fmla="*/ 2007237 w 2050476"/>
              <a:gd name="connsiteY11" fmla="*/ 901756 h 2878193"/>
              <a:gd name="connsiteX0" fmla="*/ 2007237 w 2046523"/>
              <a:gd name="connsiteY0" fmla="*/ 1045346 h 3021783"/>
              <a:gd name="connsiteX1" fmla="*/ 1616687 w 2046523"/>
              <a:gd name="connsiteY1" fmla="*/ 17 h 3021783"/>
              <a:gd name="connsiteX2" fmla="*/ 1005133 w 2046523"/>
              <a:gd name="connsiteY2" fmla="*/ 1066991 h 3021783"/>
              <a:gd name="connsiteX3" fmla="*/ 1003620 w 2046523"/>
              <a:gd name="connsiteY3" fmla="*/ 1065653 h 3021783"/>
              <a:gd name="connsiteX4" fmla="*/ 1002107 w 2046523"/>
              <a:gd name="connsiteY4" fmla="*/ 1066991 h 3021783"/>
              <a:gd name="connsiteX5" fmla="*/ 246975 w 2046523"/>
              <a:gd name="connsiteY5" fmla="*/ 398884 h 3021783"/>
              <a:gd name="connsiteX6" fmla="*/ 209776 w 2046523"/>
              <a:gd name="connsiteY6" fmla="*/ 392077 h 3021783"/>
              <a:gd name="connsiteX7" fmla="*/ 3 w 2046523"/>
              <a:gd name="connsiteY7" fmla="*/ 1045346 h 3021783"/>
              <a:gd name="connsiteX8" fmla="*/ 1001957 w 2046523"/>
              <a:gd name="connsiteY8" fmla="*/ 3021783 h 3021783"/>
              <a:gd name="connsiteX9" fmla="*/ 1003620 w 2046523"/>
              <a:gd name="connsiteY9" fmla="*/ 3019834 h 3021783"/>
              <a:gd name="connsiteX10" fmla="*/ 781921 w 2046523"/>
              <a:gd name="connsiteY10" fmla="*/ 2862227 h 3021783"/>
              <a:gd name="connsiteX11" fmla="*/ 2007237 w 2046523"/>
              <a:gd name="connsiteY11" fmla="*/ 1045346 h 3021783"/>
              <a:gd name="connsiteX0" fmla="*/ 1847150 w 1886436"/>
              <a:gd name="connsiteY0" fmla="*/ 1045346 h 3021783"/>
              <a:gd name="connsiteX1" fmla="*/ 1456600 w 1886436"/>
              <a:gd name="connsiteY1" fmla="*/ 17 h 3021783"/>
              <a:gd name="connsiteX2" fmla="*/ 845046 w 1886436"/>
              <a:gd name="connsiteY2" fmla="*/ 1066991 h 3021783"/>
              <a:gd name="connsiteX3" fmla="*/ 843533 w 1886436"/>
              <a:gd name="connsiteY3" fmla="*/ 1065653 h 3021783"/>
              <a:gd name="connsiteX4" fmla="*/ 842020 w 1886436"/>
              <a:gd name="connsiteY4" fmla="*/ 1066991 h 3021783"/>
              <a:gd name="connsiteX5" fmla="*/ 86888 w 1886436"/>
              <a:gd name="connsiteY5" fmla="*/ 398884 h 3021783"/>
              <a:gd name="connsiteX6" fmla="*/ 49689 w 1886436"/>
              <a:gd name="connsiteY6" fmla="*/ 392077 h 3021783"/>
              <a:gd name="connsiteX7" fmla="*/ 841870 w 1886436"/>
              <a:gd name="connsiteY7" fmla="*/ 3021783 h 3021783"/>
              <a:gd name="connsiteX8" fmla="*/ 843533 w 1886436"/>
              <a:gd name="connsiteY8" fmla="*/ 3019834 h 3021783"/>
              <a:gd name="connsiteX9" fmla="*/ 621834 w 1886436"/>
              <a:gd name="connsiteY9" fmla="*/ 2862227 h 3021783"/>
              <a:gd name="connsiteX10" fmla="*/ 1847150 w 1886436"/>
              <a:gd name="connsiteY10" fmla="*/ 1045346 h 3021783"/>
              <a:gd name="connsiteX0" fmla="*/ 1760262 w 1799548"/>
              <a:gd name="connsiteY0" fmla="*/ 1045346 h 3021783"/>
              <a:gd name="connsiteX1" fmla="*/ 1369712 w 1799548"/>
              <a:gd name="connsiteY1" fmla="*/ 17 h 3021783"/>
              <a:gd name="connsiteX2" fmla="*/ 758158 w 1799548"/>
              <a:gd name="connsiteY2" fmla="*/ 1066991 h 3021783"/>
              <a:gd name="connsiteX3" fmla="*/ 756645 w 1799548"/>
              <a:gd name="connsiteY3" fmla="*/ 1065653 h 3021783"/>
              <a:gd name="connsiteX4" fmla="*/ 755132 w 1799548"/>
              <a:gd name="connsiteY4" fmla="*/ 1066991 h 3021783"/>
              <a:gd name="connsiteX5" fmla="*/ 0 w 1799548"/>
              <a:gd name="connsiteY5" fmla="*/ 398884 h 3021783"/>
              <a:gd name="connsiteX6" fmla="*/ 754982 w 1799548"/>
              <a:gd name="connsiteY6" fmla="*/ 3021783 h 3021783"/>
              <a:gd name="connsiteX7" fmla="*/ 756645 w 1799548"/>
              <a:gd name="connsiteY7" fmla="*/ 3019834 h 3021783"/>
              <a:gd name="connsiteX8" fmla="*/ 534946 w 1799548"/>
              <a:gd name="connsiteY8" fmla="*/ 2862227 h 3021783"/>
              <a:gd name="connsiteX9" fmla="*/ 1760262 w 1799548"/>
              <a:gd name="connsiteY9" fmla="*/ 1045346 h 3021783"/>
              <a:gd name="connsiteX0" fmla="*/ 2001392 w 2040678"/>
              <a:gd name="connsiteY0" fmla="*/ 1045346 h 3021783"/>
              <a:gd name="connsiteX1" fmla="*/ 1610842 w 2040678"/>
              <a:gd name="connsiteY1" fmla="*/ 17 h 3021783"/>
              <a:gd name="connsiteX2" fmla="*/ 999288 w 2040678"/>
              <a:gd name="connsiteY2" fmla="*/ 1066991 h 3021783"/>
              <a:gd name="connsiteX3" fmla="*/ 997775 w 2040678"/>
              <a:gd name="connsiteY3" fmla="*/ 1065653 h 3021783"/>
              <a:gd name="connsiteX4" fmla="*/ 996262 w 2040678"/>
              <a:gd name="connsiteY4" fmla="*/ 1066991 h 3021783"/>
              <a:gd name="connsiteX5" fmla="*/ 241130 w 2040678"/>
              <a:gd name="connsiteY5" fmla="*/ 398884 h 3021783"/>
              <a:gd name="connsiteX6" fmla="*/ 996112 w 2040678"/>
              <a:gd name="connsiteY6" fmla="*/ 3021783 h 3021783"/>
              <a:gd name="connsiteX7" fmla="*/ 997775 w 2040678"/>
              <a:gd name="connsiteY7" fmla="*/ 3019834 h 3021783"/>
              <a:gd name="connsiteX8" fmla="*/ 776076 w 2040678"/>
              <a:gd name="connsiteY8" fmla="*/ 2862227 h 3021783"/>
              <a:gd name="connsiteX9" fmla="*/ 2001392 w 2040678"/>
              <a:gd name="connsiteY9" fmla="*/ 1045346 h 3021783"/>
              <a:gd name="connsiteX0" fmla="*/ 2462901 w 2502187"/>
              <a:gd name="connsiteY0" fmla="*/ 1045346 h 3021783"/>
              <a:gd name="connsiteX1" fmla="*/ 2072351 w 2502187"/>
              <a:gd name="connsiteY1" fmla="*/ 17 h 3021783"/>
              <a:gd name="connsiteX2" fmla="*/ 1460797 w 2502187"/>
              <a:gd name="connsiteY2" fmla="*/ 1066991 h 3021783"/>
              <a:gd name="connsiteX3" fmla="*/ 1459284 w 2502187"/>
              <a:gd name="connsiteY3" fmla="*/ 1065653 h 3021783"/>
              <a:gd name="connsiteX4" fmla="*/ 1457771 w 2502187"/>
              <a:gd name="connsiteY4" fmla="*/ 1066991 h 3021783"/>
              <a:gd name="connsiteX5" fmla="*/ 192076 w 2502187"/>
              <a:gd name="connsiteY5" fmla="*/ 175514 h 3021783"/>
              <a:gd name="connsiteX6" fmla="*/ 1457621 w 2502187"/>
              <a:gd name="connsiteY6" fmla="*/ 3021783 h 3021783"/>
              <a:gd name="connsiteX7" fmla="*/ 1459284 w 2502187"/>
              <a:gd name="connsiteY7" fmla="*/ 3019834 h 3021783"/>
              <a:gd name="connsiteX8" fmla="*/ 1237585 w 2502187"/>
              <a:gd name="connsiteY8" fmla="*/ 2862227 h 3021783"/>
              <a:gd name="connsiteX9" fmla="*/ 2462901 w 2502187"/>
              <a:gd name="connsiteY9" fmla="*/ 1045346 h 3021783"/>
              <a:gd name="connsiteX0" fmla="*/ 2526266 w 2565552"/>
              <a:gd name="connsiteY0" fmla="*/ 1045346 h 3021783"/>
              <a:gd name="connsiteX1" fmla="*/ 2135716 w 2565552"/>
              <a:gd name="connsiteY1" fmla="*/ 17 h 3021783"/>
              <a:gd name="connsiteX2" fmla="*/ 1524162 w 2565552"/>
              <a:gd name="connsiteY2" fmla="*/ 1066991 h 3021783"/>
              <a:gd name="connsiteX3" fmla="*/ 1522649 w 2565552"/>
              <a:gd name="connsiteY3" fmla="*/ 1065653 h 3021783"/>
              <a:gd name="connsiteX4" fmla="*/ 1521136 w 2565552"/>
              <a:gd name="connsiteY4" fmla="*/ 1066991 h 3021783"/>
              <a:gd name="connsiteX5" fmla="*/ 255441 w 2565552"/>
              <a:gd name="connsiteY5" fmla="*/ 175514 h 3021783"/>
              <a:gd name="connsiteX6" fmla="*/ 1520986 w 2565552"/>
              <a:gd name="connsiteY6" fmla="*/ 3021783 h 3021783"/>
              <a:gd name="connsiteX7" fmla="*/ 1522649 w 2565552"/>
              <a:gd name="connsiteY7" fmla="*/ 3019834 h 3021783"/>
              <a:gd name="connsiteX8" fmla="*/ 1300950 w 2565552"/>
              <a:gd name="connsiteY8" fmla="*/ 2862227 h 3021783"/>
              <a:gd name="connsiteX9" fmla="*/ 2526266 w 2565552"/>
              <a:gd name="connsiteY9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1522649 w 2545715"/>
              <a:gd name="connsiteY7" fmla="*/ 3019834 h 3021783"/>
              <a:gd name="connsiteX8" fmla="*/ 2526266 w 2545715"/>
              <a:gd name="connsiteY8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1347149 w 2545715"/>
              <a:gd name="connsiteY7" fmla="*/ 2971974 h 3021783"/>
              <a:gd name="connsiteX8" fmla="*/ 2526266 w 2545715"/>
              <a:gd name="connsiteY8" fmla="*/ 1045346 h 3021783"/>
              <a:gd name="connsiteX0" fmla="*/ 2526266 w 2545715"/>
              <a:gd name="connsiteY0" fmla="*/ 1045346 h 3021783"/>
              <a:gd name="connsiteX1" fmla="*/ 2135716 w 2545715"/>
              <a:gd name="connsiteY1" fmla="*/ 17 h 3021783"/>
              <a:gd name="connsiteX2" fmla="*/ 1524162 w 2545715"/>
              <a:gd name="connsiteY2" fmla="*/ 1066991 h 3021783"/>
              <a:gd name="connsiteX3" fmla="*/ 1522649 w 2545715"/>
              <a:gd name="connsiteY3" fmla="*/ 1065653 h 3021783"/>
              <a:gd name="connsiteX4" fmla="*/ 1521136 w 2545715"/>
              <a:gd name="connsiteY4" fmla="*/ 1066991 h 3021783"/>
              <a:gd name="connsiteX5" fmla="*/ 255441 w 2545715"/>
              <a:gd name="connsiteY5" fmla="*/ 175514 h 3021783"/>
              <a:gd name="connsiteX6" fmla="*/ 1520986 w 2545715"/>
              <a:gd name="connsiteY6" fmla="*/ 3021783 h 3021783"/>
              <a:gd name="connsiteX7" fmla="*/ 2526266 w 2545715"/>
              <a:gd name="connsiteY7" fmla="*/ 1045346 h 3021783"/>
              <a:gd name="connsiteX0" fmla="*/ 2544965 w 2564414"/>
              <a:gd name="connsiteY0" fmla="*/ 1045346 h 2957965"/>
              <a:gd name="connsiteX1" fmla="*/ 2154415 w 2564414"/>
              <a:gd name="connsiteY1" fmla="*/ 17 h 2957965"/>
              <a:gd name="connsiteX2" fmla="*/ 1542861 w 2564414"/>
              <a:gd name="connsiteY2" fmla="*/ 1066991 h 2957965"/>
              <a:gd name="connsiteX3" fmla="*/ 1541348 w 2564414"/>
              <a:gd name="connsiteY3" fmla="*/ 1065653 h 2957965"/>
              <a:gd name="connsiteX4" fmla="*/ 1539835 w 2564414"/>
              <a:gd name="connsiteY4" fmla="*/ 1066991 h 2957965"/>
              <a:gd name="connsiteX5" fmla="*/ 274140 w 2564414"/>
              <a:gd name="connsiteY5" fmla="*/ 175514 h 2957965"/>
              <a:gd name="connsiteX6" fmla="*/ 1348222 w 2564414"/>
              <a:gd name="connsiteY6" fmla="*/ 2957966 h 2957965"/>
              <a:gd name="connsiteX7" fmla="*/ 2544965 w 2564414"/>
              <a:gd name="connsiteY7" fmla="*/ 1045346 h 2957965"/>
              <a:gd name="connsiteX0" fmla="*/ 2544965 w 2564414"/>
              <a:gd name="connsiteY0" fmla="*/ 1045346 h 2957965"/>
              <a:gd name="connsiteX1" fmla="*/ 2154415 w 2564414"/>
              <a:gd name="connsiteY1" fmla="*/ 17 h 2957965"/>
              <a:gd name="connsiteX2" fmla="*/ 1542861 w 2564414"/>
              <a:gd name="connsiteY2" fmla="*/ 1066991 h 2957965"/>
              <a:gd name="connsiteX3" fmla="*/ 1541348 w 2564414"/>
              <a:gd name="connsiteY3" fmla="*/ 1065653 h 2957965"/>
              <a:gd name="connsiteX4" fmla="*/ 1539835 w 2564414"/>
              <a:gd name="connsiteY4" fmla="*/ 1066991 h 2957965"/>
              <a:gd name="connsiteX5" fmla="*/ 274140 w 2564414"/>
              <a:gd name="connsiteY5" fmla="*/ 175514 h 2957965"/>
              <a:gd name="connsiteX6" fmla="*/ 1348222 w 2564414"/>
              <a:gd name="connsiteY6" fmla="*/ 2957966 h 2957965"/>
              <a:gd name="connsiteX7" fmla="*/ 2544965 w 2564414"/>
              <a:gd name="connsiteY7" fmla="*/ 1045346 h 2957965"/>
              <a:gd name="connsiteX0" fmla="*/ 1348222 w 2156321"/>
              <a:gd name="connsiteY0" fmla="*/ 3013522 h 3013521"/>
              <a:gd name="connsiteX1" fmla="*/ 2154415 w 2156321"/>
              <a:gd name="connsiteY1" fmla="*/ 55573 h 3013521"/>
              <a:gd name="connsiteX2" fmla="*/ 1542861 w 2156321"/>
              <a:gd name="connsiteY2" fmla="*/ 1122547 h 3013521"/>
              <a:gd name="connsiteX3" fmla="*/ 1541348 w 2156321"/>
              <a:gd name="connsiteY3" fmla="*/ 1121209 h 3013521"/>
              <a:gd name="connsiteX4" fmla="*/ 1539835 w 2156321"/>
              <a:gd name="connsiteY4" fmla="*/ 1122547 h 3013521"/>
              <a:gd name="connsiteX5" fmla="*/ 274140 w 2156321"/>
              <a:gd name="connsiteY5" fmla="*/ 231070 h 3013521"/>
              <a:gd name="connsiteX6" fmla="*/ 1348222 w 2156321"/>
              <a:gd name="connsiteY6" fmla="*/ 3013522 h 3013521"/>
              <a:gd name="connsiteX0" fmla="*/ 1348222 w 2302639"/>
              <a:gd name="connsiteY0" fmla="*/ 2999264 h 2999263"/>
              <a:gd name="connsiteX1" fmla="*/ 2154415 w 2302639"/>
              <a:gd name="connsiteY1" fmla="*/ 41315 h 2999263"/>
              <a:gd name="connsiteX2" fmla="*/ 1542861 w 2302639"/>
              <a:gd name="connsiteY2" fmla="*/ 1108289 h 2999263"/>
              <a:gd name="connsiteX3" fmla="*/ 1541348 w 2302639"/>
              <a:gd name="connsiteY3" fmla="*/ 1106951 h 2999263"/>
              <a:gd name="connsiteX4" fmla="*/ 1539835 w 2302639"/>
              <a:gd name="connsiteY4" fmla="*/ 1108289 h 2999263"/>
              <a:gd name="connsiteX5" fmla="*/ 274140 w 2302639"/>
              <a:gd name="connsiteY5" fmla="*/ 216812 h 2999263"/>
              <a:gd name="connsiteX6" fmla="*/ 1348222 w 2302639"/>
              <a:gd name="connsiteY6" fmla="*/ 2999264 h 2999263"/>
              <a:gd name="connsiteX0" fmla="*/ 1348222 w 2410527"/>
              <a:gd name="connsiteY0" fmla="*/ 2987351 h 2987350"/>
              <a:gd name="connsiteX1" fmla="*/ 2154415 w 2410527"/>
              <a:gd name="connsiteY1" fmla="*/ 29402 h 2987350"/>
              <a:gd name="connsiteX2" fmla="*/ 1542861 w 2410527"/>
              <a:gd name="connsiteY2" fmla="*/ 1096376 h 2987350"/>
              <a:gd name="connsiteX3" fmla="*/ 1541348 w 2410527"/>
              <a:gd name="connsiteY3" fmla="*/ 1095038 h 2987350"/>
              <a:gd name="connsiteX4" fmla="*/ 1539835 w 2410527"/>
              <a:gd name="connsiteY4" fmla="*/ 1096376 h 2987350"/>
              <a:gd name="connsiteX5" fmla="*/ 274140 w 2410527"/>
              <a:gd name="connsiteY5" fmla="*/ 204899 h 2987350"/>
              <a:gd name="connsiteX6" fmla="*/ 1348222 w 2410527"/>
              <a:gd name="connsiteY6" fmla="*/ 2987351 h 2987350"/>
              <a:gd name="connsiteX0" fmla="*/ 1348222 w 2652199"/>
              <a:gd name="connsiteY0" fmla="*/ 2993587 h 2993586"/>
              <a:gd name="connsiteX1" fmla="*/ 2154415 w 2652199"/>
              <a:gd name="connsiteY1" fmla="*/ 35638 h 2993586"/>
              <a:gd name="connsiteX2" fmla="*/ 1542861 w 2652199"/>
              <a:gd name="connsiteY2" fmla="*/ 1102612 h 2993586"/>
              <a:gd name="connsiteX3" fmla="*/ 1541348 w 2652199"/>
              <a:gd name="connsiteY3" fmla="*/ 1101274 h 2993586"/>
              <a:gd name="connsiteX4" fmla="*/ 1539835 w 2652199"/>
              <a:gd name="connsiteY4" fmla="*/ 1102612 h 2993586"/>
              <a:gd name="connsiteX5" fmla="*/ 274140 w 2652199"/>
              <a:gd name="connsiteY5" fmla="*/ 211135 h 2993586"/>
              <a:gd name="connsiteX6" fmla="*/ 1348222 w 2652199"/>
              <a:gd name="connsiteY6" fmla="*/ 2993587 h 2993586"/>
              <a:gd name="connsiteX0" fmla="*/ 1348222 w 2624883"/>
              <a:gd name="connsiteY0" fmla="*/ 2996181 h 2996180"/>
              <a:gd name="connsiteX1" fmla="*/ 2154415 w 2624883"/>
              <a:gd name="connsiteY1" fmla="*/ 38232 h 2996180"/>
              <a:gd name="connsiteX2" fmla="*/ 1542861 w 2624883"/>
              <a:gd name="connsiteY2" fmla="*/ 1105206 h 2996180"/>
              <a:gd name="connsiteX3" fmla="*/ 1541348 w 2624883"/>
              <a:gd name="connsiteY3" fmla="*/ 1103868 h 2996180"/>
              <a:gd name="connsiteX4" fmla="*/ 1539835 w 2624883"/>
              <a:gd name="connsiteY4" fmla="*/ 1105206 h 2996180"/>
              <a:gd name="connsiteX5" fmla="*/ 274140 w 2624883"/>
              <a:gd name="connsiteY5" fmla="*/ 213729 h 2996180"/>
              <a:gd name="connsiteX6" fmla="*/ 1348222 w 2624883"/>
              <a:gd name="connsiteY6" fmla="*/ 2996181 h 2996180"/>
              <a:gd name="connsiteX0" fmla="*/ 1348222 w 2644764"/>
              <a:gd name="connsiteY0" fmla="*/ 2996181 h 2996180"/>
              <a:gd name="connsiteX1" fmla="*/ 2154415 w 2644764"/>
              <a:gd name="connsiteY1" fmla="*/ 38232 h 2996180"/>
              <a:gd name="connsiteX2" fmla="*/ 1542861 w 2644764"/>
              <a:gd name="connsiteY2" fmla="*/ 1105206 h 2996180"/>
              <a:gd name="connsiteX3" fmla="*/ 1541348 w 2644764"/>
              <a:gd name="connsiteY3" fmla="*/ 1103868 h 2996180"/>
              <a:gd name="connsiteX4" fmla="*/ 1539835 w 2644764"/>
              <a:gd name="connsiteY4" fmla="*/ 1105206 h 2996180"/>
              <a:gd name="connsiteX5" fmla="*/ 274140 w 2644764"/>
              <a:gd name="connsiteY5" fmla="*/ 213729 h 2996180"/>
              <a:gd name="connsiteX6" fmla="*/ 1348222 w 2644764"/>
              <a:gd name="connsiteY6" fmla="*/ 2996181 h 2996180"/>
              <a:gd name="connsiteX0" fmla="*/ 1354520 w 2651062"/>
              <a:gd name="connsiteY0" fmla="*/ 2996181 h 2996180"/>
              <a:gd name="connsiteX1" fmla="*/ 2160713 w 2651062"/>
              <a:gd name="connsiteY1" fmla="*/ 38232 h 2996180"/>
              <a:gd name="connsiteX2" fmla="*/ 1549159 w 2651062"/>
              <a:gd name="connsiteY2" fmla="*/ 1105206 h 2996180"/>
              <a:gd name="connsiteX3" fmla="*/ 1547646 w 2651062"/>
              <a:gd name="connsiteY3" fmla="*/ 1103868 h 2996180"/>
              <a:gd name="connsiteX4" fmla="*/ 1546133 w 2651062"/>
              <a:gd name="connsiteY4" fmla="*/ 1105206 h 2996180"/>
              <a:gd name="connsiteX5" fmla="*/ 280438 w 2651062"/>
              <a:gd name="connsiteY5" fmla="*/ 213729 h 2996180"/>
              <a:gd name="connsiteX6" fmla="*/ 1354520 w 2651062"/>
              <a:gd name="connsiteY6" fmla="*/ 2996181 h 2996180"/>
              <a:gd name="connsiteX0" fmla="*/ 1241541 w 2538083"/>
              <a:gd name="connsiteY0" fmla="*/ 2996181 h 2996180"/>
              <a:gd name="connsiteX1" fmla="*/ 2047734 w 2538083"/>
              <a:gd name="connsiteY1" fmla="*/ 38232 h 2996180"/>
              <a:gd name="connsiteX2" fmla="*/ 1436180 w 2538083"/>
              <a:gd name="connsiteY2" fmla="*/ 1105206 h 2996180"/>
              <a:gd name="connsiteX3" fmla="*/ 1434667 w 2538083"/>
              <a:gd name="connsiteY3" fmla="*/ 1103868 h 2996180"/>
              <a:gd name="connsiteX4" fmla="*/ 1433154 w 2538083"/>
              <a:gd name="connsiteY4" fmla="*/ 1105206 h 2996180"/>
              <a:gd name="connsiteX5" fmla="*/ 295106 w 2538083"/>
              <a:gd name="connsiteY5" fmla="*/ 22275 h 2996180"/>
              <a:gd name="connsiteX6" fmla="*/ 1241541 w 2538083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08990"/>
              <a:gd name="connsiteY0" fmla="*/ 2996181 h 2996180"/>
              <a:gd name="connsiteX1" fmla="*/ 2118641 w 2608990"/>
              <a:gd name="connsiteY1" fmla="*/ 38232 h 2996180"/>
              <a:gd name="connsiteX2" fmla="*/ 1507087 w 2608990"/>
              <a:gd name="connsiteY2" fmla="*/ 1105206 h 2996180"/>
              <a:gd name="connsiteX3" fmla="*/ 1505574 w 2608990"/>
              <a:gd name="connsiteY3" fmla="*/ 1103868 h 2996180"/>
              <a:gd name="connsiteX4" fmla="*/ 1504061 w 2608990"/>
              <a:gd name="connsiteY4" fmla="*/ 1105206 h 2996180"/>
              <a:gd name="connsiteX5" fmla="*/ 366013 w 2608990"/>
              <a:gd name="connsiteY5" fmla="*/ 22275 h 2996180"/>
              <a:gd name="connsiteX6" fmla="*/ 1312448 w 2608990"/>
              <a:gd name="connsiteY6" fmla="*/ 2996181 h 2996180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1504061 w 2629129"/>
              <a:gd name="connsiteY4" fmla="*/ 1122289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1504061 w 2629129"/>
              <a:gd name="connsiteY4" fmla="*/ 1122289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2046537 w 2629129"/>
              <a:gd name="connsiteY4" fmla="*/ 1026548 h 3013263"/>
              <a:gd name="connsiteX5" fmla="*/ 366013 w 2629129"/>
              <a:gd name="connsiteY5" fmla="*/ 39358 h 3013263"/>
              <a:gd name="connsiteX6" fmla="*/ 1312448 w 2629129"/>
              <a:gd name="connsiteY6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1505574 w 2629129"/>
              <a:gd name="connsiteY3" fmla="*/ 1120951 h 3013263"/>
              <a:gd name="connsiteX4" fmla="*/ 366013 w 2629129"/>
              <a:gd name="connsiteY4" fmla="*/ 39358 h 3013263"/>
              <a:gd name="connsiteX5" fmla="*/ 1312448 w 2629129"/>
              <a:gd name="connsiteY5" fmla="*/ 3013264 h 3013263"/>
              <a:gd name="connsiteX0" fmla="*/ 1312448 w 2629129"/>
              <a:gd name="connsiteY0" fmla="*/ 3013264 h 3013263"/>
              <a:gd name="connsiteX1" fmla="*/ 2118641 w 2629129"/>
              <a:gd name="connsiteY1" fmla="*/ 55315 h 3013263"/>
              <a:gd name="connsiteX2" fmla="*/ 1507087 w 2629129"/>
              <a:gd name="connsiteY2" fmla="*/ 1122289 h 3013263"/>
              <a:gd name="connsiteX3" fmla="*/ 366013 w 2629129"/>
              <a:gd name="connsiteY3" fmla="*/ 39358 h 3013263"/>
              <a:gd name="connsiteX4" fmla="*/ 1312448 w 2629129"/>
              <a:gd name="connsiteY4" fmla="*/ 3013264 h 3013263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629129"/>
              <a:gd name="connsiteY0" fmla="*/ 3023471 h 3023470"/>
              <a:gd name="connsiteX1" fmla="*/ 2118641 w 2629129"/>
              <a:gd name="connsiteY1" fmla="*/ 65522 h 3023470"/>
              <a:gd name="connsiteX2" fmla="*/ 1507087 w 2629129"/>
              <a:gd name="connsiteY2" fmla="*/ 1132496 h 3023470"/>
              <a:gd name="connsiteX3" fmla="*/ 366013 w 2629129"/>
              <a:gd name="connsiteY3" fmla="*/ 49565 h 3023470"/>
              <a:gd name="connsiteX4" fmla="*/ 1312448 w 2629129"/>
              <a:gd name="connsiteY4" fmla="*/ 3023471 h 3023470"/>
              <a:gd name="connsiteX0" fmla="*/ 1312448 w 2546523"/>
              <a:gd name="connsiteY0" fmla="*/ 3023746 h 3023745"/>
              <a:gd name="connsiteX1" fmla="*/ 2118641 w 2546523"/>
              <a:gd name="connsiteY1" fmla="*/ 65797 h 3023745"/>
              <a:gd name="connsiteX2" fmla="*/ 1507087 w 2546523"/>
              <a:gd name="connsiteY2" fmla="*/ 1132771 h 3023745"/>
              <a:gd name="connsiteX3" fmla="*/ 366013 w 2546523"/>
              <a:gd name="connsiteY3" fmla="*/ 49840 h 3023745"/>
              <a:gd name="connsiteX4" fmla="*/ 1312448 w 2546523"/>
              <a:gd name="connsiteY4" fmla="*/ 3023746 h 3023745"/>
              <a:gd name="connsiteX0" fmla="*/ 1312448 w 2642943"/>
              <a:gd name="connsiteY0" fmla="*/ 3012242 h 3012241"/>
              <a:gd name="connsiteX1" fmla="*/ 2118641 w 2642943"/>
              <a:gd name="connsiteY1" fmla="*/ 54293 h 3012241"/>
              <a:gd name="connsiteX2" fmla="*/ 1507087 w 2642943"/>
              <a:gd name="connsiteY2" fmla="*/ 1121267 h 3012241"/>
              <a:gd name="connsiteX3" fmla="*/ 366013 w 2642943"/>
              <a:gd name="connsiteY3" fmla="*/ 38336 h 3012241"/>
              <a:gd name="connsiteX4" fmla="*/ 1312448 w 2642943"/>
              <a:gd name="connsiteY4" fmla="*/ 3012242 h 3012241"/>
              <a:gd name="connsiteX0" fmla="*/ 1312448 w 2645217"/>
              <a:gd name="connsiteY0" fmla="*/ 3002826 h 3002825"/>
              <a:gd name="connsiteX1" fmla="*/ 2118641 w 2645217"/>
              <a:gd name="connsiteY1" fmla="*/ 44877 h 3002825"/>
              <a:gd name="connsiteX2" fmla="*/ 1507087 w 2645217"/>
              <a:gd name="connsiteY2" fmla="*/ 1111851 h 3002825"/>
              <a:gd name="connsiteX3" fmla="*/ 366013 w 2645217"/>
              <a:gd name="connsiteY3" fmla="*/ 28920 h 3002825"/>
              <a:gd name="connsiteX4" fmla="*/ 1312448 w 2645217"/>
              <a:gd name="connsiteY4" fmla="*/ 3002826 h 3002825"/>
              <a:gd name="connsiteX0" fmla="*/ 1312448 w 2645217"/>
              <a:gd name="connsiteY0" fmla="*/ 3002826 h 3002825"/>
              <a:gd name="connsiteX1" fmla="*/ 2118641 w 2645217"/>
              <a:gd name="connsiteY1" fmla="*/ 44877 h 3002825"/>
              <a:gd name="connsiteX2" fmla="*/ 1507087 w 2645217"/>
              <a:gd name="connsiteY2" fmla="*/ 1111851 h 3002825"/>
              <a:gd name="connsiteX3" fmla="*/ 366013 w 2645217"/>
              <a:gd name="connsiteY3" fmla="*/ 28920 h 3002825"/>
              <a:gd name="connsiteX4" fmla="*/ 1312448 w 2645217"/>
              <a:gd name="connsiteY4" fmla="*/ 3002826 h 3002825"/>
              <a:gd name="connsiteX0" fmla="*/ 1312448 w 2645217"/>
              <a:gd name="connsiteY0" fmla="*/ 3041930 h 3041929"/>
              <a:gd name="connsiteX1" fmla="*/ 2118641 w 2645217"/>
              <a:gd name="connsiteY1" fmla="*/ 83981 h 3041929"/>
              <a:gd name="connsiteX2" fmla="*/ 1507087 w 2645217"/>
              <a:gd name="connsiteY2" fmla="*/ 1150955 h 3041929"/>
              <a:gd name="connsiteX3" fmla="*/ 366013 w 2645217"/>
              <a:gd name="connsiteY3" fmla="*/ 68024 h 3041929"/>
              <a:gd name="connsiteX4" fmla="*/ 1312448 w 2645217"/>
              <a:gd name="connsiteY4" fmla="*/ 3041930 h 3041929"/>
              <a:gd name="connsiteX0" fmla="*/ 1312448 w 2645217"/>
              <a:gd name="connsiteY0" fmla="*/ 3052688 h 3052687"/>
              <a:gd name="connsiteX1" fmla="*/ 2118641 w 2645217"/>
              <a:gd name="connsiteY1" fmla="*/ 94739 h 3052687"/>
              <a:gd name="connsiteX2" fmla="*/ 1507087 w 2645217"/>
              <a:gd name="connsiteY2" fmla="*/ 1161713 h 3052687"/>
              <a:gd name="connsiteX3" fmla="*/ 366013 w 2645217"/>
              <a:gd name="connsiteY3" fmla="*/ 78782 h 3052687"/>
              <a:gd name="connsiteX4" fmla="*/ 1312448 w 2645217"/>
              <a:gd name="connsiteY4" fmla="*/ 3052688 h 305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5217" h="3052687">
                <a:moveTo>
                  <a:pt x="1312448" y="3052688"/>
                </a:moveTo>
                <a:cubicBezTo>
                  <a:pt x="1753464" y="2704344"/>
                  <a:pt x="3510130" y="1388273"/>
                  <a:pt x="2118641" y="94739"/>
                </a:cubicBezTo>
                <a:cubicBezTo>
                  <a:pt x="1853925" y="-151342"/>
                  <a:pt x="1793261" y="672457"/>
                  <a:pt x="1507087" y="1161713"/>
                </a:cubicBezTo>
                <a:cubicBezTo>
                  <a:pt x="1142685" y="497595"/>
                  <a:pt x="634688" y="-246302"/>
                  <a:pt x="366013" y="78782"/>
                </a:cubicBezTo>
                <a:cubicBezTo>
                  <a:pt x="-782776" y="1553331"/>
                  <a:pt x="1122510" y="2360591"/>
                  <a:pt x="1312448" y="3052688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9656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95140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4341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5" pos="7680">
          <p15:clr>
            <a:srgbClr val="FBAE40"/>
          </p15:clr>
        </p15:guide>
        <p15:guide id="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엔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134" y="4673003"/>
            <a:ext cx="688908" cy="59746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0" y="5949950"/>
            <a:ext cx="12192000" cy="9080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369" y="5059354"/>
            <a:ext cx="1233581" cy="890595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2447" y="5067887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직사각형 6"/>
          <p:cNvSpPr/>
          <p:nvPr userDrawn="1"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471652" y="1229343"/>
            <a:ext cx="3226336" cy="887338"/>
            <a:chOff x="4471652" y="1229343"/>
            <a:chExt cx="3226336" cy="887338"/>
          </a:xfrm>
        </p:grpSpPr>
        <p:sp>
          <p:nvSpPr>
            <p:cNvPr id="9" name="자유형: 도형 8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자유형: 도형 9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12" name="자유형: 도형 11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4" name="그림 13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15" name="자유형: 도형 14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99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55688 w 12192000"/>
              <a:gd name="connsiteY0" fmla="*/ 620713 h 6858000"/>
              <a:gd name="connsiteX1" fmla="*/ 1055688 w 12192000"/>
              <a:gd name="connsiteY1" fmla="*/ 6237287 h 6858000"/>
              <a:gd name="connsiteX2" fmla="*/ 11136312 w 12192000"/>
              <a:gd name="connsiteY2" fmla="*/ 6237287 h 6858000"/>
              <a:gd name="connsiteX3" fmla="*/ 11136312 w 12192000"/>
              <a:gd name="connsiteY3" fmla="*/ 62071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055688" y="620713"/>
                </a:moveTo>
                <a:lnTo>
                  <a:pt x="1055688" y="6237287"/>
                </a:lnTo>
                <a:lnTo>
                  <a:pt x="11136312" y="6237287"/>
                </a:lnTo>
                <a:lnTo>
                  <a:pt x="11136312" y="62071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A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4182" y="5355226"/>
            <a:ext cx="362791" cy="8820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04938" y="323036"/>
            <a:ext cx="1603387" cy="1182727"/>
          </a:xfrm>
          <a:prstGeom prst="rect">
            <a:avLst/>
          </a:prstGeom>
        </p:spPr>
      </p:pic>
      <p:cxnSp>
        <p:nvCxnSpPr>
          <p:cNvPr id="6" name="직선 연결선 5"/>
          <p:cNvCxnSpPr>
            <a:cxnSpLocks/>
          </p:cNvCxnSpPr>
          <p:nvPr userDrawn="1"/>
        </p:nvCxnSpPr>
        <p:spPr>
          <a:xfrm flipH="1">
            <a:off x="4656137" y="2195811"/>
            <a:ext cx="2879726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670" y="2024344"/>
            <a:ext cx="342935" cy="342935"/>
          </a:xfrm>
          <a:prstGeom prst="rect">
            <a:avLst/>
          </a:prstGeom>
          <a:effectLst/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395" y="2024344"/>
            <a:ext cx="342935" cy="342935"/>
          </a:xfrm>
          <a:prstGeom prst="rect">
            <a:avLst/>
          </a:prstGeom>
          <a:effectLst/>
        </p:spPr>
      </p:pic>
      <p:sp>
        <p:nvSpPr>
          <p:cNvPr id="11" name="텍스트 개체 틀 1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82344" y="1412875"/>
            <a:ext cx="2627312" cy="5762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4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24113" y="30337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26" name="텍스트 개체 틀 2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80213" y="30337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7" name="텍스트 개체 틀 2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80213" y="4439915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8" name="텍스트 개체 틀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24113" y="4439915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035300" y="3536950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1" name="텍스트 개체 틀 2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035300" y="4928108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2" name="텍스트 개체 틀 2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427913" y="3536950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3" name="텍스트 개체 틀 2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427913" y="4928108"/>
            <a:ext cx="2844800" cy="6127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ko-KR" altLang="en-US" sz="1400" kern="1200" dirty="0">
                <a:ln>
                  <a:solidFill>
                    <a:srgbClr val="706A6A">
                      <a:alpha val="30000"/>
                    </a:srgbClr>
                  </a:solidFill>
                </a:ln>
                <a:solidFill>
                  <a:srgbClr val="706A6A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Lorem ipsum dolor sit</a:t>
            </a:r>
          </a:p>
          <a:p>
            <a:pPr lvl="0"/>
            <a:r>
              <a:rPr lang="en-US" altLang="ko-KR" dirty="0"/>
              <a:t>Lorem ipsum dolor sit</a:t>
            </a:r>
            <a:endParaRPr lang="ko-KR" altLang="en-US" dirty="0"/>
          </a:p>
        </p:txBody>
      </p:sp>
      <p:sp>
        <p:nvSpPr>
          <p:cNvPr id="35" name="텍스트 개체 틀 3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035300" y="3033713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6" name="텍스트 개체 틀 3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427913" y="3033713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7" name="텍스트 개체 틀 3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35300" y="4432398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38" name="텍스트 개체 틀 3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427913" y="4432398"/>
            <a:ext cx="284480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add your text</a:t>
            </a:r>
            <a:endParaRPr lang="ko-KR" altLang="en-US" dirty="0"/>
          </a:p>
        </p:txBody>
      </p:sp>
      <p:grpSp>
        <p:nvGrpSpPr>
          <p:cNvPr id="22" name="그룹 21"/>
          <p:cNvGrpSpPr/>
          <p:nvPr userDrawn="1"/>
        </p:nvGrpSpPr>
        <p:grpSpPr>
          <a:xfrm>
            <a:off x="4032805" y="2075403"/>
            <a:ext cx="314655" cy="282602"/>
            <a:chOff x="7191232" y="1454610"/>
            <a:chExt cx="506756" cy="455133"/>
          </a:xfrm>
        </p:grpSpPr>
        <p:sp>
          <p:nvSpPr>
            <p:cNvPr id="23" name="자유형: 도형 22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자유형: 도형 23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 userDrawn="1"/>
        </p:nvGrpSpPr>
        <p:grpSpPr>
          <a:xfrm>
            <a:off x="7616513" y="1877729"/>
            <a:ext cx="343524" cy="222818"/>
            <a:chOff x="4693724" y="1272204"/>
            <a:chExt cx="553248" cy="358851"/>
          </a:xfrm>
        </p:grpSpPr>
        <p:sp>
          <p:nvSpPr>
            <p:cNvPr id="29" name="자유형: 도형 28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28927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0982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3791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7671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7411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간지 슬라이드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0944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22" name="직사각형 21"/>
          <p:cNvSpPr/>
          <p:nvPr userDrawn="1"/>
        </p:nvSpPr>
        <p:spPr>
          <a:xfrm>
            <a:off x="4403725" y="0"/>
            <a:ext cx="45719" cy="6858000"/>
          </a:xfrm>
          <a:prstGeom prst="rect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5592763" y="2384425"/>
            <a:ext cx="5446712" cy="2089150"/>
          </a:xfrm>
          <a:prstGeom prst="rect">
            <a:avLst/>
          </a:prstGeom>
          <a:solidFill>
            <a:srgbClr val="F2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24" name="직사각형 23"/>
          <p:cNvSpPr/>
          <p:nvPr userDrawn="1"/>
        </p:nvSpPr>
        <p:spPr>
          <a:xfrm>
            <a:off x="5700713" y="2479387"/>
            <a:ext cx="5230812" cy="1899227"/>
          </a:xfrm>
          <a:prstGeom prst="rect">
            <a:avLst/>
          </a:prstGeom>
          <a:solidFill>
            <a:srgbClr val="E9BDB1"/>
          </a:solidFill>
          <a:ln w="4318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576" y="296863"/>
            <a:ext cx="1008062" cy="7191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40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5411788" y="499745"/>
            <a:ext cx="1600200" cy="46672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20000"/>
              </a:lnSpc>
              <a:buNone/>
              <a:defRPr lang="ko-KR" altLang="en-US" sz="16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39" name="제목 23"/>
          <p:cNvSpPr>
            <a:spLocks noGrp="1"/>
          </p:cNvSpPr>
          <p:nvPr>
            <p:ph type="title" hasCustomPrompt="1"/>
          </p:nvPr>
        </p:nvSpPr>
        <p:spPr>
          <a:xfrm>
            <a:off x="7631907" y="2737169"/>
            <a:ext cx="1368425" cy="684212"/>
          </a:xfrm>
          <a:prstGeom prst="rect">
            <a:avLst/>
          </a:prstGeom>
        </p:spPr>
        <p:txBody>
          <a:bodyPr anchor="ctr"/>
          <a:lstStyle>
            <a:lvl1pPr marL="0" algn="ctr" defTabSz="914400" rtl="0" eaLnBrk="1" latinLnBrk="1" hangingPunct="1">
              <a:lnSpc>
                <a:spcPct val="120000"/>
              </a:lnSpc>
              <a:defRPr lang="ko-KR" altLang="en-US" sz="4000" kern="12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+mn-cs"/>
              </a:defRPr>
            </a:lvl1pPr>
          </a:lstStyle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40" name="텍스트 개체 틀 25"/>
          <p:cNvSpPr>
            <a:spLocks noGrp="1"/>
          </p:cNvSpPr>
          <p:nvPr>
            <p:ph type="body" sz="quarter" idx="12" hasCustomPrompt="1"/>
          </p:nvPr>
        </p:nvSpPr>
        <p:spPr>
          <a:xfrm>
            <a:off x="6084094" y="3357563"/>
            <a:ext cx="4464050" cy="7207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20000"/>
              </a:lnSpc>
              <a:buNone/>
              <a:defRPr lang="ko-KR" altLang="en-US" sz="3600" kern="1200" dirty="0">
                <a:ln>
                  <a:solidFill>
                    <a:srgbClr val="F8F8F8">
                      <a:alpha val="30000"/>
                    </a:srgbClr>
                  </a:solidFill>
                </a:ln>
                <a:solidFill>
                  <a:srgbClr val="F8F8F8"/>
                </a:solidFill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Add your title</a:t>
            </a:r>
            <a:endParaRPr lang="ko-KR" altLang="en-US" dirty="0"/>
          </a:p>
        </p:txBody>
      </p:sp>
      <p:grpSp>
        <p:nvGrpSpPr>
          <p:cNvPr id="42" name="그룹 41"/>
          <p:cNvGrpSpPr/>
          <p:nvPr userDrawn="1"/>
        </p:nvGrpSpPr>
        <p:grpSpPr>
          <a:xfrm>
            <a:off x="5710516" y="1412875"/>
            <a:ext cx="2843549" cy="782060"/>
            <a:chOff x="4471652" y="1229343"/>
            <a:chExt cx="3226336" cy="887338"/>
          </a:xfrm>
        </p:grpSpPr>
        <p:sp>
          <p:nvSpPr>
            <p:cNvPr id="43" name="자유형: 도형 42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5" name="그림 4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46" name="자유형: 도형 45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자유형: 도형 46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48" name="그림 4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49" name="자유형: 도형 48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 userDrawn="1"/>
        </p:nvGrpSpPr>
        <p:grpSpPr>
          <a:xfrm>
            <a:off x="8106157" y="4682217"/>
            <a:ext cx="2843549" cy="782060"/>
            <a:chOff x="4471652" y="1229343"/>
            <a:chExt cx="3226336" cy="887338"/>
          </a:xfrm>
        </p:grpSpPr>
        <p:sp>
          <p:nvSpPr>
            <p:cNvPr id="52" name="자유형: 도형 51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4" name="그림 53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5" name="자유형: 도형 54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그림 5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58" name="자유형: 도형 57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0" name="타원 59"/>
          <p:cNvSpPr/>
          <p:nvPr userDrawn="1"/>
        </p:nvSpPr>
        <p:spPr>
          <a:xfrm>
            <a:off x="1082579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1" name="타원 60"/>
          <p:cNvSpPr/>
          <p:nvPr userDrawn="1"/>
        </p:nvSpPr>
        <p:spPr>
          <a:xfrm>
            <a:off x="1047210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 userDrawn="1"/>
        </p:nvSpPr>
        <p:spPr>
          <a:xfrm>
            <a:off x="11179493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3" name="타원 62"/>
          <p:cNvSpPr/>
          <p:nvPr userDrawn="1"/>
        </p:nvSpPr>
        <p:spPr>
          <a:xfrm>
            <a:off x="11533188" y="6200775"/>
            <a:ext cx="252413" cy="252413"/>
          </a:xfrm>
          <a:prstGeom prst="ellipse">
            <a:avLst/>
          </a:pr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450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erry Blos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90862" y="3771106"/>
            <a:ext cx="5975350" cy="7556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3400" kern="1200" dirty="0">
                <a:ln>
                  <a:solidFill>
                    <a:srgbClr val="3D2A2C">
                      <a:alpha val="30000"/>
                    </a:srgbClr>
                  </a:solidFill>
                </a:ln>
                <a:solidFill>
                  <a:srgbClr val="3D2A2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Click to your text</a:t>
            </a:r>
            <a:endParaRPr lang="ko-KR" altLang="en-US" dirty="0"/>
          </a:p>
        </p:txBody>
      </p:sp>
      <p:sp>
        <p:nvSpPr>
          <p:cNvPr id="4" name="그림 개체 틀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자유형: 도형 8"/>
          <p:cNvSpPr/>
          <p:nvPr userDrawn="1"/>
        </p:nvSpPr>
        <p:spPr>
          <a:xfrm rot="5400000">
            <a:off x="6073141" y="-2644140"/>
            <a:ext cx="45719" cy="12191999"/>
          </a:xfrm>
          <a:custGeom>
            <a:avLst/>
            <a:gdLst>
              <a:gd name="connsiteX0" fmla="*/ 0 w 45719"/>
              <a:gd name="connsiteY0" fmla="*/ 12191999 h 12191999"/>
              <a:gd name="connsiteX1" fmla="*/ 0 w 45719"/>
              <a:gd name="connsiteY1" fmla="*/ 0 h 12191999"/>
              <a:gd name="connsiteX2" fmla="*/ 45719 w 45719"/>
              <a:gd name="connsiteY2" fmla="*/ 0 h 12191999"/>
              <a:gd name="connsiteX3" fmla="*/ 45719 w 45719"/>
              <a:gd name="connsiteY3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12191999">
                <a:moveTo>
                  <a:pt x="0" y="12191999"/>
                </a:moveTo>
                <a:lnTo>
                  <a:pt x="0" y="0"/>
                </a:lnTo>
                <a:lnTo>
                  <a:pt x="45719" y="0"/>
                </a:lnTo>
                <a:lnTo>
                  <a:pt x="45719" y="12191999"/>
                </a:lnTo>
                <a:close/>
              </a:path>
            </a:pathLst>
          </a:custGeom>
          <a:solidFill>
            <a:srgbClr val="E96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1951" y="4857435"/>
            <a:ext cx="8893175" cy="160718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spcBef>
                <a:spcPts val="0"/>
              </a:spcBef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>
              <a:buNone/>
            </a:pPr>
            <a:r>
              <a:rPr lang="en-US" altLang="ko-KR" dirty="0"/>
              <a:t>Click to your text</a:t>
            </a:r>
            <a:endParaRPr lang="ko-KR" altLang="en-US" dirty="0"/>
          </a:p>
        </p:txBody>
      </p:sp>
      <p:cxnSp>
        <p:nvCxnSpPr>
          <p:cNvPr id="20" name="직선 연결선 19"/>
          <p:cNvCxnSpPr>
            <a:cxnSpLocks/>
          </p:cNvCxnSpPr>
          <p:nvPr userDrawn="1"/>
        </p:nvCxnSpPr>
        <p:spPr>
          <a:xfrm flipH="1">
            <a:off x="3987896" y="4689474"/>
            <a:ext cx="4216208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07" y="4518007"/>
            <a:ext cx="342935" cy="342935"/>
          </a:xfrm>
          <a:prstGeom prst="rect">
            <a:avLst/>
          </a:prstGeom>
          <a:effectLst/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557" y="4518007"/>
            <a:ext cx="342935" cy="342935"/>
          </a:xfrm>
          <a:prstGeom prst="rect">
            <a:avLst/>
          </a:prstGeom>
          <a:effectLst/>
        </p:spPr>
      </p:pic>
      <p:grpSp>
        <p:nvGrpSpPr>
          <p:cNvPr id="33" name="그룹 32"/>
          <p:cNvGrpSpPr/>
          <p:nvPr userDrawn="1"/>
        </p:nvGrpSpPr>
        <p:grpSpPr>
          <a:xfrm>
            <a:off x="8408675" y="4371392"/>
            <a:ext cx="343524" cy="222818"/>
            <a:chOff x="4693724" y="1272204"/>
            <a:chExt cx="553248" cy="358851"/>
          </a:xfrm>
        </p:grpSpPr>
        <p:sp>
          <p:nvSpPr>
            <p:cNvPr id="34" name="자유형: 도형 3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 userDrawn="1"/>
        </p:nvGrpSpPr>
        <p:grpSpPr>
          <a:xfrm>
            <a:off x="3240642" y="4569066"/>
            <a:ext cx="314655" cy="282602"/>
            <a:chOff x="7191232" y="1454610"/>
            <a:chExt cx="506756" cy="455133"/>
          </a:xfrm>
        </p:grpSpPr>
        <p:sp>
          <p:nvSpPr>
            <p:cNvPr id="38" name="자유형: 도형 3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5139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07100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벚꽃 본문 슬라이드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cxnSpLocks/>
          </p:cNvCxnSpPr>
          <p:nvPr userDrawn="1"/>
        </p:nvCxnSpPr>
        <p:spPr>
          <a:xfrm rot="16200000" flipH="1">
            <a:off x="1473623" y="3429003"/>
            <a:ext cx="4637829" cy="0"/>
          </a:xfrm>
          <a:prstGeom prst="line">
            <a:avLst/>
          </a:prstGeom>
          <a:ln w="10160">
            <a:solidFill>
              <a:srgbClr val="3D2A2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5597509"/>
            <a:ext cx="342935" cy="342935"/>
          </a:xfrm>
          <a:prstGeom prst="rect">
            <a:avLst/>
          </a:prstGeom>
          <a:effectLst/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1070" y="917559"/>
            <a:ext cx="342935" cy="342935"/>
          </a:xfrm>
          <a:prstGeom prst="rect">
            <a:avLst/>
          </a:prstGeom>
          <a:effectLst/>
        </p:spPr>
      </p:pic>
      <p:grpSp>
        <p:nvGrpSpPr>
          <p:cNvPr id="7" name="그룹 6"/>
          <p:cNvGrpSpPr/>
          <p:nvPr userDrawn="1"/>
        </p:nvGrpSpPr>
        <p:grpSpPr>
          <a:xfrm rot="16200000">
            <a:off x="3656103" y="6093681"/>
            <a:ext cx="314655" cy="282602"/>
            <a:chOff x="7191232" y="1454610"/>
            <a:chExt cx="506756" cy="455133"/>
          </a:xfrm>
        </p:grpSpPr>
        <p:sp>
          <p:nvSpPr>
            <p:cNvPr id="8" name="자유형: 도형 7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 userDrawn="1"/>
        </p:nvGrpSpPr>
        <p:grpSpPr>
          <a:xfrm rot="16200000">
            <a:off x="3414102" y="725205"/>
            <a:ext cx="343524" cy="222818"/>
            <a:chOff x="4693724" y="1272204"/>
            <a:chExt cx="553248" cy="358851"/>
          </a:xfrm>
        </p:grpSpPr>
        <p:sp>
          <p:nvSpPr>
            <p:cNvPr id="11" name="자유형: 도형 10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195" y="741364"/>
            <a:ext cx="1200148" cy="1200146"/>
          </a:xfrm>
          <a:prstGeom prst="rect">
            <a:avLst/>
          </a:prstGeom>
          <a:effectLst/>
        </p:spPr>
      </p:pic>
      <p:sp>
        <p:nvSpPr>
          <p:cNvPr id="16" name="타원 15"/>
          <p:cNvSpPr/>
          <p:nvPr userDrawn="1"/>
        </p:nvSpPr>
        <p:spPr>
          <a:xfrm>
            <a:off x="1296195" y="741365"/>
            <a:ext cx="1200148" cy="1200146"/>
          </a:xfrm>
          <a:prstGeom prst="ellipse">
            <a:avLst/>
          </a:prstGeom>
          <a:gradFill flip="none" rotWithShape="1">
            <a:gsLst>
              <a:gs pos="0">
                <a:srgbClr val="F8F8F8"/>
              </a:gs>
              <a:gs pos="37000">
                <a:srgbClr val="F8F8F8">
                  <a:alpha val="79000"/>
                </a:srgbClr>
              </a:gs>
              <a:gs pos="61000">
                <a:srgbClr val="F8F8F8">
                  <a:alpha val="45000"/>
                </a:srgbClr>
              </a:gs>
              <a:gs pos="100000">
                <a:srgbClr val="F8F8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24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30" name="텍스트 개체 틀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3055887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grpSp>
        <p:nvGrpSpPr>
          <p:cNvPr id="53" name="그룹 52"/>
          <p:cNvGrpSpPr/>
          <p:nvPr userDrawn="1"/>
        </p:nvGrpSpPr>
        <p:grpSpPr>
          <a:xfrm>
            <a:off x="342104" y="2162304"/>
            <a:ext cx="2273278" cy="625218"/>
            <a:chOff x="4471652" y="1229343"/>
            <a:chExt cx="3226336" cy="887338"/>
          </a:xfrm>
        </p:grpSpPr>
        <p:sp>
          <p:nvSpPr>
            <p:cNvPr id="54" name="자유형: 도형 53"/>
            <p:cNvSpPr/>
            <p:nvPr userDrawn="1"/>
          </p:nvSpPr>
          <p:spPr>
            <a:xfrm rot="1800000" flipH="1">
              <a:off x="4963081" y="1308447"/>
              <a:ext cx="283891" cy="322608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005283 w 1797460"/>
                <a:gd name="connsiteY10" fmla="*/ 2631183 h 2631183"/>
                <a:gd name="connsiteX11" fmla="*/ 1797464 w 1797460"/>
                <a:gd name="connsiteY11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003620 w 1797460"/>
                <a:gd name="connsiteY9" fmla="*/ 2629234 h 2631183"/>
                <a:gd name="connsiteX10" fmla="*/ 1797464 w 1797460"/>
                <a:gd name="connsiteY10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797460"/>
                <a:gd name="connsiteY0" fmla="*/ 1477 h 2631183"/>
                <a:gd name="connsiteX1" fmla="*/ 1760265 w 1797460"/>
                <a:gd name="connsiteY1" fmla="*/ 8284 h 2631183"/>
                <a:gd name="connsiteX2" fmla="*/ 1005133 w 1797460"/>
                <a:gd name="connsiteY2" fmla="*/ 676391 h 2631183"/>
                <a:gd name="connsiteX3" fmla="*/ 1003620 w 1797460"/>
                <a:gd name="connsiteY3" fmla="*/ 675053 h 2631183"/>
                <a:gd name="connsiteX4" fmla="*/ 1002107 w 1797460"/>
                <a:gd name="connsiteY4" fmla="*/ 676391 h 2631183"/>
                <a:gd name="connsiteX5" fmla="*/ 246975 w 1797460"/>
                <a:gd name="connsiteY5" fmla="*/ 8284 h 2631183"/>
                <a:gd name="connsiteX6" fmla="*/ 209776 w 1797460"/>
                <a:gd name="connsiteY6" fmla="*/ 1477 h 2631183"/>
                <a:gd name="connsiteX7" fmla="*/ 3 w 1797460"/>
                <a:gd name="connsiteY7" fmla="*/ 654746 h 2631183"/>
                <a:gd name="connsiteX8" fmla="*/ 1001957 w 1797460"/>
                <a:gd name="connsiteY8" fmla="*/ 2631183 h 2631183"/>
                <a:gd name="connsiteX9" fmla="*/ 1797464 w 1797460"/>
                <a:gd name="connsiteY9" fmla="*/ 1477 h 2631183"/>
                <a:gd name="connsiteX0" fmla="*/ 1797464 w 1989828"/>
                <a:gd name="connsiteY0" fmla="*/ 1477 h 2631183"/>
                <a:gd name="connsiteX1" fmla="*/ 1760265 w 1989828"/>
                <a:gd name="connsiteY1" fmla="*/ 8284 h 2631183"/>
                <a:gd name="connsiteX2" fmla="*/ 1005133 w 1989828"/>
                <a:gd name="connsiteY2" fmla="*/ 676391 h 2631183"/>
                <a:gd name="connsiteX3" fmla="*/ 1003620 w 1989828"/>
                <a:gd name="connsiteY3" fmla="*/ 675053 h 2631183"/>
                <a:gd name="connsiteX4" fmla="*/ 1002107 w 1989828"/>
                <a:gd name="connsiteY4" fmla="*/ 676391 h 2631183"/>
                <a:gd name="connsiteX5" fmla="*/ 246975 w 1989828"/>
                <a:gd name="connsiteY5" fmla="*/ 8284 h 2631183"/>
                <a:gd name="connsiteX6" fmla="*/ 209776 w 1989828"/>
                <a:gd name="connsiteY6" fmla="*/ 1477 h 2631183"/>
                <a:gd name="connsiteX7" fmla="*/ 3 w 1989828"/>
                <a:gd name="connsiteY7" fmla="*/ 654746 h 2631183"/>
                <a:gd name="connsiteX8" fmla="*/ 1001957 w 1989828"/>
                <a:gd name="connsiteY8" fmla="*/ 2631183 h 2631183"/>
                <a:gd name="connsiteX9" fmla="*/ 1797464 w 1989828"/>
                <a:gd name="connsiteY9" fmla="*/ 1477 h 2631183"/>
                <a:gd name="connsiteX0" fmla="*/ 1797464 w 2071368"/>
                <a:gd name="connsiteY0" fmla="*/ 1477 h 2631183"/>
                <a:gd name="connsiteX1" fmla="*/ 1760265 w 2071368"/>
                <a:gd name="connsiteY1" fmla="*/ 8284 h 2631183"/>
                <a:gd name="connsiteX2" fmla="*/ 1005133 w 2071368"/>
                <a:gd name="connsiteY2" fmla="*/ 676391 h 2631183"/>
                <a:gd name="connsiteX3" fmla="*/ 1003620 w 2071368"/>
                <a:gd name="connsiteY3" fmla="*/ 675053 h 2631183"/>
                <a:gd name="connsiteX4" fmla="*/ 1002107 w 2071368"/>
                <a:gd name="connsiteY4" fmla="*/ 676391 h 2631183"/>
                <a:gd name="connsiteX5" fmla="*/ 246975 w 2071368"/>
                <a:gd name="connsiteY5" fmla="*/ 8284 h 2631183"/>
                <a:gd name="connsiteX6" fmla="*/ 209776 w 2071368"/>
                <a:gd name="connsiteY6" fmla="*/ 1477 h 2631183"/>
                <a:gd name="connsiteX7" fmla="*/ 3 w 2071368"/>
                <a:gd name="connsiteY7" fmla="*/ 654746 h 2631183"/>
                <a:gd name="connsiteX8" fmla="*/ 1001957 w 2071368"/>
                <a:gd name="connsiteY8" fmla="*/ 2631183 h 2631183"/>
                <a:gd name="connsiteX9" fmla="*/ 1797464 w 2071368"/>
                <a:gd name="connsiteY9" fmla="*/ 1477 h 2631183"/>
                <a:gd name="connsiteX0" fmla="*/ 1797464 w 2111787"/>
                <a:gd name="connsiteY0" fmla="*/ 1477 h 2681951"/>
                <a:gd name="connsiteX1" fmla="*/ 1760265 w 2111787"/>
                <a:gd name="connsiteY1" fmla="*/ 8284 h 2681951"/>
                <a:gd name="connsiteX2" fmla="*/ 1005133 w 2111787"/>
                <a:gd name="connsiteY2" fmla="*/ 676391 h 2681951"/>
                <a:gd name="connsiteX3" fmla="*/ 1003620 w 2111787"/>
                <a:gd name="connsiteY3" fmla="*/ 675053 h 2681951"/>
                <a:gd name="connsiteX4" fmla="*/ 1002107 w 2111787"/>
                <a:gd name="connsiteY4" fmla="*/ 676391 h 2681951"/>
                <a:gd name="connsiteX5" fmla="*/ 246975 w 2111787"/>
                <a:gd name="connsiteY5" fmla="*/ 8284 h 2681951"/>
                <a:gd name="connsiteX6" fmla="*/ 209776 w 2111787"/>
                <a:gd name="connsiteY6" fmla="*/ 1477 h 2681951"/>
                <a:gd name="connsiteX7" fmla="*/ 3 w 2111787"/>
                <a:gd name="connsiteY7" fmla="*/ 654746 h 2681951"/>
                <a:gd name="connsiteX8" fmla="*/ 1089885 w 2111787"/>
                <a:gd name="connsiteY8" fmla="*/ 2681947 h 2681951"/>
                <a:gd name="connsiteX9" fmla="*/ 1797464 w 2111787"/>
                <a:gd name="connsiteY9" fmla="*/ 1477 h 2681951"/>
                <a:gd name="connsiteX0" fmla="*/ 1797464 w 2079283"/>
                <a:gd name="connsiteY0" fmla="*/ 1477 h 2681951"/>
                <a:gd name="connsiteX1" fmla="*/ 1760265 w 2079283"/>
                <a:gd name="connsiteY1" fmla="*/ 8284 h 2681951"/>
                <a:gd name="connsiteX2" fmla="*/ 1005133 w 2079283"/>
                <a:gd name="connsiteY2" fmla="*/ 676391 h 2681951"/>
                <a:gd name="connsiteX3" fmla="*/ 1003620 w 2079283"/>
                <a:gd name="connsiteY3" fmla="*/ 675053 h 2681951"/>
                <a:gd name="connsiteX4" fmla="*/ 1002107 w 2079283"/>
                <a:gd name="connsiteY4" fmla="*/ 676391 h 2681951"/>
                <a:gd name="connsiteX5" fmla="*/ 246975 w 2079283"/>
                <a:gd name="connsiteY5" fmla="*/ 8284 h 2681951"/>
                <a:gd name="connsiteX6" fmla="*/ 209776 w 2079283"/>
                <a:gd name="connsiteY6" fmla="*/ 1477 h 2681951"/>
                <a:gd name="connsiteX7" fmla="*/ 3 w 2079283"/>
                <a:gd name="connsiteY7" fmla="*/ 654746 h 2681951"/>
                <a:gd name="connsiteX8" fmla="*/ 1089885 w 2079283"/>
                <a:gd name="connsiteY8" fmla="*/ 2681947 h 2681951"/>
                <a:gd name="connsiteX9" fmla="*/ 1797464 w 2079283"/>
                <a:gd name="connsiteY9" fmla="*/ 1477 h 2681951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1002107 w 2026028"/>
                <a:gd name="connsiteY4" fmla="*/ 74835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943490 w 2026028"/>
                <a:gd name="connsiteY4" fmla="*/ 714515 h 2753915"/>
                <a:gd name="connsiteX5" fmla="*/ 246975 w 2026028"/>
                <a:gd name="connsiteY5" fmla="*/ 80248 h 2753915"/>
                <a:gd name="connsiteX6" fmla="*/ 209776 w 2026028"/>
                <a:gd name="connsiteY6" fmla="*/ 73441 h 2753915"/>
                <a:gd name="connsiteX7" fmla="*/ 3 w 2026028"/>
                <a:gd name="connsiteY7" fmla="*/ 726710 h 2753915"/>
                <a:gd name="connsiteX8" fmla="*/ 1089885 w 2026028"/>
                <a:gd name="connsiteY8" fmla="*/ 2753911 h 2753915"/>
                <a:gd name="connsiteX9" fmla="*/ 1694879 w 2026028"/>
                <a:gd name="connsiteY9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1003620 w 2026028"/>
                <a:gd name="connsiteY3" fmla="*/ 747017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930343 w 2026028"/>
                <a:gd name="connsiteY3" fmla="*/ 704719 h 2753915"/>
                <a:gd name="connsiteX4" fmla="*/ 246975 w 2026028"/>
                <a:gd name="connsiteY4" fmla="*/ 80248 h 2753915"/>
                <a:gd name="connsiteX5" fmla="*/ 209776 w 2026028"/>
                <a:gd name="connsiteY5" fmla="*/ 73441 h 2753915"/>
                <a:gd name="connsiteX6" fmla="*/ 3 w 2026028"/>
                <a:gd name="connsiteY6" fmla="*/ 726710 h 2753915"/>
                <a:gd name="connsiteX7" fmla="*/ 1089885 w 2026028"/>
                <a:gd name="connsiteY7" fmla="*/ 2753911 h 2753915"/>
                <a:gd name="connsiteX8" fmla="*/ 1694879 w 2026028"/>
                <a:gd name="connsiteY8" fmla="*/ 14216 h 2753915"/>
                <a:gd name="connsiteX0" fmla="*/ 1694879 w 2026028"/>
                <a:gd name="connsiteY0" fmla="*/ 14216 h 2753915"/>
                <a:gd name="connsiteX1" fmla="*/ 1760265 w 2026028"/>
                <a:gd name="connsiteY1" fmla="*/ 80248 h 2753915"/>
                <a:gd name="connsiteX2" fmla="*/ 1005133 w 2026028"/>
                <a:gd name="connsiteY2" fmla="*/ 748355 h 2753915"/>
                <a:gd name="connsiteX3" fmla="*/ 246975 w 2026028"/>
                <a:gd name="connsiteY3" fmla="*/ 80248 h 2753915"/>
                <a:gd name="connsiteX4" fmla="*/ 209776 w 2026028"/>
                <a:gd name="connsiteY4" fmla="*/ 73441 h 2753915"/>
                <a:gd name="connsiteX5" fmla="*/ 3 w 2026028"/>
                <a:gd name="connsiteY5" fmla="*/ 726710 h 2753915"/>
                <a:gd name="connsiteX6" fmla="*/ 1089885 w 2026028"/>
                <a:gd name="connsiteY6" fmla="*/ 2753911 h 2753915"/>
                <a:gd name="connsiteX7" fmla="*/ 1694879 w 2026028"/>
                <a:gd name="connsiteY7" fmla="*/ 14216 h 2753915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694879 w 2026028"/>
                <a:gd name="connsiteY0" fmla="*/ 11782 h 2751481"/>
                <a:gd name="connsiteX1" fmla="*/ 1760265 w 2026028"/>
                <a:gd name="connsiteY1" fmla="*/ 77814 h 2751481"/>
                <a:gd name="connsiteX2" fmla="*/ 931851 w 2026028"/>
                <a:gd name="connsiteY2" fmla="*/ 703618 h 2751481"/>
                <a:gd name="connsiteX3" fmla="*/ 246975 w 2026028"/>
                <a:gd name="connsiteY3" fmla="*/ 77814 h 2751481"/>
                <a:gd name="connsiteX4" fmla="*/ 209776 w 2026028"/>
                <a:gd name="connsiteY4" fmla="*/ 71007 h 2751481"/>
                <a:gd name="connsiteX5" fmla="*/ 3 w 2026028"/>
                <a:gd name="connsiteY5" fmla="*/ 724276 h 2751481"/>
                <a:gd name="connsiteX6" fmla="*/ 1089885 w 2026028"/>
                <a:gd name="connsiteY6" fmla="*/ 2751477 h 2751481"/>
                <a:gd name="connsiteX7" fmla="*/ 1694879 w 2026028"/>
                <a:gd name="connsiteY7" fmla="*/ 11782 h 2751481"/>
                <a:gd name="connsiteX0" fmla="*/ 1089885 w 1761492"/>
                <a:gd name="connsiteY0" fmla="*/ 2776288 h 2776292"/>
                <a:gd name="connsiteX1" fmla="*/ 1760265 w 1761492"/>
                <a:gd name="connsiteY1" fmla="*/ 102625 h 2776292"/>
                <a:gd name="connsiteX2" fmla="*/ 931851 w 1761492"/>
                <a:gd name="connsiteY2" fmla="*/ 728429 h 2776292"/>
                <a:gd name="connsiteX3" fmla="*/ 246975 w 1761492"/>
                <a:gd name="connsiteY3" fmla="*/ 102625 h 2776292"/>
                <a:gd name="connsiteX4" fmla="*/ 209776 w 1761492"/>
                <a:gd name="connsiteY4" fmla="*/ 95818 h 2776292"/>
                <a:gd name="connsiteX5" fmla="*/ 3 w 1761492"/>
                <a:gd name="connsiteY5" fmla="*/ 749087 h 2776292"/>
                <a:gd name="connsiteX6" fmla="*/ 1089885 w 1761492"/>
                <a:gd name="connsiteY6" fmla="*/ 2776288 h 2776292"/>
                <a:gd name="connsiteX0" fmla="*/ 1089885 w 2118753"/>
                <a:gd name="connsiteY0" fmla="*/ 2711218 h 2711222"/>
                <a:gd name="connsiteX1" fmla="*/ 1760265 w 2118753"/>
                <a:gd name="connsiteY1" fmla="*/ 37555 h 2711222"/>
                <a:gd name="connsiteX2" fmla="*/ 931851 w 2118753"/>
                <a:gd name="connsiteY2" fmla="*/ 663359 h 2711222"/>
                <a:gd name="connsiteX3" fmla="*/ 246975 w 2118753"/>
                <a:gd name="connsiteY3" fmla="*/ 37555 h 2711222"/>
                <a:gd name="connsiteX4" fmla="*/ 209776 w 2118753"/>
                <a:gd name="connsiteY4" fmla="*/ 30748 h 2711222"/>
                <a:gd name="connsiteX5" fmla="*/ 3 w 2118753"/>
                <a:gd name="connsiteY5" fmla="*/ 684017 h 2711222"/>
                <a:gd name="connsiteX6" fmla="*/ 1089885 w 2118753"/>
                <a:gd name="connsiteY6" fmla="*/ 2711218 h 2711222"/>
                <a:gd name="connsiteX0" fmla="*/ 1089885 w 2204655"/>
                <a:gd name="connsiteY0" fmla="*/ 2711218 h 2711222"/>
                <a:gd name="connsiteX1" fmla="*/ 1760265 w 2204655"/>
                <a:gd name="connsiteY1" fmla="*/ 37555 h 2711222"/>
                <a:gd name="connsiteX2" fmla="*/ 931851 w 2204655"/>
                <a:gd name="connsiteY2" fmla="*/ 663359 h 2711222"/>
                <a:gd name="connsiteX3" fmla="*/ 246975 w 2204655"/>
                <a:gd name="connsiteY3" fmla="*/ 37555 h 2711222"/>
                <a:gd name="connsiteX4" fmla="*/ 209776 w 2204655"/>
                <a:gd name="connsiteY4" fmla="*/ 30748 h 2711222"/>
                <a:gd name="connsiteX5" fmla="*/ 3 w 2204655"/>
                <a:gd name="connsiteY5" fmla="*/ 684017 h 2711222"/>
                <a:gd name="connsiteX6" fmla="*/ 1089885 w 2204655"/>
                <a:gd name="connsiteY6" fmla="*/ 2711218 h 2711222"/>
                <a:gd name="connsiteX0" fmla="*/ 1089885 w 2062877"/>
                <a:gd name="connsiteY0" fmla="*/ 2739547 h 2739551"/>
                <a:gd name="connsiteX1" fmla="*/ 1760265 w 2062877"/>
                <a:gd name="connsiteY1" fmla="*/ 65884 h 2739551"/>
                <a:gd name="connsiteX2" fmla="*/ 931851 w 2062877"/>
                <a:gd name="connsiteY2" fmla="*/ 691688 h 2739551"/>
                <a:gd name="connsiteX3" fmla="*/ 246975 w 2062877"/>
                <a:gd name="connsiteY3" fmla="*/ 65884 h 2739551"/>
                <a:gd name="connsiteX4" fmla="*/ 209776 w 2062877"/>
                <a:gd name="connsiteY4" fmla="*/ 59077 h 2739551"/>
                <a:gd name="connsiteX5" fmla="*/ 3 w 2062877"/>
                <a:gd name="connsiteY5" fmla="*/ 712346 h 2739551"/>
                <a:gd name="connsiteX6" fmla="*/ 1089885 w 2062877"/>
                <a:gd name="connsiteY6" fmla="*/ 2739547 h 2739551"/>
                <a:gd name="connsiteX0" fmla="*/ 1089885 w 2091010"/>
                <a:gd name="connsiteY0" fmla="*/ 2739547 h 2739551"/>
                <a:gd name="connsiteX1" fmla="*/ 1760265 w 2091010"/>
                <a:gd name="connsiteY1" fmla="*/ 65884 h 2739551"/>
                <a:gd name="connsiteX2" fmla="*/ 931851 w 2091010"/>
                <a:gd name="connsiteY2" fmla="*/ 691688 h 2739551"/>
                <a:gd name="connsiteX3" fmla="*/ 246975 w 2091010"/>
                <a:gd name="connsiteY3" fmla="*/ 65884 h 2739551"/>
                <a:gd name="connsiteX4" fmla="*/ 209776 w 2091010"/>
                <a:gd name="connsiteY4" fmla="*/ 59077 h 2739551"/>
                <a:gd name="connsiteX5" fmla="*/ 3 w 2091010"/>
                <a:gd name="connsiteY5" fmla="*/ 712346 h 2739551"/>
                <a:gd name="connsiteX6" fmla="*/ 1089885 w 2091010"/>
                <a:gd name="connsiteY6" fmla="*/ 2739547 h 2739551"/>
                <a:gd name="connsiteX0" fmla="*/ 1089885 w 2098552"/>
                <a:gd name="connsiteY0" fmla="*/ 2745854 h 2745858"/>
                <a:gd name="connsiteX1" fmla="*/ 1760265 w 2098552"/>
                <a:gd name="connsiteY1" fmla="*/ 72191 h 2745858"/>
                <a:gd name="connsiteX2" fmla="*/ 931851 w 2098552"/>
                <a:gd name="connsiteY2" fmla="*/ 697995 h 2745858"/>
                <a:gd name="connsiteX3" fmla="*/ 246975 w 2098552"/>
                <a:gd name="connsiteY3" fmla="*/ 72191 h 2745858"/>
                <a:gd name="connsiteX4" fmla="*/ 209776 w 2098552"/>
                <a:gd name="connsiteY4" fmla="*/ 65384 h 2745858"/>
                <a:gd name="connsiteX5" fmla="*/ 3 w 2098552"/>
                <a:gd name="connsiteY5" fmla="*/ 718653 h 2745858"/>
                <a:gd name="connsiteX6" fmla="*/ 1089885 w 2098552"/>
                <a:gd name="connsiteY6" fmla="*/ 2745854 h 2745858"/>
                <a:gd name="connsiteX0" fmla="*/ 1089885 w 2098552"/>
                <a:gd name="connsiteY0" fmla="*/ 2760130 h 2760134"/>
                <a:gd name="connsiteX1" fmla="*/ 1760265 w 2098552"/>
                <a:gd name="connsiteY1" fmla="*/ 86467 h 2760134"/>
                <a:gd name="connsiteX2" fmla="*/ 931851 w 2098552"/>
                <a:gd name="connsiteY2" fmla="*/ 712271 h 2760134"/>
                <a:gd name="connsiteX3" fmla="*/ 246975 w 2098552"/>
                <a:gd name="connsiteY3" fmla="*/ 86467 h 2760134"/>
                <a:gd name="connsiteX4" fmla="*/ 209776 w 2098552"/>
                <a:gd name="connsiteY4" fmla="*/ 79660 h 2760134"/>
                <a:gd name="connsiteX5" fmla="*/ 3 w 2098552"/>
                <a:gd name="connsiteY5" fmla="*/ 732929 h 2760134"/>
                <a:gd name="connsiteX6" fmla="*/ 1089885 w 2098552"/>
                <a:gd name="connsiteY6" fmla="*/ 2760130 h 2760134"/>
                <a:gd name="connsiteX0" fmla="*/ 1089885 w 2121018"/>
                <a:gd name="connsiteY0" fmla="*/ 2760130 h 2760134"/>
                <a:gd name="connsiteX1" fmla="*/ 1760265 w 2121018"/>
                <a:gd name="connsiteY1" fmla="*/ 86467 h 2760134"/>
                <a:gd name="connsiteX2" fmla="*/ 931851 w 2121018"/>
                <a:gd name="connsiteY2" fmla="*/ 712271 h 2760134"/>
                <a:gd name="connsiteX3" fmla="*/ 246975 w 2121018"/>
                <a:gd name="connsiteY3" fmla="*/ 86467 h 2760134"/>
                <a:gd name="connsiteX4" fmla="*/ 209776 w 2121018"/>
                <a:gd name="connsiteY4" fmla="*/ 79660 h 2760134"/>
                <a:gd name="connsiteX5" fmla="*/ 3 w 2121018"/>
                <a:gd name="connsiteY5" fmla="*/ 732929 h 2760134"/>
                <a:gd name="connsiteX6" fmla="*/ 1089885 w 2121018"/>
                <a:gd name="connsiteY6" fmla="*/ 2760130 h 2760134"/>
                <a:gd name="connsiteX0" fmla="*/ 1089885 w 2087386"/>
                <a:gd name="connsiteY0" fmla="*/ 2760130 h 2760134"/>
                <a:gd name="connsiteX1" fmla="*/ 1760265 w 2087386"/>
                <a:gd name="connsiteY1" fmla="*/ 86467 h 2760134"/>
                <a:gd name="connsiteX2" fmla="*/ 931851 w 2087386"/>
                <a:gd name="connsiteY2" fmla="*/ 712271 h 2760134"/>
                <a:gd name="connsiteX3" fmla="*/ 246975 w 2087386"/>
                <a:gd name="connsiteY3" fmla="*/ 86467 h 2760134"/>
                <a:gd name="connsiteX4" fmla="*/ 209776 w 2087386"/>
                <a:gd name="connsiteY4" fmla="*/ 79660 h 2760134"/>
                <a:gd name="connsiteX5" fmla="*/ 3 w 2087386"/>
                <a:gd name="connsiteY5" fmla="*/ 732929 h 2760134"/>
                <a:gd name="connsiteX6" fmla="*/ 1089885 w 2087386"/>
                <a:gd name="connsiteY6" fmla="*/ 2760130 h 2760134"/>
                <a:gd name="connsiteX0" fmla="*/ 1089885 w 2119517"/>
                <a:gd name="connsiteY0" fmla="*/ 2760130 h 2760134"/>
                <a:gd name="connsiteX1" fmla="*/ 1760265 w 2119517"/>
                <a:gd name="connsiteY1" fmla="*/ 86467 h 2760134"/>
                <a:gd name="connsiteX2" fmla="*/ 931851 w 2119517"/>
                <a:gd name="connsiteY2" fmla="*/ 712271 h 2760134"/>
                <a:gd name="connsiteX3" fmla="*/ 246975 w 2119517"/>
                <a:gd name="connsiteY3" fmla="*/ 86467 h 2760134"/>
                <a:gd name="connsiteX4" fmla="*/ 209776 w 2119517"/>
                <a:gd name="connsiteY4" fmla="*/ 79660 h 2760134"/>
                <a:gd name="connsiteX5" fmla="*/ 3 w 2119517"/>
                <a:gd name="connsiteY5" fmla="*/ 732929 h 2760134"/>
                <a:gd name="connsiteX6" fmla="*/ 1089885 w 2119517"/>
                <a:gd name="connsiteY6" fmla="*/ 2760130 h 2760134"/>
                <a:gd name="connsiteX0" fmla="*/ 1117175 w 2146807"/>
                <a:gd name="connsiteY0" fmla="*/ 2760130 h 2760134"/>
                <a:gd name="connsiteX1" fmla="*/ 1787555 w 2146807"/>
                <a:gd name="connsiteY1" fmla="*/ 86467 h 2760134"/>
                <a:gd name="connsiteX2" fmla="*/ 959141 w 2146807"/>
                <a:gd name="connsiteY2" fmla="*/ 712271 h 2760134"/>
                <a:gd name="connsiteX3" fmla="*/ 274265 w 2146807"/>
                <a:gd name="connsiteY3" fmla="*/ 86467 h 2760134"/>
                <a:gd name="connsiteX4" fmla="*/ 237066 w 2146807"/>
                <a:gd name="connsiteY4" fmla="*/ 79660 h 2760134"/>
                <a:gd name="connsiteX5" fmla="*/ 27293 w 2146807"/>
                <a:gd name="connsiteY5" fmla="*/ 732929 h 2760134"/>
                <a:gd name="connsiteX6" fmla="*/ 1117175 w 2146807"/>
                <a:gd name="connsiteY6" fmla="*/ 2760130 h 2760134"/>
                <a:gd name="connsiteX0" fmla="*/ 936231 w 1965863"/>
                <a:gd name="connsiteY0" fmla="*/ 2878527 h 2878531"/>
                <a:gd name="connsiteX1" fmla="*/ 1606611 w 1965863"/>
                <a:gd name="connsiteY1" fmla="*/ 204864 h 2878531"/>
                <a:gd name="connsiteX2" fmla="*/ 778197 w 1965863"/>
                <a:gd name="connsiteY2" fmla="*/ 830668 h 2878531"/>
                <a:gd name="connsiteX3" fmla="*/ 93321 w 1965863"/>
                <a:gd name="connsiteY3" fmla="*/ 204864 h 2878531"/>
                <a:gd name="connsiteX4" fmla="*/ 56122 w 1965863"/>
                <a:gd name="connsiteY4" fmla="*/ 198057 h 2878531"/>
                <a:gd name="connsiteX5" fmla="*/ 936231 w 1965863"/>
                <a:gd name="connsiteY5" fmla="*/ 2878527 h 2878531"/>
                <a:gd name="connsiteX0" fmla="*/ 842912 w 1872544"/>
                <a:gd name="connsiteY0" fmla="*/ 2760130 h 2760134"/>
                <a:gd name="connsiteX1" fmla="*/ 1513292 w 1872544"/>
                <a:gd name="connsiteY1" fmla="*/ 86467 h 2760134"/>
                <a:gd name="connsiteX2" fmla="*/ 684878 w 1872544"/>
                <a:gd name="connsiteY2" fmla="*/ 712271 h 2760134"/>
                <a:gd name="connsiteX3" fmla="*/ 2 w 1872544"/>
                <a:gd name="connsiteY3" fmla="*/ 86467 h 2760134"/>
                <a:gd name="connsiteX4" fmla="*/ 842912 w 1872544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23403 w 2253035"/>
                <a:gd name="connsiteY0" fmla="*/ 2760130 h 2760134"/>
                <a:gd name="connsiteX1" fmla="*/ 1893783 w 2253035"/>
                <a:gd name="connsiteY1" fmla="*/ 86467 h 2760134"/>
                <a:gd name="connsiteX2" fmla="*/ 1065369 w 2253035"/>
                <a:gd name="connsiteY2" fmla="*/ 712271 h 2760134"/>
                <a:gd name="connsiteX3" fmla="*/ 380493 w 2253035"/>
                <a:gd name="connsiteY3" fmla="*/ 86467 h 2760134"/>
                <a:gd name="connsiteX4" fmla="*/ 1223403 w 2253035"/>
                <a:gd name="connsiteY4" fmla="*/ 2760130 h 2760134"/>
                <a:gd name="connsiteX0" fmla="*/ 1289487 w 1980947"/>
                <a:gd name="connsiteY0" fmla="*/ 2903109 h 2903111"/>
                <a:gd name="connsiteX1" fmla="*/ 1882661 w 1980947"/>
                <a:gd name="connsiteY1" fmla="*/ 126247 h 2903111"/>
                <a:gd name="connsiteX2" fmla="*/ 1054247 w 1980947"/>
                <a:gd name="connsiteY2" fmla="*/ 752051 h 2903111"/>
                <a:gd name="connsiteX3" fmla="*/ 369371 w 1980947"/>
                <a:gd name="connsiteY3" fmla="*/ 126247 h 2903111"/>
                <a:gd name="connsiteX4" fmla="*/ 1289487 w 1980947"/>
                <a:gd name="connsiteY4" fmla="*/ 2903109 h 2903111"/>
                <a:gd name="connsiteX0" fmla="*/ 1289487 w 2127984"/>
                <a:gd name="connsiteY0" fmla="*/ 2847739 h 2847741"/>
                <a:gd name="connsiteX1" fmla="*/ 1882661 w 2127984"/>
                <a:gd name="connsiteY1" fmla="*/ 70877 h 2847741"/>
                <a:gd name="connsiteX2" fmla="*/ 1054247 w 2127984"/>
                <a:gd name="connsiteY2" fmla="*/ 696681 h 2847741"/>
                <a:gd name="connsiteX3" fmla="*/ 369371 w 2127984"/>
                <a:gd name="connsiteY3" fmla="*/ 70877 h 2847741"/>
                <a:gd name="connsiteX4" fmla="*/ 1289487 w 2127984"/>
                <a:gd name="connsiteY4" fmla="*/ 2847739 h 2847741"/>
                <a:gd name="connsiteX0" fmla="*/ 1289487 w 2259280"/>
                <a:gd name="connsiteY0" fmla="*/ 2825877 h 2825879"/>
                <a:gd name="connsiteX1" fmla="*/ 1882661 w 2259280"/>
                <a:gd name="connsiteY1" fmla="*/ 49015 h 2825879"/>
                <a:gd name="connsiteX2" fmla="*/ 1054247 w 2259280"/>
                <a:gd name="connsiteY2" fmla="*/ 674819 h 2825879"/>
                <a:gd name="connsiteX3" fmla="*/ 369371 w 2259280"/>
                <a:gd name="connsiteY3" fmla="*/ 49015 h 2825879"/>
                <a:gd name="connsiteX4" fmla="*/ 1289487 w 2259280"/>
                <a:gd name="connsiteY4" fmla="*/ 2825877 h 2825879"/>
                <a:gd name="connsiteX0" fmla="*/ 1289487 w 2288782"/>
                <a:gd name="connsiteY0" fmla="*/ 2825877 h 2825879"/>
                <a:gd name="connsiteX1" fmla="*/ 1882661 w 2288782"/>
                <a:gd name="connsiteY1" fmla="*/ 49015 h 2825879"/>
                <a:gd name="connsiteX2" fmla="*/ 1054247 w 2288782"/>
                <a:gd name="connsiteY2" fmla="*/ 674819 h 2825879"/>
                <a:gd name="connsiteX3" fmla="*/ 369371 w 2288782"/>
                <a:gd name="connsiteY3" fmla="*/ 49015 h 2825879"/>
                <a:gd name="connsiteX4" fmla="*/ 1289487 w 2288782"/>
                <a:gd name="connsiteY4" fmla="*/ 2825877 h 2825879"/>
                <a:gd name="connsiteX0" fmla="*/ 1289487 w 2301325"/>
                <a:gd name="connsiteY0" fmla="*/ 2825877 h 2825879"/>
                <a:gd name="connsiteX1" fmla="*/ 1882661 w 2301325"/>
                <a:gd name="connsiteY1" fmla="*/ 49015 h 2825879"/>
                <a:gd name="connsiteX2" fmla="*/ 1054247 w 2301325"/>
                <a:gd name="connsiteY2" fmla="*/ 674819 h 2825879"/>
                <a:gd name="connsiteX3" fmla="*/ 369371 w 2301325"/>
                <a:gd name="connsiteY3" fmla="*/ 49015 h 2825879"/>
                <a:gd name="connsiteX4" fmla="*/ 1289487 w 2301325"/>
                <a:gd name="connsiteY4" fmla="*/ 2825877 h 2825879"/>
                <a:gd name="connsiteX0" fmla="*/ 1289487 w 2327406"/>
                <a:gd name="connsiteY0" fmla="*/ 2825877 h 2825879"/>
                <a:gd name="connsiteX1" fmla="*/ 1882661 w 2327406"/>
                <a:gd name="connsiteY1" fmla="*/ 49015 h 2825879"/>
                <a:gd name="connsiteX2" fmla="*/ 1054247 w 2327406"/>
                <a:gd name="connsiteY2" fmla="*/ 674819 h 2825879"/>
                <a:gd name="connsiteX3" fmla="*/ 369371 w 2327406"/>
                <a:gd name="connsiteY3" fmla="*/ 49015 h 2825879"/>
                <a:gd name="connsiteX4" fmla="*/ 1289487 w 2327406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306046 w 2343965"/>
                <a:gd name="connsiteY0" fmla="*/ 2825877 h 2825879"/>
                <a:gd name="connsiteX1" fmla="*/ 1899220 w 2343965"/>
                <a:gd name="connsiteY1" fmla="*/ 49015 h 2825879"/>
                <a:gd name="connsiteX2" fmla="*/ 1070806 w 2343965"/>
                <a:gd name="connsiteY2" fmla="*/ 674819 h 2825879"/>
                <a:gd name="connsiteX3" fmla="*/ 385930 w 2343965"/>
                <a:gd name="connsiteY3" fmla="*/ 49015 h 2825879"/>
                <a:gd name="connsiteX4" fmla="*/ 1306046 w 2343965"/>
                <a:gd name="connsiteY4" fmla="*/ 2825877 h 2825879"/>
                <a:gd name="connsiteX0" fmla="*/ 1277468 w 2315387"/>
                <a:gd name="connsiteY0" fmla="*/ 2825877 h 2869256"/>
                <a:gd name="connsiteX1" fmla="*/ 1870642 w 2315387"/>
                <a:gd name="connsiteY1" fmla="*/ 49015 h 2869256"/>
                <a:gd name="connsiteX2" fmla="*/ 1042228 w 2315387"/>
                <a:gd name="connsiteY2" fmla="*/ 674819 h 2869256"/>
                <a:gd name="connsiteX3" fmla="*/ 357352 w 2315387"/>
                <a:gd name="connsiteY3" fmla="*/ 49015 h 2869256"/>
                <a:gd name="connsiteX4" fmla="*/ 1277468 w 2315387"/>
                <a:gd name="connsiteY4" fmla="*/ 2825877 h 2869256"/>
                <a:gd name="connsiteX0" fmla="*/ 1277468 w 2314383"/>
                <a:gd name="connsiteY0" fmla="*/ 2825877 h 2869256"/>
                <a:gd name="connsiteX1" fmla="*/ 1870642 w 2314383"/>
                <a:gd name="connsiteY1" fmla="*/ 49015 h 2869256"/>
                <a:gd name="connsiteX2" fmla="*/ 1042228 w 2314383"/>
                <a:gd name="connsiteY2" fmla="*/ 674819 h 2869256"/>
                <a:gd name="connsiteX3" fmla="*/ 357352 w 2314383"/>
                <a:gd name="connsiteY3" fmla="*/ 49015 h 2869256"/>
                <a:gd name="connsiteX4" fmla="*/ 1277468 w 2314383"/>
                <a:gd name="connsiteY4" fmla="*/ 2825877 h 2869256"/>
                <a:gd name="connsiteX0" fmla="*/ 1277468 w 2364494"/>
                <a:gd name="connsiteY0" fmla="*/ 2826597 h 2869976"/>
                <a:gd name="connsiteX1" fmla="*/ 1870642 w 2364494"/>
                <a:gd name="connsiteY1" fmla="*/ 49735 h 2869976"/>
                <a:gd name="connsiteX2" fmla="*/ 1042228 w 2364494"/>
                <a:gd name="connsiteY2" fmla="*/ 675539 h 2869976"/>
                <a:gd name="connsiteX3" fmla="*/ 357352 w 2364494"/>
                <a:gd name="connsiteY3" fmla="*/ 49735 h 2869976"/>
                <a:gd name="connsiteX4" fmla="*/ 1277468 w 2364494"/>
                <a:gd name="connsiteY4" fmla="*/ 2826597 h 2869976"/>
                <a:gd name="connsiteX0" fmla="*/ 1277468 w 2347571"/>
                <a:gd name="connsiteY0" fmla="*/ 2826597 h 2869976"/>
                <a:gd name="connsiteX1" fmla="*/ 1870642 w 2347571"/>
                <a:gd name="connsiteY1" fmla="*/ 49735 h 2869976"/>
                <a:gd name="connsiteX2" fmla="*/ 1042228 w 2347571"/>
                <a:gd name="connsiteY2" fmla="*/ 675539 h 2869976"/>
                <a:gd name="connsiteX3" fmla="*/ 357352 w 2347571"/>
                <a:gd name="connsiteY3" fmla="*/ 49735 h 2869976"/>
                <a:gd name="connsiteX4" fmla="*/ 1277468 w 2347571"/>
                <a:gd name="connsiteY4" fmla="*/ 2826597 h 2869976"/>
                <a:gd name="connsiteX0" fmla="*/ 1277468 w 2375847"/>
                <a:gd name="connsiteY0" fmla="*/ 2859705 h 2903084"/>
                <a:gd name="connsiteX1" fmla="*/ 1870642 w 2375847"/>
                <a:gd name="connsiteY1" fmla="*/ 82843 h 2903084"/>
                <a:gd name="connsiteX2" fmla="*/ 1042228 w 2375847"/>
                <a:gd name="connsiteY2" fmla="*/ 708647 h 2903084"/>
                <a:gd name="connsiteX3" fmla="*/ 357352 w 2375847"/>
                <a:gd name="connsiteY3" fmla="*/ 82843 h 2903084"/>
                <a:gd name="connsiteX4" fmla="*/ 1277468 w 2375847"/>
                <a:gd name="connsiteY4" fmla="*/ 2859705 h 2903084"/>
                <a:gd name="connsiteX0" fmla="*/ 1340771 w 2439150"/>
                <a:gd name="connsiteY0" fmla="*/ 2859705 h 2859707"/>
                <a:gd name="connsiteX1" fmla="*/ 1933945 w 2439150"/>
                <a:gd name="connsiteY1" fmla="*/ 82843 h 2859707"/>
                <a:gd name="connsiteX2" fmla="*/ 1105531 w 2439150"/>
                <a:gd name="connsiteY2" fmla="*/ 708647 h 2859707"/>
                <a:gd name="connsiteX3" fmla="*/ 420655 w 2439150"/>
                <a:gd name="connsiteY3" fmla="*/ 82843 h 2859707"/>
                <a:gd name="connsiteX4" fmla="*/ 1340771 w 2439150"/>
                <a:gd name="connsiteY4" fmla="*/ 2859705 h 2859707"/>
                <a:gd name="connsiteX0" fmla="*/ 1165823 w 2264202"/>
                <a:gd name="connsiteY0" fmla="*/ 2859705 h 2859707"/>
                <a:gd name="connsiteX1" fmla="*/ 1758997 w 2264202"/>
                <a:gd name="connsiteY1" fmla="*/ 82843 h 2859707"/>
                <a:gd name="connsiteX2" fmla="*/ 930583 w 2264202"/>
                <a:gd name="connsiteY2" fmla="*/ 708647 h 2859707"/>
                <a:gd name="connsiteX3" fmla="*/ 245707 w 2264202"/>
                <a:gd name="connsiteY3" fmla="*/ 82843 h 2859707"/>
                <a:gd name="connsiteX4" fmla="*/ 1165823 w 2264202"/>
                <a:gd name="connsiteY4" fmla="*/ 2859705 h 2859707"/>
                <a:gd name="connsiteX0" fmla="*/ 1137201 w 2235580"/>
                <a:gd name="connsiteY0" fmla="*/ 2859705 h 2859707"/>
                <a:gd name="connsiteX1" fmla="*/ 1730375 w 2235580"/>
                <a:gd name="connsiteY1" fmla="*/ 82843 h 2859707"/>
                <a:gd name="connsiteX2" fmla="*/ 901961 w 2235580"/>
                <a:gd name="connsiteY2" fmla="*/ 708647 h 2859707"/>
                <a:gd name="connsiteX3" fmla="*/ 217085 w 2235580"/>
                <a:gd name="connsiteY3" fmla="*/ 82843 h 2859707"/>
                <a:gd name="connsiteX4" fmla="*/ 1137201 w 2235580"/>
                <a:gd name="connsiteY4" fmla="*/ 2859705 h 2859707"/>
                <a:gd name="connsiteX0" fmla="*/ 1195076 w 2293455"/>
                <a:gd name="connsiteY0" fmla="*/ 2859705 h 2859707"/>
                <a:gd name="connsiteX1" fmla="*/ 1788250 w 2293455"/>
                <a:gd name="connsiteY1" fmla="*/ 82843 h 2859707"/>
                <a:gd name="connsiteX2" fmla="*/ 959836 w 2293455"/>
                <a:gd name="connsiteY2" fmla="*/ 708647 h 2859707"/>
                <a:gd name="connsiteX3" fmla="*/ 274960 w 2293455"/>
                <a:gd name="connsiteY3" fmla="*/ 82843 h 2859707"/>
                <a:gd name="connsiteX4" fmla="*/ 1195076 w 2293455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59705 h 2859707"/>
                <a:gd name="connsiteX1" fmla="*/ 1830481 w 2335686"/>
                <a:gd name="connsiteY1" fmla="*/ 82843 h 2859707"/>
                <a:gd name="connsiteX2" fmla="*/ 1002067 w 2335686"/>
                <a:gd name="connsiteY2" fmla="*/ 708647 h 2859707"/>
                <a:gd name="connsiteX3" fmla="*/ 317191 w 2335686"/>
                <a:gd name="connsiteY3" fmla="*/ 82843 h 2859707"/>
                <a:gd name="connsiteX4" fmla="*/ 1237307 w 2335686"/>
                <a:gd name="connsiteY4" fmla="*/ 2859705 h 2859707"/>
                <a:gd name="connsiteX0" fmla="*/ 1237307 w 2335686"/>
                <a:gd name="connsiteY0" fmla="*/ 2863454 h 2863456"/>
                <a:gd name="connsiteX1" fmla="*/ 1830481 w 2335686"/>
                <a:gd name="connsiteY1" fmla="*/ 86592 h 2863456"/>
                <a:gd name="connsiteX2" fmla="*/ 1002067 w 2335686"/>
                <a:gd name="connsiteY2" fmla="*/ 712396 h 2863456"/>
                <a:gd name="connsiteX3" fmla="*/ 317191 w 2335686"/>
                <a:gd name="connsiteY3" fmla="*/ 86592 h 2863456"/>
                <a:gd name="connsiteX4" fmla="*/ 1237307 w 2335686"/>
                <a:gd name="connsiteY4" fmla="*/ 2863454 h 2863456"/>
                <a:gd name="connsiteX0" fmla="*/ 1237307 w 2364130"/>
                <a:gd name="connsiteY0" fmla="*/ 2840428 h 2840430"/>
                <a:gd name="connsiteX1" fmla="*/ 1830481 w 2364130"/>
                <a:gd name="connsiteY1" fmla="*/ 63566 h 2840430"/>
                <a:gd name="connsiteX2" fmla="*/ 1002067 w 2364130"/>
                <a:gd name="connsiteY2" fmla="*/ 689370 h 2840430"/>
                <a:gd name="connsiteX3" fmla="*/ 317191 w 2364130"/>
                <a:gd name="connsiteY3" fmla="*/ 63566 h 2840430"/>
                <a:gd name="connsiteX4" fmla="*/ 1237307 w 2364130"/>
                <a:gd name="connsiteY4" fmla="*/ 2840428 h 2840430"/>
                <a:gd name="connsiteX0" fmla="*/ 1237307 w 2323986"/>
                <a:gd name="connsiteY0" fmla="*/ 2848503 h 2848505"/>
                <a:gd name="connsiteX1" fmla="*/ 1830481 w 2323986"/>
                <a:gd name="connsiteY1" fmla="*/ 71641 h 2848505"/>
                <a:gd name="connsiteX2" fmla="*/ 1002067 w 2323986"/>
                <a:gd name="connsiteY2" fmla="*/ 697445 h 2848505"/>
                <a:gd name="connsiteX3" fmla="*/ 317191 w 2323986"/>
                <a:gd name="connsiteY3" fmla="*/ 71641 h 2848505"/>
                <a:gd name="connsiteX4" fmla="*/ 1237307 w 2323986"/>
                <a:gd name="connsiteY4" fmla="*/ 2848503 h 2848505"/>
                <a:gd name="connsiteX0" fmla="*/ 1237307 w 2379320"/>
                <a:gd name="connsiteY0" fmla="*/ 2833686 h 2833688"/>
                <a:gd name="connsiteX1" fmla="*/ 1830481 w 2379320"/>
                <a:gd name="connsiteY1" fmla="*/ 56824 h 2833688"/>
                <a:gd name="connsiteX2" fmla="*/ 1002067 w 2379320"/>
                <a:gd name="connsiteY2" fmla="*/ 682628 h 2833688"/>
                <a:gd name="connsiteX3" fmla="*/ 317191 w 2379320"/>
                <a:gd name="connsiteY3" fmla="*/ 56824 h 2833688"/>
                <a:gd name="connsiteX4" fmla="*/ 1237307 w 2379320"/>
                <a:gd name="connsiteY4" fmla="*/ 2833686 h 2833688"/>
                <a:gd name="connsiteX0" fmla="*/ 1237307 w 2212509"/>
                <a:gd name="connsiteY0" fmla="*/ 2833686 h 2833688"/>
                <a:gd name="connsiteX1" fmla="*/ 1830481 w 2212509"/>
                <a:gd name="connsiteY1" fmla="*/ 56824 h 2833688"/>
                <a:gd name="connsiteX2" fmla="*/ 1002067 w 2212509"/>
                <a:gd name="connsiteY2" fmla="*/ 682628 h 2833688"/>
                <a:gd name="connsiteX3" fmla="*/ 317191 w 2212509"/>
                <a:gd name="connsiteY3" fmla="*/ 56824 h 2833688"/>
                <a:gd name="connsiteX4" fmla="*/ 1237307 w 2212509"/>
                <a:gd name="connsiteY4" fmla="*/ 2833686 h 2833688"/>
                <a:gd name="connsiteX0" fmla="*/ 1237307 w 2419881"/>
                <a:gd name="connsiteY0" fmla="*/ 2833686 h 2833688"/>
                <a:gd name="connsiteX1" fmla="*/ 1830481 w 2419881"/>
                <a:gd name="connsiteY1" fmla="*/ 56824 h 2833688"/>
                <a:gd name="connsiteX2" fmla="*/ 1002067 w 2419881"/>
                <a:gd name="connsiteY2" fmla="*/ 682628 h 2833688"/>
                <a:gd name="connsiteX3" fmla="*/ 317191 w 2419881"/>
                <a:gd name="connsiteY3" fmla="*/ 56824 h 2833688"/>
                <a:gd name="connsiteX4" fmla="*/ 1237307 w 2419881"/>
                <a:gd name="connsiteY4" fmla="*/ 2833686 h 2833688"/>
                <a:gd name="connsiteX0" fmla="*/ 1237307 w 2394954"/>
                <a:gd name="connsiteY0" fmla="*/ 2833686 h 2833688"/>
                <a:gd name="connsiteX1" fmla="*/ 1830481 w 2394954"/>
                <a:gd name="connsiteY1" fmla="*/ 56824 h 2833688"/>
                <a:gd name="connsiteX2" fmla="*/ 1002067 w 2394954"/>
                <a:gd name="connsiteY2" fmla="*/ 682628 h 2833688"/>
                <a:gd name="connsiteX3" fmla="*/ 317191 w 2394954"/>
                <a:gd name="connsiteY3" fmla="*/ 56824 h 2833688"/>
                <a:gd name="connsiteX4" fmla="*/ 1237307 w 2394954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686 h 2833688"/>
                <a:gd name="connsiteX1" fmla="*/ 1830481 w 2422510"/>
                <a:gd name="connsiteY1" fmla="*/ 56824 h 2833688"/>
                <a:gd name="connsiteX2" fmla="*/ 1002067 w 2422510"/>
                <a:gd name="connsiteY2" fmla="*/ 682628 h 2833688"/>
                <a:gd name="connsiteX3" fmla="*/ 317191 w 2422510"/>
                <a:gd name="connsiteY3" fmla="*/ 56824 h 2833688"/>
                <a:gd name="connsiteX4" fmla="*/ 1237307 w 2422510"/>
                <a:gd name="connsiteY4" fmla="*/ 2833686 h 2833688"/>
                <a:gd name="connsiteX0" fmla="*/ 1237307 w 2422510"/>
                <a:gd name="connsiteY0" fmla="*/ 2833091 h 2833093"/>
                <a:gd name="connsiteX1" fmla="*/ 1830481 w 2422510"/>
                <a:gd name="connsiteY1" fmla="*/ 56229 h 2833093"/>
                <a:gd name="connsiteX2" fmla="*/ 1002067 w 2422510"/>
                <a:gd name="connsiteY2" fmla="*/ 682033 h 2833093"/>
                <a:gd name="connsiteX3" fmla="*/ 317191 w 2422510"/>
                <a:gd name="connsiteY3" fmla="*/ 56229 h 2833093"/>
                <a:gd name="connsiteX4" fmla="*/ 1237307 w 2422510"/>
                <a:gd name="connsiteY4" fmla="*/ 2833091 h 2833093"/>
                <a:gd name="connsiteX0" fmla="*/ 1257783 w 2442986"/>
                <a:gd name="connsiteY0" fmla="*/ 2833091 h 2833093"/>
                <a:gd name="connsiteX1" fmla="*/ 1850957 w 2442986"/>
                <a:gd name="connsiteY1" fmla="*/ 56229 h 2833093"/>
                <a:gd name="connsiteX2" fmla="*/ 1022543 w 2442986"/>
                <a:gd name="connsiteY2" fmla="*/ 682033 h 2833093"/>
                <a:gd name="connsiteX3" fmla="*/ 337667 w 2442986"/>
                <a:gd name="connsiteY3" fmla="*/ 56229 h 2833093"/>
                <a:gd name="connsiteX4" fmla="*/ 1257783 w 2442986"/>
                <a:gd name="connsiteY4" fmla="*/ 2833091 h 2833093"/>
                <a:gd name="connsiteX0" fmla="*/ 1257783 w 2442986"/>
                <a:gd name="connsiteY0" fmla="*/ 2821489 h 2821491"/>
                <a:gd name="connsiteX1" fmla="*/ 1850957 w 2442986"/>
                <a:gd name="connsiteY1" fmla="*/ 44627 h 2821491"/>
                <a:gd name="connsiteX2" fmla="*/ 1022543 w 2442986"/>
                <a:gd name="connsiteY2" fmla="*/ 670431 h 2821491"/>
                <a:gd name="connsiteX3" fmla="*/ 337667 w 2442986"/>
                <a:gd name="connsiteY3" fmla="*/ 44627 h 2821491"/>
                <a:gd name="connsiteX4" fmla="*/ 1257783 w 2442986"/>
                <a:gd name="connsiteY4" fmla="*/ 2821489 h 2821491"/>
                <a:gd name="connsiteX0" fmla="*/ 1332136 w 2517339"/>
                <a:gd name="connsiteY0" fmla="*/ 2821489 h 2821491"/>
                <a:gd name="connsiteX1" fmla="*/ 1925310 w 2517339"/>
                <a:gd name="connsiteY1" fmla="*/ 44627 h 2821491"/>
                <a:gd name="connsiteX2" fmla="*/ 1096896 w 2517339"/>
                <a:gd name="connsiteY2" fmla="*/ 670431 h 2821491"/>
                <a:gd name="connsiteX3" fmla="*/ 412020 w 2517339"/>
                <a:gd name="connsiteY3" fmla="*/ 44627 h 2821491"/>
                <a:gd name="connsiteX4" fmla="*/ 1332136 w 2517339"/>
                <a:gd name="connsiteY4" fmla="*/ 2821489 h 2821491"/>
                <a:gd name="connsiteX0" fmla="*/ 1332136 w 2560157"/>
                <a:gd name="connsiteY0" fmla="*/ 2850200 h 2850202"/>
                <a:gd name="connsiteX1" fmla="*/ 1978697 w 2560157"/>
                <a:gd name="connsiteY1" fmla="*/ 25999 h 2850202"/>
                <a:gd name="connsiteX2" fmla="*/ 1096896 w 2560157"/>
                <a:gd name="connsiteY2" fmla="*/ 699142 h 2850202"/>
                <a:gd name="connsiteX3" fmla="*/ 412020 w 2560157"/>
                <a:gd name="connsiteY3" fmla="*/ 73338 h 2850202"/>
                <a:gd name="connsiteX4" fmla="*/ 1332136 w 2560157"/>
                <a:gd name="connsiteY4" fmla="*/ 2850200 h 2850202"/>
                <a:gd name="connsiteX0" fmla="*/ 1332136 w 2446681"/>
                <a:gd name="connsiteY0" fmla="*/ 2869246 h 2869248"/>
                <a:gd name="connsiteX1" fmla="*/ 1978697 w 2446681"/>
                <a:gd name="connsiteY1" fmla="*/ 45045 h 2869248"/>
                <a:gd name="connsiteX2" fmla="*/ 1096896 w 2446681"/>
                <a:gd name="connsiteY2" fmla="*/ 718188 h 2869248"/>
                <a:gd name="connsiteX3" fmla="*/ 412020 w 2446681"/>
                <a:gd name="connsiteY3" fmla="*/ 92384 h 2869248"/>
                <a:gd name="connsiteX4" fmla="*/ 1332136 w 2446681"/>
                <a:gd name="connsiteY4" fmla="*/ 2869246 h 2869248"/>
                <a:gd name="connsiteX0" fmla="*/ 1332136 w 2446681"/>
                <a:gd name="connsiteY0" fmla="*/ 2854038 h 2854040"/>
                <a:gd name="connsiteX1" fmla="*/ 1978697 w 2446681"/>
                <a:gd name="connsiteY1" fmla="*/ 29837 h 2854040"/>
                <a:gd name="connsiteX2" fmla="*/ 1096896 w 2446681"/>
                <a:gd name="connsiteY2" fmla="*/ 702980 h 2854040"/>
                <a:gd name="connsiteX3" fmla="*/ 412020 w 2446681"/>
                <a:gd name="connsiteY3" fmla="*/ 77176 h 2854040"/>
                <a:gd name="connsiteX4" fmla="*/ 1332136 w 2446681"/>
                <a:gd name="connsiteY4" fmla="*/ 2854038 h 2854040"/>
                <a:gd name="connsiteX0" fmla="*/ 1332136 w 2462582"/>
                <a:gd name="connsiteY0" fmla="*/ 2862353 h 2862355"/>
                <a:gd name="connsiteX1" fmla="*/ 1978697 w 2462582"/>
                <a:gd name="connsiteY1" fmla="*/ 38152 h 2862355"/>
                <a:gd name="connsiteX2" fmla="*/ 1096896 w 2462582"/>
                <a:gd name="connsiteY2" fmla="*/ 711295 h 2862355"/>
                <a:gd name="connsiteX3" fmla="*/ 412020 w 2462582"/>
                <a:gd name="connsiteY3" fmla="*/ 85491 h 2862355"/>
                <a:gd name="connsiteX4" fmla="*/ 1332136 w 2462582"/>
                <a:gd name="connsiteY4" fmla="*/ 2862353 h 2862355"/>
                <a:gd name="connsiteX0" fmla="*/ 1332136 w 2462582"/>
                <a:gd name="connsiteY0" fmla="*/ 2872142 h 2872144"/>
                <a:gd name="connsiteX1" fmla="*/ 1978697 w 2462582"/>
                <a:gd name="connsiteY1" fmla="*/ 47941 h 2872144"/>
                <a:gd name="connsiteX2" fmla="*/ 1096896 w 2462582"/>
                <a:gd name="connsiteY2" fmla="*/ 721084 h 2872144"/>
                <a:gd name="connsiteX3" fmla="*/ 412020 w 2462582"/>
                <a:gd name="connsiteY3" fmla="*/ 95280 h 2872144"/>
                <a:gd name="connsiteX4" fmla="*/ 1332136 w 2462582"/>
                <a:gd name="connsiteY4" fmla="*/ 2872142 h 2872144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32136 w 2462582"/>
                <a:gd name="connsiteY0" fmla="*/ 2865835 h 2865837"/>
                <a:gd name="connsiteX1" fmla="*/ 1978697 w 2462582"/>
                <a:gd name="connsiteY1" fmla="*/ 41634 h 2865837"/>
                <a:gd name="connsiteX2" fmla="*/ 1096896 w 2462582"/>
                <a:gd name="connsiteY2" fmla="*/ 714777 h 2865837"/>
                <a:gd name="connsiteX3" fmla="*/ 412020 w 2462582"/>
                <a:gd name="connsiteY3" fmla="*/ 88973 h 2865837"/>
                <a:gd name="connsiteX4" fmla="*/ 1332136 w 2462582"/>
                <a:gd name="connsiteY4" fmla="*/ 2865835 h 2865837"/>
                <a:gd name="connsiteX0" fmla="*/ 1362730 w 2493176"/>
                <a:gd name="connsiteY0" fmla="*/ 2865835 h 2865837"/>
                <a:gd name="connsiteX1" fmla="*/ 2009291 w 2493176"/>
                <a:gd name="connsiteY1" fmla="*/ 41634 h 2865837"/>
                <a:gd name="connsiteX2" fmla="*/ 1127490 w 2493176"/>
                <a:gd name="connsiteY2" fmla="*/ 714777 h 2865837"/>
                <a:gd name="connsiteX3" fmla="*/ 442614 w 2493176"/>
                <a:gd name="connsiteY3" fmla="*/ 88973 h 2865837"/>
                <a:gd name="connsiteX4" fmla="*/ 1362730 w 2493176"/>
                <a:gd name="connsiteY4" fmla="*/ 2865835 h 2865837"/>
                <a:gd name="connsiteX0" fmla="*/ 1391450 w 2521896"/>
                <a:gd name="connsiteY0" fmla="*/ 2865835 h 2865837"/>
                <a:gd name="connsiteX1" fmla="*/ 2038011 w 2521896"/>
                <a:gd name="connsiteY1" fmla="*/ 41634 h 2865837"/>
                <a:gd name="connsiteX2" fmla="*/ 1156210 w 2521896"/>
                <a:gd name="connsiteY2" fmla="*/ 714777 h 2865837"/>
                <a:gd name="connsiteX3" fmla="*/ 471334 w 2521896"/>
                <a:gd name="connsiteY3" fmla="*/ 88973 h 2865837"/>
                <a:gd name="connsiteX4" fmla="*/ 1391450 w 2521896"/>
                <a:gd name="connsiteY4" fmla="*/ 2865835 h 28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896" h="2865837">
                  <a:moveTo>
                    <a:pt x="1391450" y="2865835"/>
                  </a:moveTo>
                  <a:cubicBezTo>
                    <a:pt x="1694423" y="1545627"/>
                    <a:pt x="3315214" y="556609"/>
                    <a:pt x="2038011" y="41634"/>
                  </a:cubicBezTo>
                  <a:cubicBezTo>
                    <a:pt x="1546061" y="-156723"/>
                    <a:pt x="1372899" y="401132"/>
                    <a:pt x="1156210" y="714777"/>
                  </a:cubicBezTo>
                  <a:cubicBezTo>
                    <a:pt x="757496" y="440351"/>
                    <a:pt x="640559" y="-107787"/>
                    <a:pt x="471334" y="88973"/>
                  </a:cubicBezTo>
                  <a:cubicBezTo>
                    <a:pt x="-775475" y="1473418"/>
                    <a:pt x="776767" y="2715181"/>
                    <a:pt x="1391450" y="2865835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/>
            <p:cNvSpPr/>
            <p:nvPr userDrawn="1"/>
          </p:nvSpPr>
          <p:spPr>
            <a:xfrm rot="19800000" flipH="1">
              <a:off x="4693724" y="1272204"/>
              <a:ext cx="173238" cy="235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100744"/>
                <a:gd name="connsiteY0" fmla="*/ 1477 h 2631183"/>
                <a:gd name="connsiteX1" fmla="*/ 1760265 w 2100744"/>
                <a:gd name="connsiteY1" fmla="*/ 8284 h 2631183"/>
                <a:gd name="connsiteX2" fmla="*/ 1005133 w 2100744"/>
                <a:gd name="connsiteY2" fmla="*/ 676391 h 2631183"/>
                <a:gd name="connsiteX3" fmla="*/ 1003620 w 2100744"/>
                <a:gd name="connsiteY3" fmla="*/ 675053 h 2631183"/>
                <a:gd name="connsiteX4" fmla="*/ 1002107 w 2100744"/>
                <a:gd name="connsiteY4" fmla="*/ 676391 h 2631183"/>
                <a:gd name="connsiteX5" fmla="*/ 246975 w 2100744"/>
                <a:gd name="connsiteY5" fmla="*/ 8284 h 2631183"/>
                <a:gd name="connsiteX6" fmla="*/ 209776 w 2100744"/>
                <a:gd name="connsiteY6" fmla="*/ 1477 h 2631183"/>
                <a:gd name="connsiteX7" fmla="*/ 3 w 2100744"/>
                <a:gd name="connsiteY7" fmla="*/ 654746 h 2631183"/>
                <a:gd name="connsiteX8" fmla="*/ 1001957 w 2100744"/>
                <a:gd name="connsiteY8" fmla="*/ 2631183 h 2631183"/>
                <a:gd name="connsiteX9" fmla="*/ 1003620 w 2100744"/>
                <a:gd name="connsiteY9" fmla="*/ 2629234 h 2631183"/>
                <a:gd name="connsiteX10" fmla="*/ 1005283 w 2100744"/>
                <a:gd name="connsiteY10" fmla="*/ 2631183 h 2631183"/>
                <a:gd name="connsiteX11" fmla="*/ 2100739 w 2100744"/>
                <a:gd name="connsiteY11" fmla="*/ 801981 h 2631183"/>
                <a:gd name="connsiteX12" fmla="*/ 1797464 w 2100744"/>
                <a:gd name="connsiteY12" fmla="*/ 1477 h 2631183"/>
                <a:gd name="connsiteX0" fmla="*/ 1637379 w 1940659"/>
                <a:gd name="connsiteY0" fmla="*/ 194297 h 2824003"/>
                <a:gd name="connsiteX1" fmla="*/ 1600180 w 1940659"/>
                <a:gd name="connsiteY1" fmla="*/ 201104 h 2824003"/>
                <a:gd name="connsiteX2" fmla="*/ 845048 w 1940659"/>
                <a:gd name="connsiteY2" fmla="*/ 869211 h 2824003"/>
                <a:gd name="connsiteX3" fmla="*/ 843535 w 1940659"/>
                <a:gd name="connsiteY3" fmla="*/ 867873 h 2824003"/>
                <a:gd name="connsiteX4" fmla="*/ 842022 w 1940659"/>
                <a:gd name="connsiteY4" fmla="*/ 869211 h 2824003"/>
                <a:gd name="connsiteX5" fmla="*/ 86890 w 1940659"/>
                <a:gd name="connsiteY5" fmla="*/ 201104 h 2824003"/>
                <a:gd name="connsiteX6" fmla="*/ 49691 w 1940659"/>
                <a:gd name="connsiteY6" fmla="*/ 194297 h 2824003"/>
                <a:gd name="connsiteX7" fmla="*/ 841872 w 1940659"/>
                <a:gd name="connsiteY7" fmla="*/ 2824003 h 2824003"/>
                <a:gd name="connsiteX8" fmla="*/ 843535 w 1940659"/>
                <a:gd name="connsiteY8" fmla="*/ 2822054 h 2824003"/>
                <a:gd name="connsiteX9" fmla="*/ 845198 w 1940659"/>
                <a:gd name="connsiteY9" fmla="*/ 2824003 h 2824003"/>
                <a:gd name="connsiteX10" fmla="*/ 1940654 w 1940659"/>
                <a:gd name="connsiteY10" fmla="*/ 994801 h 2824003"/>
                <a:gd name="connsiteX11" fmla="*/ 1637379 w 1940659"/>
                <a:gd name="connsiteY11" fmla="*/ 194297 h 2824003"/>
                <a:gd name="connsiteX0" fmla="*/ 1550661 w 1853941"/>
                <a:gd name="connsiteY0" fmla="*/ 1477 h 2631183"/>
                <a:gd name="connsiteX1" fmla="*/ 1513462 w 1853941"/>
                <a:gd name="connsiteY1" fmla="*/ 8284 h 2631183"/>
                <a:gd name="connsiteX2" fmla="*/ 758330 w 1853941"/>
                <a:gd name="connsiteY2" fmla="*/ 676391 h 2631183"/>
                <a:gd name="connsiteX3" fmla="*/ 756817 w 1853941"/>
                <a:gd name="connsiteY3" fmla="*/ 675053 h 2631183"/>
                <a:gd name="connsiteX4" fmla="*/ 755304 w 1853941"/>
                <a:gd name="connsiteY4" fmla="*/ 676391 h 2631183"/>
                <a:gd name="connsiteX5" fmla="*/ 172 w 1853941"/>
                <a:gd name="connsiteY5" fmla="*/ 8284 h 2631183"/>
                <a:gd name="connsiteX6" fmla="*/ 697363 w 1853941"/>
                <a:gd name="connsiteY6" fmla="*/ 761151 h 2631183"/>
                <a:gd name="connsiteX7" fmla="*/ 755154 w 1853941"/>
                <a:gd name="connsiteY7" fmla="*/ 2631183 h 2631183"/>
                <a:gd name="connsiteX8" fmla="*/ 756817 w 1853941"/>
                <a:gd name="connsiteY8" fmla="*/ 2629234 h 2631183"/>
                <a:gd name="connsiteX9" fmla="*/ 758480 w 1853941"/>
                <a:gd name="connsiteY9" fmla="*/ 2631183 h 2631183"/>
                <a:gd name="connsiteX10" fmla="*/ 1853936 w 1853941"/>
                <a:gd name="connsiteY10" fmla="*/ 801981 h 2631183"/>
                <a:gd name="connsiteX11" fmla="*/ 1550661 w 1853941"/>
                <a:gd name="connsiteY11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755132 w 1853769"/>
                <a:gd name="connsiteY4" fmla="*/ 676391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562015 w 1853769"/>
                <a:gd name="connsiteY4" fmla="*/ 712324 h 2631183"/>
                <a:gd name="connsiteX5" fmla="*/ 0 w 1853769"/>
                <a:gd name="connsiteY5" fmla="*/ 8284 h 2631183"/>
                <a:gd name="connsiteX6" fmla="*/ 754982 w 1853769"/>
                <a:gd name="connsiteY6" fmla="*/ 2631183 h 2631183"/>
                <a:gd name="connsiteX7" fmla="*/ 756645 w 1853769"/>
                <a:gd name="connsiteY7" fmla="*/ 2629234 h 2631183"/>
                <a:gd name="connsiteX8" fmla="*/ 758308 w 1853769"/>
                <a:gd name="connsiteY8" fmla="*/ 2631183 h 2631183"/>
                <a:gd name="connsiteX9" fmla="*/ 1853764 w 1853769"/>
                <a:gd name="connsiteY9" fmla="*/ 801981 h 2631183"/>
                <a:gd name="connsiteX10" fmla="*/ 1550489 w 1853769"/>
                <a:gd name="connsiteY10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756645 w 1853769"/>
                <a:gd name="connsiteY3" fmla="*/ 675053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573805 w 1853769"/>
                <a:gd name="connsiteY3" fmla="*/ 443839 h 2631183"/>
                <a:gd name="connsiteX4" fmla="*/ 0 w 1853769"/>
                <a:gd name="connsiteY4" fmla="*/ 8284 h 2631183"/>
                <a:gd name="connsiteX5" fmla="*/ 754982 w 1853769"/>
                <a:gd name="connsiteY5" fmla="*/ 2631183 h 2631183"/>
                <a:gd name="connsiteX6" fmla="*/ 756645 w 1853769"/>
                <a:gd name="connsiteY6" fmla="*/ 2629234 h 2631183"/>
                <a:gd name="connsiteX7" fmla="*/ 758308 w 1853769"/>
                <a:gd name="connsiteY7" fmla="*/ 2631183 h 2631183"/>
                <a:gd name="connsiteX8" fmla="*/ 1853764 w 1853769"/>
                <a:gd name="connsiteY8" fmla="*/ 801981 h 2631183"/>
                <a:gd name="connsiteX9" fmla="*/ 1550489 w 1853769"/>
                <a:gd name="connsiteY9" fmla="*/ 1477 h 2631183"/>
                <a:gd name="connsiteX0" fmla="*/ 1550489 w 1853769"/>
                <a:gd name="connsiteY0" fmla="*/ 1477 h 2631183"/>
                <a:gd name="connsiteX1" fmla="*/ 1513290 w 1853769"/>
                <a:gd name="connsiteY1" fmla="*/ 8284 h 2631183"/>
                <a:gd name="connsiteX2" fmla="*/ 758158 w 1853769"/>
                <a:gd name="connsiteY2" fmla="*/ 676391 h 2631183"/>
                <a:gd name="connsiteX3" fmla="*/ 0 w 1853769"/>
                <a:gd name="connsiteY3" fmla="*/ 8284 h 2631183"/>
                <a:gd name="connsiteX4" fmla="*/ 754982 w 1853769"/>
                <a:gd name="connsiteY4" fmla="*/ 2631183 h 2631183"/>
                <a:gd name="connsiteX5" fmla="*/ 756645 w 1853769"/>
                <a:gd name="connsiteY5" fmla="*/ 2629234 h 2631183"/>
                <a:gd name="connsiteX6" fmla="*/ 758308 w 1853769"/>
                <a:gd name="connsiteY6" fmla="*/ 2631183 h 2631183"/>
                <a:gd name="connsiteX7" fmla="*/ 1853764 w 1853769"/>
                <a:gd name="connsiteY7" fmla="*/ 801981 h 2631183"/>
                <a:gd name="connsiteX8" fmla="*/ 1550489 w 1853769"/>
                <a:gd name="connsiteY8" fmla="*/ 1477 h 2631183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758308 w 1853769"/>
                <a:gd name="connsiteY6" fmla="*/ 2662819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853769"/>
                <a:gd name="connsiteY0" fmla="*/ 33113 h 2662819"/>
                <a:gd name="connsiteX1" fmla="*/ 1513290 w 1853769"/>
                <a:gd name="connsiteY1" fmla="*/ 39920 h 2662819"/>
                <a:gd name="connsiteX2" fmla="*/ 649061 w 1853769"/>
                <a:gd name="connsiteY2" fmla="*/ 536255 h 2662819"/>
                <a:gd name="connsiteX3" fmla="*/ 0 w 1853769"/>
                <a:gd name="connsiteY3" fmla="*/ 39920 h 2662819"/>
                <a:gd name="connsiteX4" fmla="*/ 754982 w 1853769"/>
                <a:gd name="connsiteY4" fmla="*/ 2662819 h 2662819"/>
                <a:gd name="connsiteX5" fmla="*/ 756645 w 1853769"/>
                <a:gd name="connsiteY5" fmla="*/ 2660870 h 2662819"/>
                <a:gd name="connsiteX6" fmla="*/ 845398 w 1853769"/>
                <a:gd name="connsiteY6" fmla="*/ 2289931 h 2662819"/>
                <a:gd name="connsiteX7" fmla="*/ 1853764 w 1853769"/>
                <a:gd name="connsiteY7" fmla="*/ 833617 h 2662819"/>
                <a:gd name="connsiteX8" fmla="*/ 1550489 w 1853769"/>
                <a:gd name="connsiteY8" fmla="*/ 33113 h 2662819"/>
                <a:gd name="connsiteX0" fmla="*/ 1550489 w 1997080"/>
                <a:gd name="connsiteY0" fmla="*/ 33113 h 2662819"/>
                <a:gd name="connsiteX1" fmla="*/ 1513290 w 1997080"/>
                <a:gd name="connsiteY1" fmla="*/ 39920 h 2662819"/>
                <a:gd name="connsiteX2" fmla="*/ 649061 w 1997080"/>
                <a:gd name="connsiteY2" fmla="*/ 536255 h 2662819"/>
                <a:gd name="connsiteX3" fmla="*/ 0 w 1997080"/>
                <a:gd name="connsiteY3" fmla="*/ 39920 h 2662819"/>
                <a:gd name="connsiteX4" fmla="*/ 754982 w 1997080"/>
                <a:gd name="connsiteY4" fmla="*/ 2662819 h 2662819"/>
                <a:gd name="connsiteX5" fmla="*/ 756645 w 1997080"/>
                <a:gd name="connsiteY5" fmla="*/ 2660870 h 2662819"/>
                <a:gd name="connsiteX6" fmla="*/ 845398 w 1997080"/>
                <a:gd name="connsiteY6" fmla="*/ 2289931 h 2662819"/>
                <a:gd name="connsiteX7" fmla="*/ 1997078 w 1997080"/>
                <a:gd name="connsiteY7" fmla="*/ 889265 h 2662819"/>
                <a:gd name="connsiteX8" fmla="*/ 1550489 w 1997080"/>
                <a:gd name="connsiteY8" fmla="*/ 33113 h 2662819"/>
                <a:gd name="connsiteX0" fmla="*/ 1550489 w 1997080"/>
                <a:gd name="connsiteY0" fmla="*/ 37698 h 2667404"/>
                <a:gd name="connsiteX1" fmla="*/ 1513290 w 1997080"/>
                <a:gd name="connsiteY1" fmla="*/ 44505 h 2667404"/>
                <a:gd name="connsiteX2" fmla="*/ 904524 w 1997080"/>
                <a:gd name="connsiteY2" fmla="*/ 603061 h 2667404"/>
                <a:gd name="connsiteX3" fmla="*/ 0 w 1997080"/>
                <a:gd name="connsiteY3" fmla="*/ 44505 h 2667404"/>
                <a:gd name="connsiteX4" fmla="*/ 754982 w 1997080"/>
                <a:gd name="connsiteY4" fmla="*/ 2667404 h 2667404"/>
                <a:gd name="connsiteX5" fmla="*/ 756645 w 1997080"/>
                <a:gd name="connsiteY5" fmla="*/ 2665455 h 2667404"/>
                <a:gd name="connsiteX6" fmla="*/ 845398 w 1997080"/>
                <a:gd name="connsiteY6" fmla="*/ 2294516 h 2667404"/>
                <a:gd name="connsiteX7" fmla="*/ 1997078 w 1997080"/>
                <a:gd name="connsiteY7" fmla="*/ 893850 h 2667404"/>
                <a:gd name="connsiteX8" fmla="*/ 1550489 w 1997080"/>
                <a:gd name="connsiteY8" fmla="*/ 37698 h 2667404"/>
                <a:gd name="connsiteX0" fmla="*/ 1697981 w 1997080"/>
                <a:gd name="connsiteY0" fmla="*/ 129846 h 2640665"/>
                <a:gd name="connsiteX1" fmla="*/ 1513290 w 1997080"/>
                <a:gd name="connsiteY1" fmla="*/ 17766 h 2640665"/>
                <a:gd name="connsiteX2" fmla="*/ 904524 w 1997080"/>
                <a:gd name="connsiteY2" fmla="*/ 576322 h 2640665"/>
                <a:gd name="connsiteX3" fmla="*/ 0 w 1997080"/>
                <a:gd name="connsiteY3" fmla="*/ 17766 h 2640665"/>
                <a:gd name="connsiteX4" fmla="*/ 754982 w 1997080"/>
                <a:gd name="connsiteY4" fmla="*/ 2640665 h 2640665"/>
                <a:gd name="connsiteX5" fmla="*/ 756645 w 1997080"/>
                <a:gd name="connsiteY5" fmla="*/ 2638716 h 2640665"/>
                <a:gd name="connsiteX6" fmla="*/ 845398 w 1997080"/>
                <a:gd name="connsiteY6" fmla="*/ 2267777 h 2640665"/>
                <a:gd name="connsiteX7" fmla="*/ 1997078 w 1997080"/>
                <a:gd name="connsiteY7" fmla="*/ 867111 h 2640665"/>
                <a:gd name="connsiteX8" fmla="*/ 1697981 w 1997080"/>
                <a:gd name="connsiteY8" fmla="*/ 129846 h 2640665"/>
                <a:gd name="connsiteX0" fmla="*/ 1697981 w 1997080"/>
                <a:gd name="connsiteY0" fmla="*/ 134855 h 2645674"/>
                <a:gd name="connsiteX1" fmla="*/ 1513290 w 1997080"/>
                <a:gd name="connsiteY1" fmla="*/ 22775 h 2645674"/>
                <a:gd name="connsiteX2" fmla="*/ 993857 w 1997080"/>
                <a:gd name="connsiteY2" fmla="*/ 665314 h 2645674"/>
                <a:gd name="connsiteX3" fmla="*/ 0 w 1997080"/>
                <a:gd name="connsiteY3" fmla="*/ 22775 h 2645674"/>
                <a:gd name="connsiteX4" fmla="*/ 754982 w 1997080"/>
                <a:gd name="connsiteY4" fmla="*/ 2645674 h 2645674"/>
                <a:gd name="connsiteX5" fmla="*/ 756645 w 1997080"/>
                <a:gd name="connsiteY5" fmla="*/ 2643725 h 2645674"/>
                <a:gd name="connsiteX6" fmla="*/ 845398 w 1997080"/>
                <a:gd name="connsiteY6" fmla="*/ 2272786 h 2645674"/>
                <a:gd name="connsiteX7" fmla="*/ 1997078 w 1997080"/>
                <a:gd name="connsiteY7" fmla="*/ 872120 h 2645674"/>
                <a:gd name="connsiteX8" fmla="*/ 1697981 w 1997080"/>
                <a:gd name="connsiteY8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788506 w 2030604"/>
                <a:gd name="connsiteY5" fmla="*/ 2645674 h 2645674"/>
                <a:gd name="connsiteX6" fmla="*/ 790169 w 2030604"/>
                <a:gd name="connsiteY6" fmla="*/ 2643725 h 2645674"/>
                <a:gd name="connsiteX7" fmla="*/ 878922 w 2030604"/>
                <a:gd name="connsiteY7" fmla="*/ 2272786 h 2645674"/>
                <a:gd name="connsiteX8" fmla="*/ 2030602 w 2030604"/>
                <a:gd name="connsiteY8" fmla="*/ 872120 h 2645674"/>
                <a:gd name="connsiteX9" fmla="*/ 1731505 w 2030604"/>
                <a:gd name="connsiteY9" fmla="*/ 134855 h 2645674"/>
                <a:gd name="connsiteX0" fmla="*/ 1731505 w 2030604"/>
                <a:gd name="connsiteY0" fmla="*/ 134855 h 2645674"/>
                <a:gd name="connsiteX1" fmla="*/ 1546814 w 2030604"/>
                <a:gd name="connsiteY1" fmla="*/ 22775 h 2645674"/>
                <a:gd name="connsiteX2" fmla="*/ 1027381 w 2030604"/>
                <a:gd name="connsiteY2" fmla="*/ 665314 h 2645674"/>
                <a:gd name="connsiteX3" fmla="*/ 33524 w 2030604"/>
                <a:gd name="connsiteY3" fmla="*/ 22775 h 2645674"/>
                <a:gd name="connsiteX4" fmla="*/ 418289 w 2030604"/>
                <a:gd name="connsiteY4" fmla="*/ 677419 h 2645674"/>
                <a:gd name="connsiteX5" fmla="*/ 248290 w 2030604"/>
                <a:gd name="connsiteY5" fmla="*/ 1486451 h 2645674"/>
                <a:gd name="connsiteX6" fmla="*/ 788506 w 2030604"/>
                <a:gd name="connsiteY6" fmla="*/ 2645674 h 2645674"/>
                <a:gd name="connsiteX7" fmla="*/ 790169 w 2030604"/>
                <a:gd name="connsiteY7" fmla="*/ 2643725 h 2645674"/>
                <a:gd name="connsiteX8" fmla="*/ 878922 w 2030604"/>
                <a:gd name="connsiteY8" fmla="*/ 2272786 h 2645674"/>
                <a:gd name="connsiteX9" fmla="*/ 2030602 w 2030604"/>
                <a:gd name="connsiteY9" fmla="*/ 872120 h 2645674"/>
                <a:gd name="connsiteX10" fmla="*/ 1731505 w 2030604"/>
                <a:gd name="connsiteY10" fmla="*/ 134855 h 2645674"/>
                <a:gd name="connsiteX0" fmla="*/ 1737775 w 2036874"/>
                <a:gd name="connsiteY0" fmla="*/ 134855 h 2645674"/>
                <a:gd name="connsiteX1" fmla="*/ 1553084 w 2036874"/>
                <a:gd name="connsiteY1" fmla="*/ 22775 h 2645674"/>
                <a:gd name="connsiteX2" fmla="*/ 1033651 w 2036874"/>
                <a:gd name="connsiteY2" fmla="*/ 665314 h 2645674"/>
                <a:gd name="connsiteX3" fmla="*/ 39794 w 2036874"/>
                <a:gd name="connsiteY3" fmla="*/ 22775 h 2645674"/>
                <a:gd name="connsiteX4" fmla="*/ 254560 w 2036874"/>
                <a:gd name="connsiteY4" fmla="*/ 1486451 h 2645674"/>
                <a:gd name="connsiteX5" fmla="*/ 794776 w 2036874"/>
                <a:gd name="connsiteY5" fmla="*/ 2645674 h 2645674"/>
                <a:gd name="connsiteX6" fmla="*/ 796439 w 2036874"/>
                <a:gd name="connsiteY6" fmla="*/ 2643725 h 2645674"/>
                <a:gd name="connsiteX7" fmla="*/ 885192 w 2036874"/>
                <a:gd name="connsiteY7" fmla="*/ 2272786 h 2645674"/>
                <a:gd name="connsiteX8" fmla="*/ 2036872 w 2036874"/>
                <a:gd name="connsiteY8" fmla="*/ 872120 h 2645674"/>
                <a:gd name="connsiteX9" fmla="*/ 1737775 w 2036874"/>
                <a:gd name="connsiteY9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847103 w 1998785"/>
                <a:gd name="connsiteY6" fmla="*/ 2272786 h 2645674"/>
                <a:gd name="connsiteX7" fmla="*/ 1998783 w 1998785"/>
                <a:gd name="connsiteY7" fmla="*/ 872120 h 2645674"/>
                <a:gd name="connsiteX8" fmla="*/ 1699686 w 1998785"/>
                <a:gd name="connsiteY8" fmla="*/ 134855 h 2645674"/>
                <a:gd name="connsiteX0" fmla="*/ 1699686 w 1998785"/>
                <a:gd name="connsiteY0" fmla="*/ 134855 h 2645674"/>
                <a:gd name="connsiteX1" fmla="*/ 1514995 w 1998785"/>
                <a:gd name="connsiteY1" fmla="*/ 22775 h 2645674"/>
                <a:gd name="connsiteX2" fmla="*/ 995562 w 1998785"/>
                <a:gd name="connsiteY2" fmla="*/ 665314 h 2645674"/>
                <a:gd name="connsiteX3" fmla="*/ 1705 w 1998785"/>
                <a:gd name="connsiteY3" fmla="*/ 22775 h 2645674"/>
                <a:gd name="connsiteX4" fmla="*/ 756687 w 1998785"/>
                <a:gd name="connsiteY4" fmla="*/ 2645674 h 2645674"/>
                <a:gd name="connsiteX5" fmla="*/ 758350 w 1998785"/>
                <a:gd name="connsiteY5" fmla="*/ 2643725 h 2645674"/>
                <a:gd name="connsiteX6" fmla="*/ 1998783 w 1998785"/>
                <a:gd name="connsiteY6" fmla="*/ 872120 h 2645674"/>
                <a:gd name="connsiteX7" fmla="*/ 1699686 w 1998785"/>
                <a:gd name="connsiteY7" fmla="*/ 134855 h 2645674"/>
                <a:gd name="connsiteX0" fmla="*/ 1998783 w 2021069"/>
                <a:gd name="connsiteY0" fmla="*/ 851382 h 2624936"/>
                <a:gd name="connsiteX1" fmla="*/ 1514995 w 2021069"/>
                <a:gd name="connsiteY1" fmla="*/ 2037 h 2624936"/>
                <a:gd name="connsiteX2" fmla="*/ 995562 w 2021069"/>
                <a:gd name="connsiteY2" fmla="*/ 644576 h 2624936"/>
                <a:gd name="connsiteX3" fmla="*/ 1705 w 2021069"/>
                <a:gd name="connsiteY3" fmla="*/ 2037 h 2624936"/>
                <a:gd name="connsiteX4" fmla="*/ 756687 w 2021069"/>
                <a:gd name="connsiteY4" fmla="*/ 2624936 h 2624936"/>
                <a:gd name="connsiteX5" fmla="*/ 758350 w 2021069"/>
                <a:gd name="connsiteY5" fmla="*/ 2622987 h 2624936"/>
                <a:gd name="connsiteX6" fmla="*/ 1998783 w 2021069"/>
                <a:gd name="connsiteY6" fmla="*/ 851382 h 2624936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758350 w 2066324"/>
                <a:gd name="connsiteY5" fmla="*/ 2624515 h 2626464"/>
                <a:gd name="connsiteX6" fmla="*/ 2045542 w 2066324"/>
                <a:gd name="connsiteY6" fmla="*/ 926528 h 2626464"/>
                <a:gd name="connsiteX0" fmla="*/ 2045542 w 2066324"/>
                <a:gd name="connsiteY0" fmla="*/ 926528 h 2626464"/>
                <a:gd name="connsiteX1" fmla="*/ 1514995 w 2066324"/>
                <a:gd name="connsiteY1" fmla="*/ 3565 h 2626464"/>
                <a:gd name="connsiteX2" fmla="*/ 995562 w 2066324"/>
                <a:gd name="connsiteY2" fmla="*/ 646104 h 2626464"/>
                <a:gd name="connsiteX3" fmla="*/ 1705 w 2066324"/>
                <a:gd name="connsiteY3" fmla="*/ 3565 h 2626464"/>
                <a:gd name="connsiteX4" fmla="*/ 756687 w 2066324"/>
                <a:gd name="connsiteY4" fmla="*/ 2626464 h 2626464"/>
                <a:gd name="connsiteX5" fmla="*/ 964822 w 2066324"/>
                <a:gd name="connsiteY5" fmla="*/ 2156247 h 2626464"/>
                <a:gd name="connsiteX6" fmla="*/ 2045542 w 2066324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609287 w 1710789"/>
                <a:gd name="connsiteY5" fmla="*/ 2156247 h 2626464"/>
                <a:gd name="connsiteX6" fmla="*/ 1690007 w 1710789"/>
                <a:gd name="connsiteY6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690007 w 1710789"/>
                <a:gd name="connsiteY0" fmla="*/ 926528 h 2626464"/>
                <a:gd name="connsiteX1" fmla="*/ 1159460 w 1710789"/>
                <a:gd name="connsiteY1" fmla="*/ 3565 h 2626464"/>
                <a:gd name="connsiteX2" fmla="*/ 640027 w 1710789"/>
                <a:gd name="connsiteY2" fmla="*/ 646104 h 2626464"/>
                <a:gd name="connsiteX3" fmla="*/ 3490 w 1710789"/>
                <a:gd name="connsiteY3" fmla="*/ 339522 h 2626464"/>
                <a:gd name="connsiteX4" fmla="*/ 401152 w 1710789"/>
                <a:gd name="connsiteY4" fmla="*/ 2626464 h 2626464"/>
                <a:gd name="connsiteX5" fmla="*/ 1690007 w 1710789"/>
                <a:gd name="connsiteY5" fmla="*/ 926528 h 2626464"/>
                <a:gd name="connsiteX0" fmla="*/ 1963095 w 1983877"/>
                <a:gd name="connsiteY0" fmla="*/ 926528 h 2626464"/>
                <a:gd name="connsiteX1" fmla="*/ 1432548 w 1983877"/>
                <a:gd name="connsiteY1" fmla="*/ 3565 h 2626464"/>
                <a:gd name="connsiteX2" fmla="*/ 913115 w 1983877"/>
                <a:gd name="connsiteY2" fmla="*/ 646104 h 2626464"/>
                <a:gd name="connsiteX3" fmla="*/ 276578 w 1983877"/>
                <a:gd name="connsiteY3" fmla="*/ 339522 h 2626464"/>
                <a:gd name="connsiteX4" fmla="*/ 674240 w 1983877"/>
                <a:gd name="connsiteY4" fmla="*/ 2626464 h 2626464"/>
                <a:gd name="connsiteX5" fmla="*/ 1963095 w 1983877"/>
                <a:gd name="connsiteY5" fmla="*/ 926528 h 2626464"/>
                <a:gd name="connsiteX0" fmla="*/ 1973893 w 1994675"/>
                <a:gd name="connsiteY0" fmla="*/ 926528 h 2626464"/>
                <a:gd name="connsiteX1" fmla="*/ 1443346 w 1994675"/>
                <a:gd name="connsiteY1" fmla="*/ 3565 h 2626464"/>
                <a:gd name="connsiteX2" fmla="*/ 923913 w 1994675"/>
                <a:gd name="connsiteY2" fmla="*/ 646104 h 2626464"/>
                <a:gd name="connsiteX3" fmla="*/ 287376 w 1994675"/>
                <a:gd name="connsiteY3" fmla="*/ 339522 h 2626464"/>
                <a:gd name="connsiteX4" fmla="*/ 685038 w 1994675"/>
                <a:gd name="connsiteY4" fmla="*/ 2626464 h 2626464"/>
                <a:gd name="connsiteX5" fmla="*/ 1973893 w 1994675"/>
                <a:gd name="connsiteY5" fmla="*/ 926528 h 2626464"/>
                <a:gd name="connsiteX0" fmla="*/ 1963451 w 1984233"/>
                <a:gd name="connsiteY0" fmla="*/ 926528 h 2626464"/>
                <a:gd name="connsiteX1" fmla="*/ 1432904 w 1984233"/>
                <a:gd name="connsiteY1" fmla="*/ 3565 h 2626464"/>
                <a:gd name="connsiteX2" fmla="*/ 913471 w 1984233"/>
                <a:gd name="connsiteY2" fmla="*/ 646104 h 2626464"/>
                <a:gd name="connsiteX3" fmla="*/ 276934 w 1984233"/>
                <a:gd name="connsiteY3" fmla="*/ 339522 h 2626464"/>
                <a:gd name="connsiteX4" fmla="*/ 674596 w 1984233"/>
                <a:gd name="connsiteY4" fmla="*/ 2626464 h 2626464"/>
                <a:gd name="connsiteX5" fmla="*/ 1963451 w 1984233"/>
                <a:gd name="connsiteY5" fmla="*/ 926528 h 2626464"/>
                <a:gd name="connsiteX0" fmla="*/ 1832705 w 1853487"/>
                <a:gd name="connsiteY0" fmla="*/ 926528 h 2626464"/>
                <a:gd name="connsiteX1" fmla="*/ 1302158 w 1853487"/>
                <a:gd name="connsiteY1" fmla="*/ 3565 h 2626464"/>
                <a:gd name="connsiteX2" fmla="*/ 782725 w 1853487"/>
                <a:gd name="connsiteY2" fmla="*/ 646104 h 2626464"/>
                <a:gd name="connsiteX3" fmla="*/ 308136 w 1853487"/>
                <a:gd name="connsiteY3" fmla="*/ 254514 h 2626464"/>
                <a:gd name="connsiteX4" fmla="*/ 543850 w 1853487"/>
                <a:gd name="connsiteY4" fmla="*/ 2626464 h 2626464"/>
                <a:gd name="connsiteX5" fmla="*/ 1832705 w 1853487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1904146 w 1924928"/>
                <a:gd name="connsiteY0" fmla="*/ 926528 h 2626464"/>
                <a:gd name="connsiteX1" fmla="*/ 1373599 w 1924928"/>
                <a:gd name="connsiteY1" fmla="*/ 3565 h 2626464"/>
                <a:gd name="connsiteX2" fmla="*/ 854166 w 1924928"/>
                <a:gd name="connsiteY2" fmla="*/ 646104 h 2626464"/>
                <a:gd name="connsiteX3" fmla="*/ 379577 w 1924928"/>
                <a:gd name="connsiteY3" fmla="*/ 254514 h 2626464"/>
                <a:gd name="connsiteX4" fmla="*/ 615291 w 1924928"/>
                <a:gd name="connsiteY4" fmla="*/ 2626464 h 2626464"/>
                <a:gd name="connsiteX5" fmla="*/ 1904146 w 1924928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2814"/>
                <a:gd name="connsiteY0" fmla="*/ 926528 h 2626464"/>
                <a:gd name="connsiteX1" fmla="*/ 1491485 w 2042814"/>
                <a:gd name="connsiteY1" fmla="*/ 3565 h 2626464"/>
                <a:gd name="connsiteX2" fmla="*/ 972052 w 2042814"/>
                <a:gd name="connsiteY2" fmla="*/ 646104 h 2626464"/>
                <a:gd name="connsiteX3" fmla="*/ 497463 w 2042814"/>
                <a:gd name="connsiteY3" fmla="*/ 254514 h 2626464"/>
                <a:gd name="connsiteX4" fmla="*/ 733177 w 2042814"/>
                <a:gd name="connsiteY4" fmla="*/ 2626464 h 2626464"/>
                <a:gd name="connsiteX5" fmla="*/ 2022032 w 2042814"/>
                <a:gd name="connsiteY5" fmla="*/ 926528 h 2626464"/>
                <a:gd name="connsiteX0" fmla="*/ 2022032 w 2043072"/>
                <a:gd name="connsiteY0" fmla="*/ 927398 h 2627334"/>
                <a:gd name="connsiteX1" fmla="*/ 1491485 w 2043072"/>
                <a:gd name="connsiteY1" fmla="*/ 4435 h 2627334"/>
                <a:gd name="connsiteX2" fmla="*/ 928421 w 2043072"/>
                <a:gd name="connsiteY2" fmla="*/ 620797 h 2627334"/>
                <a:gd name="connsiteX3" fmla="*/ 497463 w 2043072"/>
                <a:gd name="connsiteY3" fmla="*/ 255384 h 2627334"/>
                <a:gd name="connsiteX4" fmla="*/ 733177 w 2043072"/>
                <a:gd name="connsiteY4" fmla="*/ 2627334 h 2627334"/>
                <a:gd name="connsiteX5" fmla="*/ 2022032 w 2043072"/>
                <a:gd name="connsiteY5" fmla="*/ 927398 h 2627334"/>
                <a:gd name="connsiteX0" fmla="*/ 2022032 w 2043894"/>
                <a:gd name="connsiteY0" fmla="*/ 927476 h 2627412"/>
                <a:gd name="connsiteX1" fmla="*/ 1491485 w 2043894"/>
                <a:gd name="connsiteY1" fmla="*/ 4513 h 2627412"/>
                <a:gd name="connsiteX2" fmla="*/ 792134 w 2043894"/>
                <a:gd name="connsiteY2" fmla="*/ 618786 h 2627412"/>
                <a:gd name="connsiteX3" fmla="*/ 497463 w 2043894"/>
                <a:gd name="connsiteY3" fmla="*/ 255462 h 2627412"/>
                <a:gd name="connsiteX4" fmla="*/ 733177 w 2043894"/>
                <a:gd name="connsiteY4" fmla="*/ 2627412 h 2627412"/>
                <a:gd name="connsiteX5" fmla="*/ 2022032 w 2043894"/>
                <a:gd name="connsiteY5" fmla="*/ 927476 h 2627412"/>
                <a:gd name="connsiteX0" fmla="*/ 2022032 w 2043649"/>
                <a:gd name="connsiteY0" fmla="*/ 928301 h 2628237"/>
                <a:gd name="connsiteX1" fmla="*/ 1491485 w 2043649"/>
                <a:gd name="connsiteY1" fmla="*/ 5338 h 2628237"/>
                <a:gd name="connsiteX2" fmla="*/ 832610 w 2043649"/>
                <a:gd name="connsiteY2" fmla="*/ 598356 h 2628237"/>
                <a:gd name="connsiteX3" fmla="*/ 497463 w 2043649"/>
                <a:gd name="connsiteY3" fmla="*/ 256287 h 2628237"/>
                <a:gd name="connsiteX4" fmla="*/ 733177 w 2043649"/>
                <a:gd name="connsiteY4" fmla="*/ 2628237 h 2628237"/>
                <a:gd name="connsiteX5" fmla="*/ 2022032 w 2043649"/>
                <a:gd name="connsiteY5" fmla="*/ 928301 h 2628237"/>
                <a:gd name="connsiteX0" fmla="*/ 2022032 w 2043379"/>
                <a:gd name="connsiteY0" fmla="*/ 927297 h 2627233"/>
                <a:gd name="connsiteX1" fmla="*/ 1491485 w 2043379"/>
                <a:gd name="connsiteY1" fmla="*/ 4334 h 2627233"/>
                <a:gd name="connsiteX2" fmla="*/ 876228 w 2043379"/>
                <a:gd name="connsiteY2" fmla="*/ 623535 h 2627233"/>
                <a:gd name="connsiteX3" fmla="*/ 497463 w 2043379"/>
                <a:gd name="connsiteY3" fmla="*/ 255283 h 2627233"/>
                <a:gd name="connsiteX4" fmla="*/ 733177 w 2043379"/>
                <a:gd name="connsiteY4" fmla="*/ 2627233 h 2627233"/>
                <a:gd name="connsiteX5" fmla="*/ 2022032 w 2043379"/>
                <a:gd name="connsiteY5" fmla="*/ 927297 h 2627233"/>
                <a:gd name="connsiteX0" fmla="*/ 2109275 w 2128183"/>
                <a:gd name="connsiteY0" fmla="*/ 981093 h 2628661"/>
                <a:gd name="connsiteX1" fmla="*/ 1491485 w 2128183"/>
                <a:gd name="connsiteY1" fmla="*/ 5762 h 2628661"/>
                <a:gd name="connsiteX2" fmla="*/ 876228 w 2128183"/>
                <a:gd name="connsiteY2" fmla="*/ 624963 h 2628661"/>
                <a:gd name="connsiteX3" fmla="*/ 497463 w 2128183"/>
                <a:gd name="connsiteY3" fmla="*/ 256711 h 2628661"/>
                <a:gd name="connsiteX4" fmla="*/ 733177 w 2128183"/>
                <a:gd name="connsiteY4" fmla="*/ 2628661 h 2628661"/>
                <a:gd name="connsiteX5" fmla="*/ 2109275 w 2128183"/>
                <a:gd name="connsiteY5" fmla="*/ 981093 h 2628661"/>
                <a:gd name="connsiteX0" fmla="*/ 2106870 w 2125778"/>
                <a:gd name="connsiteY0" fmla="*/ 981093 h 2628661"/>
                <a:gd name="connsiteX1" fmla="*/ 1489080 w 2125778"/>
                <a:gd name="connsiteY1" fmla="*/ 5762 h 2628661"/>
                <a:gd name="connsiteX2" fmla="*/ 873823 w 2125778"/>
                <a:gd name="connsiteY2" fmla="*/ 624963 h 2628661"/>
                <a:gd name="connsiteX3" fmla="*/ 495058 w 2125778"/>
                <a:gd name="connsiteY3" fmla="*/ 256711 h 2628661"/>
                <a:gd name="connsiteX4" fmla="*/ 730772 w 2125778"/>
                <a:gd name="connsiteY4" fmla="*/ 2628661 h 2628661"/>
                <a:gd name="connsiteX5" fmla="*/ 2106870 w 2125778"/>
                <a:gd name="connsiteY5" fmla="*/ 981093 h 262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5778" h="2628661">
                  <a:moveTo>
                    <a:pt x="2106870" y="981093"/>
                  </a:moveTo>
                  <a:cubicBezTo>
                    <a:pt x="2232977" y="544268"/>
                    <a:pt x="1694588" y="65117"/>
                    <a:pt x="1489080" y="5762"/>
                  </a:cubicBezTo>
                  <a:cubicBezTo>
                    <a:pt x="1283572" y="-53593"/>
                    <a:pt x="1128074" y="359081"/>
                    <a:pt x="873823" y="624963"/>
                  </a:cubicBezTo>
                  <a:cubicBezTo>
                    <a:pt x="715627" y="494433"/>
                    <a:pt x="689750" y="147227"/>
                    <a:pt x="495058" y="256711"/>
                  </a:cubicBezTo>
                  <a:cubicBezTo>
                    <a:pt x="-687129" y="785588"/>
                    <a:pt x="602421" y="1734974"/>
                    <a:pt x="730772" y="2628661"/>
                  </a:cubicBezTo>
                  <a:cubicBezTo>
                    <a:pt x="1014625" y="1704998"/>
                    <a:pt x="1941058" y="1736451"/>
                    <a:pt x="2106870" y="98109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283" y="1448398"/>
              <a:ext cx="668284" cy="668283"/>
            </a:xfrm>
            <a:prstGeom prst="rect">
              <a:avLst/>
            </a:prstGeom>
            <a:effectLst/>
          </p:spPr>
        </p:pic>
        <p:sp>
          <p:nvSpPr>
            <p:cNvPr id="57" name="자유형: 도형 56"/>
            <p:cNvSpPr/>
            <p:nvPr userDrawn="1"/>
          </p:nvSpPr>
          <p:spPr>
            <a:xfrm rot="19800000" flipH="1">
              <a:off x="7191232" y="1599953"/>
              <a:ext cx="256521" cy="309790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86491"/>
                <a:gd name="connsiteX1" fmla="*/ 1760265 w 2007240"/>
                <a:gd name="connsiteY1" fmla="*/ 8284 h 2686491"/>
                <a:gd name="connsiteX2" fmla="*/ 1005133 w 2007240"/>
                <a:gd name="connsiteY2" fmla="*/ 676391 h 2686491"/>
                <a:gd name="connsiteX3" fmla="*/ 1003620 w 2007240"/>
                <a:gd name="connsiteY3" fmla="*/ 675053 h 2686491"/>
                <a:gd name="connsiteX4" fmla="*/ 1002107 w 2007240"/>
                <a:gd name="connsiteY4" fmla="*/ 676391 h 2686491"/>
                <a:gd name="connsiteX5" fmla="*/ 246975 w 2007240"/>
                <a:gd name="connsiteY5" fmla="*/ 8284 h 2686491"/>
                <a:gd name="connsiteX6" fmla="*/ 209776 w 2007240"/>
                <a:gd name="connsiteY6" fmla="*/ 1477 h 2686491"/>
                <a:gd name="connsiteX7" fmla="*/ 3 w 2007240"/>
                <a:gd name="connsiteY7" fmla="*/ 654746 h 2686491"/>
                <a:gd name="connsiteX8" fmla="*/ 1001957 w 2007240"/>
                <a:gd name="connsiteY8" fmla="*/ 2631183 h 2686491"/>
                <a:gd name="connsiteX9" fmla="*/ 1003620 w 2007240"/>
                <a:gd name="connsiteY9" fmla="*/ 2629234 h 2686491"/>
                <a:gd name="connsiteX10" fmla="*/ 841801 w 2007240"/>
                <a:gd name="connsiteY10" fmla="*/ 2686494 h 2686491"/>
                <a:gd name="connsiteX11" fmla="*/ 2007237 w 2007240"/>
                <a:gd name="connsiteY11" fmla="*/ 654746 h 2686491"/>
                <a:gd name="connsiteX12" fmla="*/ 1797464 w 2007240"/>
                <a:gd name="connsiteY12" fmla="*/ 1477 h 2686491"/>
                <a:gd name="connsiteX0" fmla="*/ 1797464 w 1797460"/>
                <a:gd name="connsiteY0" fmla="*/ 1477 h 2686491"/>
                <a:gd name="connsiteX1" fmla="*/ 1760265 w 1797460"/>
                <a:gd name="connsiteY1" fmla="*/ 8284 h 2686491"/>
                <a:gd name="connsiteX2" fmla="*/ 1005133 w 1797460"/>
                <a:gd name="connsiteY2" fmla="*/ 676391 h 2686491"/>
                <a:gd name="connsiteX3" fmla="*/ 1003620 w 1797460"/>
                <a:gd name="connsiteY3" fmla="*/ 675053 h 2686491"/>
                <a:gd name="connsiteX4" fmla="*/ 1002107 w 1797460"/>
                <a:gd name="connsiteY4" fmla="*/ 676391 h 2686491"/>
                <a:gd name="connsiteX5" fmla="*/ 246975 w 1797460"/>
                <a:gd name="connsiteY5" fmla="*/ 8284 h 2686491"/>
                <a:gd name="connsiteX6" fmla="*/ 209776 w 1797460"/>
                <a:gd name="connsiteY6" fmla="*/ 1477 h 2686491"/>
                <a:gd name="connsiteX7" fmla="*/ 3 w 1797460"/>
                <a:gd name="connsiteY7" fmla="*/ 654746 h 2686491"/>
                <a:gd name="connsiteX8" fmla="*/ 1001957 w 1797460"/>
                <a:gd name="connsiteY8" fmla="*/ 2631183 h 2686491"/>
                <a:gd name="connsiteX9" fmla="*/ 1003620 w 1797460"/>
                <a:gd name="connsiteY9" fmla="*/ 2629234 h 2686491"/>
                <a:gd name="connsiteX10" fmla="*/ 841801 w 1797460"/>
                <a:gd name="connsiteY10" fmla="*/ 2686494 h 2686491"/>
                <a:gd name="connsiteX11" fmla="*/ 1797464 w 1797460"/>
                <a:gd name="connsiteY11" fmla="*/ 1477 h 2686491"/>
                <a:gd name="connsiteX0" fmla="*/ 1797464 w 2042622"/>
                <a:gd name="connsiteY0" fmla="*/ 1477 h 2686491"/>
                <a:gd name="connsiteX1" fmla="*/ 1760265 w 2042622"/>
                <a:gd name="connsiteY1" fmla="*/ 8284 h 2686491"/>
                <a:gd name="connsiteX2" fmla="*/ 1005133 w 2042622"/>
                <a:gd name="connsiteY2" fmla="*/ 676391 h 2686491"/>
                <a:gd name="connsiteX3" fmla="*/ 1003620 w 2042622"/>
                <a:gd name="connsiteY3" fmla="*/ 675053 h 2686491"/>
                <a:gd name="connsiteX4" fmla="*/ 1002107 w 2042622"/>
                <a:gd name="connsiteY4" fmla="*/ 676391 h 2686491"/>
                <a:gd name="connsiteX5" fmla="*/ 246975 w 2042622"/>
                <a:gd name="connsiteY5" fmla="*/ 8284 h 2686491"/>
                <a:gd name="connsiteX6" fmla="*/ 209776 w 2042622"/>
                <a:gd name="connsiteY6" fmla="*/ 1477 h 2686491"/>
                <a:gd name="connsiteX7" fmla="*/ 3 w 2042622"/>
                <a:gd name="connsiteY7" fmla="*/ 654746 h 2686491"/>
                <a:gd name="connsiteX8" fmla="*/ 1001957 w 2042622"/>
                <a:gd name="connsiteY8" fmla="*/ 2631183 h 2686491"/>
                <a:gd name="connsiteX9" fmla="*/ 1003620 w 2042622"/>
                <a:gd name="connsiteY9" fmla="*/ 2629234 h 2686491"/>
                <a:gd name="connsiteX10" fmla="*/ 841801 w 2042622"/>
                <a:gd name="connsiteY10" fmla="*/ 2686494 h 2686491"/>
                <a:gd name="connsiteX11" fmla="*/ 1797464 w 2042622"/>
                <a:gd name="connsiteY11" fmla="*/ 1477 h 2686491"/>
                <a:gd name="connsiteX0" fmla="*/ 1797464 w 1950271"/>
                <a:gd name="connsiteY0" fmla="*/ 1477 h 2686491"/>
                <a:gd name="connsiteX1" fmla="*/ 1760265 w 1950271"/>
                <a:gd name="connsiteY1" fmla="*/ 8284 h 2686491"/>
                <a:gd name="connsiteX2" fmla="*/ 1005133 w 1950271"/>
                <a:gd name="connsiteY2" fmla="*/ 676391 h 2686491"/>
                <a:gd name="connsiteX3" fmla="*/ 1003620 w 1950271"/>
                <a:gd name="connsiteY3" fmla="*/ 675053 h 2686491"/>
                <a:gd name="connsiteX4" fmla="*/ 1002107 w 1950271"/>
                <a:gd name="connsiteY4" fmla="*/ 676391 h 2686491"/>
                <a:gd name="connsiteX5" fmla="*/ 246975 w 1950271"/>
                <a:gd name="connsiteY5" fmla="*/ 8284 h 2686491"/>
                <a:gd name="connsiteX6" fmla="*/ 209776 w 1950271"/>
                <a:gd name="connsiteY6" fmla="*/ 1477 h 2686491"/>
                <a:gd name="connsiteX7" fmla="*/ 3 w 1950271"/>
                <a:gd name="connsiteY7" fmla="*/ 654746 h 2686491"/>
                <a:gd name="connsiteX8" fmla="*/ 1001957 w 1950271"/>
                <a:gd name="connsiteY8" fmla="*/ 2631183 h 2686491"/>
                <a:gd name="connsiteX9" fmla="*/ 1003620 w 1950271"/>
                <a:gd name="connsiteY9" fmla="*/ 2629234 h 2686491"/>
                <a:gd name="connsiteX10" fmla="*/ 841801 w 1950271"/>
                <a:gd name="connsiteY10" fmla="*/ 2686494 h 2686491"/>
                <a:gd name="connsiteX11" fmla="*/ 1797464 w 1950271"/>
                <a:gd name="connsiteY11" fmla="*/ 1477 h 2686491"/>
                <a:gd name="connsiteX0" fmla="*/ 1797464 w 1893986"/>
                <a:gd name="connsiteY0" fmla="*/ 1477 h 2686491"/>
                <a:gd name="connsiteX1" fmla="*/ 1760265 w 1893986"/>
                <a:gd name="connsiteY1" fmla="*/ 8284 h 2686491"/>
                <a:gd name="connsiteX2" fmla="*/ 1005133 w 1893986"/>
                <a:gd name="connsiteY2" fmla="*/ 676391 h 2686491"/>
                <a:gd name="connsiteX3" fmla="*/ 1003620 w 1893986"/>
                <a:gd name="connsiteY3" fmla="*/ 675053 h 2686491"/>
                <a:gd name="connsiteX4" fmla="*/ 1002107 w 1893986"/>
                <a:gd name="connsiteY4" fmla="*/ 676391 h 2686491"/>
                <a:gd name="connsiteX5" fmla="*/ 246975 w 1893986"/>
                <a:gd name="connsiteY5" fmla="*/ 8284 h 2686491"/>
                <a:gd name="connsiteX6" fmla="*/ 209776 w 1893986"/>
                <a:gd name="connsiteY6" fmla="*/ 1477 h 2686491"/>
                <a:gd name="connsiteX7" fmla="*/ 3 w 1893986"/>
                <a:gd name="connsiteY7" fmla="*/ 654746 h 2686491"/>
                <a:gd name="connsiteX8" fmla="*/ 1001957 w 1893986"/>
                <a:gd name="connsiteY8" fmla="*/ 2631183 h 2686491"/>
                <a:gd name="connsiteX9" fmla="*/ 1003620 w 1893986"/>
                <a:gd name="connsiteY9" fmla="*/ 2629234 h 2686491"/>
                <a:gd name="connsiteX10" fmla="*/ 841801 w 1893986"/>
                <a:gd name="connsiteY10" fmla="*/ 2686494 h 2686491"/>
                <a:gd name="connsiteX11" fmla="*/ 1797464 w 1893986"/>
                <a:gd name="connsiteY11" fmla="*/ 1477 h 2686491"/>
                <a:gd name="connsiteX0" fmla="*/ 1797464 w 1961624"/>
                <a:gd name="connsiteY0" fmla="*/ 1477 h 2686491"/>
                <a:gd name="connsiteX1" fmla="*/ 1760265 w 1961624"/>
                <a:gd name="connsiteY1" fmla="*/ 8284 h 2686491"/>
                <a:gd name="connsiteX2" fmla="*/ 1005133 w 1961624"/>
                <a:gd name="connsiteY2" fmla="*/ 676391 h 2686491"/>
                <a:gd name="connsiteX3" fmla="*/ 1003620 w 1961624"/>
                <a:gd name="connsiteY3" fmla="*/ 675053 h 2686491"/>
                <a:gd name="connsiteX4" fmla="*/ 1002107 w 1961624"/>
                <a:gd name="connsiteY4" fmla="*/ 676391 h 2686491"/>
                <a:gd name="connsiteX5" fmla="*/ 246975 w 1961624"/>
                <a:gd name="connsiteY5" fmla="*/ 8284 h 2686491"/>
                <a:gd name="connsiteX6" fmla="*/ 209776 w 1961624"/>
                <a:gd name="connsiteY6" fmla="*/ 1477 h 2686491"/>
                <a:gd name="connsiteX7" fmla="*/ 3 w 1961624"/>
                <a:gd name="connsiteY7" fmla="*/ 654746 h 2686491"/>
                <a:gd name="connsiteX8" fmla="*/ 1001957 w 1961624"/>
                <a:gd name="connsiteY8" fmla="*/ 2631183 h 2686491"/>
                <a:gd name="connsiteX9" fmla="*/ 1003620 w 1961624"/>
                <a:gd name="connsiteY9" fmla="*/ 2629234 h 2686491"/>
                <a:gd name="connsiteX10" fmla="*/ 841801 w 1961624"/>
                <a:gd name="connsiteY10" fmla="*/ 2686494 h 2686491"/>
                <a:gd name="connsiteX11" fmla="*/ 1797464 w 1961624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1002107 w 1985378"/>
                <a:gd name="connsiteY4" fmla="*/ 676391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1003620 w 1985378"/>
                <a:gd name="connsiteY3" fmla="*/ 675053 h 2686491"/>
                <a:gd name="connsiteX4" fmla="*/ 733781 w 1985378"/>
                <a:gd name="connsiteY4" fmla="*/ 753159 h 2686491"/>
                <a:gd name="connsiteX5" fmla="*/ 246975 w 1985378"/>
                <a:gd name="connsiteY5" fmla="*/ 8284 h 2686491"/>
                <a:gd name="connsiteX6" fmla="*/ 209776 w 1985378"/>
                <a:gd name="connsiteY6" fmla="*/ 1477 h 2686491"/>
                <a:gd name="connsiteX7" fmla="*/ 3 w 1985378"/>
                <a:gd name="connsiteY7" fmla="*/ 654746 h 2686491"/>
                <a:gd name="connsiteX8" fmla="*/ 1001957 w 1985378"/>
                <a:gd name="connsiteY8" fmla="*/ 2631183 h 2686491"/>
                <a:gd name="connsiteX9" fmla="*/ 1003620 w 1985378"/>
                <a:gd name="connsiteY9" fmla="*/ 2629234 h 2686491"/>
                <a:gd name="connsiteX10" fmla="*/ 841801 w 1985378"/>
                <a:gd name="connsiteY10" fmla="*/ 2686494 h 2686491"/>
                <a:gd name="connsiteX11" fmla="*/ 1797464 w 1985378"/>
                <a:gd name="connsiteY11" fmla="*/ 1477 h 2686491"/>
                <a:gd name="connsiteX0" fmla="*/ 1797464 w 1985378"/>
                <a:gd name="connsiteY0" fmla="*/ 1477 h 2686491"/>
                <a:gd name="connsiteX1" fmla="*/ 1760265 w 1985378"/>
                <a:gd name="connsiteY1" fmla="*/ 8284 h 2686491"/>
                <a:gd name="connsiteX2" fmla="*/ 1005133 w 1985378"/>
                <a:gd name="connsiteY2" fmla="*/ 676391 h 2686491"/>
                <a:gd name="connsiteX3" fmla="*/ 733781 w 1985378"/>
                <a:gd name="connsiteY3" fmla="*/ 753159 h 2686491"/>
                <a:gd name="connsiteX4" fmla="*/ 246975 w 1985378"/>
                <a:gd name="connsiteY4" fmla="*/ 8284 h 2686491"/>
                <a:gd name="connsiteX5" fmla="*/ 209776 w 1985378"/>
                <a:gd name="connsiteY5" fmla="*/ 1477 h 2686491"/>
                <a:gd name="connsiteX6" fmla="*/ 3 w 1985378"/>
                <a:gd name="connsiteY6" fmla="*/ 654746 h 2686491"/>
                <a:gd name="connsiteX7" fmla="*/ 1001957 w 1985378"/>
                <a:gd name="connsiteY7" fmla="*/ 2631183 h 2686491"/>
                <a:gd name="connsiteX8" fmla="*/ 1003620 w 1985378"/>
                <a:gd name="connsiteY8" fmla="*/ 2629234 h 2686491"/>
                <a:gd name="connsiteX9" fmla="*/ 841801 w 1985378"/>
                <a:gd name="connsiteY9" fmla="*/ 2686494 h 2686491"/>
                <a:gd name="connsiteX10" fmla="*/ 1797464 w 1985378"/>
                <a:gd name="connsiteY10" fmla="*/ 1477 h 2686491"/>
                <a:gd name="connsiteX0" fmla="*/ 1797464 w 1985378"/>
                <a:gd name="connsiteY0" fmla="*/ 51464 h 2736478"/>
                <a:gd name="connsiteX1" fmla="*/ 1760265 w 1985378"/>
                <a:gd name="connsiteY1" fmla="*/ 58271 h 2736478"/>
                <a:gd name="connsiteX2" fmla="*/ 733781 w 1985378"/>
                <a:gd name="connsiteY2" fmla="*/ 803146 h 2736478"/>
                <a:gd name="connsiteX3" fmla="*/ 246975 w 1985378"/>
                <a:gd name="connsiteY3" fmla="*/ 58271 h 2736478"/>
                <a:gd name="connsiteX4" fmla="*/ 209776 w 1985378"/>
                <a:gd name="connsiteY4" fmla="*/ 51464 h 2736478"/>
                <a:gd name="connsiteX5" fmla="*/ 3 w 1985378"/>
                <a:gd name="connsiteY5" fmla="*/ 704733 h 2736478"/>
                <a:gd name="connsiteX6" fmla="*/ 1001957 w 1985378"/>
                <a:gd name="connsiteY6" fmla="*/ 2681170 h 2736478"/>
                <a:gd name="connsiteX7" fmla="*/ 1003620 w 1985378"/>
                <a:gd name="connsiteY7" fmla="*/ 2679221 h 2736478"/>
                <a:gd name="connsiteX8" fmla="*/ 841801 w 1985378"/>
                <a:gd name="connsiteY8" fmla="*/ 2736481 h 2736478"/>
                <a:gd name="connsiteX9" fmla="*/ 1797464 w 1985378"/>
                <a:gd name="connsiteY9" fmla="*/ 51464 h 2736478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209776 w 1985378"/>
                <a:gd name="connsiteY4" fmla="*/ 48843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246975 w 1985378"/>
                <a:gd name="connsiteY3" fmla="*/ 55650 h 2733857"/>
                <a:gd name="connsiteX4" fmla="*/ 373860 w 1985378"/>
                <a:gd name="connsiteY4" fmla="*/ 129969 h 2733857"/>
                <a:gd name="connsiteX5" fmla="*/ 3 w 1985378"/>
                <a:gd name="connsiteY5" fmla="*/ 702112 h 2733857"/>
                <a:gd name="connsiteX6" fmla="*/ 1001957 w 1985378"/>
                <a:gd name="connsiteY6" fmla="*/ 2678549 h 2733857"/>
                <a:gd name="connsiteX7" fmla="*/ 1003620 w 1985378"/>
                <a:gd name="connsiteY7" fmla="*/ 2676600 h 2733857"/>
                <a:gd name="connsiteX8" fmla="*/ 841801 w 1985378"/>
                <a:gd name="connsiteY8" fmla="*/ 2733860 h 2733857"/>
                <a:gd name="connsiteX9" fmla="*/ 1797464 w 1985378"/>
                <a:gd name="connsiteY9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373860 w 1985378"/>
                <a:gd name="connsiteY3" fmla="*/ 129969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797464 w 1985378"/>
                <a:gd name="connsiteY0" fmla="*/ 48843 h 2733857"/>
                <a:gd name="connsiteX1" fmla="*/ 1760265 w 1985378"/>
                <a:gd name="connsiteY1" fmla="*/ 55650 h 2733857"/>
                <a:gd name="connsiteX2" fmla="*/ 693744 w 1985378"/>
                <a:gd name="connsiteY2" fmla="*/ 765027 h 2733857"/>
                <a:gd name="connsiteX3" fmla="*/ 485522 w 1985378"/>
                <a:gd name="connsiteY3" fmla="*/ 221837 h 2733857"/>
                <a:gd name="connsiteX4" fmla="*/ 3 w 1985378"/>
                <a:gd name="connsiteY4" fmla="*/ 702112 h 2733857"/>
                <a:gd name="connsiteX5" fmla="*/ 1001957 w 1985378"/>
                <a:gd name="connsiteY5" fmla="*/ 2678549 h 2733857"/>
                <a:gd name="connsiteX6" fmla="*/ 1003620 w 1985378"/>
                <a:gd name="connsiteY6" fmla="*/ 2676600 h 2733857"/>
                <a:gd name="connsiteX7" fmla="*/ 841801 w 1985378"/>
                <a:gd name="connsiteY7" fmla="*/ 2733860 h 2733857"/>
                <a:gd name="connsiteX8" fmla="*/ 1797464 w 1985378"/>
                <a:gd name="connsiteY8" fmla="*/ 48843 h 2733857"/>
                <a:gd name="connsiteX0" fmla="*/ 1333666 w 1521580"/>
                <a:gd name="connsiteY0" fmla="*/ 48843 h 2733857"/>
                <a:gd name="connsiteX1" fmla="*/ 1296467 w 1521580"/>
                <a:gd name="connsiteY1" fmla="*/ 55650 h 2733857"/>
                <a:gd name="connsiteX2" fmla="*/ 229946 w 1521580"/>
                <a:gd name="connsiteY2" fmla="*/ 765027 h 2733857"/>
                <a:gd name="connsiteX3" fmla="*/ 21724 w 1521580"/>
                <a:gd name="connsiteY3" fmla="*/ 221837 h 2733857"/>
                <a:gd name="connsiteX4" fmla="*/ 538159 w 1521580"/>
                <a:gd name="connsiteY4" fmla="*/ 2678549 h 2733857"/>
                <a:gd name="connsiteX5" fmla="*/ 539822 w 1521580"/>
                <a:gd name="connsiteY5" fmla="*/ 2676600 h 2733857"/>
                <a:gd name="connsiteX6" fmla="*/ 378003 w 1521580"/>
                <a:gd name="connsiteY6" fmla="*/ 2733860 h 2733857"/>
                <a:gd name="connsiteX7" fmla="*/ 1333666 w 1521580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823511 w 1805269"/>
                <a:gd name="connsiteY5" fmla="*/ 2676600 h 2733857"/>
                <a:gd name="connsiteX6" fmla="*/ 661692 w 1805269"/>
                <a:gd name="connsiteY6" fmla="*/ 2733860 h 2733857"/>
                <a:gd name="connsiteX7" fmla="*/ 1617355 w 1805269"/>
                <a:gd name="connsiteY7" fmla="*/ 48843 h 2733857"/>
                <a:gd name="connsiteX0" fmla="*/ 1617355 w 1805269"/>
                <a:gd name="connsiteY0" fmla="*/ 48843 h 2733857"/>
                <a:gd name="connsiteX1" fmla="*/ 1580156 w 1805269"/>
                <a:gd name="connsiteY1" fmla="*/ 55650 h 2733857"/>
                <a:gd name="connsiteX2" fmla="*/ 513635 w 1805269"/>
                <a:gd name="connsiteY2" fmla="*/ 765027 h 2733857"/>
                <a:gd name="connsiteX3" fmla="*/ 305413 w 1805269"/>
                <a:gd name="connsiteY3" fmla="*/ 221837 h 2733857"/>
                <a:gd name="connsiteX4" fmla="*/ 821848 w 1805269"/>
                <a:gd name="connsiteY4" fmla="*/ 2678549 h 2733857"/>
                <a:gd name="connsiteX5" fmla="*/ 661692 w 1805269"/>
                <a:gd name="connsiteY5" fmla="*/ 2733860 h 2733857"/>
                <a:gd name="connsiteX6" fmla="*/ 1617355 w 1805269"/>
                <a:gd name="connsiteY6" fmla="*/ 48843 h 2733857"/>
                <a:gd name="connsiteX0" fmla="*/ 1322331 w 1510245"/>
                <a:gd name="connsiteY0" fmla="*/ 48843 h 2734141"/>
                <a:gd name="connsiteX1" fmla="*/ 1285132 w 1510245"/>
                <a:gd name="connsiteY1" fmla="*/ 55650 h 2734141"/>
                <a:gd name="connsiteX2" fmla="*/ 218611 w 1510245"/>
                <a:gd name="connsiteY2" fmla="*/ 765027 h 2734141"/>
                <a:gd name="connsiteX3" fmla="*/ 10389 w 1510245"/>
                <a:gd name="connsiteY3" fmla="*/ 221837 h 2734141"/>
                <a:gd name="connsiteX4" fmla="*/ 366668 w 1510245"/>
                <a:gd name="connsiteY4" fmla="*/ 2733860 h 2734141"/>
                <a:gd name="connsiteX5" fmla="*/ 1322331 w 1510245"/>
                <a:gd name="connsiteY5" fmla="*/ 48843 h 2734141"/>
                <a:gd name="connsiteX0" fmla="*/ 1479601 w 1667515"/>
                <a:gd name="connsiteY0" fmla="*/ 48843 h 2733857"/>
                <a:gd name="connsiteX1" fmla="*/ 1442402 w 1667515"/>
                <a:gd name="connsiteY1" fmla="*/ 55650 h 2733857"/>
                <a:gd name="connsiteX2" fmla="*/ 375881 w 1667515"/>
                <a:gd name="connsiteY2" fmla="*/ 765027 h 2733857"/>
                <a:gd name="connsiteX3" fmla="*/ 167659 w 1667515"/>
                <a:gd name="connsiteY3" fmla="*/ 221837 h 2733857"/>
                <a:gd name="connsiteX4" fmla="*/ 523938 w 1667515"/>
                <a:gd name="connsiteY4" fmla="*/ 2733860 h 2733857"/>
                <a:gd name="connsiteX5" fmla="*/ 1479601 w 1667515"/>
                <a:gd name="connsiteY5" fmla="*/ 48843 h 2733857"/>
                <a:gd name="connsiteX0" fmla="*/ 1621610 w 1809524"/>
                <a:gd name="connsiteY0" fmla="*/ 48843 h 2733857"/>
                <a:gd name="connsiteX1" fmla="*/ 1584411 w 1809524"/>
                <a:gd name="connsiteY1" fmla="*/ 55650 h 2733857"/>
                <a:gd name="connsiteX2" fmla="*/ 517890 w 1809524"/>
                <a:gd name="connsiteY2" fmla="*/ 765027 h 2733857"/>
                <a:gd name="connsiteX3" fmla="*/ 309668 w 1809524"/>
                <a:gd name="connsiteY3" fmla="*/ 221837 h 2733857"/>
                <a:gd name="connsiteX4" fmla="*/ 665947 w 1809524"/>
                <a:gd name="connsiteY4" fmla="*/ 2733860 h 2733857"/>
                <a:gd name="connsiteX5" fmla="*/ 1621610 w 1809524"/>
                <a:gd name="connsiteY5" fmla="*/ 48843 h 2733857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486743 w 1674657"/>
                <a:gd name="connsiteY0" fmla="*/ 50504 h 2735518"/>
                <a:gd name="connsiteX1" fmla="*/ 1449544 w 1674657"/>
                <a:gd name="connsiteY1" fmla="*/ 57311 h 2735518"/>
                <a:gd name="connsiteX2" fmla="*/ 513261 w 1674657"/>
                <a:gd name="connsiteY2" fmla="*/ 789191 h 2735518"/>
                <a:gd name="connsiteX3" fmla="*/ 174801 w 1674657"/>
                <a:gd name="connsiteY3" fmla="*/ 223498 h 2735518"/>
                <a:gd name="connsiteX4" fmla="*/ 531080 w 1674657"/>
                <a:gd name="connsiteY4" fmla="*/ 2735521 h 2735518"/>
                <a:gd name="connsiteX5" fmla="*/ 1486743 w 1674657"/>
                <a:gd name="connsiteY5" fmla="*/ 50504 h 2735518"/>
                <a:gd name="connsiteX0" fmla="*/ 1601791 w 1789705"/>
                <a:gd name="connsiteY0" fmla="*/ 50504 h 2735518"/>
                <a:gd name="connsiteX1" fmla="*/ 1564592 w 1789705"/>
                <a:gd name="connsiteY1" fmla="*/ 57311 h 2735518"/>
                <a:gd name="connsiteX2" fmla="*/ 628309 w 1789705"/>
                <a:gd name="connsiteY2" fmla="*/ 789191 h 2735518"/>
                <a:gd name="connsiteX3" fmla="*/ 289849 w 1789705"/>
                <a:gd name="connsiteY3" fmla="*/ 223498 h 2735518"/>
                <a:gd name="connsiteX4" fmla="*/ 646128 w 1789705"/>
                <a:gd name="connsiteY4" fmla="*/ 2735521 h 2735518"/>
                <a:gd name="connsiteX5" fmla="*/ 1601791 w 1789705"/>
                <a:gd name="connsiteY5" fmla="*/ 50504 h 2735518"/>
                <a:gd name="connsiteX0" fmla="*/ 1634082 w 1821996"/>
                <a:gd name="connsiteY0" fmla="*/ 50504 h 2735518"/>
                <a:gd name="connsiteX1" fmla="*/ 1596883 w 1821996"/>
                <a:gd name="connsiteY1" fmla="*/ 57311 h 2735518"/>
                <a:gd name="connsiteX2" fmla="*/ 660600 w 1821996"/>
                <a:gd name="connsiteY2" fmla="*/ 789191 h 2735518"/>
                <a:gd name="connsiteX3" fmla="*/ 322140 w 1821996"/>
                <a:gd name="connsiteY3" fmla="*/ 223498 h 2735518"/>
                <a:gd name="connsiteX4" fmla="*/ 678419 w 1821996"/>
                <a:gd name="connsiteY4" fmla="*/ 2735521 h 2735518"/>
                <a:gd name="connsiteX5" fmla="*/ 1634082 w 1821996"/>
                <a:gd name="connsiteY5" fmla="*/ 50504 h 2735518"/>
                <a:gd name="connsiteX0" fmla="*/ 1575457 w 1768900"/>
                <a:gd name="connsiteY0" fmla="*/ 73642 h 2724814"/>
                <a:gd name="connsiteX1" fmla="*/ 1596883 w 1768900"/>
                <a:gd name="connsiteY1" fmla="*/ 46607 h 2724814"/>
                <a:gd name="connsiteX2" fmla="*/ 660600 w 1768900"/>
                <a:gd name="connsiteY2" fmla="*/ 778487 h 2724814"/>
                <a:gd name="connsiteX3" fmla="*/ 322140 w 1768900"/>
                <a:gd name="connsiteY3" fmla="*/ 212794 h 2724814"/>
                <a:gd name="connsiteX4" fmla="*/ 678419 w 1768900"/>
                <a:gd name="connsiteY4" fmla="*/ 2724817 h 2724814"/>
                <a:gd name="connsiteX5" fmla="*/ 1575457 w 1768900"/>
                <a:gd name="connsiteY5" fmla="*/ 73642 h 2724814"/>
                <a:gd name="connsiteX0" fmla="*/ 1575457 w 1900071"/>
                <a:gd name="connsiteY0" fmla="*/ 73642 h 2724814"/>
                <a:gd name="connsiteX1" fmla="*/ 1596883 w 1900071"/>
                <a:gd name="connsiteY1" fmla="*/ 46607 h 2724814"/>
                <a:gd name="connsiteX2" fmla="*/ 660600 w 1900071"/>
                <a:gd name="connsiteY2" fmla="*/ 778487 h 2724814"/>
                <a:gd name="connsiteX3" fmla="*/ 322140 w 1900071"/>
                <a:gd name="connsiteY3" fmla="*/ 212794 h 2724814"/>
                <a:gd name="connsiteX4" fmla="*/ 678419 w 1900071"/>
                <a:gd name="connsiteY4" fmla="*/ 2724817 h 2724814"/>
                <a:gd name="connsiteX5" fmla="*/ 1575457 w 1900071"/>
                <a:gd name="connsiteY5" fmla="*/ 73642 h 2724814"/>
                <a:gd name="connsiteX0" fmla="*/ 1575457 w 1900986"/>
                <a:gd name="connsiteY0" fmla="*/ 73642 h 2724814"/>
                <a:gd name="connsiteX1" fmla="*/ 1596883 w 1900986"/>
                <a:gd name="connsiteY1" fmla="*/ 46607 h 2724814"/>
                <a:gd name="connsiteX2" fmla="*/ 660600 w 1900986"/>
                <a:gd name="connsiteY2" fmla="*/ 778487 h 2724814"/>
                <a:gd name="connsiteX3" fmla="*/ 322140 w 1900986"/>
                <a:gd name="connsiteY3" fmla="*/ 212794 h 2724814"/>
                <a:gd name="connsiteX4" fmla="*/ 678419 w 1900986"/>
                <a:gd name="connsiteY4" fmla="*/ 2724817 h 2724814"/>
                <a:gd name="connsiteX5" fmla="*/ 1575457 w 1900986"/>
                <a:gd name="connsiteY5" fmla="*/ 73642 h 2724814"/>
                <a:gd name="connsiteX0" fmla="*/ 1647430 w 1972959"/>
                <a:gd name="connsiteY0" fmla="*/ 73642 h 2724814"/>
                <a:gd name="connsiteX1" fmla="*/ 1668856 w 1972959"/>
                <a:gd name="connsiteY1" fmla="*/ 46607 h 2724814"/>
                <a:gd name="connsiteX2" fmla="*/ 732573 w 1972959"/>
                <a:gd name="connsiteY2" fmla="*/ 778487 h 2724814"/>
                <a:gd name="connsiteX3" fmla="*/ 394113 w 1972959"/>
                <a:gd name="connsiteY3" fmla="*/ 212794 h 2724814"/>
                <a:gd name="connsiteX4" fmla="*/ 750392 w 1972959"/>
                <a:gd name="connsiteY4" fmla="*/ 2724817 h 2724814"/>
                <a:gd name="connsiteX5" fmla="*/ 1647430 w 1972959"/>
                <a:gd name="connsiteY5" fmla="*/ 73642 h 2724814"/>
                <a:gd name="connsiteX0" fmla="*/ 1698909 w 2024438"/>
                <a:gd name="connsiteY0" fmla="*/ 73642 h 2724814"/>
                <a:gd name="connsiteX1" fmla="*/ 1720335 w 2024438"/>
                <a:gd name="connsiteY1" fmla="*/ 46607 h 2724814"/>
                <a:gd name="connsiteX2" fmla="*/ 784052 w 2024438"/>
                <a:gd name="connsiteY2" fmla="*/ 778487 h 2724814"/>
                <a:gd name="connsiteX3" fmla="*/ 445592 w 2024438"/>
                <a:gd name="connsiteY3" fmla="*/ 212794 h 2724814"/>
                <a:gd name="connsiteX4" fmla="*/ 801871 w 2024438"/>
                <a:gd name="connsiteY4" fmla="*/ 2724817 h 2724814"/>
                <a:gd name="connsiteX5" fmla="*/ 1698909 w 2024438"/>
                <a:gd name="connsiteY5" fmla="*/ 73642 h 2724814"/>
                <a:gd name="connsiteX0" fmla="*/ 801871 w 1720344"/>
                <a:gd name="connsiteY0" fmla="*/ 2740105 h 2740102"/>
                <a:gd name="connsiteX1" fmla="*/ 1720335 w 1720344"/>
                <a:gd name="connsiteY1" fmla="*/ 61895 h 2740102"/>
                <a:gd name="connsiteX2" fmla="*/ 784052 w 1720344"/>
                <a:gd name="connsiteY2" fmla="*/ 793775 h 2740102"/>
                <a:gd name="connsiteX3" fmla="*/ 445592 w 1720344"/>
                <a:gd name="connsiteY3" fmla="*/ 228082 h 2740102"/>
                <a:gd name="connsiteX4" fmla="*/ 801871 w 1720344"/>
                <a:gd name="connsiteY4" fmla="*/ 2740105 h 2740102"/>
                <a:gd name="connsiteX0" fmla="*/ 801871 w 2103153"/>
                <a:gd name="connsiteY0" fmla="*/ 2712567 h 2712564"/>
                <a:gd name="connsiteX1" fmla="*/ 1720335 w 2103153"/>
                <a:gd name="connsiteY1" fmla="*/ 34357 h 2712564"/>
                <a:gd name="connsiteX2" fmla="*/ 784052 w 2103153"/>
                <a:gd name="connsiteY2" fmla="*/ 766237 h 2712564"/>
                <a:gd name="connsiteX3" fmla="*/ 445592 w 2103153"/>
                <a:gd name="connsiteY3" fmla="*/ 200544 h 2712564"/>
                <a:gd name="connsiteX4" fmla="*/ 801871 w 2103153"/>
                <a:gd name="connsiteY4" fmla="*/ 2712567 h 2712564"/>
                <a:gd name="connsiteX0" fmla="*/ 801871 w 2181308"/>
                <a:gd name="connsiteY0" fmla="*/ 2710666 h 2710663"/>
                <a:gd name="connsiteX1" fmla="*/ 1720335 w 2181308"/>
                <a:gd name="connsiteY1" fmla="*/ 32456 h 2710663"/>
                <a:gd name="connsiteX2" fmla="*/ 784052 w 2181308"/>
                <a:gd name="connsiteY2" fmla="*/ 764336 h 2710663"/>
                <a:gd name="connsiteX3" fmla="*/ 445592 w 2181308"/>
                <a:gd name="connsiteY3" fmla="*/ 198643 h 2710663"/>
                <a:gd name="connsiteX4" fmla="*/ 801871 w 2181308"/>
                <a:gd name="connsiteY4" fmla="*/ 2710666 h 2710663"/>
                <a:gd name="connsiteX0" fmla="*/ 801871 w 2247080"/>
                <a:gd name="connsiteY0" fmla="*/ 2705203 h 2705200"/>
                <a:gd name="connsiteX1" fmla="*/ 1720335 w 2247080"/>
                <a:gd name="connsiteY1" fmla="*/ 26993 h 2705200"/>
                <a:gd name="connsiteX2" fmla="*/ 784052 w 2247080"/>
                <a:gd name="connsiteY2" fmla="*/ 758873 h 2705200"/>
                <a:gd name="connsiteX3" fmla="*/ 445592 w 2247080"/>
                <a:gd name="connsiteY3" fmla="*/ 193180 h 2705200"/>
                <a:gd name="connsiteX4" fmla="*/ 801871 w 2247080"/>
                <a:gd name="connsiteY4" fmla="*/ 2705203 h 2705200"/>
                <a:gd name="connsiteX0" fmla="*/ 801871 w 2262706"/>
                <a:gd name="connsiteY0" fmla="*/ 2705203 h 2705200"/>
                <a:gd name="connsiteX1" fmla="*/ 1720335 w 2262706"/>
                <a:gd name="connsiteY1" fmla="*/ 26993 h 2705200"/>
                <a:gd name="connsiteX2" fmla="*/ 784052 w 2262706"/>
                <a:gd name="connsiteY2" fmla="*/ 758873 h 2705200"/>
                <a:gd name="connsiteX3" fmla="*/ 445592 w 2262706"/>
                <a:gd name="connsiteY3" fmla="*/ 193180 h 2705200"/>
                <a:gd name="connsiteX4" fmla="*/ 801871 w 2262706"/>
                <a:gd name="connsiteY4" fmla="*/ 2705203 h 2705200"/>
                <a:gd name="connsiteX0" fmla="*/ 801871 w 2270443"/>
                <a:gd name="connsiteY0" fmla="*/ 2711794 h 2711791"/>
                <a:gd name="connsiteX1" fmla="*/ 1720335 w 2270443"/>
                <a:gd name="connsiteY1" fmla="*/ 33584 h 2711791"/>
                <a:gd name="connsiteX2" fmla="*/ 784052 w 2270443"/>
                <a:gd name="connsiteY2" fmla="*/ 765464 h 2711791"/>
                <a:gd name="connsiteX3" fmla="*/ 445592 w 2270443"/>
                <a:gd name="connsiteY3" fmla="*/ 199771 h 2711791"/>
                <a:gd name="connsiteX4" fmla="*/ 801871 w 2270443"/>
                <a:gd name="connsiteY4" fmla="*/ 2711794 h 2711791"/>
                <a:gd name="connsiteX0" fmla="*/ 801871 w 2254968"/>
                <a:gd name="connsiteY0" fmla="*/ 2735459 h 2735456"/>
                <a:gd name="connsiteX1" fmla="*/ 1720335 w 2254968"/>
                <a:gd name="connsiteY1" fmla="*/ 57249 h 2735456"/>
                <a:gd name="connsiteX2" fmla="*/ 784052 w 2254968"/>
                <a:gd name="connsiteY2" fmla="*/ 789129 h 2735456"/>
                <a:gd name="connsiteX3" fmla="*/ 445592 w 2254968"/>
                <a:gd name="connsiteY3" fmla="*/ 223436 h 2735456"/>
                <a:gd name="connsiteX4" fmla="*/ 801871 w 2254968"/>
                <a:gd name="connsiteY4" fmla="*/ 2735459 h 2735456"/>
                <a:gd name="connsiteX0" fmla="*/ 801871 w 2254968"/>
                <a:gd name="connsiteY0" fmla="*/ 2743285 h 2743282"/>
                <a:gd name="connsiteX1" fmla="*/ 1720335 w 2254968"/>
                <a:gd name="connsiteY1" fmla="*/ 65075 h 2743282"/>
                <a:gd name="connsiteX2" fmla="*/ 784052 w 2254968"/>
                <a:gd name="connsiteY2" fmla="*/ 796955 h 2743282"/>
                <a:gd name="connsiteX3" fmla="*/ 445592 w 2254968"/>
                <a:gd name="connsiteY3" fmla="*/ 231262 h 2743282"/>
                <a:gd name="connsiteX4" fmla="*/ 801871 w 2254968"/>
                <a:gd name="connsiteY4" fmla="*/ 2743285 h 2743282"/>
                <a:gd name="connsiteX0" fmla="*/ 801871 w 2254968"/>
                <a:gd name="connsiteY0" fmla="*/ 2751973 h 2751970"/>
                <a:gd name="connsiteX1" fmla="*/ 1720335 w 2254968"/>
                <a:gd name="connsiteY1" fmla="*/ 73763 h 2751970"/>
                <a:gd name="connsiteX2" fmla="*/ 784052 w 2254968"/>
                <a:gd name="connsiteY2" fmla="*/ 805643 h 2751970"/>
                <a:gd name="connsiteX3" fmla="*/ 445592 w 2254968"/>
                <a:gd name="connsiteY3" fmla="*/ 239950 h 2751970"/>
                <a:gd name="connsiteX4" fmla="*/ 801871 w 225496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  <a:gd name="connsiteX0" fmla="*/ 825661 w 2278758"/>
                <a:gd name="connsiteY0" fmla="*/ 2751973 h 2751970"/>
                <a:gd name="connsiteX1" fmla="*/ 1744125 w 2278758"/>
                <a:gd name="connsiteY1" fmla="*/ 73763 h 2751970"/>
                <a:gd name="connsiteX2" fmla="*/ 807842 w 2278758"/>
                <a:gd name="connsiteY2" fmla="*/ 805643 h 2751970"/>
                <a:gd name="connsiteX3" fmla="*/ 469382 w 2278758"/>
                <a:gd name="connsiteY3" fmla="*/ 239950 h 2751970"/>
                <a:gd name="connsiteX4" fmla="*/ 825661 w 2278758"/>
                <a:gd name="connsiteY4" fmla="*/ 2751973 h 2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758" h="2751970">
                  <a:moveTo>
                    <a:pt x="825661" y="2751973"/>
                  </a:moveTo>
                  <a:cubicBezTo>
                    <a:pt x="1145479" y="2323576"/>
                    <a:pt x="3243890" y="1556811"/>
                    <a:pt x="1744125" y="73763"/>
                  </a:cubicBezTo>
                  <a:cubicBezTo>
                    <a:pt x="1431916" y="-234966"/>
                    <a:pt x="991553" y="506484"/>
                    <a:pt x="807842" y="805643"/>
                  </a:cubicBezTo>
                  <a:cubicBezTo>
                    <a:pt x="596600" y="559065"/>
                    <a:pt x="772775" y="125107"/>
                    <a:pt x="469382" y="239950"/>
                  </a:cubicBezTo>
                  <a:cubicBezTo>
                    <a:pt x="-216420" y="499545"/>
                    <a:pt x="-194116" y="1054767"/>
                    <a:pt x="825661" y="2751973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자유형: 도형 57"/>
            <p:cNvSpPr/>
            <p:nvPr userDrawn="1"/>
          </p:nvSpPr>
          <p:spPr>
            <a:xfrm rot="19800000" flipH="1">
              <a:off x="7504770" y="1454610"/>
              <a:ext cx="193218" cy="254255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2007237 w 2046093"/>
                <a:gd name="connsiteY0" fmla="*/ 654746 h 2631183"/>
                <a:gd name="connsiteX1" fmla="*/ 1760265 w 2046093"/>
                <a:gd name="connsiteY1" fmla="*/ 8284 h 2631183"/>
                <a:gd name="connsiteX2" fmla="*/ 1005133 w 2046093"/>
                <a:gd name="connsiteY2" fmla="*/ 676391 h 2631183"/>
                <a:gd name="connsiteX3" fmla="*/ 1003620 w 2046093"/>
                <a:gd name="connsiteY3" fmla="*/ 675053 h 2631183"/>
                <a:gd name="connsiteX4" fmla="*/ 1002107 w 2046093"/>
                <a:gd name="connsiteY4" fmla="*/ 676391 h 2631183"/>
                <a:gd name="connsiteX5" fmla="*/ 246975 w 2046093"/>
                <a:gd name="connsiteY5" fmla="*/ 8284 h 2631183"/>
                <a:gd name="connsiteX6" fmla="*/ 209776 w 2046093"/>
                <a:gd name="connsiteY6" fmla="*/ 1477 h 2631183"/>
                <a:gd name="connsiteX7" fmla="*/ 3 w 2046093"/>
                <a:gd name="connsiteY7" fmla="*/ 654746 h 2631183"/>
                <a:gd name="connsiteX8" fmla="*/ 1001957 w 2046093"/>
                <a:gd name="connsiteY8" fmla="*/ 2631183 h 2631183"/>
                <a:gd name="connsiteX9" fmla="*/ 1003620 w 2046093"/>
                <a:gd name="connsiteY9" fmla="*/ 2629234 h 2631183"/>
                <a:gd name="connsiteX10" fmla="*/ 1005283 w 2046093"/>
                <a:gd name="connsiteY10" fmla="*/ 2631183 h 2631183"/>
                <a:gd name="connsiteX11" fmla="*/ 2007237 w 2046093"/>
                <a:gd name="connsiteY11" fmla="*/ 654746 h 2631183"/>
                <a:gd name="connsiteX0" fmla="*/ 2007237 w 2047094"/>
                <a:gd name="connsiteY0" fmla="*/ 880026 h 2856463"/>
                <a:gd name="connsiteX1" fmla="*/ 1768435 w 2047094"/>
                <a:gd name="connsiteY1" fmla="*/ 17 h 2856463"/>
                <a:gd name="connsiteX2" fmla="*/ 1005133 w 2047094"/>
                <a:gd name="connsiteY2" fmla="*/ 901671 h 2856463"/>
                <a:gd name="connsiteX3" fmla="*/ 1003620 w 2047094"/>
                <a:gd name="connsiteY3" fmla="*/ 900333 h 2856463"/>
                <a:gd name="connsiteX4" fmla="*/ 1002107 w 2047094"/>
                <a:gd name="connsiteY4" fmla="*/ 901671 h 2856463"/>
                <a:gd name="connsiteX5" fmla="*/ 246975 w 2047094"/>
                <a:gd name="connsiteY5" fmla="*/ 233564 h 2856463"/>
                <a:gd name="connsiteX6" fmla="*/ 209776 w 2047094"/>
                <a:gd name="connsiteY6" fmla="*/ 226757 h 2856463"/>
                <a:gd name="connsiteX7" fmla="*/ 3 w 2047094"/>
                <a:gd name="connsiteY7" fmla="*/ 880026 h 2856463"/>
                <a:gd name="connsiteX8" fmla="*/ 1001957 w 2047094"/>
                <a:gd name="connsiteY8" fmla="*/ 2856463 h 2856463"/>
                <a:gd name="connsiteX9" fmla="*/ 1003620 w 2047094"/>
                <a:gd name="connsiteY9" fmla="*/ 2854514 h 2856463"/>
                <a:gd name="connsiteX10" fmla="*/ 1005283 w 2047094"/>
                <a:gd name="connsiteY10" fmla="*/ 2856463 h 2856463"/>
                <a:gd name="connsiteX11" fmla="*/ 2007237 w 2047094"/>
                <a:gd name="connsiteY11" fmla="*/ 880026 h 2856463"/>
                <a:gd name="connsiteX0" fmla="*/ 2161607 w 2189712"/>
                <a:gd name="connsiteY0" fmla="*/ 1048964 h 2857100"/>
                <a:gd name="connsiteX1" fmla="*/ 1768435 w 2189712"/>
                <a:gd name="connsiteY1" fmla="*/ 654 h 2857100"/>
                <a:gd name="connsiteX2" fmla="*/ 1005133 w 2189712"/>
                <a:gd name="connsiteY2" fmla="*/ 902308 h 2857100"/>
                <a:gd name="connsiteX3" fmla="*/ 1003620 w 2189712"/>
                <a:gd name="connsiteY3" fmla="*/ 900970 h 2857100"/>
                <a:gd name="connsiteX4" fmla="*/ 1002107 w 2189712"/>
                <a:gd name="connsiteY4" fmla="*/ 902308 h 2857100"/>
                <a:gd name="connsiteX5" fmla="*/ 246975 w 2189712"/>
                <a:gd name="connsiteY5" fmla="*/ 234201 h 2857100"/>
                <a:gd name="connsiteX6" fmla="*/ 209776 w 2189712"/>
                <a:gd name="connsiteY6" fmla="*/ 227394 h 2857100"/>
                <a:gd name="connsiteX7" fmla="*/ 3 w 2189712"/>
                <a:gd name="connsiteY7" fmla="*/ 880663 h 2857100"/>
                <a:gd name="connsiteX8" fmla="*/ 1001957 w 2189712"/>
                <a:gd name="connsiteY8" fmla="*/ 2857100 h 2857100"/>
                <a:gd name="connsiteX9" fmla="*/ 1003620 w 2189712"/>
                <a:gd name="connsiteY9" fmla="*/ 2855151 h 2857100"/>
                <a:gd name="connsiteX10" fmla="*/ 1005283 w 2189712"/>
                <a:gd name="connsiteY10" fmla="*/ 2857100 h 2857100"/>
                <a:gd name="connsiteX11" fmla="*/ 2161607 w 2189712"/>
                <a:gd name="connsiteY11" fmla="*/ 1048964 h 2857100"/>
                <a:gd name="connsiteX0" fmla="*/ 1005283 w 1768437"/>
                <a:gd name="connsiteY0" fmla="*/ 2923039 h 2923039"/>
                <a:gd name="connsiteX1" fmla="*/ 1768435 w 1768437"/>
                <a:gd name="connsiteY1" fmla="*/ 66593 h 2923039"/>
                <a:gd name="connsiteX2" fmla="*/ 1005133 w 1768437"/>
                <a:gd name="connsiteY2" fmla="*/ 968247 h 2923039"/>
                <a:gd name="connsiteX3" fmla="*/ 1003620 w 1768437"/>
                <a:gd name="connsiteY3" fmla="*/ 966909 h 2923039"/>
                <a:gd name="connsiteX4" fmla="*/ 1002107 w 1768437"/>
                <a:gd name="connsiteY4" fmla="*/ 968247 h 2923039"/>
                <a:gd name="connsiteX5" fmla="*/ 246975 w 1768437"/>
                <a:gd name="connsiteY5" fmla="*/ 300140 h 2923039"/>
                <a:gd name="connsiteX6" fmla="*/ 209776 w 1768437"/>
                <a:gd name="connsiteY6" fmla="*/ 293333 h 2923039"/>
                <a:gd name="connsiteX7" fmla="*/ 3 w 1768437"/>
                <a:gd name="connsiteY7" fmla="*/ 946602 h 2923039"/>
                <a:gd name="connsiteX8" fmla="*/ 1001957 w 1768437"/>
                <a:gd name="connsiteY8" fmla="*/ 2923039 h 2923039"/>
                <a:gd name="connsiteX9" fmla="*/ 1003620 w 1768437"/>
                <a:gd name="connsiteY9" fmla="*/ 2921090 h 2923039"/>
                <a:gd name="connsiteX10" fmla="*/ 1005283 w 1768437"/>
                <a:gd name="connsiteY10" fmla="*/ 2923039 h 2923039"/>
                <a:gd name="connsiteX0" fmla="*/ 1005283 w 1906218"/>
                <a:gd name="connsiteY0" fmla="*/ 3025738 h 3025738"/>
                <a:gd name="connsiteX1" fmla="*/ 1906224 w 1906218"/>
                <a:gd name="connsiteY1" fmla="*/ 61141 h 3025738"/>
                <a:gd name="connsiteX2" fmla="*/ 1005133 w 1906218"/>
                <a:gd name="connsiteY2" fmla="*/ 1070946 h 3025738"/>
                <a:gd name="connsiteX3" fmla="*/ 1003620 w 1906218"/>
                <a:gd name="connsiteY3" fmla="*/ 1069608 h 3025738"/>
                <a:gd name="connsiteX4" fmla="*/ 1002107 w 1906218"/>
                <a:gd name="connsiteY4" fmla="*/ 1070946 h 3025738"/>
                <a:gd name="connsiteX5" fmla="*/ 246975 w 1906218"/>
                <a:gd name="connsiteY5" fmla="*/ 402839 h 3025738"/>
                <a:gd name="connsiteX6" fmla="*/ 209776 w 1906218"/>
                <a:gd name="connsiteY6" fmla="*/ 396032 h 3025738"/>
                <a:gd name="connsiteX7" fmla="*/ 3 w 1906218"/>
                <a:gd name="connsiteY7" fmla="*/ 1049301 h 3025738"/>
                <a:gd name="connsiteX8" fmla="*/ 1001957 w 1906218"/>
                <a:gd name="connsiteY8" fmla="*/ 3025738 h 3025738"/>
                <a:gd name="connsiteX9" fmla="*/ 1003620 w 1906218"/>
                <a:gd name="connsiteY9" fmla="*/ 3023789 h 3025738"/>
                <a:gd name="connsiteX10" fmla="*/ 1005283 w 1906218"/>
                <a:gd name="connsiteY10" fmla="*/ 3025738 h 3025738"/>
                <a:gd name="connsiteX0" fmla="*/ 1005283 w 2197319"/>
                <a:gd name="connsiteY0" fmla="*/ 3010277 h 3010277"/>
                <a:gd name="connsiteX1" fmla="*/ 1906224 w 2197319"/>
                <a:gd name="connsiteY1" fmla="*/ 45680 h 3010277"/>
                <a:gd name="connsiteX2" fmla="*/ 1005133 w 2197319"/>
                <a:gd name="connsiteY2" fmla="*/ 1055485 h 3010277"/>
                <a:gd name="connsiteX3" fmla="*/ 1003620 w 2197319"/>
                <a:gd name="connsiteY3" fmla="*/ 1054147 h 3010277"/>
                <a:gd name="connsiteX4" fmla="*/ 1002107 w 2197319"/>
                <a:gd name="connsiteY4" fmla="*/ 1055485 h 3010277"/>
                <a:gd name="connsiteX5" fmla="*/ 246975 w 2197319"/>
                <a:gd name="connsiteY5" fmla="*/ 387378 h 3010277"/>
                <a:gd name="connsiteX6" fmla="*/ 209776 w 2197319"/>
                <a:gd name="connsiteY6" fmla="*/ 380571 h 3010277"/>
                <a:gd name="connsiteX7" fmla="*/ 3 w 2197319"/>
                <a:gd name="connsiteY7" fmla="*/ 1033840 h 3010277"/>
                <a:gd name="connsiteX8" fmla="*/ 1001957 w 2197319"/>
                <a:gd name="connsiteY8" fmla="*/ 3010277 h 3010277"/>
                <a:gd name="connsiteX9" fmla="*/ 1003620 w 2197319"/>
                <a:gd name="connsiteY9" fmla="*/ 3008328 h 3010277"/>
                <a:gd name="connsiteX10" fmla="*/ 1005283 w 2197319"/>
                <a:gd name="connsiteY10" fmla="*/ 3010277 h 3010277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003620 w 1909313"/>
                <a:gd name="connsiteY9" fmla="*/ 3034074 h 3240602"/>
                <a:gd name="connsiteX10" fmla="*/ 1295007 w 1909313"/>
                <a:gd name="connsiteY10" fmla="*/ 3240596 h 3240602"/>
                <a:gd name="connsiteX0" fmla="*/ 1295007 w 1909313"/>
                <a:gd name="connsiteY0" fmla="*/ 3240596 h 3240602"/>
                <a:gd name="connsiteX1" fmla="*/ 1906224 w 1909313"/>
                <a:gd name="connsiteY1" fmla="*/ 71426 h 3240602"/>
                <a:gd name="connsiteX2" fmla="*/ 1005133 w 1909313"/>
                <a:gd name="connsiteY2" fmla="*/ 1081231 h 3240602"/>
                <a:gd name="connsiteX3" fmla="*/ 1003620 w 1909313"/>
                <a:gd name="connsiteY3" fmla="*/ 1079893 h 3240602"/>
                <a:gd name="connsiteX4" fmla="*/ 1002107 w 1909313"/>
                <a:gd name="connsiteY4" fmla="*/ 1081231 h 3240602"/>
                <a:gd name="connsiteX5" fmla="*/ 246975 w 1909313"/>
                <a:gd name="connsiteY5" fmla="*/ 413124 h 3240602"/>
                <a:gd name="connsiteX6" fmla="*/ 209776 w 1909313"/>
                <a:gd name="connsiteY6" fmla="*/ 406317 h 3240602"/>
                <a:gd name="connsiteX7" fmla="*/ 3 w 1909313"/>
                <a:gd name="connsiteY7" fmla="*/ 1059586 h 3240602"/>
                <a:gd name="connsiteX8" fmla="*/ 1001957 w 1909313"/>
                <a:gd name="connsiteY8" fmla="*/ 3036023 h 3240602"/>
                <a:gd name="connsiteX9" fmla="*/ 1295007 w 1909313"/>
                <a:gd name="connsiteY9" fmla="*/ 3240596 h 3240602"/>
                <a:gd name="connsiteX0" fmla="*/ 1295007 w 1910808"/>
                <a:gd name="connsiteY0" fmla="*/ 3240596 h 3250810"/>
                <a:gd name="connsiteX1" fmla="*/ 1906224 w 1910808"/>
                <a:gd name="connsiteY1" fmla="*/ 71426 h 3250810"/>
                <a:gd name="connsiteX2" fmla="*/ 1005133 w 1910808"/>
                <a:gd name="connsiteY2" fmla="*/ 1081231 h 3250810"/>
                <a:gd name="connsiteX3" fmla="*/ 1003620 w 1910808"/>
                <a:gd name="connsiteY3" fmla="*/ 1079893 h 3250810"/>
                <a:gd name="connsiteX4" fmla="*/ 1002107 w 1910808"/>
                <a:gd name="connsiteY4" fmla="*/ 1081231 h 3250810"/>
                <a:gd name="connsiteX5" fmla="*/ 246975 w 1910808"/>
                <a:gd name="connsiteY5" fmla="*/ 413124 h 3250810"/>
                <a:gd name="connsiteX6" fmla="*/ 209776 w 1910808"/>
                <a:gd name="connsiteY6" fmla="*/ 406317 h 3250810"/>
                <a:gd name="connsiteX7" fmla="*/ 3 w 1910808"/>
                <a:gd name="connsiteY7" fmla="*/ 1059586 h 3250810"/>
                <a:gd name="connsiteX8" fmla="*/ 1295007 w 1910808"/>
                <a:gd name="connsiteY8" fmla="*/ 3240596 h 3250810"/>
                <a:gd name="connsiteX0" fmla="*/ 1156407 w 1771844"/>
                <a:gd name="connsiteY0" fmla="*/ 3240596 h 3241552"/>
                <a:gd name="connsiteX1" fmla="*/ 1767624 w 1771844"/>
                <a:gd name="connsiteY1" fmla="*/ 71426 h 3241552"/>
                <a:gd name="connsiteX2" fmla="*/ 866533 w 1771844"/>
                <a:gd name="connsiteY2" fmla="*/ 1081231 h 3241552"/>
                <a:gd name="connsiteX3" fmla="*/ 865020 w 1771844"/>
                <a:gd name="connsiteY3" fmla="*/ 1079893 h 3241552"/>
                <a:gd name="connsiteX4" fmla="*/ 863507 w 1771844"/>
                <a:gd name="connsiteY4" fmla="*/ 1081231 h 3241552"/>
                <a:gd name="connsiteX5" fmla="*/ 108375 w 1771844"/>
                <a:gd name="connsiteY5" fmla="*/ 413124 h 3241552"/>
                <a:gd name="connsiteX6" fmla="*/ 71176 w 1771844"/>
                <a:gd name="connsiteY6" fmla="*/ 406317 h 3241552"/>
                <a:gd name="connsiteX7" fmla="*/ 1156407 w 1771844"/>
                <a:gd name="connsiteY7" fmla="*/ 3240596 h 3241552"/>
                <a:gd name="connsiteX0" fmla="*/ 1048026 w 1663398"/>
                <a:gd name="connsiteY0" fmla="*/ 3240596 h 3241539"/>
                <a:gd name="connsiteX1" fmla="*/ 1659243 w 1663398"/>
                <a:gd name="connsiteY1" fmla="*/ 71426 h 3241539"/>
                <a:gd name="connsiteX2" fmla="*/ 758152 w 1663398"/>
                <a:gd name="connsiteY2" fmla="*/ 1081231 h 3241539"/>
                <a:gd name="connsiteX3" fmla="*/ 756639 w 1663398"/>
                <a:gd name="connsiteY3" fmla="*/ 1079893 h 3241539"/>
                <a:gd name="connsiteX4" fmla="*/ 755126 w 1663398"/>
                <a:gd name="connsiteY4" fmla="*/ 1081231 h 3241539"/>
                <a:gd name="connsiteX5" fmla="*/ -6 w 1663398"/>
                <a:gd name="connsiteY5" fmla="*/ 413124 h 3241539"/>
                <a:gd name="connsiteX6" fmla="*/ 1048026 w 1663398"/>
                <a:gd name="connsiteY6" fmla="*/ 3240596 h 3241539"/>
                <a:gd name="connsiteX0" fmla="*/ 1048026 w 2044623"/>
                <a:gd name="connsiteY0" fmla="*/ 3187361 h 3188304"/>
                <a:gd name="connsiteX1" fmla="*/ 1659243 w 2044623"/>
                <a:gd name="connsiteY1" fmla="*/ 18191 h 3188304"/>
                <a:gd name="connsiteX2" fmla="*/ 758152 w 2044623"/>
                <a:gd name="connsiteY2" fmla="*/ 1027996 h 3188304"/>
                <a:gd name="connsiteX3" fmla="*/ 756639 w 2044623"/>
                <a:gd name="connsiteY3" fmla="*/ 1026658 h 3188304"/>
                <a:gd name="connsiteX4" fmla="*/ 755126 w 2044623"/>
                <a:gd name="connsiteY4" fmla="*/ 1027996 h 3188304"/>
                <a:gd name="connsiteX5" fmla="*/ -6 w 2044623"/>
                <a:gd name="connsiteY5" fmla="*/ 359889 h 3188304"/>
                <a:gd name="connsiteX6" fmla="*/ 1048026 w 2044623"/>
                <a:gd name="connsiteY6" fmla="*/ 3187361 h 3188304"/>
                <a:gd name="connsiteX0" fmla="*/ 1048026 w 2021633"/>
                <a:gd name="connsiteY0" fmla="*/ 3187361 h 3188304"/>
                <a:gd name="connsiteX1" fmla="*/ 1659243 w 2021633"/>
                <a:gd name="connsiteY1" fmla="*/ 18191 h 3188304"/>
                <a:gd name="connsiteX2" fmla="*/ 758152 w 2021633"/>
                <a:gd name="connsiteY2" fmla="*/ 1027996 h 3188304"/>
                <a:gd name="connsiteX3" fmla="*/ 756639 w 2021633"/>
                <a:gd name="connsiteY3" fmla="*/ 1026658 h 3188304"/>
                <a:gd name="connsiteX4" fmla="*/ 755126 w 2021633"/>
                <a:gd name="connsiteY4" fmla="*/ 1027996 h 3188304"/>
                <a:gd name="connsiteX5" fmla="*/ -6 w 2021633"/>
                <a:gd name="connsiteY5" fmla="*/ 359889 h 3188304"/>
                <a:gd name="connsiteX6" fmla="*/ 1048026 w 2021633"/>
                <a:gd name="connsiteY6" fmla="*/ 3187361 h 3188304"/>
                <a:gd name="connsiteX0" fmla="*/ 1067050 w 2040657"/>
                <a:gd name="connsiteY0" fmla="*/ 3187361 h 3188265"/>
                <a:gd name="connsiteX1" fmla="*/ 1678267 w 2040657"/>
                <a:gd name="connsiteY1" fmla="*/ 18191 h 3188265"/>
                <a:gd name="connsiteX2" fmla="*/ 777176 w 2040657"/>
                <a:gd name="connsiteY2" fmla="*/ 1027996 h 3188265"/>
                <a:gd name="connsiteX3" fmla="*/ 775663 w 2040657"/>
                <a:gd name="connsiteY3" fmla="*/ 1026658 h 3188265"/>
                <a:gd name="connsiteX4" fmla="*/ 774150 w 2040657"/>
                <a:gd name="connsiteY4" fmla="*/ 1027996 h 3188265"/>
                <a:gd name="connsiteX5" fmla="*/ 0 w 2040657"/>
                <a:gd name="connsiteY5" fmla="*/ 227847 h 3188265"/>
                <a:gd name="connsiteX6" fmla="*/ 1067050 w 2040657"/>
                <a:gd name="connsiteY6" fmla="*/ 3187361 h 3188265"/>
                <a:gd name="connsiteX0" fmla="*/ 1606796 w 2580403"/>
                <a:gd name="connsiteY0" fmla="*/ 3187361 h 3189344"/>
                <a:gd name="connsiteX1" fmla="*/ 2218013 w 2580403"/>
                <a:gd name="connsiteY1" fmla="*/ 18191 h 3189344"/>
                <a:gd name="connsiteX2" fmla="*/ 1316922 w 2580403"/>
                <a:gd name="connsiteY2" fmla="*/ 1027996 h 3189344"/>
                <a:gd name="connsiteX3" fmla="*/ 1315409 w 2580403"/>
                <a:gd name="connsiteY3" fmla="*/ 1026658 h 3189344"/>
                <a:gd name="connsiteX4" fmla="*/ 1313896 w 2580403"/>
                <a:gd name="connsiteY4" fmla="*/ 1027996 h 3189344"/>
                <a:gd name="connsiteX5" fmla="*/ 539746 w 2580403"/>
                <a:gd name="connsiteY5" fmla="*/ 227847 h 3189344"/>
                <a:gd name="connsiteX6" fmla="*/ 1606796 w 2580403"/>
                <a:gd name="connsiteY6" fmla="*/ 3187361 h 3189344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1313896 w 2583771"/>
                <a:gd name="connsiteY4" fmla="*/ 1029855 h 3191203"/>
                <a:gd name="connsiteX5" fmla="*/ 539746 w 2583771"/>
                <a:gd name="connsiteY5" fmla="*/ 229706 h 3191203"/>
                <a:gd name="connsiteX6" fmla="*/ 1606796 w 2583771"/>
                <a:gd name="connsiteY6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1315409 w 2583771"/>
                <a:gd name="connsiteY3" fmla="*/ 1028517 h 3191203"/>
                <a:gd name="connsiteX4" fmla="*/ 539746 w 2583771"/>
                <a:gd name="connsiteY4" fmla="*/ 229706 h 3191203"/>
                <a:gd name="connsiteX5" fmla="*/ 1606796 w 2583771"/>
                <a:gd name="connsiteY5" fmla="*/ 3189220 h 3191203"/>
                <a:gd name="connsiteX0" fmla="*/ 1606796 w 2583771"/>
                <a:gd name="connsiteY0" fmla="*/ 3189220 h 3191203"/>
                <a:gd name="connsiteX1" fmla="*/ 2218013 w 2583771"/>
                <a:gd name="connsiteY1" fmla="*/ 20050 h 3191203"/>
                <a:gd name="connsiteX2" fmla="*/ 1316922 w 2583771"/>
                <a:gd name="connsiteY2" fmla="*/ 1029855 h 3191203"/>
                <a:gd name="connsiteX3" fmla="*/ 539746 w 2583771"/>
                <a:gd name="connsiteY3" fmla="*/ 229706 h 3191203"/>
                <a:gd name="connsiteX4" fmla="*/ 1606796 w 2583771"/>
                <a:gd name="connsiteY4" fmla="*/ 3189220 h 3191203"/>
                <a:gd name="connsiteX0" fmla="*/ 1606796 w 2583771"/>
                <a:gd name="connsiteY0" fmla="*/ 3183616 h 3185599"/>
                <a:gd name="connsiteX1" fmla="*/ 2218013 w 2583771"/>
                <a:gd name="connsiteY1" fmla="*/ 14446 h 3185599"/>
                <a:gd name="connsiteX2" fmla="*/ 1316922 w 2583771"/>
                <a:gd name="connsiteY2" fmla="*/ 1024251 h 3185599"/>
                <a:gd name="connsiteX3" fmla="*/ 539746 w 2583771"/>
                <a:gd name="connsiteY3" fmla="*/ 224102 h 3185599"/>
                <a:gd name="connsiteX4" fmla="*/ 1606796 w 2583771"/>
                <a:gd name="connsiteY4" fmla="*/ 3183616 h 3185599"/>
                <a:gd name="connsiteX0" fmla="*/ 1606796 w 2235236"/>
                <a:gd name="connsiteY0" fmla="*/ 3234862 h 3236845"/>
                <a:gd name="connsiteX1" fmla="*/ 2218013 w 2235236"/>
                <a:gd name="connsiteY1" fmla="*/ 65692 h 3236845"/>
                <a:gd name="connsiteX2" fmla="*/ 843185 w 2235236"/>
                <a:gd name="connsiteY2" fmla="*/ 948554 h 3236845"/>
                <a:gd name="connsiteX3" fmla="*/ 539746 w 2235236"/>
                <a:gd name="connsiteY3" fmla="*/ 275348 h 3236845"/>
                <a:gd name="connsiteX4" fmla="*/ 1606796 w 2235236"/>
                <a:gd name="connsiteY4" fmla="*/ 3234862 h 3236845"/>
                <a:gd name="connsiteX0" fmla="*/ 1606796 w 2529718"/>
                <a:gd name="connsiteY0" fmla="*/ 3219674 h 3221657"/>
                <a:gd name="connsiteX1" fmla="*/ 2218013 w 2529718"/>
                <a:gd name="connsiteY1" fmla="*/ 50504 h 3221657"/>
                <a:gd name="connsiteX2" fmla="*/ 843185 w 2529718"/>
                <a:gd name="connsiteY2" fmla="*/ 933366 h 3221657"/>
                <a:gd name="connsiteX3" fmla="*/ 539746 w 2529718"/>
                <a:gd name="connsiteY3" fmla="*/ 260160 h 3221657"/>
                <a:gd name="connsiteX4" fmla="*/ 1606796 w 2529718"/>
                <a:gd name="connsiteY4" fmla="*/ 3219674 h 3221657"/>
                <a:gd name="connsiteX0" fmla="*/ 1606796 w 2545283"/>
                <a:gd name="connsiteY0" fmla="*/ 3219960 h 3221943"/>
                <a:gd name="connsiteX1" fmla="*/ 2218013 w 2545283"/>
                <a:gd name="connsiteY1" fmla="*/ 50790 h 3221943"/>
                <a:gd name="connsiteX2" fmla="*/ 843185 w 2545283"/>
                <a:gd name="connsiteY2" fmla="*/ 933652 h 3221943"/>
                <a:gd name="connsiteX3" fmla="*/ 539746 w 2545283"/>
                <a:gd name="connsiteY3" fmla="*/ 260446 h 3221943"/>
                <a:gd name="connsiteX4" fmla="*/ 1606796 w 2545283"/>
                <a:gd name="connsiteY4" fmla="*/ 3219960 h 3221943"/>
                <a:gd name="connsiteX0" fmla="*/ 1606796 w 2592237"/>
                <a:gd name="connsiteY0" fmla="*/ 3230480 h 3232463"/>
                <a:gd name="connsiteX1" fmla="*/ 2218013 w 2592237"/>
                <a:gd name="connsiteY1" fmla="*/ 61310 h 3232463"/>
                <a:gd name="connsiteX2" fmla="*/ 843185 w 2592237"/>
                <a:gd name="connsiteY2" fmla="*/ 944172 h 3232463"/>
                <a:gd name="connsiteX3" fmla="*/ 539746 w 2592237"/>
                <a:gd name="connsiteY3" fmla="*/ 270966 h 3232463"/>
                <a:gd name="connsiteX4" fmla="*/ 1606796 w 2592237"/>
                <a:gd name="connsiteY4" fmla="*/ 3230480 h 3232463"/>
                <a:gd name="connsiteX0" fmla="*/ 1606796 w 2592237"/>
                <a:gd name="connsiteY0" fmla="*/ 3302648 h 3304631"/>
                <a:gd name="connsiteX1" fmla="*/ 2218013 w 2592237"/>
                <a:gd name="connsiteY1" fmla="*/ 133478 h 3304631"/>
                <a:gd name="connsiteX2" fmla="*/ 843185 w 2592237"/>
                <a:gd name="connsiteY2" fmla="*/ 1016340 h 3304631"/>
                <a:gd name="connsiteX3" fmla="*/ 539746 w 2592237"/>
                <a:gd name="connsiteY3" fmla="*/ 343134 h 3304631"/>
                <a:gd name="connsiteX4" fmla="*/ 1606796 w 2592237"/>
                <a:gd name="connsiteY4" fmla="*/ 3302648 h 3304631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606796 w 2592237"/>
                <a:gd name="connsiteY0" fmla="*/ 3304859 h 3306842"/>
                <a:gd name="connsiteX1" fmla="*/ 2218013 w 2592237"/>
                <a:gd name="connsiteY1" fmla="*/ 135689 h 3306842"/>
                <a:gd name="connsiteX2" fmla="*/ 843185 w 2592237"/>
                <a:gd name="connsiteY2" fmla="*/ 1018551 h 3306842"/>
                <a:gd name="connsiteX3" fmla="*/ 539746 w 2592237"/>
                <a:gd name="connsiteY3" fmla="*/ 345345 h 3306842"/>
                <a:gd name="connsiteX4" fmla="*/ 1606796 w 2592237"/>
                <a:gd name="connsiteY4" fmla="*/ 3304859 h 3306842"/>
                <a:gd name="connsiteX0" fmla="*/ 1778237 w 2763678"/>
                <a:gd name="connsiteY0" fmla="*/ 3304859 h 3306127"/>
                <a:gd name="connsiteX1" fmla="*/ 2389454 w 2763678"/>
                <a:gd name="connsiteY1" fmla="*/ 135689 h 3306127"/>
                <a:gd name="connsiteX2" fmla="*/ 1014626 w 2763678"/>
                <a:gd name="connsiteY2" fmla="*/ 1018551 h 3306127"/>
                <a:gd name="connsiteX3" fmla="*/ 711187 w 2763678"/>
                <a:gd name="connsiteY3" fmla="*/ 345345 h 3306127"/>
                <a:gd name="connsiteX4" fmla="*/ 1778237 w 2763678"/>
                <a:gd name="connsiteY4" fmla="*/ 3304859 h 33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678" h="3306127">
                  <a:moveTo>
                    <a:pt x="1778237" y="3304859"/>
                  </a:moveTo>
                  <a:cubicBezTo>
                    <a:pt x="1901048" y="2535779"/>
                    <a:pt x="3461840" y="1377471"/>
                    <a:pt x="2389454" y="135689"/>
                  </a:cubicBezTo>
                  <a:cubicBezTo>
                    <a:pt x="2074066" y="-229518"/>
                    <a:pt x="1389197" y="168351"/>
                    <a:pt x="1014626" y="1018551"/>
                  </a:cubicBezTo>
                  <a:cubicBezTo>
                    <a:pt x="790516" y="779333"/>
                    <a:pt x="812333" y="569747"/>
                    <a:pt x="711187" y="345345"/>
                  </a:cubicBezTo>
                  <a:cubicBezTo>
                    <a:pt x="-1275523" y="1487403"/>
                    <a:pt x="1501696" y="3361809"/>
                    <a:pt x="1778237" y="3304859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9" name="그림 58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6371864" y="1229343"/>
              <a:ext cx="390503" cy="391883"/>
            </a:xfrm>
            <a:prstGeom prst="rect">
              <a:avLst/>
            </a:prstGeom>
            <a:effectLst/>
          </p:spPr>
        </p:pic>
        <p:sp>
          <p:nvSpPr>
            <p:cNvPr id="60" name="자유형: 도형 59"/>
            <p:cNvSpPr/>
            <p:nvPr userDrawn="1"/>
          </p:nvSpPr>
          <p:spPr>
            <a:xfrm rot="900000" flipH="1">
              <a:off x="6353899" y="1658633"/>
              <a:ext cx="146129" cy="203557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637 w 2007413"/>
                <a:gd name="connsiteY0" fmla="*/ 114289 h 2743995"/>
                <a:gd name="connsiteX1" fmla="*/ 1760438 w 2007413"/>
                <a:gd name="connsiteY1" fmla="*/ 121096 h 2743995"/>
                <a:gd name="connsiteX2" fmla="*/ 1005306 w 2007413"/>
                <a:gd name="connsiteY2" fmla="*/ 789203 h 2743995"/>
                <a:gd name="connsiteX3" fmla="*/ 1003793 w 2007413"/>
                <a:gd name="connsiteY3" fmla="*/ 787865 h 2743995"/>
                <a:gd name="connsiteX4" fmla="*/ 1002280 w 2007413"/>
                <a:gd name="connsiteY4" fmla="*/ 789203 h 2743995"/>
                <a:gd name="connsiteX5" fmla="*/ 247148 w 2007413"/>
                <a:gd name="connsiteY5" fmla="*/ 121096 h 2743995"/>
                <a:gd name="connsiteX6" fmla="*/ 88475 w 2007413"/>
                <a:gd name="connsiteY6" fmla="*/ 63 h 2743995"/>
                <a:gd name="connsiteX7" fmla="*/ 176 w 2007413"/>
                <a:gd name="connsiteY7" fmla="*/ 767558 h 2743995"/>
                <a:gd name="connsiteX8" fmla="*/ 1002130 w 2007413"/>
                <a:gd name="connsiteY8" fmla="*/ 2743995 h 2743995"/>
                <a:gd name="connsiteX9" fmla="*/ 1003793 w 2007413"/>
                <a:gd name="connsiteY9" fmla="*/ 2742046 h 2743995"/>
                <a:gd name="connsiteX10" fmla="*/ 1005456 w 2007413"/>
                <a:gd name="connsiteY10" fmla="*/ 2743995 h 2743995"/>
                <a:gd name="connsiteX11" fmla="*/ 2007410 w 2007413"/>
                <a:gd name="connsiteY11" fmla="*/ 767558 h 2743995"/>
                <a:gd name="connsiteX12" fmla="*/ 1797637 w 2007413"/>
                <a:gd name="connsiteY12" fmla="*/ 114289 h 2743995"/>
                <a:gd name="connsiteX0" fmla="*/ 1836310 w 2046086"/>
                <a:gd name="connsiteY0" fmla="*/ 1477 h 2631183"/>
                <a:gd name="connsiteX1" fmla="*/ 1799111 w 2046086"/>
                <a:gd name="connsiteY1" fmla="*/ 8284 h 2631183"/>
                <a:gd name="connsiteX2" fmla="*/ 1043979 w 2046086"/>
                <a:gd name="connsiteY2" fmla="*/ 676391 h 2631183"/>
                <a:gd name="connsiteX3" fmla="*/ 1042466 w 2046086"/>
                <a:gd name="connsiteY3" fmla="*/ 675053 h 2631183"/>
                <a:gd name="connsiteX4" fmla="*/ 1040953 w 2046086"/>
                <a:gd name="connsiteY4" fmla="*/ 676391 h 2631183"/>
                <a:gd name="connsiteX5" fmla="*/ 285821 w 2046086"/>
                <a:gd name="connsiteY5" fmla="*/ 8284 h 2631183"/>
                <a:gd name="connsiteX6" fmla="*/ 38849 w 2046086"/>
                <a:gd name="connsiteY6" fmla="*/ 654746 h 2631183"/>
                <a:gd name="connsiteX7" fmla="*/ 1040803 w 2046086"/>
                <a:gd name="connsiteY7" fmla="*/ 2631183 h 2631183"/>
                <a:gd name="connsiteX8" fmla="*/ 1042466 w 2046086"/>
                <a:gd name="connsiteY8" fmla="*/ 2629234 h 2631183"/>
                <a:gd name="connsiteX9" fmla="*/ 1044129 w 2046086"/>
                <a:gd name="connsiteY9" fmla="*/ 2631183 h 2631183"/>
                <a:gd name="connsiteX10" fmla="*/ 2046083 w 2046086"/>
                <a:gd name="connsiteY10" fmla="*/ 654746 h 2631183"/>
                <a:gd name="connsiteX11" fmla="*/ 1836310 w 2046086"/>
                <a:gd name="connsiteY11" fmla="*/ 1477 h 2631183"/>
                <a:gd name="connsiteX0" fmla="*/ 1840605 w 2050381"/>
                <a:gd name="connsiteY0" fmla="*/ 198622 h 2828328"/>
                <a:gd name="connsiteX1" fmla="*/ 1803406 w 2050381"/>
                <a:gd name="connsiteY1" fmla="*/ 205429 h 2828328"/>
                <a:gd name="connsiteX2" fmla="*/ 1048274 w 2050381"/>
                <a:gd name="connsiteY2" fmla="*/ 873536 h 2828328"/>
                <a:gd name="connsiteX3" fmla="*/ 1046761 w 2050381"/>
                <a:gd name="connsiteY3" fmla="*/ 872198 h 2828328"/>
                <a:gd name="connsiteX4" fmla="*/ 1045248 w 2050381"/>
                <a:gd name="connsiteY4" fmla="*/ 873536 h 2828328"/>
                <a:gd name="connsiteX5" fmla="*/ 257563 w 2050381"/>
                <a:gd name="connsiteY5" fmla="*/ 23 h 2828328"/>
                <a:gd name="connsiteX6" fmla="*/ 43144 w 2050381"/>
                <a:gd name="connsiteY6" fmla="*/ 851891 h 2828328"/>
                <a:gd name="connsiteX7" fmla="*/ 1045098 w 2050381"/>
                <a:gd name="connsiteY7" fmla="*/ 2828328 h 2828328"/>
                <a:gd name="connsiteX8" fmla="*/ 1046761 w 2050381"/>
                <a:gd name="connsiteY8" fmla="*/ 2826379 h 2828328"/>
                <a:gd name="connsiteX9" fmla="*/ 1048424 w 2050381"/>
                <a:gd name="connsiteY9" fmla="*/ 2828328 h 2828328"/>
                <a:gd name="connsiteX10" fmla="*/ 2050378 w 2050381"/>
                <a:gd name="connsiteY10" fmla="*/ 851891 h 2828328"/>
                <a:gd name="connsiteX11" fmla="*/ 1840605 w 2050381"/>
                <a:gd name="connsiteY11" fmla="*/ 198622 h 2828328"/>
                <a:gd name="connsiteX0" fmla="*/ 1928462 w 2138238"/>
                <a:gd name="connsiteY0" fmla="*/ 198608 h 2828314"/>
                <a:gd name="connsiteX1" fmla="*/ 1891263 w 2138238"/>
                <a:gd name="connsiteY1" fmla="*/ 205415 h 2828314"/>
                <a:gd name="connsiteX2" fmla="*/ 1136131 w 2138238"/>
                <a:gd name="connsiteY2" fmla="*/ 873522 h 2828314"/>
                <a:gd name="connsiteX3" fmla="*/ 1134618 w 2138238"/>
                <a:gd name="connsiteY3" fmla="*/ 872184 h 2828314"/>
                <a:gd name="connsiteX4" fmla="*/ 1133105 w 2138238"/>
                <a:gd name="connsiteY4" fmla="*/ 873522 h 2828314"/>
                <a:gd name="connsiteX5" fmla="*/ 345420 w 2138238"/>
                <a:gd name="connsiteY5" fmla="*/ 9 h 2828314"/>
                <a:gd name="connsiteX6" fmla="*/ 32219 w 2138238"/>
                <a:gd name="connsiteY6" fmla="*/ 1081707 h 2828314"/>
                <a:gd name="connsiteX7" fmla="*/ 1132955 w 2138238"/>
                <a:gd name="connsiteY7" fmla="*/ 2828314 h 2828314"/>
                <a:gd name="connsiteX8" fmla="*/ 1134618 w 2138238"/>
                <a:gd name="connsiteY8" fmla="*/ 2826365 h 2828314"/>
                <a:gd name="connsiteX9" fmla="*/ 1136281 w 2138238"/>
                <a:gd name="connsiteY9" fmla="*/ 2828314 h 2828314"/>
                <a:gd name="connsiteX10" fmla="*/ 2138235 w 2138238"/>
                <a:gd name="connsiteY10" fmla="*/ 851877 h 2828314"/>
                <a:gd name="connsiteX11" fmla="*/ 1928462 w 2138238"/>
                <a:gd name="connsiteY11" fmla="*/ 198608 h 2828314"/>
                <a:gd name="connsiteX0" fmla="*/ 1583045 w 1792821"/>
                <a:gd name="connsiteY0" fmla="*/ 198594 h 2828300"/>
                <a:gd name="connsiteX1" fmla="*/ 1545846 w 1792821"/>
                <a:gd name="connsiteY1" fmla="*/ 205401 h 2828300"/>
                <a:gd name="connsiteX2" fmla="*/ 790714 w 1792821"/>
                <a:gd name="connsiteY2" fmla="*/ 873508 h 2828300"/>
                <a:gd name="connsiteX3" fmla="*/ 789201 w 1792821"/>
                <a:gd name="connsiteY3" fmla="*/ 872170 h 2828300"/>
                <a:gd name="connsiteX4" fmla="*/ 787688 w 1792821"/>
                <a:gd name="connsiteY4" fmla="*/ 873508 h 2828300"/>
                <a:gd name="connsiteX5" fmla="*/ 3 w 1792821"/>
                <a:gd name="connsiteY5" fmla="*/ -5 h 2828300"/>
                <a:gd name="connsiteX6" fmla="*/ 787538 w 1792821"/>
                <a:gd name="connsiteY6" fmla="*/ 2828300 h 2828300"/>
                <a:gd name="connsiteX7" fmla="*/ 789201 w 1792821"/>
                <a:gd name="connsiteY7" fmla="*/ 2826351 h 2828300"/>
                <a:gd name="connsiteX8" fmla="*/ 790864 w 1792821"/>
                <a:gd name="connsiteY8" fmla="*/ 2828300 h 2828300"/>
                <a:gd name="connsiteX9" fmla="*/ 1792818 w 1792821"/>
                <a:gd name="connsiteY9" fmla="*/ 851863 h 2828300"/>
                <a:gd name="connsiteX10" fmla="*/ 1583045 w 1792821"/>
                <a:gd name="connsiteY10" fmla="*/ 198594 h 2828300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1017948 w 2019905"/>
                <a:gd name="connsiteY8" fmla="*/ 2828300 h 2828300"/>
                <a:gd name="connsiteX9" fmla="*/ 2019902 w 2019905"/>
                <a:gd name="connsiteY9" fmla="*/ 851863 h 2828300"/>
                <a:gd name="connsiteX10" fmla="*/ 1810129 w 2019905"/>
                <a:gd name="connsiteY10" fmla="*/ 198594 h 2828300"/>
                <a:gd name="connsiteX0" fmla="*/ 1810129 w 2019905"/>
                <a:gd name="connsiteY0" fmla="*/ 198594 h 3029922"/>
                <a:gd name="connsiteX1" fmla="*/ 1772930 w 2019905"/>
                <a:gd name="connsiteY1" fmla="*/ 205401 h 3029922"/>
                <a:gd name="connsiteX2" fmla="*/ 1017798 w 2019905"/>
                <a:gd name="connsiteY2" fmla="*/ 873508 h 3029922"/>
                <a:gd name="connsiteX3" fmla="*/ 1016285 w 2019905"/>
                <a:gd name="connsiteY3" fmla="*/ 872170 h 3029922"/>
                <a:gd name="connsiteX4" fmla="*/ 1014772 w 2019905"/>
                <a:gd name="connsiteY4" fmla="*/ 873508 h 3029922"/>
                <a:gd name="connsiteX5" fmla="*/ 227087 w 2019905"/>
                <a:gd name="connsiteY5" fmla="*/ -5 h 3029922"/>
                <a:gd name="connsiteX6" fmla="*/ 1014622 w 2019905"/>
                <a:gd name="connsiteY6" fmla="*/ 2828300 h 3029922"/>
                <a:gd name="connsiteX7" fmla="*/ 1016285 w 2019905"/>
                <a:gd name="connsiteY7" fmla="*/ 2826351 h 3029922"/>
                <a:gd name="connsiteX8" fmla="*/ 803370 w 2019905"/>
                <a:gd name="connsiteY8" fmla="*/ 3029920 h 3029922"/>
                <a:gd name="connsiteX9" fmla="*/ 2019902 w 2019905"/>
                <a:gd name="connsiteY9" fmla="*/ 851863 h 3029922"/>
                <a:gd name="connsiteX10" fmla="*/ 1810129 w 2019905"/>
                <a:gd name="connsiteY10" fmla="*/ 198594 h 3029922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1016285 w 2019905"/>
                <a:gd name="connsiteY7" fmla="*/ 2826351 h 2828300"/>
                <a:gd name="connsiteX8" fmla="*/ 2019902 w 2019905"/>
                <a:gd name="connsiteY8" fmla="*/ 851863 h 2828300"/>
                <a:gd name="connsiteX9" fmla="*/ 1810129 w 2019905"/>
                <a:gd name="connsiteY9" fmla="*/ 198594 h 2828300"/>
                <a:gd name="connsiteX0" fmla="*/ 1810129 w 2019905"/>
                <a:gd name="connsiteY0" fmla="*/ 198594 h 3121035"/>
                <a:gd name="connsiteX1" fmla="*/ 1772930 w 2019905"/>
                <a:gd name="connsiteY1" fmla="*/ 205401 h 3121035"/>
                <a:gd name="connsiteX2" fmla="*/ 1017798 w 2019905"/>
                <a:gd name="connsiteY2" fmla="*/ 873508 h 3121035"/>
                <a:gd name="connsiteX3" fmla="*/ 1016285 w 2019905"/>
                <a:gd name="connsiteY3" fmla="*/ 872170 h 3121035"/>
                <a:gd name="connsiteX4" fmla="*/ 1014772 w 2019905"/>
                <a:gd name="connsiteY4" fmla="*/ 873508 h 3121035"/>
                <a:gd name="connsiteX5" fmla="*/ 227087 w 2019905"/>
                <a:gd name="connsiteY5" fmla="*/ -5 h 3121035"/>
                <a:gd name="connsiteX6" fmla="*/ 1014622 w 2019905"/>
                <a:gd name="connsiteY6" fmla="*/ 2828300 h 3121035"/>
                <a:gd name="connsiteX7" fmla="*/ 836342 w 2019905"/>
                <a:gd name="connsiteY7" fmla="*/ 3121039 h 3121035"/>
                <a:gd name="connsiteX8" fmla="*/ 2019902 w 2019905"/>
                <a:gd name="connsiteY8" fmla="*/ 851863 h 3121035"/>
                <a:gd name="connsiteX9" fmla="*/ 1810129 w 2019905"/>
                <a:gd name="connsiteY9" fmla="*/ 198594 h 3121035"/>
                <a:gd name="connsiteX0" fmla="*/ 1810129 w 2019905"/>
                <a:gd name="connsiteY0" fmla="*/ 198594 h 2828300"/>
                <a:gd name="connsiteX1" fmla="*/ 1772930 w 2019905"/>
                <a:gd name="connsiteY1" fmla="*/ 205401 h 2828300"/>
                <a:gd name="connsiteX2" fmla="*/ 1017798 w 2019905"/>
                <a:gd name="connsiteY2" fmla="*/ 873508 h 2828300"/>
                <a:gd name="connsiteX3" fmla="*/ 1016285 w 2019905"/>
                <a:gd name="connsiteY3" fmla="*/ 872170 h 2828300"/>
                <a:gd name="connsiteX4" fmla="*/ 1014772 w 2019905"/>
                <a:gd name="connsiteY4" fmla="*/ 873508 h 2828300"/>
                <a:gd name="connsiteX5" fmla="*/ 227087 w 2019905"/>
                <a:gd name="connsiteY5" fmla="*/ -5 h 2828300"/>
                <a:gd name="connsiteX6" fmla="*/ 1014622 w 2019905"/>
                <a:gd name="connsiteY6" fmla="*/ 2828300 h 2828300"/>
                <a:gd name="connsiteX7" fmla="*/ 2019902 w 2019905"/>
                <a:gd name="connsiteY7" fmla="*/ 851863 h 2828300"/>
                <a:gd name="connsiteX8" fmla="*/ 1810129 w 2019905"/>
                <a:gd name="connsiteY8" fmla="*/ 198594 h 2828300"/>
                <a:gd name="connsiteX0" fmla="*/ 1816517 w 2026293"/>
                <a:gd name="connsiteY0" fmla="*/ 198594 h 3012543"/>
                <a:gd name="connsiteX1" fmla="*/ 1779318 w 2026293"/>
                <a:gd name="connsiteY1" fmla="*/ 205401 h 3012543"/>
                <a:gd name="connsiteX2" fmla="*/ 1024186 w 2026293"/>
                <a:gd name="connsiteY2" fmla="*/ 873508 h 3012543"/>
                <a:gd name="connsiteX3" fmla="*/ 1022673 w 2026293"/>
                <a:gd name="connsiteY3" fmla="*/ 872170 h 3012543"/>
                <a:gd name="connsiteX4" fmla="*/ 1021160 w 2026293"/>
                <a:gd name="connsiteY4" fmla="*/ 873508 h 3012543"/>
                <a:gd name="connsiteX5" fmla="*/ 233475 w 2026293"/>
                <a:gd name="connsiteY5" fmla="*/ -5 h 3012543"/>
                <a:gd name="connsiteX6" fmla="*/ 966705 w 2026293"/>
                <a:gd name="connsiteY6" fmla="*/ 3012547 h 3012543"/>
                <a:gd name="connsiteX7" fmla="*/ 2026290 w 2026293"/>
                <a:gd name="connsiteY7" fmla="*/ 851863 h 3012543"/>
                <a:gd name="connsiteX8" fmla="*/ 1816517 w 2026293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2058689"/>
                <a:gd name="connsiteY0" fmla="*/ 198594 h 3012543"/>
                <a:gd name="connsiteX1" fmla="*/ 1811714 w 2058689"/>
                <a:gd name="connsiteY1" fmla="*/ 205401 h 3012543"/>
                <a:gd name="connsiteX2" fmla="*/ 1056582 w 2058689"/>
                <a:gd name="connsiteY2" fmla="*/ 873508 h 3012543"/>
                <a:gd name="connsiteX3" fmla="*/ 1055069 w 2058689"/>
                <a:gd name="connsiteY3" fmla="*/ 872170 h 3012543"/>
                <a:gd name="connsiteX4" fmla="*/ 1053556 w 2058689"/>
                <a:gd name="connsiteY4" fmla="*/ 873508 h 3012543"/>
                <a:gd name="connsiteX5" fmla="*/ 265871 w 2058689"/>
                <a:gd name="connsiteY5" fmla="*/ -5 h 3012543"/>
                <a:gd name="connsiteX6" fmla="*/ 999101 w 2058689"/>
                <a:gd name="connsiteY6" fmla="*/ 3012547 h 3012543"/>
                <a:gd name="connsiteX7" fmla="*/ 2058686 w 2058689"/>
                <a:gd name="connsiteY7" fmla="*/ 851863 h 3012543"/>
                <a:gd name="connsiteX8" fmla="*/ 1848913 w 2058689"/>
                <a:gd name="connsiteY8" fmla="*/ 198594 h 3012543"/>
                <a:gd name="connsiteX0" fmla="*/ 1848913 w 1848912"/>
                <a:gd name="connsiteY0" fmla="*/ 198594 h 3012886"/>
                <a:gd name="connsiteX1" fmla="*/ 1811714 w 1848912"/>
                <a:gd name="connsiteY1" fmla="*/ 205401 h 3012886"/>
                <a:gd name="connsiteX2" fmla="*/ 1056582 w 1848912"/>
                <a:gd name="connsiteY2" fmla="*/ 873508 h 3012886"/>
                <a:gd name="connsiteX3" fmla="*/ 1055069 w 1848912"/>
                <a:gd name="connsiteY3" fmla="*/ 872170 h 3012886"/>
                <a:gd name="connsiteX4" fmla="*/ 1053556 w 1848912"/>
                <a:gd name="connsiteY4" fmla="*/ 873508 h 3012886"/>
                <a:gd name="connsiteX5" fmla="*/ 265871 w 1848912"/>
                <a:gd name="connsiteY5" fmla="*/ -5 h 3012886"/>
                <a:gd name="connsiteX6" fmla="*/ 999101 w 1848912"/>
                <a:gd name="connsiteY6" fmla="*/ 3012547 h 3012886"/>
                <a:gd name="connsiteX7" fmla="*/ 1848913 w 1848912"/>
                <a:gd name="connsiteY7" fmla="*/ 198594 h 3012886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053556 w 2057855"/>
                <a:gd name="connsiteY4" fmla="*/ 873508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055069 w 2057855"/>
                <a:gd name="connsiteY3" fmla="*/ 872170 h 3013072"/>
                <a:gd name="connsiteX4" fmla="*/ 1194715 w 2057855"/>
                <a:gd name="connsiteY4" fmla="*/ 710421 h 3013072"/>
                <a:gd name="connsiteX5" fmla="*/ 265871 w 2057855"/>
                <a:gd name="connsiteY5" fmla="*/ -5 h 3013072"/>
                <a:gd name="connsiteX6" fmla="*/ 999101 w 2057855"/>
                <a:gd name="connsiteY6" fmla="*/ 3012547 h 3013072"/>
                <a:gd name="connsiteX7" fmla="*/ 1848913 w 2057855"/>
                <a:gd name="connsiteY7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056582 w 2057855"/>
                <a:gd name="connsiteY2" fmla="*/ 873508 h 3013072"/>
                <a:gd name="connsiteX3" fmla="*/ 1194715 w 2057855"/>
                <a:gd name="connsiteY3" fmla="*/ 710421 h 3013072"/>
                <a:gd name="connsiteX4" fmla="*/ 265871 w 2057855"/>
                <a:gd name="connsiteY4" fmla="*/ -5 h 3013072"/>
                <a:gd name="connsiteX5" fmla="*/ 999101 w 2057855"/>
                <a:gd name="connsiteY5" fmla="*/ 3012547 h 3013072"/>
                <a:gd name="connsiteX6" fmla="*/ 1848913 w 2057855"/>
                <a:gd name="connsiteY6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848913 w 2057855"/>
                <a:gd name="connsiteY0" fmla="*/ 198594 h 3013072"/>
                <a:gd name="connsiteX1" fmla="*/ 1811714 w 2057855"/>
                <a:gd name="connsiteY1" fmla="*/ 205401 h 3013072"/>
                <a:gd name="connsiteX2" fmla="*/ 1194715 w 2057855"/>
                <a:gd name="connsiteY2" fmla="*/ 710421 h 3013072"/>
                <a:gd name="connsiteX3" fmla="*/ 265871 w 2057855"/>
                <a:gd name="connsiteY3" fmla="*/ -5 h 3013072"/>
                <a:gd name="connsiteX4" fmla="*/ 999101 w 2057855"/>
                <a:gd name="connsiteY4" fmla="*/ 3012547 h 3013072"/>
                <a:gd name="connsiteX5" fmla="*/ 1848913 w 2057855"/>
                <a:gd name="connsiteY5" fmla="*/ 198594 h 3013072"/>
                <a:gd name="connsiteX0" fmla="*/ 1956956 w 2165898"/>
                <a:gd name="connsiteY0" fmla="*/ 198594 h 3013072"/>
                <a:gd name="connsiteX1" fmla="*/ 1919757 w 2165898"/>
                <a:gd name="connsiteY1" fmla="*/ 205401 h 3013072"/>
                <a:gd name="connsiteX2" fmla="*/ 1302758 w 2165898"/>
                <a:gd name="connsiteY2" fmla="*/ 710421 h 3013072"/>
                <a:gd name="connsiteX3" fmla="*/ 373914 w 2165898"/>
                <a:gd name="connsiteY3" fmla="*/ -5 h 3013072"/>
                <a:gd name="connsiteX4" fmla="*/ 1107144 w 2165898"/>
                <a:gd name="connsiteY4" fmla="*/ 3012547 h 3013072"/>
                <a:gd name="connsiteX5" fmla="*/ 1956956 w 2165898"/>
                <a:gd name="connsiteY5" fmla="*/ 198594 h 3013072"/>
                <a:gd name="connsiteX0" fmla="*/ 1956956 w 2165898"/>
                <a:gd name="connsiteY0" fmla="*/ 372982 h 3187460"/>
                <a:gd name="connsiteX1" fmla="*/ 1919757 w 2165898"/>
                <a:gd name="connsiteY1" fmla="*/ 379789 h 3187460"/>
                <a:gd name="connsiteX2" fmla="*/ 1302758 w 2165898"/>
                <a:gd name="connsiteY2" fmla="*/ 884809 h 3187460"/>
                <a:gd name="connsiteX3" fmla="*/ 373914 w 2165898"/>
                <a:gd name="connsiteY3" fmla="*/ 174383 h 3187460"/>
                <a:gd name="connsiteX4" fmla="*/ 1107144 w 2165898"/>
                <a:gd name="connsiteY4" fmla="*/ 3186935 h 3187460"/>
                <a:gd name="connsiteX5" fmla="*/ 1956956 w 2165898"/>
                <a:gd name="connsiteY5" fmla="*/ 372982 h 3187460"/>
                <a:gd name="connsiteX0" fmla="*/ 1956956 w 2165898"/>
                <a:gd name="connsiteY0" fmla="*/ 369950 h 3184428"/>
                <a:gd name="connsiteX1" fmla="*/ 1919757 w 2165898"/>
                <a:gd name="connsiteY1" fmla="*/ 376757 h 3184428"/>
                <a:gd name="connsiteX2" fmla="*/ 1418585 w 2165898"/>
                <a:gd name="connsiteY2" fmla="*/ 909982 h 3184428"/>
                <a:gd name="connsiteX3" fmla="*/ 373914 w 2165898"/>
                <a:gd name="connsiteY3" fmla="*/ 171351 h 3184428"/>
                <a:gd name="connsiteX4" fmla="*/ 1107144 w 2165898"/>
                <a:gd name="connsiteY4" fmla="*/ 3183903 h 3184428"/>
                <a:gd name="connsiteX5" fmla="*/ 1956956 w 2165898"/>
                <a:gd name="connsiteY5" fmla="*/ 369950 h 3184428"/>
                <a:gd name="connsiteX0" fmla="*/ 1956956 w 2165898"/>
                <a:gd name="connsiteY0" fmla="*/ 372353 h 3186831"/>
                <a:gd name="connsiteX1" fmla="*/ 1919757 w 2165898"/>
                <a:gd name="connsiteY1" fmla="*/ 379160 h 3186831"/>
                <a:gd name="connsiteX2" fmla="*/ 1418585 w 2165898"/>
                <a:gd name="connsiteY2" fmla="*/ 912385 h 3186831"/>
                <a:gd name="connsiteX3" fmla="*/ 373914 w 2165898"/>
                <a:gd name="connsiteY3" fmla="*/ 173754 h 3186831"/>
                <a:gd name="connsiteX4" fmla="*/ 1107144 w 2165898"/>
                <a:gd name="connsiteY4" fmla="*/ 3186306 h 3186831"/>
                <a:gd name="connsiteX5" fmla="*/ 1956956 w 2165898"/>
                <a:gd name="connsiteY5" fmla="*/ 372353 h 3186831"/>
                <a:gd name="connsiteX0" fmla="*/ 1107144 w 1925745"/>
                <a:gd name="connsiteY0" fmla="*/ 3186306 h 3186658"/>
                <a:gd name="connsiteX1" fmla="*/ 1919757 w 1925745"/>
                <a:gd name="connsiteY1" fmla="*/ 379160 h 3186658"/>
                <a:gd name="connsiteX2" fmla="*/ 1418585 w 1925745"/>
                <a:gd name="connsiteY2" fmla="*/ 912385 h 3186658"/>
                <a:gd name="connsiteX3" fmla="*/ 373914 w 1925745"/>
                <a:gd name="connsiteY3" fmla="*/ 173754 h 3186658"/>
                <a:gd name="connsiteX4" fmla="*/ 1107144 w 1925745"/>
                <a:gd name="connsiteY4" fmla="*/ 3186306 h 3186658"/>
                <a:gd name="connsiteX0" fmla="*/ 1107144 w 2176196"/>
                <a:gd name="connsiteY0" fmla="*/ 3186306 h 3186689"/>
                <a:gd name="connsiteX1" fmla="*/ 1919757 w 2176196"/>
                <a:gd name="connsiteY1" fmla="*/ 379160 h 3186689"/>
                <a:gd name="connsiteX2" fmla="*/ 1418585 w 2176196"/>
                <a:gd name="connsiteY2" fmla="*/ 912385 h 3186689"/>
                <a:gd name="connsiteX3" fmla="*/ 373914 w 2176196"/>
                <a:gd name="connsiteY3" fmla="*/ 173754 h 3186689"/>
                <a:gd name="connsiteX4" fmla="*/ 1107144 w 2176196"/>
                <a:gd name="connsiteY4" fmla="*/ 3186306 h 3186689"/>
                <a:gd name="connsiteX0" fmla="*/ 1107144 w 2254666"/>
                <a:gd name="connsiteY0" fmla="*/ 3186306 h 3186689"/>
                <a:gd name="connsiteX1" fmla="*/ 1919757 w 2254666"/>
                <a:gd name="connsiteY1" fmla="*/ 379160 h 3186689"/>
                <a:gd name="connsiteX2" fmla="*/ 1418585 w 2254666"/>
                <a:gd name="connsiteY2" fmla="*/ 912385 h 3186689"/>
                <a:gd name="connsiteX3" fmla="*/ 373914 w 2254666"/>
                <a:gd name="connsiteY3" fmla="*/ 173754 h 3186689"/>
                <a:gd name="connsiteX4" fmla="*/ 1107144 w 2254666"/>
                <a:gd name="connsiteY4" fmla="*/ 3186306 h 3186689"/>
                <a:gd name="connsiteX0" fmla="*/ 1169103 w 2316625"/>
                <a:gd name="connsiteY0" fmla="*/ 3186306 h 3186689"/>
                <a:gd name="connsiteX1" fmla="*/ 1981716 w 2316625"/>
                <a:gd name="connsiteY1" fmla="*/ 379160 h 3186689"/>
                <a:gd name="connsiteX2" fmla="*/ 1480544 w 2316625"/>
                <a:gd name="connsiteY2" fmla="*/ 912385 h 3186689"/>
                <a:gd name="connsiteX3" fmla="*/ 435873 w 2316625"/>
                <a:gd name="connsiteY3" fmla="*/ 173754 h 3186689"/>
                <a:gd name="connsiteX4" fmla="*/ 1169103 w 2316625"/>
                <a:gd name="connsiteY4" fmla="*/ 3186306 h 3186689"/>
                <a:gd name="connsiteX0" fmla="*/ 1211332 w 2358854"/>
                <a:gd name="connsiteY0" fmla="*/ 3186306 h 3186689"/>
                <a:gd name="connsiteX1" fmla="*/ 2023945 w 2358854"/>
                <a:gd name="connsiteY1" fmla="*/ 379160 h 3186689"/>
                <a:gd name="connsiteX2" fmla="*/ 1522773 w 2358854"/>
                <a:gd name="connsiteY2" fmla="*/ 912385 h 3186689"/>
                <a:gd name="connsiteX3" fmla="*/ 478102 w 2358854"/>
                <a:gd name="connsiteY3" fmla="*/ 173754 h 3186689"/>
                <a:gd name="connsiteX4" fmla="*/ 1211332 w 2358854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86306 h 3186689"/>
                <a:gd name="connsiteX1" fmla="*/ 2023945 w 2366452"/>
                <a:gd name="connsiteY1" fmla="*/ 379160 h 3186689"/>
                <a:gd name="connsiteX2" fmla="*/ 1522773 w 2366452"/>
                <a:gd name="connsiteY2" fmla="*/ 912385 h 3186689"/>
                <a:gd name="connsiteX3" fmla="*/ 478102 w 2366452"/>
                <a:gd name="connsiteY3" fmla="*/ 173754 h 3186689"/>
                <a:gd name="connsiteX4" fmla="*/ 1211332 w 2366452"/>
                <a:gd name="connsiteY4" fmla="*/ 3186306 h 3186689"/>
                <a:gd name="connsiteX0" fmla="*/ 1211332 w 2366452"/>
                <a:gd name="connsiteY0" fmla="*/ 3196863 h 3197246"/>
                <a:gd name="connsiteX1" fmla="*/ 2023945 w 2366452"/>
                <a:gd name="connsiteY1" fmla="*/ 389717 h 3197246"/>
                <a:gd name="connsiteX2" fmla="*/ 1522773 w 2366452"/>
                <a:gd name="connsiteY2" fmla="*/ 922942 h 3197246"/>
                <a:gd name="connsiteX3" fmla="*/ 478102 w 2366452"/>
                <a:gd name="connsiteY3" fmla="*/ 184311 h 3197246"/>
                <a:gd name="connsiteX4" fmla="*/ 1211332 w 2366452"/>
                <a:gd name="connsiteY4" fmla="*/ 3196863 h 3197246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196863 h 3197262"/>
                <a:gd name="connsiteX1" fmla="*/ 2134272 w 2461433"/>
                <a:gd name="connsiteY1" fmla="*/ 478655 h 3197262"/>
                <a:gd name="connsiteX2" fmla="*/ 1522773 w 2461433"/>
                <a:gd name="connsiteY2" fmla="*/ 922942 h 3197262"/>
                <a:gd name="connsiteX3" fmla="*/ 478102 w 2461433"/>
                <a:gd name="connsiteY3" fmla="*/ 184311 h 3197262"/>
                <a:gd name="connsiteX4" fmla="*/ 1211332 w 2461433"/>
                <a:gd name="connsiteY4" fmla="*/ 3196863 h 3197262"/>
                <a:gd name="connsiteX0" fmla="*/ 1211332 w 2461433"/>
                <a:gd name="connsiteY0" fmla="*/ 3202323 h 3202722"/>
                <a:gd name="connsiteX1" fmla="*/ 2134272 w 2461433"/>
                <a:gd name="connsiteY1" fmla="*/ 484115 h 3202722"/>
                <a:gd name="connsiteX2" fmla="*/ 1522773 w 2461433"/>
                <a:gd name="connsiteY2" fmla="*/ 928402 h 3202722"/>
                <a:gd name="connsiteX3" fmla="*/ 478102 w 2461433"/>
                <a:gd name="connsiteY3" fmla="*/ 189771 h 3202722"/>
                <a:gd name="connsiteX4" fmla="*/ 1211332 w 2461433"/>
                <a:gd name="connsiteY4" fmla="*/ 3202323 h 3202722"/>
                <a:gd name="connsiteX0" fmla="*/ 1243281 w 2493382"/>
                <a:gd name="connsiteY0" fmla="*/ 3202323 h 3202722"/>
                <a:gd name="connsiteX1" fmla="*/ 2166221 w 2493382"/>
                <a:gd name="connsiteY1" fmla="*/ 484115 h 3202722"/>
                <a:gd name="connsiteX2" fmla="*/ 1554722 w 2493382"/>
                <a:gd name="connsiteY2" fmla="*/ 928402 h 3202722"/>
                <a:gd name="connsiteX3" fmla="*/ 510051 w 2493382"/>
                <a:gd name="connsiteY3" fmla="*/ 189771 h 3202722"/>
                <a:gd name="connsiteX4" fmla="*/ 1243281 w 2493382"/>
                <a:gd name="connsiteY4" fmla="*/ 3202323 h 3202722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  <a:gd name="connsiteX0" fmla="*/ 1243281 w 2529069"/>
                <a:gd name="connsiteY0" fmla="*/ 3202323 h 3202738"/>
                <a:gd name="connsiteX1" fmla="*/ 2166221 w 2529069"/>
                <a:gd name="connsiteY1" fmla="*/ 484115 h 3202738"/>
                <a:gd name="connsiteX2" fmla="*/ 1554722 w 2529069"/>
                <a:gd name="connsiteY2" fmla="*/ 928402 h 3202738"/>
                <a:gd name="connsiteX3" fmla="*/ 510051 w 2529069"/>
                <a:gd name="connsiteY3" fmla="*/ 189771 h 3202738"/>
                <a:gd name="connsiteX4" fmla="*/ 1243281 w 2529069"/>
                <a:gd name="connsiteY4" fmla="*/ 3202323 h 320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069" h="3202738">
                  <a:moveTo>
                    <a:pt x="1243281" y="3202323"/>
                  </a:moveTo>
                  <a:cubicBezTo>
                    <a:pt x="1500921" y="3236557"/>
                    <a:pt x="3279076" y="1110907"/>
                    <a:pt x="2166221" y="484115"/>
                  </a:cubicBezTo>
                  <a:cubicBezTo>
                    <a:pt x="1893946" y="330762"/>
                    <a:pt x="1884607" y="949184"/>
                    <a:pt x="1554722" y="928402"/>
                  </a:cubicBezTo>
                  <a:cubicBezTo>
                    <a:pt x="1530924" y="586071"/>
                    <a:pt x="949284" y="-414084"/>
                    <a:pt x="510051" y="189771"/>
                  </a:cubicBezTo>
                  <a:cubicBezTo>
                    <a:pt x="-682543" y="1666555"/>
                    <a:pt x="490829" y="2300728"/>
                    <a:pt x="1243281" y="3202323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/>
            <p:cNvSpPr/>
            <p:nvPr userDrawn="1"/>
          </p:nvSpPr>
          <p:spPr>
            <a:xfrm rot="18900000" flipH="1">
              <a:off x="4471652" y="1742921"/>
              <a:ext cx="297772" cy="343642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781921 w 2007240"/>
                <a:gd name="connsiteY10" fmla="*/ 2471627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  <a:gd name="connsiteX0" fmla="*/ 1685777 w 2007240"/>
                <a:gd name="connsiteY0" fmla="*/ 56 h 2932906"/>
                <a:gd name="connsiteX1" fmla="*/ 1760265 w 2007240"/>
                <a:gd name="connsiteY1" fmla="*/ 310007 h 2932906"/>
                <a:gd name="connsiteX2" fmla="*/ 1005133 w 2007240"/>
                <a:gd name="connsiteY2" fmla="*/ 978114 h 2932906"/>
                <a:gd name="connsiteX3" fmla="*/ 1003620 w 2007240"/>
                <a:gd name="connsiteY3" fmla="*/ 976776 h 2932906"/>
                <a:gd name="connsiteX4" fmla="*/ 1002107 w 2007240"/>
                <a:gd name="connsiteY4" fmla="*/ 978114 h 2932906"/>
                <a:gd name="connsiteX5" fmla="*/ 246975 w 2007240"/>
                <a:gd name="connsiteY5" fmla="*/ 310007 h 2932906"/>
                <a:gd name="connsiteX6" fmla="*/ 209776 w 2007240"/>
                <a:gd name="connsiteY6" fmla="*/ 303200 h 2932906"/>
                <a:gd name="connsiteX7" fmla="*/ 3 w 2007240"/>
                <a:gd name="connsiteY7" fmla="*/ 956469 h 2932906"/>
                <a:gd name="connsiteX8" fmla="*/ 1001957 w 2007240"/>
                <a:gd name="connsiteY8" fmla="*/ 2932906 h 2932906"/>
                <a:gd name="connsiteX9" fmla="*/ 1003620 w 2007240"/>
                <a:gd name="connsiteY9" fmla="*/ 2930957 h 2932906"/>
                <a:gd name="connsiteX10" fmla="*/ 781921 w 2007240"/>
                <a:gd name="connsiteY10" fmla="*/ 2773350 h 2932906"/>
                <a:gd name="connsiteX11" fmla="*/ 2007237 w 2007240"/>
                <a:gd name="connsiteY11" fmla="*/ 956469 h 2932906"/>
                <a:gd name="connsiteX12" fmla="*/ 1685777 w 2007240"/>
                <a:gd name="connsiteY12" fmla="*/ 56 h 2932906"/>
                <a:gd name="connsiteX0" fmla="*/ 2007237 w 2061180"/>
                <a:gd name="connsiteY0" fmla="*/ 654746 h 2631183"/>
                <a:gd name="connsiteX1" fmla="*/ 1760265 w 2061180"/>
                <a:gd name="connsiteY1" fmla="*/ 8284 h 2631183"/>
                <a:gd name="connsiteX2" fmla="*/ 1005133 w 2061180"/>
                <a:gd name="connsiteY2" fmla="*/ 676391 h 2631183"/>
                <a:gd name="connsiteX3" fmla="*/ 1003620 w 2061180"/>
                <a:gd name="connsiteY3" fmla="*/ 675053 h 2631183"/>
                <a:gd name="connsiteX4" fmla="*/ 1002107 w 2061180"/>
                <a:gd name="connsiteY4" fmla="*/ 676391 h 2631183"/>
                <a:gd name="connsiteX5" fmla="*/ 246975 w 2061180"/>
                <a:gd name="connsiteY5" fmla="*/ 8284 h 2631183"/>
                <a:gd name="connsiteX6" fmla="*/ 209776 w 2061180"/>
                <a:gd name="connsiteY6" fmla="*/ 1477 h 2631183"/>
                <a:gd name="connsiteX7" fmla="*/ 3 w 2061180"/>
                <a:gd name="connsiteY7" fmla="*/ 654746 h 2631183"/>
                <a:gd name="connsiteX8" fmla="*/ 1001957 w 2061180"/>
                <a:gd name="connsiteY8" fmla="*/ 2631183 h 2631183"/>
                <a:gd name="connsiteX9" fmla="*/ 1003620 w 2061180"/>
                <a:gd name="connsiteY9" fmla="*/ 2629234 h 2631183"/>
                <a:gd name="connsiteX10" fmla="*/ 781921 w 2061180"/>
                <a:gd name="connsiteY10" fmla="*/ 2471627 h 2631183"/>
                <a:gd name="connsiteX11" fmla="*/ 2007237 w 2061180"/>
                <a:gd name="connsiteY11" fmla="*/ 654746 h 2631183"/>
                <a:gd name="connsiteX0" fmla="*/ 2007237 w 2050476"/>
                <a:gd name="connsiteY0" fmla="*/ 901756 h 2878193"/>
                <a:gd name="connsiteX1" fmla="*/ 1664543 w 2050476"/>
                <a:gd name="connsiteY1" fmla="*/ 17 h 2878193"/>
                <a:gd name="connsiteX2" fmla="*/ 1005133 w 2050476"/>
                <a:gd name="connsiteY2" fmla="*/ 923401 h 2878193"/>
                <a:gd name="connsiteX3" fmla="*/ 1003620 w 2050476"/>
                <a:gd name="connsiteY3" fmla="*/ 922063 h 2878193"/>
                <a:gd name="connsiteX4" fmla="*/ 1002107 w 2050476"/>
                <a:gd name="connsiteY4" fmla="*/ 923401 h 2878193"/>
                <a:gd name="connsiteX5" fmla="*/ 246975 w 2050476"/>
                <a:gd name="connsiteY5" fmla="*/ 255294 h 2878193"/>
                <a:gd name="connsiteX6" fmla="*/ 209776 w 2050476"/>
                <a:gd name="connsiteY6" fmla="*/ 248487 h 2878193"/>
                <a:gd name="connsiteX7" fmla="*/ 3 w 2050476"/>
                <a:gd name="connsiteY7" fmla="*/ 901756 h 2878193"/>
                <a:gd name="connsiteX8" fmla="*/ 1001957 w 2050476"/>
                <a:gd name="connsiteY8" fmla="*/ 2878193 h 2878193"/>
                <a:gd name="connsiteX9" fmla="*/ 1003620 w 2050476"/>
                <a:gd name="connsiteY9" fmla="*/ 2876244 h 2878193"/>
                <a:gd name="connsiteX10" fmla="*/ 781921 w 2050476"/>
                <a:gd name="connsiteY10" fmla="*/ 2718637 h 2878193"/>
                <a:gd name="connsiteX11" fmla="*/ 2007237 w 2050476"/>
                <a:gd name="connsiteY11" fmla="*/ 901756 h 2878193"/>
                <a:gd name="connsiteX0" fmla="*/ 2007237 w 2046523"/>
                <a:gd name="connsiteY0" fmla="*/ 1045346 h 3021783"/>
                <a:gd name="connsiteX1" fmla="*/ 1616687 w 2046523"/>
                <a:gd name="connsiteY1" fmla="*/ 17 h 3021783"/>
                <a:gd name="connsiteX2" fmla="*/ 1005133 w 2046523"/>
                <a:gd name="connsiteY2" fmla="*/ 1066991 h 3021783"/>
                <a:gd name="connsiteX3" fmla="*/ 1003620 w 2046523"/>
                <a:gd name="connsiteY3" fmla="*/ 1065653 h 3021783"/>
                <a:gd name="connsiteX4" fmla="*/ 1002107 w 2046523"/>
                <a:gd name="connsiteY4" fmla="*/ 1066991 h 3021783"/>
                <a:gd name="connsiteX5" fmla="*/ 246975 w 2046523"/>
                <a:gd name="connsiteY5" fmla="*/ 398884 h 3021783"/>
                <a:gd name="connsiteX6" fmla="*/ 209776 w 2046523"/>
                <a:gd name="connsiteY6" fmla="*/ 392077 h 3021783"/>
                <a:gd name="connsiteX7" fmla="*/ 3 w 2046523"/>
                <a:gd name="connsiteY7" fmla="*/ 1045346 h 3021783"/>
                <a:gd name="connsiteX8" fmla="*/ 1001957 w 2046523"/>
                <a:gd name="connsiteY8" fmla="*/ 3021783 h 3021783"/>
                <a:gd name="connsiteX9" fmla="*/ 1003620 w 2046523"/>
                <a:gd name="connsiteY9" fmla="*/ 3019834 h 3021783"/>
                <a:gd name="connsiteX10" fmla="*/ 781921 w 2046523"/>
                <a:gd name="connsiteY10" fmla="*/ 2862227 h 3021783"/>
                <a:gd name="connsiteX11" fmla="*/ 2007237 w 2046523"/>
                <a:gd name="connsiteY11" fmla="*/ 1045346 h 3021783"/>
                <a:gd name="connsiteX0" fmla="*/ 1847150 w 1886436"/>
                <a:gd name="connsiteY0" fmla="*/ 1045346 h 3021783"/>
                <a:gd name="connsiteX1" fmla="*/ 1456600 w 1886436"/>
                <a:gd name="connsiteY1" fmla="*/ 17 h 3021783"/>
                <a:gd name="connsiteX2" fmla="*/ 845046 w 1886436"/>
                <a:gd name="connsiteY2" fmla="*/ 1066991 h 3021783"/>
                <a:gd name="connsiteX3" fmla="*/ 843533 w 1886436"/>
                <a:gd name="connsiteY3" fmla="*/ 1065653 h 3021783"/>
                <a:gd name="connsiteX4" fmla="*/ 842020 w 1886436"/>
                <a:gd name="connsiteY4" fmla="*/ 1066991 h 3021783"/>
                <a:gd name="connsiteX5" fmla="*/ 86888 w 1886436"/>
                <a:gd name="connsiteY5" fmla="*/ 398884 h 3021783"/>
                <a:gd name="connsiteX6" fmla="*/ 49689 w 1886436"/>
                <a:gd name="connsiteY6" fmla="*/ 392077 h 3021783"/>
                <a:gd name="connsiteX7" fmla="*/ 841870 w 1886436"/>
                <a:gd name="connsiteY7" fmla="*/ 3021783 h 3021783"/>
                <a:gd name="connsiteX8" fmla="*/ 843533 w 1886436"/>
                <a:gd name="connsiteY8" fmla="*/ 3019834 h 3021783"/>
                <a:gd name="connsiteX9" fmla="*/ 621834 w 1886436"/>
                <a:gd name="connsiteY9" fmla="*/ 2862227 h 3021783"/>
                <a:gd name="connsiteX10" fmla="*/ 1847150 w 1886436"/>
                <a:gd name="connsiteY10" fmla="*/ 1045346 h 3021783"/>
                <a:gd name="connsiteX0" fmla="*/ 1760262 w 1799548"/>
                <a:gd name="connsiteY0" fmla="*/ 1045346 h 3021783"/>
                <a:gd name="connsiteX1" fmla="*/ 1369712 w 1799548"/>
                <a:gd name="connsiteY1" fmla="*/ 17 h 3021783"/>
                <a:gd name="connsiteX2" fmla="*/ 758158 w 1799548"/>
                <a:gd name="connsiteY2" fmla="*/ 1066991 h 3021783"/>
                <a:gd name="connsiteX3" fmla="*/ 756645 w 1799548"/>
                <a:gd name="connsiteY3" fmla="*/ 1065653 h 3021783"/>
                <a:gd name="connsiteX4" fmla="*/ 755132 w 1799548"/>
                <a:gd name="connsiteY4" fmla="*/ 1066991 h 3021783"/>
                <a:gd name="connsiteX5" fmla="*/ 0 w 1799548"/>
                <a:gd name="connsiteY5" fmla="*/ 398884 h 3021783"/>
                <a:gd name="connsiteX6" fmla="*/ 754982 w 1799548"/>
                <a:gd name="connsiteY6" fmla="*/ 3021783 h 3021783"/>
                <a:gd name="connsiteX7" fmla="*/ 756645 w 1799548"/>
                <a:gd name="connsiteY7" fmla="*/ 3019834 h 3021783"/>
                <a:gd name="connsiteX8" fmla="*/ 534946 w 1799548"/>
                <a:gd name="connsiteY8" fmla="*/ 2862227 h 3021783"/>
                <a:gd name="connsiteX9" fmla="*/ 1760262 w 1799548"/>
                <a:gd name="connsiteY9" fmla="*/ 1045346 h 3021783"/>
                <a:gd name="connsiteX0" fmla="*/ 2001392 w 2040678"/>
                <a:gd name="connsiteY0" fmla="*/ 1045346 h 3021783"/>
                <a:gd name="connsiteX1" fmla="*/ 1610842 w 2040678"/>
                <a:gd name="connsiteY1" fmla="*/ 17 h 3021783"/>
                <a:gd name="connsiteX2" fmla="*/ 999288 w 2040678"/>
                <a:gd name="connsiteY2" fmla="*/ 1066991 h 3021783"/>
                <a:gd name="connsiteX3" fmla="*/ 997775 w 2040678"/>
                <a:gd name="connsiteY3" fmla="*/ 1065653 h 3021783"/>
                <a:gd name="connsiteX4" fmla="*/ 996262 w 2040678"/>
                <a:gd name="connsiteY4" fmla="*/ 1066991 h 3021783"/>
                <a:gd name="connsiteX5" fmla="*/ 241130 w 2040678"/>
                <a:gd name="connsiteY5" fmla="*/ 398884 h 3021783"/>
                <a:gd name="connsiteX6" fmla="*/ 996112 w 2040678"/>
                <a:gd name="connsiteY6" fmla="*/ 3021783 h 3021783"/>
                <a:gd name="connsiteX7" fmla="*/ 997775 w 2040678"/>
                <a:gd name="connsiteY7" fmla="*/ 3019834 h 3021783"/>
                <a:gd name="connsiteX8" fmla="*/ 776076 w 2040678"/>
                <a:gd name="connsiteY8" fmla="*/ 2862227 h 3021783"/>
                <a:gd name="connsiteX9" fmla="*/ 2001392 w 2040678"/>
                <a:gd name="connsiteY9" fmla="*/ 1045346 h 3021783"/>
                <a:gd name="connsiteX0" fmla="*/ 2462901 w 2502187"/>
                <a:gd name="connsiteY0" fmla="*/ 1045346 h 3021783"/>
                <a:gd name="connsiteX1" fmla="*/ 2072351 w 2502187"/>
                <a:gd name="connsiteY1" fmla="*/ 17 h 3021783"/>
                <a:gd name="connsiteX2" fmla="*/ 1460797 w 2502187"/>
                <a:gd name="connsiteY2" fmla="*/ 1066991 h 3021783"/>
                <a:gd name="connsiteX3" fmla="*/ 1459284 w 2502187"/>
                <a:gd name="connsiteY3" fmla="*/ 1065653 h 3021783"/>
                <a:gd name="connsiteX4" fmla="*/ 1457771 w 2502187"/>
                <a:gd name="connsiteY4" fmla="*/ 1066991 h 3021783"/>
                <a:gd name="connsiteX5" fmla="*/ 192076 w 2502187"/>
                <a:gd name="connsiteY5" fmla="*/ 175514 h 3021783"/>
                <a:gd name="connsiteX6" fmla="*/ 1457621 w 2502187"/>
                <a:gd name="connsiteY6" fmla="*/ 3021783 h 3021783"/>
                <a:gd name="connsiteX7" fmla="*/ 1459284 w 2502187"/>
                <a:gd name="connsiteY7" fmla="*/ 3019834 h 3021783"/>
                <a:gd name="connsiteX8" fmla="*/ 1237585 w 2502187"/>
                <a:gd name="connsiteY8" fmla="*/ 2862227 h 3021783"/>
                <a:gd name="connsiteX9" fmla="*/ 2462901 w 2502187"/>
                <a:gd name="connsiteY9" fmla="*/ 1045346 h 3021783"/>
                <a:gd name="connsiteX0" fmla="*/ 2526266 w 2565552"/>
                <a:gd name="connsiteY0" fmla="*/ 1045346 h 3021783"/>
                <a:gd name="connsiteX1" fmla="*/ 2135716 w 2565552"/>
                <a:gd name="connsiteY1" fmla="*/ 17 h 3021783"/>
                <a:gd name="connsiteX2" fmla="*/ 1524162 w 2565552"/>
                <a:gd name="connsiteY2" fmla="*/ 1066991 h 3021783"/>
                <a:gd name="connsiteX3" fmla="*/ 1522649 w 2565552"/>
                <a:gd name="connsiteY3" fmla="*/ 1065653 h 3021783"/>
                <a:gd name="connsiteX4" fmla="*/ 1521136 w 2565552"/>
                <a:gd name="connsiteY4" fmla="*/ 1066991 h 3021783"/>
                <a:gd name="connsiteX5" fmla="*/ 255441 w 2565552"/>
                <a:gd name="connsiteY5" fmla="*/ 175514 h 3021783"/>
                <a:gd name="connsiteX6" fmla="*/ 1520986 w 2565552"/>
                <a:gd name="connsiteY6" fmla="*/ 3021783 h 3021783"/>
                <a:gd name="connsiteX7" fmla="*/ 1522649 w 2565552"/>
                <a:gd name="connsiteY7" fmla="*/ 3019834 h 3021783"/>
                <a:gd name="connsiteX8" fmla="*/ 1300950 w 2565552"/>
                <a:gd name="connsiteY8" fmla="*/ 2862227 h 3021783"/>
                <a:gd name="connsiteX9" fmla="*/ 2526266 w 2565552"/>
                <a:gd name="connsiteY9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522649 w 2545715"/>
                <a:gd name="connsiteY7" fmla="*/ 301983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1347149 w 2545715"/>
                <a:gd name="connsiteY7" fmla="*/ 2971974 h 3021783"/>
                <a:gd name="connsiteX8" fmla="*/ 2526266 w 2545715"/>
                <a:gd name="connsiteY8" fmla="*/ 1045346 h 3021783"/>
                <a:gd name="connsiteX0" fmla="*/ 2526266 w 2545715"/>
                <a:gd name="connsiteY0" fmla="*/ 1045346 h 3021783"/>
                <a:gd name="connsiteX1" fmla="*/ 2135716 w 2545715"/>
                <a:gd name="connsiteY1" fmla="*/ 17 h 3021783"/>
                <a:gd name="connsiteX2" fmla="*/ 1524162 w 2545715"/>
                <a:gd name="connsiteY2" fmla="*/ 1066991 h 3021783"/>
                <a:gd name="connsiteX3" fmla="*/ 1522649 w 2545715"/>
                <a:gd name="connsiteY3" fmla="*/ 1065653 h 3021783"/>
                <a:gd name="connsiteX4" fmla="*/ 1521136 w 2545715"/>
                <a:gd name="connsiteY4" fmla="*/ 1066991 h 3021783"/>
                <a:gd name="connsiteX5" fmla="*/ 255441 w 2545715"/>
                <a:gd name="connsiteY5" fmla="*/ 175514 h 3021783"/>
                <a:gd name="connsiteX6" fmla="*/ 1520986 w 2545715"/>
                <a:gd name="connsiteY6" fmla="*/ 3021783 h 3021783"/>
                <a:gd name="connsiteX7" fmla="*/ 2526266 w 2545715"/>
                <a:gd name="connsiteY7" fmla="*/ 1045346 h 3021783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2544965 w 2564414"/>
                <a:gd name="connsiteY0" fmla="*/ 1045346 h 2957965"/>
                <a:gd name="connsiteX1" fmla="*/ 2154415 w 2564414"/>
                <a:gd name="connsiteY1" fmla="*/ 17 h 2957965"/>
                <a:gd name="connsiteX2" fmla="*/ 1542861 w 2564414"/>
                <a:gd name="connsiteY2" fmla="*/ 1066991 h 2957965"/>
                <a:gd name="connsiteX3" fmla="*/ 1541348 w 2564414"/>
                <a:gd name="connsiteY3" fmla="*/ 1065653 h 2957965"/>
                <a:gd name="connsiteX4" fmla="*/ 1539835 w 2564414"/>
                <a:gd name="connsiteY4" fmla="*/ 1066991 h 2957965"/>
                <a:gd name="connsiteX5" fmla="*/ 274140 w 2564414"/>
                <a:gd name="connsiteY5" fmla="*/ 175514 h 2957965"/>
                <a:gd name="connsiteX6" fmla="*/ 1348222 w 2564414"/>
                <a:gd name="connsiteY6" fmla="*/ 2957966 h 2957965"/>
                <a:gd name="connsiteX7" fmla="*/ 2544965 w 2564414"/>
                <a:gd name="connsiteY7" fmla="*/ 1045346 h 2957965"/>
                <a:gd name="connsiteX0" fmla="*/ 1348222 w 2156321"/>
                <a:gd name="connsiteY0" fmla="*/ 3013522 h 3013521"/>
                <a:gd name="connsiteX1" fmla="*/ 2154415 w 2156321"/>
                <a:gd name="connsiteY1" fmla="*/ 55573 h 3013521"/>
                <a:gd name="connsiteX2" fmla="*/ 1542861 w 2156321"/>
                <a:gd name="connsiteY2" fmla="*/ 1122547 h 3013521"/>
                <a:gd name="connsiteX3" fmla="*/ 1541348 w 2156321"/>
                <a:gd name="connsiteY3" fmla="*/ 1121209 h 3013521"/>
                <a:gd name="connsiteX4" fmla="*/ 1539835 w 2156321"/>
                <a:gd name="connsiteY4" fmla="*/ 1122547 h 3013521"/>
                <a:gd name="connsiteX5" fmla="*/ 274140 w 2156321"/>
                <a:gd name="connsiteY5" fmla="*/ 231070 h 3013521"/>
                <a:gd name="connsiteX6" fmla="*/ 1348222 w 2156321"/>
                <a:gd name="connsiteY6" fmla="*/ 3013522 h 3013521"/>
                <a:gd name="connsiteX0" fmla="*/ 1348222 w 2302639"/>
                <a:gd name="connsiteY0" fmla="*/ 2999264 h 2999263"/>
                <a:gd name="connsiteX1" fmla="*/ 2154415 w 2302639"/>
                <a:gd name="connsiteY1" fmla="*/ 41315 h 2999263"/>
                <a:gd name="connsiteX2" fmla="*/ 1542861 w 2302639"/>
                <a:gd name="connsiteY2" fmla="*/ 1108289 h 2999263"/>
                <a:gd name="connsiteX3" fmla="*/ 1541348 w 2302639"/>
                <a:gd name="connsiteY3" fmla="*/ 1106951 h 2999263"/>
                <a:gd name="connsiteX4" fmla="*/ 1539835 w 2302639"/>
                <a:gd name="connsiteY4" fmla="*/ 1108289 h 2999263"/>
                <a:gd name="connsiteX5" fmla="*/ 274140 w 2302639"/>
                <a:gd name="connsiteY5" fmla="*/ 216812 h 2999263"/>
                <a:gd name="connsiteX6" fmla="*/ 1348222 w 2302639"/>
                <a:gd name="connsiteY6" fmla="*/ 2999264 h 2999263"/>
                <a:gd name="connsiteX0" fmla="*/ 1348222 w 2410527"/>
                <a:gd name="connsiteY0" fmla="*/ 2987351 h 2987350"/>
                <a:gd name="connsiteX1" fmla="*/ 2154415 w 2410527"/>
                <a:gd name="connsiteY1" fmla="*/ 29402 h 2987350"/>
                <a:gd name="connsiteX2" fmla="*/ 1542861 w 2410527"/>
                <a:gd name="connsiteY2" fmla="*/ 1096376 h 2987350"/>
                <a:gd name="connsiteX3" fmla="*/ 1541348 w 2410527"/>
                <a:gd name="connsiteY3" fmla="*/ 1095038 h 2987350"/>
                <a:gd name="connsiteX4" fmla="*/ 1539835 w 2410527"/>
                <a:gd name="connsiteY4" fmla="*/ 1096376 h 2987350"/>
                <a:gd name="connsiteX5" fmla="*/ 274140 w 2410527"/>
                <a:gd name="connsiteY5" fmla="*/ 204899 h 2987350"/>
                <a:gd name="connsiteX6" fmla="*/ 1348222 w 2410527"/>
                <a:gd name="connsiteY6" fmla="*/ 2987351 h 2987350"/>
                <a:gd name="connsiteX0" fmla="*/ 1348222 w 2652199"/>
                <a:gd name="connsiteY0" fmla="*/ 2993587 h 2993586"/>
                <a:gd name="connsiteX1" fmla="*/ 2154415 w 2652199"/>
                <a:gd name="connsiteY1" fmla="*/ 35638 h 2993586"/>
                <a:gd name="connsiteX2" fmla="*/ 1542861 w 2652199"/>
                <a:gd name="connsiteY2" fmla="*/ 1102612 h 2993586"/>
                <a:gd name="connsiteX3" fmla="*/ 1541348 w 2652199"/>
                <a:gd name="connsiteY3" fmla="*/ 1101274 h 2993586"/>
                <a:gd name="connsiteX4" fmla="*/ 1539835 w 2652199"/>
                <a:gd name="connsiteY4" fmla="*/ 1102612 h 2993586"/>
                <a:gd name="connsiteX5" fmla="*/ 274140 w 2652199"/>
                <a:gd name="connsiteY5" fmla="*/ 211135 h 2993586"/>
                <a:gd name="connsiteX6" fmla="*/ 1348222 w 2652199"/>
                <a:gd name="connsiteY6" fmla="*/ 2993587 h 2993586"/>
                <a:gd name="connsiteX0" fmla="*/ 1348222 w 2624883"/>
                <a:gd name="connsiteY0" fmla="*/ 2996181 h 2996180"/>
                <a:gd name="connsiteX1" fmla="*/ 2154415 w 2624883"/>
                <a:gd name="connsiteY1" fmla="*/ 38232 h 2996180"/>
                <a:gd name="connsiteX2" fmla="*/ 1542861 w 2624883"/>
                <a:gd name="connsiteY2" fmla="*/ 1105206 h 2996180"/>
                <a:gd name="connsiteX3" fmla="*/ 1541348 w 2624883"/>
                <a:gd name="connsiteY3" fmla="*/ 1103868 h 2996180"/>
                <a:gd name="connsiteX4" fmla="*/ 1539835 w 2624883"/>
                <a:gd name="connsiteY4" fmla="*/ 1105206 h 2996180"/>
                <a:gd name="connsiteX5" fmla="*/ 274140 w 2624883"/>
                <a:gd name="connsiteY5" fmla="*/ 213729 h 2996180"/>
                <a:gd name="connsiteX6" fmla="*/ 1348222 w 2624883"/>
                <a:gd name="connsiteY6" fmla="*/ 2996181 h 2996180"/>
                <a:gd name="connsiteX0" fmla="*/ 1348222 w 2644764"/>
                <a:gd name="connsiteY0" fmla="*/ 2996181 h 2996180"/>
                <a:gd name="connsiteX1" fmla="*/ 2154415 w 2644764"/>
                <a:gd name="connsiteY1" fmla="*/ 38232 h 2996180"/>
                <a:gd name="connsiteX2" fmla="*/ 1542861 w 2644764"/>
                <a:gd name="connsiteY2" fmla="*/ 1105206 h 2996180"/>
                <a:gd name="connsiteX3" fmla="*/ 1541348 w 2644764"/>
                <a:gd name="connsiteY3" fmla="*/ 1103868 h 2996180"/>
                <a:gd name="connsiteX4" fmla="*/ 1539835 w 2644764"/>
                <a:gd name="connsiteY4" fmla="*/ 1105206 h 2996180"/>
                <a:gd name="connsiteX5" fmla="*/ 274140 w 2644764"/>
                <a:gd name="connsiteY5" fmla="*/ 213729 h 2996180"/>
                <a:gd name="connsiteX6" fmla="*/ 1348222 w 2644764"/>
                <a:gd name="connsiteY6" fmla="*/ 2996181 h 2996180"/>
                <a:gd name="connsiteX0" fmla="*/ 1354520 w 2651062"/>
                <a:gd name="connsiteY0" fmla="*/ 2996181 h 2996180"/>
                <a:gd name="connsiteX1" fmla="*/ 2160713 w 2651062"/>
                <a:gd name="connsiteY1" fmla="*/ 38232 h 2996180"/>
                <a:gd name="connsiteX2" fmla="*/ 1549159 w 2651062"/>
                <a:gd name="connsiteY2" fmla="*/ 1105206 h 2996180"/>
                <a:gd name="connsiteX3" fmla="*/ 1547646 w 2651062"/>
                <a:gd name="connsiteY3" fmla="*/ 1103868 h 2996180"/>
                <a:gd name="connsiteX4" fmla="*/ 1546133 w 2651062"/>
                <a:gd name="connsiteY4" fmla="*/ 1105206 h 2996180"/>
                <a:gd name="connsiteX5" fmla="*/ 280438 w 2651062"/>
                <a:gd name="connsiteY5" fmla="*/ 213729 h 2996180"/>
                <a:gd name="connsiteX6" fmla="*/ 1354520 w 2651062"/>
                <a:gd name="connsiteY6" fmla="*/ 2996181 h 2996180"/>
                <a:gd name="connsiteX0" fmla="*/ 1241541 w 2538083"/>
                <a:gd name="connsiteY0" fmla="*/ 2996181 h 2996180"/>
                <a:gd name="connsiteX1" fmla="*/ 2047734 w 2538083"/>
                <a:gd name="connsiteY1" fmla="*/ 38232 h 2996180"/>
                <a:gd name="connsiteX2" fmla="*/ 1436180 w 2538083"/>
                <a:gd name="connsiteY2" fmla="*/ 1105206 h 2996180"/>
                <a:gd name="connsiteX3" fmla="*/ 1434667 w 2538083"/>
                <a:gd name="connsiteY3" fmla="*/ 1103868 h 2996180"/>
                <a:gd name="connsiteX4" fmla="*/ 1433154 w 2538083"/>
                <a:gd name="connsiteY4" fmla="*/ 1105206 h 2996180"/>
                <a:gd name="connsiteX5" fmla="*/ 295106 w 2538083"/>
                <a:gd name="connsiteY5" fmla="*/ 22275 h 2996180"/>
                <a:gd name="connsiteX6" fmla="*/ 1241541 w 2538083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08990"/>
                <a:gd name="connsiteY0" fmla="*/ 2996181 h 2996180"/>
                <a:gd name="connsiteX1" fmla="*/ 2118641 w 2608990"/>
                <a:gd name="connsiteY1" fmla="*/ 38232 h 2996180"/>
                <a:gd name="connsiteX2" fmla="*/ 1507087 w 2608990"/>
                <a:gd name="connsiteY2" fmla="*/ 1105206 h 2996180"/>
                <a:gd name="connsiteX3" fmla="*/ 1505574 w 2608990"/>
                <a:gd name="connsiteY3" fmla="*/ 1103868 h 2996180"/>
                <a:gd name="connsiteX4" fmla="*/ 1504061 w 2608990"/>
                <a:gd name="connsiteY4" fmla="*/ 1105206 h 2996180"/>
                <a:gd name="connsiteX5" fmla="*/ 366013 w 2608990"/>
                <a:gd name="connsiteY5" fmla="*/ 22275 h 2996180"/>
                <a:gd name="connsiteX6" fmla="*/ 1312448 w 2608990"/>
                <a:gd name="connsiteY6" fmla="*/ 2996181 h 2996180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1504061 w 2629129"/>
                <a:gd name="connsiteY4" fmla="*/ 1122289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2046537 w 2629129"/>
                <a:gd name="connsiteY4" fmla="*/ 1026548 h 3013263"/>
                <a:gd name="connsiteX5" fmla="*/ 366013 w 2629129"/>
                <a:gd name="connsiteY5" fmla="*/ 39358 h 3013263"/>
                <a:gd name="connsiteX6" fmla="*/ 1312448 w 2629129"/>
                <a:gd name="connsiteY6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1505574 w 2629129"/>
                <a:gd name="connsiteY3" fmla="*/ 1120951 h 3013263"/>
                <a:gd name="connsiteX4" fmla="*/ 366013 w 2629129"/>
                <a:gd name="connsiteY4" fmla="*/ 39358 h 3013263"/>
                <a:gd name="connsiteX5" fmla="*/ 1312448 w 2629129"/>
                <a:gd name="connsiteY5" fmla="*/ 3013264 h 3013263"/>
                <a:gd name="connsiteX0" fmla="*/ 1312448 w 2629129"/>
                <a:gd name="connsiteY0" fmla="*/ 3013264 h 3013263"/>
                <a:gd name="connsiteX1" fmla="*/ 2118641 w 2629129"/>
                <a:gd name="connsiteY1" fmla="*/ 55315 h 3013263"/>
                <a:gd name="connsiteX2" fmla="*/ 1507087 w 2629129"/>
                <a:gd name="connsiteY2" fmla="*/ 1122289 h 3013263"/>
                <a:gd name="connsiteX3" fmla="*/ 366013 w 2629129"/>
                <a:gd name="connsiteY3" fmla="*/ 39358 h 3013263"/>
                <a:gd name="connsiteX4" fmla="*/ 1312448 w 2629129"/>
                <a:gd name="connsiteY4" fmla="*/ 3013264 h 3013263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629129"/>
                <a:gd name="connsiteY0" fmla="*/ 3023471 h 3023470"/>
                <a:gd name="connsiteX1" fmla="*/ 2118641 w 2629129"/>
                <a:gd name="connsiteY1" fmla="*/ 65522 h 3023470"/>
                <a:gd name="connsiteX2" fmla="*/ 1507087 w 2629129"/>
                <a:gd name="connsiteY2" fmla="*/ 1132496 h 3023470"/>
                <a:gd name="connsiteX3" fmla="*/ 366013 w 2629129"/>
                <a:gd name="connsiteY3" fmla="*/ 49565 h 3023470"/>
                <a:gd name="connsiteX4" fmla="*/ 1312448 w 2629129"/>
                <a:gd name="connsiteY4" fmla="*/ 3023471 h 3023470"/>
                <a:gd name="connsiteX0" fmla="*/ 1312448 w 2546523"/>
                <a:gd name="connsiteY0" fmla="*/ 3023746 h 3023745"/>
                <a:gd name="connsiteX1" fmla="*/ 2118641 w 2546523"/>
                <a:gd name="connsiteY1" fmla="*/ 65797 h 3023745"/>
                <a:gd name="connsiteX2" fmla="*/ 1507087 w 2546523"/>
                <a:gd name="connsiteY2" fmla="*/ 1132771 h 3023745"/>
                <a:gd name="connsiteX3" fmla="*/ 366013 w 2546523"/>
                <a:gd name="connsiteY3" fmla="*/ 49840 h 3023745"/>
                <a:gd name="connsiteX4" fmla="*/ 1312448 w 2546523"/>
                <a:gd name="connsiteY4" fmla="*/ 3023746 h 3023745"/>
                <a:gd name="connsiteX0" fmla="*/ 1312448 w 2642943"/>
                <a:gd name="connsiteY0" fmla="*/ 3012242 h 3012241"/>
                <a:gd name="connsiteX1" fmla="*/ 2118641 w 2642943"/>
                <a:gd name="connsiteY1" fmla="*/ 54293 h 3012241"/>
                <a:gd name="connsiteX2" fmla="*/ 1507087 w 2642943"/>
                <a:gd name="connsiteY2" fmla="*/ 1121267 h 3012241"/>
                <a:gd name="connsiteX3" fmla="*/ 366013 w 2642943"/>
                <a:gd name="connsiteY3" fmla="*/ 38336 h 3012241"/>
                <a:gd name="connsiteX4" fmla="*/ 1312448 w 2642943"/>
                <a:gd name="connsiteY4" fmla="*/ 3012242 h 3012241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02826 h 3002825"/>
                <a:gd name="connsiteX1" fmla="*/ 2118641 w 2645217"/>
                <a:gd name="connsiteY1" fmla="*/ 44877 h 3002825"/>
                <a:gd name="connsiteX2" fmla="*/ 1507087 w 2645217"/>
                <a:gd name="connsiteY2" fmla="*/ 1111851 h 3002825"/>
                <a:gd name="connsiteX3" fmla="*/ 366013 w 2645217"/>
                <a:gd name="connsiteY3" fmla="*/ 28920 h 3002825"/>
                <a:gd name="connsiteX4" fmla="*/ 1312448 w 2645217"/>
                <a:gd name="connsiteY4" fmla="*/ 3002826 h 3002825"/>
                <a:gd name="connsiteX0" fmla="*/ 1312448 w 2645217"/>
                <a:gd name="connsiteY0" fmla="*/ 3041930 h 3041929"/>
                <a:gd name="connsiteX1" fmla="*/ 2118641 w 2645217"/>
                <a:gd name="connsiteY1" fmla="*/ 83981 h 3041929"/>
                <a:gd name="connsiteX2" fmla="*/ 1507087 w 2645217"/>
                <a:gd name="connsiteY2" fmla="*/ 1150955 h 3041929"/>
                <a:gd name="connsiteX3" fmla="*/ 366013 w 2645217"/>
                <a:gd name="connsiteY3" fmla="*/ 68024 h 3041929"/>
                <a:gd name="connsiteX4" fmla="*/ 1312448 w 2645217"/>
                <a:gd name="connsiteY4" fmla="*/ 3041930 h 3041929"/>
                <a:gd name="connsiteX0" fmla="*/ 1312448 w 2645217"/>
                <a:gd name="connsiteY0" fmla="*/ 3052688 h 3052687"/>
                <a:gd name="connsiteX1" fmla="*/ 2118641 w 2645217"/>
                <a:gd name="connsiteY1" fmla="*/ 94739 h 3052687"/>
                <a:gd name="connsiteX2" fmla="*/ 1507087 w 2645217"/>
                <a:gd name="connsiteY2" fmla="*/ 1161713 h 3052687"/>
                <a:gd name="connsiteX3" fmla="*/ 366013 w 2645217"/>
                <a:gd name="connsiteY3" fmla="*/ 78782 h 3052687"/>
                <a:gd name="connsiteX4" fmla="*/ 1312448 w 2645217"/>
                <a:gd name="connsiteY4" fmla="*/ 3052688 h 305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5217" h="3052687">
                  <a:moveTo>
                    <a:pt x="1312448" y="3052688"/>
                  </a:moveTo>
                  <a:cubicBezTo>
                    <a:pt x="1753464" y="2704344"/>
                    <a:pt x="3510130" y="1388273"/>
                    <a:pt x="2118641" y="94739"/>
                  </a:cubicBezTo>
                  <a:cubicBezTo>
                    <a:pt x="1853925" y="-151342"/>
                    <a:pt x="1793261" y="672457"/>
                    <a:pt x="1507087" y="1161713"/>
                  </a:cubicBezTo>
                  <a:cubicBezTo>
                    <a:pt x="1142685" y="497595"/>
                    <a:pt x="634688" y="-246302"/>
                    <a:pt x="366013" y="78782"/>
                  </a:cubicBezTo>
                  <a:cubicBezTo>
                    <a:pt x="-782776" y="1553331"/>
                    <a:pt x="1122510" y="2360591"/>
                    <a:pt x="1312448" y="3052688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3055887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4" name="텍스트 개체 틀 24"/>
          <p:cNvSpPr>
            <a:spLocks noGrp="1"/>
          </p:cNvSpPr>
          <p:nvPr>
            <p:ph type="body" sz="quarter" idx="25" hasCustomPrompt="1"/>
          </p:nvPr>
        </p:nvSpPr>
        <p:spPr>
          <a:xfrm>
            <a:off x="263525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45" name="텍스트 개체 틀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9788" y="3624229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27" hasCustomPrompt="1"/>
          </p:nvPr>
        </p:nvSpPr>
        <p:spPr>
          <a:xfrm>
            <a:off x="1200150" y="3624229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47" name="텍스트 개체 틀 24"/>
          <p:cNvSpPr>
            <a:spLocks noGrp="1"/>
          </p:cNvSpPr>
          <p:nvPr>
            <p:ph type="body" sz="quarter" idx="28" hasCustomPrompt="1"/>
          </p:nvPr>
        </p:nvSpPr>
        <p:spPr>
          <a:xfrm>
            <a:off x="263525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48" name="텍스트 개체 틀 24"/>
          <p:cNvSpPr>
            <a:spLocks noGrp="1"/>
          </p:cNvSpPr>
          <p:nvPr>
            <p:ph type="body" sz="quarter" idx="29" hasCustomPrompt="1"/>
          </p:nvPr>
        </p:nvSpPr>
        <p:spPr>
          <a:xfrm>
            <a:off x="839788" y="4192571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52" name="텍스트 개체 틀 2"/>
          <p:cNvSpPr>
            <a:spLocks noGrp="1"/>
          </p:cNvSpPr>
          <p:nvPr>
            <p:ph type="body" sz="quarter" idx="30" hasCustomPrompt="1"/>
          </p:nvPr>
        </p:nvSpPr>
        <p:spPr>
          <a:xfrm>
            <a:off x="1200150" y="4192571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  <p:sp>
        <p:nvSpPr>
          <p:cNvPr id="62" name="텍스트 개체 틀 24"/>
          <p:cNvSpPr>
            <a:spLocks noGrp="1"/>
          </p:cNvSpPr>
          <p:nvPr>
            <p:ph type="body" sz="quarter" idx="31" hasCustomPrompt="1"/>
          </p:nvPr>
        </p:nvSpPr>
        <p:spPr>
          <a:xfrm>
            <a:off x="263525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63" name="텍스트 개체 틀 24"/>
          <p:cNvSpPr>
            <a:spLocks noGrp="1"/>
          </p:cNvSpPr>
          <p:nvPr>
            <p:ph type="body" sz="quarter" idx="32" hasCustomPrompt="1"/>
          </p:nvPr>
        </p:nvSpPr>
        <p:spPr>
          <a:xfrm>
            <a:off x="839788" y="4760913"/>
            <a:ext cx="755650" cy="3952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buNone/>
              <a:defRPr lang="ko-KR" altLang="en-US" sz="1800" b="1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64" name="텍스트 개체 틀 2"/>
          <p:cNvSpPr>
            <a:spLocks noGrp="1"/>
          </p:cNvSpPr>
          <p:nvPr>
            <p:ph type="body" sz="quarter" idx="33" hasCustomPrompt="1"/>
          </p:nvPr>
        </p:nvSpPr>
        <p:spPr>
          <a:xfrm>
            <a:off x="1200150" y="4760913"/>
            <a:ext cx="2592388" cy="395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ko-KR" altLang="en-US" sz="1800" kern="12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/>
              <a:t>Click to add your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90647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ECECEC"/>
          </a:fgClr>
          <a:bgClr>
            <a:srgbClr val="F8F8F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1" r:id="rId4"/>
    <p:sldLayoutId id="2147483662" r:id="rId5"/>
    <p:sldLayoutId id="214748366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5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q7-uUgrfM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2252078"/>
            <a:ext cx="4614619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55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시대별 젊은이 패션 문화</a:t>
            </a:r>
            <a:endParaRPr lang="en-US" altLang="ko-KR" sz="55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6478967" y="2617899"/>
            <a:ext cx="3751710" cy="684212"/>
          </a:xfrm>
        </p:spPr>
        <p:txBody>
          <a:bodyPr/>
          <a:lstStyle/>
          <a:p>
            <a:r>
              <a:rPr lang="en-US" b="1" dirty="0" smtClean="0"/>
              <a:t>1970s~1980s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altLang="en-US" sz="2800" smtClean="0"/>
              <a:t>버블세대</a:t>
            </a:r>
            <a:endParaRPr lang="en-US" altLang="en-US" sz="2800" dirty="0" smtClean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altLang="en-US" smtClean="0"/>
              <a:t>버블 세대란</a:t>
            </a:r>
            <a:r>
              <a:rPr lang="en-US" altLang="en-US" dirty="0" smtClean="0"/>
              <a:t>?</a:t>
            </a:r>
            <a:endParaRPr lang="ko-KR" altLang="en-US" dirty="0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49413" y="4857435"/>
            <a:ext cx="8893175" cy="1607180"/>
          </a:xfrm>
        </p:spPr>
        <p:txBody>
          <a:bodyPr/>
          <a:lstStyle/>
          <a:p>
            <a:r>
              <a:rPr smtClean="0"/>
              <a:t>고도경제성장을 이루었지만 주입식 교육의 부작용으로 인한 청소년 범죄와 학교폭력 공해문제 등 여러 가지 심각한 사회문제가 터져나온 시대</a:t>
            </a:r>
            <a:r>
              <a:rPr lang="en-US" altLang="ko-KR" dirty="0" smtClean="0"/>
              <a:t>.</a:t>
            </a:r>
          </a:p>
          <a:p>
            <a:r>
              <a:rPr smtClean="0"/>
              <a:t>이 시기부터 아이돌이 유행하기 시작했으며</a:t>
            </a:r>
            <a:r>
              <a:rPr lang="en-US" altLang="ko-KR" dirty="0" smtClean="0"/>
              <a:t>, </a:t>
            </a:r>
            <a:r>
              <a:rPr smtClean="0"/>
              <a:t>사회 전체가 전반적으로 들뜨고 거칠었던 시대를 경험한 세대</a:t>
            </a: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https://www.youtube.com/watch?v=pacCZ6pJXoc&amp;feature=youtu.be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12192001" cy="3429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32000">
                <a:srgbClr val="F6ABA8">
                  <a:alpha val="66000"/>
                </a:srgbClr>
              </a:gs>
              <a:gs pos="67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7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30" name="텍스트 개체 틀 17"/>
          <p:cNvSpPr txBox="1">
            <a:spLocks/>
          </p:cNvSpPr>
          <p:nvPr/>
        </p:nvSpPr>
        <p:spPr>
          <a:xfrm>
            <a:off x="4639607" y="269807"/>
            <a:ext cx="8374027" cy="7207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1970s~1980s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젊은이 패션 문화</a:t>
            </a:r>
            <a:endParaRPr kumimoji="0" lang="en-US" altLang="ko-KR" sz="3200" b="0" i="0" u="none" strike="noStrike" kern="1200" cap="none" spc="0" normalizeH="0" baseline="0" noProof="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mon몬소리 Black" panose="02000A03000000000000" pitchFamily="2" charset="-127"/>
              <a:ea typeface="Tmon몬소리 Black" panose="02000A03000000000000" pitchFamily="2" charset="-127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5409" y="5423023"/>
            <a:ext cx="76597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</a:t>
            </a:r>
            <a:r>
              <a:rPr lang="en-US" altLang="ko-KR" dirty="0" smtClean="0"/>
              <a:t>80</a:t>
            </a:r>
            <a:r>
              <a:rPr lang="ko-KR" altLang="en-US" dirty="0" smtClean="0"/>
              <a:t>년대 패션계는 </a:t>
            </a:r>
            <a:r>
              <a:rPr lang="en-US" altLang="ko-KR" dirty="0" smtClean="0"/>
              <a:t>DC</a:t>
            </a:r>
            <a:r>
              <a:rPr lang="ko-KR" altLang="en-US" dirty="0" smtClean="0"/>
              <a:t>브랜드로 표현된다</a:t>
            </a:r>
          </a:p>
          <a:p>
            <a:r>
              <a:rPr lang="en-US" altLang="ko-KR" dirty="0" smtClean="0"/>
              <a:t>DC</a:t>
            </a:r>
            <a:r>
              <a:rPr lang="ko-KR" altLang="en-US" dirty="0" smtClean="0"/>
              <a:t>브랜드란</a:t>
            </a:r>
            <a:r>
              <a:rPr lang="en-US" altLang="ko-KR" dirty="0" smtClean="0"/>
              <a:t>, Designer $ Character</a:t>
            </a:r>
            <a:r>
              <a:rPr lang="ko-KR" altLang="en-US" dirty="0" smtClean="0"/>
              <a:t>의 약칭어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디자이너와 브랜드는 곧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나의 패션 이라는 인식</a:t>
            </a:r>
            <a:r>
              <a:rPr lang="en-US" altLang="ko-KR" dirty="0" smtClean="0"/>
              <a:t>.</a:t>
            </a:r>
            <a:r>
              <a:rPr lang="ko-KR" altLang="en-US" dirty="0" smtClean="0"/>
              <a:t> 어떤 브랜드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어떤 디자이너의 옷을 입고 있느냐에 따라 자기개성과 주장을 대변했던 시대였다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44" name="텍스트 개체 틀 4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1940s~1960s</a:t>
            </a:r>
            <a:endParaRPr lang="ko-KR" altLang="en-US" dirty="0"/>
          </a:p>
        </p:txBody>
      </p:sp>
      <p:sp>
        <p:nvSpPr>
          <p:cNvPr id="45" name="텍스트 개체 틀 4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ko-KR" dirty="0" smtClean="0"/>
              <a:t>1960s~1970s</a:t>
            </a:r>
            <a:endParaRPr lang="ko-KR" altLang="en-US" dirty="0"/>
          </a:p>
        </p:txBody>
      </p:sp>
      <p:sp>
        <p:nvSpPr>
          <p:cNvPr id="46" name="텍스트 개체 틀 4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ko-KR" dirty="0" smtClean="0"/>
              <a:t>1970s~1980s</a:t>
            </a:r>
            <a:endParaRPr lang="ko-KR" altLang="en-US" dirty="0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1980~</a:t>
            </a:r>
            <a:endParaRPr lang="ko-KR" altLang="en-US" dirty="0"/>
          </a:p>
        </p:txBody>
      </p:sp>
      <p:pic>
        <p:nvPicPr>
          <p:cNvPr id="68" name="그림 67" descr="웬타보디콘닝ㄴ가뭔가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345" y="856007"/>
            <a:ext cx="2783785" cy="4543986"/>
          </a:xfrm>
          <a:prstGeom prst="rect">
            <a:avLst/>
          </a:prstGeom>
        </p:spPr>
      </p:pic>
      <p:pic>
        <p:nvPicPr>
          <p:cNvPr id="69" name="그림 68" descr="과도한 화장 버블기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34" y="970101"/>
            <a:ext cx="3686797" cy="4341258"/>
          </a:xfrm>
          <a:prstGeom prst="rect">
            <a:avLst/>
          </a:prstGeom>
        </p:spPr>
      </p:pic>
      <p:pic>
        <p:nvPicPr>
          <p:cNvPr id="70" name="그림 69" descr="버블기 여성 웬다보디콘인가 뭔가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731" y="868431"/>
            <a:ext cx="6424659" cy="4551707"/>
          </a:xfrm>
          <a:prstGeom prst="rect">
            <a:avLst/>
          </a:prstGeom>
        </p:spPr>
      </p:pic>
      <p:pic>
        <p:nvPicPr>
          <p:cNvPr id="71" name="그림 70" descr="버블기 남성패션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054" y="973207"/>
            <a:ext cx="7172325" cy="4381500"/>
          </a:xfrm>
          <a:prstGeom prst="rect">
            <a:avLst/>
          </a:prstGeom>
        </p:spPr>
      </p:pic>
      <p:pic>
        <p:nvPicPr>
          <p:cNvPr id="72" name="그림 71" descr="버블기 남성패션 2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83" y="914401"/>
            <a:ext cx="4502426" cy="45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6306690" y="2670908"/>
            <a:ext cx="3963745" cy="684212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 smtClean="0"/>
              <a:t>1980s~2000s</a:t>
            </a:r>
            <a:endParaRPr b="1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sz="2800" smtClean="0"/>
              <a:t>사토리 </a:t>
            </a:r>
            <a:r>
              <a:rPr lang="en-US" altLang="ko-KR" sz="2800" dirty="0" smtClean="0">
                <a:latin typeface="바탕"/>
                <a:ea typeface="바탕"/>
              </a:rPr>
              <a:t>· </a:t>
            </a:r>
            <a:r>
              <a:rPr sz="2800" smtClean="0">
                <a:latin typeface="바탕"/>
                <a:ea typeface="바탕"/>
              </a:rPr>
              <a:t>유토리</a:t>
            </a:r>
            <a:r>
              <a:rPr sz="2800" smtClean="0"/>
              <a:t> 세대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z="3600" smtClean="0"/>
              <a:t>사토리 </a:t>
            </a:r>
            <a:r>
              <a:rPr lang="en-US" altLang="ko-KR" sz="3600" dirty="0" smtClean="0">
                <a:latin typeface="바탕"/>
                <a:ea typeface="바탕"/>
              </a:rPr>
              <a:t>· </a:t>
            </a:r>
            <a:r>
              <a:rPr sz="3600" smtClean="0">
                <a:latin typeface="바탕"/>
                <a:ea typeface="바탕"/>
              </a:rPr>
              <a:t>유토리</a:t>
            </a:r>
            <a:r>
              <a:rPr sz="3600" smtClean="0"/>
              <a:t> 세대란</a:t>
            </a:r>
            <a:r>
              <a:rPr lang="en-US" sz="3600" dirty="0" smtClean="0"/>
              <a:t>?</a:t>
            </a:r>
            <a:endParaRPr sz="3600" smtClean="0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49413" y="4857435"/>
            <a:ext cx="8893175" cy="1607180"/>
          </a:xfrm>
        </p:spPr>
        <p:txBody>
          <a:bodyPr/>
          <a:lstStyle/>
          <a:p>
            <a:pPr>
              <a:buNone/>
            </a:pP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사토리 세대란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도를 터득한 세대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나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깨달은 세대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를 의미한다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일본 청년들이 극도로 현실주의적 양상을 보이는 세대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극도로 현실주의적이라 자신이 필요이상의 돈을 벌려하지 않는 세대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유토리 세대란 현재 일본의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2002~03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년 사이에 선진국의 교육방침을 따라서 자율 교육에 맞겨 수업을 했다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수업보다는 특성화쪽으로 교육을 시도했었으니 공부를 안하고 방치되어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년만에 폐지했다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이때의 사람들을 유토리 세대라 말한다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12192001" cy="3429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32000">
                <a:srgbClr val="F6ABA8">
                  <a:alpha val="66000"/>
                </a:srgbClr>
              </a:gs>
              <a:gs pos="67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7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1940~1960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ko-KR" dirty="0" smtClean="0"/>
              <a:t>1960~1970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ko-KR" dirty="0" smtClean="0"/>
              <a:t>1970~1980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1980~</a:t>
            </a:r>
            <a:endParaRPr lang="ko-KR" altLang="en-US" dirty="0"/>
          </a:p>
        </p:txBody>
      </p:sp>
      <p:sp>
        <p:nvSpPr>
          <p:cNvPr id="28" name="텍스트 개체 틀 17"/>
          <p:cNvSpPr txBox="1">
            <a:spLocks/>
          </p:cNvSpPr>
          <p:nvPr/>
        </p:nvSpPr>
        <p:spPr>
          <a:xfrm>
            <a:off x="4639608" y="269807"/>
            <a:ext cx="5021228" cy="7207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1980s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젊은이 패션 문화</a:t>
            </a:r>
            <a:endParaRPr kumimoji="0" lang="en-US" altLang="ko-KR" sz="3200" b="0" i="0" u="none" strike="noStrike" kern="1200" cap="none" spc="0" normalizeH="0" baseline="0" noProof="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mon몬소리 Black" panose="02000A03000000000000" pitchFamily="2" charset="-127"/>
              <a:ea typeface="Tmon몬소리 Black" panose="02000A03000000000000" pitchFamily="2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3461" y="5234609"/>
            <a:ext cx="715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미래에 대한 뚜렷한 전망이 없는 혼돈의 시기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근본적으로 </a:t>
            </a:r>
            <a:r>
              <a:rPr lang="en-US" altLang="ko-KR" dirty="0" smtClean="0"/>
              <a:t>1990</a:t>
            </a:r>
            <a:r>
              <a:rPr lang="ko-KR" altLang="en-US" dirty="0" smtClean="0"/>
              <a:t>년대 후반은 하나의 지배적인 경향이 없이 다양한 종류의 스타일이 공존하는 시기</a:t>
            </a:r>
            <a:r>
              <a:rPr lang="en-US" altLang="ko-KR" dirty="0" smtClean="0"/>
              <a:t>.</a:t>
            </a:r>
            <a:r>
              <a:rPr lang="ko-KR" altLang="en-US" dirty="0" smtClean="0"/>
              <a:t> 가장 뚜렷한 특징은 패션에 민감한 여고생과 여중생들이 기존의 패션 경향을 이끄는 현상이 일었다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30" name="그림 29" descr="tl갸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46" y="990601"/>
            <a:ext cx="3113249" cy="3819938"/>
          </a:xfrm>
          <a:prstGeom prst="rect">
            <a:avLst/>
          </a:prstGeom>
        </p:spPr>
      </p:pic>
      <p:pic>
        <p:nvPicPr>
          <p:cNvPr id="31" name="그림 30" descr="피부 갈색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678" y="970446"/>
            <a:ext cx="4307369" cy="2885937"/>
          </a:xfrm>
          <a:prstGeom prst="rect">
            <a:avLst/>
          </a:prstGeom>
        </p:spPr>
      </p:pic>
      <p:pic>
        <p:nvPicPr>
          <p:cNvPr id="32" name="그림 31" descr="일본 교복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18" y="834489"/>
            <a:ext cx="2109366" cy="4267597"/>
          </a:xfrm>
          <a:prstGeom prst="rect">
            <a:avLst/>
          </a:prstGeom>
        </p:spPr>
      </p:pic>
      <p:pic>
        <p:nvPicPr>
          <p:cNvPr id="33" name="그림 32" descr="루즈삭스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82" y="933036"/>
            <a:ext cx="5649153" cy="40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1940~1960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ko-KR" dirty="0" smtClean="0"/>
              <a:t>1960~1970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ko-KR" dirty="0" smtClean="0"/>
              <a:t>1970~1980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1980~</a:t>
            </a:r>
            <a:endParaRPr lang="ko-KR" altLang="en-US" dirty="0"/>
          </a:p>
        </p:txBody>
      </p:sp>
      <p:sp>
        <p:nvSpPr>
          <p:cNvPr id="28" name="텍스트 개체 틀 17"/>
          <p:cNvSpPr txBox="1">
            <a:spLocks/>
          </p:cNvSpPr>
          <p:nvPr/>
        </p:nvSpPr>
        <p:spPr>
          <a:xfrm>
            <a:off x="4639608" y="269807"/>
            <a:ext cx="7128322" cy="7207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현재 일본 젊은이 패션 문화</a:t>
            </a:r>
            <a:endParaRPr kumimoji="0" lang="en-US" altLang="ko-KR" sz="3200" b="0" i="0" u="none" strike="noStrike" kern="1200" cap="none" spc="0" normalizeH="0" baseline="0" noProof="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mon몬소리 Black" panose="02000A03000000000000" pitchFamily="2" charset="-127"/>
              <a:ea typeface="Tmon몬소리 Black" panose="02000A03000000000000" pitchFamily="2" charset="-127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1669" y="5300869"/>
            <a:ext cx="791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1990</a:t>
            </a:r>
            <a:r>
              <a:rPr lang="ko-KR" altLang="en-US" dirty="0" smtClean="0"/>
              <a:t>년대의 버블경제의 붕괴와 그 이후의 장기 경제침체로 시작된 불황은 </a:t>
            </a:r>
            <a:r>
              <a:rPr lang="en-US" altLang="ko-KR" dirty="0" smtClean="0"/>
              <a:t>21</a:t>
            </a:r>
            <a:r>
              <a:rPr lang="ko-KR" altLang="en-US" dirty="0" smtClean="0"/>
              <a:t>세기에 접어들어 패션 분야에도 확산되었다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여전히 하나의 지배적인 경향이 없이 다양한 종류의 스타일이 공존하고 있고 고품질의 최신 스타일의 패션이 새로운 </a:t>
            </a:r>
            <a:r>
              <a:rPr lang="ko-KR" altLang="en-US" dirty="0" err="1" smtClean="0"/>
              <a:t>트렌드이다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pic>
        <p:nvPicPr>
          <p:cNvPr id="36" name="그림 35" descr="스트릿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46" y="932208"/>
            <a:ext cx="2848389" cy="4272584"/>
          </a:xfrm>
          <a:prstGeom prst="rect">
            <a:avLst/>
          </a:prstGeom>
        </p:spPr>
      </p:pic>
      <p:pic>
        <p:nvPicPr>
          <p:cNvPr id="37" name="그림 36" descr="스트리트 패션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510" y="901977"/>
            <a:ext cx="2813604" cy="42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1940~1960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ko-KR" dirty="0" smtClean="0"/>
              <a:t>1960~1970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ko-KR" dirty="0" smtClean="0"/>
              <a:t>1970~1980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1980~</a:t>
            </a:r>
            <a:endParaRPr lang="ko-KR" altLang="en-US" dirty="0"/>
          </a:p>
        </p:txBody>
      </p:sp>
      <p:sp>
        <p:nvSpPr>
          <p:cNvPr id="28" name="텍스트 개체 틀 17"/>
          <p:cNvSpPr txBox="1">
            <a:spLocks/>
          </p:cNvSpPr>
          <p:nvPr/>
        </p:nvSpPr>
        <p:spPr>
          <a:xfrm>
            <a:off x="4189034" y="322815"/>
            <a:ext cx="7128322" cy="7207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1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1980s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 </a:t>
            </a:r>
            <a:r>
              <a:rPr lang="en-US" altLang="ko-KR" sz="3200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vs</a:t>
            </a: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  2000s </a:t>
            </a:r>
            <a:endParaRPr kumimoji="0" lang="en-US" altLang="ko-KR" sz="3200" b="0" i="0" u="none" strike="noStrike" kern="1200" cap="none" spc="0" normalizeH="0" baseline="0" noProof="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mon몬소리 Black" panose="02000A03000000000000" pitchFamily="2" charset="-127"/>
              <a:ea typeface="Tmon몬소리 Black" panose="02000A03000000000000" pitchFamily="2" charset="-127"/>
              <a:cs typeface="+mn-cs"/>
            </a:endParaRPr>
          </a:p>
        </p:txBody>
      </p:sp>
      <p:pic>
        <p:nvPicPr>
          <p:cNvPr id="30" name="그림 29" descr="우ㅐㄴ보디콘 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236" y="1155630"/>
            <a:ext cx="3125442" cy="4407039"/>
          </a:xfrm>
          <a:prstGeom prst="rect">
            <a:avLst/>
          </a:prstGeom>
        </p:spPr>
      </p:pic>
      <p:pic>
        <p:nvPicPr>
          <p:cNvPr id="38" name="그림 37" descr="피부 갈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23" y="1169228"/>
            <a:ext cx="4762294" cy="31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1940~1960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altLang="ko-KR" dirty="0" smtClean="0"/>
              <a:t>1960~1970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28"/>
          </p:nvPr>
        </p:nvSpPr>
        <p:spPr>
          <a:solidFill>
            <a:srgbClr val="F8F8F8"/>
          </a:solidFill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003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&gt;&gt;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ko-KR" dirty="0" smtClean="0"/>
              <a:t>1970~1980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EC515F"/>
                </a:solidFill>
              </a:rPr>
              <a:t>004</a:t>
            </a:r>
            <a:endParaRPr lang="ko-KR" altLang="en-US" dirty="0">
              <a:solidFill>
                <a:srgbClr val="EC515F"/>
              </a:solidFill>
            </a:endParaRP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b="0" dirty="0">
                <a:solidFill>
                  <a:srgbClr val="EC515F"/>
                </a:solidFill>
              </a:rPr>
              <a:t>&gt;&gt;</a:t>
            </a:r>
            <a:endParaRPr lang="ko-KR" altLang="en-US" b="0" dirty="0">
              <a:solidFill>
                <a:srgbClr val="EC515F"/>
              </a:solidFill>
            </a:endParaRPr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1980~</a:t>
            </a:r>
            <a:endParaRPr lang="ko-KR" altLang="en-US" dirty="0"/>
          </a:p>
        </p:txBody>
      </p:sp>
      <p:sp>
        <p:nvSpPr>
          <p:cNvPr id="273" name="직사각형 272"/>
          <p:cNvSpPr/>
          <p:nvPr/>
        </p:nvSpPr>
        <p:spPr>
          <a:xfrm>
            <a:off x="4513608" y="1731963"/>
            <a:ext cx="6769100" cy="1800225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4" name="직사각형 273"/>
          <p:cNvSpPr/>
          <p:nvPr/>
        </p:nvSpPr>
        <p:spPr>
          <a:xfrm>
            <a:off x="4553365" y="3965126"/>
            <a:ext cx="6769100" cy="1800225"/>
          </a:xfrm>
          <a:prstGeom prst="rect">
            <a:avLst/>
          </a:prstGeom>
          <a:solidFill>
            <a:srgbClr val="E9BDB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75" name="그림 27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146" y="2153755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76" name="그림 27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171" y="4373666"/>
            <a:ext cx="1009650" cy="100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그룹 280"/>
          <p:cNvGrpSpPr/>
          <p:nvPr/>
        </p:nvGrpSpPr>
        <p:grpSpPr>
          <a:xfrm>
            <a:off x="5262901" y="1989038"/>
            <a:ext cx="6001445" cy="1244494"/>
            <a:chOff x="5656768" y="1048701"/>
            <a:chExt cx="6001445" cy="1244494"/>
          </a:xfrm>
        </p:grpSpPr>
        <p:sp>
          <p:nvSpPr>
            <p:cNvPr id="278" name="TextBox 277"/>
            <p:cNvSpPr txBox="1"/>
            <p:nvPr/>
          </p:nvSpPr>
          <p:spPr>
            <a:xfrm>
              <a:off x="5988050" y="1048701"/>
              <a:ext cx="2753033" cy="341632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ko-KR" altLang="en-US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656768" y="1100499"/>
              <a:ext cx="6001445" cy="1192696"/>
            </a:xfrm>
            <a:prstGeom prst="rect">
              <a:avLst/>
            </a:prstGeom>
          </p:spPr>
          <p:txBody>
            <a:bodyPr anchor="ctr"/>
            <a:lstStyle>
              <a:lvl1pPr inden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ko-KR" altLang="en-US" b="1" dirty="0">
                  <a:ln>
                    <a:solidFill>
                      <a:srgbClr val="EC515F">
                        <a:alpha val="30000"/>
                      </a:srgbClr>
                    </a:solidFill>
                  </a:ln>
                  <a:solidFill>
                    <a:srgbClr val="EC515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sz="2000" smtClean="0"/>
                <a:t>패션은 시대의 분위기를 직접 반영하므로 패션을 구성하는 유행컬러도 체감경기에 영향을 받을 수밖에 없음</a:t>
              </a:r>
              <a:endParaRPr lang="ko-KR" altLang="en-US" sz="2000" dirty="0">
                <a:ln>
                  <a:solidFill>
                    <a:srgbClr val="5F5959">
                      <a:alpha val="30000"/>
                    </a:srgbClr>
                  </a:solidFill>
                </a:ln>
                <a:solidFill>
                  <a:srgbClr val="5F5959"/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endParaRP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5686973" y="4373217"/>
            <a:ext cx="5736402" cy="1152939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b="1" dirty="0">
                <a:ln>
                  <a:solidFill>
                    <a:srgbClr val="EC515F">
                      <a:alpha val="30000"/>
                    </a:srgbClr>
                  </a:solidFill>
                </a:ln>
                <a:solidFill>
                  <a:srgbClr val="EC515F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sz="2000" smtClean="0"/>
              <a:t>결국은 사람들의 기분을 바탕으로 사회의 분위기를 짐작하는 것</a:t>
            </a:r>
            <a:endParaRPr lang="ko-KR" altLang="en-US" sz="2000" b="0" dirty="0">
              <a:ln>
                <a:solidFill>
                  <a:srgbClr val="5F5959">
                    <a:alpha val="30000"/>
                  </a:srgbClr>
                </a:solidFill>
              </a:ln>
              <a:solidFill>
                <a:srgbClr val="5F5959"/>
              </a:solidFill>
              <a:latin typeface="나눔고딕 Light" panose="020D0904000000000000" pitchFamily="50" charset="-127"/>
              <a:ea typeface="나눔고딕 Light" panose="020D09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8418" y="848138"/>
            <a:ext cx="72356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30000"/>
              </a:lnSpc>
              <a:spcBef>
                <a:spcPts val="1000"/>
              </a:spcBef>
              <a:defRPr/>
            </a:pPr>
            <a:r>
              <a:rPr lang="ko-KR" altLang="en-US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일본 패션과 메이크업은 경기와 관계가 있다</a:t>
            </a:r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9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3654997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82886" y="3008243"/>
            <a:ext cx="595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궁서체" pitchFamily="17" charset="-127"/>
                <a:ea typeface="궁서체" pitchFamily="17" charset="-127"/>
              </a:rPr>
              <a:t>감사합니다</a:t>
            </a:r>
            <a:endParaRPr lang="ko-KR" altLang="en-US" sz="4400" dirty="0">
              <a:latin typeface="궁서체" pitchFamily="17" charset="-127"/>
              <a:ea typeface="궁서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2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altLang="en-US" sz="2400" smtClean="0"/>
              <a:t>목차</a:t>
            </a:r>
            <a:endParaRPr lang="en-US" altLang="en-US" sz="2400" dirty="0" smtClean="0"/>
          </a:p>
          <a:p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5"/>
          </p:nvPr>
        </p:nvSpPr>
        <p:spPr>
          <a:xfrm>
            <a:off x="3048553" y="3525079"/>
            <a:ext cx="2844800" cy="810177"/>
          </a:xfrm>
        </p:spPr>
        <p:txBody>
          <a:bodyPr/>
          <a:lstStyle/>
          <a:p>
            <a:r>
              <a:rPr smtClean="0"/>
              <a:t>불탄 자리 세대란</a:t>
            </a:r>
            <a:endParaRPr lang="en-US" dirty="0" smtClean="0"/>
          </a:p>
          <a:p>
            <a:r>
              <a:rPr smtClean="0"/>
              <a:t>전쟁 직후 패션 변화</a:t>
            </a:r>
            <a:endParaRPr lang="en-US" dirty="0" smtClean="0"/>
          </a:p>
          <a:p>
            <a:r>
              <a:rPr lang="en-US" dirty="0" smtClean="0"/>
              <a:t>1950s~1960s </a:t>
            </a:r>
            <a:r>
              <a:rPr smtClean="0"/>
              <a:t>젊은이 패션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altLang="en-US" smtClean="0"/>
              <a:t>버블 세대란</a:t>
            </a:r>
            <a:endParaRPr lang="en-US" altLang="en-US" dirty="0" smtClean="0"/>
          </a:p>
          <a:p>
            <a:r>
              <a:rPr lang="en-US" altLang="en-US" dirty="0" smtClean="0"/>
              <a:t>1970s~1980s </a:t>
            </a:r>
            <a:r>
              <a:rPr altLang="en-US" smtClean="0"/>
              <a:t>젊은이 패션</a:t>
            </a:r>
            <a:endParaRPr lang="en-US" altLang="en-US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7"/>
          </p:nvPr>
        </p:nvSpPr>
        <p:spPr>
          <a:xfrm>
            <a:off x="7268887" y="3470689"/>
            <a:ext cx="2844800" cy="650737"/>
          </a:xfrm>
        </p:spPr>
        <p:txBody>
          <a:bodyPr/>
          <a:lstStyle/>
          <a:p>
            <a:r>
              <a:rPr smtClean="0"/>
              <a:t>시라케 세대란</a:t>
            </a:r>
            <a:endParaRPr lang="en-US" dirty="0" smtClean="0"/>
          </a:p>
          <a:p>
            <a:r>
              <a:rPr lang="en-US" dirty="0" smtClean="0"/>
              <a:t>1960s </a:t>
            </a:r>
            <a:r>
              <a:rPr smtClean="0"/>
              <a:t>젊은이 패션</a:t>
            </a:r>
            <a:endParaRPr lang="en-US" dirty="0" smtClean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None/>
            </a:pPr>
            <a:r>
              <a:rPr altLang="en-US" smtClean="0"/>
              <a:t>사토리 </a:t>
            </a:r>
            <a:r>
              <a:rPr lang="en-US" dirty="0" smtClean="0">
                <a:latin typeface="바탕"/>
                <a:ea typeface="바탕"/>
              </a:rPr>
              <a:t>· </a:t>
            </a:r>
            <a:r>
              <a:rPr smtClean="0">
                <a:latin typeface="바탕"/>
                <a:ea typeface="바탕"/>
              </a:rPr>
              <a:t>유토리 세대란</a:t>
            </a:r>
            <a:endParaRPr lang="en-US" dirty="0" smtClean="0">
              <a:latin typeface="바탕"/>
              <a:ea typeface="바탕"/>
            </a:endParaRPr>
          </a:p>
          <a:p>
            <a:pPr>
              <a:buNone/>
            </a:pPr>
            <a:r>
              <a:rPr lang="en-US" altLang="en-US" dirty="0" smtClean="0">
                <a:latin typeface="바탕"/>
                <a:ea typeface="바탕"/>
              </a:rPr>
              <a:t>1980s~</a:t>
            </a:r>
            <a:r>
              <a:rPr altLang="en-US" smtClean="0">
                <a:latin typeface="바탕"/>
                <a:ea typeface="바탕"/>
              </a:rPr>
              <a:t>현재 젊은이 패션</a:t>
            </a:r>
            <a:endParaRPr lang="en-US" altLang="en-US" dirty="0" smtClean="0">
              <a:latin typeface="바탕"/>
              <a:ea typeface="바탕"/>
            </a:endParaRPr>
          </a:p>
          <a:p>
            <a:pPr>
              <a:buNone/>
            </a:pPr>
            <a:r>
              <a:rPr altLang="en-US" smtClean="0">
                <a:latin typeface="바탕"/>
                <a:ea typeface="바탕"/>
              </a:rPr>
              <a:t>일본 패션</a:t>
            </a:r>
            <a:r>
              <a:rPr lang="en-US" altLang="en-US" dirty="0" smtClean="0">
                <a:latin typeface="바탕"/>
                <a:ea typeface="바탕"/>
              </a:rPr>
              <a:t>,</a:t>
            </a:r>
            <a:r>
              <a:rPr altLang="en-US" smtClean="0">
                <a:latin typeface="바탕"/>
                <a:ea typeface="바탕"/>
              </a:rPr>
              <a:t>메이크업과 경기 관계</a:t>
            </a:r>
            <a:endParaRPr lang="en-US" altLang="en-US" dirty="0" smtClean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smtClean="0"/>
              <a:t>제</a:t>
            </a:r>
            <a:r>
              <a:rPr lang="en-US" dirty="0" smtClean="0"/>
              <a:t>2</a:t>
            </a:r>
            <a:r>
              <a:rPr smtClean="0"/>
              <a:t>차세계대전 직후 세대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1960s~1970s</a:t>
            </a:r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1970s~1980s</a:t>
            </a:r>
            <a:endParaRPr smtClean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ko-KR" dirty="0" smtClean="0"/>
              <a:t>1980s~</a:t>
            </a:r>
            <a:r>
              <a:rPr smtClean="0"/>
              <a:t>현재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8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311" y="2252078"/>
            <a:ext cx="4614619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5500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7</a:t>
            </a:r>
            <a:r>
              <a:rPr lang="ko-KR" altLang="en-US" sz="55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조 </a:t>
            </a:r>
            <a:endParaRPr lang="en-US" altLang="ko-KR" sz="55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  <a:p>
            <a:pPr algn="dist">
              <a:lnSpc>
                <a:spcPct val="130000"/>
              </a:lnSpc>
            </a:pPr>
            <a:r>
              <a:rPr lang="ko-KR" altLang="en-US" sz="55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젊은이들의 문화</a:t>
            </a:r>
            <a:endParaRPr lang="en-US" altLang="ko-KR" sz="5500" dirty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792538" y="2546630"/>
            <a:ext cx="0" cy="1728788"/>
          </a:xfrm>
          <a:prstGeom prst="line">
            <a:avLst/>
          </a:prstGeom>
          <a:ln w="10160">
            <a:solidFill>
              <a:srgbClr val="76717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9"/>
          </p:nvPr>
        </p:nvSpPr>
        <p:spPr>
          <a:xfrm>
            <a:off x="3035300" y="3033713"/>
            <a:ext cx="2844800" cy="181084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현재 일본의 젊은 세대의 </a:t>
            </a:r>
            <a:endParaRPr lang="en-US" altLang="ko-KR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123D64"/>
              </a:solidFill>
              <a:latin typeface="a꽃가람" panose="02020600000000000000" pitchFamily="18" charset="-127"/>
              <a:ea typeface="a꽃가람" panose="0202060000000000000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성문화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0"/>
          </p:nvPr>
        </p:nvSpPr>
        <p:spPr>
          <a:xfrm>
            <a:off x="7427913" y="3033713"/>
            <a:ext cx="2844800" cy="188997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현재 일본의 젊은 세대의 </a:t>
            </a:r>
            <a:endParaRPr lang="en-US" altLang="ko-KR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123D64"/>
              </a:solidFill>
              <a:latin typeface="a꽃가람" panose="02020600000000000000" pitchFamily="18" charset="-127"/>
              <a:ea typeface="a꽃가람" panose="02020600000000000000" pitchFamily="18" charset="-127"/>
            </a:endParaRPr>
          </a:p>
          <a:p>
            <a:pPr algn="ctr">
              <a:lnSpc>
                <a:spcPct val="80000"/>
              </a:lnSpc>
            </a:pPr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성문화는 정말 문란한가</a:t>
            </a:r>
            <a:r>
              <a:rPr lang="en-US" altLang="ko-KR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?</a:t>
            </a:r>
            <a:endParaRPr lang="ko-KR" altLang="en-US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123D64"/>
              </a:solidFill>
              <a:latin typeface="a꽃가람" panose="02020600000000000000" pitchFamily="18" charset="-127"/>
              <a:ea typeface="a꽃가람" panose="02020600000000000000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8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9440" cy="6858000"/>
          </a:xfr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o-KR" altLang="en-US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현재 일본의 젊은 세대의 </a:t>
            </a:r>
            <a:endParaRPr lang="en-US" altLang="ko-KR" sz="2400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123D64"/>
              </a:solidFill>
              <a:latin typeface="a꽃가람" panose="02020600000000000000" pitchFamily="18" charset="-127"/>
              <a:ea typeface="a꽃가람" panose="02020600000000000000" pitchFamily="18" charset="-127"/>
            </a:endParaRPr>
          </a:p>
          <a:p>
            <a:pPr>
              <a:lnSpc>
                <a:spcPct val="80000"/>
              </a:lnSpc>
            </a:pPr>
            <a:r>
              <a:rPr lang="ko-KR" altLang="en-US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23D64"/>
                </a:solidFill>
                <a:latin typeface="a꽃가람" panose="02020600000000000000" pitchFamily="18" charset="-127"/>
                <a:ea typeface="a꽃가람" panose="02020600000000000000" pitchFamily="18" charset="-127"/>
              </a:rPr>
              <a:t>성문화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0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3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_x209324336" descr="EMB00007ec86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012" y="1397140"/>
            <a:ext cx="7656130" cy="32891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1821" y="5196254"/>
            <a:ext cx="442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ysClr val="windowText" lastClr="000000"/>
                </a:solidFill>
              </a:rPr>
              <a:t>현재 일본은 </a:t>
            </a:r>
            <a:r>
              <a:rPr lang="ko-KR" altLang="en-US" dirty="0">
                <a:solidFill>
                  <a:srgbClr val="FF0000"/>
                </a:solidFill>
              </a:rPr>
              <a:t>금욕</a:t>
            </a:r>
            <a:r>
              <a:rPr lang="ko-KR" altLang="en-US" dirty="0">
                <a:solidFill>
                  <a:sysClr val="windowText" lastClr="000000"/>
                </a:solidFill>
              </a:rPr>
              <a:t> 신드롬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81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_x211710240" descr="EMB00007ec8632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336" y="1411973"/>
            <a:ext cx="3676260" cy="2621902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3936820" y="4128363"/>
            <a:ext cx="3705291" cy="247272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400" b="1" dirty="0" smtClean="0">
                <a:solidFill>
                  <a:srgbClr val="4F81BD"/>
                </a:solidFill>
              </a:rPr>
              <a:t>현재 일본에서는 이른바 ‘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금욕 신드롬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’이 횡행하고 있다고 합니다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. 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일반적으로 금욕이라고 하면 스토아학파 인들이 정신적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·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육체적 욕구를 억제하고 도덕적인 이상을 추구하는 것을 뜻합니다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. 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그런데 다른 나라도 아닌 일본에서 금욕이 널리 퍼지고 있다는 게 고개를 갸우뚱거리게 합니다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. ‘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야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x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’의 실리콘밸리이자 타지마할로 알려진 곳이 바로 일본이니 말입니다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. 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그렇다고 엄밀히 말해서 완전한 금욕주의를 뜻하는 건 아닙니다</a:t>
            </a:r>
            <a:r>
              <a:rPr lang="en-US" altLang="ko-KR" sz="1400" b="1" dirty="0" smtClean="0">
                <a:solidFill>
                  <a:srgbClr val="4F81BD"/>
                </a:solidFill>
              </a:rPr>
              <a:t>. </a:t>
            </a:r>
            <a:r>
              <a:rPr lang="ko-KR" altLang="en-US" sz="1400" b="1" dirty="0" smtClean="0">
                <a:solidFill>
                  <a:srgbClr val="4F81BD"/>
                </a:solidFill>
              </a:rPr>
              <a:t>간단하게 요약을 해보자면</a:t>
            </a:r>
            <a:endParaRPr lang="ko-KR" altLang="en-US" sz="1400" b="1" dirty="0">
              <a:solidFill>
                <a:srgbClr val="4F81BD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908058" y="1274048"/>
            <a:ext cx="3918858" cy="524703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최근 일본의 젊은 세대들은 이성과의 </a:t>
            </a:r>
            <a:r>
              <a:rPr lang="ko-KR" altLang="en-US" dirty="0" err="1" smtClean="0">
                <a:solidFill>
                  <a:sysClr val="windowText" lastClr="000000"/>
                </a:solidFill>
              </a:rPr>
              <a:t>섹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x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에 전혀 흥미를 </a:t>
            </a:r>
            <a:r>
              <a:rPr lang="ko-KR" altLang="en-US" dirty="0" err="1" smtClean="0">
                <a:solidFill>
                  <a:sysClr val="windowText" lastClr="000000"/>
                </a:solidFill>
              </a:rPr>
              <a:t>못느낌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.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marL="342900" indent="-342900" algn="ctr">
              <a:buFontTx/>
              <a:buAutoNum type="arabicPeriod"/>
            </a:pPr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ko-KR" altLang="en-US" dirty="0" smtClean="0">
                <a:solidFill>
                  <a:prstClr val="black"/>
                </a:solidFill>
              </a:rPr>
              <a:t>하지만 성관</a:t>
            </a:r>
            <a:r>
              <a:rPr lang="en-US" altLang="ko-KR" dirty="0" smtClean="0">
                <a:solidFill>
                  <a:prstClr val="black"/>
                </a:solidFill>
              </a:rPr>
              <a:t>x</a:t>
            </a:r>
            <a:r>
              <a:rPr lang="ko-KR" altLang="en-US" dirty="0" smtClean="0">
                <a:solidFill>
                  <a:prstClr val="black"/>
                </a:solidFill>
              </a:rPr>
              <a:t> 자체에 흥미를 못 느끼는 건 아니다</a:t>
            </a:r>
            <a:r>
              <a:rPr lang="en-US" altLang="ko-KR" dirty="0" smtClean="0">
                <a:solidFill>
                  <a:prstClr val="black"/>
                </a:solidFill>
              </a:rPr>
              <a:t>. </a:t>
            </a:r>
            <a:r>
              <a:rPr lang="ko-KR" altLang="en-US" dirty="0" smtClean="0">
                <a:solidFill>
                  <a:prstClr val="black"/>
                </a:solidFill>
              </a:rPr>
              <a:t>새로운 추세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 algn="ctr">
              <a:buFontTx/>
              <a:buAutoNum type="arabicPeriod"/>
            </a:pP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결혼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경제적 문제 직장내의 문제 특히 여성들이 결혼을 기피함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marL="342900" indent="-342900" algn="ctr">
              <a:buFontTx/>
              <a:buAutoNum type="arabicPeriod"/>
            </a:pP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새로운 추세 </a:t>
            </a:r>
            <a:r>
              <a:rPr lang="ko-KR" altLang="en-US" dirty="0" err="1" smtClean="0">
                <a:solidFill>
                  <a:sysClr val="windowText" lastClr="000000"/>
                </a:solidFill>
              </a:rPr>
              <a:t>원나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x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야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x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가상의 연인 등등 연인과의 사랑을 다른 취미로 대체하는 경향이 점점 심해짐</a:t>
            </a:r>
            <a:endParaRPr lang="en-US" altLang="ko-KR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76221" y="1545481"/>
            <a:ext cx="57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Q.</a:t>
            </a:r>
            <a:endParaRPr lang="ko-KR" altLang="en-US" sz="4400" dirty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8310" y="1719782"/>
            <a:ext cx="277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나눔고딕" panose="020D0604000000000000" pitchFamily="50" charset="-127"/>
                <a:ea typeface="나눔고딕" panose="020D0604000000000000" pitchFamily="50" charset="-127"/>
              </a:rPr>
              <a:t>일본 젊은 세대의 첫경험</a:t>
            </a:r>
            <a:endParaRPr lang="ko-KR" altLang="en-US" sz="1600" b="1" dirty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18"/>
          <p:cNvGrpSpPr/>
          <p:nvPr/>
        </p:nvGrpSpPr>
        <p:grpSpPr>
          <a:xfrm rot="2429258">
            <a:off x="4264277" y="2539224"/>
            <a:ext cx="2575028" cy="2965703"/>
            <a:chOff x="673600" y="2192055"/>
            <a:chExt cx="3832397" cy="3767165"/>
          </a:xfrm>
        </p:grpSpPr>
        <p:sp>
          <p:nvSpPr>
            <p:cNvPr id="20" name="부분 원형 13"/>
            <p:cNvSpPr/>
            <p:nvPr/>
          </p:nvSpPr>
          <p:spPr>
            <a:xfrm flipH="1">
              <a:off x="673600" y="2192055"/>
              <a:ext cx="3832396" cy="3767163"/>
            </a:xfrm>
            <a:prstGeom prst="pie">
              <a:avLst>
                <a:gd name="adj1" fmla="val 3300882"/>
                <a:gd name="adj2" fmla="val 16200000"/>
              </a:avLst>
            </a:prstGeom>
            <a:solidFill>
              <a:schemeClr val="bg2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부분 원형 14"/>
            <p:cNvSpPr/>
            <p:nvPr/>
          </p:nvSpPr>
          <p:spPr>
            <a:xfrm flipH="1">
              <a:off x="673601" y="2192056"/>
              <a:ext cx="3832396" cy="3767164"/>
            </a:xfrm>
            <a:prstGeom prst="pie">
              <a:avLst>
                <a:gd name="adj1" fmla="val 10826465"/>
                <a:gd name="adj2" fmla="val 16621033"/>
              </a:avLst>
            </a:prstGeom>
            <a:solidFill>
              <a:schemeClr val="bg1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부분 원형 12"/>
            <p:cNvSpPr/>
            <p:nvPr/>
          </p:nvSpPr>
          <p:spPr>
            <a:xfrm>
              <a:off x="673600" y="2192056"/>
              <a:ext cx="3832396" cy="3767164"/>
            </a:xfrm>
            <a:prstGeom prst="pie">
              <a:avLst>
                <a:gd name="adj1" fmla="val 4944705"/>
                <a:gd name="adj2" fmla="val 17891701"/>
              </a:avLst>
            </a:prstGeom>
            <a:solidFill>
              <a:srgbClr val="FFCCCC"/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dirty="0" smtClean="0">
                  <a:solidFill>
                    <a:prstClr val="black"/>
                  </a:solidFill>
                </a:rPr>
                <a:t>10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대        </a:t>
              </a:r>
              <a:r>
                <a:rPr lang="en-US" altLang="ko-KR" dirty="0" smtClean="0">
                  <a:solidFill>
                    <a:prstClr val="black"/>
                  </a:solidFill>
                </a:rPr>
                <a:t>30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대 </a:t>
              </a:r>
              <a:endParaRPr lang="en-US" altLang="ko-KR" dirty="0" smtClean="0">
                <a:solidFill>
                  <a:prstClr val="black"/>
                </a:solidFill>
              </a:endParaRPr>
            </a:p>
            <a:p>
              <a:endParaRPr lang="en-US" altLang="ko-KR" dirty="0" smtClean="0">
                <a:solidFill>
                  <a:prstClr val="black"/>
                </a:solidFill>
              </a:endParaRPr>
            </a:p>
            <a:p>
              <a:pPr algn="r"/>
              <a:r>
                <a:rPr lang="en-US" altLang="ko-KR" dirty="0" smtClean="0">
                  <a:solidFill>
                    <a:prstClr val="black"/>
                  </a:solidFill>
                </a:rPr>
                <a:t>20</a:t>
              </a:r>
              <a:r>
                <a:rPr lang="ko-KR" altLang="en-US" dirty="0" smtClean="0">
                  <a:solidFill>
                    <a:prstClr val="black"/>
                  </a:solidFill>
                </a:rPr>
                <a:t>대</a:t>
              </a:r>
              <a:endParaRPr lang="en-US" altLang="ko-KR" dirty="0" smtClean="0">
                <a:solidFill>
                  <a:prstClr val="black"/>
                </a:solidFill>
              </a:endParaRPr>
            </a:p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22"/>
          <p:cNvGrpSpPr/>
          <p:nvPr/>
        </p:nvGrpSpPr>
        <p:grpSpPr>
          <a:xfrm>
            <a:off x="7311138" y="2808018"/>
            <a:ext cx="365315" cy="523220"/>
            <a:chOff x="4081676" y="2947675"/>
            <a:chExt cx="487087" cy="523220"/>
          </a:xfrm>
        </p:grpSpPr>
        <p:sp>
          <p:nvSpPr>
            <p:cNvPr id="24" name="눈물 방울 23"/>
            <p:cNvSpPr/>
            <p:nvPr/>
          </p:nvSpPr>
          <p:spPr>
            <a:xfrm>
              <a:off x="4081676" y="2947675"/>
              <a:ext cx="487087" cy="476841"/>
            </a:xfrm>
            <a:prstGeom prst="teardrop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50454" y="2947675"/>
              <a:ext cx="383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gradFill>
                    <a:gsLst>
                      <a:gs pos="0">
                        <a:prstClr val="black">
                          <a:lumMod val="65000"/>
                          <a:lumOff val="35000"/>
                        </a:prstClr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</a:gra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1</a:t>
              </a:r>
              <a:endParaRPr lang="ko-KR" altLang="en-US" sz="2800" dirty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</p:grpSp>
      <p:grpSp>
        <p:nvGrpSpPr>
          <p:cNvPr id="6" name="그룹 25"/>
          <p:cNvGrpSpPr/>
          <p:nvPr/>
        </p:nvGrpSpPr>
        <p:grpSpPr>
          <a:xfrm>
            <a:off x="7285235" y="4017273"/>
            <a:ext cx="365315" cy="523220"/>
            <a:chOff x="4081676" y="2947675"/>
            <a:chExt cx="487087" cy="523220"/>
          </a:xfrm>
        </p:grpSpPr>
        <p:sp>
          <p:nvSpPr>
            <p:cNvPr id="27" name="눈물 방울 26"/>
            <p:cNvSpPr/>
            <p:nvPr/>
          </p:nvSpPr>
          <p:spPr>
            <a:xfrm>
              <a:off x="4081676" y="2947675"/>
              <a:ext cx="487087" cy="476841"/>
            </a:xfrm>
            <a:prstGeom prst="teardrop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0454" y="2947675"/>
              <a:ext cx="383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gradFill>
                    <a:gsLst>
                      <a:gs pos="0">
                        <a:prstClr val="black">
                          <a:lumMod val="65000"/>
                          <a:lumOff val="35000"/>
                        </a:prstClr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</a:gra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2</a:t>
              </a:r>
              <a:endParaRPr lang="ko-KR" altLang="en-US" sz="2800" dirty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</p:grpSp>
      <p:grpSp>
        <p:nvGrpSpPr>
          <p:cNvPr id="7" name="그룹 28"/>
          <p:cNvGrpSpPr/>
          <p:nvPr/>
        </p:nvGrpSpPr>
        <p:grpSpPr>
          <a:xfrm>
            <a:off x="7259332" y="5103118"/>
            <a:ext cx="365315" cy="523220"/>
            <a:chOff x="4081676" y="2947675"/>
            <a:chExt cx="487087" cy="523220"/>
          </a:xfrm>
        </p:grpSpPr>
        <p:sp>
          <p:nvSpPr>
            <p:cNvPr id="30" name="눈물 방울 29"/>
            <p:cNvSpPr/>
            <p:nvPr/>
          </p:nvSpPr>
          <p:spPr>
            <a:xfrm>
              <a:off x="4081676" y="2947675"/>
              <a:ext cx="487087" cy="476841"/>
            </a:xfrm>
            <a:prstGeom prst="teardrop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50454" y="2947675"/>
              <a:ext cx="383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gradFill>
                    <a:gsLst>
                      <a:gs pos="0">
                        <a:prstClr val="black">
                          <a:lumMod val="65000"/>
                          <a:lumOff val="35000"/>
                        </a:prstClr>
                      </a:gs>
                      <a:gs pos="10000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1"/>
                  </a:gradFill>
                  <a:latin typeface="tvN 즐거운이야기 Bold" panose="02020603020101020101" pitchFamily="18" charset="-127"/>
                  <a:ea typeface="tvN 즐거운이야기 Bold" panose="02020603020101020101" pitchFamily="18" charset="-127"/>
                </a:rPr>
                <a:t>3</a:t>
              </a:r>
              <a:endParaRPr lang="ko-KR" altLang="en-US" sz="2800" dirty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13074" y="2514977"/>
            <a:ext cx="16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10</a:t>
            </a:r>
            <a:r>
              <a:rPr lang="ko-KR" altLang="en-US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대</a:t>
            </a:r>
            <a:endParaRPr lang="en-US" altLang="ko-KR" sz="2800" dirty="0" smtClean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(65%)</a:t>
            </a:r>
            <a:endParaRPr lang="ko-KR" altLang="en-US" sz="2800" dirty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50253" y="3801829"/>
            <a:ext cx="16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20</a:t>
            </a:r>
            <a:r>
              <a:rPr lang="ko-KR" altLang="en-US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대</a:t>
            </a:r>
            <a:endParaRPr lang="en-US" altLang="ko-KR" sz="2800" dirty="0" smtClean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(20%)</a:t>
            </a:r>
            <a:endParaRPr lang="ko-KR" altLang="en-US" sz="2800" dirty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3073" y="5031706"/>
            <a:ext cx="16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30</a:t>
            </a:r>
            <a:r>
              <a:rPr lang="ko-KR" altLang="en-US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대</a:t>
            </a:r>
            <a:r>
              <a:rPr lang="en-US" altLang="ko-KR" sz="2800" dirty="0" smtClean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(15</a:t>
            </a:r>
            <a:r>
              <a:rPr lang="en-US" altLang="ko-KR" sz="2800" dirty="0"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latin typeface="tvN 즐거운이야기 Bold" panose="02020603020101020101" pitchFamily="18" charset="-127"/>
                <a:ea typeface="tvN 즐거운이야기 Bold" panose="02020603020101020101" pitchFamily="18" charset="-127"/>
              </a:rPr>
              <a:t>%)</a:t>
            </a:r>
            <a:endParaRPr lang="ko-KR" altLang="en-US" sz="2800" dirty="0"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latin typeface="tvN 즐거운이야기 Bold" panose="02020603020101020101" pitchFamily="18" charset="-127"/>
              <a:ea typeface="tvN 즐거운이야기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4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010263" y="1318846"/>
            <a:ext cx="7556500" cy="495300"/>
          </a:xfrm>
          <a:prstGeom prst="rect">
            <a:avLst/>
          </a:prstGeom>
          <a:solidFill>
            <a:srgbClr val="ED3F3F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b="1" dirty="0" smtClean="0">
                <a:solidFill>
                  <a:prstClr val="white"/>
                </a:solidFill>
              </a:rPr>
              <a:t>일본의 젊은 세대의 성문화는 정말 문란한가</a:t>
            </a:r>
            <a:r>
              <a:rPr lang="en-US" altLang="ko-KR" b="1" dirty="0" smtClean="0">
                <a:solidFill>
                  <a:prstClr val="white"/>
                </a:solidFill>
              </a:rPr>
              <a:t>? 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9" name="_x209323296" descr="EMB00007ec8633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146" y="2169729"/>
            <a:ext cx="2939142" cy="185679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068146" y="4393286"/>
            <a:ext cx="31456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800" spc="-15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EE661C"/>
                </a:solidFill>
                <a:latin typeface="a꽃가람" panose="02020600000000000000" pitchFamily="18" charset="-127"/>
                <a:ea typeface="a꽃가람" panose="02020600000000000000" pitchFamily="18" charset="-127"/>
              </a:defRPr>
            </a:lvl1pPr>
          </a:lstStyle>
          <a:p>
            <a:pPr algn="just"/>
            <a:r>
              <a:rPr lang="ko-KR" altLang="en-US" sz="1400" b="1" dirty="0" smtClean="0">
                <a:solidFill>
                  <a:prstClr val="black"/>
                </a:solidFill>
              </a:rPr>
              <a:t>일본에서 만화나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게임이나 대중매체를 통해서 성에 대해서 매우 거리낌 없이 드러내는 것은 사실이다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아마 우리가 흔히 생각하는 일본의 문란한 성문화의 인식은 바로 이런 상업 매체의 영향이 아닐까 싶다</a:t>
            </a:r>
          </a:p>
          <a:p>
            <a:pPr algn="just"/>
            <a:endParaRPr lang="en-US" altLang="ko-KR" sz="1100" spc="-100" dirty="0" smtClean="0">
              <a:solidFill>
                <a:prstClr val="black">
                  <a:lumMod val="85000"/>
                  <a:lumOff val="15000"/>
                </a:prstClr>
              </a:solidFill>
              <a:latin typeface="Noto Sans Korean Medium" panose="020B0600000000000000" pitchFamily="34" charset="-127"/>
              <a:ea typeface="Noto Sans Korean Medium" panose="020B0600000000000000" pitchFamily="34" charset="-127"/>
            </a:endParaRPr>
          </a:p>
          <a:p>
            <a:pPr algn="just"/>
            <a:endParaRPr lang="en-US" altLang="ko-KR" sz="1100" spc="-100" dirty="0">
              <a:solidFill>
                <a:prstClr val="black">
                  <a:lumMod val="85000"/>
                  <a:lumOff val="15000"/>
                </a:prstClr>
              </a:solidFill>
              <a:latin typeface="Noto Sans Korean Medium" panose="020B0600000000000000" pitchFamily="34" charset="-127"/>
              <a:ea typeface="Noto Sans Korean Medium" panose="020B0600000000000000" pitchFamily="34" charset="-127"/>
            </a:endParaRPr>
          </a:p>
        </p:txBody>
      </p:sp>
      <p:pic>
        <p:nvPicPr>
          <p:cNvPr id="21" name="_x209323296" descr="EMB00007ec863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221" y="2291027"/>
            <a:ext cx="3004456" cy="173549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034594" y="4306711"/>
            <a:ext cx="31456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800" spc="-15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rgbClr val="EE661C"/>
                </a:solidFill>
                <a:latin typeface="a꽃가람" panose="02020600000000000000" pitchFamily="18" charset="-127"/>
                <a:ea typeface="a꽃가람" panose="02020600000000000000" pitchFamily="18" charset="-127"/>
              </a:defRPr>
            </a:lvl1pPr>
          </a:lstStyle>
          <a:p>
            <a:pPr algn="just"/>
            <a:r>
              <a:rPr lang="ko-KR" altLang="en-US" sz="1400" b="1" dirty="0" smtClean="0">
                <a:solidFill>
                  <a:prstClr val="black"/>
                </a:solidFill>
              </a:rPr>
              <a:t>매스컴 중에서도 성문화 보급에 제일 앞장서는 것은 역시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TV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이다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시청률 제일주의인 일본의 상업 방송에서는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포르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x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만 제외한 모든 종류의 성인용 방송들을 내보낸다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섹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x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산업의 폐해를 걱정하는 태도는 조금도 찾을 수 없다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.</a:t>
            </a:r>
            <a:endParaRPr lang="ko-KR" altLang="en-US" sz="1400" b="1" dirty="0" smtClean="0">
              <a:solidFill>
                <a:prstClr val="black"/>
              </a:solidFill>
            </a:endParaRPr>
          </a:p>
          <a:p>
            <a:pPr algn="just"/>
            <a:endParaRPr lang="en-US" altLang="ko-KR" sz="1100" spc="-100" dirty="0">
              <a:solidFill>
                <a:prstClr val="black">
                  <a:lumMod val="85000"/>
                  <a:lumOff val="15000"/>
                </a:prstClr>
              </a:solidFill>
              <a:latin typeface="Noto Sans Korean Medium" panose="020B0600000000000000" pitchFamily="34" charset="-127"/>
              <a:ea typeface="Noto Sans Korean Medium" panose="020B0600000000000000" pitchFamily="34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383637" y="5877591"/>
            <a:ext cx="7556500" cy="495300"/>
          </a:xfrm>
          <a:prstGeom prst="rect">
            <a:avLst/>
          </a:prstGeom>
          <a:solidFill>
            <a:srgbClr val="ED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600" b="1" dirty="0" err="1" smtClean="0">
                <a:solidFill>
                  <a:prstClr val="white"/>
                </a:solidFill>
              </a:rPr>
              <a:t>고도의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상업적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전략에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의한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것일</a:t>
            </a:r>
            <a:r>
              <a:rPr lang="en-US" sz="1600" b="1" dirty="0" smtClean="0">
                <a:solidFill>
                  <a:prstClr val="white"/>
                </a:solidFill>
              </a:rPr>
              <a:t> 뿐, </a:t>
            </a:r>
            <a:r>
              <a:rPr lang="en-US" sz="1600" b="1" dirty="0" err="1" smtClean="0">
                <a:solidFill>
                  <a:prstClr val="white"/>
                </a:solidFill>
              </a:rPr>
              <a:t>결코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일본인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전체가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그런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생활을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하는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것은</a:t>
            </a:r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sz="1600" b="1" dirty="0" err="1" smtClean="0">
                <a:solidFill>
                  <a:prstClr val="white"/>
                </a:solidFill>
              </a:rPr>
              <a:t>아니다</a:t>
            </a:r>
            <a:r>
              <a:rPr lang="en-US" sz="1600" b="1" dirty="0" smtClean="0">
                <a:solidFill>
                  <a:prstClr val="white"/>
                </a:solidFill>
              </a:rPr>
              <a:t>.</a:t>
            </a:r>
            <a:endParaRPr lang="en-US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4226169" y="106648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일본 </a:t>
            </a:r>
            <a:r>
              <a:rPr lang="en-US" altLang="ko-KR" dirty="0" smtClean="0"/>
              <a:t>TV</a:t>
            </a:r>
            <a:r>
              <a:rPr lang="ko-KR" altLang="en-US" dirty="0" smtClean="0"/>
              <a:t> 프로그램 성 산업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405916" y="1963376"/>
            <a:ext cx="6839339" cy="774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https://www.youtube.com/watch?v=8fMwk-Rfpjk</a:t>
            </a:r>
            <a:endParaRPr lang="ko-KR" altLang="en-US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17" name="Picture 2" descr="일본의 젊은 여자들의 남자경험 실태에 대한 이미지 검색결과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34" y="2978310"/>
            <a:ext cx="7378636" cy="3490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" name="내용 개체 틀 4"/>
          <p:cNvSpPr txBox="1">
            <a:spLocks/>
          </p:cNvSpPr>
          <p:nvPr/>
        </p:nvSpPr>
        <p:spPr>
          <a:xfrm>
            <a:off x="4097214" y="1308100"/>
            <a:ext cx="8229600" cy="5102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ko-KR" sz="1200" smtClean="0"/>
              <a:t>.</a:t>
            </a:r>
            <a:endParaRPr lang="ko-KR" altLang="en-US" sz="1200" smtClean="0"/>
          </a:p>
          <a:p>
            <a:pPr>
              <a:buFont typeface="Arial" panose="020B0604020202020204" pitchFamily="34" charset="0"/>
              <a:buNone/>
            </a:pPr>
            <a:r>
              <a:rPr lang="ko-KR" altLang="en-US" sz="2400" smtClean="0">
                <a:solidFill>
                  <a:srgbClr val="C00000"/>
                </a:solidFill>
              </a:rPr>
              <a:t>일본의 성인용품 가게 한국과 다르게 일본의 성인용품 가게는 길거리에서 흔하게 마주칠 수가 있습니다</a:t>
            </a:r>
            <a:r>
              <a:rPr lang="en-US" altLang="ko-KR" sz="2400" smtClean="0">
                <a:solidFill>
                  <a:srgbClr val="C00000"/>
                </a:solidFill>
              </a:rPr>
              <a:t>. </a:t>
            </a:r>
            <a:r>
              <a:rPr lang="ko-KR" altLang="en-US" sz="2400" smtClean="0">
                <a:solidFill>
                  <a:srgbClr val="C00000"/>
                </a:solidFill>
              </a:rPr>
              <a:t>심지어 편의점에서도 성인용품을 최근엔 유통한다고 합니다</a:t>
            </a:r>
            <a:r>
              <a:rPr lang="en-US" altLang="ko-KR" sz="2400" smtClean="0">
                <a:solidFill>
                  <a:srgbClr val="C00000"/>
                </a:solidFill>
              </a:rPr>
              <a:t>. </a:t>
            </a:r>
            <a:r>
              <a:rPr lang="ko-KR" altLang="en-US" sz="2400" smtClean="0">
                <a:solidFill>
                  <a:srgbClr val="C00000"/>
                </a:solidFill>
              </a:rPr>
              <a:t>한국 같은 경우는 아직 일본과 다르게 이러한 성인용품 가게는 퇴폐적이고 그리 흔하게 길거리에 대놓고 있지 않습니다</a:t>
            </a:r>
            <a:r>
              <a:rPr lang="en-US" altLang="ko-KR" sz="2400" smtClean="0">
                <a:solidFill>
                  <a:srgbClr val="C00000"/>
                </a:solidFill>
              </a:rPr>
              <a:t>. </a:t>
            </a:r>
            <a:endParaRPr lang="en-US" altLang="ko-KR" sz="1600" dirty="0" smtClean="0"/>
          </a:p>
        </p:txBody>
      </p:sp>
      <p:pic>
        <p:nvPicPr>
          <p:cNvPr id="12" name="_x211710560" descr="EMB00007ec863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68" y="4153916"/>
            <a:ext cx="3592286" cy="2220686"/>
          </a:xfrm>
          <a:prstGeom prst="rect">
            <a:avLst/>
          </a:prstGeom>
          <a:noFill/>
        </p:spPr>
      </p:pic>
      <p:pic>
        <p:nvPicPr>
          <p:cNvPr id="13" name="_x209323456" descr="EMB00007ec863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3049" y="4210606"/>
            <a:ext cx="4497355" cy="218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grpSp>
        <p:nvGrpSpPr>
          <p:cNvPr id="2" name="그룹 114"/>
          <p:cNvGrpSpPr/>
          <p:nvPr/>
        </p:nvGrpSpPr>
        <p:grpSpPr>
          <a:xfrm>
            <a:off x="4405916" y="521598"/>
            <a:ext cx="937941" cy="752450"/>
            <a:chOff x="594708" y="172319"/>
            <a:chExt cx="2670406" cy="2142295"/>
          </a:xfrm>
          <a:effectLst/>
        </p:grpSpPr>
        <p:pic>
          <p:nvPicPr>
            <p:cNvPr id="116" name="그림 1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708" y="701183"/>
              <a:ext cx="1613431" cy="1613431"/>
            </a:xfrm>
            <a:prstGeom prst="rect">
              <a:avLst/>
            </a:prstGeom>
          </p:spPr>
        </p:pic>
        <p:pic>
          <p:nvPicPr>
            <p:cNvPr id="117" name="그림 1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0000">
              <a:off x="2322327" y="172319"/>
              <a:ext cx="942787" cy="946122"/>
            </a:xfrm>
            <a:prstGeom prst="rect">
              <a:avLst/>
            </a:prstGeom>
          </p:spPr>
        </p:pic>
        <p:sp>
          <p:nvSpPr>
            <p:cNvPr id="118" name="자유형: 도형 117"/>
            <p:cNvSpPr/>
            <p:nvPr/>
          </p:nvSpPr>
          <p:spPr>
            <a:xfrm rot="900000" flipH="1">
              <a:off x="2291201" y="1247246"/>
              <a:ext cx="308004" cy="444119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9" name="자유형: 도형 118"/>
          <p:cNvSpPr/>
          <p:nvPr/>
        </p:nvSpPr>
        <p:spPr>
          <a:xfrm rot="19800000" flipH="1">
            <a:off x="10890648" y="4891026"/>
            <a:ext cx="130900" cy="171590"/>
          </a:xfrm>
          <a:custGeom>
            <a:avLst/>
            <a:gdLst>
              <a:gd name="connsiteX0" fmla="*/ 1797464 w 2007240"/>
              <a:gd name="connsiteY0" fmla="*/ 1477 h 2631183"/>
              <a:gd name="connsiteX1" fmla="*/ 1760265 w 2007240"/>
              <a:gd name="connsiteY1" fmla="*/ 8284 h 2631183"/>
              <a:gd name="connsiteX2" fmla="*/ 1005133 w 2007240"/>
              <a:gd name="connsiteY2" fmla="*/ 676391 h 2631183"/>
              <a:gd name="connsiteX3" fmla="*/ 1003620 w 2007240"/>
              <a:gd name="connsiteY3" fmla="*/ 675053 h 2631183"/>
              <a:gd name="connsiteX4" fmla="*/ 1002107 w 2007240"/>
              <a:gd name="connsiteY4" fmla="*/ 676391 h 2631183"/>
              <a:gd name="connsiteX5" fmla="*/ 246975 w 2007240"/>
              <a:gd name="connsiteY5" fmla="*/ 8284 h 2631183"/>
              <a:gd name="connsiteX6" fmla="*/ 209776 w 2007240"/>
              <a:gd name="connsiteY6" fmla="*/ 1477 h 2631183"/>
              <a:gd name="connsiteX7" fmla="*/ 3 w 2007240"/>
              <a:gd name="connsiteY7" fmla="*/ 654746 h 2631183"/>
              <a:gd name="connsiteX8" fmla="*/ 1001957 w 2007240"/>
              <a:gd name="connsiteY8" fmla="*/ 2631183 h 2631183"/>
              <a:gd name="connsiteX9" fmla="*/ 1003620 w 2007240"/>
              <a:gd name="connsiteY9" fmla="*/ 2629234 h 2631183"/>
              <a:gd name="connsiteX10" fmla="*/ 1005283 w 2007240"/>
              <a:gd name="connsiteY10" fmla="*/ 2631183 h 2631183"/>
              <a:gd name="connsiteX11" fmla="*/ 2007237 w 2007240"/>
              <a:gd name="connsiteY11" fmla="*/ 654746 h 2631183"/>
              <a:gd name="connsiteX12" fmla="*/ 1797464 w 2007240"/>
              <a:gd name="connsiteY12" fmla="*/ 1477 h 263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7240" h="2631183">
                <a:moveTo>
                  <a:pt x="1797464" y="1477"/>
                </a:moveTo>
                <a:cubicBezTo>
                  <a:pt x="1784368" y="-1781"/>
                  <a:pt x="1771826" y="295"/>
                  <a:pt x="1760265" y="8284"/>
                </a:cubicBezTo>
                <a:cubicBezTo>
                  <a:pt x="1495854" y="208126"/>
                  <a:pt x="1259384" y="410509"/>
                  <a:pt x="1005133" y="676391"/>
                </a:cubicBezTo>
                <a:lnTo>
                  <a:pt x="1003620" y="675053"/>
                </a:lnTo>
                <a:lnTo>
                  <a:pt x="1002107" y="676391"/>
                </a:lnTo>
                <a:cubicBezTo>
                  <a:pt x="747856" y="410509"/>
                  <a:pt x="511386" y="208126"/>
                  <a:pt x="246975" y="8284"/>
                </a:cubicBezTo>
                <a:cubicBezTo>
                  <a:pt x="235414" y="295"/>
                  <a:pt x="222872" y="-1781"/>
                  <a:pt x="209776" y="1477"/>
                </a:cubicBezTo>
                <a:cubicBezTo>
                  <a:pt x="118100" y="24278"/>
                  <a:pt x="-726" y="308397"/>
                  <a:pt x="3" y="654746"/>
                </a:cubicBezTo>
                <a:cubicBezTo>
                  <a:pt x="1680" y="1451392"/>
                  <a:pt x="476073" y="2632164"/>
                  <a:pt x="1001957" y="2631183"/>
                </a:cubicBezTo>
                <a:lnTo>
                  <a:pt x="1003620" y="2629234"/>
                </a:lnTo>
                <a:lnTo>
                  <a:pt x="1005283" y="2631183"/>
                </a:lnTo>
                <a:cubicBezTo>
                  <a:pt x="1531167" y="2632164"/>
                  <a:pt x="2005560" y="1451392"/>
                  <a:pt x="2007237" y="654746"/>
                </a:cubicBezTo>
                <a:cubicBezTo>
                  <a:pt x="2007966" y="308397"/>
                  <a:pt x="1889140" y="24278"/>
                  <a:pt x="1797464" y="1477"/>
                </a:cubicBezTo>
                <a:close/>
              </a:path>
            </a:pathLst>
          </a:custGeom>
          <a:solidFill>
            <a:srgbClr val="F6A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" name="그룹 119"/>
          <p:cNvGrpSpPr/>
          <p:nvPr/>
        </p:nvGrpSpPr>
        <p:grpSpPr>
          <a:xfrm>
            <a:off x="9538060" y="5343732"/>
            <a:ext cx="425231" cy="303240"/>
            <a:chOff x="3237213" y="1308569"/>
            <a:chExt cx="1210673" cy="863352"/>
          </a:xfrm>
          <a:effectLst/>
        </p:grpSpPr>
        <p:sp>
          <p:nvSpPr>
            <p:cNvPr id="121" name="자유형: 도형 120"/>
            <p:cNvSpPr/>
            <p:nvPr/>
          </p:nvSpPr>
          <p:spPr>
            <a:xfrm rot="1800000" flipH="1">
              <a:off x="3902364" y="1456825"/>
              <a:ext cx="545522" cy="715096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E96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2" name="자유형: 도형 121"/>
            <p:cNvSpPr/>
            <p:nvPr/>
          </p:nvSpPr>
          <p:spPr>
            <a:xfrm rot="19800000" flipH="1">
              <a:off x="3237213" y="1308569"/>
              <a:ext cx="394925" cy="569454"/>
            </a:xfrm>
            <a:custGeom>
              <a:avLst/>
              <a:gdLst>
                <a:gd name="connsiteX0" fmla="*/ 1797464 w 2007240"/>
                <a:gd name="connsiteY0" fmla="*/ 1477 h 2631183"/>
                <a:gd name="connsiteX1" fmla="*/ 1760265 w 2007240"/>
                <a:gd name="connsiteY1" fmla="*/ 8284 h 2631183"/>
                <a:gd name="connsiteX2" fmla="*/ 1005133 w 2007240"/>
                <a:gd name="connsiteY2" fmla="*/ 676391 h 2631183"/>
                <a:gd name="connsiteX3" fmla="*/ 1003620 w 2007240"/>
                <a:gd name="connsiteY3" fmla="*/ 675053 h 2631183"/>
                <a:gd name="connsiteX4" fmla="*/ 1002107 w 2007240"/>
                <a:gd name="connsiteY4" fmla="*/ 676391 h 2631183"/>
                <a:gd name="connsiteX5" fmla="*/ 246975 w 2007240"/>
                <a:gd name="connsiteY5" fmla="*/ 8284 h 2631183"/>
                <a:gd name="connsiteX6" fmla="*/ 209776 w 2007240"/>
                <a:gd name="connsiteY6" fmla="*/ 1477 h 2631183"/>
                <a:gd name="connsiteX7" fmla="*/ 3 w 2007240"/>
                <a:gd name="connsiteY7" fmla="*/ 654746 h 2631183"/>
                <a:gd name="connsiteX8" fmla="*/ 1001957 w 2007240"/>
                <a:gd name="connsiteY8" fmla="*/ 2631183 h 2631183"/>
                <a:gd name="connsiteX9" fmla="*/ 1003620 w 2007240"/>
                <a:gd name="connsiteY9" fmla="*/ 2629234 h 2631183"/>
                <a:gd name="connsiteX10" fmla="*/ 1005283 w 2007240"/>
                <a:gd name="connsiteY10" fmla="*/ 2631183 h 2631183"/>
                <a:gd name="connsiteX11" fmla="*/ 2007237 w 2007240"/>
                <a:gd name="connsiteY11" fmla="*/ 654746 h 2631183"/>
                <a:gd name="connsiteX12" fmla="*/ 1797464 w 2007240"/>
                <a:gd name="connsiteY12" fmla="*/ 1477 h 263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7240" h="2631183">
                  <a:moveTo>
                    <a:pt x="1797464" y="1477"/>
                  </a:moveTo>
                  <a:cubicBezTo>
                    <a:pt x="1784368" y="-1781"/>
                    <a:pt x="1771826" y="295"/>
                    <a:pt x="1760265" y="8284"/>
                  </a:cubicBezTo>
                  <a:cubicBezTo>
                    <a:pt x="1495854" y="208126"/>
                    <a:pt x="1259384" y="410509"/>
                    <a:pt x="1005133" y="676391"/>
                  </a:cubicBezTo>
                  <a:lnTo>
                    <a:pt x="1003620" y="675053"/>
                  </a:lnTo>
                  <a:lnTo>
                    <a:pt x="1002107" y="676391"/>
                  </a:lnTo>
                  <a:cubicBezTo>
                    <a:pt x="747856" y="410509"/>
                    <a:pt x="511386" y="208126"/>
                    <a:pt x="246975" y="8284"/>
                  </a:cubicBezTo>
                  <a:cubicBezTo>
                    <a:pt x="235414" y="295"/>
                    <a:pt x="222872" y="-1781"/>
                    <a:pt x="209776" y="1477"/>
                  </a:cubicBezTo>
                  <a:cubicBezTo>
                    <a:pt x="118100" y="24278"/>
                    <a:pt x="-726" y="308397"/>
                    <a:pt x="3" y="654746"/>
                  </a:cubicBezTo>
                  <a:cubicBezTo>
                    <a:pt x="1680" y="1451392"/>
                    <a:pt x="476073" y="2632164"/>
                    <a:pt x="1001957" y="2631183"/>
                  </a:cubicBezTo>
                  <a:lnTo>
                    <a:pt x="1003620" y="2629234"/>
                  </a:lnTo>
                  <a:lnTo>
                    <a:pt x="1005283" y="2631183"/>
                  </a:lnTo>
                  <a:cubicBezTo>
                    <a:pt x="1531167" y="2632164"/>
                    <a:pt x="2005560" y="1451392"/>
                    <a:pt x="2007237" y="654746"/>
                  </a:cubicBezTo>
                  <a:cubicBezTo>
                    <a:pt x="2007966" y="308397"/>
                    <a:pt x="1889140" y="24278"/>
                    <a:pt x="1797464" y="1477"/>
                  </a:cubicBezTo>
                  <a:close/>
                </a:path>
              </a:pathLst>
            </a:custGeom>
            <a:solidFill>
              <a:srgbClr val="F6A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_x209322096" descr="EMB00007ec863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788" y="1715496"/>
            <a:ext cx="8210937" cy="3368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09440" cy="6858000"/>
          </a:xfr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5658679" y="2617900"/>
            <a:ext cx="5327374" cy="684212"/>
          </a:xfrm>
        </p:spPr>
        <p:txBody>
          <a:bodyPr/>
          <a:lstStyle/>
          <a:p>
            <a:r>
              <a:rPr altLang="en-US" sz="3200" b="1" smtClean="0">
                <a:ea typeface="제주고딕"/>
              </a:rPr>
              <a:t>제 </a:t>
            </a:r>
            <a:r>
              <a:rPr lang="en-US" altLang="en-US" sz="3200" b="1" dirty="0" smtClean="0">
                <a:ea typeface="제주고딕"/>
              </a:rPr>
              <a:t>2</a:t>
            </a:r>
            <a:r>
              <a:rPr altLang="en-US" sz="3200" b="1" smtClean="0">
                <a:ea typeface="제주고딕"/>
              </a:rPr>
              <a:t>차세계대전 직후 세대 </a:t>
            </a:r>
            <a:endParaRPr lang="ko-KR" altLang="en-US" sz="3200" b="1" dirty="0">
              <a:ea typeface="제주고딕"/>
            </a:endParaRP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6097346" y="3291303"/>
            <a:ext cx="4464050" cy="720725"/>
          </a:xfrm>
        </p:spPr>
        <p:txBody>
          <a:bodyPr/>
          <a:lstStyle/>
          <a:p>
            <a:r>
              <a:rPr altLang="en-US" sz="2800" smtClean="0"/>
              <a:t>불탄 자리 세대</a:t>
            </a:r>
            <a:endParaRPr lang="ko-KR" altLang="en-US" sz="2800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0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>
          <a:xfrm>
            <a:off x="3196879" y="3863871"/>
            <a:ext cx="5975350" cy="755650"/>
          </a:xfrm>
        </p:spPr>
        <p:txBody>
          <a:bodyPr/>
          <a:lstStyle/>
          <a:p>
            <a:r>
              <a:rPr altLang="en-US" smtClean="0"/>
              <a:t>불탄 자리 세대란</a:t>
            </a:r>
            <a:r>
              <a:rPr lang="en-US" altLang="en-US" dirty="0" smtClean="0"/>
              <a:t>?</a:t>
            </a:r>
            <a:endParaRPr lang="ko-KR" altLang="en-US" dirty="0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49413" y="4857435"/>
            <a:ext cx="8893175" cy="1607180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smtClean="0"/>
              <a:t>전쟁을 경험한 마지막 세대</a:t>
            </a:r>
            <a:r>
              <a:rPr lang="en-US" dirty="0" smtClean="0"/>
              <a:t>. </a:t>
            </a:r>
            <a:r>
              <a:rPr smtClean="0"/>
              <a:t>제 </a:t>
            </a:r>
            <a:r>
              <a:rPr lang="en-US" altLang="ko-KR" dirty="0" smtClean="0"/>
              <a:t>2 </a:t>
            </a:r>
            <a:r>
              <a:rPr smtClean="0"/>
              <a:t>차 세계 대전 중에 유년기와 소년기를 방공호 와 불탄 자리에서 보냈다라 해서 나오게 된 세대</a:t>
            </a:r>
            <a:r>
              <a:rPr lang="en-US" dirty="0" smtClean="0"/>
              <a:t>. </a:t>
            </a:r>
            <a:r>
              <a:rPr smtClean="0"/>
              <a:t>기아 와 경제적 곤궁</a:t>
            </a:r>
            <a:r>
              <a:rPr lang="en-US" altLang="ko-KR" dirty="0" smtClean="0"/>
              <a:t>, </a:t>
            </a:r>
            <a:r>
              <a:rPr smtClean="0"/>
              <a:t>방사성 피해 등 전쟁으로 인한 피해를 겪었다</a:t>
            </a:r>
            <a:r>
              <a:rPr lang="en-US" dirty="0" smtClean="0"/>
              <a:t>. </a:t>
            </a:r>
            <a:r>
              <a:rPr smtClean="0"/>
              <a:t>전쟁의 발발과 종전이 패션에 많은 영향을 미쳤다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hlinkClick r:id="rId4"/>
              </a:rPr>
              <a:t>https://www.youtube.com/watch?v=cq7-uUgrfMM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50</a:t>
            </a:r>
            <a:r>
              <a:rPr smtClean="0">
                <a:solidFill>
                  <a:schemeClr val="bg1">
                    <a:lumMod val="85000"/>
                  </a:schemeClr>
                </a:solidFill>
              </a:rPr>
              <a:t>초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12192001" cy="3429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32000">
                <a:srgbClr val="F6ABA8">
                  <a:alpha val="66000"/>
                </a:srgbClr>
              </a:gs>
              <a:gs pos="67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7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1940s~1960s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1960s~1970s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1970s~1980s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1980s~</a:t>
            </a:r>
            <a:endParaRPr smtClean="0"/>
          </a:p>
        </p:txBody>
      </p:sp>
      <p:sp>
        <p:nvSpPr>
          <p:cNvPr id="28" name="텍스트 개체 틀 17"/>
          <p:cNvSpPr>
            <a:spLocks noGrp="1"/>
          </p:cNvSpPr>
          <p:nvPr>
            <p:ph type="body" sz="quarter" idx="4294967295"/>
          </p:nvPr>
        </p:nvSpPr>
        <p:spPr>
          <a:xfrm>
            <a:off x="4639608" y="269807"/>
            <a:ext cx="5021228" cy="720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전쟁 직후 패션 변화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pic>
        <p:nvPicPr>
          <p:cNvPr id="29" name="그림 28" descr="몸빼바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069" y="1415773"/>
            <a:ext cx="5171661" cy="3639317"/>
          </a:xfrm>
          <a:prstGeom prst="rect">
            <a:avLst/>
          </a:prstGeom>
        </p:spPr>
      </p:pic>
      <p:pic>
        <p:nvPicPr>
          <p:cNvPr id="34" name="그림 33" descr="1940~50s년대 복장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031" y="1422123"/>
            <a:ext cx="7048500" cy="3978137"/>
          </a:xfrm>
          <a:prstGeom prst="rect">
            <a:avLst/>
          </a:prstGeom>
        </p:spPr>
      </p:pic>
      <p:sp>
        <p:nvSpPr>
          <p:cNvPr id="33" name="오른쪽으로 구부러진 화살표 32"/>
          <p:cNvSpPr/>
          <p:nvPr/>
        </p:nvSpPr>
        <p:spPr>
          <a:xfrm>
            <a:off x="4094922" y="1656521"/>
            <a:ext cx="1298713" cy="1669774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06957" y="5459896"/>
            <a:ext cx="7659756" cy="11726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‘</a:t>
            </a:r>
            <a:r>
              <a:rPr lang="ko-KR" altLang="en-US" dirty="0" err="1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몸빼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’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라는 헐렁한 판탈롱을 벗고 치마를 입기 시작했다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 1940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년대 후반부터 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1950</a:t>
            </a:r>
            <a:r>
              <a:rPr lang="ko-KR" altLang="en-US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년대 까지 소위 미국 스타일인 넓은 벨트로 허리가 잘록해 보이고 아랫단이 나풀거리는 긴 치마를 즐겨 입기 시작했다</a:t>
            </a:r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8862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1940s~1960s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1960s~1969s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1970s~1980s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1980s~</a:t>
            </a:r>
            <a:endParaRPr smtClean="0"/>
          </a:p>
        </p:txBody>
      </p:sp>
      <p:sp>
        <p:nvSpPr>
          <p:cNvPr id="28" name="텍스트 개체 틀 17"/>
          <p:cNvSpPr>
            <a:spLocks noGrp="1"/>
          </p:cNvSpPr>
          <p:nvPr>
            <p:ph type="body" sz="quarter" idx="4294967295"/>
          </p:nvPr>
        </p:nvSpPr>
        <p:spPr>
          <a:xfrm>
            <a:off x="4639608" y="269807"/>
            <a:ext cx="7552392" cy="720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1950s~1960s 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젊은이 패션 문화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4192" y="5234609"/>
            <a:ext cx="765975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5F5959"/>
                </a:solidFill>
                <a:ea typeface="Tmon몬소리 Black"/>
              </a:rPr>
              <a:t>해외여행이 힘들었던 </a:t>
            </a:r>
            <a:r>
              <a:rPr lang="en-US" altLang="ko-KR" dirty="0" smtClean="0">
                <a:solidFill>
                  <a:srgbClr val="5F5959"/>
                </a:solidFill>
                <a:ea typeface="Tmon몬소리 Black"/>
              </a:rPr>
              <a:t>1950</a:t>
            </a:r>
            <a:r>
              <a:rPr lang="ko-KR" altLang="en-US" dirty="0" smtClean="0">
                <a:solidFill>
                  <a:srgbClr val="5F5959"/>
                </a:solidFill>
                <a:ea typeface="Tmon몬소리 Black"/>
              </a:rPr>
              <a:t>년대에는 영화가 해외 패션의 주요 정보원이었다</a:t>
            </a:r>
            <a:r>
              <a:rPr lang="en-US" altLang="ko-KR" dirty="0" smtClean="0">
                <a:solidFill>
                  <a:srgbClr val="5F5959"/>
                </a:solidFill>
                <a:ea typeface="Tmon몬소리 Black"/>
              </a:rPr>
              <a:t>.  </a:t>
            </a:r>
            <a:r>
              <a:rPr lang="ko-KR" altLang="en-US" dirty="0" smtClean="0">
                <a:solidFill>
                  <a:srgbClr val="5F5959"/>
                </a:solidFill>
                <a:ea typeface="Tmon몬소리 Black"/>
              </a:rPr>
              <a:t>많은 외국 영화가 일본에 상영되면서 일본 사람들이 유럽과 미국의 패션 및 서양의 일상생활을 관찰하고 그 패션들이 유행되었다</a:t>
            </a:r>
            <a:r>
              <a:rPr lang="en-US" altLang="ko-KR" dirty="0" smtClean="0">
                <a:solidFill>
                  <a:srgbClr val="5F5959"/>
                </a:solidFill>
                <a:ea typeface="Tmon몬소리 Black"/>
              </a:rPr>
              <a:t>. </a:t>
            </a:r>
            <a:endParaRPr lang="ko-KR" altLang="en-US" dirty="0">
              <a:solidFill>
                <a:srgbClr val="5F5959"/>
              </a:solidFill>
              <a:ea typeface="Tmon몬소리 Black"/>
            </a:endParaRPr>
          </a:p>
        </p:txBody>
      </p:sp>
      <p:pic>
        <p:nvPicPr>
          <p:cNvPr id="21" name="그림 20" descr="사브리나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977" y="914400"/>
            <a:ext cx="4325179" cy="4227443"/>
          </a:xfrm>
          <a:prstGeom prst="rect">
            <a:avLst/>
          </a:prstGeom>
        </p:spPr>
      </p:pic>
      <p:pic>
        <p:nvPicPr>
          <p:cNvPr id="23" name="그림 22" descr="사브리나 구두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649" y="1444487"/>
            <a:ext cx="5683734" cy="3392557"/>
          </a:xfrm>
          <a:prstGeom prst="rect">
            <a:avLst/>
          </a:prstGeom>
        </p:spPr>
      </p:pic>
      <p:pic>
        <p:nvPicPr>
          <p:cNvPr id="22" name="그림 21" descr="태양의계절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786" y="980660"/>
            <a:ext cx="3552170" cy="42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62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개체 틀 2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Chapter</a:t>
            </a:r>
            <a:endParaRPr lang="ko-KR" altLang="en-US" dirty="0"/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>
          <a:xfrm>
            <a:off x="6319941" y="2604647"/>
            <a:ext cx="3990250" cy="684212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1960s~1969s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altLang="en-US" sz="2800" smtClean="0"/>
              <a:t>시라케 세대</a:t>
            </a:r>
            <a:endParaRPr lang="ko-KR" altLang="en-US" sz="2800" dirty="0"/>
          </a:p>
        </p:txBody>
      </p:sp>
      <p:sp>
        <p:nvSpPr>
          <p:cNvPr id="22" name="직사각형 21"/>
          <p:cNvSpPr/>
          <p:nvPr/>
        </p:nvSpPr>
        <p:spPr>
          <a:xfrm>
            <a:off x="-1" y="0"/>
            <a:ext cx="4403725" cy="6858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46000">
                <a:srgbClr val="F6ABA8">
                  <a:alpha val="66000"/>
                </a:srgbClr>
              </a:gs>
              <a:gs pos="76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altLang="en-US" smtClean="0"/>
              <a:t>시라케 세대</a:t>
            </a:r>
            <a:endParaRPr lang="ko-KR" altLang="en-US" dirty="0"/>
          </a:p>
        </p:txBody>
      </p:sp>
      <p:pic>
        <p:nvPicPr>
          <p:cNvPr id="10" name="그림 개체 틀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49413" y="4857435"/>
            <a:ext cx="8893175" cy="1607180"/>
          </a:xfrm>
        </p:spPr>
        <p:txBody>
          <a:bodyPr/>
          <a:lstStyle/>
          <a:p>
            <a:pPr marL="0" indent="0">
              <a:buNone/>
            </a:pPr>
            <a:r>
              <a:rPr smtClean="0"/>
              <a:t>베이비 붐 세대가 청소년층으로 성장하여 전체 인구에 높은 비율을 차지하고 청년 문화가 사회 전체 분위기를 주도한 시기</a:t>
            </a:r>
            <a:r>
              <a:rPr lang="en-US" altLang="ko-KR" dirty="0" smtClean="0"/>
              <a:t>.</a:t>
            </a:r>
            <a:r>
              <a:rPr smtClean="0"/>
              <a:t> 이때는 패션에 대한 전통적인 인습이 붕괴되어 미니스커트</a:t>
            </a:r>
            <a:r>
              <a:rPr lang="en-US" altLang="ko-KR" dirty="0" smtClean="0"/>
              <a:t>,</a:t>
            </a:r>
            <a:r>
              <a:rPr smtClean="0"/>
              <a:t>큐롯</a:t>
            </a:r>
            <a:r>
              <a:rPr lang="en-US" altLang="ko-KR" dirty="0" smtClean="0"/>
              <a:t>,</a:t>
            </a:r>
            <a:r>
              <a:rPr smtClean="0"/>
              <a:t>고고부츠</a:t>
            </a:r>
            <a:r>
              <a:rPr lang="en-US" altLang="ko-KR" dirty="0" smtClean="0"/>
              <a:t>,</a:t>
            </a:r>
            <a:r>
              <a:rPr smtClean="0"/>
              <a:t>비키니</a:t>
            </a:r>
            <a:r>
              <a:rPr lang="en-US" altLang="ko-KR" dirty="0" smtClean="0"/>
              <a:t>,</a:t>
            </a:r>
            <a:r>
              <a:rPr smtClean="0"/>
              <a:t>미니드레스등이 유행이 시작되던 시기</a:t>
            </a:r>
            <a:endParaRPr lang="en-US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12192001" cy="3429000"/>
          </a:xfrm>
          <a:prstGeom prst="rect">
            <a:avLst/>
          </a:prstGeom>
          <a:gradFill flip="none" rotWithShape="1">
            <a:gsLst>
              <a:gs pos="0">
                <a:srgbClr val="F6ABA8"/>
              </a:gs>
              <a:gs pos="32000">
                <a:srgbClr val="F6ABA8">
                  <a:alpha val="66000"/>
                </a:srgbClr>
              </a:gs>
              <a:gs pos="67000">
                <a:srgbClr val="F6ABA8">
                  <a:alpha val="11000"/>
                </a:srgbClr>
              </a:gs>
              <a:gs pos="100000">
                <a:srgbClr val="F6ABA8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7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1392238" y="981075"/>
            <a:ext cx="1008062" cy="71913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4000" dirty="0">
                <a:ln>
                  <a:solidFill>
                    <a:srgbClr val="84A547">
                      <a:alpha val="30000"/>
                    </a:srgbClr>
                  </a:solidFill>
                </a:ln>
                <a:solidFill>
                  <a:srgbClr val="84A547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01</a:t>
            </a:r>
            <a:endParaRPr lang="ko-KR" altLang="en-US" sz="4000" dirty="0">
              <a:ln>
                <a:solidFill>
                  <a:srgbClr val="84A547">
                    <a:alpha val="30000"/>
                  </a:srgbClr>
                </a:solidFill>
              </a:ln>
              <a:solidFill>
                <a:srgbClr val="84A547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1940s~1960s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1960s~1969s</a:t>
            </a:r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/>
              <a:t>1970s~1980s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ko-KR" dirty="0"/>
              <a:t>004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ko-KR" dirty="0"/>
              <a:t>&gt;&gt;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ko-KR" dirty="0" smtClean="0"/>
              <a:t>1980s~</a:t>
            </a:r>
            <a:endParaRPr smtClean="0"/>
          </a:p>
        </p:txBody>
      </p:sp>
      <p:sp>
        <p:nvSpPr>
          <p:cNvPr id="28" name="텍스트 개체 틀 17"/>
          <p:cNvSpPr>
            <a:spLocks noGrp="1"/>
          </p:cNvSpPr>
          <p:nvPr>
            <p:ph type="body" sz="quarter" idx="4294967295"/>
          </p:nvPr>
        </p:nvSpPr>
        <p:spPr>
          <a:xfrm>
            <a:off x="4639608" y="269807"/>
            <a:ext cx="5021228" cy="7207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buNone/>
            </a:pPr>
            <a:r>
              <a:rPr lang="en-US" altLang="ko-KR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1960s </a:t>
            </a:r>
            <a:r>
              <a:rPr lang="ko-KR" altLang="en-US" sz="3200" dirty="0" smtClean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젊은이 패션 문화</a:t>
            </a:r>
            <a:endParaRPr lang="en-US" altLang="ko-KR" sz="3200" dirty="0" smtClean="0"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55166" y="5459895"/>
            <a:ext cx="765975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여성들의 사회참여가 많이 늘어났고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전통 복식에서 서양 복식으로 전체적인 복식이 변화하였다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아직까지는 보수적인 일본의 사회적 분위기상 파격적보다는 단정하면서도 여성성을 부각하는 패션이 유행하였다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 smtClean="0"/>
          </a:p>
        </p:txBody>
      </p:sp>
      <p:pic>
        <p:nvPicPr>
          <p:cNvPr id="19" name="그림 18" descr="1960 뉴룩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144" y="931877"/>
            <a:ext cx="3281081" cy="4333584"/>
          </a:xfrm>
          <a:prstGeom prst="rect">
            <a:avLst/>
          </a:prstGeom>
        </p:spPr>
      </p:pic>
      <p:pic>
        <p:nvPicPr>
          <p:cNvPr id="20" name="그림 19" descr="1960년대 여성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835" y="949359"/>
            <a:ext cx="3383011" cy="4285251"/>
          </a:xfrm>
          <a:prstGeom prst="rect">
            <a:avLst/>
          </a:prstGeom>
        </p:spPr>
      </p:pic>
      <p:pic>
        <p:nvPicPr>
          <p:cNvPr id="18" name="그림 17" descr="1960년대 일본남성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702" y="948771"/>
            <a:ext cx="5618508" cy="42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62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936</Words>
  <Application>Microsoft Office PowerPoint</Application>
  <PresentationFormat>사용자 지정</PresentationFormat>
  <Paragraphs>225</Paragraphs>
  <Slides>29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제 2차세계대전 직후 세대 </vt:lpstr>
      <vt:lpstr>PowerPoint 프레젠테이션</vt:lpstr>
      <vt:lpstr>PowerPoint 프레젠테이션</vt:lpstr>
      <vt:lpstr>PowerPoint 프레젠테이션</vt:lpstr>
      <vt:lpstr>1960s~1969s</vt:lpstr>
      <vt:lpstr>PowerPoint 프레젠테이션</vt:lpstr>
      <vt:lpstr>PowerPoint 프레젠테이션</vt:lpstr>
      <vt:lpstr>1970s~1980s</vt:lpstr>
      <vt:lpstr>PowerPoint 프레젠테이션</vt:lpstr>
      <vt:lpstr>PowerPoint 프레젠테이션</vt:lpstr>
      <vt:lpstr>1980s~2000s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001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lg</cp:lastModifiedBy>
  <cp:revision>135</cp:revision>
  <dcterms:created xsi:type="dcterms:W3CDTF">2017-03-26T13:41:41Z</dcterms:created>
  <dcterms:modified xsi:type="dcterms:W3CDTF">2017-06-11T09:54:31Z</dcterms:modified>
</cp:coreProperties>
</file>