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3" r:id="rId3"/>
    <p:sldId id="257" r:id="rId4"/>
    <p:sldId id="259" r:id="rId5"/>
    <p:sldId id="258" r:id="rId6"/>
    <p:sldId id="260" r:id="rId7"/>
    <p:sldId id="261" r:id="rId8"/>
    <p:sldId id="265" r:id="rId9"/>
    <p:sldId id="264" r:id="rId10"/>
    <p:sldId id="266" r:id="rId11"/>
    <p:sldId id="262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75" autoAdjust="0"/>
    <p:restoredTop sz="94660"/>
  </p:normalViewPr>
  <p:slideViewPr>
    <p:cSldViewPr>
      <p:cViewPr varScale="1">
        <p:scale>
          <a:sx n="63" d="100"/>
          <a:sy n="63" d="100"/>
        </p:scale>
        <p:origin x="-14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2571745"/>
            <a:ext cx="7772400" cy="1000133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00100" y="3929066"/>
            <a:ext cx="7129490" cy="1143008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72264" y="6356350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fld id="{8E877BF0-2DF5-480B-952A-A541C7DBA348}" type="datetimeFigureOut">
              <a:rPr lang="ko-KR" altLang="en-US" smtClean="0"/>
              <a:pPr/>
              <a:t>2011-09-19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28596" y="6356351"/>
            <a:ext cx="2214578" cy="365125"/>
          </a:xfrm>
        </p:spPr>
        <p:txBody>
          <a:bodyPr/>
          <a:lstStyle>
            <a:lvl1pPr algn="l">
              <a:defRPr/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3438532" y="635635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fld id="{D70F9665-12EB-4B95-A2C7-B7710557382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2" name="직선 연결선 11"/>
          <p:cNvCxnSpPr/>
          <p:nvPr/>
        </p:nvCxnSpPr>
        <p:spPr>
          <a:xfrm>
            <a:off x="1285852" y="3643314"/>
            <a:ext cx="6500858" cy="1588"/>
          </a:xfrm>
          <a:prstGeom prst="line">
            <a:avLst/>
          </a:prstGeom>
          <a:noFill/>
          <a:ln w="38100" cap="rnd" cmpd="sng" algn="ctr">
            <a:solidFill>
              <a:schemeClr val="tx2">
                <a:shade val="75000"/>
              </a:scheme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115328" cy="452596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7BF0-2DF5-480B-952A-A541C7DBA348}" type="datetimeFigureOut">
              <a:rPr lang="ko-KR" altLang="en-US" smtClean="0"/>
              <a:pPr/>
              <a:t>2011-09-19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F9665-12EB-4B95-A2C7-B771055738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072330" y="785795"/>
            <a:ext cx="928694" cy="5494340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00034" y="1071546"/>
            <a:ext cx="6472254" cy="5143538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7BF0-2DF5-480B-952A-A541C7DBA348}" type="datetimeFigureOut">
              <a:rPr lang="ko-KR" altLang="en-US" smtClean="0"/>
              <a:pPr/>
              <a:t>2011-09-19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F9665-12EB-4B95-A2C7-B771055738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6829444" cy="928686"/>
          </a:xfrm>
        </p:spPr>
        <p:txBody>
          <a:bodyPr/>
          <a:lstStyle>
            <a:lvl1pPr>
              <a:defRPr sz="40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7BF0-2DF5-480B-952A-A541C7DBA348}" type="datetimeFigureOut">
              <a:rPr lang="ko-KR" altLang="en-US" smtClean="0"/>
              <a:pPr/>
              <a:t>2011-09-19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F9665-12EB-4B95-A2C7-B7710557382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500034" y="1357298"/>
            <a:ext cx="6786610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3786190"/>
            <a:ext cx="8286808" cy="857256"/>
          </a:xfrm>
        </p:spPr>
        <p:txBody>
          <a:bodyPr anchor="ctr"/>
          <a:lstStyle>
            <a:lvl1pPr algn="l">
              <a:defRPr sz="44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857760"/>
            <a:ext cx="8215370" cy="1214446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7BF0-2DF5-480B-952A-A541C7DBA348}" type="datetimeFigureOut">
              <a:rPr lang="ko-KR" altLang="en-US" smtClean="0"/>
              <a:pPr/>
              <a:t>2011-09-19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F9665-12EB-4B95-A2C7-B7710557382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 flipV="1">
            <a:off x="513495" y="4714884"/>
            <a:ext cx="8201909" cy="29261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7BF0-2DF5-480B-952A-A541C7DBA348}" type="datetimeFigureOut">
              <a:rPr lang="ko-KR" altLang="en-US" smtClean="0"/>
              <a:pPr/>
              <a:t>2011-09-19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F9665-12EB-4B95-A2C7-B771055738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5354646"/>
            <a:ext cx="4041648" cy="639762"/>
          </a:xfrm>
          <a:prstGeom prst="roundRect">
            <a:avLst>
              <a:gd name="adj" fmla="val 0"/>
            </a:avLst>
          </a:prstGeom>
          <a:noFill/>
          <a:ln w="19050">
            <a:noFill/>
            <a:prstDash val="sysDot"/>
          </a:ln>
          <a:scene3d>
            <a:camera prst="orthographicFront"/>
            <a:lightRig rig="threePt" dir="t"/>
          </a:scene3d>
          <a:sp3d>
            <a:contourClr>
              <a:schemeClr val="tx2"/>
            </a:contourClr>
          </a:sp3d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 b="1"/>
            </a:lvl2pPr>
            <a:lvl3pPr marL="914400" indent="0" algn="ctr">
              <a:buNone/>
              <a:defRPr sz="1800" b="1"/>
            </a:lvl3pPr>
            <a:lvl4pPr marL="1371600" indent="0" algn="ctr">
              <a:buNone/>
              <a:defRPr sz="1600" b="1"/>
            </a:lvl4pPr>
            <a:lvl5pPr marL="1828800" indent="0" algn="ctr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0034" y="1571612"/>
            <a:ext cx="4040188" cy="37862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87860" y="5357826"/>
            <a:ext cx="4041648" cy="639762"/>
          </a:xfrm>
          <a:prstGeom prst="roundRect">
            <a:avLst>
              <a:gd name="adj" fmla="val 0"/>
            </a:avLst>
          </a:prstGeom>
          <a:noFill/>
          <a:ln w="19050">
            <a:noFill/>
            <a:prstDash val="sysDot"/>
          </a:ln>
          <a:scene3d>
            <a:camera prst="orthographicFront"/>
            <a:lightRig rig="threePt" dir="t"/>
          </a:scene3d>
          <a:sp3d>
            <a:contourClr>
              <a:schemeClr val="tx2"/>
            </a:contourClr>
          </a:sp3d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 b="1"/>
            </a:lvl2pPr>
            <a:lvl3pPr marL="914400" indent="0" algn="ctr">
              <a:buNone/>
              <a:defRPr sz="1800" b="1"/>
            </a:lvl3pPr>
            <a:lvl4pPr marL="1371600" indent="0" algn="ctr">
              <a:buNone/>
              <a:defRPr sz="1600" b="1"/>
            </a:lvl4pPr>
            <a:lvl5pPr marL="1828800" indent="0" algn="ctr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87860" y="1571612"/>
            <a:ext cx="4041775" cy="37862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7BF0-2DF5-480B-952A-A541C7DBA348}" type="datetimeFigureOut">
              <a:rPr lang="ko-KR" altLang="en-US" smtClean="0"/>
              <a:pPr/>
              <a:t>2011-09-19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F9665-12EB-4B95-A2C7-B7710557382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500034" y="6215082"/>
            <a:ext cx="8143932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7BF0-2DF5-480B-952A-A541C7DBA348}" type="datetimeFigureOut">
              <a:rPr lang="ko-KR" altLang="en-US" smtClean="0"/>
              <a:pPr/>
              <a:t>2011-09-19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F9665-12EB-4B95-A2C7-B771055738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7BF0-2DF5-480B-952A-A541C7DBA348}" type="datetimeFigureOut">
              <a:rPr lang="ko-KR" altLang="en-US" smtClean="0"/>
              <a:pPr/>
              <a:t>2011-09-19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F9665-12EB-4B95-A2C7-B771055738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357299"/>
            <a:ext cx="7572428" cy="3643339"/>
          </a:xfrm>
        </p:spPr>
        <p:txBody>
          <a:bodyPr/>
          <a:lstStyle>
            <a:lvl1pPr>
              <a:defRPr sz="24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7643866" cy="642942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114" y="5072074"/>
            <a:ext cx="8151852" cy="10540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7BF0-2DF5-480B-952A-A541C7DBA348}" type="datetimeFigureOut">
              <a:rPr lang="ko-KR" altLang="en-US" smtClean="0"/>
              <a:pPr/>
              <a:t>2011-09-19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F9665-12EB-4B95-A2C7-B7710557382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9" name="직선 연결선 8"/>
          <p:cNvCxnSpPr/>
          <p:nvPr/>
        </p:nvCxnSpPr>
        <p:spPr>
          <a:xfrm>
            <a:off x="500034" y="1214422"/>
            <a:ext cx="7572428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43042" y="428604"/>
            <a:ext cx="4500594" cy="566738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500298" y="5500702"/>
            <a:ext cx="5214974" cy="714380"/>
          </a:xfrm>
        </p:spPr>
        <p:txBody>
          <a:bodyPr/>
          <a:lstStyle>
            <a:lvl1pPr marL="0" indent="0" algn="l">
              <a:buNone/>
              <a:defRPr sz="1400"/>
            </a:lvl1pPr>
            <a:lvl2pPr marL="457200" indent="0" algn="l">
              <a:buNone/>
              <a:defRPr sz="1200"/>
            </a:lvl2pPr>
            <a:lvl3pPr marL="914400" indent="0" algn="l">
              <a:buNone/>
              <a:defRPr sz="10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7BF0-2DF5-480B-952A-A541C7DBA348}" type="datetimeFigureOut">
              <a:rPr lang="ko-KR" altLang="en-US" smtClean="0"/>
              <a:pPr/>
              <a:t>2011-09-19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F9665-12EB-4B95-A2C7-B7710557382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그림 개체 틀 11"/>
          <p:cNvSpPr>
            <a:spLocks noGrp="1"/>
          </p:cNvSpPr>
          <p:nvPr>
            <p:ph type="pic" sz="quarter" idx="1"/>
          </p:nvPr>
        </p:nvSpPr>
        <p:spPr>
          <a:xfrm>
            <a:off x="1785918" y="1000108"/>
            <a:ext cx="5857875" cy="4429125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bg2">
              <a:shade val="50000"/>
            </a:schemeClr>
          </a:solidFill>
          <a:ln w="76200">
            <a:solidFill>
              <a:schemeClr val="bg2">
                <a:tint val="60000"/>
              </a:schemeClr>
            </a:solidFill>
          </a:ln>
        </p:spPr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6829444" cy="85724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85804" y="1500174"/>
            <a:ext cx="8229600" cy="462599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572264" y="6357958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8E877BF0-2DF5-480B-952A-A541C7DBA348}" type="datetimeFigureOut">
              <a:rPr lang="ko-KR" altLang="en-US" smtClean="0"/>
              <a:pPr/>
              <a:t>2011-09-19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61954" y="6356351"/>
            <a:ext cx="2681286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143372" y="6356351"/>
            <a:ext cx="1114404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D70F9665-12EB-4B95-A2C7-B771055738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b="0" kern="1200"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5400000" scaled="1"/>
            <a:tileRect/>
          </a:gradFill>
          <a:effectLst>
            <a:innerShdw blurRad="50800" dist="50800" dir="13500000">
              <a:srgbClr val="000000">
                <a:alpha val="80000"/>
              </a:srgbClr>
            </a:innerShdw>
          </a:effectLst>
          <a:latin typeface="+mj-ea"/>
          <a:ea typeface="+mj-ea"/>
          <a:cs typeface="HY견고딕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õ"/>
        <a:defRPr kumimoji="0" sz="3200" kern="1200">
          <a:solidFill>
            <a:schemeClr val="tx1"/>
          </a:solidFill>
          <a:latin typeface="+mn-ea"/>
          <a:ea typeface="+mn-ea"/>
          <a:cs typeface="맑은 고딕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/>
        </a:buClr>
        <a:buSzPct val="90000"/>
        <a:buFont typeface="Wingdings 2"/>
        <a:buChar char="â"/>
        <a:defRPr kumimoji="0" sz="2800" kern="1200">
          <a:solidFill>
            <a:schemeClr val="tx1"/>
          </a:solidFill>
          <a:latin typeface="+mn-ea"/>
          <a:ea typeface="+mn-ea"/>
          <a:cs typeface="맑은 고딕"/>
        </a:defRPr>
      </a:lvl2pPr>
      <a:lvl3pPr marL="1143000" indent="-22860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 2"/>
        <a:buChar char="Ý"/>
        <a:defRPr kumimoji="0" sz="2400" kern="1200">
          <a:solidFill>
            <a:schemeClr val="tx1"/>
          </a:solidFill>
          <a:latin typeface="+mn-ea"/>
          <a:ea typeface="+mn-ea"/>
          <a:cs typeface="맑은 고딕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 2"/>
        <a:buChar char="×"/>
        <a:defRPr kumimoji="0" sz="2200" kern="1200">
          <a:solidFill>
            <a:schemeClr val="tx1"/>
          </a:solidFill>
          <a:latin typeface="+mn-ea"/>
          <a:ea typeface="+mn-ea"/>
          <a:cs typeface="맑은 고딕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 2"/>
        <a:buChar char="Ð"/>
        <a:defRPr kumimoji="0" sz="2000" kern="1200">
          <a:solidFill>
            <a:schemeClr val="tx1"/>
          </a:solidFill>
          <a:latin typeface="+mn-ea"/>
          <a:ea typeface="+mn-ea"/>
          <a:cs typeface="맑은 고딕"/>
        </a:defRPr>
      </a:lvl5pPr>
      <a:lvl6pPr marL="2514600" indent="-228600" algn="l" rtl="0" eaLnBrk="1" latinLnBrk="1" hangingPunct="1">
        <a:spcBef>
          <a:spcPct val="20000"/>
        </a:spcBef>
        <a:buClr>
          <a:schemeClr val="accent4">
            <a:tint val="60000"/>
          </a:schemeClr>
        </a:buClr>
        <a:buSzPct val="60000"/>
        <a:buFont typeface="Wingdings 2"/>
        <a:buChar char="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SzPct val="50000"/>
        <a:buFont typeface="Wingdings 2"/>
        <a:buChar char="Ý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3">
            <a:tint val="60000"/>
          </a:schemeClr>
        </a:buClr>
        <a:buSzPct val="50000"/>
        <a:buFont typeface="Wingdings 2"/>
        <a:buChar char="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50000"/>
        <a:buFont typeface="Wingdings 2"/>
        <a:buChar char="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고대시대에 대한 일본사와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한일 관계의 왜곡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일본사회와 역사</a:t>
            </a:r>
            <a:endParaRPr lang="en-US" altLang="ko-KR" dirty="0" smtClean="0"/>
          </a:p>
          <a:p>
            <a:r>
              <a:rPr lang="en-US" altLang="ko-KR" dirty="0" smtClean="0"/>
              <a:t>1</a:t>
            </a:r>
            <a:r>
              <a:rPr lang="ko-KR" altLang="en-US" dirty="0" smtClean="0"/>
              <a:t>조</a:t>
            </a:r>
            <a:endParaRPr lang="en-US" altLang="ko-KR" dirty="0" smtClean="0"/>
          </a:p>
          <a:p>
            <a:r>
              <a:rPr lang="ko-KR" altLang="en-US" dirty="0" smtClean="0"/>
              <a:t>김주</a:t>
            </a:r>
            <a:r>
              <a:rPr lang="ko-KR" altLang="en-US" dirty="0" smtClean="0"/>
              <a:t>영</a:t>
            </a:r>
            <a:r>
              <a:rPr lang="en-US" altLang="ko-KR" dirty="0" smtClean="0"/>
              <a:t>,</a:t>
            </a:r>
            <a:r>
              <a:rPr lang="ko-KR" altLang="en-US" dirty="0" smtClean="0"/>
              <a:t>박창현</a:t>
            </a:r>
            <a:r>
              <a:rPr lang="en-US" altLang="ko-KR" dirty="0" smtClean="0"/>
              <a:t>,</a:t>
            </a:r>
            <a:r>
              <a:rPr lang="ko-KR" altLang="en-US" dirty="0" smtClean="0"/>
              <a:t>조미현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왕박</a:t>
            </a:r>
            <a:r>
              <a:rPr lang="en-US" altLang="ko-KR" dirty="0" smtClean="0"/>
              <a:t>,</a:t>
            </a:r>
            <a:r>
              <a:rPr lang="ko-KR" altLang="en-US" dirty="0" smtClean="0"/>
              <a:t>당명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끝맺음</a:t>
            </a:r>
            <a:endParaRPr lang="ko-KR" altLang="en-US" dirty="0"/>
          </a:p>
        </p:txBody>
      </p:sp>
      <p:sp>
        <p:nvSpPr>
          <p:cNvPr id="8" name="내용 개체 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정치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경제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문화적으로 매우 밀접한 관계의 일본</a:t>
            </a:r>
            <a:endParaRPr lang="en-US" altLang="ko-KR" dirty="0" smtClean="0"/>
          </a:p>
          <a:p>
            <a:r>
              <a:rPr lang="ko-KR" altLang="en-US" dirty="0" smtClean="0"/>
              <a:t>고</a:t>
            </a:r>
            <a:r>
              <a:rPr lang="ko-KR" altLang="en-US" dirty="0" smtClean="0"/>
              <a:t>대</a:t>
            </a:r>
            <a:r>
              <a:rPr lang="ko-KR" altLang="en-US" dirty="0" smtClean="0"/>
              <a:t>의 관계에서 현재의 올바른 관계를 생각해보자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참고 문헌</a:t>
            </a:r>
            <a:endParaRPr lang="ko-KR" altLang="en-US" dirty="0"/>
          </a:p>
        </p:txBody>
      </p:sp>
      <p:sp>
        <p:nvSpPr>
          <p:cNvPr id="8" name="내용 개체 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000" dirty="0" smtClean="0"/>
              <a:t>김현구</a:t>
            </a:r>
            <a:r>
              <a:rPr lang="en-US" altLang="ko-KR" sz="2000" dirty="0" smtClean="0"/>
              <a:t>,</a:t>
            </a:r>
            <a:r>
              <a:rPr lang="ko-KR" altLang="en-US" sz="2000" dirty="0" smtClean="0"/>
              <a:t>「백제는 일본의 기원인가」 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창작과 비평사</a:t>
            </a:r>
            <a:r>
              <a:rPr lang="en-US" altLang="ko-KR" sz="2000" dirty="0" smtClean="0"/>
              <a:t>, 2002) </a:t>
            </a:r>
            <a:r>
              <a:rPr lang="ko-KR" altLang="en-US" sz="2000" dirty="0" smtClean="0"/>
              <a:t>전권</a:t>
            </a:r>
          </a:p>
          <a:p>
            <a:r>
              <a:rPr lang="ko-KR" altLang="en-US" sz="2000" dirty="0" err="1" smtClean="0"/>
              <a:t>김현구외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4</a:t>
            </a:r>
            <a:r>
              <a:rPr lang="ko-KR" altLang="en-US" sz="2000" dirty="0" smtClean="0"/>
              <a:t>명</a:t>
            </a:r>
            <a:r>
              <a:rPr lang="en-US" altLang="ko-KR" sz="2000" dirty="0" smtClean="0"/>
              <a:t>,</a:t>
            </a:r>
            <a:r>
              <a:rPr lang="ko-KR" altLang="en-US" sz="2000" dirty="0" smtClean="0"/>
              <a:t>「일본서기 한국관계사 연구 </a:t>
            </a:r>
            <a:r>
              <a:rPr lang="en-US" altLang="ko-KR" sz="2000" dirty="0" smtClean="0"/>
              <a:t>(Ⅰ)</a:t>
            </a:r>
            <a:r>
              <a:rPr lang="ko-KR" altLang="en-US" sz="2000" dirty="0" smtClean="0"/>
              <a:t>」</a:t>
            </a:r>
            <a:r>
              <a:rPr lang="en-US" altLang="ko-KR" sz="2000" dirty="0" smtClean="0"/>
              <a:t>(</a:t>
            </a:r>
            <a:r>
              <a:rPr lang="ko-KR" altLang="en-US" sz="2000" dirty="0" err="1" smtClean="0"/>
              <a:t>일지사</a:t>
            </a:r>
            <a:r>
              <a:rPr lang="en-US" altLang="ko-KR" sz="2000" dirty="0" smtClean="0"/>
              <a:t>, 2002) </a:t>
            </a:r>
            <a:r>
              <a:rPr lang="ko-KR" altLang="en-US" sz="2000" dirty="0" smtClean="0"/>
              <a:t>전권</a:t>
            </a:r>
          </a:p>
          <a:p>
            <a:pPr>
              <a:buNone/>
            </a:pPr>
            <a:endParaRPr lang="en-US" altLang="ko-K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일본의 선사시대</a:t>
            </a:r>
            <a:endParaRPr lang="en-US" altLang="ko-KR" dirty="0" smtClean="0"/>
          </a:p>
          <a:p>
            <a:r>
              <a:rPr lang="en-US" altLang="ko-KR" dirty="0" smtClean="0"/>
              <a:t>2.</a:t>
            </a:r>
            <a:r>
              <a:rPr lang="ko-KR" altLang="en-US" dirty="0" smtClean="0"/>
              <a:t>일본의 고대시대</a:t>
            </a:r>
            <a:endParaRPr lang="en-US" altLang="ko-KR" dirty="0" smtClean="0"/>
          </a:p>
          <a:p>
            <a:r>
              <a:rPr lang="en-US" altLang="ko-KR" dirty="0" smtClean="0"/>
              <a:t>3.</a:t>
            </a:r>
            <a:r>
              <a:rPr lang="ko-KR" altLang="en-US" dirty="0" smtClean="0"/>
              <a:t>고대시대의 한</a:t>
            </a:r>
            <a:r>
              <a:rPr lang="en-US" altLang="ko-KR" dirty="0" smtClean="0"/>
              <a:t>·</a:t>
            </a:r>
            <a:r>
              <a:rPr lang="ko-KR" altLang="en-US" dirty="0" smtClean="0"/>
              <a:t>일 관계</a:t>
            </a:r>
            <a:endParaRPr lang="en-US" altLang="ko-KR" dirty="0" smtClean="0"/>
          </a:p>
          <a:p>
            <a:r>
              <a:rPr lang="en-US" altLang="ko-KR" dirty="0" smtClean="0"/>
              <a:t>4.</a:t>
            </a:r>
            <a:r>
              <a:rPr lang="ko-KR" altLang="en-US" dirty="0" err="1" smtClean="0"/>
              <a:t>임나일본부설</a:t>
            </a:r>
            <a:endParaRPr lang="en-US" altLang="ko-KR" dirty="0" smtClean="0"/>
          </a:p>
          <a:p>
            <a:r>
              <a:rPr lang="en-US" altLang="ko-KR" dirty="0" smtClean="0"/>
              <a:t>5.</a:t>
            </a:r>
            <a:r>
              <a:rPr lang="ko-KR" altLang="en-US" dirty="0" smtClean="0"/>
              <a:t>끝맺음</a:t>
            </a:r>
            <a:endParaRPr lang="en-US" altLang="ko-KR" dirty="0" smtClean="0"/>
          </a:p>
          <a:p>
            <a:r>
              <a:rPr lang="en-US" altLang="ko-KR" dirty="0" smtClean="0"/>
              <a:t>6.</a:t>
            </a:r>
            <a:r>
              <a:rPr lang="ko-KR" altLang="en-US" dirty="0" smtClean="0"/>
              <a:t>참고 문헌 및 자료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선사시대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설명</a:t>
            </a:r>
            <a:endParaRPr lang="en-US" altLang="ko-KR" dirty="0" smtClean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구석기시대</a:t>
            </a:r>
            <a:endParaRPr lang="en-US" altLang="ko-KR" dirty="0" smtClean="0"/>
          </a:p>
          <a:p>
            <a:r>
              <a:rPr lang="en-US" altLang="ko-KR" dirty="0" smtClean="0"/>
              <a:t>2.</a:t>
            </a:r>
            <a:r>
              <a:rPr lang="ko-KR" altLang="en-US" dirty="0" err="1" smtClean="0"/>
              <a:t>조몬시대</a:t>
            </a:r>
            <a:endParaRPr lang="en-US" altLang="ko-KR" dirty="0" smtClean="0"/>
          </a:p>
          <a:p>
            <a:r>
              <a:rPr lang="en-US" altLang="ko-KR" dirty="0" smtClean="0"/>
              <a:t>3.</a:t>
            </a:r>
            <a:r>
              <a:rPr lang="ko-KR" altLang="en-US" dirty="0" err="1" smtClean="0"/>
              <a:t>야요이시대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ko-KR" altLang="en-US" dirty="0" smtClean="0"/>
              <a:t>사진</a:t>
            </a:r>
            <a:endParaRPr lang="en-US" altLang="ko-KR" dirty="0" smtClean="0"/>
          </a:p>
        </p:txBody>
      </p:sp>
      <p:pic>
        <p:nvPicPr>
          <p:cNvPr id="7" name="내용 개체 틀 6" descr="293825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687888" y="1974314"/>
            <a:ext cx="4041775" cy="298080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2.1 </a:t>
            </a:r>
            <a:r>
              <a:rPr lang="ko-KR" altLang="en-US" dirty="0" err="1" smtClean="0"/>
              <a:t>야마토시대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설명</a:t>
            </a:r>
            <a:r>
              <a:rPr lang="en-US" altLang="ko-KR" dirty="0" smtClean="0"/>
              <a:t>				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야마토</a:t>
            </a:r>
            <a:r>
              <a:rPr lang="en-US" altLang="ko-KR" dirty="0" smtClean="0"/>
              <a:t>(</a:t>
            </a:r>
            <a:r>
              <a:rPr lang="ko-KR" altLang="en-US" dirty="0" smtClean="0"/>
              <a:t>大和</a:t>
            </a:r>
            <a:r>
              <a:rPr lang="en-US" altLang="ko-KR" dirty="0" smtClean="0"/>
              <a:t>)</a:t>
            </a:r>
            <a:r>
              <a:rPr lang="ko-KR" altLang="en-US" dirty="0" smtClean="0"/>
              <a:t>시대 </a:t>
            </a:r>
            <a:r>
              <a:rPr lang="en-US" altLang="ko-KR" dirty="0" smtClean="0"/>
              <a:t>(4</a:t>
            </a:r>
            <a:r>
              <a:rPr lang="ko-KR" altLang="en-US" dirty="0" smtClean="0"/>
              <a:t>세기 </a:t>
            </a:r>
            <a:r>
              <a:rPr lang="en-US" altLang="ko-KR" dirty="0" smtClean="0"/>
              <a:t>~ 710) </a:t>
            </a:r>
            <a:endParaRPr lang="en-US" altLang="ko-KR" dirty="0" smtClean="0"/>
          </a:p>
          <a:p>
            <a:r>
              <a:rPr lang="ko-KR" altLang="en-US" dirty="0" smtClean="0"/>
              <a:t>최초 일본의 통일정권</a:t>
            </a:r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ko-KR" altLang="en-US" dirty="0" smtClean="0"/>
              <a:t>사진</a:t>
            </a:r>
            <a:endParaRPr lang="ko-KR" altLang="en-US" dirty="0"/>
          </a:p>
        </p:txBody>
      </p:sp>
      <p:pic>
        <p:nvPicPr>
          <p:cNvPr id="7" name="Picture 2" descr="C:\Users\M30\Desktop\3_%C1%~1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772816"/>
            <a:ext cx="1648864" cy="2808312"/>
          </a:xfrm>
          <a:prstGeom prst="rect">
            <a:avLst/>
          </a:prstGeom>
          <a:noFill/>
        </p:spPr>
      </p:pic>
      <p:pic>
        <p:nvPicPr>
          <p:cNvPr id="8" name="Picture 3" descr="C:\Users\M30\Desktop\22803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700808"/>
            <a:ext cx="1969586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2.2 </a:t>
            </a:r>
            <a:r>
              <a:rPr lang="ko-KR" altLang="en-US" dirty="0" err="1" smtClean="0"/>
              <a:t>아스카시대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설명</a:t>
            </a:r>
            <a:endParaRPr lang="en-US" altLang="ko-KR" dirty="0" smtClean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800" dirty="0" smtClean="0"/>
              <a:t> </a:t>
            </a:r>
            <a:r>
              <a:rPr lang="ko-KR" altLang="en-US" sz="2800" dirty="0" err="1" smtClean="0"/>
              <a:t>쇼토쿠</a:t>
            </a:r>
            <a:r>
              <a:rPr lang="ko-KR" altLang="en-US" sz="2800" dirty="0" smtClean="0"/>
              <a:t> 태자의 내정과 외교 </a:t>
            </a:r>
            <a:r>
              <a:rPr lang="en-US" altLang="ko-KR" sz="2800" dirty="0" smtClean="0"/>
              <a:t>(7</a:t>
            </a:r>
            <a:r>
              <a:rPr lang="ko-KR" altLang="en-US" sz="2800" dirty="0" smtClean="0"/>
              <a:t>세기</a:t>
            </a:r>
            <a:r>
              <a:rPr lang="en-US" altLang="ko-KR" sz="2800" dirty="0" smtClean="0"/>
              <a:t>)</a:t>
            </a:r>
          </a:p>
          <a:p>
            <a:pPr>
              <a:buNone/>
            </a:pP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아스카</a:t>
            </a:r>
            <a:r>
              <a:rPr lang="ko-KR" altLang="en-US" sz="2800" dirty="0" smtClean="0"/>
              <a:t> 문화</a:t>
            </a:r>
            <a:endParaRPr lang="en-US" altLang="ko-KR" sz="2800" dirty="0" smtClean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ko-KR" altLang="en-US" dirty="0" smtClean="0"/>
              <a:t>사진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시텐노산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만등공양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pic>
        <p:nvPicPr>
          <p:cNvPr id="10" name="내용 개체 틀 9" descr="187842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803775" y="2035969"/>
            <a:ext cx="3810000" cy="2857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2.3 </a:t>
            </a:r>
            <a:r>
              <a:rPr lang="ko-KR" altLang="en-US" dirty="0" smtClean="0"/>
              <a:t>나라시대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설명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나라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奈良</a:t>
            </a:r>
            <a:r>
              <a:rPr lang="en-US" altLang="ko-KR" dirty="0" smtClean="0"/>
              <a:t>)</a:t>
            </a:r>
            <a:r>
              <a:rPr lang="ko-KR" altLang="en-US" dirty="0" smtClean="0"/>
              <a:t>시대 </a:t>
            </a:r>
            <a:r>
              <a:rPr lang="en-US" altLang="ko-KR" dirty="0" smtClean="0"/>
              <a:t>(710 ~ 794) </a:t>
            </a:r>
            <a:endParaRPr lang="en-US" altLang="ko-KR" dirty="0" smtClean="0"/>
          </a:p>
          <a:p>
            <a:r>
              <a:rPr lang="en-US" altLang="ko-KR" dirty="0" smtClean="0"/>
              <a:t>712 </a:t>
            </a:r>
            <a:r>
              <a:rPr lang="ko-KR" altLang="en-US" dirty="0" smtClean="0"/>
              <a:t>일본최초의 역사서인 ‘古事記’ </a:t>
            </a:r>
            <a:r>
              <a:rPr lang="en-US" altLang="ko-KR" dirty="0" smtClean="0"/>
              <a:t>(</a:t>
            </a:r>
            <a:r>
              <a:rPr lang="ko-KR" altLang="en-US" dirty="0" smtClean="0"/>
              <a:t>고지기</a:t>
            </a:r>
            <a:r>
              <a:rPr lang="en-US" altLang="ko-KR" dirty="0" smtClean="0"/>
              <a:t>)</a:t>
            </a:r>
            <a:r>
              <a:rPr lang="ko-KR" altLang="en-US" dirty="0" smtClean="0"/>
              <a:t>가 편찬되다 </a:t>
            </a:r>
          </a:p>
          <a:p>
            <a:r>
              <a:rPr lang="en-US" altLang="ko-KR" dirty="0" smtClean="0"/>
              <a:t>720 </a:t>
            </a:r>
            <a:r>
              <a:rPr lang="ko-KR" altLang="en-US" dirty="0" err="1" smtClean="0"/>
              <a:t>니혼쇼키</a:t>
            </a:r>
            <a:r>
              <a:rPr lang="en-US" altLang="ko-KR" dirty="0" smtClean="0"/>
              <a:t>(</a:t>
            </a:r>
            <a:r>
              <a:rPr lang="ko-KR" altLang="en-US" dirty="0" smtClean="0"/>
              <a:t>日本書紀</a:t>
            </a:r>
            <a:r>
              <a:rPr lang="en-US" altLang="ko-KR" dirty="0" smtClean="0"/>
              <a:t>) </a:t>
            </a:r>
            <a:r>
              <a:rPr lang="ko-KR" altLang="en-US" dirty="0" smtClean="0"/>
              <a:t>이루어지다 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ko-KR" altLang="en-US" dirty="0" smtClean="0"/>
              <a:t>사진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호류사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pic>
        <p:nvPicPr>
          <p:cNvPr id="7" name="내용 개체 틀 6" descr="222513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988840"/>
            <a:ext cx="4041775" cy="262715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2.4 </a:t>
            </a:r>
            <a:r>
              <a:rPr lang="ko-KR" altLang="en-US" dirty="0" err="1" smtClean="0"/>
              <a:t>헤이안시대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설명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ko-KR" altLang="en-US" dirty="0" err="1" smtClean="0"/>
              <a:t>헤이안</a:t>
            </a:r>
            <a:r>
              <a:rPr lang="en-US" altLang="ko-KR" dirty="0" smtClean="0"/>
              <a:t>(</a:t>
            </a:r>
            <a:r>
              <a:rPr lang="ko-KR" altLang="en-US" dirty="0" smtClean="0"/>
              <a:t>平安</a:t>
            </a:r>
            <a:r>
              <a:rPr lang="en-US" altLang="ko-KR" dirty="0" smtClean="0"/>
              <a:t>)</a:t>
            </a:r>
            <a:r>
              <a:rPr lang="ko-KR" altLang="en-US" dirty="0" smtClean="0"/>
              <a:t>시대 </a:t>
            </a:r>
            <a:r>
              <a:rPr lang="en-US" altLang="ko-KR" dirty="0" smtClean="0"/>
              <a:t>(794 ~ 1192)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794 </a:t>
            </a:r>
            <a:r>
              <a:rPr lang="ko-KR" altLang="en-US" dirty="0" smtClean="0"/>
              <a:t>경도</a:t>
            </a:r>
            <a:r>
              <a:rPr lang="en-US" altLang="ko-KR" dirty="0" smtClean="0"/>
              <a:t>(</a:t>
            </a:r>
            <a:r>
              <a:rPr lang="ko-KR" altLang="en-US" dirty="0" smtClean="0"/>
              <a:t>京都</a:t>
            </a:r>
            <a:r>
              <a:rPr lang="en-US" altLang="ko-KR" dirty="0" smtClean="0"/>
              <a:t>)</a:t>
            </a:r>
            <a:r>
              <a:rPr lang="ko-KR" altLang="en-US" dirty="0" smtClean="0"/>
              <a:t>로 천도 </a:t>
            </a:r>
          </a:p>
          <a:p>
            <a:endParaRPr lang="ko-KR" altLang="en-US" dirty="0" smtClean="0"/>
          </a:p>
          <a:p>
            <a:r>
              <a:rPr lang="en-US" altLang="ko-KR" dirty="0" smtClean="0"/>
              <a:t>935 </a:t>
            </a:r>
            <a:r>
              <a:rPr lang="ko-KR" altLang="en-US" dirty="0" err="1" smtClean="0"/>
              <a:t>다이라노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마사카도</a:t>
            </a:r>
            <a:r>
              <a:rPr lang="en-US" altLang="ko-KR" dirty="0" smtClean="0"/>
              <a:t>(</a:t>
            </a:r>
            <a:r>
              <a:rPr lang="ko-KR" altLang="en-US" dirty="0" smtClean="0"/>
              <a:t>平 將門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란 </a:t>
            </a:r>
          </a:p>
          <a:p>
            <a:endParaRPr lang="ko-KR" altLang="en-US" dirty="0" smtClean="0"/>
          </a:p>
          <a:p>
            <a:r>
              <a:rPr lang="en-US" altLang="ko-KR" dirty="0" smtClean="0"/>
              <a:t>996 </a:t>
            </a:r>
            <a:r>
              <a:rPr lang="ko-KR" altLang="en-US" dirty="0" err="1" smtClean="0"/>
              <a:t>후지와라노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미치나가</a:t>
            </a:r>
            <a:r>
              <a:rPr lang="ko-KR" altLang="en-US" dirty="0" smtClean="0"/>
              <a:t> </a:t>
            </a:r>
            <a:r>
              <a:rPr lang="en-US" altLang="ko-KR" dirty="0" smtClean="0"/>
              <a:t>(</a:t>
            </a:r>
            <a:r>
              <a:rPr lang="ko-KR" altLang="en-US" dirty="0" smtClean="0"/>
              <a:t>藤原 道長</a:t>
            </a:r>
            <a:r>
              <a:rPr lang="en-US" altLang="ko-KR" dirty="0" smtClean="0"/>
              <a:t>), </a:t>
            </a:r>
            <a:r>
              <a:rPr lang="ko-KR" altLang="en-US" dirty="0" err="1" smtClean="0"/>
              <a:t>좌대신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左大臣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 되다 </a:t>
            </a:r>
          </a:p>
          <a:p>
            <a:r>
              <a:rPr lang="ko-KR" altLang="en-US" dirty="0" smtClean="0"/>
              <a:t>      </a:t>
            </a:r>
            <a:r>
              <a:rPr lang="ko-KR" altLang="en-US" dirty="0" err="1" smtClean="0"/>
              <a:t>후지와라氏의</a:t>
            </a:r>
            <a:r>
              <a:rPr lang="ko-KR" altLang="en-US" dirty="0" smtClean="0"/>
              <a:t> 전성기 </a:t>
            </a:r>
            <a:r>
              <a:rPr lang="ko-KR" altLang="en-US" dirty="0" err="1" smtClean="0"/>
              <a:t>미치나가는</a:t>
            </a:r>
            <a:r>
              <a:rPr lang="ko-KR" altLang="en-US" dirty="0" smtClean="0"/>
              <a:t> </a:t>
            </a:r>
            <a:r>
              <a:rPr lang="en-US" altLang="ko-KR" dirty="0" smtClean="0"/>
              <a:t>1027</a:t>
            </a:r>
            <a:r>
              <a:rPr lang="ko-KR" altLang="en-US" dirty="0" smtClean="0"/>
              <a:t>년에 사망 </a:t>
            </a:r>
          </a:p>
          <a:p>
            <a:endParaRPr lang="ko-KR" altLang="en-US" dirty="0" smtClean="0"/>
          </a:p>
          <a:p>
            <a:r>
              <a:rPr lang="en-US" altLang="ko-KR" dirty="0" smtClean="0"/>
              <a:t>1156 </a:t>
            </a:r>
            <a:r>
              <a:rPr lang="ko-KR" altLang="en-US" dirty="0" err="1" smtClean="0"/>
              <a:t>호오겐</a:t>
            </a:r>
            <a:r>
              <a:rPr lang="en-US" altLang="ko-KR" dirty="0" smtClean="0"/>
              <a:t>(</a:t>
            </a:r>
            <a:r>
              <a:rPr lang="ko-KR" altLang="en-US" dirty="0" smtClean="0"/>
              <a:t>保元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란 </a:t>
            </a:r>
          </a:p>
          <a:p>
            <a:endParaRPr lang="ko-KR" altLang="en-US" dirty="0" smtClean="0"/>
          </a:p>
          <a:p>
            <a:r>
              <a:rPr lang="en-US" altLang="ko-KR" dirty="0" smtClean="0"/>
              <a:t>1167 </a:t>
            </a:r>
            <a:r>
              <a:rPr lang="ko-KR" altLang="en-US" dirty="0" err="1" smtClean="0"/>
              <a:t>다이라노</a:t>
            </a:r>
            <a:r>
              <a:rPr lang="ko-KR" altLang="en-US" dirty="0" smtClean="0"/>
              <a:t> 기요모리 </a:t>
            </a:r>
            <a:r>
              <a:rPr lang="en-US" altLang="ko-KR" dirty="0" smtClean="0"/>
              <a:t>(</a:t>
            </a:r>
            <a:r>
              <a:rPr lang="ko-KR" altLang="en-US" dirty="0" smtClean="0"/>
              <a:t>平 </a:t>
            </a:r>
            <a:r>
              <a:rPr lang="ko-KR" altLang="en-US" dirty="0" err="1" smtClean="0"/>
              <a:t>淸盛</a:t>
            </a:r>
            <a:r>
              <a:rPr lang="en-US" altLang="ko-KR" dirty="0" smtClean="0"/>
              <a:t>), </a:t>
            </a:r>
            <a:r>
              <a:rPr lang="ko-KR" altLang="en-US" dirty="0" err="1" smtClean="0"/>
              <a:t>太政大臣이</a:t>
            </a:r>
            <a:r>
              <a:rPr lang="ko-KR" altLang="en-US" dirty="0" smtClean="0"/>
              <a:t> 되다 </a:t>
            </a:r>
          </a:p>
          <a:p>
            <a:endParaRPr lang="ko-KR" altLang="en-US" dirty="0" smtClean="0"/>
          </a:p>
          <a:p>
            <a:r>
              <a:rPr lang="en-US" altLang="ko-KR" dirty="0" smtClean="0"/>
              <a:t>1185</a:t>
            </a:r>
            <a:r>
              <a:rPr lang="ko-KR" altLang="en-US" dirty="0" err="1" smtClean="0"/>
              <a:t>다이라노</a:t>
            </a:r>
            <a:r>
              <a:rPr lang="ko-KR" altLang="en-US" dirty="0" smtClean="0"/>
              <a:t> 기요모리</a:t>
            </a:r>
            <a:r>
              <a:rPr lang="en-US" altLang="ko-KR" dirty="0" smtClean="0"/>
              <a:t> </a:t>
            </a:r>
            <a:r>
              <a:rPr lang="ko-KR" altLang="en-US" dirty="0" err="1" smtClean="0"/>
              <a:t>平氏</a:t>
            </a:r>
            <a:r>
              <a:rPr lang="ko-KR" altLang="en-US" dirty="0" smtClean="0"/>
              <a:t> 멸망</a:t>
            </a: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ko-KR" altLang="en-US" dirty="0" smtClean="0"/>
              <a:t>사진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히라가나        </a:t>
            </a:r>
            <a:endParaRPr lang="ja-JP" altLang="en-US" dirty="0"/>
          </a:p>
        </p:txBody>
      </p:sp>
      <p:pic>
        <p:nvPicPr>
          <p:cNvPr id="2050" name="Picture 2" descr="C:\Users\M30\Desktop\ugcCAKJL40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060848"/>
            <a:ext cx="1795791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고대시대의 한</a:t>
            </a:r>
            <a:r>
              <a:rPr lang="en-US" altLang="ko-KR" dirty="0" smtClean="0"/>
              <a:t>·</a:t>
            </a:r>
            <a:r>
              <a:rPr lang="ko-KR" altLang="en-US" dirty="0" smtClean="0"/>
              <a:t>일 관계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일본 </a:t>
            </a:r>
            <a:r>
              <a:rPr lang="ko-KR" altLang="en-US" dirty="0" err="1" smtClean="0"/>
              <a:t>천황가와</a:t>
            </a:r>
            <a:r>
              <a:rPr lang="ko-KR" altLang="en-US" dirty="0" smtClean="0"/>
              <a:t> 백제의 관계</a:t>
            </a:r>
            <a:endParaRPr lang="en-US" altLang="ko-KR" dirty="0" smtClean="0"/>
          </a:p>
          <a:p>
            <a:r>
              <a:rPr lang="en-US" altLang="ko-KR" dirty="0" smtClean="0"/>
              <a:t>2.</a:t>
            </a:r>
            <a:r>
              <a:rPr lang="ko-KR" altLang="en-US" dirty="0" smtClean="0"/>
              <a:t>고대 일본과 신라의 관계</a:t>
            </a: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ko-KR" altLang="en-US" dirty="0" smtClean="0"/>
              <a:t>사진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err="1" smtClean="0"/>
              <a:t>임나일본부설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err="1" smtClean="0"/>
              <a:t>광개토대왕릉비문</a:t>
            </a:r>
            <a:endParaRPr lang="en-US" altLang="ko-KR" dirty="0" smtClean="0"/>
          </a:p>
          <a:p>
            <a:r>
              <a:rPr lang="en-US" altLang="ko-KR" dirty="0" smtClean="0"/>
              <a:t>2.</a:t>
            </a:r>
            <a:r>
              <a:rPr lang="ko-KR" altLang="en-US" dirty="0" smtClean="0"/>
              <a:t>일본서기</a:t>
            </a:r>
            <a:endParaRPr lang="en-US" altLang="ko-KR" dirty="0" smtClean="0"/>
          </a:p>
          <a:p>
            <a:r>
              <a:rPr lang="en-US" altLang="ko-KR" dirty="0" smtClean="0"/>
              <a:t>3.</a:t>
            </a:r>
            <a:r>
              <a:rPr lang="ko-KR" altLang="en-US" dirty="0" err="1" smtClean="0"/>
              <a:t>송서</a:t>
            </a:r>
            <a:endParaRPr lang="en-US" altLang="ko-KR" dirty="0" smtClean="0"/>
          </a:p>
          <a:p>
            <a:r>
              <a:rPr lang="ko-KR" altLang="en-US" dirty="0" smtClean="0"/>
              <a:t>칠지도</a:t>
            </a:r>
            <a:r>
              <a:rPr lang="en-US" altLang="ko-KR" dirty="0" smtClean="0"/>
              <a:t> 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ko-KR" altLang="en-US" dirty="0" smtClean="0"/>
              <a:t>사</a:t>
            </a:r>
            <a:r>
              <a:rPr lang="ko-KR" altLang="en-US" dirty="0" smtClean="0"/>
              <a:t>진</a:t>
            </a:r>
            <a:endParaRPr lang="ko-KR" altLang="en-US" dirty="0"/>
          </a:p>
        </p:txBody>
      </p:sp>
      <p:pic>
        <p:nvPicPr>
          <p:cNvPr id="7" name="내용 개체 틀 6" descr="101227_20_2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5174663" y="1571625"/>
            <a:ext cx="3068224" cy="37861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보자기">
  <a:themeElements>
    <a:clrScheme name="보자기">
      <a:dk1>
        <a:sysClr val="windowText" lastClr="000000"/>
      </a:dk1>
      <a:lt1>
        <a:sysClr val="window" lastClr="FFFFFF"/>
      </a:lt1>
      <a:dk2>
        <a:srgbClr val="006270"/>
      </a:dk2>
      <a:lt2>
        <a:srgbClr val="FBFEC6"/>
      </a:lt2>
      <a:accent1>
        <a:srgbClr val="A0C435"/>
      </a:accent1>
      <a:accent2>
        <a:srgbClr val="F29F26"/>
      </a:accent2>
      <a:accent3>
        <a:srgbClr val="08BBDB"/>
      </a:accent3>
      <a:accent4>
        <a:srgbClr val="687CDD"/>
      </a:accent4>
      <a:accent5>
        <a:srgbClr val="28C874"/>
      </a:accent5>
      <a:accent6>
        <a:srgbClr val="E47963"/>
      </a:accent6>
      <a:hlink>
        <a:srgbClr val="64C143"/>
      </a:hlink>
      <a:folHlink>
        <a:srgbClr val="9A9A9A"/>
      </a:folHlink>
    </a:clrScheme>
    <a:fontScheme name="보자기">
      <a:majorFont>
        <a:latin typeface="Lucida Sans"/>
        <a:ea typeface=""/>
        <a:cs typeface=""/>
        <a:font script="Grek" typeface="Arial"/>
        <a:font script="Cyrl" typeface="Arial"/>
        <a:font script="Jpan" typeface="HGP明朝E"/>
        <a:font script="Hang" typeface="HY견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Lucida Sans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보자기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45000"/>
                <a:shade val="95000"/>
                <a:hueMod val="100000"/>
                <a:satMod val="100000"/>
              </a:schemeClr>
            </a:gs>
            <a:gs pos="50000">
              <a:schemeClr val="phClr">
                <a:tint val="8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50000">
              <a:schemeClr val="phClr">
                <a:tint val="100000"/>
                <a:shade val="50000"/>
                <a:hueMod val="100000"/>
                <a:satMod val="100000"/>
              </a:schemeClr>
            </a:gs>
            <a:gs pos="100000">
              <a:schemeClr val="phClr">
                <a:tint val="75000"/>
                <a:shade val="100000"/>
                <a:hueMod val="100000"/>
                <a:satMod val="100000"/>
              </a:schemeClr>
            </a:gs>
          </a:gsLst>
          <a:lin ang="1350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38100" dir="2400000" algn="br">
              <a:srgbClr val="000000">
                <a:alpha val="70588"/>
              </a:srgbClr>
            </a:outerShdw>
          </a:effectLst>
        </a:effectStyle>
        <a:effectStyle>
          <a:effectLst>
            <a:outerShdw blurRad="63500" dist="50800" dir="2400000" sx="96000" sy="96000">
              <a:srgbClr val="000000">
                <a:alpha val="78431"/>
              </a:srgbClr>
            </a:outerShdw>
          </a:effectLst>
          <a:scene3d>
            <a:camera prst="orthographicFront" fov="0">
              <a:rot lat="0" lon="0" rev="0"/>
            </a:camera>
            <a:lightRig rig="twoPt" dir="l">
              <a:rot lat="0" lon="600000" rev="5100000"/>
            </a:lightRig>
          </a:scene3d>
          <a:sp3d prstMaterial="plastic">
            <a:bevelT w="38100" h="25400"/>
            <a:contourClr>
              <a:srgbClr val="FFFFFF">
                <a:alpha val="0"/>
              </a:srgbClr>
            </a:contourClr>
          </a:sp3d>
        </a:effectStyle>
        <a:effectStyle>
          <a:effectLst>
            <a:outerShdw blurRad="63500" dist="63500" dir="600000" sx="96000" sy="96000">
              <a:srgbClr val="0F0F0F">
                <a:alpha val="78431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600000" rev="5100000"/>
            </a:lightRig>
          </a:scene3d>
          <a:sp3d prstMaterial="plastic">
            <a:bevelT w="114300" h="1143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45000"/>
                <a:hueMod val="100000"/>
                <a:satMod val="10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47000"/>
                <a:hueMod val="100000"/>
                <a:satMod val="100000"/>
              </a:schemeClr>
              <a:schemeClr val="phClr">
                <a:tint val="7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Wrapper</Template>
  <TotalTime>222</TotalTime>
  <Words>289</Words>
  <Application>Microsoft Office PowerPoint</Application>
  <PresentationFormat>화면 슬라이드 쇼(4:3)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보자기</vt:lpstr>
      <vt:lpstr>고대시대에 대한 일본사와 한일 관계의 왜곡 </vt:lpstr>
      <vt:lpstr>목차</vt:lpstr>
      <vt:lpstr>1.선사시대</vt:lpstr>
      <vt:lpstr>2.1 야마토시대</vt:lpstr>
      <vt:lpstr>2.2 아스카시대</vt:lpstr>
      <vt:lpstr>2.3 나라시대</vt:lpstr>
      <vt:lpstr>2.4 헤이안시대</vt:lpstr>
      <vt:lpstr>3. 고대시대의 한·일 관계 </vt:lpstr>
      <vt:lpstr>4. 임나일본부설</vt:lpstr>
      <vt:lpstr>끝맺음</vt:lpstr>
      <vt:lpstr>6. 참고 문헌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고대사회</dc:title>
  <dc:creator>M30</dc:creator>
  <cp:lastModifiedBy>sec</cp:lastModifiedBy>
  <cp:revision>41</cp:revision>
  <dcterms:created xsi:type="dcterms:W3CDTF">2011-09-18T11:59:47Z</dcterms:created>
  <dcterms:modified xsi:type="dcterms:W3CDTF">2011-09-19T11:26:56Z</dcterms:modified>
</cp:coreProperties>
</file>