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05" r:id="rId3"/>
    <p:sldId id="285" r:id="rId4"/>
    <p:sldId id="257" r:id="rId5"/>
    <p:sldId id="267" r:id="rId6"/>
    <p:sldId id="265" r:id="rId7"/>
    <p:sldId id="268" r:id="rId8"/>
    <p:sldId id="269" r:id="rId9"/>
    <p:sldId id="270" r:id="rId10"/>
    <p:sldId id="271" r:id="rId11"/>
    <p:sldId id="272" r:id="rId12"/>
    <p:sldId id="274" r:id="rId13"/>
    <p:sldId id="266" r:id="rId14"/>
    <p:sldId id="290" r:id="rId15"/>
    <p:sldId id="295" r:id="rId16"/>
    <p:sldId id="296" r:id="rId17"/>
    <p:sldId id="297" r:id="rId18"/>
    <p:sldId id="298" r:id="rId19"/>
    <p:sldId id="299" r:id="rId20"/>
    <p:sldId id="281" r:id="rId21"/>
    <p:sldId id="282" r:id="rId22"/>
    <p:sldId id="300" r:id="rId23"/>
    <p:sldId id="301" r:id="rId24"/>
    <p:sldId id="302" r:id="rId25"/>
    <p:sldId id="283" r:id="rId26"/>
    <p:sldId id="284" r:id="rId27"/>
    <p:sldId id="303" r:id="rId28"/>
    <p:sldId id="275" r:id="rId29"/>
    <p:sldId id="286" r:id="rId30"/>
    <p:sldId id="276" r:id="rId31"/>
    <p:sldId id="287" r:id="rId32"/>
    <p:sldId id="277" r:id="rId33"/>
    <p:sldId id="288" r:id="rId34"/>
    <p:sldId id="291" r:id="rId35"/>
    <p:sldId id="306" r:id="rId36"/>
    <p:sldId id="278" r:id="rId37"/>
    <p:sldId id="289" r:id="rId38"/>
    <p:sldId id="292" r:id="rId39"/>
    <p:sldId id="293" r:id="rId40"/>
    <p:sldId id="294" r:id="rId41"/>
    <p:sldId id="279" r:id="rId42"/>
    <p:sldId id="280" r:id="rId43"/>
    <p:sldId id="311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B2B2B2"/>
    <a:srgbClr val="CC3300"/>
    <a:srgbClr val="292929"/>
    <a:srgbClr val="990033"/>
    <a:srgbClr val="CC6600"/>
    <a:srgbClr val="FFCC00"/>
    <a:srgbClr val="24486C"/>
    <a:srgbClr val="4D4D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29" autoAdjust="0"/>
    <p:restoredTop sz="94660"/>
  </p:normalViewPr>
  <p:slideViewPr>
    <p:cSldViewPr>
      <p:cViewPr varScale="1">
        <p:scale>
          <a:sx n="106" d="100"/>
          <a:sy n="106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남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bg1"/>
              </a:solidFill>
            </a:ln>
          </c:spPr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여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55</c:v>
                </c:pt>
                <c:pt idx="1">
                  <c:v>50</c:v>
                </c:pt>
              </c:numCache>
            </c:numRef>
          </c:val>
        </c:ser>
        <c:axId val="56892800"/>
        <c:axId val="56898688"/>
      </c:barChart>
      <c:catAx>
        <c:axId val="56892800"/>
        <c:scaling>
          <c:orientation val="minMax"/>
        </c:scaling>
        <c:axPos val="b"/>
        <c:numFmt formatCode="General" sourceLinked="1"/>
        <c:tickLblPos val="nextTo"/>
        <c:crossAx val="56898688"/>
        <c:crosses val="autoZero"/>
        <c:auto val="1"/>
        <c:lblAlgn val="ctr"/>
        <c:lblOffset val="100"/>
      </c:catAx>
      <c:valAx>
        <c:axId val="56898688"/>
        <c:scaling>
          <c:orientation val="minMax"/>
        </c:scaling>
        <c:axPos val="l"/>
        <c:majorGridlines/>
        <c:numFmt formatCode="General" sourceLinked="1"/>
        <c:tickLblPos val="nextTo"/>
        <c:crossAx val="56892800"/>
        <c:crosses val="autoZero"/>
        <c:crossBetween val="between"/>
      </c:valAx>
      <c:spPr>
        <a:solidFill>
          <a:schemeClr val="accent3"/>
        </a:solidFill>
      </c:spPr>
    </c:plotArea>
    <c:legend>
      <c:legendPos val="r"/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ko-KR"/>
    </a:p>
  </c:txPr>
  <c:externalData r:id="rId1"/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jpeg"/><Relationship Id="rId2" Type="http://schemas.openxmlformats.org/officeDocument/2006/relationships/image" Target="../media/image331.jpeg"/><Relationship Id="rId1" Type="http://schemas.openxmlformats.org/officeDocument/2006/relationships/image" Target="../media/image321.jpeg"/><Relationship Id="rId5" Type="http://schemas.openxmlformats.org/officeDocument/2006/relationships/image" Target="../media/image361.jpeg"/><Relationship Id="rId4" Type="http://schemas.openxmlformats.org/officeDocument/2006/relationships/image" Target="../media/image351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jpeg"/><Relationship Id="rId2" Type="http://schemas.openxmlformats.org/officeDocument/2006/relationships/image" Target="../media/image421.jpeg"/><Relationship Id="rId1" Type="http://schemas.openxmlformats.org/officeDocument/2006/relationships/image" Target="../media/image4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BCDF3-BBA0-4533-A630-C239BA2D73A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FED4C1D-C08B-4B29-AB2B-FDC942DBC636}">
      <dgm:prSet phldrT="[텍스트]"/>
      <dgm:spPr/>
      <dgm:t>
        <a:bodyPr/>
        <a:lstStyle/>
        <a:p>
          <a:pPr latinLnBrk="1"/>
          <a:r>
            <a:rPr lang="ko-KR" altLang="en-US" dirty="0" smtClean="0"/>
            <a:t>계원</a:t>
          </a:r>
          <a:endParaRPr lang="ko-KR" altLang="en-US" dirty="0"/>
        </a:p>
      </dgm:t>
    </dgm:pt>
    <dgm:pt modelId="{9116A910-1FE2-4E40-B523-7C54F8FB3225}" type="parTrans" cxnId="{C0534C91-C7A4-4496-BD90-60D1B0D88C36}">
      <dgm:prSet/>
      <dgm:spPr/>
      <dgm:t>
        <a:bodyPr/>
        <a:lstStyle/>
        <a:p>
          <a:pPr latinLnBrk="1"/>
          <a:endParaRPr lang="ko-KR" altLang="en-US"/>
        </a:p>
      </dgm:t>
    </dgm:pt>
    <dgm:pt modelId="{9AFF7F2B-F04D-4342-9F88-BD905319B683}" type="sibTrans" cxnId="{C0534C91-C7A4-4496-BD90-60D1B0D88C36}">
      <dgm:prSet/>
      <dgm:spPr/>
      <dgm:t>
        <a:bodyPr/>
        <a:lstStyle/>
        <a:p>
          <a:pPr latinLnBrk="1"/>
          <a:endParaRPr lang="ko-KR" altLang="en-US"/>
        </a:p>
      </dgm:t>
    </dgm:pt>
    <dgm:pt modelId="{2C957571-FF86-4FA7-8CA8-B640DE62DB59}">
      <dgm:prSet phldrT="[텍스트]"/>
      <dgm:spPr/>
      <dgm:t>
        <a:bodyPr/>
        <a:lstStyle/>
        <a:p>
          <a:pPr latinLnBrk="1"/>
          <a:r>
            <a:rPr lang="ko-KR" altLang="en-US" dirty="0" smtClean="0"/>
            <a:t>과장</a:t>
          </a:r>
          <a:endParaRPr lang="ko-KR" altLang="en-US" dirty="0"/>
        </a:p>
      </dgm:t>
    </dgm:pt>
    <dgm:pt modelId="{B13603E8-64C7-44FC-9A15-8AD47D4E17C5}" type="parTrans" cxnId="{58684F41-3D56-4867-9E8F-CA3C56619538}">
      <dgm:prSet/>
      <dgm:spPr/>
      <dgm:t>
        <a:bodyPr/>
        <a:lstStyle/>
        <a:p>
          <a:pPr latinLnBrk="1"/>
          <a:endParaRPr lang="ko-KR" altLang="en-US"/>
        </a:p>
      </dgm:t>
    </dgm:pt>
    <dgm:pt modelId="{B2484E33-FE70-425C-90FA-C66EC0D45C8D}" type="sibTrans" cxnId="{58684F41-3D56-4867-9E8F-CA3C56619538}">
      <dgm:prSet/>
      <dgm:spPr/>
      <dgm:t>
        <a:bodyPr/>
        <a:lstStyle/>
        <a:p>
          <a:pPr latinLnBrk="1"/>
          <a:endParaRPr lang="ko-KR" altLang="en-US"/>
        </a:p>
      </dgm:t>
    </dgm:pt>
    <dgm:pt modelId="{9B253C9D-38DB-4F86-9A1D-6E65C3862BB2}">
      <dgm:prSet phldrT="[텍스트]"/>
      <dgm:spPr/>
      <dgm:t>
        <a:bodyPr/>
        <a:lstStyle/>
        <a:p>
          <a:pPr latinLnBrk="1"/>
          <a:r>
            <a:rPr lang="ko-KR" altLang="en-US" dirty="0" smtClean="0"/>
            <a:t>국장</a:t>
          </a:r>
          <a:endParaRPr lang="ko-KR" altLang="en-US" dirty="0"/>
        </a:p>
      </dgm:t>
    </dgm:pt>
    <dgm:pt modelId="{B7373D31-9CA7-4872-9086-E8938DA96E23}" type="parTrans" cxnId="{6891FCAF-B27E-4A4F-B6B9-9D1D2F867C3A}">
      <dgm:prSet/>
      <dgm:spPr/>
      <dgm:t>
        <a:bodyPr/>
        <a:lstStyle/>
        <a:p>
          <a:pPr latinLnBrk="1"/>
          <a:endParaRPr lang="ko-KR" altLang="en-US"/>
        </a:p>
      </dgm:t>
    </dgm:pt>
    <dgm:pt modelId="{8E7F5B89-DC19-4890-9CE3-F8F84C26EE9D}" type="sibTrans" cxnId="{6891FCAF-B27E-4A4F-B6B9-9D1D2F867C3A}">
      <dgm:prSet/>
      <dgm:spPr/>
      <dgm:t>
        <a:bodyPr/>
        <a:lstStyle/>
        <a:p>
          <a:pPr latinLnBrk="1"/>
          <a:endParaRPr lang="ko-KR" altLang="en-US"/>
        </a:p>
      </dgm:t>
    </dgm:pt>
    <dgm:pt modelId="{BE4813DC-F9A8-42B8-965F-5323148B93C3}">
      <dgm:prSet phldrT="[텍스트]"/>
      <dgm:spPr/>
      <dgm:t>
        <a:bodyPr/>
        <a:lstStyle/>
        <a:p>
          <a:pPr latinLnBrk="1"/>
          <a:r>
            <a:rPr lang="ko-KR" altLang="en-US" dirty="0" smtClean="0"/>
            <a:t>대신</a:t>
          </a:r>
          <a:endParaRPr lang="ko-KR" altLang="en-US" dirty="0"/>
        </a:p>
      </dgm:t>
    </dgm:pt>
    <dgm:pt modelId="{C64173CE-BE4A-4C7E-89E6-6DAAAB35645A}" type="parTrans" cxnId="{96EC8B0A-CD94-4AE1-8F8C-9305865D1B8A}">
      <dgm:prSet/>
      <dgm:spPr/>
      <dgm:t>
        <a:bodyPr/>
        <a:lstStyle/>
        <a:p>
          <a:pPr latinLnBrk="1"/>
          <a:endParaRPr lang="ko-KR" altLang="en-US"/>
        </a:p>
      </dgm:t>
    </dgm:pt>
    <dgm:pt modelId="{1D24A62F-D6A6-4B0B-A2A8-68BFB79D175F}" type="sibTrans" cxnId="{96EC8B0A-CD94-4AE1-8F8C-9305865D1B8A}">
      <dgm:prSet/>
      <dgm:spPr/>
      <dgm:t>
        <a:bodyPr/>
        <a:lstStyle/>
        <a:p>
          <a:pPr latinLnBrk="1"/>
          <a:endParaRPr lang="ko-KR" altLang="en-US"/>
        </a:p>
      </dgm:t>
    </dgm:pt>
    <dgm:pt modelId="{7D31F4FE-81B7-4654-906A-7F45A4FF3856}">
      <dgm:prSet phldrT="[텍스트]"/>
      <dgm:spPr/>
      <dgm:t>
        <a:bodyPr/>
        <a:lstStyle/>
        <a:p>
          <a:pPr latinLnBrk="1"/>
          <a:r>
            <a:rPr lang="ko-KR" altLang="en-US" dirty="0" smtClean="0"/>
            <a:t>정무차관</a:t>
          </a:r>
          <a:endParaRPr lang="ko-KR" altLang="en-US" dirty="0"/>
        </a:p>
      </dgm:t>
    </dgm:pt>
    <dgm:pt modelId="{0936D74D-7CAE-4923-8D48-24B0FA6E711F}" type="parTrans" cxnId="{68E8B0DC-B3C5-43B4-A2E8-63064DE953B0}">
      <dgm:prSet/>
      <dgm:spPr/>
      <dgm:t>
        <a:bodyPr/>
        <a:lstStyle/>
        <a:p>
          <a:pPr latinLnBrk="1"/>
          <a:endParaRPr lang="ko-KR" altLang="en-US"/>
        </a:p>
      </dgm:t>
    </dgm:pt>
    <dgm:pt modelId="{6051D16E-7E6A-43B1-BF83-1350889F3F05}" type="sibTrans" cxnId="{68E8B0DC-B3C5-43B4-A2E8-63064DE953B0}">
      <dgm:prSet/>
      <dgm:spPr/>
      <dgm:t>
        <a:bodyPr/>
        <a:lstStyle/>
        <a:p>
          <a:pPr latinLnBrk="1"/>
          <a:endParaRPr lang="ko-KR" altLang="en-US"/>
        </a:p>
      </dgm:t>
    </dgm:pt>
    <dgm:pt modelId="{F6A8C30A-F659-48D0-B603-64AEDCD0AD96}" type="pres">
      <dgm:prSet presAssocID="{6B2BCDF3-BBA0-4533-A630-C239BA2D73AE}" presName="arrowDiagram" presStyleCnt="0">
        <dgm:presLayoutVars>
          <dgm:chMax val="5"/>
          <dgm:dir/>
          <dgm:resizeHandles val="exact"/>
        </dgm:presLayoutVars>
      </dgm:prSet>
      <dgm:spPr/>
    </dgm:pt>
    <dgm:pt modelId="{3755B5E2-15A6-4F4D-9727-F00D86B30ED7}" type="pres">
      <dgm:prSet presAssocID="{6B2BCDF3-BBA0-4533-A630-C239BA2D73AE}" presName="arrow" presStyleLbl="bgShp" presStyleIdx="0" presStyleCnt="1"/>
      <dgm:spPr/>
    </dgm:pt>
    <dgm:pt modelId="{51677893-3F28-4207-9903-6CE4E1B5B80A}" type="pres">
      <dgm:prSet presAssocID="{6B2BCDF3-BBA0-4533-A630-C239BA2D73AE}" presName="arrowDiagram5" presStyleCnt="0"/>
      <dgm:spPr/>
    </dgm:pt>
    <dgm:pt modelId="{7A4CA9FD-7B77-46BB-8C1D-F5902BA69F23}" type="pres">
      <dgm:prSet presAssocID="{8FED4C1D-C08B-4B29-AB2B-FDC942DBC636}" presName="bullet5a" presStyleLbl="node1" presStyleIdx="0" presStyleCnt="5"/>
      <dgm:spPr/>
    </dgm:pt>
    <dgm:pt modelId="{DC04F6C2-9F68-4A27-A498-F7197E0B60C6}" type="pres">
      <dgm:prSet presAssocID="{8FED4C1D-C08B-4B29-AB2B-FDC942DBC636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0DB4B8-1AA9-46DA-8CE3-BF64F2BEA440}" type="pres">
      <dgm:prSet presAssocID="{2C957571-FF86-4FA7-8CA8-B640DE62DB59}" presName="bullet5b" presStyleLbl="node1" presStyleIdx="1" presStyleCnt="5"/>
      <dgm:spPr/>
    </dgm:pt>
    <dgm:pt modelId="{0D0F82EE-95EF-41E6-BF5E-752C2A49CFE6}" type="pres">
      <dgm:prSet presAssocID="{2C957571-FF86-4FA7-8CA8-B640DE62DB59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D133425-2E4B-44C3-A8DF-E00D35AB8443}" type="pres">
      <dgm:prSet presAssocID="{9B253C9D-38DB-4F86-9A1D-6E65C3862BB2}" presName="bullet5c" presStyleLbl="node1" presStyleIdx="2" presStyleCnt="5"/>
      <dgm:spPr/>
    </dgm:pt>
    <dgm:pt modelId="{9B923CDE-DB55-48CA-AA02-2F3C7109BC4B}" type="pres">
      <dgm:prSet presAssocID="{9B253C9D-38DB-4F86-9A1D-6E65C3862BB2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0645C4-0AEB-4B4F-BF88-B42EF986724E}" type="pres">
      <dgm:prSet presAssocID="{7D31F4FE-81B7-4654-906A-7F45A4FF3856}" presName="bullet5d" presStyleLbl="node1" presStyleIdx="3" presStyleCnt="5"/>
      <dgm:spPr/>
    </dgm:pt>
    <dgm:pt modelId="{AD708924-B790-4394-AB0F-CDC74D123EB0}" type="pres">
      <dgm:prSet presAssocID="{7D31F4FE-81B7-4654-906A-7F45A4FF3856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937F81-28FF-4374-B90D-8D4E9A562213}" type="pres">
      <dgm:prSet presAssocID="{BE4813DC-F9A8-42B8-965F-5323148B93C3}" presName="bullet5e" presStyleLbl="node1" presStyleIdx="4" presStyleCnt="5"/>
      <dgm:spPr/>
    </dgm:pt>
    <dgm:pt modelId="{A0ADC712-1720-40D9-8DB1-14BFBBD0C057}" type="pres">
      <dgm:prSet presAssocID="{BE4813DC-F9A8-42B8-965F-5323148B93C3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9BA6931-BE2F-4876-948E-FCBACC2D4F34}" type="presOf" srcId="{6B2BCDF3-BBA0-4533-A630-C239BA2D73AE}" destId="{F6A8C30A-F659-48D0-B603-64AEDCD0AD96}" srcOrd="0" destOrd="0" presId="urn:microsoft.com/office/officeart/2005/8/layout/arrow2"/>
    <dgm:cxn modelId="{96EC8B0A-CD94-4AE1-8F8C-9305865D1B8A}" srcId="{6B2BCDF3-BBA0-4533-A630-C239BA2D73AE}" destId="{BE4813DC-F9A8-42B8-965F-5323148B93C3}" srcOrd="4" destOrd="0" parTransId="{C64173CE-BE4A-4C7E-89E6-6DAAAB35645A}" sibTransId="{1D24A62F-D6A6-4B0B-A2A8-68BFB79D175F}"/>
    <dgm:cxn modelId="{21936061-0A70-404D-A18F-84DE8090B471}" type="presOf" srcId="{BE4813DC-F9A8-42B8-965F-5323148B93C3}" destId="{A0ADC712-1720-40D9-8DB1-14BFBBD0C057}" srcOrd="0" destOrd="0" presId="urn:microsoft.com/office/officeart/2005/8/layout/arrow2"/>
    <dgm:cxn modelId="{C0534C91-C7A4-4496-BD90-60D1B0D88C36}" srcId="{6B2BCDF3-BBA0-4533-A630-C239BA2D73AE}" destId="{8FED4C1D-C08B-4B29-AB2B-FDC942DBC636}" srcOrd="0" destOrd="0" parTransId="{9116A910-1FE2-4E40-B523-7C54F8FB3225}" sibTransId="{9AFF7F2B-F04D-4342-9F88-BD905319B683}"/>
    <dgm:cxn modelId="{58684F41-3D56-4867-9E8F-CA3C56619538}" srcId="{6B2BCDF3-BBA0-4533-A630-C239BA2D73AE}" destId="{2C957571-FF86-4FA7-8CA8-B640DE62DB59}" srcOrd="1" destOrd="0" parTransId="{B13603E8-64C7-44FC-9A15-8AD47D4E17C5}" sibTransId="{B2484E33-FE70-425C-90FA-C66EC0D45C8D}"/>
    <dgm:cxn modelId="{6891FCAF-B27E-4A4F-B6B9-9D1D2F867C3A}" srcId="{6B2BCDF3-BBA0-4533-A630-C239BA2D73AE}" destId="{9B253C9D-38DB-4F86-9A1D-6E65C3862BB2}" srcOrd="2" destOrd="0" parTransId="{B7373D31-9CA7-4872-9086-E8938DA96E23}" sibTransId="{8E7F5B89-DC19-4890-9CE3-F8F84C26EE9D}"/>
    <dgm:cxn modelId="{A42F8742-5C95-4009-ADA1-F74CED42FB3A}" type="presOf" srcId="{9B253C9D-38DB-4F86-9A1D-6E65C3862BB2}" destId="{9B923CDE-DB55-48CA-AA02-2F3C7109BC4B}" srcOrd="0" destOrd="0" presId="urn:microsoft.com/office/officeart/2005/8/layout/arrow2"/>
    <dgm:cxn modelId="{68E8B0DC-B3C5-43B4-A2E8-63064DE953B0}" srcId="{6B2BCDF3-BBA0-4533-A630-C239BA2D73AE}" destId="{7D31F4FE-81B7-4654-906A-7F45A4FF3856}" srcOrd="3" destOrd="0" parTransId="{0936D74D-7CAE-4923-8D48-24B0FA6E711F}" sibTransId="{6051D16E-7E6A-43B1-BF83-1350889F3F05}"/>
    <dgm:cxn modelId="{D9C5D6B1-8A4D-4EEB-A0DE-BDBF988C7CE6}" type="presOf" srcId="{8FED4C1D-C08B-4B29-AB2B-FDC942DBC636}" destId="{DC04F6C2-9F68-4A27-A498-F7197E0B60C6}" srcOrd="0" destOrd="0" presId="urn:microsoft.com/office/officeart/2005/8/layout/arrow2"/>
    <dgm:cxn modelId="{4BC10A0F-1CB5-4649-BF78-CCB0C255111D}" type="presOf" srcId="{7D31F4FE-81B7-4654-906A-7F45A4FF3856}" destId="{AD708924-B790-4394-AB0F-CDC74D123EB0}" srcOrd="0" destOrd="0" presId="urn:microsoft.com/office/officeart/2005/8/layout/arrow2"/>
    <dgm:cxn modelId="{93FEF404-735E-416F-B0A2-F8E34F028DEB}" type="presOf" srcId="{2C957571-FF86-4FA7-8CA8-B640DE62DB59}" destId="{0D0F82EE-95EF-41E6-BF5E-752C2A49CFE6}" srcOrd="0" destOrd="0" presId="urn:microsoft.com/office/officeart/2005/8/layout/arrow2"/>
    <dgm:cxn modelId="{0E42545D-C354-4C69-84CF-A89E0F449976}" type="presParOf" srcId="{F6A8C30A-F659-48D0-B603-64AEDCD0AD96}" destId="{3755B5E2-15A6-4F4D-9727-F00D86B30ED7}" srcOrd="0" destOrd="0" presId="urn:microsoft.com/office/officeart/2005/8/layout/arrow2"/>
    <dgm:cxn modelId="{231CC34B-0769-4790-A5E9-B126E741B295}" type="presParOf" srcId="{F6A8C30A-F659-48D0-B603-64AEDCD0AD96}" destId="{51677893-3F28-4207-9903-6CE4E1B5B80A}" srcOrd="1" destOrd="0" presId="urn:microsoft.com/office/officeart/2005/8/layout/arrow2"/>
    <dgm:cxn modelId="{D3263000-5CC3-4EAF-B177-B235ACF1C779}" type="presParOf" srcId="{51677893-3F28-4207-9903-6CE4E1B5B80A}" destId="{7A4CA9FD-7B77-46BB-8C1D-F5902BA69F23}" srcOrd="0" destOrd="0" presId="urn:microsoft.com/office/officeart/2005/8/layout/arrow2"/>
    <dgm:cxn modelId="{8CE0EFA1-A513-4927-B441-DB3B305F385C}" type="presParOf" srcId="{51677893-3F28-4207-9903-6CE4E1B5B80A}" destId="{DC04F6C2-9F68-4A27-A498-F7197E0B60C6}" srcOrd="1" destOrd="0" presId="urn:microsoft.com/office/officeart/2005/8/layout/arrow2"/>
    <dgm:cxn modelId="{554C32D9-42C0-4CFE-9E02-4775CF5DEF99}" type="presParOf" srcId="{51677893-3F28-4207-9903-6CE4E1B5B80A}" destId="{6F0DB4B8-1AA9-46DA-8CE3-BF64F2BEA440}" srcOrd="2" destOrd="0" presId="urn:microsoft.com/office/officeart/2005/8/layout/arrow2"/>
    <dgm:cxn modelId="{2F002F12-75D8-4451-A4E0-C766407F0B9B}" type="presParOf" srcId="{51677893-3F28-4207-9903-6CE4E1B5B80A}" destId="{0D0F82EE-95EF-41E6-BF5E-752C2A49CFE6}" srcOrd="3" destOrd="0" presId="urn:microsoft.com/office/officeart/2005/8/layout/arrow2"/>
    <dgm:cxn modelId="{34988B89-84B3-48FC-AB1C-74416B588CFF}" type="presParOf" srcId="{51677893-3F28-4207-9903-6CE4E1B5B80A}" destId="{3D133425-2E4B-44C3-A8DF-E00D35AB8443}" srcOrd="4" destOrd="0" presId="urn:microsoft.com/office/officeart/2005/8/layout/arrow2"/>
    <dgm:cxn modelId="{7EB16763-1F02-4B2C-95F2-3E1574C33118}" type="presParOf" srcId="{51677893-3F28-4207-9903-6CE4E1B5B80A}" destId="{9B923CDE-DB55-48CA-AA02-2F3C7109BC4B}" srcOrd="5" destOrd="0" presId="urn:microsoft.com/office/officeart/2005/8/layout/arrow2"/>
    <dgm:cxn modelId="{988A94B4-E458-438F-9199-E4D95E608DCF}" type="presParOf" srcId="{51677893-3F28-4207-9903-6CE4E1B5B80A}" destId="{060645C4-0AEB-4B4F-BF88-B42EF986724E}" srcOrd="6" destOrd="0" presId="urn:microsoft.com/office/officeart/2005/8/layout/arrow2"/>
    <dgm:cxn modelId="{2C8EABD4-914C-4E84-9316-A46C99429C62}" type="presParOf" srcId="{51677893-3F28-4207-9903-6CE4E1B5B80A}" destId="{AD708924-B790-4394-AB0F-CDC74D123EB0}" srcOrd="7" destOrd="0" presId="urn:microsoft.com/office/officeart/2005/8/layout/arrow2"/>
    <dgm:cxn modelId="{4F969E4A-81EA-4C3E-B851-913453E11EA6}" type="presParOf" srcId="{51677893-3F28-4207-9903-6CE4E1B5B80A}" destId="{34937F81-28FF-4374-B90D-8D4E9A562213}" srcOrd="8" destOrd="0" presId="urn:microsoft.com/office/officeart/2005/8/layout/arrow2"/>
    <dgm:cxn modelId="{211A45A0-8D67-4348-B3B8-2B59A4BF70E0}" type="presParOf" srcId="{51677893-3F28-4207-9903-6CE4E1B5B80A}" destId="{A0ADC712-1720-40D9-8DB1-14BFBBD0C057}" srcOrd="9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03AF9B-3EF9-4BAC-8583-C67C78CED080}" type="doc">
      <dgm:prSet loTypeId="urn:microsoft.com/office/officeart/2005/8/layout/radial4" loCatId="relationship" qsTypeId="urn:microsoft.com/office/officeart/2005/8/quickstyle/3d7" qsCatId="3D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9AE8F38F-1B6F-4CD6-ABC2-F717BA441D69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5C81795B-5169-4329-BBC6-19E959567307}" type="parTrans" cxnId="{F2243AFA-F668-4175-B985-FE61756EBF22}">
      <dgm:prSet/>
      <dgm:spPr/>
      <dgm:t>
        <a:bodyPr/>
        <a:lstStyle/>
        <a:p>
          <a:pPr latinLnBrk="1"/>
          <a:endParaRPr lang="ko-KR" altLang="en-US"/>
        </a:p>
      </dgm:t>
    </dgm:pt>
    <dgm:pt modelId="{FB74A9BE-9E78-4EBD-AA7D-889C2BB77A16}" type="sibTrans" cxnId="{F2243AFA-F668-4175-B985-FE61756EBF22}">
      <dgm:prSet/>
      <dgm:spPr/>
      <dgm:t>
        <a:bodyPr/>
        <a:lstStyle/>
        <a:p>
          <a:pPr latinLnBrk="1"/>
          <a:endParaRPr lang="ko-KR" altLang="en-US"/>
        </a:p>
      </dgm:t>
    </dgm:pt>
    <dgm:pt modelId="{88C3B9B6-F266-482A-90C3-B133BD94BCD8}">
      <dgm:prSet phldrT="[텍스트]"/>
      <dgm:spPr/>
      <dgm:t>
        <a:bodyPr/>
        <a:lstStyle/>
        <a:p>
          <a:pPr latinLnBrk="1"/>
          <a:r>
            <a:rPr lang="ko-KR" altLang="en-US" b="1" dirty="0" smtClean="0">
              <a:latin typeface="HY견고딕" pitchFamily="18" charset="-127"/>
              <a:ea typeface="HY견고딕" pitchFamily="18" charset="-127"/>
            </a:rPr>
            <a:t>상의 하달의 의사전달체계</a:t>
          </a:r>
          <a:endParaRPr lang="ko-KR" altLang="en-US" b="1" dirty="0">
            <a:latin typeface="HY견고딕" pitchFamily="18" charset="-127"/>
            <a:ea typeface="HY견고딕" pitchFamily="18" charset="-127"/>
          </a:endParaRPr>
        </a:p>
      </dgm:t>
    </dgm:pt>
    <dgm:pt modelId="{F969D20B-1C70-4BDA-8861-7FE6DCF698D5}" type="parTrans" cxnId="{2923C98E-0C65-4A2D-8D32-F3825C150521}">
      <dgm:prSet/>
      <dgm:spPr/>
      <dgm:t>
        <a:bodyPr/>
        <a:lstStyle/>
        <a:p>
          <a:pPr latinLnBrk="1"/>
          <a:endParaRPr lang="ko-KR" altLang="en-US"/>
        </a:p>
      </dgm:t>
    </dgm:pt>
    <dgm:pt modelId="{9E6585E9-D58C-45BD-B145-037A6DF312C3}" type="sibTrans" cxnId="{2923C98E-0C65-4A2D-8D32-F3825C150521}">
      <dgm:prSet/>
      <dgm:spPr/>
      <dgm:t>
        <a:bodyPr/>
        <a:lstStyle/>
        <a:p>
          <a:pPr latinLnBrk="1"/>
          <a:endParaRPr lang="ko-KR" altLang="en-US"/>
        </a:p>
      </dgm:t>
    </dgm:pt>
    <dgm:pt modelId="{0B479098-8A61-4618-8DC9-663BFE65D07A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latin typeface="HY견고딕" pitchFamily="18" charset="-127"/>
              <a:ea typeface="HY견고딕" pitchFamily="18" charset="-127"/>
            </a:rPr>
            <a:t>관주도의 정책결정과 집행</a:t>
          </a:r>
          <a:endParaRPr lang="ko-KR" altLang="en-US" sz="2000" b="1" dirty="0">
            <a:latin typeface="HY견고딕" pitchFamily="18" charset="-127"/>
            <a:ea typeface="HY견고딕" pitchFamily="18" charset="-127"/>
          </a:endParaRPr>
        </a:p>
      </dgm:t>
    </dgm:pt>
    <dgm:pt modelId="{74A8E7FD-0387-49D7-A46E-DACDEC1D598E}" type="parTrans" cxnId="{9762252C-DE6D-4FC5-B163-83B6F5467DE8}">
      <dgm:prSet/>
      <dgm:spPr/>
      <dgm:t>
        <a:bodyPr/>
        <a:lstStyle/>
        <a:p>
          <a:pPr latinLnBrk="1"/>
          <a:endParaRPr lang="ko-KR" altLang="en-US"/>
        </a:p>
      </dgm:t>
    </dgm:pt>
    <dgm:pt modelId="{70A95E1C-D7CA-4973-9371-FF6A054D2C0C}" type="sibTrans" cxnId="{9762252C-DE6D-4FC5-B163-83B6F5467DE8}">
      <dgm:prSet/>
      <dgm:spPr/>
      <dgm:t>
        <a:bodyPr/>
        <a:lstStyle/>
        <a:p>
          <a:pPr latinLnBrk="1"/>
          <a:endParaRPr lang="ko-KR" altLang="en-US"/>
        </a:p>
      </dgm:t>
    </dgm:pt>
    <dgm:pt modelId="{E54836AE-61E6-4F37-B749-658F4D7BCA76}">
      <dgm:prSet phldrT="[텍스트]"/>
      <dgm:spPr/>
      <dgm:t>
        <a:bodyPr/>
        <a:lstStyle/>
        <a:p>
          <a:pPr latinLnBrk="1"/>
          <a:r>
            <a:rPr lang="ko-KR" altLang="en-US" b="1" dirty="0" smtClean="0">
              <a:latin typeface="HY견고딕" pitchFamily="18" charset="-127"/>
              <a:ea typeface="HY견고딕" pitchFamily="18" charset="-127"/>
            </a:rPr>
            <a:t>법규중심의 행정체제</a:t>
          </a:r>
          <a:endParaRPr lang="ko-KR" altLang="en-US" b="1" dirty="0">
            <a:latin typeface="HY견고딕" pitchFamily="18" charset="-127"/>
            <a:ea typeface="HY견고딕" pitchFamily="18" charset="-127"/>
          </a:endParaRPr>
        </a:p>
      </dgm:t>
    </dgm:pt>
    <dgm:pt modelId="{A63B07F8-2FF1-4A93-818D-F759FC5E9238}" type="parTrans" cxnId="{03171835-96BD-4312-A1DA-20569C50A69F}">
      <dgm:prSet/>
      <dgm:spPr/>
      <dgm:t>
        <a:bodyPr/>
        <a:lstStyle/>
        <a:p>
          <a:pPr latinLnBrk="1"/>
          <a:endParaRPr lang="ko-KR" altLang="en-US"/>
        </a:p>
      </dgm:t>
    </dgm:pt>
    <dgm:pt modelId="{356A3D94-B708-4413-B5FE-19E042F130CE}" type="sibTrans" cxnId="{03171835-96BD-4312-A1DA-20569C50A69F}">
      <dgm:prSet/>
      <dgm:spPr/>
      <dgm:t>
        <a:bodyPr/>
        <a:lstStyle/>
        <a:p>
          <a:pPr latinLnBrk="1"/>
          <a:endParaRPr lang="ko-KR" altLang="en-US"/>
        </a:p>
      </dgm:t>
    </dgm:pt>
    <dgm:pt modelId="{CB47EC66-87C9-47C2-8151-E1B710C94C22}">
      <dgm:prSet phldrT="[텍스트]"/>
      <dgm:spPr/>
      <dgm:t>
        <a:bodyPr/>
        <a:lstStyle/>
        <a:p>
          <a:pPr latinLnBrk="1"/>
          <a:r>
            <a:rPr lang="ko-KR" altLang="en-US" b="1" dirty="0" smtClean="0">
              <a:latin typeface="HY견고딕" pitchFamily="18" charset="-127"/>
              <a:ea typeface="HY견고딕" pitchFamily="18" charset="-127"/>
            </a:rPr>
            <a:t>업무의 연속성과 전문성</a:t>
          </a:r>
          <a:endParaRPr lang="ko-KR" altLang="en-US" b="1" dirty="0">
            <a:latin typeface="HY견고딕" pitchFamily="18" charset="-127"/>
            <a:ea typeface="HY견고딕" pitchFamily="18" charset="-127"/>
          </a:endParaRPr>
        </a:p>
      </dgm:t>
    </dgm:pt>
    <dgm:pt modelId="{845B7805-965C-430E-B886-0CAFC946BA33}" type="parTrans" cxnId="{EF624A16-111D-409E-AE97-41476C15A784}">
      <dgm:prSet/>
      <dgm:spPr/>
      <dgm:t>
        <a:bodyPr/>
        <a:lstStyle/>
        <a:p>
          <a:pPr latinLnBrk="1"/>
          <a:endParaRPr lang="ko-KR" altLang="en-US"/>
        </a:p>
      </dgm:t>
    </dgm:pt>
    <dgm:pt modelId="{54B3C72E-A207-46C4-90C5-4A6906D2E9A5}" type="sibTrans" cxnId="{EF624A16-111D-409E-AE97-41476C15A784}">
      <dgm:prSet/>
      <dgm:spPr/>
      <dgm:t>
        <a:bodyPr/>
        <a:lstStyle/>
        <a:p>
          <a:pPr latinLnBrk="1"/>
          <a:endParaRPr lang="ko-KR" altLang="en-US"/>
        </a:p>
      </dgm:t>
    </dgm:pt>
    <dgm:pt modelId="{11C7A84C-0AEE-41D1-8406-E69E8B7151D8}">
      <dgm:prSet phldrT="[텍스트]"/>
      <dgm:spPr/>
      <dgm:t>
        <a:bodyPr/>
        <a:lstStyle/>
        <a:p>
          <a:pPr latinLnBrk="1"/>
          <a:r>
            <a:rPr lang="ko-KR" altLang="en-US" b="1" dirty="0" smtClean="0">
              <a:latin typeface="HY견고딕" pitchFamily="18" charset="-127"/>
              <a:ea typeface="HY견고딕" pitchFamily="18" charset="-127"/>
            </a:rPr>
            <a:t>높은 근면성과 사명감</a:t>
          </a:r>
          <a:endParaRPr lang="ko-KR" altLang="en-US" b="1" dirty="0">
            <a:latin typeface="HY견고딕" pitchFamily="18" charset="-127"/>
            <a:ea typeface="HY견고딕" pitchFamily="18" charset="-127"/>
          </a:endParaRPr>
        </a:p>
      </dgm:t>
    </dgm:pt>
    <dgm:pt modelId="{A4D9D207-314C-4D8F-ACB9-27D8A3B9A08D}" type="parTrans" cxnId="{263DF237-856F-486B-A380-587E46FFD19D}">
      <dgm:prSet/>
      <dgm:spPr/>
      <dgm:t>
        <a:bodyPr/>
        <a:lstStyle/>
        <a:p>
          <a:pPr latinLnBrk="1"/>
          <a:endParaRPr lang="ko-KR" altLang="en-US"/>
        </a:p>
      </dgm:t>
    </dgm:pt>
    <dgm:pt modelId="{1D944F58-F148-4F3B-9130-78FC3994FBFB}" type="sibTrans" cxnId="{263DF237-856F-486B-A380-587E46FFD19D}">
      <dgm:prSet/>
      <dgm:spPr/>
      <dgm:t>
        <a:bodyPr/>
        <a:lstStyle/>
        <a:p>
          <a:pPr latinLnBrk="1"/>
          <a:endParaRPr lang="ko-KR" altLang="en-US"/>
        </a:p>
      </dgm:t>
    </dgm:pt>
    <dgm:pt modelId="{D16DEB7D-6352-4BE2-8ED6-6B6E11F21A0E}">
      <dgm:prSet phldrT="[텍스트]" custT="1"/>
      <dgm:spPr/>
      <dgm:t>
        <a:bodyPr/>
        <a:lstStyle/>
        <a:p>
          <a:pPr latinLnBrk="1"/>
          <a:r>
            <a:rPr lang="ko-KR" altLang="en-US" sz="2000" b="1" dirty="0" err="1" smtClean="0">
              <a:latin typeface="HY견고딕" pitchFamily="18" charset="-127"/>
              <a:ea typeface="HY견고딕" pitchFamily="18" charset="-127"/>
            </a:rPr>
            <a:t>정적인간주의의</a:t>
          </a:r>
          <a:r>
            <a:rPr lang="ko-KR" altLang="en-US" sz="2000" b="1" dirty="0" smtClean="0">
              <a:latin typeface="HY견고딕" pitchFamily="18" charset="-127"/>
              <a:ea typeface="HY견고딕" pitchFamily="18" charset="-127"/>
            </a:rPr>
            <a:t> 행정행태</a:t>
          </a:r>
          <a:endParaRPr lang="ko-KR" altLang="en-US" sz="2000" b="1" dirty="0">
            <a:latin typeface="HY견고딕" pitchFamily="18" charset="-127"/>
            <a:ea typeface="HY견고딕" pitchFamily="18" charset="-127"/>
          </a:endParaRPr>
        </a:p>
      </dgm:t>
    </dgm:pt>
    <dgm:pt modelId="{6AAE503D-4B3B-47F3-9A58-D14166185554}" type="parTrans" cxnId="{4F4A920B-F534-4A7A-B11B-5D52402C6DAA}">
      <dgm:prSet/>
      <dgm:spPr/>
      <dgm:t>
        <a:bodyPr/>
        <a:lstStyle/>
        <a:p>
          <a:pPr latinLnBrk="1"/>
          <a:endParaRPr lang="ko-KR" altLang="en-US"/>
        </a:p>
      </dgm:t>
    </dgm:pt>
    <dgm:pt modelId="{22595D17-10EE-4452-A1CE-33C9282C1F84}" type="sibTrans" cxnId="{4F4A920B-F534-4A7A-B11B-5D52402C6DAA}">
      <dgm:prSet/>
      <dgm:spPr/>
      <dgm:t>
        <a:bodyPr/>
        <a:lstStyle/>
        <a:p>
          <a:pPr latinLnBrk="1"/>
          <a:endParaRPr lang="ko-KR" altLang="en-US"/>
        </a:p>
      </dgm:t>
    </dgm:pt>
    <dgm:pt modelId="{F7E7F472-A879-4C85-B0C1-12DE9E7941DD}" type="pres">
      <dgm:prSet presAssocID="{BE03AF9B-3EF9-4BAC-8583-C67C78CED0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996C3A1-4B64-4C4B-B4BD-644C33D15B12}" type="pres">
      <dgm:prSet presAssocID="{9AE8F38F-1B6F-4CD6-ABC2-F717BA441D69}" presName="centerShape" presStyleLbl="node0" presStyleIdx="0" presStyleCnt="1" custLinFactNeighborX="-4003" custLinFactNeighborY="-13325"/>
      <dgm:spPr/>
      <dgm:t>
        <a:bodyPr/>
        <a:lstStyle/>
        <a:p>
          <a:pPr latinLnBrk="1"/>
          <a:endParaRPr lang="ko-KR" altLang="en-US"/>
        </a:p>
      </dgm:t>
    </dgm:pt>
    <dgm:pt modelId="{7BC4AE0D-6AA6-4934-93DE-A77196348E9B}" type="pres">
      <dgm:prSet presAssocID="{F969D20B-1C70-4BDA-8861-7FE6DCF698D5}" presName="parTrans" presStyleLbl="bgSibTrans2D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0BF6FE81-DB94-4AAC-9CCC-D0E32715CCB3}" type="pres">
      <dgm:prSet presAssocID="{88C3B9B6-F266-482A-90C3-B133BD94BCD8}" presName="node" presStyleLbl="node1" presStyleIdx="0" presStyleCnt="6" custScaleX="245324" custScaleY="62388" custRadScaleRad="39290" custRadScaleInc="-26593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DD3CA14-89E3-48B9-8B9C-1ED7FC0E2EB5}" type="pres">
      <dgm:prSet presAssocID="{74A8E7FD-0387-49D7-A46E-DACDEC1D598E}" presName="parTrans" presStyleLbl="bgSibTrans2D1" presStyleIdx="1" presStyleCnt="6" custLinFactNeighborX="6735" custLinFactNeighborY="-45561"/>
      <dgm:spPr/>
      <dgm:t>
        <a:bodyPr/>
        <a:lstStyle/>
        <a:p>
          <a:pPr latinLnBrk="1"/>
          <a:endParaRPr lang="ko-KR" altLang="en-US"/>
        </a:p>
      </dgm:t>
    </dgm:pt>
    <dgm:pt modelId="{E3732F8B-53BC-405F-A051-E94890A38B39}" type="pres">
      <dgm:prSet presAssocID="{0B479098-8A61-4618-8DC9-663BFE65D07A}" presName="node" presStyleLbl="node1" presStyleIdx="1" presStyleCnt="6" custScaleX="214611" custScaleY="77233" custRadScaleRad="81134" custRadScaleInc="-14661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584F4D-A925-4083-A11B-FA7990E11F20}" type="pres">
      <dgm:prSet presAssocID="{A63B07F8-2FF1-4A93-818D-F759FC5E9238}" presName="parTrans" presStyleLbl="bgSibTrans2D1" presStyleIdx="2" presStyleCnt="6" custLinFactNeighborX="-427" custLinFactNeighborY="39738"/>
      <dgm:spPr/>
      <dgm:t>
        <a:bodyPr/>
        <a:lstStyle/>
        <a:p>
          <a:pPr latinLnBrk="1"/>
          <a:endParaRPr lang="ko-KR" altLang="en-US"/>
        </a:p>
      </dgm:t>
    </dgm:pt>
    <dgm:pt modelId="{22ABD59B-28C7-4438-BF70-12AC4FC1D439}" type="pres">
      <dgm:prSet presAssocID="{E54836AE-61E6-4F37-B749-658F4D7BCA76}" presName="node" presStyleLbl="node1" presStyleIdx="2" presStyleCnt="6" custScaleX="193810" custScaleY="87784" custRadScaleRad="107096" custRadScaleInc="-10682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47319B-4D95-4F4D-B094-1E0085444612}" type="pres">
      <dgm:prSet presAssocID="{A4D9D207-314C-4D8F-ACB9-27D8A3B9A08D}" presName="parTrans" presStyleLbl="bgSibTrans2D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71DFCA03-FF1E-4CCD-BF45-DC7509EA7D13}" type="pres">
      <dgm:prSet presAssocID="{11C7A84C-0AEE-41D1-8406-E69E8B7151D8}" presName="node" presStyleLbl="node1" presStyleIdx="3" presStyleCnt="6" custScaleX="219721" custScaleY="73406" custRadScaleRad="112283" custRadScaleInc="-7701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3A6104-94F5-4C9A-9435-E9EFAC0ECA60}" type="pres">
      <dgm:prSet presAssocID="{6AAE503D-4B3B-47F3-9A58-D14166185554}" presName="parTrans" presStyleLbl="bgSibTrans2D1" presStyleIdx="4" presStyleCnt="6" custLinFactNeighborX="1813" custLinFactNeighborY="24459"/>
      <dgm:spPr/>
      <dgm:t>
        <a:bodyPr/>
        <a:lstStyle/>
        <a:p>
          <a:pPr latinLnBrk="1"/>
          <a:endParaRPr lang="ko-KR" altLang="en-US"/>
        </a:p>
      </dgm:t>
    </dgm:pt>
    <dgm:pt modelId="{B9C7BDA9-407A-4A89-8C11-E3BFFF9A0C55}" type="pres">
      <dgm:prSet presAssocID="{D16DEB7D-6352-4BE2-8ED6-6B6E11F21A0E}" presName="node" presStyleLbl="node1" presStyleIdx="4" presStyleCnt="6" custScaleX="219418" custScaleY="91190" custRadScaleRad="97746" custRadScaleInc="-3346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F7B7A09-2630-461B-93AE-F94D9B3ECA15}" type="pres">
      <dgm:prSet presAssocID="{845B7805-965C-430E-B886-0CAFC946BA33}" presName="parTrans" presStyleLbl="bgSibTrans2D1" presStyleIdx="5" presStyleCnt="6" custLinFactNeighborX="-2745" custLinFactNeighborY="-19706"/>
      <dgm:spPr/>
      <dgm:t>
        <a:bodyPr/>
        <a:lstStyle/>
        <a:p>
          <a:pPr latinLnBrk="1"/>
          <a:endParaRPr lang="ko-KR" altLang="en-US"/>
        </a:p>
      </dgm:t>
    </dgm:pt>
    <dgm:pt modelId="{5E098330-A69B-43AE-ABED-3FD89C104F75}" type="pres">
      <dgm:prSet presAssocID="{CB47EC66-87C9-47C2-8151-E1B710C94C22}" presName="node" presStyleLbl="node1" presStyleIdx="5" presStyleCnt="6" custScaleX="205771" custScaleY="73455" custRadScaleRad="72393" custRadScaleInc="3246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54DB205-7AB8-44B6-A354-B61558AEF4C6}" type="presOf" srcId="{BE03AF9B-3EF9-4BAC-8583-C67C78CED080}" destId="{F7E7F472-A879-4C85-B0C1-12DE9E7941DD}" srcOrd="0" destOrd="0" presId="urn:microsoft.com/office/officeart/2005/8/layout/radial4"/>
    <dgm:cxn modelId="{9762252C-DE6D-4FC5-B163-83B6F5467DE8}" srcId="{9AE8F38F-1B6F-4CD6-ABC2-F717BA441D69}" destId="{0B479098-8A61-4618-8DC9-663BFE65D07A}" srcOrd="1" destOrd="0" parTransId="{74A8E7FD-0387-49D7-A46E-DACDEC1D598E}" sibTransId="{70A95E1C-D7CA-4973-9371-FF6A054D2C0C}"/>
    <dgm:cxn modelId="{AAA22289-7AC2-4F34-AE30-F1BBA532D218}" type="presOf" srcId="{6AAE503D-4B3B-47F3-9A58-D14166185554}" destId="{923A6104-94F5-4C9A-9435-E9EFAC0ECA60}" srcOrd="0" destOrd="0" presId="urn:microsoft.com/office/officeart/2005/8/layout/radial4"/>
    <dgm:cxn modelId="{4F4A920B-F534-4A7A-B11B-5D52402C6DAA}" srcId="{9AE8F38F-1B6F-4CD6-ABC2-F717BA441D69}" destId="{D16DEB7D-6352-4BE2-8ED6-6B6E11F21A0E}" srcOrd="4" destOrd="0" parTransId="{6AAE503D-4B3B-47F3-9A58-D14166185554}" sibTransId="{22595D17-10EE-4452-A1CE-33C9282C1F84}"/>
    <dgm:cxn modelId="{4F04FE9B-206E-4624-8E41-713E61274C5B}" type="presOf" srcId="{9AE8F38F-1B6F-4CD6-ABC2-F717BA441D69}" destId="{B996C3A1-4B64-4C4B-B4BD-644C33D15B12}" srcOrd="0" destOrd="0" presId="urn:microsoft.com/office/officeart/2005/8/layout/radial4"/>
    <dgm:cxn modelId="{03171835-96BD-4312-A1DA-20569C50A69F}" srcId="{9AE8F38F-1B6F-4CD6-ABC2-F717BA441D69}" destId="{E54836AE-61E6-4F37-B749-658F4D7BCA76}" srcOrd="2" destOrd="0" parTransId="{A63B07F8-2FF1-4A93-818D-F759FC5E9238}" sibTransId="{356A3D94-B708-4413-B5FE-19E042F130CE}"/>
    <dgm:cxn modelId="{B675BFB9-E503-40DE-A92B-FF30B3B1FA8F}" type="presOf" srcId="{E54836AE-61E6-4F37-B749-658F4D7BCA76}" destId="{22ABD59B-28C7-4438-BF70-12AC4FC1D439}" srcOrd="0" destOrd="0" presId="urn:microsoft.com/office/officeart/2005/8/layout/radial4"/>
    <dgm:cxn modelId="{F2243AFA-F668-4175-B985-FE61756EBF22}" srcId="{BE03AF9B-3EF9-4BAC-8583-C67C78CED080}" destId="{9AE8F38F-1B6F-4CD6-ABC2-F717BA441D69}" srcOrd="0" destOrd="0" parTransId="{5C81795B-5169-4329-BBC6-19E959567307}" sibTransId="{FB74A9BE-9E78-4EBD-AA7D-889C2BB77A16}"/>
    <dgm:cxn modelId="{CF545F1C-198E-4B60-B508-42D9ECF647C0}" type="presOf" srcId="{D16DEB7D-6352-4BE2-8ED6-6B6E11F21A0E}" destId="{B9C7BDA9-407A-4A89-8C11-E3BFFF9A0C55}" srcOrd="0" destOrd="0" presId="urn:microsoft.com/office/officeart/2005/8/layout/radial4"/>
    <dgm:cxn modelId="{F60F0665-D08F-4FC4-B5FF-B41F316FE8EF}" type="presOf" srcId="{74A8E7FD-0387-49D7-A46E-DACDEC1D598E}" destId="{1DD3CA14-89E3-48B9-8B9C-1ED7FC0E2EB5}" srcOrd="0" destOrd="0" presId="urn:microsoft.com/office/officeart/2005/8/layout/radial4"/>
    <dgm:cxn modelId="{494B0058-FEB5-4788-9852-95F552166A99}" type="presOf" srcId="{88C3B9B6-F266-482A-90C3-B133BD94BCD8}" destId="{0BF6FE81-DB94-4AAC-9CCC-D0E32715CCB3}" srcOrd="0" destOrd="0" presId="urn:microsoft.com/office/officeart/2005/8/layout/radial4"/>
    <dgm:cxn modelId="{E3824460-2120-4AFA-8B6B-0E8EC79EDA6E}" type="presOf" srcId="{0B479098-8A61-4618-8DC9-663BFE65D07A}" destId="{E3732F8B-53BC-405F-A051-E94890A38B39}" srcOrd="0" destOrd="0" presId="urn:microsoft.com/office/officeart/2005/8/layout/radial4"/>
    <dgm:cxn modelId="{0AF9B960-A172-4BE4-A182-31D20D9BF9C4}" type="presOf" srcId="{A63B07F8-2FF1-4A93-818D-F759FC5E9238}" destId="{FE584F4D-A925-4083-A11B-FA7990E11F20}" srcOrd="0" destOrd="0" presId="urn:microsoft.com/office/officeart/2005/8/layout/radial4"/>
    <dgm:cxn modelId="{8BB8FF3D-FFD7-4BD8-84A3-A407B150D836}" type="presOf" srcId="{F969D20B-1C70-4BDA-8861-7FE6DCF698D5}" destId="{7BC4AE0D-6AA6-4934-93DE-A77196348E9B}" srcOrd="0" destOrd="0" presId="urn:microsoft.com/office/officeart/2005/8/layout/radial4"/>
    <dgm:cxn modelId="{2923C98E-0C65-4A2D-8D32-F3825C150521}" srcId="{9AE8F38F-1B6F-4CD6-ABC2-F717BA441D69}" destId="{88C3B9B6-F266-482A-90C3-B133BD94BCD8}" srcOrd="0" destOrd="0" parTransId="{F969D20B-1C70-4BDA-8861-7FE6DCF698D5}" sibTransId="{9E6585E9-D58C-45BD-B145-037A6DF312C3}"/>
    <dgm:cxn modelId="{C9BE75E0-CA72-4835-B7B6-780797D95B9E}" type="presOf" srcId="{A4D9D207-314C-4D8F-ACB9-27D8A3B9A08D}" destId="{0447319B-4D95-4F4D-B094-1E0085444612}" srcOrd="0" destOrd="0" presId="urn:microsoft.com/office/officeart/2005/8/layout/radial4"/>
    <dgm:cxn modelId="{EF624A16-111D-409E-AE97-41476C15A784}" srcId="{9AE8F38F-1B6F-4CD6-ABC2-F717BA441D69}" destId="{CB47EC66-87C9-47C2-8151-E1B710C94C22}" srcOrd="5" destOrd="0" parTransId="{845B7805-965C-430E-B886-0CAFC946BA33}" sibTransId="{54B3C72E-A207-46C4-90C5-4A6906D2E9A5}"/>
    <dgm:cxn modelId="{CC996EB0-4866-47AD-BE02-250090E4BE11}" type="presOf" srcId="{CB47EC66-87C9-47C2-8151-E1B710C94C22}" destId="{5E098330-A69B-43AE-ABED-3FD89C104F75}" srcOrd="0" destOrd="0" presId="urn:microsoft.com/office/officeart/2005/8/layout/radial4"/>
    <dgm:cxn modelId="{263DF237-856F-486B-A380-587E46FFD19D}" srcId="{9AE8F38F-1B6F-4CD6-ABC2-F717BA441D69}" destId="{11C7A84C-0AEE-41D1-8406-E69E8B7151D8}" srcOrd="3" destOrd="0" parTransId="{A4D9D207-314C-4D8F-ACB9-27D8A3B9A08D}" sibTransId="{1D944F58-F148-4F3B-9130-78FC3994FBFB}"/>
    <dgm:cxn modelId="{66EFFE0C-9919-4BB9-8DB8-2BC956AEAF8E}" type="presOf" srcId="{11C7A84C-0AEE-41D1-8406-E69E8B7151D8}" destId="{71DFCA03-FF1E-4CCD-BF45-DC7509EA7D13}" srcOrd="0" destOrd="0" presId="urn:microsoft.com/office/officeart/2005/8/layout/radial4"/>
    <dgm:cxn modelId="{565F9E59-8B37-478E-A24F-A0906C7B939F}" type="presOf" srcId="{845B7805-965C-430E-B886-0CAFC946BA33}" destId="{1F7B7A09-2630-461B-93AE-F94D9B3ECA15}" srcOrd="0" destOrd="0" presId="urn:microsoft.com/office/officeart/2005/8/layout/radial4"/>
    <dgm:cxn modelId="{64AFCF51-C635-4386-892D-BA8D24D8027A}" type="presParOf" srcId="{F7E7F472-A879-4C85-B0C1-12DE9E7941DD}" destId="{B996C3A1-4B64-4C4B-B4BD-644C33D15B12}" srcOrd="0" destOrd="0" presId="urn:microsoft.com/office/officeart/2005/8/layout/radial4"/>
    <dgm:cxn modelId="{17B9F5AF-5FC5-45B7-B9AF-260B9A03526E}" type="presParOf" srcId="{F7E7F472-A879-4C85-B0C1-12DE9E7941DD}" destId="{7BC4AE0D-6AA6-4934-93DE-A77196348E9B}" srcOrd="1" destOrd="0" presId="urn:microsoft.com/office/officeart/2005/8/layout/radial4"/>
    <dgm:cxn modelId="{D6484E93-733C-4968-9646-8B9583415184}" type="presParOf" srcId="{F7E7F472-A879-4C85-B0C1-12DE9E7941DD}" destId="{0BF6FE81-DB94-4AAC-9CCC-D0E32715CCB3}" srcOrd="2" destOrd="0" presId="urn:microsoft.com/office/officeart/2005/8/layout/radial4"/>
    <dgm:cxn modelId="{E27B699A-96EF-44FA-A516-034930E1C962}" type="presParOf" srcId="{F7E7F472-A879-4C85-B0C1-12DE9E7941DD}" destId="{1DD3CA14-89E3-48B9-8B9C-1ED7FC0E2EB5}" srcOrd="3" destOrd="0" presId="urn:microsoft.com/office/officeart/2005/8/layout/radial4"/>
    <dgm:cxn modelId="{9216B204-643A-48EF-86D9-A03C7A3AF592}" type="presParOf" srcId="{F7E7F472-A879-4C85-B0C1-12DE9E7941DD}" destId="{E3732F8B-53BC-405F-A051-E94890A38B39}" srcOrd="4" destOrd="0" presId="urn:microsoft.com/office/officeart/2005/8/layout/radial4"/>
    <dgm:cxn modelId="{7FE48399-6228-469F-946D-96C688B2DDBB}" type="presParOf" srcId="{F7E7F472-A879-4C85-B0C1-12DE9E7941DD}" destId="{FE584F4D-A925-4083-A11B-FA7990E11F20}" srcOrd="5" destOrd="0" presId="urn:microsoft.com/office/officeart/2005/8/layout/radial4"/>
    <dgm:cxn modelId="{F009FAF4-2B2B-439A-BE30-5A056F355733}" type="presParOf" srcId="{F7E7F472-A879-4C85-B0C1-12DE9E7941DD}" destId="{22ABD59B-28C7-4438-BF70-12AC4FC1D439}" srcOrd="6" destOrd="0" presId="urn:microsoft.com/office/officeart/2005/8/layout/radial4"/>
    <dgm:cxn modelId="{780861F6-9A79-4267-BF31-E62B90DAC066}" type="presParOf" srcId="{F7E7F472-A879-4C85-B0C1-12DE9E7941DD}" destId="{0447319B-4D95-4F4D-B094-1E0085444612}" srcOrd="7" destOrd="0" presId="urn:microsoft.com/office/officeart/2005/8/layout/radial4"/>
    <dgm:cxn modelId="{B75BBB2F-7E5B-4F1F-8121-A2B0641E822C}" type="presParOf" srcId="{F7E7F472-A879-4C85-B0C1-12DE9E7941DD}" destId="{71DFCA03-FF1E-4CCD-BF45-DC7509EA7D13}" srcOrd="8" destOrd="0" presId="urn:microsoft.com/office/officeart/2005/8/layout/radial4"/>
    <dgm:cxn modelId="{654B3523-DAA6-465B-86EE-BD98D3EF4906}" type="presParOf" srcId="{F7E7F472-A879-4C85-B0C1-12DE9E7941DD}" destId="{923A6104-94F5-4C9A-9435-E9EFAC0ECA60}" srcOrd="9" destOrd="0" presId="urn:microsoft.com/office/officeart/2005/8/layout/radial4"/>
    <dgm:cxn modelId="{0CEE0143-12EA-4669-AB84-235A0D74D22D}" type="presParOf" srcId="{F7E7F472-A879-4C85-B0C1-12DE9E7941DD}" destId="{B9C7BDA9-407A-4A89-8C11-E3BFFF9A0C55}" srcOrd="10" destOrd="0" presId="urn:microsoft.com/office/officeart/2005/8/layout/radial4"/>
    <dgm:cxn modelId="{801FB916-E993-498B-9102-C9226FB575B8}" type="presParOf" srcId="{F7E7F472-A879-4C85-B0C1-12DE9E7941DD}" destId="{1F7B7A09-2630-461B-93AE-F94D9B3ECA15}" srcOrd="11" destOrd="0" presId="urn:microsoft.com/office/officeart/2005/8/layout/radial4"/>
    <dgm:cxn modelId="{F2D3EE02-04E9-4F01-B897-CA68D05F654A}" type="presParOf" srcId="{F7E7F472-A879-4C85-B0C1-12DE9E7941DD}" destId="{5E098330-A69B-43AE-ABED-3FD89C104F75}" srcOrd="12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03AF9B-3EF9-4BAC-8583-C67C78CED08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AE8F38F-1B6F-4CD6-ABC2-F717BA441D69}">
      <dgm:prSet phldrT="[텍스트]" phldr="1"/>
      <dgm:spPr>
        <a:solidFill>
          <a:srgbClr val="B2B2B2"/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 latinLnBrk="1"/>
          <a:endParaRPr lang="ko-KR" altLang="en-US" dirty="0">
            <a:solidFill>
              <a:schemeClr val="tx1"/>
            </a:solidFill>
          </a:endParaRPr>
        </a:p>
      </dgm:t>
    </dgm:pt>
    <dgm:pt modelId="{5C81795B-5169-4329-BBC6-19E959567307}" type="parTrans" cxnId="{F2243AFA-F668-4175-B985-FE61756EBF22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FB74A9BE-9E78-4EBD-AA7D-889C2BB77A16}" type="sibTrans" cxnId="{F2243AFA-F668-4175-B985-FE61756EBF22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88C3B9B6-F266-482A-90C3-B133BD94BCD8}">
      <dgm:prSet phldrT="[텍스트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  <a:ln w="12700"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latinLnBrk="1"/>
          <a:r>
            <a:rPr lang="ko-KR" altLang="en-US" sz="20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수직적 관계에 입각한 공무원 구조</a:t>
          </a:r>
          <a:endParaRPr lang="ko-KR" altLang="en-US" sz="2000" dirty="0">
            <a:ln>
              <a:solidFill>
                <a:srgbClr val="FFFF00"/>
              </a:solidFill>
            </a:ln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gm:t>
    </dgm:pt>
    <dgm:pt modelId="{F969D20B-1C70-4BDA-8861-7FE6DCF698D5}" type="parTrans" cxnId="{2923C98E-0C65-4A2D-8D32-F3825C150521}">
      <dgm:prSet/>
      <dgm:spPr>
        <a:solidFill>
          <a:srgbClr val="B2B2B2"/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9E6585E9-D58C-45BD-B145-037A6DF312C3}" type="sibTrans" cxnId="{2923C98E-0C65-4A2D-8D32-F3825C150521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E54836AE-61E6-4F37-B749-658F4D7BCA76}">
      <dgm:prSet phldrT="[텍스트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  <a:ln w="12700"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latinLnBrk="1"/>
          <a:r>
            <a:rPr lang="ko-KR" altLang="en-US" sz="20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정년의 남녀차등</a:t>
          </a:r>
          <a:endParaRPr lang="ko-KR" altLang="en-US" sz="2000" dirty="0">
            <a:ln>
              <a:solidFill>
                <a:srgbClr val="FFFF00"/>
              </a:solidFill>
            </a:ln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gm:t>
    </dgm:pt>
    <dgm:pt modelId="{A63B07F8-2FF1-4A93-818D-F759FC5E9238}" type="parTrans" cxnId="{03171835-96BD-4312-A1DA-20569C50A69F}">
      <dgm:prSet/>
      <dgm:spPr>
        <a:solidFill>
          <a:srgbClr val="B2B2B2"/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356A3D94-B708-4413-B5FE-19E042F130CE}" type="sibTrans" cxnId="{03171835-96BD-4312-A1DA-20569C50A69F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CB47EC66-87C9-47C2-8151-E1B710C94C22}">
      <dgm:prSet phldrT="[텍스트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  <a:ln w="12700"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latinLnBrk="1"/>
          <a:r>
            <a:rPr lang="ko-KR" altLang="en-US" sz="20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인치주의 인사관리방식</a:t>
          </a:r>
          <a:endParaRPr lang="ko-KR" altLang="en-US" sz="2000" dirty="0">
            <a:ln>
              <a:solidFill>
                <a:srgbClr val="FFFF00"/>
              </a:solidFill>
            </a:ln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gm:t>
    </dgm:pt>
    <dgm:pt modelId="{845B7805-965C-430E-B886-0CAFC946BA33}" type="parTrans" cxnId="{EF624A16-111D-409E-AE97-41476C15A784}">
      <dgm:prSet/>
      <dgm:spPr>
        <a:solidFill>
          <a:srgbClr val="B2B2B2"/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54B3C72E-A207-46C4-90C5-4A6906D2E9A5}" type="sibTrans" cxnId="{EF624A16-111D-409E-AE97-41476C15A784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11C7A84C-0AEE-41D1-8406-E69E8B7151D8}">
      <dgm:prSet phldrT="[텍스트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  <a:ln w="12700"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latinLnBrk="1"/>
          <a:r>
            <a:rPr lang="ko-KR" altLang="en-US" sz="20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중국공산당의 관료체제 지배</a:t>
          </a:r>
          <a:endParaRPr lang="ko-KR" altLang="en-US" sz="2000" dirty="0">
            <a:ln>
              <a:solidFill>
                <a:srgbClr val="FFFF00"/>
              </a:solidFill>
            </a:ln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gm:t>
    </dgm:pt>
    <dgm:pt modelId="{A4D9D207-314C-4D8F-ACB9-27D8A3B9A08D}" type="parTrans" cxnId="{263DF237-856F-486B-A380-587E46FFD19D}">
      <dgm:prSet/>
      <dgm:spPr>
        <a:solidFill>
          <a:srgbClr val="B2B2B2"/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1D944F58-F148-4F3B-9130-78FC3994FBFB}" type="sibTrans" cxnId="{263DF237-856F-486B-A380-587E46FFD19D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D16DEB7D-6352-4BE2-8ED6-6B6E11F21A0E}">
      <dgm:prSet phldrT="[텍스트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  <a:ln w="12700"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latinLnBrk="1"/>
          <a:r>
            <a:rPr lang="ko-KR" altLang="en-US" sz="20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덕재 겸비의 원칙</a:t>
          </a:r>
          <a:endParaRPr lang="ko-KR" altLang="en-US" sz="2000" dirty="0">
            <a:ln>
              <a:solidFill>
                <a:srgbClr val="FFFF00"/>
              </a:solidFill>
            </a:ln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gm:t>
    </dgm:pt>
    <dgm:pt modelId="{6AAE503D-4B3B-47F3-9A58-D14166185554}" type="parTrans" cxnId="{4F4A920B-F534-4A7A-B11B-5D52402C6DAA}">
      <dgm:prSet/>
      <dgm:spPr>
        <a:solidFill>
          <a:srgbClr val="B2B2B2"/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22595D17-10EE-4452-A1CE-33C9282C1F84}" type="sibTrans" cxnId="{4F4A920B-F534-4A7A-B11B-5D52402C6DAA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0B479098-8A61-4618-8DC9-663BFE65D07A}">
      <dgm:prSet phldrT="[텍스트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  <a:ln w="12700"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latinLnBrk="1"/>
          <a:r>
            <a:rPr lang="ko-KR" altLang="en-US" sz="20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회피 제도</a:t>
          </a:r>
          <a:endParaRPr lang="ko-KR" altLang="en-US" sz="2000" dirty="0">
            <a:ln>
              <a:solidFill>
                <a:srgbClr val="FFFF00"/>
              </a:solidFill>
            </a:ln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gm:t>
    </dgm:pt>
    <dgm:pt modelId="{70A95E1C-D7CA-4973-9371-FF6A054D2C0C}" type="sibTrans" cxnId="{9762252C-DE6D-4FC5-B163-83B6F5467DE8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74A8E7FD-0387-49D7-A46E-DACDEC1D598E}" type="parTrans" cxnId="{9762252C-DE6D-4FC5-B163-83B6F5467DE8}">
      <dgm:prSet/>
      <dgm:spPr>
        <a:solidFill>
          <a:srgbClr val="B2B2B2"/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0553DC3A-18C6-46C4-811E-1B79A5D53178}">
      <dgm:prSet phldrT="[텍스트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  <a:ln w="12700"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latinLnBrk="1"/>
          <a:r>
            <a:rPr lang="ko-KR" altLang="en-US" sz="20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행정체제상의 특징</a:t>
          </a:r>
          <a:endParaRPr lang="ko-KR" altLang="en-US" sz="2000" dirty="0">
            <a:ln>
              <a:solidFill>
                <a:srgbClr val="FFFF00"/>
              </a:solidFill>
            </a:ln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gm:t>
    </dgm:pt>
    <dgm:pt modelId="{2BDBE005-40FF-4A79-81F8-573BDEC71CD2}" type="parTrans" cxnId="{D99D8875-4DA3-4359-A3E0-42258059E3A6}">
      <dgm:prSet/>
      <dgm:spPr>
        <a:solidFill>
          <a:srgbClr val="B2B2B2"/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1105E5F3-211B-48E1-91B9-DFAF51D04D12}" type="sibTrans" cxnId="{D99D8875-4DA3-4359-A3E0-42258059E3A6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F7E7F472-A879-4C85-B0C1-12DE9E7941DD}" type="pres">
      <dgm:prSet presAssocID="{BE03AF9B-3EF9-4BAC-8583-C67C78CED0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996C3A1-4B64-4C4B-B4BD-644C33D15B12}" type="pres">
      <dgm:prSet presAssocID="{9AE8F38F-1B6F-4CD6-ABC2-F717BA441D69}" presName="centerShape" presStyleLbl="node0" presStyleIdx="0" presStyleCnt="1" custLinFactNeighborX="-4003" custLinFactNeighborY="-13325"/>
      <dgm:spPr/>
      <dgm:t>
        <a:bodyPr/>
        <a:lstStyle/>
        <a:p>
          <a:pPr latinLnBrk="1"/>
          <a:endParaRPr lang="ko-KR" altLang="en-US"/>
        </a:p>
      </dgm:t>
    </dgm:pt>
    <dgm:pt modelId="{7BC4AE0D-6AA6-4934-93DE-A77196348E9B}" type="pres">
      <dgm:prSet presAssocID="{F969D20B-1C70-4BDA-8861-7FE6DCF698D5}" presName="parTrans" presStyleLbl="bgSibTrans2D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0BF6FE81-DB94-4AAC-9CCC-D0E32715CCB3}" type="pres">
      <dgm:prSet presAssocID="{88C3B9B6-F266-482A-90C3-B133BD94BCD8}" presName="node" presStyleLbl="node1" presStyleIdx="0" presStyleCnt="7" custScaleX="331990" custScaleY="70148" custRadScaleRad="35777" custRadScaleInc="-33554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DD3CA14-89E3-48B9-8B9C-1ED7FC0E2EB5}" type="pres">
      <dgm:prSet presAssocID="{74A8E7FD-0387-49D7-A46E-DACDEC1D598E}" presName="parTrans" presStyleLbl="bgSibTrans2D1" presStyleIdx="1" presStyleCnt="7" custLinFactNeighborX="1334" custLinFactNeighborY="-24913"/>
      <dgm:spPr/>
      <dgm:t>
        <a:bodyPr/>
        <a:lstStyle/>
        <a:p>
          <a:pPr latinLnBrk="1"/>
          <a:endParaRPr lang="ko-KR" altLang="en-US"/>
        </a:p>
      </dgm:t>
    </dgm:pt>
    <dgm:pt modelId="{E3732F8B-53BC-405F-A051-E94890A38B39}" type="pres">
      <dgm:prSet presAssocID="{0B479098-8A61-4618-8DC9-663BFE65D07A}" presName="node" presStyleLbl="node1" presStyleIdx="1" presStyleCnt="7" custScaleX="171431" custScaleY="75637" custRadScaleRad="88613" custRadScaleInc="-12169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584F4D-A925-4083-A11B-FA7990E11F20}" type="pres">
      <dgm:prSet presAssocID="{A63B07F8-2FF1-4A93-818D-F759FC5E9238}" presName="parTrans" presStyleLbl="bgSibTrans2D1" presStyleIdx="2" presStyleCnt="7"/>
      <dgm:spPr/>
      <dgm:t>
        <a:bodyPr/>
        <a:lstStyle/>
        <a:p>
          <a:pPr latinLnBrk="1"/>
          <a:endParaRPr lang="ko-KR" altLang="en-US"/>
        </a:p>
      </dgm:t>
    </dgm:pt>
    <dgm:pt modelId="{22ABD59B-28C7-4438-BF70-12AC4FC1D439}" type="pres">
      <dgm:prSet presAssocID="{E54836AE-61E6-4F37-B749-658F4D7BCA76}" presName="node" presStyleLbl="node1" presStyleIdx="2" presStyleCnt="7" custScaleX="169419" custScaleY="78103" custRadScaleRad="101168" custRadScaleInc="-1168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77BEB23-27DD-461F-B96F-9FD91EB6B881}" type="pres">
      <dgm:prSet presAssocID="{2BDBE005-40FF-4A79-81F8-573BDEC71CD2}" presName="parTrans" presStyleLbl="bgSibTrans2D1" presStyleIdx="3" presStyleCnt="7"/>
      <dgm:spPr/>
      <dgm:t>
        <a:bodyPr/>
        <a:lstStyle/>
        <a:p>
          <a:pPr latinLnBrk="1"/>
          <a:endParaRPr lang="ko-KR" altLang="en-US"/>
        </a:p>
      </dgm:t>
    </dgm:pt>
    <dgm:pt modelId="{5CB0A547-9E4C-4D1D-81F5-5EA4276E2D4E}" type="pres">
      <dgm:prSet presAssocID="{0553DC3A-18C6-46C4-811E-1B79A5D53178}" presName="node" presStyleLbl="node1" presStyleIdx="3" presStyleCnt="7" custScaleX="208120" custScaleY="82512" custRadScaleRad="120291" custRadScaleInc="-13097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47319B-4D95-4F4D-B094-1E0085444612}" type="pres">
      <dgm:prSet presAssocID="{A4D9D207-314C-4D8F-ACB9-27D8A3B9A08D}" presName="parTrans" presStyleLbl="bgSibTrans2D1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71DFCA03-FF1E-4CCD-BF45-DC7509EA7D13}" type="pres">
      <dgm:prSet presAssocID="{11C7A84C-0AEE-41D1-8406-E69E8B7151D8}" presName="node" presStyleLbl="node1" presStyleIdx="4" presStyleCnt="7" custScaleX="246973" custScaleY="97937" custRadScaleRad="118891" custRadScaleInc="-3190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3A6104-94F5-4C9A-9435-E9EFAC0ECA60}" type="pres">
      <dgm:prSet presAssocID="{6AAE503D-4B3B-47F3-9A58-D14166185554}" presName="parTrans" presStyleLbl="bgSibTrans2D1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B9C7BDA9-407A-4A89-8C11-E3BFFF9A0C55}" type="pres">
      <dgm:prSet presAssocID="{D16DEB7D-6352-4BE2-8ED6-6B6E11F21A0E}" presName="node" presStyleLbl="node1" presStyleIdx="5" presStyleCnt="7" custScaleX="191505" custScaleY="72613" custRadScaleRad="101749" custRadScaleInc="-1844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F7B7A09-2630-461B-93AE-F94D9B3ECA15}" type="pres">
      <dgm:prSet presAssocID="{845B7805-965C-430E-B886-0CAFC946BA33}" presName="parTrans" presStyleLbl="bgSibTrans2D1" presStyleIdx="6" presStyleCnt="7" custLinFactNeighborX="1551" custLinFactNeighborY="-10457"/>
      <dgm:spPr/>
      <dgm:t>
        <a:bodyPr/>
        <a:lstStyle/>
        <a:p>
          <a:pPr latinLnBrk="1"/>
          <a:endParaRPr lang="ko-KR" altLang="en-US"/>
        </a:p>
      </dgm:t>
    </dgm:pt>
    <dgm:pt modelId="{5E098330-A69B-43AE-ABED-3FD89C104F75}" type="pres">
      <dgm:prSet presAssocID="{CB47EC66-87C9-47C2-8151-E1B710C94C22}" presName="node" presStyleLbl="node1" presStyleIdx="6" presStyleCnt="7" custScaleX="215395" custScaleY="68233" custRadScaleRad="73196" custRadScaleInc="229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BA99B16-8A02-40F3-9A51-513B26FE33A6}" type="presOf" srcId="{88C3B9B6-F266-482A-90C3-B133BD94BCD8}" destId="{0BF6FE81-DB94-4AAC-9CCC-D0E32715CCB3}" srcOrd="0" destOrd="0" presId="urn:microsoft.com/office/officeart/2005/8/layout/radial4"/>
    <dgm:cxn modelId="{7B1223BC-92C9-4722-9F0A-7263344F2F07}" type="presOf" srcId="{2BDBE005-40FF-4A79-81F8-573BDEC71CD2}" destId="{577BEB23-27DD-461F-B96F-9FD91EB6B881}" srcOrd="0" destOrd="0" presId="urn:microsoft.com/office/officeart/2005/8/layout/radial4"/>
    <dgm:cxn modelId="{CAB212E8-9F04-4AA0-ABAA-4C9810924CC8}" type="presOf" srcId="{A4D9D207-314C-4D8F-ACB9-27D8A3B9A08D}" destId="{0447319B-4D95-4F4D-B094-1E0085444612}" srcOrd="0" destOrd="0" presId="urn:microsoft.com/office/officeart/2005/8/layout/radial4"/>
    <dgm:cxn modelId="{9762252C-DE6D-4FC5-B163-83B6F5467DE8}" srcId="{9AE8F38F-1B6F-4CD6-ABC2-F717BA441D69}" destId="{0B479098-8A61-4618-8DC9-663BFE65D07A}" srcOrd="1" destOrd="0" parTransId="{74A8E7FD-0387-49D7-A46E-DACDEC1D598E}" sibTransId="{70A95E1C-D7CA-4973-9371-FF6A054D2C0C}"/>
    <dgm:cxn modelId="{D67CBCAE-B4C8-4A9F-9129-8A71F229FE8C}" type="presOf" srcId="{BE03AF9B-3EF9-4BAC-8583-C67C78CED080}" destId="{F7E7F472-A879-4C85-B0C1-12DE9E7941DD}" srcOrd="0" destOrd="0" presId="urn:microsoft.com/office/officeart/2005/8/layout/radial4"/>
    <dgm:cxn modelId="{50037675-77A4-4D57-B6AC-0150A54A8E5C}" type="presOf" srcId="{845B7805-965C-430E-B886-0CAFC946BA33}" destId="{1F7B7A09-2630-461B-93AE-F94D9B3ECA15}" srcOrd="0" destOrd="0" presId="urn:microsoft.com/office/officeart/2005/8/layout/radial4"/>
    <dgm:cxn modelId="{4F4A920B-F534-4A7A-B11B-5D52402C6DAA}" srcId="{9AE8F38F-1B6F-4CD6-ABC2-F717BA441D69}" destId="{D16DEB7D-6352-4BE2-8ED6-6B6E11F21A0E}" srcOrd="5" destOrd="0" parTransId="{6AAE503D-4B3B-47F3-9A58-D14166185554}" sibTransId="{22595D17-10EE-4452-A1CE-33C9282C1F84}"/>
    <dgm:cxn modelId="{2EBB1501-0DE7-4F4D-AD28-0B4971136831}" type="presOf" srcId="{0553DC3A-18C6-46C4-811E-1B79A5D53178}" destId="{5CB0A547-9E4C-4D1D-81F5-5EA4276E2D4E}" srcOrd="0" destOrd="0" presId="urn:microsoft.com/office/officeart/2005/8/layout/radial4"/>
    <dgm:cxn modelId="{CA8B136F-00C7-4F9E-9AC6-09BCB9FB9F88}" type="presOf" srcId="{6AAE503D-4B3B-47F3-9A58-D14166185554}" destId="{923A6104-94F5-4C9A-9435-E9EFAC0ECA60}" srcOrd="0" destOrd="0" presId="urn:microsoft.com/office/officeart/2005/8/layout/radial4"/>
    <dgm:cxn modelId="{7CE81083-CFDC-42BE-AF05-78CDC2035F0E}" type="presOf" srcId="{CB47EC66-87C9-47C2-8151-E1B710C94C22}" destId="{5E098330-A69B-43AE-ABED-3FD89C104F75}" srcOrd="0" destOrd="0" presId="urn:microsoft.com/office/officeart/2005/8/layout/radial4"/>
    <dgm:cxn modelId="{03171835-96BD-4312-A1DA-20569C50A69F}" srcId="{9AE8F38F-1B6F-4CD6-ABC2-F717BA441D69}" destId="{E54836AE-61E6-4F37-B749-658F4D7BCA76}" srcOrd="2" destOrd="0" parTransId="{A63B07F8-2FF1-4A93-818D-F759FC5E9238}" sibTransId="{356A3D94-B708-4413-B5FE-19E042F130CE}"/>
    <dgm:cxn modelId="{9807CBBA-1871-4525-BD68-279A9839DB52}" type="presOf" srcId="{0B479098-8A61-4618-8DC9-663BFE65D07A}" destId="{E3732F8B-53BC-405F-A051-E94890A38B39}" srcOrd="0" destOrd="0" presId="urn:microsoft.com/office/officeart/2005/8/layout/radial4"/>
    <dgm:cxn modelId="{AC6D511F-E081-4DC6-A498-EB48AFFF2489}" type="presOf" srcId="{E54836AE-61E6-4F37-B749-658F4D7BCA76}" destId="{22ABD59B-28C7-4438-BF70-12AC4FC1D439}" srcOrd="0" destOrd="0" presId="urn:microsoft.com/office/officeart/2005/8/layout/radial4"/>
    <dgm:cxn modelId="{F2243AFA-F668-4175-B985-FE61756EBF22}" srcId="{BE03AF9B-3EF9-4BAC-8583-C67C78CED080}" destId="{9AE8F38F-1B6F-4CD6-ABC2-F717BA441D69}" srcOrd="0" destOrd="0" parTransId="{5C81795B-5169-4329-BBC6-19E959567307}" sibTransId="{FB74A9BE-9E78-4EBD-AA7D-889C2BB77A16}"/>
    <dgm:cxn modelId="{1B731FF3-6C1F-4062-AC89-60828160DB38}" type="presOf" srcId="{9AE8F38F-1B6F-4CD6-ABC2-F717BA441D69}" destId="{B996C3A1-4B64-4C4B-B4BD-644C33D15B12}" srcOrd="0" destOrd="0" presId="urn:microsoft.com/office/officeart/2005/8/layout/radial4"/>
    <dgm:cxn modelId="{49E42953-8C1C-44A0-AD9F-60D54786D11C}" type="presOf" srcId="{74A8E7FD-0387-49D7-A46E-DACDEC1D598E}" destId="{1DD3CA14-89E3-48B9-8B9C-1ED7FC0E2EB5}" srcOrd="0" destOrd="0" presId="urn:microsoft.com/office/officeart/2005/8/layout/radial4"/>
    <dgm:cxn modelId="{D99D8875-4DA3-4359-A3E0-42258059E3A6}" srcId="{9AE8F38F-1B6F-4CD6-ABC2-F717BA441D69}" destId="{0553DC3A-18C6-46C4-811E-1B79A5D53178}" srcOrd="3" destOrd="0" parTransId="{2BDBE005-40FF-4A79-81F8-573BDEC71CD2}" sibTransId="{1105E5F3-211B-48E1-91B9-DFAF51D04D12}"/>
    <dgm:cxn modelId="{29F6DB86-3C87-4F04-BF5F-D66A46DB6E44}" type="presOf" srcId="{F969D20B-1C70-4BDA-8861-7FE6DCF698D5}" destId="{7BC4AE0D-6AA6-4934-93DE-A77196348E9B}" srcOrd="0" destOrd="0" presId="urn:microsoft.com/office/officeart/2005/8/layout/radial4"/>
    <dgm:cxn modelId="{F18353CB-5DBE-4D98-AD4A-1DB42B4A6093}" type="presOf" srcId="{11C7A84C-0AEE-41D1-8406-E69E8B7151D8}" destId="{71DFCA03-FF1E-4CCD-BF45-DC7509EA7D13}" srcOrd="0" destOrd="0" presId="urn:microsoft.com/office/officeart/2005/8/layout/radial4"/>
    <dgm:cxn modelId="{5FDD6BE4-591A-4A4F-BEC5-206479BACE73}" type="presOf" srcId="{D16DEB7D-6352-4BE2-8ED6-6B6E11F21A0E}" destId="{B9C7BDA9-407A-4A89-8C11-E3BFFF9A0C55}" srcOrd="0" destOrd="0" presId="urn:microsoft.com/office/officeart/2005/8/layout/radial4"/>
    <dgm:cxn modelId="{0FD5F56E-3D18-4B44-8C98-A200A3A14D11}" type="presOf" srcId="{A63B07F8-2FF1-4A93-818D-F759FC5E9238}" destId="{FE584F4D-A925-4083-A11B-FA7990E11F20}" srcOrd="0" destOrd="0" presId="urn:microsoft.com/office/officeart/2005/8/layout/radial4"/>
    <dgm:cxn modelId="{2923C98E-0C65-4A2D-8D32-F3825C150521}" srcId="{9AE8F38F-1B6F-4CD6-ABC2-F717BA441D69}" destId="{88C3B9B6-F266-482A-90C3-B133BD94BCD8}" srcOrd="0" destOrd="0" parTransId="{F969D20B-1C70-4BDA-8861-7FE6DCF698D5}" sibTransId="{9E6585E9-D58C-45BD-B145-037A6DF312C3}"/>
    <dgm:cxn modelId="{EF624A16-111D-409E-AE97-41476C15A784}" srcId="{9AE8F38F-1B6F-4CD6-ABC2-F717BA441D69}" destId="{CB47EC66-87C9-47C2-8151-E1B710C94C22}" srcOrd="6" destOrd="0" parTransId="{845B7805-965C-430E-B886-0CAFC946BA33}" sibTransId="{54B3C72E-A207-46C4-90C5-4A6906D2E9A5}"/>
    <dgm:cxn modelId="{263DF237-856F-486B-A380-587E46FFD19D}" srcId="{9AE8F38F-1B6F-4CD6-ABC2-F717BA441D69}" destId="{11C7A84C-0AEE-41D1-8406-E69E8B7151D8}" srcOrd="4" destOrd="0" parTransId="{A4D9D207-314C-4D8F-ACB9-27D8A3B9A08D}" sibTransId="{1D944F58-F148-4F3B-9130-78FC3994FBFB}"/>
    <dgm:cxn modelId="{52F17F78-1943-46CC-A90C-62804A784AA0}" type="presParOf" srcId="{F7E7F472-A879-4C85-B0C1-12DE9E7941DD}" destId="{B996C3A1-4B64-4C4B-B4BD-644C33D15B12}" srcOrd="0" destOrd="0" presId="urn:microsoft.com/office/officeart/2005/8/layout/radial4"/>
    <dgm:cxn modelId="{66B09CC9-142A-4840-BE66-CBD9F480117F}" type="presParOf" srcId="{F7E7F472-A879-4C85-B0C1-12DE9E7941DD}" destId="{7BC4AE0D-6AA6-4934-93DE-A77196348E9B}" srcOrd="1" destOrd="0" presId="urn:microsoft.com/office/officeart/2005/8/layout/radial4"/>
    <dgm:cxn modelId="{1359A999-3253-471D-8E32-6827C37D7CDC}" type="presParOf" srcId="{F7E7F472-A879-4C85-B0C1-12DE9E7941DD}" destId="{0BF6FE81-DB94-4AAC-9CCC-D0E32715CCB3}" srcOrd="2" destOrd="0" presId="urn:microsoft.com/office/officeart/2005/8/layout/radial4"/>
    <dgm:cxn modelId="{9A52BBC9-87B5-4D48-A6D2-163C41B2C8D3}" type="presParOf" srcId="{F7E7F472-A879-4C85-B0C1-12DE9E7941DD}" destId="{1DD3CA14-89E3-48B9-8B9C-1ED7FC0E2EB5}" srcOrd="3" destOrd="0" presId="urn:microsoft.com/office/officeart/2005/8/layout/radial4"/>
    <dgm:cxn modelId="{2E03DBF8-86DF-4C64-A1EA-23F27D42405C}" type="presParOf" srcId="{F7E7F472-A879-4C85-B0C1-12DE9E7941DD}" destId="{E3732F8B-53BC-405F-A051-E94890A38B39}" srcOrd="4" destOrd="0" presId="urn:microsoft.com/office/officeart/2005/8/layout/radial4"/>
    <dgm:cxn modelId="{C2C36B72-47B9-4B27-AF55-2DB768EF73B8}" type="presParOf" srcId="{F7E7F472-A879-4C85-B0C1-12DE9E7941DD}" destId="{FE584F4D-A925-4083-A11B-FA7990E11F20}" srcOrd="5" destOrd="0" presId="urn:microsoft.com/office/officeart/2005/8/layout/radial4"/>
    <dgm:cxn modelId="{9FAFC42F-A5F1-45F8-97B2-4AF3C889D45F}" type="presParOf" srcId="{F7E7F472-A879-4C85-B0C1-12DE9E7941DD}" destId="{22ABD59B-28C7-4438-BF70-12AC4FC1D439}" srcOrd="6" destOrd="0" presId="urn:microsoft.com/office/officeart/2005/8/layout/radial4"/>
    <dgm:cxn modelId="{DDFD4EB8-6E03-4349-996B-F4008EE286CA}" type="presParOf" srcId="{F7E7F472-A879-4C85-B0C1-12DE9E7941DD}" destId="{577BEB23-27DD-461F-B96F-9FD91EB6B881}" srcOrd="7" destOrd="0" presId="urn:microsoft.com/office/officeart/2005/8/layout/radial4"/>
    <dgm:cxn modelId="{241C8A4F-F5C2-436B-A8E9-2FFADBC71AD5}" type="presParOf" srcId="{F7E7F472-A879-4C85-B0C1-12DE9E7941DD}" destId="{5CB0A547-9E4C-4D1D-81F5-5EA4276E2D4E}" srcOrd="8" destOrd="0" presId="urn:microsoft.com/office/officeart/2005/8/layout/radial4"/>
    <dgm:cxn modelId="{533F1875-FF61-47ED-B0AD-539778E8E66E}" type="presParOf" srcId="{F7E7F472-A879-4C85-B0C1-12DE9E7941DD}" destId="{0447319B-4D95-4F4D-B094-1E0085444612}" srcOrd="9" destOrd="0" presId="urn:microsoft.com/office/officeart/2005/8/layout/radial4"/>
    <dgm:cxn modelId="{1D875FB6-00EA-48C4-AB0A-147D0FB433C3}" type="presParOf" srcId="{F7E7F472-A879-4C85-B0C1-12DE9E7941DD}" destId="{71DFCA03-FF1E-4CCD-BF45-DC7509EA7D13}" srcOrd="10" destOrd="0" presId="urn:microsoft.com/office/officeart/2005/8/layout/radial4"/>
    <dgm:cxn modelId="{29D076D3-0619-463C-AA00-4BDCC2166AAF}" type="presParOf" srcId="{F7E7F472-A879-4C85-B0C1-12DE9E7941DD}" destId="{923A6104-94F5-4C9A-9435-E9EFAC0ECA60}" srcOrd="11" destOrd="0" presId="urn:microsoft.com/office/officeart/2005/8/layout/radial4"/>
    <dgm:cxn modelId="{B28DDE77-AFE5-4A93-A241-E1610388A72C}" type="presParOf" srcId="{F7E7F472-A879-4C85-B0C1-12DE9E7941DD}" destId="{B9C7BDA9-407A-4A89-8C11-E3BFFF9A0C55}" srcOrd="12" destOrd="0" presId="urn:microsoft.com/office/officeart/2005/8/layout/radial4"/>
    <dgm:cxn modelId="{53569683-E153-4D6A-B4B7-65912D4E5F51}" type="presParOf" srcId="{F7E7F472-A879-4C85-B0C1-12DE9E7941DD}" destId="{1F7B7A09-2630-461B-93AE-F94D9B3ECA15}" srcOrd="13" destOrd="0" presId="urn:microsoft.com/office/officeart/2005/8/layout/radial4"/>
    <dgm:cxn modelId="{48913E97-0F26-4EE7-97F7-C10FF91FD5B7}" type="presParOf" srcId="{F7E7F472-A879-4C85-B0C1-12DE9E7941DD}" destId="{5E098330-A69B-43AE-ABED-3FD89C104F75}" srcOrd="14" destOrd="0" presId="urn:microsoft.com/office/officeart/2005/8/layout/radial4"/>
  </dgm:cxnLst>
  <dgm:bg>
    <a:noFill/>
  </dgm:bg>
  <dgm:whole>
    <a:ln>
      <a:noFill/>
    </a:ln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E1BFC2-1434-4E55-AB12-F4B837018F9A}" type="doc">
      <dgm:prSet loTypeId="urn:microsoft.com/office/officeart/2005/8/layout/pList2" loCatId="list" qsTypeId="urn:microsoft.com/office/officeart/2005/8/quickstyle/simple5" qsCatId="simple" csTypeId="urn:microsoft.com/office/officeart/2005/8/colors/accent1_2" csCatId="accent1" phldr="1"/>
      <dgm:spPr/>
    </dgm:pt>
    <dgm:pt modelId="{671D061A-6A74-4714-8B24-9136E3E8F354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en-US" altLang="ko-KR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1940</a:t>
          </a:r>
          <a:r>
            <a:rPr lang="ko-KR" alt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년</a:t>
          </a:r>
          <a:endParaRPr lang="ko-KR" altLang="en-US" sz="1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976F1A4A-A9A5-4CD8-BC13-9D435538669F}" type="parTrans" cxnId="{729CAF78-A65A-47F3-AA65-70808B11BA10}">
      <dgm:prSet/>
      <dgm:spPr/>
      <dgm:t>
        <a:bodyPr/>
        <a:lstStyle/>
        <a:p>
          <a:pPr latinLnBrk="1"/>
          <a:endParaRPr lang="ko-KR" altLang="en-US"/>
        </a:p>
      </dgm:t>
    </dgm:pt>
    <dgm:pt modelId="{24FD0028-F68F-4B53-9B05-9961586F6605}" type="sibTrans" cxnId="{729CAF78-A65A-47F3-AA65-70808B11BA10}">
      <dgm:prSet/>
      <dgm:spPr/>
      <dgm:t>
        <a:bodyPr/>
        <a:lstStyle/>
        <a:p>
          <a:pPr latinLnBrk="1"/>
          <a:endParaRPr lang="ko-KR" altLang="en-US"/>
        </a:p>
      </dgm:t>
    </dgm:pt>
    <dgm:pt modelId="{CF34AD15-F945-4150-974C-F1F503AC8D91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ko-KR" altLang="en-US" sz="16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하라내각의</a:t>
          </a:r>
          <a:r>
            <a:rPr lang="ko-KR" alt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 탄생</a:t>
          </a:r>
          <a:endParaRPr lang="ko-KR" altLang="en-US" sz="1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83322CD6-71C7-4B7A-B3AD-228DFAEEDA37}" type="parTrans" cxnId="{E43EFF17-6DF5-414B-BD52-0EB9EAF20435}">
      <dgm:prSet/>
      <dgm:spPr/>
      <dgm:t>
        <a:bodyPr/>
        <a:lstStyle/>
        <a:p>
          <a:pPr latinLnBrk="1"/>
          <a:endParaRPr lang="ko-KR" altLang="en-US"/>
        </a:p>
      </dgm:t>
    </dgm:pt>
    <dgm:pt modelId="{5F296C67-F94E-4D21-9FC4-5D64D132C08E}" type="sibTrans" cxnId="{E43EFF17-6DF5-414B-BD52-0EB9EAF20435}">
      <dgm:prSet/>
      <dgm:spPr/>
      <dgm:t>
        <a:bodyPr/>
        <a:lstStyle/>
        <a:p>
          <a:pPr latinLnBrk="1"/>
          <a:endParaRPr lang="ko-KR" altLang="en-US"/>
        </a:p>
      </dgm:t>
    </dgm:pt>
    <dgm:pt modelId="{F1D822AD-5E6F-4F51-B8AB-44BCB6098650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ko-KR" altLang="en-US" sz="16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나카소네</a:t>
          </a:r>
          <a:r>
            <a:rPr lang="ko-KR" alt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 </a:t>
          </a:r>
          <a:r>
            <a:rPr lang="ko-KR" altLang="en-US" sz="16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야스히로</a:t>
          </a:r>
          <a:r>
            <a:rPr lang="ko-KR" alt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 내각</a:t>
          </a:r>
          <a:endParaRPr lang="ko-KR" altLang="en-US" sz="1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FFC3B561-1E13-41A0-B8AC-05068E1BFC37}" type="parTrans" cxnId="{95B29B20-818F-4E6F-84FE-34F772DD52F6}">
      <dgm:prSet/>
      <dgm:spPr/>
      <dgm:t>
        <a:bodyPr/>
        <a:lstStyle/>
        <a:p>
          <a:pPr latinLnBrk="1"/>
          <a:endParaRPr lang="ko-KR" altLang="en-US"/>
        </a:p>
      </dgm:t>
    </dgm:pt>
    <dgm:pt modelId="{1FDF6FEC-EC6D-422D-A657-4F676FBD416C}" type="sibTrans" cxnId="{95B29B20-818F-4E6F-84FE-34F772DD52F6}">
      <dgm:prSet/>
      <dgm:spPr/>
      <dgm:t>
        <a:bodyPr/>
        <a:lstStyle/>
        <a:p>
          <a:pPr latinLnBrk="1"/>
          <a:endParaRPr lang="ko-KR" altLang="en-US"/>
        </a:p>
      </dgm:t>
    </dgm:pt>
    <dgm:pt modelId="{A5D9A63A-B27C-4667-BAF3-F8C5C20D10DB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ko-KR" alt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관료정치의 시작</a:t>
          </a:r>
          <a:endParaRPr lang="ko-KR" altLang="en-US" sz="1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5F7D8649-AFD3-4610-BA0F-92D67DF5819F}" type="parTrans" cxnId="{09F4868C-AD66-4D44-81C3-CE8B0EC25186}">
      <dgm:prSet/>
      <dgm:spPr/>
      <dgm:t>
        <a:bodyPr/>
        <a:lstStyle/>
        <a:p>
          <a:pPr latinLnBrk="1"/>
          <a:endParaRPr lang="ko-KR" altLang="en-US"/>
        </a:p>
      </dgm:t>
    </dgm:pt>
    <dgm:pt modelId="{47628451-B7D8-476B-86D5-029B76287314}" type="sibTrans" cxnId="{09F4868C-AD66-4D44-81C3-CE8B0EC25186}">
      <dgm:prSet/>
      <dgm:spPr/>
      <dgm:t>
        <a:bodyPr/>
        <a:lstStyle/>
        <a:p>
          <a:pPr latinLnBrk="1"/>
          <a:endParaRPr lang="ko-KR" altLang="en-US"/>
        </a:p>
      </dgm:t>
    </dgm:pt>
    <dgm:pt modelId="{53465372-4C9C-4A05-99A4-E8BD4C4CBB60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ko-KR" alt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모든 정당 해산</a:t>
          </a:r>
          <a:endParaRPr lang="ko-KR" altLang="en-US" sz="1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77873831-09E7-4F2F-809A-5FDD63D4364A}" type="parTrans" cxnId="{471016ED-1FFF-4487-915E-6974FEB84484}">
      <dgm:prSet/>
      <dgm:spPr/>
      <dgm:t>
        <a:bodyPr/>
        <a:lstStyle/>
        <a:p>
          <a:pPr latinLnBrk="1"/>
          <a:endParaRPr lang="ko-KR" altLang="en-US"/>
        </a:p>
      </dgm:t>
    </dgm:pt>
    <dgm:pt modelId="{CF5F2A18-C0FF-4212-8F72-13266FD3DA8F}" type="sibTrans" cxnId="{471016ED-1FFF-4487-915E-6974FEB84484}">
      <dgm:prSet/>
      <dgm:spPr/>
      <dgm:t>
        <a:bodyPr/>
        <a:lstStyle/>
        <a:p>
          <a:pPr latinLnBrk="1"/>
          <a:endParaRPr lang="ko-KR" altLang="en-US"/>
        </a:p>
      </dgm:t>
    </dgm:pt>
    <dgm:pt modelId="{D7139524-1059-46C0-9803-95A2F8E69793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ko-KR" altLang="en-US" sz="15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통제경제로 인한 관료 권력 증대</a:t>
          </a:r>
          <a:endParaRPr lang="ko-KR" altLang="en-US" sz="15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36B8BF09-16D6-4CF2-8910-915D6DA7C8BE}" type="parTrans" cxnId="{74C37D85-501E-4F62-BC92-F19AE52EDA02}">
      <dgm:prSet/>
      <dgm:spPr/>
      <dgm:t>
        <a:bodyPr/>
        <a:lstStyle/>
        <a:p>
          <a:pPr latinLnBrk="1"/>
          <a:endParaRPr lang="ko-KR" altLang="en-US"/>
        </a:p>
      </dgm:t>
    </dgm:pt>
    <dgm:pt modelId="{EA659CD4-B988-4703-A7DF-3F1D9E1AC728}" type="sibTrans" cxnId="{74C37D85-501E-4F62-BC92-F19AE52EDA02}">
      <dgm:prSet/>
      <dgm:spPr/>
      <dgm:t>
        <a:bodyPr/>
        <a:lstStyle/>
        <a:p>
          <a:pPr latinLnBrk="1"/>
          <a:endParaRPr lang="ko-KR" altLang="en-US"/>
        </a:p>
      </dgm:t>
    </dgm:pt>
    <dgm:pt modelId="{F654D0B2-32CD-4686-AF0E-F417E8D784F9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en-US" altLang="ko-KR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1949</a:t>
          </a:r>
          <a:r>
            <a:rPr lang="ko-KR" alt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년 </a:t>
          </a:r>
          <a:endParaRPr lang="ko-KR" altLang="en-US" sz="1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D2D4E5D8-285A-4E42-B06D-34CCCEF23563}" type="parTrans" cxnId="{5BC1ED76-0081-4454-A61D-4C661A5B831E}">
      <dgm:prSet/>
      <dgm:spPr/>
      <dgm:t>
        <a:bodyPr/>
        <a:lstStyle/>
        <a:p>
          <a:pPr latinLnBrk="1"/>
          <a:endParaRPr lang="ko-KR" altLang="en-US"/>
        </a:p>
      </dgm:t>
    </dgm:pt>
    <dgm:pt modelId="{BD8A3D98-8592-484F-BAE8-6C476D8F8CF8}" type="sibTrans" cxnId="{5BC1ED76-0081-4454-A61D-4C661A5B831E}">
      <dgm:prSet/>
      <dgm:spPr/>
      <dgm:t>
        <a:bodyPr/>
        <a:lstStyle/>
        <a:p>
          <a:pPr latinLnBrk="1"/>
          <a:endParaRPr lang="ko-KR" altLang="en-US"/>
        </a:p>
      </dgm:t>
    </dgm:pt>
    <dgm:pt modelId="{72012133-D377-4E48-92F9-83360FA83F3A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ko-KR" altLang="en-US" sz="16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이케다</a:t>
          </a:r>
          <a:r>
            <a:rPr lang="ko-KR" alt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    </a:t>
          </a:r>
          <a:r>
            <a:rPr lang="ko-KR" altLang="en-US" sz="16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하야토</a:t>
          </a:r>
          <a:r>
            <a:rPr lang="ko-KR" alt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  </a:t>
          </a:r>
          <a:r>
            <a:rPr lang="en-US" altLang="ko-KR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  </a:t>
          </a:r>
          <a:r>
            <a:rPr lang="ko-KR" altLang="en-US" sz="1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사토 </a:t>
          </a:r>
          <a:r>
            <a:rPr lang="ko-KR" altLang="en-US" sz="14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에사쿠</a:t>
          </a:r>
          <a:r>
            <a:rPr lang="ko-KR" altLang="en-US" sz="1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          </a:t>
          </a:r>
          <a:r>
            <a:rPr lang="ko-KR" alt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정계 입문</a:t>
          </a:r>
          <a:endParaRPr lang="ko-KR" altLang="en-US" sz="1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5BBA8E6B-4498-4621-8CDB-6A5D8C0C59F1}" type="parTrans" cxnId="{279F5A4F-9B5D-462D-95ED-942CEA31FC36}">
      <dgm:prSet/>
      <dgm:spPr/>
      <dgm:t>
        <a:bodyPr/>
        <a:lstStyle/>
        <a:p>
          <a:pPr latinLnBrk="1"/>
          <a:endParaRPr lang="ko-KR" altLang="en-US"/>
        </a:p>
      </dgm:t>
    </dgm:pt>
    <dgm:pt modelId="{0E7AF5DB-01FA-4DDD-9E7C-5E01F73581BB}" type="sibTrans" cxnId="{279F5A4F-9B5D-462D-95ED-942CEA31FC36}">
      <dgm:prSet/>
      <dgm:spPr/>
      <dgm:t>
        <a:bodyPr/>
        <a:lstStyle/>
        <a:p>
          <a:pPr latinLnBrk="1"/>
          <a:endParaRPr lang="ko-KR" altLang="en-US"/>
        </a:p>
      </dgm:t>
    </dgm:pt>
    <dgm:pt modelId="{C7C12DDD-3849-4E00-9133-F740B8162533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en-US" altLang="ko-KR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1955</a:t>
          </a:r>
          <a:r>
            <a:rPr lang="ko-KR" alt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년 </a:t>
          </a:r>
          <a:endParaRPr lang="ko-KR" altLang="en-US" sz="1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97D1DC99-8239-4281-8564-79039C980411}" type="parTrans" cxnId="{5361AEC9-4F4E-4B07-8B20-1FC7B4759766}">
      <dgm:prSet/>
      <dgm:spPr/>
      <dgm:t>
        <a:bodyPr/>
        <a:lstStyle/>
        <a:p>
          <a:pPr latinLnBrk="1"/>
          <a:endParaRPr lang="ko-KR" altLang="en-US"/>
        </a:p>
      </dgm:t>
    </dgm:pt>
    <dgm:pt modelId="{C08EC24D-CAA9-44CE-B47C-33AC52A27829}" type="sibTrans" cxnId="{5361AEC9-4F4E-4B07-8B20-1FC7B4759766}">
      <dgm:prSet/>
      <dgm:spPr/>
      <dgm:t>
        <a:bodyPr/>
        <a:lstStyle/>
        <a:p>
          <a:pPr latinLnBrk="1"/>
          <a:endParaRPr lang="ko-KR" altLang="en-US"/>
        </a:p>
      </dgm:t>
    </dgm:pt>
    <dgm:pt modelId="{DFCDB10C-87D8-4AEC-B571-00A32BBEBAFE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en-US" altLang="ko-KR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1918</a:t>
          </a:r>
          <a:r>
            <a:rPr lang="ko-KR" alt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년</a:t>
          </a:r>
          <a:endParaRPr lang="ko-KR" altLang="en-US" sz="19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074B543-CA2F-4238-81CA-6DE111872BB3}" type="parTrans" cxnId="{C186A23B-C7D8-4EED-8BD2-64691826D78F}">
      <dgm:prSet/>
      <dgm:spPr/>
      <dgm:t>
        <a:bodyPr/>
        <a:lstStyle/>
        <a:p>
          <a:pPr latinLnBrk="1"/>
          <a:endParaRPr lang="ko-KR" altLang="en-US"/>
        </a:p>
      </dgm:t>
    </dgm:pt>
    <dgm:pt modelId="{54398079-6FD8-4856-964E-A4B49F1CEEBA}" type="sibTrans" cxnId="{C186A23B-C7D8-4EED-8BD2-64691826D78F}">
      <dgm:prSet/>
      <dgm:spPr/>
      <dgm:t>
        <a:bodyPr/>
        <a:lstStyle/>
        <a:p>
          <a:pPr latinLnBrk="1"/>
          <a:endParaRPr lang="ko-KR" altLang="en-US"/>
        </a:p>
      </dgm:t>
    </dgm:pt>
    <dgm:pt modelId="{9C2D6E9B-6B48-44B9-AD72-F1C5BA46B77F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ko-KR" altLang="en-US" sz="16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자민당</a:t>
          </a:r>
          <a:r>
            <a:rPr lang="ko-KR" alt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     설립</a:t>
          </a:r>
          <a:endParaRPr lang="ko-KR" altLang="en-US" sz="1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CCA4C649-094A-475D-BFC5-7211A52797E5}" type="parTrans" cxnId="{B975F79D-263A-400E-8947-E2C528C840F8}">
      <dgm:prSet/>
      <dgm:spPr/>
      <dgm:t>
        <a:bodyPr/>
        <a:lstStyle/>
        <a:p>
          <a:pPr latinLnBrk="1"/>
          <a:endParaRPr lang="ko-KR" altLang="en-US"/>
        </a:p>
      </dgm:t>
    </dgm:pt>
    <dgm:pt modelId="{90EF5D43-BDFF-4621-B824-986B7A020BD5}" type="sibTrans" cxnId="{B975F79D-263A-400E-8947-E2C528C840F8}">
      <dgm:prSet/>
      <dgm:spPr/>
      <dgm:t>
        <a:bodyPr/>
        <a:lstStyle/>
        <a:p>
          <a:pPr latinLnBrk="1"/>
          <a:endParaRPr lang="ko-KR" altLang="en-US"/>
        </a:p>
      </dgm:t>
    </dgm:pt>
    <dgm:pt modelId="{0FD38C3A-9B92-4487-BA92-D9E697539247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en-US" altLang="ko-KR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1982</a:t>
          </a:r>
          <a:r>
            <a:rPr lang="ko-KR" alt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년</a:t>
          </a:r>
          <a:endParaRPr lang="ko-KR" altLang="en-US" sz="1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31CBD71E-74F6-4CA4-818E-289ACE89CC4D}" type="parTrans" cxnId="{05300574-4B1C-4FE6-9745-86F8D42FBC66}">
      <dgm:prSet/>
      <dgm:spPr/>
      <dgm:t>
        <a:bodyPr/>
        <a:lstStyle/>
        <a:p>
          <a:pPr latinLnBrk="1"/>
          <a:endParaRPr lang="ko-KR" altLang="en-US"/>
        </a:p>
      </dgm:t>
    </dgm:pt>
    <dgm:pt modelId="{0D6D6951-DC66-4E7F-9D31-126EB383A0E7}" type="sibTrans" cxnId="{05300574-4B1C-4FE6-9745-86F8D42FBC66}">
      <dgm:prSet/>
      <dgm:spPr/>
      <dgm:t>
        <a:bodyPr/>
        <a:lstStyle/>
        <a:p>
          <a:pPr latinLnBrk="1"/>
          <a:endParaRPr lang="ko-KR" altLang="en-US"/>
        </a:p>
      </dgm:t>
    </dgm:pt>
    <dgm:pt modelId="{FB41B839-8C95-4D72-AC3F-F520186008CF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ko-KR" alt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전시체제</a:t>
          </a:r>
          <a:endParaRPr lang="ko-KR" altLang="en-US" sz="1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B5576532-14F9-46F2-8FF7-6E40C6A98B1D}" type="parTrans" cxnId="{6CD0F382-F9F1-4E74-A1C1-89477913C542}">
      <dgm:prSet/>
      <dgm:spPr/>
      <dgm:t>
        <a:bodyPr/>
        <a:lstStyle/>
        <a:p>
          <a:pPr latinLnBrk="1"/>
          <a:endParaRPr lang="ko-KR" altLang="en-US"/>
        </a:p>
      </dgm:t>
    </dgm:pt>
    <dgm:pt modelId="{FBE30449-FF33-428D-B139-058EB95B716D}" type="sibTrans" cxnId="{6CD0F382-F9F1-4E74-A1C1-89477913C542}">
      <dgm:prSet/>
      <dgm:spPr/>
      <dgm:t>
        <a:bodyPr/>
        <a:lstStyle/>
        <a:p>
          <a:pPr latinLnBrk="1"/>
          <a:endParaRPr lang="ko-KR" altLang="en-US"/>
        </a:p>
      </dgm:t>
    </dgm:pt>
    <dgm:pt modelId="{F8FDCCBC-0535-43C4-946F-572DF8306BBA}" type="pres">
      <dgm:prSet presAssocID="{61E1BFC2-1434-4E55-AB12-F4B837018F9A}" presName="Name0" presStyleCnt="0">
        <dgm:presLayoutVars>
          <dgm:dir/>
          <dgm:resizeHandles val="exact"/>
        </dgm:presLayoutVars>
      </dgm:prSet>
      <dgm:spPr/>
    </dgm:pt>
    <dgm:pt modelId="{A90C2AF9-862B-4634-B925-188FA90B72AA}" type="pres">
      <dgm:prSet presAssocID="{61E1BFC2-1434-4E55-AB12-F4B837018F9A}" presName="bkgdShp" presStyleLbl="alignAccFollowNode1" presStyleIdx="0" presStyleCnt="1"/>
      <dgm:spPr/>
    </dgm:pt>
    <dgm:pt modelId="{5359A907-1838-4198-B3E1-1C6256ACB0EE}" type="pres">
      <dgm:prSet presAssocID="{61E1BFC2-1434-4E55-AB12-F4B837018F9A}" presName="linComp" presStyleCnt="0"/>
      <dgm:spPr/>
    </dgm:pt>
    <dgm:pt modelId="{F6BADED7-6427-4093-9DEA-326BBA1BA612}" type="pres">
      <dgm:prSet presAssocID="{DFCDB10C-87D8-4AEC-B571-00A32BBEBAFE}" presName="compNode" presStyleCnt="0"/>
      <dgm:spPr/>
    </dgm:pt>
    <dgm:pt modelId="{F3DAE33C-571A-4E5D-B54A-20F54945848C}" type="pres">
      <dgm:prSet presAssocID="{DFCDB10C-87D8-4AEC-B571-00A32BBEBAF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092ABD0-1339-40A7-A405-675F0CC5ADB1}" type="pres">
      <dgm:prSet presAssocID="{DFCDB10C-87D8-4AEC-B571-00A32BBEBAFE}" presName="invisiNode" presStyleLbl="node1" presStyleIdx="0" presStyleCnt="5"/>
      <dgm:spPr/>
    </dgm:pt>
    <dgm:pt modelId="{78043578-02C8-4FB7-98A7-B92D9056B2E6}" type="pres">
      <dgm:prSet presAssocID="{DFCDB10C-87D8-4AEC-B571-00A32BBEBAFE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6378BF-AA2B-436F-9BE0-64FDC2C27C74}" type="pres">
      <dgm:prSet presAssocID="{54398079-6FD8-4856-964E-A4B49F1CEEBA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A705A608-53D9-4DB1-BCF6-57B2A83F3753}" type="pres">
      <dgm:prSet presAssocID="{671D061A-6A74-4714-8B24-9136E3E8F354}" presName="compNode" presStyleCnt="0"/>
      <dgm:spPr/>
    </dgm:pt>
    <dgm:pt modelId="{53275DF2-650B-4CA5-B940-5EE2494860B9}" type="pres">
      <dgm:prSet presAssocID="{671D061A-6A74-4714-8B24-9136E3E8F35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ADD42B4-A2D5-42F0-9475-90DA5CFCFDF0}" type="pres">
      <dgm:prSet presAssocID="{671D061A-6A74-4714-8B24-9136E3E8F354}" presName="invisiNode" presStyleLbl="node1" presStyleIdx="1" presStyleCnt="5"/>
      <dgm:spPr/>
    </dgm:pt>
    <dgm:pt modelId="{880F10A5-A5A6-496E-A525-97BE82F8BE10}" type="pres">
      <dgm:prSet presAssocID="{671D061A-6A74-4714-8B24-9136E3E8F354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2972229-C4FE-4C51-98BF-9BBA3F7FD0BC}" type="pres">
      <dgm:prSet presAssocID="{24FD0028-F68F-4B53-9B05-9961586F6605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DE23D86E-2404-40B8-B877-974B30190BE8}" type="pres">
      <dgm:prSet presAssocID="{F654D0B2-32CD-4686-AF0E-F417E8D784F9}" presName="compNode" presStyleCnt="0"/>
      <dgm:spPr/>
    </dgm:pt>
    <dgm:pt modelId="{BE3D8B08-AC5B-4DFB-9780-1F8EC8603C18}" type="pres">
      <dgm:prSet presAssocID="{F654D0B2-32CD-4686-AF0E-F417E8D784F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918438-6381-43F0-8798-6122496AF838}" type="pres">
      <dgm:prSet presAssocID="{F654D0B2-32CD-4686-AF0E-F417E8D784F9}" presName="invisiNode" presStyleLbl="node1" presStyleIdx="2" presStyleCnt="5"/>
      <dgm:spPr/>
    </dgm:pt>
    <dgm:pt modelId="{E47B47E2-3C1D-400F-A3D1-021C142E6D96}" type="pres">
      <dgm:prSet presAssocID="{F654D0B2-32CD-4686-AF0E-F417E8D784F9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944D44A-8EC6-4C34-A917-E07EA05819F9}" type="pres">
      <dgm:prSet presAssocID="{BD8A3D98-8592-484F-BAE8-6C476D8F8CF8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788D16F2-27AD-4D16-B9AD-B074A3A112D0}" type="pres">
      <dgm:prSet presAssocID="{C7C12DDD-3849-4E00-9133-F740B8162533}" presName="compNode" presStyleCnt="0"/>
      <dgm:spPr/>
    </dgm:pt>
    <dgm:pt modelId="{7F00A0D6-293D-41CC-8954-B9F94FC7B8EB}" type="pres">
      <dgm:prSet presAssocID="{C7C12DDD-3849-4E00-9133-F740B816253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D0494D2-EBB8-4057-B4F8-D418AA4CAD0E}" type="pres">
      <dgm:prSet presAssocID="{C7C12DDD-3849-4E00-9133-F740B8162533}" presName="invisiNode" presStyleLbl="node1" presStyleIdx="3" presStyleCnt="5"/>
      <dgm:spPr/>
    </dgm:pt>
    <dgm:pt modelId="{58B65202-09F2-482F-8068-FA1B990A0653}" type="pres">
      <dgm:prSet presAssocID="{C7C12DDD-3849-4E00-9133-F740B8162533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5DC2016-D986-42C1-BBCC-404357370149}" type="pres">
      <dgm:prSet presAssocID="{C08EC24D-CAA9-44CE-B47C-33AC52A27829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A51B2391-3A39-44D8-9E0D-7819E94CD256}" type="pres">
      <dgm:prSet presAssocID="{0FD38C3A-9B92-4487-BA92-D9E697539247}" presName="compNode" presStyleCnt="0"/>
      <dgm:spPr/>
    </dgm:pt>
    <dgm:pt modelId="{0C79BE37-0F0B-4B67-A5DF-0537846D5F2D}" type="pres">
      <dgm:prSet presAssocID="{0FD38C3A-9B92-4487-BA92-D9E6975392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323499A-8AC1-4EAC-9146-83570B59B770}" type="pres">
      <dgm:prSet presAssocID="{0FD38C3A-9B92-4487-BA92-D9E697539247}" presName="invisiNode" presStyleLbl="node1" presStyleIdx="4" presStyleCnt="5"/>
      <dgm:spPr/>
    </dgm:pt>
    <dgm:pt modelId="{EC2DB4CD-73BE-427D-841B-CA7601D55767}" type="pres">
      <dgm:prSet presAssocID="{0FD38C3A-9B92-4487-BA92-D9E697539247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05300574-4B1C-4FE6-9745-86F8D42FBC66}" srcId="{61E1BFC2-1434-4E55-AB12-F4B837018F9A}" destId="{0FD38C3A-9B92-4487-BA92-D9E697539247}" srcOrd="4" destOrd="0" parTransId="{31CBD71E-74F6-4CA4-818E-289ACE89CC4D}" sibTransId="{0D6D6951-DC66-4E7F-9D31-126EB383A0E7}"/>
    <dgm:cxn modelId="{471016ED-1FFF-4487-915E-6974FEB84484}" srcId="{671D061A-6A74-4714-8B24-9136E3E8F354}" destId="{53465372-4C9C-4A05-99A4-E8BD4C4CBB60}" srcOrd="1" destOrd="0" parTransId="{77873831-09E7-4F2F-809A-5FDD63D4364A}" sibTransId="{CF5F2A18-C0FF-4212-8F72-13266FD3DA8F}"/>
    <dgm:cxn modelId="{BA61E16D-8F49-4C09-9D92-CCCC20F13E43}" type="presOf" srcId="{C7C12DDD-3849-4E00-9133-F740B8162533}" destId="{7F00A0D6-293D-41CC-8954-B9F94FC7B8EB}" srcOrd="0" destOrd="0" presId="urn:microsoft.com/office/officeart/2005/8/layout/pList2"/>
    <dgm:cxn modelId="{0B6C798C-2363-49FA-ADCD-D11A2F88CA29}" type="presOf" srcId="{BD8A3D98-8592-484F-BAE8-6C476D8F8CF8}" destId="{E944D44A-8EC6-4C34-A917-E07EA05819F9}" srcOrd="0" destOrd="0" presId="urn:microsoft.com/office/officeart/2005/8/layout/pList2"/>
    <dgm:cxn modelId="{589F7F36-EE04-4F4C-81B2-2DBC8EA611C4}" type="presOf" srcId="{61E1BFC2-1434-4E55-AB12-F4B837018F9A}" destId="{F8FDCCBC-0535-43C4-946F-572DF8306BBA}" srcOrd="0" destOrd="0" presId="urn:microsoft.com/office/officeart/2005/8/layout/pList2"/>
    <dgm:cxn modelId="{8FACCFEF-EAC5-4991-AF62-97528FA9ACF3}" type="presOf" srcId="{72012133-D377-4E48-92F9-83360FA83F3A}" destId="{BE3D8B08-AC5B-4DFB-9780-1F8EC8603C18}" srcOrd="0" destOrd="1" presId="urn:microsoft.com/office/officeart/2005/8/layout/pList2"/>
    <dgm:cxn modelId="{7E39F627-50FB-4D0B-904A-D68B3F75AD09}" type="presOf" srcId="{24FD0028-F68F-4B53-9B05-9961586F6605}" destId="{A2972229-C4FE-4C51-98BF-9BBA3F7FD0BC}" srcOrd="0" destOrd="0" presId="urn:microsoft.com/office/officeart/2005/8/layout/pList2"/>
    <dgm:cxn modelId="{5361AEC9-4F4E-4B07-8B20-1FC7B4759766}" srcId="{61E1BFC2-1434-4E55-AB12-F4B837018F9A}" destId="{C7C12DDD-3849-4E00-9133-F740B8162533}" srcOrd="3" destOrd="0" parTransId="{97D1DC99-8239-4281-8564-79039C980411}" sibTransId="{C08EC24D-CAA9-44CE-B47C-33AC52A27829}"/>
    <dgm:cxn modelId="{95B29B20-818F-4E6F-84FE-34F772DD52F6}" srcId="{0FD38C3A-9B92-4487-BA92-D9E697539247}" destId="{F1D822AD-5E6F-4F51-B8AB-44BCB6098650}" srcOrd="0" destOrd="0" parTransId="{FFC3B561-1E13-41A0-B8AC-05068E1BFC37}" sibTransId="{1FDF6FEC-EC6D-422D-A657-4F676FBD416C}"/>
    <dgm:cxn modelId="{A14819BD-FAA6-44EF-A71D-7ABDCCBE21DB}" type="presOf" srcId="{A5D9A63A-B27C-4667-BAF3-F8C5C20D10DB}" destId="{F3DAE33C-571A-4E5D-B54A-20F54945848C}" srcOrd="0" destOrd="2" presId="urn:microsoft.com/office/officeart/2005/8/layout/pList2"/>
    <dgm:cxn modelId="{52897E46-8A78-44A1-9D26-502961DF685A}" type="presOf" srcId="{0FD38C3A-9B92-4487-BA92-D9E697539247}" destId="{0C79BE37-0F0B-4B67-A5DF-0537846D5F2D}" srcOrd="0" destOrd="0" presId="urn:microsoft.com/office/officeart/2005/8/layout/pList2"/>
    <dgm:cxn modelId="{B975F79D-263A-400E-8947-E2C528C840F8}" srcId="{C7C12DDD-3849-4E00-9133-F740B8162533}" destId="{9C2D6E9B-6B48-44B9-AD72-F1C5BA46B77F}" srcOrd="0" destOrd="0" parTransId="{CCA4C649-094A-475D-BFC5-7211A52797E5}" sibTransId="{90EF5D43-BDFF-4621-B824-986B7A020BD5}"/>
    <dgm:cxn modelId="{09F4868C-AD66-4D44-81C3-CE8B0EC25186}" srcId="{DFCDB10C-87D8-4AEC-B571-00A32BBEBAFE}" destId="{A5D9A63A-B27C-4667-BAF3-F8C5C20D10DB}" srcOrd="1" destOrd="0" parTransId="{5F7D8649-AFD3-4610-BA0F-92D67DF5819F}" sibTransId="{47628451-B7D8-476B-86D5-029B76287314}"/>
    <dgm:cxn modelId="{2D163898-29F8-42AB-8D4E-D6585E9ACAF7}" type="presOf" srcId="{FB41B839-8C95-4D72-AC3F-F520186008CF}" destId="{53275DF2-650B-4CA5-B940-5EE2494860B9}" srcOrd="0" destOrd="1" presId="urn:microsoft.com/office/officeart/2005/8/layout/pList2"/>
    <dgm:cxn modelId="{E43EFF17-6DF5-414B-BD52-0EB9EAF20435}" srcId="{DFCDB10C-87D8-4AEC-B571-00A32BBEBAFE}" destId="{CF34AD15-F945-4150-974C-F1F503AC8D91}" srcOrd="0" destOrd="0" parTransId="{83322CD6-71C7-4B7A-B3AD-228DFAEEDA37}" sibTransId="{5F296C67-F94E-4D21-9FC4-5D64D132C08E}"/>
    <dgm:cxn modelId="{59F75CE4-6BC9-49AE-BACD-F7989071F1EE}" type="presOf" srcId="{9C2D6E9B-6B48-44B9-AD72-F1C5BA46B77F}" destId="{7F00A0D6-293D-41CC-8954-B9F94FC7B8EB}" srcOrd="0" destOrd="1" presId="urn:microsoft.com/office/officeart/2005/8/layout/pList2"/>
    <dgm:cxn modelId="{58EC8120-D4F3-4605-B0FB-E8599E554CF1}" type="presOf" srcId="{D7139524-1059-46C0-9803-95A2F8E69793}" destId="{53275DF2-650B-4CA5-B940-5EE2494860B9}" srcOrd="0" destOrd="3" presId="urn:microsoft.com/office/officeart/2005/8/layout/pList2"/>
    <dgm:cxn modelId="{74C37D85-501E-4F62-BC92-F19AE52EDA02}" srcId="{671D061A-6A74-4714-8B24-9136E3E8F354}" destId="{D7139524-1059-46C0-9803-95A2F8E69793}" srcOrd="2" destOrd="0" parTransId="{36B8BF09-16D6-4CF2-8910-915D6DA7C8BE}" sibTransId="{EA659CD4-B988-4703-A7DF-3F1D9E1AC728}"/>
    <dgm:cxn modelId="{27034D73-E688-48A8-80F6-810DEB625361}" type="presOf" srcId="{F654D0B2-32CD-4686-AF0E-F417E8D784F9}" destId="{BE3D8B08-AC5B-4DFB-9780-1F8EC8603C18}" srcOrd="0" destOrd="0" presId="urn:microsoft.com/office/officeart/2005/8/layout/pList2"/>
    <dgm:cxn modelId="{729CAF78-A65A-47F3-AA65-70808B11BA10}" srcId="{61E1BFC2-1434-4E55-AB12-F4B837018F9A}" destId="{671D061A-6A74-4714-8B24-9136E3E8F354}" srcOrd="1" destOrd="0" parTransId="{976F1A4A-A9A5-4CD8-BC13-9D435538669F}" sibTransId="{24FD0028-F68F-4B53-9B05-9961586F6605}"/>
    <dgm:cxn modelId="{3BEFF0AF-9D49-42C2-8453-4E11EF356522}" type="presOf" srcId="{DFCDB10C-87D8-4AEC-B571-00A32BBEBAFE}" destId="{F3DAE33C-571A-4E5D-B54A-20F54945848C}" srcOrd="0" destOrd="0" presId="urn:microsoft.com/office/officeart/2005/8/layout/pList2"/>
    <dgm:cxn modelId="{0EB7A956-D37E-471E-883C-F7625CE6662D}" type="presOf" srcId="{CF34AD15-F945-4150-974C-F1F503AC8D91}" destId="{F3DAE33C-571A-4E5D-B54A-20F54945848C}" srcOrd="0" destOrd="1" presId="urn:microsoft.com/office/officeart/2005/8/layout/pList2"/>
    <dgm:cxn modelId="{7110106A-C116-47DD-822D-95B5862773D3}" type="presOf" srcId="{53465372-4C9C-4A05-99A4-E8BD4C4CBB60}" destId="{53275DF2-650B-4CA5-B940-5EE2494860B9}" srcOrd="0" destOrd="2" presId="urn:microsoft.com/office/officeart/2005/8/layout/pList2"/>
    <dgm:cxn modelId="{548B37AA-26B9-4C18-A0FE-35EBD0DAC152}" type="presOf" srcId="{54398079-6FD8-4856-964E-A4B49F1CEEBA}" destId="{756378BF-AA2B-436F-9BE0-64FDC2C27C74}" srcOrd="0" destOrd="0" presId="urn:microsoft.com/office/officeart/2005/8/layout/pList2"/>
    <dgm:cxn modelId="{5BC1ED76-0081-4454-A61D-4C661A5B831E}" srcId="{61E1BFC2-1434-4E55-AB12-F4B837018F9A}" destId="{F654D0B2-32CD-4686-AF0E-F417E8D784F9}" srcOrd="2" destOrd="0" parTransId="{D2D4E5D8-285A-4E42-B06D-34CCCEF23563}" sibTransId="{BD8A3D98-8592-484F-BAE8-6C476D8F8CF8}"/>
    <dgm:cxn modelId="{6CD0F382-F9F1-4E74-A1C1-89477913C542}" srcId="{671D061A-6A74-4714-8B24-9136E3E8F354}" destId="{FB41B839-8C95-4D72-AC3F-F520186008CF}" srcOrd="0" destOrd="0" parTransId="{B5576532-14F9-46F2-8FF7-6E40C6A98B1D}" sibTransId="{FBE30449-FF33-428D-B139-058EB95B716D}"/>
    <dgm:cxn modelId="{C186A23B-C7D8-4EED-8BD2-64691826D78F}" srcId="{61E1BFC2-1434-4E55-AB12-F4B837018F9A}" destId="{DFCDB10C-87D8-4AEC-B571-00A32BBEBAFE}" srcOrd="0" destOrd="0" parTransId="{1074B543-CA2F-4238-81CA-6DE111872BB3}" sibTransId="{54398079-6FD8-4856-964E-A4B49F1CEEBA}"/>
    <dgm:cxn modelId="{2BD54DBE-C942-4491-B2AC-D2BAA0778248}" type="presOf" srcId="{C08EC24D-CAA9-44CE-B47C-33AC52A27829}" destId="{25DC2016-D986-42C1-BBCC-404357370149}" srcOrd="0" destOrd="0" presId="urn:microsoft.com/office/officeart/2005/8/layout/pList2"/>
    <dgm:cxn modelId="{CC246ED1-A270-4275-8B49-B2AE26B20D7E}" type="presOf" srcId="{F1D822AD-5E6F-4F51-B8AB-44BCB6098650}" destId="{0C79BE37-0F0B-4B67-A5DF-0537846D5F2D}" srcOrd="0" destOrd="1" presId="urn:microsoft.com/office/officeart/2005/8/layout/pList2"/>
    <dgm:cxn modelId="{279F5A4F-9B5D-462D-95ED-942CEA31FC36}" srcId="{F654D0B2-32CD-4686-AF0E-F417E8D784F9}" destId="{72012133-D377-4E48-92F9-83360FA83F3A}" srcOrd="0" destOrd="0" parTransId="{5BBA8E6B-4498-4621-8CDB-6A5D8C0C59F1}" sibTransId="{0E7AF5DB-01FA-4DDD-9E7C-5E01F73581BB}"/>
    <dgm:cxn modelId="{47D3A2CA-D189-4418-98E0-1025546DE59B}" type="presOf" srcId="{671D061A-6A74-4714-8B24-9136E3E8F354}" destId="{53275DF2-650B-4CA5-B940-5EE2494860B9}" srcOrd="0" destOrd="0" presId="urn:microsoft.com/office/officeart/2005/8/layout/pList2"/>
    <dgm:cxn modelId="{6B153775-FDFA-4BCA-A590-1A3DF984DCCD}" type="presParOf" srcId="{F8FDCCBC-0535-43C4-946F-572DF8306BBA}" destId="{A90C2AF9-862B-4634-B925-188FA90B72AA}" srcOrd="0" destOrd="0" presId="urn:microsoft.com/office/officeart/2005/8/layout/pList2"/>
    <dgm:cxn modelId="{21B0AB67-37E9-4277-8ECB-D0A995308A27}" type="presParOf" srcId="{F8FDCCBC-0535-43C4-946F-572DF8306BBA}" destId="{5359A907-1838-4198-B3E1-1C6256ACB0EE}" srcOrd="1" destOrd="0" presId="urn:microsoft.com/office/officeart/2005/8/layout/pList2"/>
    <dgm:cxn modelId="{7A04DBC0-B315-40A1-8150-9B693FDE47A9}" type="presParOf" srcId="{5359A907-1838-4198-B3E1-1C6256ACB0EE}" destId="{F6BADED7-6427-4093-9DEA-326BBA1BA612}" srcOrd="0" destOrd="0" presId="urn:microsoft.com/office/officeart/2005/8/layout/pList2"/>
    <dgm:cxn modelId="{840D2486-3ECB-4904-8AAE-90E56E1719FC}" type="presParOf" srcId="{F6BADED7-6427-4093-9DEA-326BBA1BA612}" destId="{F3DAE33C-571A-4E5D-B54A-20F54945848C}" srcOrd="0" destOrd="0" presId="urn:microsoft.com/office/officeart/2005/8/layout/pList2"/>
    <dgm:cxn modelId="{304E4A03-88F4-42E6-9D62-C255B5C2AD33}" type="presParOf" srcId="{F6BADED7-6427-4093-9DEA-326BBA1BA612}" destId="{F092ABD0-1339-40A7-A405-675F0CC5ADB1}" srcOrd="1" destOrd="0" presId="urn:microsoft.com/office/officeart/2005/8/layout/pList2"/>
    <dgm:cxn modelId="{BCFD8938-EB17-4127-84BB-8A52F82195AD}" type="presParOf" srcId="{F6BADED7-6427-4093-9DEA-326BBA1BA612}" destId="{78043578-02C8-4FB7-98A7-B92D9056B2E6}" srcOrd="2" destOrd="0" presId="urn:microsoft.com/office/officeart/2005/8/layout/pList2"/>
    <dgm:cxn modelId="{B2805F00-64D5-4FAF-A2A4-EE674544671F}" type="presParOf" srcId="{5359A907-1838-4198-B3E1-1C6256ACB0EE}" destId="{756378BF-AA2B-436F-9BE0-64FDC2C27C74}" srcOrd="1" destOrd="0" presId="urn:microsoft.com/office/officeart/2005/8/layout/pList2"/>
    <dgm:cxn modelId="{66EC8FB6-18C9-4A27-AD00-2D4CE4005456}" type="presParOf" srcId="{5359A907-1838-4198-B3E1-1C6256ACB0EE}" destId="{A705A608-53D9-4DB1-BCF6-57B2A83F3753}" srcOrd="2" destOrd="0" presId="urn:microsoft.com/office/officeart/2005/8/layout/pList2"/>
    <dgm:cxn modelId="{9C9C2BAA-02A7-43E8-B318-77751D21F957}" type="presParOf" srcId="{A705A608-53D9-4DB1-BCF6-57B2A83F3753}" destId="{53275DF2-650B-4CA5-B940-5EE2494860B9}" srcOrd="0" destOrd="0" presId="urn:microsoft.com/office/officeart/2005/8/layout/pList2"/>
    <dgm:cxn modelId="{FF382C4F-51B3-4FF1-90EF-682DE7DBC866}" type="presParOf" srcId="{A705A608-53D9-4DB1-BCF6-57B2A83F3753}" destId="{CADD42B4-A2D5-42F0-9475-90DA5CFCFDF0}" srcOrd="1" destOrd="0" presId="urn:microsoft.com/office/officeart/2005/8/layout/pList2"/>
    <dgm:cxn modelId="{005A663F-A4BD-4054-A361-B0A723C39D12}" type="presParOf" srcId="{A705A608-53D9-4DB1-BCF6-57B2A83F3753}" destId="{880F10A5-A5A6-496E-A525-97BE82F8BE10}" srcOrd="2" destOrd="0" presId="urn:microsoft.com/office/officeart/2005/8/layout/pList2"/>
    <dgm:cxn modelId="{02FE93AD-CB80-4DA2-BBC2-0BD7A843285F}" type="presParOf" srcId="{5359A907-1838-4198-B3E1-1C6256ACB0EE}" destId="{A2972229-C4FE-4C51-98BF-9BBA3F7FD0BC}" srcOrd="3" destOrd="0" presId="urn:microsoft.com/office/officeart/2005/8/layout/pList2"/>
    <dgm:cxn modelId="{E169E931-0023-4B52-8981-8EEDEEBAA150}" type="presParOf" srcId="{5359A907-1838-4198-B3E1-1C6256ACB0EE}" destId="{DE23D86E-2404-40B8-B877-974B30190BE8}" srcOrd="4" destOrd="0" presId="urn:microsoft.com/office/officeart/2005/8/layout/pList2"/>
    <dgm:cxn modelId="{325B3164-0650-42A2-B767-CDDCB56DC87D}" type="presParOf" srcId="{DE23D86E-2404-40B8-B877-974B30190BE8}" destId="{BE3D8B08-AC5B-4DFB-9780-1F8EC8603C18}" srcOrd="0" destOrd="0" presId="urn:microsoft.com/office/officeart/2005/8/layout/pList2"/>
    <dgm:cxn modelId="{FA1090EB-0BDD-4DF6-A560-CFA4C3010BD3}" type="presParOf" srcId="{DE23D86E-2404-40B8-B877-974B30190BE8}" destId="{04918438-6381-43F0-8798-6122496AF838}" srcOrd="1" destOrd="0" presId="urn:microsoft.com/office/officeart/2005/8/layout/pList2"/>
    <dgm:cxn modelId="{ED94B858-E3F2-4AD8-AF96-C288930B9BB9}" type="presParOf" srcId="{DE23D86E-2404-40B8-B877-974B30190BE8}" destId="{E47B47E2-3C1D-400F-A3D1-021C142E6D96}" srcOrd="2" destOrd="0" presId="urn:microsoft.com/office/officeart/2005/8/layout/pList2"/>
    <dgm:cxn modelId="{4394AB1B-D4C8-4E5A-A45E-F5E77E4001A2}" type="presParOf" srcId="{5359A907-1838-4198-B3E1-1C6256ACB0EE}" destId="{E944D44A-8EC6-4C34-A917-E07EA05819F9}" srcOrd="5" destOrd="0" presId="urn:microsoft.com/office/officeart/2005/8/layout/pList2"/>
    <dgm:cxn modelId="{4A52E986-6A5D-48A3-B0CB-769478C7D0DB}" type="presParOf" srcId="{5359A907-1838-4198-B3E1-1C6256ACB0EE}" destId="{788D16F2-27AD-4D16-B9AD-B074A3A112D0}" srcOrd="6" destOrd="0" presId="urn:microsoft.com/office/officeart/2005/8/layout/pList2"/>
    <dgm:cxn modelId="{7B85C5E0-BF02-409E-9E5C-0F770306D860}" type="presParOf" srcId="{788D16F2-27AD-4D16-B9AD-B074A3A112D0}" destId="{7F00A0D6-293D-41CC-8954-B9F94FC7B8EB}" srcOrd="0" destOrd="0" presId="urn:microsoft.com/office/officeart/2005/8/layout/pList2"/>
    <dgm:cxn modelId="{E8583CC2-B7CF-43EF-A413-33A29CCD8BED}" type="presParOf" srcId="{788D16F2-27AD-4D16-B9AD-B074A3A112D0}" destId="{2D0494D2-EBB8-4057-B4F8-D418AA4CAD0E}" srcOrd="1" destOrd="0" presId="urn:microsoft.com/office/officeart/2005/8/layout/pList2"/>
    <dgm:cxn modelId="{7F26DD7B-59F8-414F-B77D-5118D2AB85C4}" type="presParOf" srcId="{788D16F2-27AD-4D16-B9AD-B074A3A112D0}" destId="{58B65202-09F2-482F-8068-FA1B990A0653}" srcOrd="2" destOrd="0" presId="urn:microsoft.com/office/officeart/2005/8/layout/pList2"/>
    <dgm:cxn modelId="{E1159429-EBEF-4A52-92D9-9CF6527BA8E3}" type="presParOf" srcId="{5359A907-1838-4198-B3E1-1C6256ACB0EE}" destId="{25DC2016-D986-42C1-BBCC-404357370149}" srcOrd="7" destOrd="0" presId="urn:microsoft.com/office/officeart/2005/8/layout/pList2"/>
    <dgm:cxn modelId="{54D561E5-013B-47A5-B657-87366B960B14}" type="presParOf" srcId="{5359A907-1838-4198-B3E1-1C6256ACB0EE}" destId="{A51B2391-3A39-44D8-9E0D-7819E94CD256}" srcOrd="8" destOrd="0" presId="urn:microsoft.com/office/officeart/2005/8/layout/pList2"/>
    <dgm:cxn modelId="{34C48CDA-16DC-49C3-9DAF-40FEA82B7413}" type="presParOf" srcId="{A51B2391-3A39-44D8-9E0D-7819E94CD256}" destId="{0C79BE37-0F0B-4B67-A5DF-0537846D5F2D}" srcOrd="0" destOrd="0" presId="urn:microsoft.com/office/officeart/2005/8/layout/pList2"/>
    <dgm:cxn modelId="{4BC995DE-416A-4430-A64E-3FEDE623F043}" type="presParOf" srcId="{A51B2391-3A39-44D8-9E0D-7819E94CD256}" destId="{F323499A-8AC1-4EAC-9146-83570B59B770}" srcOrd="1" destOrd="0" presId="urn:microsoft.com/office/officeart/2005/8/layout/pList2"/>
    <dgm:cxn modelId="{49328C02-3F80-47A9-913B-EF1B0CC16719}" type="presParOf" srcId="{A51B2391-3A39-44D8-9E0D-7819E94CD256}" destId="{EC2DB4CD-73BE-427D-841B-CA7601D55767}" srcOrd="2" destOrd="0" presId="urn:microsoft.com/office/officeart/2005/8/layout/p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C7B3EA-14D9-4131-827D-272C901551C2}" type="doc">
      <dgm:prSet loTypeId="urn:microsoft.com/office/officeart/2005/8/layout/vList4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pPr latinLnBrk="1"/>
          <a:endParaRPr lang="ko-KR" altLang="en-US"/>
        </a:p>
      </dgm:t>
    </dgm:pt>
    <dgm:pt modelId="{DA6DB43D-08C2-4DA5-BF38-FD83509FF9BE}">
      <dgm:prSet phldrT="[텍스트]"/>
      <dgm:spPr>
        <a:ln>
          <a:solidFill>
            <a:schemeClr val="tx1"/>
          </a:solidFill>
        </a:ln>
      </dgm:spPr>
      <dgm:t>
        <a:bodyPr/>
        <a:lstStyle/>
        <a:p>
          <a:pPr algn="ctr" latinLnBrk="1"/>
          <a:r>
            <a:rPr lang="en-US" altLang="ko-KR" sz="2200" b="1" dirty="0" smtClean="0"/>
            <a:t>1877</a:t>
          </a:r>
          <a:r>
            <a:rPr lang="ko-KR" altLang="en-US" sz="2200" b="1" dirty="0" smtClean="0"/>
            <a:t>년</a:t>
          </a:r>
          <a:endParaRPr lang="ko-KR" altLang="en-US" sz="2200" b="1" dirty="0"/>
        </a:p>
      </dgm:t>
    </dgm:pt>
    <dgm:pt modelId="{3C8593EA-FCED-4B84-9F3E-CB47E9AD9306}" type="parTrans" cxnId="{D0D15193-4528-4B99-97E4-2966B5F7B92D}">
      <dgm:prSet/>
      <dgm:spPr/>
      <dgm:t>
        <a:bodyPr/>
        <a:lstStyle/>
        <a:p>
          <a:pPr latinLnBrk="1"/>
          <a:endParaRPr lang="ko-KR" altLang="en-US"/>
        </a:p>
      </dgm:t>
    </dgm:pt>
    <dgm:pt modelId="{88A767EC-8B5E-4303-B95C-5CE4DCCA065F}" type="sibTrans" cxnId="{D0D15193-4528-4B99-97E4-2966B5F7B92D}">
      <dgm:prSet/>
      <dgm:spPr/>
      <dgm:t>
        <a:bodyPr/>
        <a:lstStyle/>
        <a:p>
          <a:pPr latinLnBrk="1"/>
          <a:endParaRPr lang="ko-KR" altLang="en-US"/>
        </a:p>
      </dgm:t>
    </dgm:pt>
    <dgm:pt modelId="{A4F1AC1F-9B76-4123-8EAC-1698221BED23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algn="l" latinLnBrk="1"/>
          <a:r>
            <a:rPr lang="ko-KR" altLang="en-US" sz="1800" dirty="0" smtClean="0">
              <a:latin typeface="HY견고딕" pitchFamily="18" charset="-127"/>
              <a:ea typeface="HY견고딕" pitchFamily="18" charset="-127"/>
            </a:rPr>
            <a:t>제국대학의 관료 양성</a:t>
          </a:r>
          <a:endParaRPr lang="ko-KR" altLang="en-US" sz="1800" dirty="0">
            <a:latin typeface="HY견고딕" pitchFamily="18" charset="-127"/>
            <a:ea typeface="HY견고딕" pitchFamily="18" charset="-127"/>
          </a:endParaRPr>
        </a:p>
      </dgm:t>
    </dgm:pt>
    <dgm:pt modelId="{8E12A3E3-E6D7-4661-A874-47D7AFB69954}" type="parTrans" cxnId="{F6AD5FB9-C6F4-468D-BC6B-BF98646EECD9}">
      <dgm:prSet/>
      <dgm:spPr/>
      <dgm:t>
        <a:bodyPr/>
        <a:lstStyle/>
        <a:p>
          <a:pPr latinLnBrk="1"/>
          <a:endParaRPr lang="ko-KR" altLang="en-US"/>
        </a:p>
      </dgm:t>
    </dgm:pt>
    <dgm:pt modelId="{32B49666-5DCF-4855-9387-E81451378915}" type="sibTrans" cxnId="{F6AD5FB9-C6F4-468D-BC6B-BF98646EECD9}">
      <dgm:prSet/>
      <dgm:spPr/>
      <dgm:t>
        <a:bodyPr/>
        <a:lstStyle/>
        <a:p>
          <a:pPr latinLnBrk="1"/>
          <a:endParaRPr lang="ko-KR" altLang="en-US"/>
        </a:p>
      </dgm:t>
    </dgm:pt>
    <dgm:pt modelId="{470A2E0E-377F-4055-8C3E-881732F4A7B7}">
      <dgm:prSet phldrT="[텍스트]"/>
      <dgm:spPr>
        <a:ln>
          <a:solidFill>
            <a:schemeClr val="tx1"/>
          </a:solidFill>
        </a:ln>
      </dgm:spPr>
      <dgm:t>
        <a:bodyPr/>
        <a:lstStyle/>
        <a:p>
          <a:pPr algn="ctr" latinLnBrk="1"/>
          <a:r>
            <a:rPr lang="en-US" altLang="ko-KR" sz="2200" b="1" dirty="0" smtClean="0"/>
            <a:t>1885</a:t>
          </a:r>
          <a:r>
            <a:rPr lang="ko-KR" altLang="en-US" sz="2200" b="1" dirty="0" smtClean="0"/>
            <a:t>년</a:t>
          </a:r>
          <a:endParaRPr lang="ko-KR" altLang="en-US" sz="2200" b="1" dirty="0"/>
        </a:p>
      </dgm:t>
    </dgm:pt>
    <dgm:pt modelId="{7BA2B480-721A-40EE-B710-B2932CA85C08}" type="parTrans" cxnId="{085A7B6E-19F3-460F-984D-BB55615AC721}">
      <dgm:prSet/>
      <dgm:spPr/>
      <dgm:t>
        <a:bodyPr/>
        <a:lstStyle/>
        <a:p>
          <a:pPr latinLnBrk="1"/>
          <a:endParaRPr lang="ko-KR" altLang="en-US"/>
        </a:p>
      </dgm:t>
    </dgm:pt>
    <dgm:pt modelId="{7D82E7D2-1347-49A9-90AA-A579C906F686}" type="sibTrans" cxnId="{085A7B6E-19F3-460F-984D-BB55615AC721}">
      <dgm:prSet/>
      <dgm:spPr/>
      <dgm:t>
        <a:bodyPr/>
        <a:lstStyle/>
        <a:p>
          <a:pPr latinLnBrk="1"/>
          <a:endParaRPr lang="ko-KR" altLang="en-US"/>
        </a:p>
      </dgm:t>
    </dgm:pt>
    <dgm:pt modelId="{38B54F16-C86D-4A72-BC60-9FE9EED3E480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algn="l" latinLnBrk="1"/>
          <a:r>
            <a:rPr lang="ko-KR" altLang="en-US" sz="1800" dirty="0" smtClean="0">
              <a:latin typeface="HY견고딕" pitchFamily="18" charset="-127"/>
              <a:ea typeface="HY견고딕" pitchFamily="18" charset="-127"/>
            </a:rPr>
            <a:t>천황 중심의 관치사상</a:t>
          </a:r>
          <a:endParaRPr lang="ko-KR" altLang="en-US" sz="1800" dirty="0">
            <a:latin typeface="HY견고딕" pitchFamily="18" charset="-127"/>
            <a:ea typeface="HY견고딕" pitchFamily="18" charset="-127"/>
          </a:endParaRPr>
        </a:p>
      </dgm:t>
    </dgm:pt>
    <dgm:pt modelId="{FED13EF3-2674-4061-A4A4-D650EBCC850C}" type="parTrans" cxnId="{A0F2E053-1F69-4BF6-82EB-A596A4535824}">
      <dgm:prSet/>
      <dgm:spPr/>
      <dgm:t>
        <a:bodyPr/>
        <a:lstStyle/>
        <a:p>
          <a:pPr latinLnBrk="1"/>
          <a:endParaRPr lang="ko-KR" altLang="en-US"/>
        </a:p>
      </dgm:t>
    </dgm:pt>
    <dgm:pt modelId="{61C39F81-AB9F-459B-B6E5-68C2FF1DAE54}" type="sibTrans" cxnId="{A0F2E053-1F69-4BF6-82EB-A596A4535824}">
      <dgm:prSet/>
      <dgm:spPr/>
      <dgm:t>
        <a:bodyPr/>
        <a:lstStyle/>
        <a:p>
          <a:pPr latinLnBrk="1"/>
          <a:endParaRPr lang="ko-KR" altLang="en-US"/>
        </a:p>
      </dgm:t>
    </dgm:pt>
    <dgm:pt modelId="{689E2523-F8AD-4E8E-8896-6BEDA7B9AE1C}">
      <dgm:prSet phldrT="[텍스트]"/>
      <dgm:spPr>
        <a:ln>
          <a:solidFill>
            <a:schemeClr val="tx1"/>
          </a:solidFill>
        </a:ln>
      </dgm:spPr>
      <dgm:t>
        <a:bodyPr/>
        <a:lstStyle/>
        <a:p>
          <a:pPr algn="ctr" latinLnBrk="1"/>
          <a:r>
            <a:rPr lang="en-US" altLang="ko-KR" sz="2200" b="1" dirty="0" smtClean="0"/>
            <a:t>1887</a:t>
          </a:r>
          <a:r>
            <a:rPr lang="ko-KR" altLang="en-US" sz="2200" b="1" dirty="0" smtClean="0"/>
            <a:t>년</a:t>
          </a:r>
          <a:endParaRPr lang="ko-KR" altLang="en-US" sz="2200" b="1" dirty="0"/>
        </a:p>
      </dgm:t>
    </dgm:pt>
    <dgm:pt modelId="{B7F6993E-B749-40DD-9A0B-78EB15F67315}" type="parTrans" cxnId="{0B9FDC50-B0B7-465B-9147-DDE2067E7613}">
      <dgm:prSet/>
      <dgm:spPr/>
      <dgm:t>
        <a:bodyPr/>
        <a:lstStyle/>
        <a:p>
          <a:pPr latinLnBrk="1"/>
          <a:endParaRPr lang="ko-KR" altLang="en-US"/>
        </a:p>
      </dgm:t>
    </dgm:pt>
    <dgm:pt modelId="{B78E8959-29B4-479A-A2AB-0758814C602B}" type="sibTrans" cxnId="{0B9FDC50-B0B7-465B-9147-DDE2067E7613}">
      <dgm:prSet/>
      <dgm:spPr/>
      <dgm:t>
        <a:bodyPr/>
        <a:lstStyle/>
        <a:p>
          <a:pPr latinLnBrk="1"/>
          <a:endParaRPr lang="ko-KR" altLang="en-US"/>
        </a:p>
      </dgm:t>
    </dgm:pt>
    <dgm:pt modelId="{5C390D15-19D5-4688-866A-FC0C90C6543E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algn="l" latinLnBrk="1"/>
          <a:r>
            <a:rPr lang="ko-KR" altLang="en-US" sz="1700" dirty="0" smtClean="0">
              <a:latin typeface="HY견고딕" pitchFamily="18" charset="-127"/>
              <a:ea typeface="HY견고딕" pitchFamily="18" charset="-127"/>
            </a:rPr>
            <a:t>사민평등에 입각 고위관료 진출 기회 제공</a:t>
          </a:r>
          <a:endParaRPr lang="ko-KR" altLang="en-US" sz="1700" dirty="0">
            <a:latin typeface="HY견고딕" pitchFamily="18" charset="-127"/>
            <a:ea typeface="HY견고딕" pitchFamily="18" charset="-127"/>
          </a:endParaRPr>
        </a:p>
      </dgm:t>
    </dgm:pt>
    <dgm:pt modelId="{A919B5EC-8684-41AF-AC40-E05AA00B3F55}" type="parTrans" cxnId="{82502EE9-B1FB-4BF3-AB03-478282AEADF1}">
      <dgm:prSet/>
      <dgm:spPr/>
      <dgm:t>
        <a:bodyPr/>
        <a:lstStyle/>
        <a:p>
          <a:pPr latinLnBrk="1"/>
          <a:endParaRPr lang="ko-KR" altLang="en-US"/>
        </a:p>
      </dgm:t>
    </dgm:pt>
    <dgm:pt modelId="{87FC8597-98C2-443F-B6AB-5117BCC734D8}" type="sibTrans" cxnId="{82502EE9-B1FB-4BF3-AB03-478282AEADF1}">
      <dgm:prSet/>
      <dgm:spPr/>
      <dgm:t>
        <a:bodyPr/>
        <a:lstStyle/>
        <a:p>
          <a:pPr latinLnBrk="1"/>
          <a:endParaRPr lang="ko-KR" altLang="en-US"/>
        </a:p>
      </dgm:t>
    </dgm:pt>
    <dgm:pt modelId="{49A193B2-4E4D-4F53-9587-0AE7AF4107E8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algn="l" latinLnBrk="1"/>
          <a:r>
            <a:rPr lang="ko-KR" altLang="en-US" sz="1700" dirty="0" smtClean="0">
              <a:latin typeface="HY견고딕" pitchFamily="18" charset="-127"/>
              <a:ea typeface="HY견고딕" pitchFamily="18" charset="-127"/>
            </a:rPr>
            <a:t>실적 위주의 관리 임용</a:t>
          </a:r>
          <a:endParaRPr lang="ko-KR" altLang="en-US" sz="1700" dirty="0">
            <a:latin typeface="HY견고딕" pitchFamily="18" charset="-127"/>
            <a:ea typeface="HY견고딕" pitchFamily="18" charset="-127"/>
          </a:endParaRPr>
        </a:p>
      </dgm:t>
    </dgm:pt>
    <dgm:pt modelId="{2BBA643A-D3F4-4A5B-9CCD-A21395FA2F8B}" type="sibTrans" cxnId="{811C6887-3CCF-4BD4-A9C9-A774EAD12D7D}">
      <dgm:prSet/>
      <dgm:spPr/>
      <dgm:t>
        <a:bodyPr/>
        <a:lstStyle/>
        <a:p>
          <a:pPr latinLnBrk="1"/>
          <a:endParaRPr lang="ko-KR" altLang="en-US"/>
        </a:p>
      </dgm:t>
    </dgm:pt>
    <dgm:pt modelId="{F9F61BDD-AF13-49D0-9389-CA55EBB5531D}" type="parTrans" cxnId="{811C6887-3CCF-4BD4-A9C9-A774EAD12D7D}">
      <dgm:prSet/>
      <dgm:spPr/>
      <dgm:t>
        <a:bodyPr/>
        <a:lstStyle/>
        <a:p>
          <a:pPr latinLnBrk="1"/>
          <a:endParaRPr lang="ko-KR" altLang="en-US"/>
        </a:p>
      </dgm:t>
    </dgm:pt>
    <dgm:pt modelId="{3652A109-0569-4318-AB16-C2458CCE48F8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algn="l" latinLnBrk="1"/>
          <a:r>
            <a:rPr lang="ko-KR" altLang="en-US" sz="1800" dirty="0" smtClean="0">
              <a:latin typeface="HY견고딕" pitchFamily="18" charset="-127"/>
              <a:ea typeface="HY견고딕" pitchFamily="18" charset="-127"/>
            </a:rPr>
            <a:t>태정관 체제 폐지</a:t>
          </a:r>
          <a:endParaRPr lang="ko-KR" altLang="en-US" sz="1800" dirty="0">
            <a:latin typeface="HY견고딕" pitchFamily="18" charset="-127"/>
            <a:ea typeface="HY견고딕" pitchFamily="18" charset="-127"/>
          </a:endParaRPr>
        </a:p>
      </dgm:t>
    </dgm:pt>
    <dgm:pt modelId="{23DC943B-F5E0-457E-B5FA-24899EACC75D}" type="sibTrans" cxnId="{CA4F076B-A95F-431A-9817-BF63EDA4117E}">
      <dgm:prSet/>
      <dgm:spPr/>
      <dgm:t>
        <a:bodyPr/>
        <a:lstStyle/>
        <a:p>
          <a:pPr latinLnBrk="1"/>
          <a:endParaRPr lang="ko-KR" altLang="en-US"/>
        </a:p>
      </dgm:t>
    </dgm:pt>
    <dgm:pt modelId="{CB4EDF17-6AE7-4E23-855B-08DDBF480CEE}" type="parTrans" cxnId="{CA4F076B-A95F-431A-9817-BF63EDA4117E}">
      <dgm:prSet/>
      <dgm:spPr/>
      <dgm:t>
        <a:bodyPr/>
        <a:lstStyle/>
        <a:p>
          <a:pPr latinLnBrk="1"/>
          <a:endParaRPr lang="ko-KR" altLang="en-US"/>
        </a:p>
      </dgm:t>
    </dgm:pt>
    <dgm:pt modelId="{488A6CDD-5D78-4ADB-BAA9-AD361D8ECE6B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algn="l" latinLnBrk="1"/>
          <a:r>
            <a:rPr lang="ko-KR" altLang="en-US" sz="1800" dirty="0" smtClean="0">
              <a:latin typeface="HY견고딕" pitchFamily="18" charset="-127"/>
              <a:ea typeface="HY견고딕" pitchFamily="18" charset="-127"/>
            </a:rPr>
            <a:t>내각제도 창설</a:t>
          </a:r>
          <a:endParaRPr lang="ko-KR" altLang="en-US" sz="1800" dirty="0">
            <a:latin typeface="HY견고딕" pitchFamily="18" charset="-127"/>
            <a:ea typeface="HY견고딕" pitchFamily="18" charset="-127"/>
          </a:endParaRPr>
        </a:p>
      </dgm:t>
    </dgm:pt>
    <dgm:pt modelId="{A56482B9-F741-4CA1-B52C-C745649F109E}" type="parTrans" cxnId="{AAE59FB0-5257-4DC7-85E4-AE8C9B0E49C0}">
      <dgm:prSet/>
      <dgm:spPr/>
      <dgm:t>
        <a:bodyPr/>
        <a:lstStyle/>
        <a:p>
          <a:pPr latinLnBrk="1"/>
          <a:endParaRPr lang="ko-KR" altLang="en-US"/>
        </a:p>
      </dgm:t>
    </dgm:pt>
    <dgm:pt modelId="{764DDA7D-ABF5-422B-9620-1BDF6A72CD08}" type="sibTrans" cxnId="{AAE59FB0-5257-4DC7-85E4-AE8C9B0E49C0}">
      <dgm:prSet/>
      <dgm:spPr/>
      <dgm:t>
        <a:bodyPr/>
        <a:lstStyle/>
        <a:p>
          <a:pPr latinLnBrk="1"/>
          <a:endParaRPr lang="ko-KR" altLang="en-US"/>
        </a:p>
      </dgm:t>
    </dgm:pt>
    <dgm:pt modelId="{72446040-5682-4001-9F97-1D6830221683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algn="l" latinLnBrk="1"/>
          <a:r>
            <a:rPr lang="ko-KR" altLang="en-US" sz="1700" dirty="0" err="1" smtClean="0">
              <a:latin typeface="HY견고딕" pitchFamily="18" charset="-127"/>
              <a:ea typeface="HY견고딕" pitchFamily="18" charset="-127"/>
            </a:rPr>
            <a:t>번벌전통에서</a:t>
          </a:r>
          <a:r>
            <a:rPr lang="ko-KR" altLang="en-US" sz="1700" dirty="0" smtClean="0">
              <a:latin typeface="HY견고딕" pitchFamily="18" charset="-127"/>
              <a:ea typeface="HY견고딕" pitchFamily="18" charset="-127"/>
            </a:rPr>
            <a:t> 학벌전통으로 이로 인한 관료집단 등장</a:t>
          </a:r>
          <a:endParaRPr lang="ko-KR" altLang="en-US" sz="1700" dirty="0">
            <a:latin typeface="HY견고딕" pitchFamily="18" charset="-127"/>
            <a:ea typeface="HY견고딕" pitchFamily="18" charset="-127"/>
          </a:endParaRPr>
        </a:p>
      </dgm:t>
    </dgm:pt>
    <dgm:pt modelId="{2317A4A4-0989-451B-BE33-B515F5906B98}" type="parTrans" cxnId="{701BB99E-88DD-4143-BB13-D051B5E1F67C}">
      <dgm:prSet/>
      <dgm:spPr/>
      <dgm:t>
        <a:bodyPr/>
        <a:lstStyle/>
        <a:p>
          <a:pPr latinLnBrk="1"/>
          <a:endParaRPr lang="ko-KR" altLang="en-US"/>
        </a:p>
      </dgm:t>
    </dgm:pt>
    <dgm:pt modelId="{05067A97-994A-4B06-A603-0F026545C4A3}" type="sibTrans" cxnId="{701BB99E-88DD-4143-BB13-D051B5E1F67C}">
      <dgm:prSet/>
      <dgm:spPr/>
      <dgm:t>
        <a:bodyPr/>
        <a:lstStyle/>
        <a:p>
          <a:pPr latinLnBrk="1"/>
          <a:endParaRPr lang="ko-KR" altLang="en-US"/>
        </a:p>
      </dgm:t>
    </dgm:pt>
    <dgm:pt modelId="{94B57887-8F0A-44DC-90B2-256C2AD9EE62}" type="pres">
      <dgm:prSet presAssocID="{88C7B3EA-14D9-4131-827D-272C901551C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322A4B7-B511-4755-9704-E29F1E6F0266}" type="pres">
      <dgm:prSet presAssocID="{DA6DB43D-08C2-4DA5-BF38-FD83509FF9BE}" presName="comp" presStyleCnt="0"/>
      <dgm:spPr/>
      <dgm:t>
        <a:bodyPr/>
        <a:lstStyle/>
        <a:p>
          <a:pPr latinLnBrk="1"/>
          <a:endParaRPr lang="ko-KR" altLang="en-US"/>
        </a:p>
      </dgm:t>
    </dgm:pt>
    <dgm:pt modelId="{0C47E651-DDCB-4F06-BF74-8598826899CC}" type="pres">
      <dgm:prSet presAssocID="{DA6DB43D-08C2-4DA5-BF38-FD83509FF9BE}" presName="box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30EE6DB3-0CF4-49FB-9C71-A8063F91CF95}" type="pres">
      <dgm:prSet presAssocID="{DA6DB43D-08C2-4DA5-BF38-FD83509FF9BE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129FAEF4-AAD2-433F-B2FC-2F8D05CB5B43}" type="pres">
      <dgm:prSet presAssocID="{DA6DB43D-08C2-4DA5-BF38-FD83509FF9B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8B1359-DA0E-4C0C-B8B3-D773468518F9}" type="pres">
      <dgm:prSet presAssocID="{88A767EC-8B5E-4303-B95C-5CE4DCCA065F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3E2A551C-4681-4660-BB60-869BC91C77DA}" type="pres">
      <dgm:prSet presAssocID="{470A2E0E-377F-4055-8C3E-881732F4A7B7}" presName="comp" presStyleCnt="0"/>
      <dgm:spPr/>
      <dgm:t>
        <a:bodyPr/>
        <a:lstStyle/>
        <a:p>
          <a:pPr latinLnBrk="1"/>
          <a:endParaRPr lang="ko-KR" altLang="en-US"/>
        </a:p>
      </dgm:t>
    </dgm:pt>
    <dgm:pt modelId="{9FE4FCD8-5852-426F-85D3-D00C5C0152A8}" type="pres">
      <dgm:prSet presAssocID="{470A2E0E-377F-4055-8C3E-881732F4A7B7}" presName="box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26B38924-2DA7-4A27-93DD-F5626B7C12ED}" type="pres">
      <dgm:prSet presAssocID="{470A2E0E-377F-4055-8C3E-881732F4A7B7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7DFDDFB0-F813-4ADB-AD2F-591F3DC16EA8}" type="pres">
      <dgm:prSet presAssocID="{470A2E0E-377F-4055-8C3E-881732F4A7B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CDEE39-0A7D-400F-ABB3-7FE7DD28F20D}" type="pres">
      <dgm:prSet presAssocID="{7D82E7D2-1347-49A9-90AA-A579C906F686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1B7C735C-445C-4842-9652-CDD15AF1E263}" type="pres">
      <dgm:prSet presAssocID="{689E2523-F8AD-4E8E-8896-6BEDA7B9AE1C}" presName="comp" presStyleCnt="0"/>
      <dgm:spPr/>
      <dgm:t>
        <a:bodyPr/>
        <a:lstStyle/>
        <a:p>
          <a:pPr latinLnBrk="1"/>
          <a:endParaRPr lang="ko-KR" altLang="en-US"/>
        </a:p>
      </dgm:t>
    </dgm:pt>
    <dgm:pt modelId="{C10A07D7-C630-4C91-A207-76599E27292A}" type="pres">
      <dgm:prSet presAssocID="{689E2523-F8AD-4E8E-8896-6BEDA7B9AE1C}" presName="box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9AA44BAD-609D-4F2C-AB6E-4D923433DEFA}" type="pres">
      <dgm:prSet presAssocID="{689E2523-F8AD-4E8E-8896-6BEDA7B9AE1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BA8EEF45-9D6C-42AF-A1F2-D651AFF1AAE5}" type="pres">
      <dgm:prSet presAssocID="{689E2523-F8AD-4E8E-8896-6BEDA7B9AE1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E0F3222-1261-47BA-A1F3-AEF5AFCA9CD5}" type="presOf" srcId="{3652A109-0569-4318-AB16-C2458CCE48F8}" destId="{9FE4FCD8-5852-426F-85D3-D00C5C0152A8}" srcOrd="0" destOrd="1" presId="urn:microsoft.com/office/officeart/2005/8/layout/vList4"/>
    <dgm:cxn modelId="{18E06A90-CE18-46DA-B98E-B6767A08CA28}" type="presOf" srcId="{88C7B3EA-14D9-4131-827D-272C901551C2}" destId="{94B57887-8F0A-44DC-90B2-256C2AD9EE62}" srcOrd="0" destOrd="0" presId="urn:microsoft.com/office/officeart/2005/8/layout/vList4"/>
    <dgm:cxn modelId="{1AA67B57-6A11-4AB1-9B55-45468892716F}" type="presOf" srcId="{DA6DB43D-08C2-4DA5-BF38-FD83509FF9BE}" destId="{0C47E651-DDCB-4F06-BF74-8598826899CC}" srcOrd="0" destOrd="0" presId="urn:microsoft.com/office/officeart/2005/8/layout/vList4"/>
    <dgm:cxn modelId="{166E11AD-1848-43DB-B80E-75C21A5D85C5}" type="presOf" srcId="{72446040-5682-4001-9F97-1D6830221683}" destId="{C10A07D7-C630-4C91-A207-76599E27292A}" srcOrd="0" destOrd="3" presId="urn:microsoft.com/office/officeart/2005/8/layout/vList4"/>
    <dgm:cxn modelId="{D1E8E2C2-8696-40AA-915D-9997AF618469}" type="presOf" srcId="{38B54F16-C86D-4A72-BC60-9FE9EED3E480}" destId="{9FE4FCD8-5852-426F-85D3-D00C5C0152A8}" srcOrd="0" destOrd="3" presId="urn:microsoft.com/office/officeart/2005/8/layout/vList4"/>
    <dgm:cxn modelId="{D0D15193-4528-4B99-97E4-2966B5F7B92D}" srcId="{88C7B3EA-14D9-4131-827D-272C901551C2}" destId="{DA6DB43D-08C2-4DA5-BF38-FD83509FF9BE}" srcOrd="0" destOrd="0" parTransId="{3C8593EA-FCED-4B84-9F3E-CB47E9AD9306}" sibTransId="{88A767EC-8B5E-4303-B95C-5CE4DCCA065F}"/>
    <dgm:cxn modelId="{811C6887-3CCF-4BD4-A9C9-A774EAD12D7D}" srcId="{689E2523-F8AD-4E8E-8896-6BEDA7B9AE1C}" destId="{49A193B2-4E4D-4F53-9587-0AE7AF4107E8}" srcOrd="0" destOrd="0" parTransId="{F9F61BDD-AF13-49D0-9389-CA55EBB5531D}" sibTransId="{2BBA643A-D3F4-4A5B-9CCD-A21395FA2F8B}"/>
    <dgm:cxn modelId="{085A7B6E-19F3-460F-984D-BB55615AC721}" srcId="{88C7B3EA-14D9-4131-827D-272C901551C2}" destId="{470A2E0E-377F-4055-8C3E-881732F4A7B7}" srcOrd="1" destOrd="0" parTransId="{7BA2B480-721A-40EE-B710-B2932CA85C08}" sibTransId="{7D82E7D2-1347-49A9-90AA-A579C906F686}"/>
    <dgm:cxn modelId="{920D5B8D-2CBC-4FD6-8381-A735A46C1981}" type="presOf" srcId="{488A6CDD-5D78-4ADB-BAA9-AD361D8ECE6B}" destId="{9FE4FCD8-5852-426F-85D3-D00C5C0152A8}" srcOrd="0" destOrd="2" presId="urn:microsoft.com/office/officeart/2005/8/layout/vList4"/>
    <dgm:cxn modelId="{A0F2E053-1F69-4BF6-82EB-A596A4535824}" srcId="{470A2E0E-377F-4055-8C3E-881732F4A7B7}" destId="{38B54F16-C86D-4A72-BC60-9FE9EED3E480}" srcOrd="2" destOrd="0" parTransId="{FED13EF3-2674-4061-A4A4-D650EBCC850C}" sibTransId="{61C39F81-AB9F-459B-B6E5-68C2FF1DAE54}"/>
    <dgm:cxn modelId="{0F4AB576-49B6-450F-9C88-5EAA1D305AE1}" type="presOf" srcId="{A4F1AC1F-9B76-4123-8EAC-1698221BED23}" destId="{0C47E651-DDCB-4F06-BF74-8598826899CC}" srcOrd="0" destOrd="1" presId="urn:microsoft.com/office/officeart/2005/8/layout/vList4"/>
    <dgm:cxn modelId="{C732421D-160A-48AF-9451-21D0CCCD2147}" type="presOf" srcId="{5C390D15-19D5-4688-866A-FC0C90C6543E}" destId="{BA8EEF45-9D6C-42AF-A1F2-D651AFF1AAE5}" srcOrd="1" destOrd="2" presId="urn:microsoft.com/office/officeart/2005/8/layout/vList4"/>
    <dgm:cxn modelId="{A0BBEE25-E5A9-42F5-8DA1-B1DE2A95B6AB}" type="presOf" srcId="{49A193B2-4E4D-4F53-9587-0AE7AF4107E8}" destId="{BA8EEF45-9D6C-42AF-A1F2-D651AFF1AAE5}" srcOrd="1" destOrd="1" presId="urn:microsoft.com/office/officeart/2005/8/layout/vList4"/>
    <dgm:cxn modelId="{A3403294-9BC2-4AF6-824E-7092D2DB5BD4}" type="presOf" srcId="{5C390D15-19D5-4688-866A-FC0C90C6543E}" destId="{C10A07D7-C630-4C91-A207-76599E27292A}" srcOrd="0" destOrd="2" presId="urn:microsoft.com/office/officeart/2005/8/layout/vList4"/>
    <dgm:cxn modelId="{701BB99E-88DD-4143-BB13-D051B5E1F67C}" srcId="{689E2523-F8AD-4E8E-8896-6BEDA7B9AE1C}" destId="{72446040-5682-4001-9F97-1D6830221683}" srcOrd="2" destOrd="0" parTransId="{2317A4A4-0989-451B-BE33-B515F5906B98}" sibTransId="{05067A97-994A-4B06-A603-0F026545C4A3}"/>
    <dgm:cxn modelId="{F6AD5FB9-C6F4-468D-BC6B-BF98646EECD9}" srcId="{DA6DB43D-08C2-4DA5-BF38-FD83509FF9BE}" destId="{A4F1AC1F-9B76-4123-8EAC-1698221BED23}" srcOrd="0" destOrd="0" parTransId="{8E12A3E3-E6D7-4661-A874-47D7AFB69954}" sibTransId="{32B49666-5DCF-4855-9387-E81451378915}"/>
    <dgm:cxn modelId="{5704DEED-08A7-4279-81EF-163EBBF038AA}" type="presOf" srcId="{689E2523-F8AD-4E8E-8896-6BEDA7B9AE1C}" destId="{BA8EEF45-9D6C-42AF-A1F2-D651AFF1AAE5}" srcOrd="1" destOrd="0" presId="urn:microsoft.com/office/officeart/2005/8/layout/vList4"/>
    <dgm:cxn modelId="{0B9FDC50-B0B7-465B-9147-DDE2067E7613}" srcId="{88C7B3EA-14D9-4131-827D-272C901551C2}" destId="{689E2523-F8AD-4E8E-8896-6BEDA7B9AE1C}" srcOrd="2" destOrd="0" parTransId="{B7F6993E-B749-40DD-9A0B-78EB15F67315}" sibTransId="{B78E8959-29B4-479A-A2AB-0758814C602B}"/>
    <dgm:cxn modelId="{82502EE9-B1FB-4BF3-AB03-478282AEADF1}" srcId="{689E2523-F8AD-4E8E-8896-6BEDA7B9AE1C}" destId="{5C390D15-19D5-4688-866A-FC0C90C6543E}" srcOrd="1" destOrd="0" parTransId="{A919B5EC-8684-41AF-AC40-E05AA00B3F55}" sibTransId="{87FC8597-98C2-443F-B6AB-5117BCC734D8}"/>
    <dgm:cxn modelId="{FD7CF789-0C1F-4B7F-82E0-60E4A739340B}" type="presOf" srcId="{DA6DB43D-08C2-4DA5-BF38-FD83509FF9BE}" destId="{129FAEF4-AAD2-433F-B2FC-2F8D05CB5B43}" srcOrd="1" destOrd="0" presId="urn:microsoft.com/office/officeart/2005/8/layout/vList4"/>
    <dgm:cxn modelId="{F8C41CFA-2B30-4825-9E00-E1015C544338}" type="presOf" srcId="{72446040-5682-4001-9F97-1D6830221683}" destId="{BA8EEF45-9D6C-42AF-A1F2-D651AFF1AAE5}" srcOrd="1" destOrd="3" presId="urn:microsoft.com/office/officeart/2005/8/layout/vList4"/>
    <dgm:cxn modelId="{FAC5AE0D-BC24-428A-B9A2-B4E2B99D4BCA}" type="presOf" srcId="{689E2523-F8AD-4E8E-8896-6BEDA7B9AE1C}" destId="{C10A07D7-C630-4C91-A207-76599E27292A}" srcOrd="0" destOrd="0" presId="urn:microsoft.com/office/officeart/2005/8/layout/vList4"/>
    <dgm:cxn modelId="{F4B45C2E-01CA-41CD-9E93-7F15E4741850}" type="presOf" srcId="{3652A109-0569-4318-AB16-C2458CCE48F8}" destId="{7DFDDFB0-F813-4ADB-AD2F-591F3DC16EA8}" srcOrd="1" destOrd="1" presId="urn:microsoft.com/office/officeart/2005/8/layout/vList4"/>
    <dgm:cxn modelId="{CA4F076B-A95F-431A-9817-BF63EDA4117E}" srcId="{470A2E0E-377F-4055-8C3E-881732F4A7B7}" destId="{3652A109-0569-4318-AB16-C2458CCE48F8}" srcOrd="0" destOrd="0" parTransId="{CB4EDF17-6AE7-4E23-855B-08DDBF480CEE}" sibTransId="{23DC943B-F5E0-457E-B5FA-24899EACC75D}"/>
    <dgm:cxn modelId="{06F3175B-01E5-4476-8DA9-8F58F67AA721}" type="presOf" srcId="{49A193B2-4E4D-4F53-9587-0AE7AF4107E8}" destId="{C10A07D7-C630-4C91-A207-76599E27292A}" srcOrd="0" destOrd="1" presId="urn:microsoft.com/office/officeart/2005/8/layout/vList4"/>
    <dgm:cxn modelId="{CFE4C0D5-D5C2-4AA5-8D09-618DC02F08FE}" type="presOf" srcId="{470A2E0E-377F-4055-8C3E-881732F4A7B7}" destId="{9FE4FCD8-5852-426F-85D3-D00C5C0152A8}" srcOrd="0" destOrd="0" presId="urn:microsoft.com/office/officeart/2005/8/layout/vList4"/>
    <dgm:cxn modelId="{AD0C4468-86E2-4474-B01E-9A0E5CF7B83A}" type="presOf" srcId="{A4F1AC1F-9B76-4123-8EAC-1698221BED23}" destId="{129FAEF4-AAD2-433F-B2FC-2F8D05CB5B43}" srcOrd="1" destOrd="1" presId="urn:microsoft.com/office/officeart/2005/8/layout/vList4"/>
    <dgm:cxn modelId="{C4EA3334-1904-409B-83D2-D77A7990FFF0}" type="presOf" srcId="{488A6CDD-5D78-4ADB-BAA9-AD361D8ECE6B}" destId="{7DFDDFB0-F813-4ADB-AD2F-591F3DC16EA8}" srcOrd="1" destOrd="2" presId="urn:microsoft.com/office/officeart/2005/8/layout/vList4"/>
    <dgm:cxn modelId="{DBA86392-D2F6-473A-8B54-1123180485F6}" type="presOf" srcId="{38B54F16-C86D-4A72-BC60-9FE9EED3E480}" destId="{7DFDDFB0-F813-4ADB-AD2F-591F3DC16EA8}" srcOrd="1" destOrd="3" presId="urn:microsoft.com/office/officeart/2005/8/layout/vList4"/>
    <dgm:cxn modelId="{AAE59FB0-5257-4DC7-85E4-AE8C9B0E49C0}" srcId="{470A2E0E-377F-4055-8C3E-881732F4A7B7}" destId="{488A6CDD-5D78-4ADB-BAA9-AD361D8ECE6B}" srcOrd="1" destOrd="0" parTransId="{A56482B9-F741-4CA1-B52C-C745649F109E}" sibTransId="{764DDA7D-ABF5-422B-9620-1BDF6A72CD08}"/>
    <dgm:cxn modelId="{0386F15A-B081-4AB3-B465-D769B6EC3AFC}" type="presOf" srcId="{470A2E0E-377F-4055-8C3E-881732F4A7B7}" destId="{7DFDDFB0-F813-4ADB-AD2F-591F3DC16EA8}" srcOrd="1" destOrd="0" presId="urn:microsoft.com/office/officeart/2005/8/layout/vList4"/>
    <dgm:cxn modelId="{CA9B3FF2-151B-482F-B65A-174318953A9B}" type="presParOf" srcId="{94B57887-8F0A-44DC-90B2-256C2AD9EE62}" destId="{A322A4B7-B511-4755-9704-E29F1E6F0266}" srcOrd="0" destOrd="0" presId="urn:microsoft.com/office/officeart/2005/8/layout/vList4"/>
    <dgm:cxn modelId="{105E3E64-8A80-4AF6-BB06-9E1C30479EB8}" type="presParOf" srcId="{A322A4B7-B511-4755-9704-E29F1E6F0266}" destId="{0C47E651-DDCB-4F06-BF74-8598826899CC}" srcOrd="0" destOrd="0" presId="urn:microsoft.com/office/officeart/2005/8/layout/vList4"/>
    <dgm:cxn modelId="{F4A82BF6-84F7-4494-A588-66EC58C10E30}" type="presParOf" srcId="{A322A4B7-B511-4755-9704-E29F1E6F0266}" destId="{30EE6DB3-0CF4-49FB-9C71-A8063F91CF95}" srcOrd="1" destOrd="0" presId="urn:microsoft.com/office/officeart/2005/8/layout/vList4"/>
    <dgm:cxn modelId="{6B48CF06-AC2E-43C9-B481-C13B9BA70C37}" type="presParOf" srcId="{A322A4B7-B511-4755-9704-E29F1E6F0266}" destId="{129FAEF4-AAD2-433F-B2FC-2F8D05CB5B43}" srcOrd="2" destOrd="0" presId="urn:microsoft.com/office/officeart/2005/8/layout/vList4"/>
    <dgm:cxn modelId="{EBE73EF0-3BD9-4AEC-98C0-03989208BE6F}" type="presParOf" srcId="{94B57887-8F0A-44DC-90B2-256C2AD9EE62}" destId="{808B1359-DA0E-4C0C-B8B3-D773468518F9}" srcOrd="1" destOrd="0" presId="urn:microsoft.com/office/officeart/2005/8/layout/vList4"/>
    <dgm:cxn modelId="{381752AE-52E9-4DCF-88A4-99A0529D7F8E}" type="presParOf" srcId="{94B57887-8F0A-44DC-90B2-256C2AD9EE62}" destId="{3E2A551C-4681-4660-BB60-869BC91C77DA}" srcOrd="2" destOrd="0" presId="urn:microsoft.com/office/officeart/2005/8/layout/vList4"/>
    <dgm:cxn modelId="{DFDB9D06-AA47-4AE2-A1F0-965E4979BD2A}" type="presParOf" srcId="{3E2A551C-4681-4660-BB60-869BC91C77DA}" destId="{9FE4FCD8-5852-426F-85D3-D00C5C0152A8}" srcOrd="0" destOrd="0" presId="urn:microsoft.com/office/officeart/2005/8/layout/vList4"/>
    <dgm:cxn modelId="{B72E1B8D-1201-4965-A0E5-EA0A64D5FF29}" type="presParOf" srcId="{3E2A551C-4681-4660-BB60-869BC91C77DA}" destId="{26B38924-2DA7-4A27-93DD-F5626B7C12ED}" srcOrd="1" destOrd="0" presId="urn:microsoft.com/office/officeart/2005/8/layout/vList4"/>
    <dgm:cxn modelId="{0196E9E2-3E92-4784-BD7F-1854D2AE11D4}" type="presParOf" srcId="{3E2A551C-4681-4660-BB60-869BC91C77DA}" destId="{7DFDDFB0-F813-4ADB-AD2F-591F3DC16EA8}" srcOrd="2" destOrd="0" presId="urn:microsoft.com/office/officeart/2005/8/layout/vList4"/>
    <dgm:cxn modelId="{2EB317D4-EDB3-47B4-81FF-23469399F7CA}" type="presParOf" srcId="{94B57887-8F0A-44DC-90B2-256C2AD9EE62}" destId="{4ECDEE39-0A7D-400F-ABB3-7FE7DD28F20D}" srcOrd="3" destOrd="0" presId="urn:microsoft.com/office/officeart/2005/8/layout/vList4"/>
    <dgm:cxn modelId="{EF5C422E-BDC0-4346-9A66-F5ACC9EE1B1C}" type="presParOf" srcId="{94B57887-8F0A-44DC-90B2-256C2AD9EE62}" destId="{1B7C735C-445C-4842-9652-CDD15AF1E263}" srcOrd="4" destOrd="0" presId="urn:microsoft.com/office/officeart/2005/8/layout/vList4"/>
    <dgm:cxn modelId="{5E716C40-CADC-4500-8B89-E333C149DF01}" type="presParOf" srcId="{1B7C735C-445C-4842-9652-CDD15AF1E263}" destId="{C10A07D7-C630-4C91-A207-76599E27292A}" srcOrd="0" destOrd="0" presId="urn:microsoft.com/office/officeart/2005/8/layout/vList4"/>
    <dgm:cxn modelId="{D6D821F2-AB45-41D3-A14B-38E5082BE4A0}" type="presParOf" srcId="{1B7C735C-445C-4842-9652-CDD15AF1E263}" destId="{9AA44BAD-609D-4F2C-AB6E-4D923433DEFA}" srcOrd="1" destOrd="0" presId="urn:microsoft.com/office/officeart/2005/8/layout/vList4"/>
    <dgm:cxn modelId="{9A57CA63-ACBE-4EF2-9137-ECA53104CDCC}" type="presParOf" srcId="{1B7C735C-445C-4842-9652-CDD15AF1E263}" destId="{BA8EEF45-9D6C-42AF-A1F2-D651AFF1AAE5}" srcOrd="2" destOrd="0" presId="urn:microsoft.com/office/officeart/2005/8/layout/vList4"/>
  </dgm:cxnLst>
  <dgm:bg/>
  <dgm:whole>
    <a:ln>
      <a:solidFill>
        <a:schemeClr val="bg1"/>
      </a:solidFill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C82B63-E3B3-45E2-B0B7-E4DEBDDA79C1}" type="doc">
      <dgm:prSet loTypeId="urn:microsoft.com/office/officeart/2005/8/layout/gear1" loCatId="relationship" qsTypeId="urn:microsoft.com/office/officeart/2005/8/quickstyle/3d2" qsCatId="3D" csTypeId="urn:microsoft.com/office/officeart/2005/8/colors/accent0_2" csCatId="mainScheme" phldr="1"/>
      <dgm:spPr/>
    </dgm:pt>
    <dgm:pt modelId="{D9322EBD-CCBD-4487-B254-441614313DBA}">
      <dgm:prSet phldrT="[텍스트]" custT="1"/>
      <dgm:spPr/>
      <dgm:t>
        <a:bodyPr/>
        <a:lstStyle/>
        <a:p>
          <a:pPr latinLnBrk="1"/>
          <a:r>
            <a:rPr lang="ko-KR" altLang="en-US" sz="1800" dirty="0" err="1" smtClean="0">
              <a:latin typeface="휴먼둥근헤드라인" pitchFamily="18" charset="-127"/>
              <a:ea typeface="휴먼둥근헤드라인" pitchFamily="18" charset="-127"/>
            </a:rPr>
            <a:t>자민당</a:t>
          </a:r>
          <a:endParaRPr lang="ko-KR" altLang="en-US" sz="1800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DED17EED-BAD8-49FB-93C7-CF4BE46AF769}" type="parTrans" cxnId="{057C7C33-30CD-4286-AD17-F6383F25454E}">
      <dgm:prSet/>
      <dgm:spPr/>
      <dgm:t>
        <a:bodyPr/>
        <a:lstStyle/>
        <a:p>
          <a:pPr latinLnBrk="1"/>
          <a:endParaRPr lang="ko-KR" altLang="en-US"/>
        </a:p>
      </dgm:t>
    </dgm:pt>
    <dgm:pt modelId="{F1F06106-FA09-4604-BDBD-ED2BE09CD37E}" type="sibTrans" cxnId="{057C7C33-30CD-4286-AD17-F6383F25454E}">
      <dgm:prSet/>
      <dgm:spPr/>
      <dgm:t>
        <a:bodyPr/>
        <a:lstStyle/>
        <a:p>
          <a:pPr latinLnBrk="1"/>
          <a:endParaRPr lang="ko-KR" altLang="en-US"/>
        </a:p>
      </dgm:t>
    </dgm:pt>
    <dgm:pt modelId="{19048AD6-5B77-4D65-89FC-5CB6E618CCFA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휴먼둥근헤드라인" pitchFamily="18" charset="-127"/>
              <a:ea typeface="휴먼둥근헤드라인" pitchFamily="18" charset="-127"/>
            </a:rPr>
            <a:t>업계</a:t>
          </a:r>
          <a:endParaRPr lang="ko-KR" altLang="en-US" sz="1800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7EACDB4D-2D2D-497F-9B87-ED938461BB8D}" type="parTrans" cxnId="{85F2FE6C-C724-4175-9B88-19C1C83E14CE}">
      <dgm:prSet/>
      <dgm:spPr/>
      <dgm:t>
        <a:bodyPr/>
        <a:lstStyle/>
        <a:p>
          <a:pPr latinLnBrk="1"/>
          <a:endParaRPr lang="ko-KR" altLang="en-US"/>
        </a:p>
      </dgm:t>
    </dgm:pt>
    <dgm:pt modelId="{A92AC5B1-B129-4547-9757-9023B5697116}" type="sibTrans" cxnId="{85F2FE6C-C724-4175-9B88-19C1C83E14CE}">
      <dgm:prSet/>
      <dgm:spPr/>
      <dgm:t>
        <a:bodyPr/>
        <a:lstStyle/>
        <a:p>
          <a:pPr latinLnBrk="1"/>
          <a:endParaRPr lang="ko-KR" altLang="en-US"/>
        </a:p>
      </dgm:t>
    </dgm:pt>
    <dgm:pt modelId="{2D958197-63FB-494E-B203-C3A93B7A9102}">
      <dgm:prSet phldrT="[텍스트]" custT="1"/>
      <dgm:spPr/>
      <dgm:t>
        <a:bodyPr/>
        <a:lstStyle/>
        <a:p>
          <a:pPr latinLnBrk="1"/>
          <a:r>
            <a:rPr lang="ko-KR" altLang="en-US" sz="1800" dirty="0" err="1" smtClean="0">
              <a:latin typeface="휴먼둥근헤드라인" pitchFamily="18" charset="-127"/>
              <a:ea typeface="휴먼둥근헤드라인" pitchFamily="18" charset="-127"/>
            </a:rPr>
            <a:t>운수성</a:t>
          </a:r>
          <a:endParaRPr lang="ko-KR" altLang="en-US" sz="1800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FE52FD91-DFE7-4A64-9554-E3CC19A320B3}" type="parTrans" cxnId="{D34B63DD-87D0-41FF-8842-5E5AEA87DF87}">
      <dgm:prSet/>
      <dgm:spPr/>
      <dgm:t>
        <a:bodyPr/>
        <a:lstStyle/>
        <a:p>
          <a:pPr latinLnBrk="1"/>
          <a:endParaRPr lang="ko-KR" altLang="en-US"/>
        </a:p>
      </dgm:t>
    </dgm:pt>
    <dgm:pt modelId="{91C2A42D-3C4B-41C8-AE22-1FAF671AB029}" type="sibTrans" cxnId="{D34B63DD-87D0-41FF-8842-5E5AEA87DF87}">
      <dgm:prSet/>
      <dgm:spPr/>
      <dgm:t>
        <a:bodyPr/>
        <a:lstStyle/>
        <a:p>
          <a:pPr latinLnBrk="1"/>
          <a:endParaRPr lang="ko-KR" altLang="en-US"/>
        </a:p>
      </dgm:t>
    </dgm:pt>
    <dgm:pt modelId="{0CF8ED31-8932-4513-915B-C3D2C9B19A43}" type="pres">
      <dgm:prSet presAssocID="{41C82B63-E3B3-45E2-B0B7-E4DEBDDA79C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314A4A3-850D-4187-88C5-CE8658E1C0B8}" type="pres">
      <dgm:prSet presAssocID="{D9322EBD-CCBD-4487-B254-441614313DB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F56D18-268E-4D42-A33C-89A31D94B645}" type="pres">
      <dgm:prSet presAssocID="{D9322EBD-CCBD-4487-B254-441614313DBA}" presName="gear1srcNode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DB756697-E653-4C34-862B-D5D870A0CDE3}" type="pres">
      <dgm:prSet presAssocID="{D9322EBD-CCBD-4487-B254-441614313DBA}" presName="gear1dstNode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CB4D4C84-BA26-4470-8F4D-7EA911395308}" type="pres">
      <dgm:prSet presAssocID="{19048AD6-5B77-4D65-89FC-5CB6E618CCF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FBB889-7378-4E9C-9408-0C3B845D06D9}" type="pres">
      <dgm:prSet presAssocID="{19048AD6-5B77-4D65-89FC-5CB6E618CCFA}" presName="gear2srcNode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29B7058B-F37F-42AE-9B2B-894E3C121C4E}" type="pres">
      <dgm:prSet presAssocID="{19048AD6-5B77-4D65-89FC-5CB6E618CCFA}" presName="gear2dstNode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67027051-5A33-4385-A678-7F5BC40C47CF}" type="pres">
      <dgm:prSet presAssocID="{2D958197-63FB-494E-B203-C3A93B7A9102}" presName="gear3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E26104DB-85AD-47C1-A099-3C9A2E025D30}" type="pres">
      <dgm:prSet presAssocID="{2D958197-63FB-494E-B203-C3A93B7A910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786E3F3-2F45-4D7E-834A-F138EB930E18}" type="pres">
      <dgm:prSet presAssocID="{2D958197-63FB-494E-B203-C3A93B7A9102}" presName="gear3srcNode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22CE583F-BBBE-422A-A2BA-19B5685E0602}" type="pres">
      <dgm:prSet presAssocID="{2D958197-63FB-494E-B203-C3A93B7A9102}" presName="gear3dstNode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A7B27743-CF25-4034-8D02-B57706D7953F}" type="pres">
      <dgm:prSet presAssocID="{F1F06106-FA09-4604-BDBD-ED2BE09CD37E}" presName="connector1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4F5E9C70-0571-4766-BD33-C4D197EE420F}" type="pres">
      <dgm:prSet presAssocID="{A92AC5B1-B129-4547-9757-9023B5697116}" presName="connector2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67ACF67E-B640-4B51-B824-407A2388D243}" type="pres">
      <dgm:prSet presAssocID="{91C2A42D-3C4B-41C8-AE22-1FAF671AB029}" presName="connector3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</dgm:ptLst>
  <dgm:cxnLst>
    <dgm:cxn modelId="{2DF21718-AE92-488F-9CF6-2305C6E6E13D}" type="presOf" srcId="{F1F06106-FA09-4604-BDBD-ED2BE09CD37E}" destId="{A7B27743-CF25-4034-8D02-B57706D7953F}" srcOrd="0" destOrd="0" presId="urn:microsoft.com/office/officeart/2005/8/layout/gear1"/>
    <dgm:cxn modelId="{1284C929-EF27-4BEE-8943-A7A3BF52A800}" type="presOf" srcId="{2D958197-63FB-494E-B203-C3A93B7A9102}" destId="{22CE583F-BBBE-422A-A2BA-19B5685E0602}" srcOrd="3" destOrd="0" presId="urn:microsoft.com/office/officeart/2005/8/layout/gear1"/>
    <dgm:cxn modelId="{F7DE68C6-5351-41B8-91C5-FABC222E5828}" type="presOf" srcId="{19048AD6-5B77-4D65-89FC-5CB6E618CCFA}" destId="{CB4D4C84-BA26-4470-8F4D-7EA911395308}" srcOrd="0" destOrd="0" presId="urn:microsoft.com/office/officeart/2005/8/layout/gear1"/>
    <dgm:cxn modelId="{3363EC81-FFCB-4FF8-A895-CB6AA4B4AD16}" type="presOf" srcId="{2D958197-63FB-494E-B203-C3A93B7A9102}" destId="{67027051-5A33-4385-A678-7F5BC40C47CF}" srcOrd="0" destOrd="0" presId="urn:microsoft.com/office/officeart/2005/8/layout/gear1"/>
    <dgm:cxn modelId="{B132A94E-A828-4F47-91A9-0036BA0FB5EF}" type="presOf" srcId="{91C2A42D-3C4B-41C8-AE22-1FAF671AB029}" destId="{67ACF67E-B640-4B51-B824-407A2388D243}" srcOrd="0" destOrd="0" presId="urn:microsoft.com/office/officeart/2005/8/layout/gear1"/>
    <dgm:cxn modelId="{E64EAD05-6D35-47FB-A64E-0AC8A7BDA960}" type="presOf" srcId="{19048AD6-5B77-4D65-89FC-5CB6E618CCFA}" destId="{39FBB889-7378-4E9C-9408-0C3B845D06D9}" srcOrd="1" destOrd="0" presId="urn:microsoft.com/office/officeart/2005/8/layout/gear1"/>
    <dgm:cxn modelId="{98578235-AF00-447E-8F8F-562584E41F15}" type="presOf" srcId="{D9322EBD-CCBD-4487-B254-441614313DBA}" destId="{DB756697-E653-4C34-862B-D5D870A0CDE3}" srcOrd="2" destOrd="0" presId="urn:microsoft.com/office/officeart/2005/8/layout/gear1"/>
    <dgm:cxn modelId="{E0F453F0-EAF3-40D5-8427-6878DC81B02E}" type="presOf" srcId="{D9322EBD-CCBD-4487-B254-441614313DBA}" destId="{8BF56D18-268E-4D42-A33C-89A31D94B645}" srcOrd="1" destOrd="0" presId="urn:microsoft.com/office/officeart/2005/8/layout/gear1"/>
    <dgm:cxn modelId="{F7DF31B7-135E-43D5-B0EA-87CD4C9947B4}" type="presOf" srcId="{2D958197-63FB-494E-B203-C3A93B7A9102}" destId="{E26104DB-85AD-47C1-A099-3C9A2E025D30}" srcOrd="1" destOrd="0" presId="urn:microsoft.com/office/officeart/2005/8/layout/gear1"/>
    <dgm:cxn modelId="{85F2FE6C-C724-4175-9B88-19C1C83E14CE}" srcId="{41C82B63-E3B3-45E2-B0B7-E4DEBDDA79C1}" destId="{19048AD6-5B77-4D65-89FC-5CB6E618CCFA}" srcOrd="1" destOrd="0" parTransId="{7EACDB4D-2D2D-497F-9B87-ED938461BB8D}" sibTransId="{A92AC5B1-B129-4547-9757-9023B5697116}"/>
    <dgm:cxn modelId="{3F9EEF14-0235-4D5F-9890-C0F47E6E67E7}" type="presOf" srcId="{2D958197-63FB-494E-B203-C3A93B7A9102}" destId="{6786E3F3-2F45-4D7E-834A-F138EB930E18}" srcOrd="2" destOrd="0" presId="urn:microsoft.com/office/officeart/2005/8/layout/gear1"/>
    <dgm:cxn modelId="{FCA87507-91DA-448D-B60E-F194AB682314}" type="presOf" srcId="{D9322EBD-CCBD-4487-B254-441614313DBA}" destId="{7314A4A3-850D-4187-88C5-CE8658E1C0B8}" srcOrd="0" destOrd="0" presId="urn:microsoft.com/office/officeart/2005/8/layout/gear1"/>
    <dgm:cxn modelId="{D34B63DD-87D0-41FF-8842-5E5AEA87DF87}" srcId="{41C82B63-E3B3-45E2-B0B7-E4DEBDDA79C1}" destId="{2D958197-63FB-494E-B203-C3A93B7A9102}" srcOrd="2" destOrd="0" parTransId="{FE52FD91-DFE7-4A64-9554-E3CC19A320B3}" sibTransId="{91C2A42D-3C4B-41C8-AE22-1FAF671AB029}"/>
    <dgm:cxn modelId="{9B5C98CA-DDB0-414D-85C6-DE8676A8C1D5}" type="presOf" srcId="{41C82B63-E3B3-45E2-B0B7-E4DEBDDA79C1}" destId="{0CF8ED31-8932-4513-915B-C3D2C9B19A43}" srcOrd="0" destOrd="0" presId="urn:microsoft.com/office/officeart/2005/8/layout/gear1"/>
    <dgm:cxn modelId="{057C7C33-30CD-4286-AD17-F6383F25454E}" srcId="{41C82B63-E3B3-45E2-B0B7-E4DEBDDA79C1}" destId="{D9322EBD-CCBD-4487-B254-441614313DBA}" srcOrd="0" destOrd="0" parTransId="{DED17EED-BAD8-49FB-93C7-CF4BE46AF769}" sibTransId="{F1F06106-FA09-4604-BDBD-ED2BE09CD37E}"/>
    <dgm:cxn modelId="{FC8F13D3-DCE0-4844-8135-FF262AC6A5B8}" type="presOf" srcId="{19048AD6-5B77-4D65-89FC-5CB6E618CCFA}" destId="{29B7058B-F37F-42AE-9B2B-894E3C121C4E}" srcOrd="2" destOrd="0" presId="urn:microsoft.com/office/officeart/2005/8/layout/gear1"/>
    <dgm:cxn modelId="{ECBF2296-011A-4AE1-9F1D-839D7F3001EB}" type="presOf" srcId="{A92AC5B1-B129-4547-9757-9023B5697116}" destId="{4F5E9C70-0571-4766-BD33-C4D197EE420F}" srcOrd="0" destOrd="0" presId="urn:microsoft.com/office/officeart/2005/8/layout/gear1"/>
    <dgm:cxn modelId="{9CC89EFF-0915-4813-87CD-8235BB489417}" type="presParOf" srcId="{0CF8ED31-8932-4513-915B-C3D2C9B19A43}" destId="{7314A4A3-850D-4187-88C5-CE8658E1C0B8}" srcOrd="0" destOrd="0" presId="urn:microsoft.com/office/officeart/2005/8/layout/gear1"/>
    <dgm:cxn modelId="{0A60BB9D-ADF5-488F-A5E5-8DEC8EC4420D}" type="presParOf" srcId="{0CF8ED31-8932-4513-915B-C3D2C9B19A43}" destId="{8BF56D18-268E-4D42-A33C-89A31D94B645}" srcOrd="1" destOrd="0" presId="urn:microsoft.com/office/officeart/2005/8/layout/gear1"/>
    <dgm:cxn modelId="{CC5D38E6-65A1-471E-B2DE-1D5975CB083B}" type="presParOf" srcId="{0CF8ED31-8932-4513-915B-C3D2C9B19A43}" destId="{DB756697-E653-4C34-862B-D5D870A0CDE3}" srcOrd="2" destOrd="0" presId="urn:microsoft.com/office/officeart/2005/8/layout/gear1"/>
    <dgm:cxn modelId="{11A33403-4EE2-45B8-A048-A45801C0D089}" type="presParOf" srcId="{0CF8ED31-8932-4513-915B-C3D2C9B19A43}" destId="{CB4D4C84-BA26-4470-8F4D-7EA911395308}" srcOrd="3" destOrd="0" presId="urn:microsoft.com/office/officeart/2005/8/layout/gear1"/>
    <dgm:cxn modelId="{20EB354E-0E54-4DE0-BBC7-E59A68501475}" type="presParOf" srcId="{0CF8ED31-8932-4513-915B-C3D2C9B19A43}" destId="{39FBB889-7378-4E9C-9408-0C3B845D06D9}" srcOrd="4" destOrd="0" presId="urn:microsoft.com/office/officeart/2005/8/layout/gear1"/>
    <dgm:cxn modelId="{18DE6D54-40D4-475F-B1F5-874125D2D3C9}" type="presParOf" srcId="{0CF8ED31-8932-4513-915B-C3D2C9B19A43}" destId="{29B7058B-F37F-42AE-9B2B-894E3C121C4E}" srcOrd="5" destOrd="0" presId="urn:microsoft.com/office/officeart/2005/8/layout/gear1"/>
    <dgm:cxn modelId="{949769E9-6C1B-465F-B1E8-5F682788261F}" type="presParOf" srcId="{0CF8ED31-8932-4513-915B-C3D2C9B19A43}" destId="{67027051-5A33-4385-A678-7F5BC40C47CF}" srcOrd="6" destOrd="0" presId="urn:microsoft.com/office/officeart/2005/8/layout/gear1"/>
    <dgm:cxn modelId="{003DA882-D880-4533-8A85-0D90193840D2}" type="presParOf" srcId="{0CF8ED31-8932-4513-915B-C3D2C9B19A43}" destId="{E26104DB-85AD-47C1-A099-3C9A2E025D30}" srcOrd="7" destOrd="0" presId="urn:microsoft.com/office/officeart/2005/8/layout/gear1"/>
    <dgm:cxn modelId="{BF6C5447-209A-4874-B22A-92A9C5ACFD20}" type="presParOf" srcId="{0CF8ED31-8932-4513-915B-C3D2C9B19A43}" destId="{6786E3F3-2F45-4D7E-834A-F138EB930E18}" srcOrd="8" destOrd="0" presId="urn:microsoft.com/office/officeart/2005/8/layout/gear1"/>
    <dgm:cxn modelId="{CC96F202-A78A-4E18-B823-929490C4D694}" type="presParOf" srcId="{0CF8ED31-8932-4513-915B-C3D2C9B19A43}" destId="{22CE583F-BBBE-422A-A2BA-19B5685E0602}" srcOrd="9" destOrd="0" presId="urn:microsoft.com/office/officeart/2005/8/layout/gear1"/>
    <dgm:cxn modelId="{C1401888-7B82-49B8-8533-6C7F302F2741}" type="presParOf" srcId="{0CF8ED31-8932-4513-915B-C3D2C9B19A43}" destId="{A7B27743-CF25-4034-8D02-B57706D7953F}" srcOrd="10" destOrd="0" presId="urn:microsoft.com/office/officeart/2005/8/layout/gear1"/>
    <dgm:cxn modelId="{9615AF2D-A44B-4493-8EE0-B03FB364DA6A}" type="presParOf" srcId="{0CF8ED31-8932-4513-915B-C3D2C9B19A43}" destId="{4F5E9C70-0571-4766-BD33-C4D197EE420F}" srcOrd="11" destOrd="0" presId="urn:microsoft.com/office/officeart/2005/8/layout/gear1"/>
    <dgm:cxn modelId="{7B643507-A4AB-4A36-B9F7-2693984D6604}" type="presParOf" srcId="{0CF8ED31-8932-4513-915B-C3D2C9B19A43}" destId="{67ACF67E-B640-4B51-B824-407A2388D243}" srcOrd="12" destOrd="0" presId="urn:microsoft.com/office/officeart/2005/8/layout/gear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1A3941-996B-49B6-AFB5-89392F3CA8C9}" type="doc">
      <dgm:prSet loTypeId="urn:microsoft.com/office/officeart/2005/8/layout/radial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4DAD98E-E348-4576-A8BC-2702A3178F86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DB3984EE-B739-4D1A-811B-DC3A2D1EC8AC}" type="parTrans" cxnId="{D7188E62-AD54-4AA7-8D98-7A5F9D91BB9C}">
      <dgm:prSet/>
      <dgm:spPr/>
      <dgm:t>
        <a:bodyPr/>
        <a:lstStyle/>
        <a:p>
          <a:pPr latinLnBrk="1"/>
          <a:endParaRPr lang="ko-KR" altLang="en-US"/>
        </a:p>
      </dgm:t>
    </dgm:pt>
    <dgm:pt modelId="{207B31F0-2D8D-4704-8A10-5811664D1CC9}" type="sibTrans" cxnId="{D7188E62-AD54-4AA7-8D98-7A5F9D91BB9C}">
      <dgm:prSet/>
      <dgm:spPr/>
      <dgm:t>
        <a:bodyPr/>
        <a:lstStyle/>
        <a:p>
          <a:pPr latinLnBrk="1"/>
          <a:endParaRPr lang="ko-KR" altLang="en-US"/>
        </a:p>
      </dgm:t>
    </dgm:pt>
    <dgm:pt modelId="{B9DE06DB-17FA-4AE9-992E-EE924387375B}">
      <dgm:prSet phldrT="[텍스트]" custT="1"/>
      <dgm:spPr>
        <a:ln>
          <a:solidFill>
            <a:srgbClr val="FFFF00"/>
          </a:solidFill>
        </a:ln>
      </dgm:spPr>
      <dgm:t>
        <a:bodyPr/>
        <a:lstStyle/>
        <a:p>
          <a:pPr latinLnBrk="1"/>
          <a:r>
            <a:rPr lang="ko-KR" altLang="en-US" sz="20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휴먼둥근헤드라인" pitchFamily="18" charset="-127"/>
              <a:ea typeface="휴먼둥근헤드라인" pitchFamily="18" charset="-127"/>
            </a:rPr>
            <a:t>행정의 간소화 및 민영화</a:t>
          </a:r>
          <a:endParaRPr lang="ko-KR" altLang="en-US" sz="2000" dirty="0">
            <a:ln>
              <a:solidFill>
                <a:srgbClr val="FF0000"/>
              </a:solidFill>
            </a:ln>
            <a:solidFill>
              <a:srgbClr val="FFFF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latin typeface="휴먼둥근헤드라인" pitchFamily="18" charset="-127"/>
            <a:ea typeface="휴먼둥근헤드라인" pitchFamily="18" charset="-127"/>
          </a:endParaRPr>
        </a:p>
      </dgm:t>
    </dgm:pt>
    <dgm:pt modelId="{F1A8406C-6908-4AE3-9DC3-497952226E0D}" type="parTrans" cxnId="{08536ECF-8CDA-4D46-BAB1-FD14E97D126B}">
      <dgm:prSet/>
      <dgm:spPr/>
      <dgm:t>
        <a:bodyPr/>
        <a:lstStyle/>
        <a:p>
          <a:pPr latinLnBrk="1"/>
          <a:endParaRPr lang="ko-KR" altLang="en-US"/>
        </a:p>
      </dgm:t>
    </dgm:pt>
    <dgm:pt modelId="{B5F57179-C52B-47E5-B09C-4AB1892FF121}" type="sibTrans" cxnId="{08536ECF-8CDA-4D46-BAB1-FD14E97D126B}">
      <dgm:prSet/>
      <dgm:spPr/>
      <dgm:t>
        <a:bodyPr/>
        <a:lstStyle/>
        <a:p>
          <a:pPr latinLnBrk="1"/>
          <a:endParaRPr lang="ko-KR" altLang="en-US"/>
        </a:p>
      </dgm:t>
    </dgm:pt>
    <dgm:pt modelId="{95F7393C-8339-4552-8BD2-9B97B2095EB5}">
      <dgm:prSet phldrT="[텍스트]" custT="1"/>
      <dgm:spPr>
        <a:ln>
          <a:solidFill>
            <a:srgbClr val="FFFF00"/>
          </a:solidFill>
        </a:ln>
      </dgm:spPr>
      <dgm:t>
        <a:bodyPr/>
        <a:lstStyle/>
        <a:p>
          <a:pPr latinLnBrk="1"/>
          <a:r>
            <a:rPr lang="ko-KR" altLang="en-US" sz="20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휴먼둥근헤드라인" pitchFamily="18" charset="-127"/>
              <a:ea typeface="휴먼둥근헤드라인" pitchFamily="18" charset="-127"/>
            </a:rPr>
            <a:t>개혁프로그램</a:t>
          </a:r>
          <a:endParaRPr lang="ko-KR" altLang="en-US" sz="2000" dirty="0">
            <a:ln>
              <a:solidFill>
                <a:srgbClr val="FF0000"/>
              </a:solidFill>
            </a:ln>
            <a:solidFill>
              <a:srgbClr val="FFFF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latin typeface="휴먼둥근헤드라인" pitchFamily="18" charset="-127"/>
            <a:ea typeface="휴먼둥근헤드라인" pitchFamily="18" charset="-127"/>
          </a:endParaRPr>
        </a:p>
      </dgm:t>
    </dgm:pt>
    <dgm:pt modelId="{136DAC26-898F-4C7E-9552-A9DDAD2F349E}" type="parTrans" cxnId="{7E7EE401-B47E-49BD-8956-12647D65A940}">
      <dgm:prSet/>
      <dgm:spPr/>
      <dgm:t>
        <a:bodyPr/>
        <a:lstStyle/>
        <a:p>
          <a:pPr latinLnBrk="1"/>
          <a:endParaRPr lang="ko-KR" altLang="en-US"/>
        </a:p>
      </dgm:t>
    </dgm:pt>
    <dgm:pt modelId="{8F8F6663-995C-460D-BE2E-5D03C9BE3E6F}" type="sibTrans" cxnId="{7E7EE401-B47E-49BD-8956-12647D65A940}">
      <dgm:prSet/>
      <dgm:spPr/>
      <dgm:t>
        <a:bodyPr/>
        <a:lstStyle/>
        <a:p>
          <a:pPr latinLnBrk="1"/>
          <a:endParaRPr lang="ko-KR" altLang="en-US"/>
        </a:p>
      </dgm:t>
    </dgm:pt>
    <dgm:pt modelId="{9DDCDD29-5AF5-4134-9261-7E80C2C6C0F2}">
      <dgm:prSet phldrT="[텍스트]" custT="1"/>
      <dgm:spPr>
        <a:ln>
          <a:solidFill>
            <a:srgbClr val="FFFF00"/>
          </a:solidFill>
        </a:ln>
      </dgm:spPr>
      <dgm:t>
        <a:bodyPr/>
        <a:lstStyle/>
        <a:p>
          <a:pPr latinLnBrk="1"/>
          <a:r>
            <a:rPr lang="ko-KR" altLang="en-US" sz="20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휴먼둥근헤드라인" pitchFamily="18" charset="-127"/>
              <a:ea typeface="휴먼둥근헤드라인" pitchFamily="18" charset="-127"/>
            </a:rPr>
            <a:t>구체적 대응 양식</a:t>
          </a:r>
          <a:endParaRPr lang="ko-KR" altLang="en-US" sz="2000" dirty="0">
            <a:ln>
              <a:solidFill>
                <a:srgbClr val="FF0000"/>
              </a:solidFill>
            </a:ln>
            <a:solidFill>
              <a:srgbClr val="FFFF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latin typeface="휴먼둥근헤드라인" pitchFamily="18" charset="-127"/>
            <a:ea typeface="휴먼둥근헤드라인" pitchFamily="18" charset="-127"/>
          </a:endParaRPr>
        </a:p>
      </dgm:t>
    </dgm:pt>
    <dgm:pt modelId="{B196613D-F7ED-4D51-8C70-EEA94CD25463}" type="parTrans" cxnId="{6FB99207-EB25-41E3-AEB2-422EB4F3D60B}">
      <dgm:prSet/>
      <dgm:spPr/>
      <dgm:t>
        <a:bodyPr/>
        <a:lstStyle/>
        <a:p>
          <a:pPr latinLnBrk="1"/>
          <a:endParaRPr lang="ko-KR" altLang="en-US"/>
        </a:p>
      </dgm:t>
    </dgm:pt>
    <dgm:pt modelId="{3ED239E5-0FA4-4E73-935D-431712CF70B0}" type="sibTrans" cxnId="{6FB99207-EB25-41E3-AEB2-422EB4F3D60B}">
      <dgm:prSet/>
      <dgm:spPr/>
      <dgm:t>
        <a:bodyPr/>
        <a:lstStyle/>
        <a:p>
          <a:pPr latinLnBrk="1"/>
          <a:endParaRPr lang="ko-KR" altLang="en-US"/>
        </a:p>
      </dgm:t>
    </dgm:pt>
    <dgm:pt modelId="{4705E917-76E5-468E-8C0A-A8341B944FDD}">
      <dgm:prSet phldrT="[텍스트]" custT="1"/>
      <dgm:spPr>
        <a:ln>
          <a:solidFill>
            <a:srgbClr val="FFFF00"/>
          </a:solidFill>
        </a:ln>
      </dgm:spPr>
      <dgm:t>
        <a:bodyPr/>
        <a:lstStyle/>
        <a:p>
          <a:pPr latinLnBrk="1"/>
          <a:r>
            <a:rPr lang="ko-KR" altLang="en-US" sz="20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휴먼둥근헤드라인" pitchFamily="18" charset="-127"/>
              <a:ea typeface="휴먼둥근헤드라인" pitchFamily="18" charset="-127"/>
            </a:rPr>
            <a:t>규제완화</a:t>
          </a:r>
          <a:r>
            <a:rPr lang="en-US" altLang="ko-KR" sz="20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휴먼둥근헤드라인" pitchFamily="18" charset="-127"/>
              <a:ea typeface="휴먼둥근헤드라인" pitchFamily="18" charset="-127"/>
            </a:rPr>
            <a:t>, </a:t>
          </a:r>
          <a:r>
            <a:rPr lang="ko-KR" altLang="en-US" sz="20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휴먼둥근헤드라인" pitchFamily="18" charset="-127"/>
              <a:ea typeface="휴먼둥근헤드라인" pitchFamily="18" charset="-127"/>
            </a:rPr>
            <a:t>인허가의 합리화</a:t>
          </a:r>
          <a:endParaRPr lang="ko-KR" altLang="en-US" sz="2000" dirty="0">
            <a:ln>
              <a:solidFill>
                <a:srgbClr val="FF0000"/>
              </a:solidFill>
            </a:ln>
            <a:solidFill>
              <a:srgbClr val="FFFF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latin typeface="휴먼둥근헤드라인" pitchFamily="18" charset="-127"/>
            <a:ea typeface="휴먼둥근헤드라인" pitchFamily="18" charset="-127"/>
          </a:endParaRPr>
        </a:p>
      </dgm:t>
    </dgm:pt>
    <dgm:pt modelId="{BFC16F91-0E91-4B06-8C2C-B15E3D1EF011}" type="parTrans" cxnId="{194BE204-E652-4A09-BABE-666BEBC706A2}">
      <dgm:prSet/>
      <dgm:spPr/>
      <dgm:t>
        <a:bodyPr/>
        <a:lstStyle/>
        <a:p>
          <a:pPr latinLnBrk="1"/>
          <a:endParaRPr lang="ko-KR" altLang="en-US"/>
        </a:p>
      </dgm:t>
    </dgm:pt>
    <dgm:pt modelId="{16897233-4F77-4327-853C-F2603BFE7C28}" type="sibTrans" cxnId="{194BE204-E652-4A09-BABE-666BEBC706A2}">
      <dgm:prSet/>
      <dgm:spPr/>
      <dgm:t>
        <a:bodyPr/>
        <a:lstStyle/>
        <a:p>
          <a:pPr latinLnBrk="1"/>
          <a:endParaRPr lang="ko-KR" altLang="en-US"/>
        </a:p>
      </dgm:t>
    </dgm:pt>
    <dgm:pt modelId="{7446EEA8-CF2C-4AA8-BA70-A60ACD0F1B50}">
      <dgm:prSet phldrT="[텍스트]" custT="1"/>
      <dgm:spPr>
        <a:ln>
          <a:solidFill>
            <a:srgbClr val="FFFF00"/>
          </a:solidFill>
        </a:ln>
      </dgm:spPr>
      <dgm:t>
        <a:bodyPr/>
        <a:lstStyle/>
        <a:p>
          <a:pPr latinLnBrk="1"/>
          <a:r>
            <a:rPr lang="ko-KR" altLang="en-US" sz="1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휴먼둥근헤드라인" pitchFamily="18" charset="-127"/>
              <a:ea typeface="휴먼둥근헤드라인" pitchFamily="18" charset="-127"/>
            </a:rPr>
            <a:t>정보공개법 및 행정처분에 관한 법 제정</a:t>
          </a:r>
          <a:endParaRPr lang="ko-KR" altLang="en-US" sz="1800" dirty="0">
            <a:ln>
              <a:solidFill>
                <a:srgbClr val="FF0000"/>
              </a:solidFill>
            </a:ln>
            <a:solidFill>
              <a:srgbClr val="FFFF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latin typeface="휴먼둥근헤드라인" pitchFamily="18" charset="-127"/>
            <a:ea typeface="휴먼둥근헤드라인" pitchFamily="18" charset="-127"/>
          </a:endParaRPr>
        </a:p>
      </dgm:t>
    </dgm:pt>
    <dgm:pt modelId="{CDF87578-A1AD-4E21-AC55-F35AC475DA1B}" type="parTrans" cxnId="{AC817DA1-1090-48C7-B5CC-12D923AE58A5}">
      <dgm:prSet/>
      <dgm:spPr/>
      <dgm:t>
        <a:bodyPr/>
        <a:lstStyle/>
        <a:p>
          <a:pPr latinLnBrk="1"/>
          <a:endParaRPr lang="ko-KR" altLang="en-US"/>
        </a:p>
      </dgm:t>
    </dgm:pt>
    <dgm:pt modelId="{8AE0F7C6-E4CB-4D02-8448-F487BA6D3622}" type="sibTrans" cxnId="{AC817DA1-1090-48C7-B5CC-12D923AE58A5}">
      <dgm:prSet/>
      <dgm:spPr/>
      <dgm:t>
        <a:bodyPr/>
        <a:lstStyle/>
        <a:p>
          <a:pPr latinLnBrk="1"/>
          <a:endParaRPr lang="ko-KR" altLang="en-US"/>
        </a:p>
      </dgm:t>
    </dgm:pt>
    <dgm:pt modelId="{8113EC42-9EC0-414A-B84E-C70E8C1BEF85}">
      <dgm:prSet phldrT="[텍스트]" custT="1"/>
      <dgm:spPr>
        <a:ln>
          <a:solidFill>
            <a:srgbClr val="FFFF00"/>
          </a:solidFill>
        </a:ln>
      </dgm:spPr>
      <dgm:t>
        <a:bodyPr/>
        <a:lstStyle/>
        <a:p>
          <a:pPr latinLnBrk="1"/>
          <a:r>
            <a:rPr lang="ko-KR" altLang="en-US" sz="20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휴먼둥근헤드라인" pitchFamily="18" charset="-127"/>
              <a:ea typeface="휴먼둥근헤드라인" pitchFamily="18" charset="-127"/>
            </a:rPr>
            <a:t>분권화 및 지방자치화</a:t>
          </a:r>
          <a:endParaRPr lang="ko-KR" altLang="en-US" sz="2000" dirty="0">
            <a:ln>
              <a:solidFill>
                <a:srgbClr val="FF0000"/>
              </a:solidFill>
            </a:ln>
            <a:solidFill>
              <a:srgbClr val="FFFF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latin typeface="휴먼둥근헤드라인" pitchFamily="18" charset="-127"/>
            <a:ea typeface="휴먼둥근헤드라인" pitchFamily="18" charset="-127"/>
          </a:endParaRPr>
        </a:p>
      </dgm:t>
    </dgm:pt>
    <dgm:pt modelId="{6CF6C118-5782-480F-8BDC-88ECDB4A7D18}" type="parTrans" cxnId="{B74B6E85-F3E2-49A9-ABBA-25C071B0743C}">
      <dgm:prSet/>
      <dgm:spPr/>
      <dgm:t>
        <a:bodyPr/>
        <a:lstStyle/>
        <a:p>
          <a:pPr latinLnBrk="1"/>
          <a:endParaRPr lang="ko-KR" altLang="en-US"/>
        </a:p>
      </dgm:t>
    </dgm:pt>
    <dgm:pt modelId="{46A48967-EF8D-4202-B848-DEA6F36D7235}" type="sibTrans" cxnId="{B74B6E85-F3E2-49A9-ABBA-25C071B0743C}">
      <dgm:prSet/>
      <dgm:spPr/>
      <dgm:t>
        <a:bodyPr/>
        <a:lstStyle/>
        <a:p>
          <a:pPr latinLnBrk="1"/>
          <a:endParaRPr lang="ko-KR" altLang="en-US"/>
        </a:p>
      </dgm:t>
    </dgm:pt>
    <dgm:pt modelId="{2C29C9BF-4C87-4CAF-A45F-3019CCBC5EF8}" type="pres">
      <dgm:prSet presAssocID="{A91A3941-996B-49B6-AFB5-89392F3CA8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E423985-1395-4CE1-BA93-6D0905E627C5}" type="pres">
      <dgm:prSet presAssocID="{24DAD98E-E348-4576-A8BC-2702A3178F86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A5D8B87B-DA44-451E-8F65-2F2C5C038415}" type="pres">
      <dgm:prSet presAssocID="{F1A8406C-6908-4AE3-9DC3-497952226E0D}" presName="parTrans" presStyleLbl="sibTrans2D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CD662684-8DE1-4802-AEBF-F683E60B0228}" type="pres">
      <dgm:prSet presAssocID="{F1A8406C-6908-4AE3-9DC3-497952226E0D}" presName="connectorText" presStyleLbl="sibTrans2D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388EB2ED-36F2-4C1A-A90B-CE04F51931A4}" type="pres">
      <dgm:prSet presAssocID="{B9DE06DB-17FA-4AE9-992E-EE924387375B}" presName="node" presStyleLbl="node1" presStyleIdx="0" presStyleCnt="6" custScaleX="21128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F00937B-7E6E-4F07-8867-1161E4FA673D}" type="pres">
      <dgm:prSet presAssocID="{136DAC26-898F-4C7E-9552-A9DDAD2F349E}" presName="parTrans" presStyleLbl="sibTrans2D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E2B364E6-6EF7-4258-8191-0D6DF0B04E20}" type="pres">
      <dgm:prSet presAssocID="{136DAC26-898F-4C7E-9552-A9DDAD2F349E}" presName="connectorText" presStyleLbl="sibTrans2D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6D523381-67FE-40E1-A2E3-55A45770CC36}" type="pres">
      <dgm:prSet presAssocID="{95F7393C-8339-4552-8BD2-9B97B2095EB5}" presName="node" presStyleLbl="node1" presStyleIdx="1" presStyleCnt="6" custScaleX="189697" custRadScaleRad="143594" custRadScaleInc="2839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781D156-68C5-40D7-8FEE-42058E210573}" type="pres">
      <dgm:prSet presAssocID="{B196613D-F7ED-4D51-8C70-EEA94CD25463}" presName="parTrans" presStyleLbl="sibTrans2D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7D3E5E9A-9199-4B80-81D1-D103D37FBB1C}" type="pres">
      <dgm:prSet presAssocID="{B196613D-F7ED-4D51-8C70-EEA94CD25463}" presName="connectorText" presStyleLbl="sibTrans2D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2313853F-B407-404E-9710-489B1AE82388}" type="pres">
      <dgm:prSet presAssocID="{9DDCDD29-5AF5-4134-9261-7E80C2C6C0F2}" presName="node" presStyleLbl="node1" presStyleIdx="2" presStyleCnt="6" custScaleX="214480" custRadScaleRad="128216" custRadScaleInc="-4074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10B4E45-187A-4450-90E6-9364B6E8C3F8}" type="pres">
      <dgm:prSet presAssocID="{BFC16F91-0E91-4B06-8C2C-B15E3D1EF011}" presName="parTrans" presStyleLbl="sibTrans2D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A24843B0-1DBF-4D84-8EB5-CFC34D7A434C}" type="pres">
      <dgm:prSet presAssocID="{BFC16F91-0E91-4B06-8C2C-B15E3D1EF011}" presName="connectorText" presStyleLbl="sibTrans2D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5AD23192-4EEA-4E35-84C5-1E4B45B1E1B9}" type="pres">
      <dgm:prSet presAssocID="{4705E917-76E5-468E-8C0A-A8341B944FDD}" presName="node" presStyleLbl="node1" presStyleIdx="3" presStyleCnt="6" custScaleX="321314" custScaleY="80570" custRadScaleRad="117494" custRadScaleInc="-308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B1A201E-1FE2-4F01-97D7-12455B0AC1EB}" type="pres">
      <dgm:prSet presAssocID="{6CF6C118-5782-480F-8BDC-88ECDB4A7D18}" presName="parTrans" presStyleLbl="sibTrans2D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8C0C44A7-F4AF-4409-8852-66B0E8FA9259}" type="pres">
      <dgm:prSet presAssocID="{6CF6C118-5782-480F-8BDC-88ECDB4A7D18}" presName="connectorText" presStyleLbl="sibTrans2D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F7345BED-EE3A-48B3-99A4-969CAC7A8BB8}" type="pres">
      <dgm:prSet presAssocID="{8113EC42-9EC0-414A-B84E-C70E8C1BEF85}" presName="node" presStyleLbl="node1" presStyleIdx="4" presStyleCnt="6" custScaleX="220194" custRadScaleRad="143844" custRadScaleInc="4316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82C2930-5061-451B-A3FE-2232E2157EC1}" type="pres">
      <dgm:prSet presAssocID="{CDF87578-A1AD-4E21-AC55-F35AC475DA1B}" presName="parTrans" presStyleLbl="sibTrans2D1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A69FB349-70C7-4CE3-930D-0F244EBDC5E7}" type="pres">
      <dgm:prSet presAssocID="{CDF87578-A1AD-4E21-AC55-F35AC475DA1B}" presName="connectorText" presStyleLbl="sibTrans2D1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20E2B549-C08F-47C8-BDC1-5728EED45376}" type="pres">
      <dgm:prSet presAssocID="{7446EEA8-CF2C-4AA8-BA70-A60ACD0F1B50}" presName="node" presStyleLbl="node1" presStyleIdx="5" presStyleCnt="6" custScaleX="241379" custRadScaleRad="163892" custRadScaleInc="-3509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0FC3FC2-A9AC-4048-AEF2-650FF18C8ACC}" type="presOf" srcId="{B196613D-F7ED-4D51-8C70-EEA94CD25463}" destId="{7D3E5E9A-9199-4B80-81D1-D103D37FBB1C}" srcOrd="1" destOrd="0" presId="urn:microsoft.com/office/officeart/2005/8/layout/radial5"/>
    <dgm:cxn modelId="{D7188E62-AD54-4AA7-8D98-7A5F9D91BB9C}" srcId="{A91A3941-996B-49B6-AFB5-89392F3CA8C9}" destId="{24DAD98E-E348-4576-A8BC-2702A3178F86}" srcOrd="0" destOrd="0" parTransId="{DB3984EE-B739-4D1A-811B-DC3A2D1EC8AC}" sibTransId="{207B31F0-2D8D-4704-8A10-5811664D1CC9}"/>
    <dgm:cxn modelId="{15249C62-9B1E-46D9-B7E8-E2EF529D5EAE}" type="presOf" srcId="{7446EEA8-CF2C-4AA8-BA70-A60ACD0F1B50}" destId="{20E2B549-C08F-47C8-BDC1-5728EED45376}" srcOrd="0" destOrd="0" presId="urn:microsoft.com/office/officeart/2005/8/layout/radial5"/>
    <dgm:cxn modelId="{06039862-92D0-40D7-AF71-76776CA9AC51}" type="presOf" srcId="{4705E917-76E5-468E-8C0A-A8341B944FDD}" destId="{5AD23192-4EEA-4E35-84C5-1E4B45B1E1B9}" srcOrd="0" destOrd="0" presId="urn:microsoft.com/office/officeart/2005/8/layout/radial5"/>
    <dgm:cxn modelId="{AB7D1E03-318F-4E62-8374-A68F1E32DC98}" type="presOf" srcId="{BFC16F91-0E91-4B06-8C2C-B15E3D1EF011}" destId="{A24843B0-1DBF-4D84-8EB5-CFC34D7A434C}" srcOrd="1" destOrd="0" presId="urn:microsoft.com/office/officeart/2005/8/layout/radial5"/>
    <dgm:cxn modelId="{C842CEBD-AC04-45F4-9461-7AFEED24900C}" type="presOf" srcId="{F1A8406C-6908-4AE3-9DC3-497952226E0D}" destId="{CD662684-8DE1-4802-AEBF-F683E60B0228}" srcOrd="1" destOrd="0" presId="urn:microsoft.com/office/officeart/2005/8/layout/radial5"/>
    <dgm:cxn modelId="{C53728A9-7539-4269-A917-5E8995948C87}" type="presOf" srcId="{A91A3941-996B-49B6-AFB5-89392F3CA8C9}" destId="{2C29C9BF-4C87-4CAF-A45F-3019CCBC5EF8}" srcOrd="0" destOrd="0" presId="urn:microsoft.com/office/officeart/2005/8/layout/radial5"/>
    <dgm:cxn modelId="{25285422-3F28-4B3C-91C5-CD23C0FF0BCC}" type="presOf" srcId="{136DAC26-898F-4C7E-9552-A9DDAD2F349E}" destId="{2F00937B-7E6E-4F07-8867-1161E4FA673D}" srcOrd="0" destOrd="0" presId="urn:microsoft.com/office/officeart/2005/8/layout/radial5"/>
    <dgm:cxn modelId="{61FB23F1-6B40-48E4-B047-AD0A0EDC301B}" type="presOf" srcId="{CDF87578-A1AD-4E21-AC55-F35AC475DA1B}" destId="{A69FB349-70C7-4CE3-930D-0F244EBDC5E7}" srcOrd="1" destOrd="0" presId="urn:microsoft.com/office/officeart/2005/8/layout/radial5"/>
    <dgm:cxn modelId="{EDFE0920-46F0-416E-AC42-A4BFD22B2ED0}" type="presOf" srcId="{6CF6C118-5782-480F-8BDC-88ECDB4A7D18}" destId="{1B1A201E-1FE2-4F01-97D7-12455B0AC1EB}" srcOrd="0" destOrd="0" presId="urn:microsoft.com/office/officeart/2005/8/layout/radial5"/>
    <dgm:cxn modelId="{346295CD-3964-4C47-B172-1571B56F2FF8}" type="presOf" srcId="{B9DE06DB-17FA-4AE9-992E-EE924387375B}" destId="{388EB2ED-36F2-4C1A-A90B-CE04F51931A4}" srcOrd="0" destOrd="0" presId="urn:microsoft.com/office/officeart/2005/8/layout/radial5"/>
    <dgm:cxn modelId="{08536ECF-8CDA-4D46-BAB1-FD14E97D126B}" srcId="{24DAD98E-E348-4576-A8BC-2702A3178F86}" destId="{B9DE06DB-17FA-4AE9-992E-EE924387375B}" srcOrd="0" destOrd="0" parTransId="{F1A8406C-6908-4AE3-9DC3-497952226E0D}" sibTransId="{B5F57179-C52B-47E5-B09C-4AB1892FF121}"/>
    <dgm:cxn modelId="{7E7EE401-B47E-49BD-8956-12647D65A940}" srcId="{24DAD98E-E348-4576-A8BC-2702A3178F86}" destId="{95F7393C-8339-4552-8BD2-9B97B2095EB5}" srcOrd="1" destOrd="0" parTransId="{136DAC26-898F-4C7E-9552-A9DDAD2F349E}" sibTransId="{8F8F6663-995C-460D-BE2E-5D03C9BE3E6F}"/>
    <dgm:cxn modelId="{1D77BD4B-51B9-4B41-B7DF-1C6EE30A4261}" type="presOf" srcId="{9DDCDD29-5AF5-4134-9261-7E80C2C6C0F2}" destId="{2313853F-B407-404E-9710-489B1AE82388}" srcOrd="0" destOrd="0" presId="urn:microsoft.com/office/officeart/2005/8/layout/radial5"/>
    <dgm:cxn modelId="{8AA46303-2829-4B72-99D3-02405589D681}" type="presOf" srcId="{24DAD98E-E348-4576-A8BC-2702A3178F86}" destId="{3E423985-1395-4CE1-BA93-6D0905E627C5}" srcOrd="0" destOrd="0" presId="urn:microsoft.com/office/officeart/2005/8/layout/radial5"/>
    <dgm:cxn modelId="{8BFDFE23-FA79-46CA-AC9D-405F514E42CC}" type="presOf" srcId="{B196613D-F7ED-4D51-8C70-EEA94CD25463}" destId="{D781D156-68C5-40D7-8FEE-42058E210573}" srcOrd="0" destOrd="0" presId="urn:microsoft.com/office/officeart/2005/8/layout/radial5"/>
    <dgm:cxn modelId="{491D5914-BCAF-4E60-975D-E31BA758D53A}" type="presOf" srcId="{F1A8406C-6908-4AE3-9DC3-497952226E0D}" destId="{A5D8B87B-DA44-451E-8F65-2F2C5C038415}" srcOrd="0" destOrd="0" presId="urn:microsoft.com/office/officeart/2005/8/layout/radial5"/>
    <dgm:cxn modelId="{B71A3652-7CD5-4146-826B-CDC029818D3D}" type="presOf" srcId="{8113EC42-9EC0-414A-B84E-C70E8C1BEF85}" destId="{F7345BED-EE3A-48B3-99A4-969CAC7A8BB8}" srcOrd="0" destOrd="0" presId="urn:microsoft.com/office/officeart/2005/8/layout/radial5"/>
    <dgm:cxn modelId="{B74B6E85-F3E2-49A9-ABBA-25C071B0743C}" srcId="{24DAD98E-E348-4576-A8BC-2702A3178F86}" destId="{8113EC42-9EC0-414A-B84E-C70E8C1BEF85}" srcOrd="4" destOrd="0" parTransId="{6CF6C118-5782-480F-8BDC-88ECDB4A7D18}" sibTransId="{46A48967-EF8D-4202-B848-DEA6F36D7235}"/>
    <dgm:cxn modelId="{F3BCE5C2-EDEF-42D9-8492-02B2AA928EC2}" type="presOf" srcId="{136DAC26-898F-4C7E-9552-A9DDAD2F349E}" destId="{E2B364E6-6EF7-4258-8191-0D6DF0B04E20}" srcOrd="1" destOrd="0" presId="urn:microsoft.com/office/officeart/2005/8/layout/radial5"/>
    <dgm:cxn modelId="{6FB99207-EB25-41E3-AEB2-422EB4F3D60B}" srcId="{24DAD98E-E348-4576-A8BC-2702A3178F86}" destId="{9DDCDD29-5AF5-4134-9261-7E80C2C6C0F2}" srcOrd="2" destOrd="0" parTransId="{B196613D-F7ED-4D51-8C70-EEA94CD25463}" sibTransId="{3ED239E5-0FA4-4E73-935D-431712CF70B0}"/>
    <dgm:cxn modelId="{AC817DA1-1090-48C7-B5CC-12D923AE58A5}" srcId="{24DAD98E-E348-4576-A8BC-2702A3178F86}" destId="{7446EEA8-CF2C-4AA8-BA70-A60ACD0F1B50}" srcOrd="5" destOrd="0" parTransId="{CDF87578-A1AD-4E21-AC55-F35AC475DA1B}" sibTransId="{8AE0F7C6-E4CB-4D02-8448-F487BA6D3622}"/>
    <dgm:cxn modelId="{81D2B631-ABEA-41D2-930E-D0DE1C3373AC}" type="presOf" srcId="{95F7393C-8339-4552-8BD2-9B97B2095EB5}" destId="{6D523381-67FE-40E1-A2E3-55A45770CC36}" srcOrd="0" destOrd="0" presId="urn:microsoft.com/office/officeart/2005/8/layout/radial5"/>
    <dgm:cxn modelId="{60836642-F738-4696-B501-DA3329EABC2F}" type="presOf" srcId="{6CF6C118-5782-480F-8BDC-88ECDB4A7D18}" destId="{8C0C44A7-F4AF-4409-8852-66B0E8FA9259}" srcOrd="1" destOrd="0" presId="urn:microsoft.com/office/officeart/2005/8/layout/radial5"/>
    <dgm:cxn modelId="{051317C4-8EBD-44E8-990E-D3240CFD03D9}" type="presOf" srcId="{CDF87578-A1AD-4E21-AC55-F35AC475DA1B}" destId="{982C2930-5061-451B-A3FE-2232E2157EC1}" srcOrd="0" destOrd="0" presId="urn:microsoft.com/office/officeart/2005/8/layout/radial5"/>
    <dgm:cxn modelId="{51FB94ED-F5E5-44BE-B129-5165DBCA0077}" type="presOf" srcId="{BFC16F91-0E91-4B06-8C2C-B15E3D1EF011}" destId="{410B4E45-187A-4450-90E6-9364B6E8C3F8}" srcOrd="0" destOrd="0" presId="urn:microsoft.com/office/officeart/2005/8/layout/radial5"/>
    <dgm:cxn modelId="{194BE204-E652-4A09-BABE-666BEBC706A2}" srcId="{24DAD98E-E348-4576-A8BC-2702A3178F86}" destId="{4705E917-76E5-468E-8C0A-A8341B944FDD}" srcOrd="3" destOrd="0" parTransId="{BFC16F91-0E91-4B06-8C2C-B15E3D1EF011}" sibTransId="{16897233-4F77-4327-853C-F2603BFE7C28}"/>
    <dgm:cxn modelId="{217AF354-47C6-4DCA-B90F-34E937B819D1}" type="presParOf" srcId="{2C29C9BF-4C87-4CAF-A45F-3019CCBC5EF8}" destId="{3E423985-1395-4CE1-BA93-6D0905E627C5}" srcOrd="0" destOrd="0" presId="urn:microsoft.com/office/officeart/2005/8/layout/radial5"/>
    <dgm:cxn modelId="{17B5E82A-EB32-4A71-8C03-22A77167C54C}" type="presParOf" srcId="{2C29C9BF-4C87-4CAF-A45F-3019CCBC5EF8}" destId="{A5D8B87B-DA44-451E-8F65-2F2C5C038415}" srcOrd="1" destOrd="0" presId="urn:microsoft.com/office/officeart/2005/8/layout/radial5"/>
    <dgm:cxn modelId="{E4CDB610-2B0F-448F-8A03-D2BECC9D6DAF}" type="presParOf" srcId="{A5D8B87B-DA44-451E-8F65-2F2C5C038415}" destId="{CD662684-8DE1-4802-AEBF-F683E60B0228}" srcOrd="0" destOrd="0" presId="urn:microsoft.com/office/officeart/2005/8/layout/radial5"/>
    <dgm:cxn modelId="{E82896B8-04B1-4F0E-8E11-515AE781AD02}" type="presParOf" srcId="{2C29C9BF-4C87-4CAF-A45F-3019CCBC5EF8}" destId="{388EB2ED-36F2-4C1A-A90B-CE04F51931A4}" srcOrd="2" destOrd="0" presId="urn:microsoft.com/office/officeart/2005/8/layout/radial5"/>
    <dgm:cxn modelId="{8DC717C2-F6EB-4F85-B97E-0AAD995C7C59}" type="presParOf" srcId="{2C29C9BF-4C87-4CAF-A45F-3019CCBC5EF8}" destId="{2F00937B-7E6E-4F07-8867-1161E4FA673D}" srcOrd="3" destOrd="0" presId="urn:microsoft.com/office/officeart/2005/8/layout/radial5"/>
    <dgm:cxn modelId="{6742BCF7-820D-4A65-AE38-F921AD8AF12A}" type="presParOf" srcId="{2F00937B-7E6E-4F07-8867-1161E4FA673D}" destId="{E2B364E6-6EF7-4258-8191-0D6DF0B04E20}" srcOrd="0" destOrd="0" presId="urn:microsoft.com/office/officeart/2005/8/layout/radial5"/>
    <dgm:cxn modelId="{B0BAE283-0E0A-4933-8DB3-BFFA34150B17}" type="presParOf" srcId="{2C29C9BF-4C87-4CAF-A45F-3019CCBC5EF8}" destId="{6D523381-67FE-40E1-A2E3-55A45770CC36}" srcOrd="4" destOrd="0" presId="urn:microsoft.com/office/officeart/2005/8/layout/radial5"/>
    <dgm:cxn modelId="{7CDF2FBA-B717-4876-B9A7-BA5AED359D68}" type="presParOf" srcId="{2C29C9BF-4C87-4CAF-A45F-3019CCBC5EF8}" destId="{D781D156-68C5-40D7-8FEE-42058E210573}" srcOrd="5" destOrd="0" presId="urn:microsoft.com/office/officeart/2005/8/layout/radial5"/>
    <dgm:cxn modelId="{97D8E202-152F-4CB1-BD26-AE353D1D2FB5}" type="presParOf" srcId="{D781D156-68C5-40D7-8FEE-42058E210573}" destId="{7D3E5E9A-9199-4B80-81D1-D103D37FBB1C}" srcOrd="0" destOrd="0" presId="urn:microsoft.com/office/officeart/2005/8/layout/radial5"/>
    <dgm:cxn modelId="{E53B2215-2EDB-4A84-94BC-173CEDBBD52E}" type="presParOf" srcId="{2C29C9BF-4C87-4CAF-A45F-3019CCBC5EF8}" destId="{2313853F-B407-404E-9710-489B1AE82388}" srcOrd="6" destOrd="0" presId="urn:microsoft.com/office/officeart/2005/8/layout/radial5"/>
    <dgm:cxn modelId="{8855139A-4D53-4EDE-9704-BA68793B7656}" type="presParOf" srcId="{2C29C9BF-4C87-4CAF-A45F-3019CCBC5EF8}" destId="{410B4E45-187A-4450-90E6-9364B6E8C3F8}" srcOrd="7" destOrd="0" presId="urn:microsoft.com/office/officeart/2005/8/layout/radial5"/>
    <dgm:cxn modelId="{A53DB38D-DE0A-4556-A3E4-F3C2B0D212EB}" type="presParOf" srcId="{410B4E45-187A-4450-90E6-9364B6E8C3F8}" destId="{A24843B0-1DBF-4D84-8EB5-CFC34D7A434C}" srcOrd="0" destOrd="0" presId="urn:microsoft.com/office/officeart/2005/8/layout/radial5"/>
    <dgm:cxn modelId="{7C80FE3C-BB4F-4654-B6A9-AF6EB42FFFD6}" type="presParOf" srcId="{2C29C9BF-4C87-4CAF-A45F-3019CCBC5EF8}" destId="{5AD23192-4EEA-4E35-84C5-1E4B45B1E1B9}" srcOrd="8" destOrd="0" presId="urn:microsoft.com/office/officeart/2005/8/layout/radial5"/>
    <dgm:cxn modelId="{3A0E2D60-2046-4D49-BE0A-B29DEAAE2B37}" type="presParOf" srcId="{2C29C9BF-4C87-4CAF-A45F-3019CCBC5EF8}" destId="{1B1A201E-1FE2-4F01-97D7-12455B0AC1EB}" srcOrd="9" destOrd="0" presId="urn:microsoft.com/office/officeart/2005/8/layout/radial5"/>
    <dgm:cxn modelId="{FC25DBEB-A453-4B69-B91D-271D9571D6EA}" type="presParOf" srcId="{1B1A201E-1FE2-4F01-97D7-12455B0AC1EB}" destId="{8C0C44A7-F4AF-4409-8852-66B0E8FA9259}" srcOrd="0" destOrd="0" presId="urn:microsoft.com/office/officeart/2005/8/layout/radial5"/>
    <dgm:cxn modelId="{B1F2650C-794E-428C-86E5-7E19C7DF10A9}" type="presParOf" srcId="{2C29C9BF-4C87-4CAF-A45F-3019CCBC5EF8}" destId="{F7345BED-EE3A-48B3-99A4-969CAC7A8BB8}" srcOrd="10" destOrd="0" presId="urn:microsoft.com/office/officeart/2005/8/layout/radial5"/>
    <dgm:cxn modelId="{7837BD1C-B262-42A7-85F1-B0E0D3C1F9F1}" type="presParOf" srcId="{2C29C9BF-4C87-4CAF-A45F-3019CCBC5EF8}" destId="{982C2930-5061-451B-A3FE-2232E2157EC1}" srcOrd="11" destOrd="0" presId="urn:microsoft.com/office/officeart/2005/8/layout/radial5"/>
    <dgm:cxn modelId="{83FA5F7F-AC57-4DD8-A95B-5327C1DF84E4}" type="presParOf" srcId="{982C2930-5061-451B-A3FE-2232E2157EC1}" destId="{A69FB349-70C7-4CE3-930D-0F244EBDC5E7}" srcOrd="0" destOrd="0" presId="urn:microsoft.com/office/officeart/2005/8/layout/radial5"/>
    <dgm:cxn modelId="{2E2724BB-65A6-432B-8718-AF00256680AC}" type="presParOf" srcId="{2C29C9BF-4C87-4CAF-A45F-3019CCBC5EF8}" destId="{20E2B549-C08F-47C8-BDC1-5728EED45376}" srcOrd="12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55B5E2-15A6-4F4D-9727-F00D86B30ED7}">
      <dsp:nvSpPr>
        <dsp:cNvPr id="0" name=""/>
        <dsp:cNvSpPr/>
      </dsp:nvSpPr>
      <dsp:spPr>
        <a:xfrm>
          <a:off x="1986631" y="0"/>
          <a:ext cx="4403328" cy="275208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CA9FD-7B77-46BB-8C1D-F5902BA69F23}">
      <dsp:nvSpPr>
        <dsp:cNvPr id="0" name=""/>
        <dsp:cNvSpPr/>
      </dsp:nvSpPr>
      <dsp:spPr>
        <a:xfrm>
          <a:off x="2420359" y="2046446"/>
          <a:ext cx="101276" cy="1012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4F6C2-9F68-4A27-A498-F7197E0B60C6}">
      <dsp:nvSpPr>
        <dsp:cNvPr id="0" name=""/>
        <dsp:cNvSpPr/>
      </dsp:nvSpPr>
      <dsp:spPr>
        <a:xfrm>
          <a:off x="2470998" y="2097084"/>
          <a:ext cx="576835" cy="65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64" tIns="0" rIns="0" bIns="0" numCol="1" spcCol="1270" anchor="t" anchorCtr="0">
          <a:noAutofit/>
        </a:bodyPr>
        <a:lstStyle/>
        <a:p>
          <a:pPr lvl="0" algn="l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계원</a:t>
          </a:r>
          <a:endParaRPr lang="ko-KR" altLang="en-US" sz="2200" kern="1200" dirty="0"/>
        </a:p>
      </dsp:txBody>
      <dsp:txXfrm>
        <a:off x="2470998" y="2097084"/>
        <a:ext cx="576835" cy="654995"/>
      </dsp:txXfrm>
    </dsp:sp>
    <dsp:sp modelId="{6F0DB4B8-1AA9-46DA-8CE3-BF64F2BEA440}">
      <dsp:nvSpPr>
        <dsp:cNvPr id="0" name=""/>
        <dsp:cNvSpPr/>
      </dsp:nvSpPr>
      <dsp:spPr>
        <a:xfrm>
          <a:off x="2968574" y="1519698"/>
          <a:ext cx="158519" cy="1585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F82EE-95EF-41E6-BF5E-752C2A49CFE6}">
      <dsp:nvSpPr>
        <dsp:cNvPr id="0" name=""/>
        <dsp:cNvSpPr/>
      </dsp:nvSpPr>
      <dsp:spPr>
        <a:xfrm>
          <a:off x="3047834" y="1598958"/>
          <a:ext cx="730952" cy="1153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96" tIns="0" rIns="0" bIns="0" numCol="1" spcCol="1270" anchor="t" anchorCtr="0">
          <a:noAutofit/>
        </a:bodyPr>
        <a:lstStyle/>
        <a:p>
          <a:pPr lvl="0" algn="l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과장</a:t>
          </a:r>
          <a:endParaRPr lang="ko-KR" altLang="en-US" sz="2200" kern="1200" dirty="0"/>
        </a:p>
      </dsp:txBody>
      <dsp:txXfrm>
        <a:off x="3047834" y="1598958"/>
        <a:ext cx="730952" cy="1153121"/>
      </dsp:txXfrm>
    </dsp:sp>
    <dsp:sp modelId="{3D133425-2E4B-44C3-A8DF-E00D35AB8443}">
      <dsp:nvSpPr>
        <dsp:cNvPr id="0" name=""/>
        <dsp:cNvSpPr/>
      </dsp:nvSpPr>
      <dsp:spPr>
        <a:xfrm>
          <a:off x="3673106" y="1099731"/>
          <a:ext cx="211359" cy="211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23CDE-DB55-48CA-AA02-2F3C7109BC4B}">
      <dsp:nvSpPr>
        <dsp:cNvPr id="0" name=""/>
        <dsp:cNvSpPr/>
      </dsp:nvSpPr>
      <dsp:spPr>
        <a:xfrm>
          <a:off x="3778786" y="1205411"/>
          <a:ext cx="849842" cy="1546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95" tIns="0" rIns="0" bIns="0" numCol="1" spcCol="1270" anchor="t" anchorCtr="0">
          <a:noAutofit/>
        </a:bodyPr>
        <a:lstStyle/>
        <a:p>
          <a:pPr lvl="0" algn="l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국장</a:t>
          </a:r>
          <a:endParaRPr lang="ko-KR" altLang="en-US" sz="2200" kern="1200" dirty="0"/>
        </a:p>
      </dsp:txBody>
      <dsp:txXfrm>
        <a:off x="3778786" y="1205411"/>
        <a:ext cx="849842" cy="1546668"/>
      </dsp:txXfrm>
    </dsp:sp>
    <dsp:sp modelId="{060645C4-0AEB-4B4F-BF88-B42EF986724E}">
      <dsp:nvSpPr>
        <dsp:cNvPr id="0" name=""/>
        <dsp:cNvSpPr/>
      </dsp:nvSpPr>
      <dsp:spPr>
        <a:xfrm>
          <a:off x="4492125" y="771683"/>
          <a:ext cx="273006" cy="273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08924-B790-4394-AB0F-CDC74D123EB0}">
      <dsp:nvSpPr>
        <dsp:cNvPr id="0" name=""/>
        <dsp:cNvSpPr/>
      </dsp:nvSpPr>
      <dsp:spPr>
        <a:xfrm>
          <a:off x="4628628" y="908186"/>
          <a:ext cx="880665" cy="1843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660" tIns="0" rIns="0" bIns="0" numCol="1" spcCol="1270" anchor="t" anchorCtr="0">
          <a:noAutofit/>
        </a:bodyPr>
        <a:lstStyle/>
        <a:p>
          <a:pPr lvl="0" algn="l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정무차관</a:t>
          </a:r>
          <a:endParaRPr lang="ko-KR" altLang="en-US" sz="2200" kern="1200" dirty="0"/>
        </a:p>
      </dsp:txBody>
      <dsp:txXfrm>
        <a:off x="4628628" y="908186"/>
        <a:ext cx="880665" cy="1843893"/>
      </dsp:txXfrm>
    </dsp:sp>
    <dsp:sp modelId="{34937F81-28FF-4374-B90D-8D4E9A562213}">
      <dsp:nvSpPr>
        <dsp:cNvPr id="0" name=""/>
        <dsp:cNvSpPr/>
      </dsp:nvSpPr>
      <dsp:spPr>
        <a:xfrm>
          <a:off x="5335362" y="552617"/>
          <a:ext cx="347862" cy="347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DC712-1720-40D9-8DB1-14BFBBD0C057}">
      <dsp:nvSpPr>
        <dsp:cNvPr id="0" name=""/>
        <dsp:cNvSpPr/>
      </dsp:nvSpPr>
      <dsp:spPr>
        <a:xfrm>
          <a:off x="5509294" y="726549"/>
          <a:ext cx="880665" cy="2025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325" tIns="0" rIns="0" bIns="0" numCol="1" spcCol="1270" anchor="t" anchorCtr="0">
          <a:noAutofit/>
        </a:bodyPr>
        <a:lstStyle/>
        <a:p>
          <a:pPr lvl="0" algn="l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대신</a:t>
          </a:r>
          <a:endParaRPr lang="ko-KR" altLang="en-US" sz="2200" kern="1200" dirty="0"/>
        </a:p>
      </dsp:txBody>
      <dsp:txXfrm>
        <a:off x="5509294" y="726549"/>
        <a:ext cx="880665" cy="20255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96C3A1-4B64-4C4B-B4BD-644C33D15B12}">
      <dsp:nvSpPr>
        <dsp:cNvPr id="0" name=""/>
        <dsp:cNvSpPr/>
      </dsp:nvSpPr>
      <dsp:spPr>
        <a:xfrm>
          <a:off x="2817017" y="2264055"/>
          <a:ext cx="2143399" cy="2143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6500" kern="1200" dirty="0"/>
        </a:p>
      </dsp:txBody>
      <dsp:txXfrm>
        <a:off x="2817017" y="2264055"/>
        <a:ext cx="2143399" cy="2143399"/>
      </dsp:txXfrm>
    </dsp:sp>
    <dsp:sp modelId="{7BC4AE0D-6AA6-4934-93DE-A77196348E9B}">
      <dsp:nvSpPr>
        <dsp:cNvPr id="0" name=""/>
        <dsp:cNvSpPr/>
      </dsp:nvSpPr>
      <dsp:spPr>
        <a:xfrm rot="5345542">
          <a:off x="3417859" y="4656239"/>
          <a:ext cx="993231" cy="61086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F6FE81-DB94-4AAC-9CCC-D0E32715CCB3}">
      <dsp:nvSpPr>
        <dsp:cNvPr id="0" name=""/>
        <dsp:cNvSpPr/>
      </dsp:nvSpPr>
      <dsp:spPr>
        <a:xfrm>
          <a:off x="2081946" y="5083804"/>
          <a:ext cx="3680791" cy="7488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1" kern="1200" dirty="0" smtClean="0">
              <a:latin typeface="HY견고딕" pitchFamily="18" charset="-127"/>
              <a:ea typeface="HY견고딕" pitchFamily="18" charset="-127"/>
            </a:rPr>
            <a:t>상의 하달의 의사전달체계</a:t>
          </a:r>
          <a:endParaRPr lang="ko-KR" altLang="en-US" sz="2300" b="1" kern="1200" dirty="0">
            <a:latin typeface="HY견고딕" pitchFamily="18" charset="-127"/>
            <a:ea typeface="HY견고딕" pitchFamily="18" charset="-127"/>
          </a:endParaRPr>
        </a:p>
      </dsp:txBody>
      <dsp:txXfrm>
        <a:off x="2081946" y="5083804"/>
        <a:ext cx="3680791" cy="748845"/>
      </dsp:txXfrm>
    </dsp:sp>
    <dsp:sp modelId="{1DD3CA14-89E3-48B9-8B9C-1ED7FC0E2EB5}">
      <dsp:nvSpPr>
        <dsp:cNvPr id="0" name=""/>
        <dsp:cNvSpPr/>
      </dsp:nvSpPr>
      <dsp:spPr>
        <a:xfrm rot="9140243">
          <a:off x="1553221" y="3637088"/>
          <a:ext cx="1495387" cy="61086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732F8B-53BC-405F-A051-E94890A38B39}">
      <dsp:nvSpPr>
        <dsp:cNvPr id="0" name=""/>
        <dsp:cNvSpPr/>
      </dsp:nvSpPr>
      <dsp:spPr>
        <a:xfrm>
          <a:off x="-72018" y="4104453"/>
          <a:ext cx="3219979" cy="9270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latin typeface="HY견고딕" pitchFamily="18" charset="-127"/>
              <a:ea typeface="HY견고딕" pitchFamily="18" charset="-127"/>
            </a:rPr>
            <a:t>관주도의 정책결정과 집행</a:t>
          </a:r>
          <a:endParaRPr lang="ko-KR" altLang="en-US" sz="2000" b="1" kern="1200" dirty="0">
            <a:latin typeface="HY견고딕" pitchFamily="18" charset="-127"/>
            <a:ea typeface="HY견고딕" pitchFamily="18" charset="-127"/>
          </a:endParaRPr>
        </a:p>
      </dsp:txBody>
      <dsp:txXfrm>
        <a:off x="-72018" y="4104453"/>
        <a:ext cx="3219979" cy="927030"/>
      </dsp:txXfrm>
    </dsp:sp>
    <dsp:sp modelId="{FE584F4D-A925-4083-A11B-FA7990E11F20}">
      <dsp:nvSpPr>
        <dsp:cNvPr id="0" name=""/>
        <dsp:cNvSpPr/>
      </dsp:nvSpPr>
      <dsp:spPr>
        <a:xfrm rot="12577130">
          <a:off x="1369435" y="2300781"/>
          <a:ext cx="1604412" cy="61086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ABD59B-28C7-4438-BF70-12AC4FC1D439}">
      <dsp:nvSpPr>
        <dsp:cNvPr id="0" name=""/>
        <dsp:cNvSpPr/>
      </dsp:nvSpPr>
      <dsp:spPr>
        <a:xfrm>
          <a:off x="27166" y="1440159"/>
          <a:ext cx="2907885" cy="1053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1" kern="1200" dirty="0" smtClean="0">
              <a:latin typeface="HY견고딕" pitchFamily="18" charset="-127"/>
              <a:ea typeface="HY견고딕" pitchFamily="18" charset="-127"/>
            </a:rPr>
            <a:t>법규중심의 행정체제</a:t>
          </a:r>
          <a:endParaRPr lang="ko-KR" altLang="en-US" sz="2300" b="1" kern="1200" dirty="0">
            <a:latin typeface="HY견고딕" pitchFamily="18" charset="-127"/>
            <a:ea typeface="HY견고딕" pitchFamily="18" charset="-127"/>
          </a:endParaRPr>
        </a:p>
      </dsp:txBody>
      <dsp:txXfrm>
        <a:off x="27166" y="1440159"/>
        <a:ext cx="2907885" cy="1053674"/>
      </dsp:txXfrm>
    </dsp:sp>
    <dsp:sp modelId="{0447319B-4D95-4F4D-B094-1E0085444612}">
      <dsp:nvSpPr>
        <dsp:cNvPr id="0" name=""/>
        <dsp:cNvSpPr/>
      </dsp:nvSpPr>
      <dsp:spPr>
        <a:xfrm rot="16119993">
          <a:off x="3040997" y="1063859"/>
          <a:ext cx="1603891" cy="61086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DFCA03-FF1E-4CCD-BF45-DC7509EA7D13}">
      <dsp:nvSpPr>
        <dsp:cNvPr id="0" name=""/>
        <dsp:cNvSpPr/>
      </dsp:nvSpPr>
      <dsp:spPr>
        <a:xfrm>
          <a:off x="2175957" y="127018"/>
          <a:ext cx="3296648" cy="8810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1" kern="1200" dirty="0" smtClean="0">
              <a:latin typeface="HY견고딕" pitchFamily="18" charset="-127"/>
              <a:ea typeface="HY견고딕" pitchFamily="18" charset="-127"/>
            </a:rPr>
            <a:t>높은 근면성과 사명감</a:t>
          </a:r>
          <a:endParaRPr lang="ko-KR" altLang="en-US" sz="2300" b="1" kern="1200" dirty="0">
            <a:latin typeface="HY견고딕" pitchFamily="18" charset="-127"/>
            <a:ea typeface="HY견고딕" pitchFamily="18" charset="-127"/>
          </a:endParaRPr>
        </a:p>
      </dsp:txBody>
      <dsp:txXfrm>
        <a:off x="2175957" y="127018"/>
        <a:ext cx="3296648" cy="881094"/>
      </dsp:txXfrm>
    </dsp:sp>
    <dsp:sp modelId="{923A6104-94F5-4C9A-9435-E9EFAC0ECA60}">
      <dsp:nvSpPr>
        <dsp:cNvPr id="0" name=""/>
        <dsp:cNvSpPr/>
      </dsp:nvSpPr>
      <dsp:spPr>
        <a:xfrm rot="19802998">
          <a:off x="4820301" y="2177708"/>
          <a:ext cx="1675708" cy="61086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C7BDA9-407A-4A89-8C11-E3BFFF9A0C55}">
      <dsp:nvSpPr>
        <dsp:cNvPr id="0" name=""/>
        <dsp:cNvSpPr/>
      </dsp:nvSpPr>
      <dsp:spPr>
        <a:xfrm>
          <a:off x="4707692" y="1368157"/>
          <a:ext cx="3292102" cy="10945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err="1" smtClean="0">
              <a:latin typeface="HY견고딕" pitchFamily="18" charset="-127"/>
              <a:ea typeface="HY견고딕" pitchFamily="18" charset="-127"/>
            </a:rPr>
            <a:t>정적인간주의의</a:t>
          </a:r>
          <a:r>
            <a:rPr lang="ko-KR" altLang="en-US" sz="2000" b="1" kern="1200" dirty="0" smtClean="0">
              <a:latin typeface="HY견고딕" pitchFamily="18" charset="-127"/>
              <a:ea typeface="HY견고딕" pitchFamily="18" charset="-127"/>
            </a:rPr>
            <a:t> 행정행태</a:t>
          </a:r>
          <a:endParaRPr lang="ko-KR" altLang="en-US" sz="2000" b="1" kern="1200" dirty="0">
            <a:latin typeface="HY견고딕" pitchFamily="18" charset="-127"/>
            <a:ea typeface="HY견고딕" pitchFamily="18" charset="-127"/>
          </a:endParaRPr>
        </a:p>
      </dsp:txBody>
      <dsp:txXfrm>
        <a:off x="4707692" y="1368157"/>
        <a:ext cx="3292102" cy="1094556"/>
      </dsp:txXfrm>
    </dsp:sp>
    <dsp:sp modelId="{1F7B7A09-2630-461B-93AE-F94D9B3ECA15}">
      <dsp:nvSpPr>
        <dsp:cNvPr id="0" name=""/>
        <dsp:cNvSpPr/>
      </dsp:nvSpPr>
      <dsp:spPr>
        <a:xfrm rot="1566738">
          <a:off x="4806424" y="3799557"/>
          <a:ext cx="1701079" cy="61086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098330-A69B-43AE-ABED-3FD89C104F75}">
      <dsp:nvSpPr>
        <dsp:cNvPr id="0" name=""/>
        <dsp:cNvSpPr/>
      </dsp:nvSpPr>
      <dsp:spPr>
        <a:xfrm>
          <a:off x="4923713" y="4158877"/>
          <a:ext cx="3087345" cy="8816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1" kern="1200" dirty="0" smtClean="0">
              <a:latin typeface="HY견고딕" pitchFamily="18" charset="-127"/>
              <a:ea typeface="HY견고딕" pitchFamily="18" charset="-127"/>
            </a:rPr>
            <a:t>업무의 연속성과 전문성</a:t>
          </a:r>
          <a:endParaRPr lang="ko-KR" altLang="en-US" sz="2300" b="1" kern="1200" dirty="0">
            <a:latin typeface="HY견고딕" pitchFamily="18" charset="-127"/>
            <a:ea typeface="HY견고딕" pitchFamily="18" charset="-127"/>
          </a:endParaRPr>
        </a:p>
      </dsp:txBody>
      <dsp:txXfrm>
        <a:off x="4923713" y="4158877"/>
        <a:ext cx="3087345" cy="8816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96C3A1-4B64-4C4B-B4BD-644C33D15B12}">
      <dsp:nvSpPr>
        <dsp:cNvPr id="0" name=""/>
        <dsp:cNvSpPr/>
      </dsp:nvSpPr>
      <dsp:spPr>
        <a:xfrm>
          <a:off x="3149067" y="2442268"/>
          <a:ext cx="1983066" cy="1983066"/>
        </a:xfrm>
        <a:prstGeom prst="ellipse">
          <a:avLst/>
        </a:prstGeom>
        <a:solidFill>
          <a:srgbClr val="B2B2B2"/>
        </a:solidFill>
        <a:ln w="25400" cap="flat" cmpd="sng" algn="ctr">
          <a:solidFill>
            <a:schemeClr val="tx1">
              <a:lumMod val="85000"/>
              <a:lumOff val="1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3100" kern="1200" dirty="0">
            <a:solidFill>
              <a:schemeClr val="tx1"/>
            </a:solidFill>
          </a:endParaRPr>
        </a:p>
      </dsp:txBody>
      <dsp:txXfrm>
        <a:off x="3149067" y="2442268"/>
        <a:ext cx="1983066" cy="1983066"/>
      </dsp:txXfrm>
    </dsp:sp>
    <dsp:sp modelId="{7BC4AE0D-6AA6-4934-93DE-A77196348E9B}">
      <dsp:nvSpPr>
        <dsp:cNvPr id="0" name=""/>
        <dsp:cNvSpPr/>
      </dsp:nvSpPr>
      <dsp:spPr>
        <a:xfrm rot="5083393">
          <a:off x="3785875" y="4690973"/>
          <a:ext cx="993869" cy="565173"/>
        </a:xfrm>
        <a:prstGeom prst="leftArrow">
          <a:avLst>
            <a:gd name="adj1" fmla="val 60000"/>
            <a:gd name="adj2" fmla="val 50000"/>
          </a:avLst>
        </a:prstGeom>
        <a:solidFill>
          <a:srgbClr val="B2B2B2"/>
        </a:solidFill>
        <a:ln>
          <a:solidFill>
            <a:schemeClr val="tx1">
              <a:lumMod val="85000"/>
              <a:lumOff val="1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6FE81-DB94-4AAC-9CCC-D0E32715CCB3}">
      <dsp:nvSpPr>
        <dsp:cNvPr id="0" name=""/>
        <dsp:cNvSpPr/>
      </dsp:nvSpPr>
      <dsp:spPr>
        <a:xfrm>
          <a:off x="2024258" y="5078886"/>
          <a:ext cx="4608507" cy="779005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수직적 관계에 입각한 공무원 구조</a:t>
          </a:r>
          <a:endParaRPr lang="ko-KR" altLang="en-US" sz="2000" kern="1200" dirty="0">
            <a:ln>
              <a:solidFill>
                <a:srgbClr val="FFFF00"/>
              </a:solidFill>
            </a:ln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sp:txBody>
      <dsp:txXfrm>
        <a:off x="2024258" y="5078886"/>
        <a:ext cx="4608507" cy="779005"/>
      </dsp:txXfrm>
    </dsp:sp>
    <dsp:sp modelId="{1DD3CA14-89E3-48B9-8B9C-1ED7FC0E2EB5}">
      <dsp:nvSpPr>
        <dsp:cNvPr id="0" name=""/>
        <dsp:cNvSpPr/>
      </dsp:nvSpPr>
      <dsp:spPr>
        <a:xfrm rot="9625759">
          <a:off x="1450931" y="3666686"/>
          <a:ext cx="1733551" cy="565173"/>
        </a:xfrm>
        <a:prstGeom prst="leftArrow">
          <a:avLst>
            <a:gd name="adj1" fmla="val 60000"/>
            <a:gd name="adj2" fmla="val 50000"/>
          </a:avLst>
        </a:prstGeom>
        <a:solidFill>
          <a:srgbClr val="B2B2B2"/>
        </a:solidFill>
        <a:ln>
          <a:solidFill>
            <a:schemeClr val="tx1">
              <a:lumMod val="85000"/>
              <a:lumOff val="1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32F8B-53BC-405F-A051-E94890A38B39}">
      <dsp:nvSpPr>
        <dsp:cNvPr id="0" name=""/>
        <dsp:cNvSpPr/>
      </dsp:nvSpPr>
      <dsp:spPr>
        <a:xfrm>
          <a:off x="288024" y="3960437"/>
          <a:ext cx="2379713" cy="83996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회피 제도</a:t>
          </a:r>
          <a:endParaRPr lang="ko-KR" altLang="en-US" sz="2000" kern="1200" dirty="0">
            <a:ln>
              <a:solidFill>
                <a:srgbClr val="FFFF00"/>
              </a:solidFill>
            </a:ln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sp:txBody>
      <dsp:txXfrm>
        <a:off x="288024" y="3960437"/>
        <a:ext cx="2379713" cy="839961"/>
      </dsp:txXfrm>
    </dsp:sp>
    <dsp:sp modelId="{FE584F4D-A925-4083-A11B-FA7990E11F20}">
      <dsp:nvSpPr>
        <dsp:cNvPr id="0" name=""/>
        <dsp:cNvSpPr/>
      </dsp:nvSpPr>
      <dsp:spPr>
        <a:xfrm rot="11801360">
          <a:off x="1474116" y="2600490"/>
          <a:ext cx="1659166" cy="565173"/>
        </a:xfrm>
        <a:prstGeom prst="leftArrow">
          <a:avLst>
            <a:gd name="adj1" fmla="val 60000"/>
            <a:gd name="adj2" fmla="val 50000"/>
          </a:avLst>
        </a:prstGeom>
        <a:solidFill>
          <a:srgbClr val="B2B2B2"/>
        </a:solidFill>
        <a:ln>
          <a:solidFill>
            <a:schemeClr val="tx1">
              <a:lumMod val="85000"/>
              <a:lumOff val="1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BD59B-28C7-4438-BF70-12AC4FC1D439}">
      <dsp:nvSpPr>
        <dsp:cNvPr id="0" name=""/>
        <dsp:cNvSpPr/>
      </dsp:nvSpPr>
      <dsp:spPr>
        <a:xfrm>
          <a:off x="333169" y="2211162"/>
          <a:ext cx="2351783" cy="867347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정년의 남녀차등</a:t>
          </a:r>
          <a:endParaRPr lang="ko-KR" altLang="en-US" sz="2000" kern="1200" dirty="0">
            <a:ln>
              <a:solidFill>
                <a:srgbClr val="FFFF00"/>
              </a:solidFill>
            </a:ln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sp:txBody>
      <dsp:txXfrm>
        <a:off x="333169" y="2211162"/>
        <a:ext cx="2351783" cy="867347"/>
      </dsp:txXfrm>
    </dsp:sp>
    <dsp:sp modelId="{577BEB23-27DD-461F-B96F-9FD91EB6B881}">
      <dsp:nvSpPr>
        <dsp:cNvPr id="0" name=""/>
        <dsp:cNvSpPr/>
      </dsp:nvSpPr>
      <dsp:spPr>
        <a:xfrm rot="13882183">
          <a:off x="1825512" y="1504967"/>
          <a:ext cx="1998962" cy="565173"/>
        </a:xfrm>
        <a:prstGeom prst="leftArrow">
          <a:avLst>
            <a:gd name="adj1" fmla="val 60000"/>
            <a:gd name="adj2" fmla="val 50000"/>
          </a:avLst>
        </a:prstGeom>
        <a:solidFill>
          <a:srgbClr val="B2B2B2"/>
        </a:solidFill>
        <a:ln>
          <a:solidFill>
            <a:schemeClr val="tx1">
              <a:lumMod val="85000"/>
              <a:lumOff val="1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0A547-9E4C-4D1D-81F5-5EA4276E2D4E}">
      <dsp:nvSpPr>
        <dsp:cNvPr id="0" name=""/>
        <dsp:cNvSpPr/>
      </dsp:nvSpPr>
      <dsp:spPr>
        <a:xfrm>
          <a:off x="756519" y="548614"/>
          <a:ext cx="2889010" cy="916309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행정체제상의 특징</a:t>
          </a:r>
          <a:endParaRPr lang="ko-KR" altLang="en-US" sz="2000" kern="1200" dirty="0">
            <a:ln>
              <a:solidFill>
                <a:srgbClr val="FFFF00"/>
              </a:solidFill>
            </a:ln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sp:txBody>
      <dsp:txXfrm>
        <a:off x="756519" y="548614"/>
        <a:ext cx="2889010" cy="916309"/>
      </dsp:txXfrm>
    </dsp:sp>
    <dsp:sp modelId="{0447319B-4D95-4F4D-B094-1E0085444612}">
      <dsp:nvSpPr>
        <dsp:cNvPr id="0" name=""/>
        <dsp:cNvSpPr/>
      </dsp:nvSpPr>
      <dsp:spPr>
        <a:xfrm rot="18114722">
          <a:off x="4225493" y="1293899"/>
          <a:ext cx="2143448" cy="565173"/>
        </a:xfrm>
        <a:prstGeom prst="leftArrow">
          <a:avLst>
            <a:gd name="adj1" fmla="val 60000"/>
            <a:gd name="adj2" fmla="val 50000"/>
          </a:avLst>
        </a:prstGeom>
        <a:solidFill>
          <a:srgbClr val="B2B2B2"/>
        </a:solidFill>
        <a:ln>
          <a:solidFill>
            <a:schemeClr val="tx1">
              <a:lumMod val="85000"/>
              <a:lumOff val="1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FCA03-FF1E-4CCD-BF45-DC7509EA7D13}">
      <dsp:nvSpPr>
        <dsp:cNvPr id="0" name=""/>
        <dsp:cNvSpPr/>
      </dsp:nvSpPr>
      <dsp:spPr>
        <a:xfrm>
          <a:off x="4149575" y="122938"/>
          <a:ext cx="3428346" cy="1087607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중국공산당의 관료체제 지배</a:t>
          </a:r>
          <a:endParaRPr lang="ko-KR" altLang="en-US" sz="2000" kern="1200" dirty="0">
            <a:ln>
              <a:solidFill>
                <a:srgbClr val="FFFF00"/>
              </a:solidFill>
            </a:ln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sp:txBody>
      <dsp:txXfrm>
        <a:off x="4149575" y="122938"/>
        <a:ext cx="3428346" cy="1087607"/>
      </dsp:txXfrm>
    </dsp:sp>
    <dsp:sp modelId="{923A6104-94F5-4C9A-9435-E9EFAC0ECA60}">
      <dsp:nvSpPr>
        <dsp:cNvPr id="0" name=""/>
        <dsp:cNvSpPr/>
      </dsp:nvSpPr>
      <dsp:spPr>
        <a:xfrm rot="20466958">
          <a:off x="5137509" y="2453364"/>
          <a:ext cx="2086397" cy="565173"/>
        </a:xfrm>
        <a:prstGeom prst="leftArrow">
          <a:avLst>
            <a:gd name="adj1" fmla="val 60000"/>
            <a:gd name="adj2" fmla="val 50000"/>
          </a:avLst>
        </a:prstGeom>
        <a:solidFill>
          <a:srgbClr val="B2B2B2"/>
        </a:solidFill>
        <a:ln>
          <a:solidFill>
            <a:schemeClr val="tx1">
              <a:lumMod val="85000"/>
              <a:lumOff val="1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7BDA9-407A-4A89-8C11-E3BFFF9A0C55}">
      <dsp:nvSpPr>
        <dsp:cNvPr id="0" name=""/>
        <dsp:cNvSpPr/>
      </dsp:nvSpPr>
      <dsp:spPr>
        <a:xfrm>
          <a:off x="5838572" y="1995126"/>
          <a:ext cx="2658369" cy="806379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덕재 겸비의 원칙</a:t>
          </a:r>
          <a:endParaRPr lang="ko-KR" altLang="en-US" sz="2000" kern="1200" dirty="0">
            <a:ln>
              <a:solidFill>
                <a:srgbClr val="FFFF00"/>
              </a:solidFill>
            </a:ln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sp:txBody>
      <dsp:txXfrm>
        <a:off x="5838572" y="1995126"/>
        <a:ext cx="2658369" cy="806379"/>
      </dsp:txXfrm>
    </dsp:sp>
    <dsp:sp modelId="{1F7B7A09-2630-461B-93AE-F94D9B3ECA15}">
      <dsp:nvSpPr>
        <dsp:cNvPr id="0" name=""/>
        <dsp:cNvSpPr/>
      </dsp:nvSpPr>
      <dsp:spPr>
        <a:xfrm rot="1118967">
          <a:off x="5157282" y="3719584"/>
          <a:ext cx="1738938" cy="565173"/>
        </a:xfrm>
        <a:prstGeom prst="leftArrow">
          <a:avLst>
            <a:gd name="adj1" fmla="val 60000"/>
            <a:gd name="adj2" fmla="val 50000"/>
          </a:avLst>
        </a:prstGeom>
        <a:solidFill>
          <a:srgbClr val="B2B2B2"/>
        </a:solidFill>
        <a:ln>
          <a:solidFill>
            <a:schemeClr val="tx1">
              <a:lumMod val="85000"/>
              <a:lumOff val="1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98330-A69B-43AE-ABED-3FD89C104F75}">
      <dsp:nvSpPr>
        <dsp:cNvPr id="0" name=""/>
        <dsp:cNvSpPr/>
      </dsp:nvSpPr>
      <dsp:spPr>
        <a:xfrm>
          <a:off x="5328597" y="3960438"/>
          <a:ext cx="2989997" cy="757739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인치주의 인사관리방식</a:t>
          </a:r>
          <a:endParaRPr lang="ko-KR" altLang="en-US" sz="2000" kern="1200" dirty="0">
            <a:ln>
              <a:solidFill>
                <a:srgbClr val="FFFF00"/>
              </a:solidFill>
            </a:ln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sp:txBody>
      <dsp:txXfrm>
        <a:off x="5328597" y="3960438"/>
        <a:ext cx="2989997" cy="75773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6F9FE2-A847-4373-9C50-958527593A67}">
      <dsp:nvSpPr>
        <dsp:cNvPr id="0" name=""/>
        <dsp:cNvSpPr/>
      </dsp:nvSpPr>
      <dsp:spPr>
        <a:xfrm>
          <a:off x="6221618" y="3288081"/>
          <a:ext cx="91440" cy="6125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25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408E6-62E8-43BF-9897-6EB0857CB24C}">
      <dsp:nvSpPr>
        <dsp:cNvPr id="0" name=""/>
        <dsp:cNvSpPr/>
      </dsp:nvSpPr>
      <dsp:spPr>
        <a:xfrm>
          <a:off x="4336572" y="1338008"/>
          <a:ext cx="1930765" cy="612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454"/>
              </a:lnTo>
              <a:lnTo>
                <a:pt x="1930765" y="417454"/>
              </a:lnTo>
              <a:lnTo>
                <a:pt x="1930765" y="6125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65379-8F0C-4D43-86E0-66F3BDB7D22C}">
      <dsp:nvSpPr>
        <dsp:cNvPr id="0" name=""/>
        <dsp:cNvSpPr/>
      </dsp:nvSpPr>
      <dsp:spPr>
        <a:xfrm>
          <a:off x="2403300" y="3275402"/>
          <a:ext cx="1289683" cy="62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134"/>
              </a:lnTo>
              <a:lnTo>
                <a:pt x="1289683" y="430134"/>
              </a:lnTo>
              <a:lnTo>
                <a:pt x="1289683" y="6252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9DAE9-A534-4F16-A242-8C0470785223}">
      <dsp:nvSpPr>
        <dsp:cNvPr id="0" name=""/>
        <dsp:cNvSpPr/>
      </dsp:nvSpPr>
      <dsp:spPr>
        <a:xfrm>
          <a:off x="1118629" y="3275402"/>
          <a:ext cx="1284670" cy="625258"/>
        </a:xfrm>
        <a:custGeom>
          <a:avLst/>
          <a:gdLst/>
          <a:ahLst/>
          <a:cxnLst/>
          <a:rect l="0" t="0" r="0" b="0"/>
          <a:pathLst>
            <a:path>
              <a:moveTo>
                <a:pt x="1284670" y="0"/>
              </a:moveTo>
              <a:lnTo>
                <a:pt x="1284670" y="430134"/>
              </a:lnTo>
              <a:lnTo>
                <a:pt x="0" y="430134"/>
              </a:lnTo>
              <a:lnTo>
                <a:pt x="0" y="6252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A7292-6E13-488E-A91B-085C48EC193A}">
      <dsp:nvSpPr>
        <dsp:cNvPr id="0" name=""/>
        <dsp:cNvSpPr/>
      </dsp:nvSpPr>
      <dsp:spPr>
        <a:xfrm>
          <a:off x="2403300" y="1338008"/>
          <a:ext cx="1933272" cy="599899"/>
        </a:xfrm>
        <a:custGeom>
          <a:avLst/>
          <a:gdLst/>
          <a:ahLst/>
          <a:cxnLst/>
          <a:rect l="0" t="0" r="0" b="0"/>
          <a:pathLst>
            <a:path>
              <a:moveTo>
                <a:pt x="1933272" y="0"/>
              </a:moveTo>
              <a:lnTo>
                <a:pt x="1933272" y="404775"/>
              </a:lnTo>
              <a:lnTo>
                <a:pt x="0" y="404775"/>
              </a:lnTo>
              <a:lnTo>
                <a:pt x="0" y="5998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79B88-FD78-4C7A-A024-4107AC9090D1}">
      <dsp:nvSpPr>
        <dsp:cNvPr id="0" name=""/>
        <dsp:cNvSpPr/>
      </dsp:nvSpPr>
      <dsp:spPr>
        <a:xfrm>
          <a:off x="3283427" y="514"/>
          <a:ext cx="2106290" cy="1337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20E5B-4323-4CDB-B348-46ADDE73480F}">
      <dsp:nvSpPr>
        <dsp:cNvPr id="0" name=""/>
        <dsp:cNvSpPr/>
      </dsp:nvSpPr>
      <dsp:spPr>
        <a:xfrm>
          <a:off x="3517459" y="222844"/>
          <a:ext cx="2106290" cy="1337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HY견고딕" pitchFamily="18" charset="-127"/>
              <a:ea typeface="HY견고딕" pitchFamily="18" charset="-127"/>
            </a:rPr>
            <a:t>중국공산당</a:t>
          </a:r>
          <a:endParaRPr lang="ko-KR" altLang="en-US" sz="2400" kern="1200" dirty="0">
            <a:latin typeface="HY견고딕" pitchFamily="18" charset="-127"/>
            <a:ea typeface="HY견고딕" pitchFamily="18" charset="-127"/>
          </a:endParaRPr>
        </a:p>
      </dsp:txBody>
      <dsp:txXfrm>
        <a:off x="3517459" y="222844"/>
        <a:ext cx="2106290" cy="1337494"/>
      </dsp:txXfrm>
    </dsp:sp>
    <dsp:sp modelId="{8CD4F2F0-CE00-4BA1-8D04-399A0AC55799}">
      <dsp:nvSpPr>
        <dsp:cNvPr id="0" name=""/>
        <dsp:cNvSpPr/>
      </dsp:nvSpPr>
      <dsp:spPr>
        <a:xfrm>
          <a:off x="1350155" y="1937908"/>
          <a:ext cx="2106290" cy="1337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A56E5-F4A5-451E-B54A-B5540F9D2733}">
      <dsp:nvSpPr>
        <dsp:cNvPr id="0" name=""/>
        <dsp:cNvSpPr/>
      </dsp:nvSpPr>
      <dsp:spPr>
        <a:xfrm>
          <a:off x="1584187" y="2160238"/>
          <a:ext cx="2106290" cy="1337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HY견고딕" pitchFamily="18" charset="-127"/>
              <a:ea typeface="HY견고딕" pitchFamily="18" charset="-127"/>
            </a:rPr>
            <a:t>당위원회</a:t>
          </a:r>
          <a:endParaRPr lang="ko-KR" altLang="en-US" sz="2400" kern="1200" dirty="0">
            <a:latin typeface="HY견고딕" pitchFamily="18" charset="-127"/>
            <a:ea typeface="HY견고딕" pitchFamily="18" charset="-127"/>
          </a:endParaRPr>
        </a:p>
      </dsp:txBody>
      <dsp:txXfrm>
        <a:off x="1584187" y="2160238"/>
        <a:ext cx="2106290" cy="1337494"/>
      </dsp:txXfrm>
    </dsp:sp>
    <dsp:sp modelId="{17EEF802-9C43-471D-A4CC-79CD32516EB1}">
      <dsp:nvSpPr>
        <dsp:cNvPr id="0" name=""/>
        <dsp:cNvSpPr/>
      </dsp:nvSpPr>
      <dsp:spPr>
        <a:xfrm>
          <a:off x="65484" y="3900661"/>
          <a:ext cx="2106290" cy="1337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307BFE-B310-44A1-83C0-3F900FF49B3B}">
      <dsp:nvSpPr>
        <dsp:cNvPr id="0" name=""/>
        <dsp:cNvSpPr/>
      </dsp:nvSpPr>
      <dsp:spPr>
        <a:xfrm>
          <a:off x="299516" y="4122991"/>
          <a:ext cx="2106290" cy="1337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HY견고딕" pitchFamily="18" charset="-127"/>
              <a:ea typeface="HY견고딕" pitchFamily="18" charset="-127"/>
            </a:rPr>
            <a:t>정부 구성원</a:t>
          </a:r>
          <a:endParaRPr lang="ko-KR" altLang="en-US" sz="2400" kern="1200" dirty="0">
            <a:latin typeface="HY견고딕" pitchFamily="18" charset="-127"/>
            <a:ea typeface="HY견고딕" pitchFamily="18" charset="-127"/>
          </a:endParaRPr>
        </a:p>
      </dsp:txBody>
      <dsp:txXfrm>
        <a:off x="299516" y="4122991"/>
        <a:ext cx="2106290" cy="1337494"/>
      </dsp:txXfrm>
    </dsp:sp>
    <dsp:sp modelId="{C72FB242-0069-4488-B5EA-DBBACFE50B49}">
      <dsp:nvSpPr>
        <dsp:cNvPr id="0" name=""/>
        <dsp:cNvSpPr/>
      </dsp:nvSpPr>
      <dsp:spPr>
        <a:xfrm>
          <a:off x="2639838" y="3900661"/>
          <a:ext cx="2106290" cy="1337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BF394A-6379-46B7-A60D-33B51DB7F3A8}">
      <dsp:nvSpPr>
        <dsp:cNvPr id="0" name=""/>
        <dsp:cNvSpPr/>
      </dsp:nvSpPr>
      <dsp:spPr>
        <a:xfrm>
          <a:off x="2873871" y="4122991"/>
          <a:ext cx="2106290" cy="1337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HY견고딕" pitchFamily="18" charset="-127"/>
              <a:ea typeface="HY견고딕" pitchFamily="18" charset="-127"/>
            </a:rPr>
            <a:t>주요 간부</a:t>
          </a:r>
          <a:endParaRPr lang="ko-KR" altLang="en-US" sz="2400" kern="1200" dirty="0">
            <a:latin typeface="HY견고딕" pitchFamily="18" charset="-127"/>
            <a:ea typeface="HY견고딕" pitchFamily="18" charset="-127"/>
          </a:endParaRPr>
        </a:p>
      </dsp:txBody>
      <dsp:txXfrm>
        <a:off x="2873871" y="4122991"/>
        <a:ext cx="2106290" cy="1337494"/>
      </dsp:txXfrm>
    </dsp:sp>
    <dsp:sp modelId="{BE8DEB86-6469-4749-91CD-5FBD0D1C5E35}">
      <dsp:nvSpPr>
        <dsp:cNvPr id="0" name=""/>
        <dsp:cNvSpPr/>
      </dsp:nvSpPr>
      <dsp:spPr>
        <a:xfrm>
          <a:off x="5214193" y="1950587"/>
          <a:ext cx="2106290" cy="1337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703F6B-C034-4565-850D-0788726FC83F}">
      <dsp:nvSpPr>
        <dsp:cNvPr id="0" name=""/>
        <dsp:cNvSpPr/>
      </dsp:nvSpPr>
      <dsp:spPr>
        <a:xfrm>
          <a:off x="5448225" y="2172918"/>
          <a:ext cx="2106290" cy="1337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HY견고딕" pitchFamily="18" charset="-127"/>
              <a:ea typeface="HY견고딕" pitchFamily="18" charset="-127"/>
            </a:rPr>
            <a:t>당위원회 </a:t>
          </a:r>
          <a:endParaRPr lang="en-US" altLang="ko-KR" sz="2400" kern="1200" dirty="0" smtClean="0">
            <a:latin typeface="HY견고딕" pitchFamily="18" charset="-127"/>
            <a:ea typeface="HY견고딕" pitchFamily="18" charset="-127"/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HY견고딕" pitchFamily="18" charset="-127"/>
              <a:ea typeface="HY견고딕" pitchFamily="18" charset="-127"/>
            </a:rPr>
            <a:t>조직부서</a:t>
          </a:r>
          <a:endParaRPr lang="ko-KR" altLang="en-US" sz="2400" kern="1200" dirty="0">
            <a:latin typeface="HY견고딕" pitchFamily="18" charset="-127"/>
            <a:ea typeface="HY견고딕" pitchFamily="18" charset="-127"/>
          </a:endParaRPr>
        </a:p>
      </dsp:txBody>
      <dsp:txXfrm>
        <a:off x="5448225" y="2172918"/>
        <a:ext cx="2106290" cy="1337494"/>
      </dsp:txXfrm>
    </dsp:sp>
    <dsp:sp modelId="{C2271006-89A5-4937-9DEF-316DD5DD95F8}">
      <dsp:nvSpPr>
        <dsp:cNvPr id="0" name=""/>
        <dsp:cNvSpPr/>
      </dsp:nvSpPr>
      <dsp:spPr>
        <a:xfrm>
          <a:off x="5214193" y="3900661"/>
          <a:ext cx="2106290" cy="1337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279DBA-5D8B-4633-B194-2A1237B8C91D}">
      <dsp:nvSpPr>
        <dsp:cNvPr id="0" name=""/>
        <dsp:cNvSpPr/>
      </dsp:nvSpPr>
      <dsp:spPr>
        <a:xfrm>
          <a:off x="5448225" y="4122991"/>
          <a:ext cx="2106290" cy="1337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HY견고딕" pitchFamily="18" charset="-127"/>
              <a:ea typeface="HY견고딕" pitchFamily="18" charset="-127"/>
            </a:rPr>
            <a:t>관리 임면</a:t>
          </a:r>
          <a:endParaRPr lang="ko-KR" altLang="en-US" sz="2400" kern="1200" dirty="0">
            <a:latin typeface="HY견고딕" pitchFamily="18" charset="-127"/>
            <a:ea typeface="HY견고딕" pitchFamily="18" charset="-127"/>
          </a:endParaRPr>
        </a:p>
      </dsp:txBody>
      <dsp:txXfrm>
        <a:off x="5448225" y="4122991"/>
        <a:ext cx="2106290" cy="133749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0C2AF9-862B-4634-B925-188FA90B72AA}">
      <dsp:nvSpPr>
        <dsp:cNvPr id="0" name=""/>
        <dsp:cNvSpPr/>
      </dsp:nvSpPr>
      <dsp:spPr>
        <a:xfrm>
          <a:off x="0" y="0"/>
          <a:ext cx="8424936" cy="26246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043578-02C8-4FB7-98A7-B92D9056B2E6}">
      <dsp:nvSpPr>
        <dsp:cNvPr id="0" name=""/>
        <dsp:cNvSpPr/>
      </dsp:nvSpPr>
      <dsp:spPr>
        <a:xfrm>
          <a:off x="255454" y="349958"/>
          <a:ext cx="1465560" cy="19247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3DAE33C-571A-4E5D-B54A-20F54945848C}">
      <dsp:nvSpPr>
        <dsp:cNvPr id="0" name=""/>
        <dsp:cNvSpPr/>
      </dsp:nvSpPr>
      <dsp:spPr>
        <a:xfrm rot="10800000">
          <a:off x="255454" y="2624691"/>
          <a:ext cx="1465560" cy="320795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1918</a:t>
          </a:r>
          <a:r>
            <a:rPr lang="ko-KR" alt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년</a:t>
          </a:r>
          <a:endParaRPr lang="ko-KR" altLang="en-US" sz="19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하라내각의</a:t>
          </a:r>
          <a:r>
            <a:rPr lang="ko-KR" alt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 탄생</a:t>
          </a:r>
          <a:endParaRPr lang="ko-KR" altLang="en-US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관료정치의 시작</a:t>
          </a:r>
          <a:endParaRPr lang="ko-KR" altLang="en-US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sp:txBody>
      <dsp:txXfrm rot="10800000">
        <a:off x="255454" y="2624691"/>
        <a:ext cx="1465560" cy="3207956"/>
      </dsp:txXfrm>
    </dsp:sp>
    <dsp:sp modelId="{880F10A5-A5A6-496E-A525-97BE82F8BE10}">
      <dsp:nvSpPr>
        <dsp:cNvPr id="0" name=""/>
        <dsp:cNvSpPr/>
      </dsp:nvSpPr>
      <dsp:spPr>
        <a:xfrm>
          <a:off x="1867571" y="349958"/>
          <a:ext cx="1465560" cy="19247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3275DF2-650B-4CA5-B940-5EE2494860B9}">
      <dsp:nvSpPr>
        <dsp:cNvPr id="0" name=""/>
        <dsp:cNvSpPr/>
      </dsp:nvSpPr>
      <dsp:spPr>
        <a:xfrm rot="10800000">
          <a:off x="1867571" y="2624691"/>
          <a:ext cx="1465560" cy="320795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1940</a:t>
          </a:r>
          <a:r>
            <a:rPr lang="ko-KR" alt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년</a:t>
          </a:r>
          <a:endParaRPr lang="ko-KR" altLang="en-US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전시체제</a:t>
          </a:r>
          <a:endParaRPr lang="ko-KR" altLang="en-US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모든 정당 해산</a:t>
          </a:r>
          <a:endParaRPr lang="ko-KR" altLang="en-US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통제경제로 인한 관료 권력 증대</a:t>
          </a:r>
          <a:endParaRPr lang="ko-KR" altLang="en-US" sz="15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sp:txBody>
      <dsp:txXfrm rot="10800000">
        <a:off x="1867571" y="2624691"/>
        <a:ext cx="1465560" cy="3207956"/>
      </dsp:txXfrm>
    </dsp:sp>
    <dsp:sp modelId="{E47B47E2-3C1D-400F-A3D1-021C142E6D96}">
      <dsp:nvSpPr>
        <dsp:cNvPr id="0" name=""/>
        <dsp:cNvSpPr/>
      </dsp:nvSpPr>
      <dsp:spPr>
        <a:xfrm>
          <a:off x="3479687" y="349958"/>
          <a:ext cx="1465560" cy="19247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3D8B08-AC5B-4DFB-9780-1F8EC8603C18}">
      <dsp:nvSpPr>
        <dsp:cNvPr id="0" name=""/>
        <dsp:cNvSpPr/>
      </dsp:nvSpPr>
      <dsp:spPr>
        <a:xfrm rot="10800000">
          <a:off x="3479687" y="2624691"/>
          <a:ext cx="1465560" cy="320795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1949</a:t>
          </a:r>
          <a:r>
            <a:rPr lang="ko-KR" alt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년 </a:t>
          </a:r>
          <a:endParaRPr lang="ko-KR" altLang="en-US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이케다</a:t>
          </a:r>
          <a:r>
            <a:rPr lang="ko-KR" alt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 </a:t>
          </a:r>
          <a:r>
            <a:rPr lang="ko-KR" alt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   </a:t>
          </a:r>
          <a:r>
            <a:rPr lang="ko-KR" altLang="en-US" sz="16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하야토</a:t>
          </a:r>
          <a:r>
            <a:rPr lang="en-US" altLang="ko-KR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, </a:t>
          </a:r>
          <a:r>
            <a:rPr lang="en-US" altLang="ko-KR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  </a:t>
          </a:r>
          <a:r>
            <a:rPr lang="ko-KR" altLang="en-US" sz="1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사토 </a:t>
          </a:r>
          <a:r>
            <a:rPr lang="ko-KR" altLang="en-US" sz="14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에사쿠</a:t>
          </a:r>
          <a:r>
            <a:rPr lang="ko-KR" altLang="en-US" sz="1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 </a:t>
          </a:r>
          <a:r>
            <a:rPr lang="ko-KR" altLang="en-US" sz="1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         </a:t>
          </a:r>
          <a:r>
            <a:rPr lang="ko-KR" alt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정계 </a:t>
          </a:r>
          <a:r>
            <a:rPr lang="ko-KR" alt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입문</a:t>
          </a:r>
          <a:endParaRPr lang="ko-KR" altLang="en-US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sp:txBody>
      <dsp:txXfrm rot="10800000">
        <a:off x="3479687" y="2624691"/>
        <a:ext cx="1465560" cy="3207956"/>
      </dsp:txXfrm>
    </dsp:sp>
    <dsp:sp modelId="{58B65202-09F2-482F-8068-FA1B990A0653}">
      <dsp:nvSpPr>
        <dsp:cNvPr id="0" name=""/>
        <dsp:cNvSpPr/>
      </dsp:nvSpPr>
      <dsp:spPr>
        <a:xfrm>
          <a:off x="5091804" y="349958"/>
          <a:ext cx="1465560" cy="19247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F00A0D6-293D-41CC-8954-B9F94FC7B8EB}">
      <dsp:nvSpPr>
        <dsp:cNvPr id="0" name=""/>
        <dsp:cNvSpPr/>
      </dsp:nvSpPr>
      <dsp:spPr>
        <a:xfrm rot="10800000">
          <a:off x="5091804" y="2624691"/>
          <a:ext cx="1465560" cy="320795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1955</a:t>
          </a:r>
          <a:r>
            <a:rPr lang="ko-KR" alt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년 </a:t>
          </a:r>
          <a:endParaRPr lang="ko-KR" altLang="en-US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자민당</a:t>
          </a:r>
          <a:r>
            <a:rPr lang="ko-KR" alt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     설립</a:t>
          </a:r>
          <a:endParaRPr lang="ko-KR" altLang="en-US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sp:txBody>
      <dsp:txXfrm rot="10800000">
        <a:off x="5091804" y="2624691"/>
        <a:ext cx="1465560" cy="3207956"/>
      </dsp:txXfrm>
    </dsp:sp>
    <dsp:sp modelId="{EC2DB4CD-73BE-427D-841B-CA7601D55767}">
      <dsp:nvSpPr>
        <dsp:cNvPr id="0" name=""/>
        <dsp:cNvSpPr/>
      </dsp:nvSpPr>
      <dsp:spPr>
        <a:xfrm>
          <a:off x="6703920" y="349958"/>
          <a:ext cx="1465560" cy="19247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C79BE37-0F0B-4B67-A5DF-0537846D5F2D}">
      <dsp:nvSpPr>
        <dsp:cNvPr id="0" name=""/>
        <dsp:cNvSpPr/>
      </dsp:nvSpPr>
      <dsp:spPr>
        <a:xfrm rot="10800000">
          <a:off x="6703920" y="2624691"/>
          <a:ext cx="1465560" cy="320795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1982</a:t>
          </a:r>
          <a:r>
            <a:rPr lang="ko-KR" alt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년</a:t>
          </a:r>
          <a:endParaRPr lang="ko-KR" altLang="en-US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나카소네</a:t>
          </a:r>
          <a:r>
            <a:rPr lang="ko-KR" alt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 </a:t>
          </a:r>
          <a:r>
            <a:rPr lang="ko-KR" altLang="en-US" sz="16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야스히로</a:t>
          </a:r>
          <a:r>
            <a:rPr lang="ko-KR" alt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 내각</a:t>
          </a:r>
          <a:endParaRPr lang="ko-KR" altLang="en-US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sp:txBody>
      <dsp:txXfrm rot="10800000">
        <a:off x="6703920" y="2624691"/>
        <a:ext cx="1465560" cy="320795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47E651-DDCB-4F06-BF74-8598826899CC}">
      <dsp:nvSpPr>
        <dsp:cNvPr id="0" name=""/>
        <dsp:cNvSpPr/>
      </dsp:nvSpPr>
      <dsp:spPr>
        <a:xfrm>
          <a:off x="0" y="0"/>
          <a:ext cx="7920879" cy="1642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b="1" kern="1200" dirty="0" smtClean="0"/>
            <a:t>1877</a:t>
          </a:r>
          <a:r>
            <a:rPr lang="ko-KR" altLang="en-US" sz="2200" b="1" kern="1200" dirty="0" smtClean="0"/>
            <a:t>년</a:t>
          </a:r>
          <a:endParaRPr lang="ko-KR" altLang="en-US" sz="22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>
              <a:latin typeface="HY견고딕" pitchFamily="18" charset="-127"/>
              <a:ea typeface="HY견고딕" pitchFamily="18" charset="-127"/>
            </a:rPr>
            <a:t>제국대학의 관료 양성</a:t>
          </a:r>
          <a:endParaRPr lang="ko-KR" altLang="en-US" sz="1800" kern="1200" dirty="0">
            <a:latin typeface="HY견고딕" pitchFamily="18" charset="-127"/>
            <a:ea typeface="HY견고딕" pitchFamily="18" charset="-127"/>
          </a:endParaRPr>
        </a:p>
      </dsp:txBody>
      <dsp:txXfrm>
        <a:off x="1748444" y="0"/>
        <a:ext cx="6172435" cy="1642682"/>
      </dsp:txXfrm>
    </dsp:sp>
    <dsp:sp modelId="{30EE6DB3-0CF4-49FB-9C71-A8063F91CF95}">
      <dsp:nvSpPr>
        <dsp:cNvPr id="0" name=""/>
        <dsp:cNvSpPr/>
      </dsp:nvSpPr>
      <dsp:spPr>
        <a:xfrm>
          <a:off x="164268" y="164268"/>
          <a:ext cx="1584176" cy="13141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4FCD8-5852-426F-85D3-D00C5C0152A8}">
      <dsp:nvSpPr>
        <dsp:cNvPr id="0" name=""/>
        <dsp:cNvSpPr/>
      </dsp:nvSpPr>
      <dsp:spPr>
        <a:xfrm>
          <a:off x="0" y="1806950"/>
          <a:ext cx="7920879" cy="1642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b="1" kern="1200" dirty="0" smtClean="0"/>
            <a:t>1885</a:t>
          </a:r>
          <a:r>
            <a:rPr lang="ko-KR" altLang="en-US" sz="2200" b="1" kern="1200" dirty="0" smtClean="0"/>
            <a:t>년</a:t>
          </a:r>
          <a:endParaRPr lang="ko-KR" altLang="en-US" sz="22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>
              <a:latin typeface="HY견고딕" pitchFamily="18" charset="-127"/>
              <a:ea typeface="HY견고딕" pitchFamily="18" charset="-127"/>
            </a:rPr>
            <a:t>태정관 체제 폐지</a:t>
          </a:r>
          <a:endParaRPr lang="ko-KR" altLang="en-US" sz="1800" kern="1200" dirty="0">
            <a:latin typeface="HY견고딕" pitchFamily="18" charset="-127"/>
            <a:ea typeface="HY견고딕" pitchFamily="18" charset="-127"/>
          </a:endParaRP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>
              <a:latin typeface="HY견고딕" pitchFamily="18" charset="-127"/>
              <a:ea typeface="HY견고딕" pitchFamily="18" charset="-127"/>
            </a:rPr>
            <a:t>내각제도 창설</a:t>
          </a:r>
          <a:endParaRPr lang="ko-KR" altLang="en-US" sz="1800" kern="1200" dirty="0">
            <a:latin typeface="HY견고딕" pitchFamily="18" charset="-127"/>
            <a:ea typeface="HY견고딕" pitchFamily="18" charset="-127"/>
          </a:endParaRP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>
              <a:latin typeface="HY견고딕" pitchFamily="18" charset="-127"/>
              <a:ea typeface="HY견고딕" pitchFamily="18" charset="-127"/>
            </a:rPr>
            <a:t>천황 중심의 관치사상</a:t>
          </a:r>
          <a:endParaRPr lang="ko-KR" altLang="en-US" sz="1800" kern="1200" dirty="0">
            <a:latin typeface="HY견고딕" pitchFamily="18" charset="-127"/>
            <a:ea typeface="HY견고딕" pitchFamily="18" charset="-127"/>
          </a:endParaRPr>
        </a:p>
      </dsp:txBody>
      <dsp:txXfrm>
        <a:off x="1748444" y="1806950"/>
        <a:ext cx="6172435" cy="1642682"/>
      </dsp:txXfrm>
    </dsp:sp>
    <dsp:sp modelId="{26B38924-2DA7-4A27-93DD-F5626B7C12ED}">
      <dsp:nvSpPr>
        <dsp:cNvPr id="0" name=""/>
        <dsp:cNvSpPr/>
      </dsp:nvSpPr>
      <dsp:spPr>
        <a:xfrm>
          <a:off x="164268" y="1971219"/>
          <a:ext cx="1584176" cy="13141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A07D7-C630-4C91-A207-76599E27292A}">
      <dsp:nvSpPr>
        <dsp:cNvPr id="0" name=""/>
        <dsp:cNvSpPr/>
      </dsp:nvSpPr>
      <dsp:spPr>
        <a:xfrm>
          <a:off x="0" y="3613901"/>
          <a:ext cx="7920879" cy="1642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b="1" kern="1200" dirty="0" smtClean="0"/>
            <a:t>1887</a:t>
          </a:r>
          <a:r>
            <a:rPr lang="ko-KR" altLang="en-US" sz="2200" b="1" kern="1200" dirty="0" smtClean="0"/>
            <a:t>년</a:t>
          </a:r>
          <a:endParaRPr lang="ko-KR" altLang="en-US" sz="2200" b="1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>
              <a:latin typeface="HY견고딕" pitchFamily="18" charset="-127"/>
              <a:ea typeface="HY견고딕" pitchFamily="18" charset="-127"/>
            </a:rPr>
            <a:t>실적 위주의 관리 임용</a:t>
          </a:r>
          <a:endParaRPr lang="ko-KR" altLang="en-US" sz="1700" kern="1200" dirty="0">
            <a:latin typeface="HY견고딕" pitchFamily="18" charset="-127"/>
            <a:ea typeface="HY견고딕" pitchFamily="18" charset="-127"/>
          </a:endParaRP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>
              <a:latin typeface="HY견고딕" pitchFamily="18" charset="-127"/>
              <a:ea typeface="HY견고딕" pitchFamily="18" charset="-127"/>
            </a:rPr>
            <a:t>사민평등에 입각 고위관료 진출 기회 제공</a:t>
          </a:r>
          <a:endParaRPr lang="ko-KR" altLang="en-US" sz="1700" kern="1200" dirty="0">
            <a:latin typeface="HY견고딕" pitchFamily="18" charset="-127"/>
            <a:ea typeface="HY견고딕" pitchFamily="18" charset="-127"/>
          </a:endParaRP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err="1" smtClean="0">
              <a:latin typeface="HY견고딕" pitchFamily="18" charset="-127"/>
              <a:ea typeface="HY견고딕" pitchFamily="18" charset="-127"/>
            </a:rPr>
            <a:t>번벌전통에서</a:t>
          </a:r>
          <a:r>
            <a:rPr lang="ko-KR" altLang="en-US" sz="1700" kern="1200" dirty="0" smtClean="0">
              <a:latin typeface="HY견고딕" pitchFamily="18" charset="-127"/>
              <a:ea typeface="HY견고딕" pitchFamily="18" charset="-127"/>
            </a:rPr>
            <a:t> 학벌전통으로 이로 인한 관료집단 등장</a:t>
          </a:r>
          <a:endParaRPr lang="ko-KR" altLang="en-US" sz="1700" kern="1200" dirty="0">
            <a:latin typeface="HY견고딕" pitchFamily="18" charset="-127"/>
            <a:ea typeface="HY견고딕" pitchFamily="18" charset="-127"/>
          </a:endParaRPr>
        </a:p>
      </dsp:txBody>
      <dsp:txXfrm>
        <a:off x="1748444" y="3613901"/>
        <a:ext cx="6172435" cy="1642682"/>
      </dsp:txXfrm>
    </dsp:sp>
    <dsp:sp modelId="{9AA44BAD-609D-4F2C-AB6E-4D923433DEFA}">
      <dsp:nvSpPr>
        <dsp:cNvPr id="0" name=""/>
        <dsp:cNvSpPr/>
      </dsp:nvSpPr>
      <dsp:spPr>
        <a:xfrm>
          <a:off x="164268" y="3778169"/>
          <a:ext cx="1584176" cy="13141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423985-1395-4CE1-BA93-6D0905E627C5}">
      <dsp:nvSpPr>
        <dsp:cNvPr id="0" name=""/>
        <dsp:cNvSpPr/>
      </dsp:nvSpPr>
      <dsp:spPr>
        <a:xfrm>
          <a:off x="3790460" y="2196244"/>
          <a:ext cx="1515368" cy="15153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300" kern="1200" dirty="0"/>
        </a:p>
      </dsp:txBody>
      <dsp:txXfrm>
        <a:off x="3790460" y="2196244"/>
        <a:ext cx="1515368" cy="1515368"/>
      </dsp:txXfrm>
    </dsp:sp>
    <dsp:sp modelId="{A5D8B87B-DA44-451E-8F65-2F2C5C038415}">
      <dsp:nvSpPr>
        <dsp:cNvPr id="0" name=""/>
        <dsp:cNvSpPr/>
      </dsp:nvSpPr>
      <dsp:spPr>
        <a:xfrm rot="16200000">
          <a:off x="4388060" y="1645647"/>
          <a:ext cx="320168" cy="5152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200" kern="1200"/>
        </a:p>
      </dsp:txBody>
      <dsp:txXfrm rot="16200000">
        <a:off x="4388060" y="1645647"/>
        <a:ext cx="320168" cy="515225"/>
      </dsp:txXfrm>
    </dsp:sp>
    <dsp:sp modelId="{388EB2ED-36F2-4C1A-A90B-CE04F51931A4}">
      <dsp:nvSpPr>
        <dsp:cNvPr id="0" name=""/>
        <dsp:cNvSpPr/>
      </dsp:nvSpPr>
      <dsp:spPr>
        <a:xfrm>
          <a:off x="2947240" y="76783"/>
          <a:ext cx="3201807" cy="15153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휴먼둥근헤드라인" pitchFamily="18" charset="-127"/>
              <a:ea typeface="휴먼둥근헤드라인" pitchFamily="18" charset="-127"/>
            </a:rPr>
            <a:t>행정의 간소화 및 민영화</a:t>
          </a:r>
          <a:endParaRPr lang="ko-KR" altLang="en-US" sz="2000" kern="1200" dirty="0">
            <a:ln>
              <a:solidFill>
                <a:srgbClr val="FF0000"/>
              </a:solidFill>
            </a:ln>
            <a:solidFill>
              <a:srgbClr val="FFFF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latin typeface="휴먼둥근헤드라인" pitchFamily="18" charset="-127"/>
            <a:ea typeface="휴먼둥근헤드라인" pitchFamily="18" charset="-127"/>
          </a:endParaRPr>
        </a:p>
      </dsp:txBody>
      <dsp:txXfrm>
        <a:off x="2947240" y="76783"/>
        <a:ext cx="3201807" cy="1515368"/>
      </dsp:txXfrm>
    </dsp:sp>
    <dsp:sp modelId="{2F00937B-7E6E-4F07-8867-1161E4FA673D}">
      <dsp:nvSpPr>
        <dsp:cNvPr id="0" name=""/>
        <dsp:cNvSpPr/>
      </dsp:nvSpPr>
      <dsp:spPr>
        <a:xfrm rot="20311092">
          <a:off x="5448447" y="2232712"/>
          <a:ext cx="555440" cy="5152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200" kern="1200"/>
        </a:p>
      </dsp:txBody>
      <dsp:txXfrm rot="20311092">
        <a:off x="5448447" y="2232712"/>
        <a:ext cx="555440" cy="515225"/>
      </dsp:txXfrm>
    </dsp:sp>
    <dsp:sp modelId="{6D523381-67FE-40E1-A2E3-55A45770CC36}">
      <dsp:nvSpPr>
        <dsp:cNvPr id="0" name=""/>
        <dsp:cNvSpPr/>
      </dsp:nvSpPr>
      <dsp:spPr>
        <a:xfrm>
          <a:off x="5942844" y="1081727"/>
          <a:ext cx="2874609" cy="15153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휴먼둥근헤드라인" pitchFamily="18" charset="-127"/>
              <a:ea typeface="휴먼둥근헤드라인" pitchFamily="18" charset="-127"/>
            </a:rPr>
            <a:t>개혁프로그램</a:t>
          </a:r>
          <a:endParaRPr lang="ko-KR" altLang="en-US" sz="2000" kern="1200" dirty="0">
            <a:ln>
              <a:solidFill>
                <a:srgbClr val="FF0000"/>
              </a:solidFill>
            </a:ln>
            <a:solidFill>
              <a:srgbClr val="FFFF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latin typeface="휴먼둥근헤드라인" pitchFamily="18" charset="-127"/>
            <a:ea typeface="휴먼둥근헤드라인" pitchFamily="18" charset="-127"/>
          </a:endParaRPr>
        </a:p>
      </dsp:txBody>
      <dsp:txXfrm>
        <a:off x="5942844" y="1081727"/>
        <a:ext cx="2874609" cy="1515368"/>
      </dsp:txXfrm>
    </dsp:sp>
    <dsp:sp modelId="{D781D156-68C5-40D7-8FEE-42058E210573}">
      <dsp:nvSpPr>
        <dsp:cNvPr id="0" name=""/>
        <dsp:cNvSpPr/>
      </dsp:nvSpPr>
      <dsp:spPr>
        <a:xfrm rot="1066626">
          <a:off x="5378629" y="3009629"/>
          <a:ext cx="293426" cy="5152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200" kern="1200"/>
        </a:p>
      </dsp:txBody>
      <dsp:txXfrm rot="1066626">
        <a:off x="5378629" y="3009629"/>
        <a:ext cx="293426" cy="515225"/>
      </dsp:txXfrm>
    </dsp:sp>
    <dsp:sp modelId="{2313853F-B407-404E-9710-489B1AE82388}">
      <dsp:nvSpPr>
        <dsp:cNvPr id="0" name=""/>
        <dsp:cNvSpPr/>
      </dsp:nvSpPr>
      <dsp:spPr>
        <a:xfrm>
          <a:off x="5510795" y="3025933"/>
          <a:ext cx="3250163" cy="15153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휴먼둥근헤드라인" pitchFamily="18" charset="-127"/>
              <a:ea typeface="휴먼둥근헤드라인" pitchFamily="18" charset="-127"/>
            </a:rPr>
            <a:t>구체적 대응 양식</a:t>
          </a:r>
          <a:endParaRPr lang="ko-KR" altLang="en-US" sz="2000" kern="1200" dirty="0">
            <a:ln>
              <a:solidFill>
                <a:srgbClr val="FF0000"/>
              </a:solidFill>
            </a:ln>
            <a:solidFill>
              <a:srgbClr val="FFFF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latin typeface="휴먼둥근헤드라인" pitchFamily="18" charset="-127"/>
            <a:ea typeface="휴먼둥근헤드라인" pitchFamily="18" charset="-127"/>
          </a:endParaRPr>
        </a:p>
      </dsp:txBody>
      <dsp:txXfrm>
        <a:off x="5510795" y="3025933"/>
        <a:ext cx="3250163" cy="1515368"/>
      </dsp:txXfrm>
    </dsp:sp>
    <dsp:sp modelId="{410B4E45-187A-4450-90E6-9364B6E8C3F8}">
      <dsp:nvSpPr>
        <dsp:cNvPr id="0" name=""/>
        <dsp:cNvSpPr/>
      </dsp:nvSpPr>
      <dsp:spPr>
        <a:xfrm rot="5336965">
          <a:off x="4349886" y="3855563"/>
          <a:ext cx="439034" cy="5152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200" kern="1200"/>
        </a:p>
      </dsp:txBody>
      <dsp:txXfrm rot="5336965">
        <a:off x="4349886" y="3855563"/>
        <a:ext cx="439034" cy="515225"/>
      </dsp:txXfrm>
    </dsp:sp>
    <dsp:sp modelId="{5AD23192-4EEA-4E35-84C5-1E4B45B1E1B9}">
      <dsp:nvSpPr>
        <dsp:cNvPr id="0" name=""/>
        <dsp:cNvSpPr/>
      </dsp:nvSpPr>
      <dsp:spPr>
        <a:xfrm>
          <a:off x="2153873" y="4539707"/>
          <a:ext cx="4869092" cy="12209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휴먼둥근헤드라인" pitchFamily="18" charset="-127"/>
              <a:ea typeface="휴먼둥근헤드라인" pitchFamily="18" charset="-127"/>
            </a:rPr>
            <a:t>규제완화</a:t>
          </a:r>
          <a:r>
            <a:rPr lang="en-US" altLang="ko-KR" sz="2000" kern="12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휴먼둥근헤드라인" pitchFamily="18" charset="-127"/>
              <a:ea typeface="휴먼둥근헤드라인" pitchFamily="18" charset="-127"/>
            </a:rPr>
            <a:t>, </a:t>
          </a:r>
          <a:r>
            <a:rPr lang="ko-KR" altLang="en-US" sz="2000" kern="12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휴먼둥근헤드라인" pitchFamily="18" charset="-127"/>
              <a:ea typeface="휴먼둥근헤드라인" pitchFamily="18" charset="-127"/>
            </a:rPr>
            <a:t>인허가의 합리화</a:t>
          </a:r>
          <a:endParaRPr lang="ko-KR" altLang="en-US" sz="2000" kern="1200" dirty="0">
            <a:ln>
              <a:solidFill>
                <a:srgbClr val="FF0000"/>
              </a:solidFill>
            </a:ln>
            <a:solidFill>
              <a:srgbClr val="FFFF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latin typeface="휴먼둥근헤드라인" pitchFamily="18" charset="-127"/>
            <a:ea typeface="휴먼둥근헤드라인" pitchFamily="18" charset="-127"/>
          </a:endParaRPr>
        </a:p>
      </dsp:txBody>
      <dsp:txXfrm>
        <a:off x="2153873" y="4539707"/>
        <a:ext cx="4869092" cy="1220932"/>
      </dsp:txXfrm>
    </dsp:sp>
    <dsp:sp modelId="{1B1A201E-1FE2-4F01-97D7-12455B0AC1EB}">
      <dsp:nvSpPr>
        <dsp:cNvPr id="0" name=""/>
        <dsp:cNvSpPr/>
      </dsp:nvSpPr>
      <dsp:spPr>
        <a:xfrm rot="9765254">
          <a:off x="3230711" y="3038201"/>
          <a:ext cx="432193" cy="5152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200" kern="1200"/>
        </a:p>
      </dsp:txBody>
      <dsp:txXfrm rot="9765254">
        <a:off x="3230711" y="3038201"/>
        <a:ext cx="432193" cy="515225"/>
      </dsp:txXfrm>
    </dsp:sp>
    <dsp:sp modelId="{F7345BED-EE3A-48B3-99A4-969CAC7A8BB8}">
      <dsp:nvSpPr>
        <dsp:cNvPr id="0" name=""/>
        <dsp:cNvSpPr/>
      </dsp:nvSpPr>
      <dsp:spPr>
        <a:xfrm>
          <a:off x="0" y="3090203"/>
          <a:ext cx="3336751" cy="15153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휴먼둥근헤드라인" pitchFamily="18" charset="-127"/>
              <a:ea typeface="휴먼둥근헤드라인" pitchFamily="18" charset="-127"/>
            </a:rPr>
            <a:t>분권화 및 지방자치화</a:t>
          </a:r>
          <a:endParaRPr lang="ko-KR" altLang="en-US" sz="2000" kern="1200" dirty="0">
            <a:ln>
              <a:solidFill>
                <a:srgbClr val="FF0000"/>
              </a:solidFill>
            </a:ln>
            <a:solidFill>
              <a:srgbClr val="FFFF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latin typeface="휴먼둥근헤드라인" pitchFamily="18" charset="-127"/>
            <a:ea typeface="휴먼둥근헤드라인" pitchFamily="18" charset="-127"/>
          </a:endParaRPr>
        </a:p>
      </dsp:txBody>
      <dsp:txXfrm>
        <a:off x="0" y="3090203"/>
        <a:ext cx="3336751" cy="1515368"/>
      </dsp:txXfrm>
    </dsp:sp>
    <dsp:sp modelId="{982C2930-5061-451B-A3FE-2232E2157EC1}">
      <dsp:nvSpPr>
        <dsp:cNvPr id="0" name=""/>
        <dsp:cNvSpPr/>
      </dsp:nvSpPr>
      <dsp:spPr>
        <a:xfrm rot="12183986">
          <a:off x="3273712" y="2245209"/>
          <a:ext cx="430218" cy="5152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200" kern="1200"/>
        </a:p>
      </dsp:txBody>
      <dsp:txXfrm rot="12183986">
        <a:off x="3273712" y="2245209"/>
        <a:ext cx="430218" cy="515225"/>
      </dsp:txXfrm>
    </dsp:sp>
    <dsp:sp modelId="{20E2B549-C08F-47C8-BDC1-5728EED45376}">
      <dsp:nvSpPr>
        <dsp:cNvPr id="0" name=""/>
        <dsp:cNvSpPr/>
      </dsp:nvSpPr>
      <dsp:spPr>
        <a:xfrm>
          <a:off x="0" y="1038267"/>
          <a:ext cx="3657782" cy="15153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휴먼둥근헤드라인" pitchFamily="18" charset="-127"/>
              <a:ea typeface="휴먼둥근헤드라인" pitchFamily="18" charset="-127"/>
            </a:rPr>
            <a:t>정보공개법 및 행정처분에 관한 </a:t>
          </a:r>
          <a:r>
            <a:rPr lang="ko-KR" altLang="en-US" sz="1800" kern="12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휴먼둥근헤드라인" pitchFamily="18" charset="-127"/>
              <a:ea typeface="휴먼둥근헤드라인" pitchFamily="18" charset="-127"/>
            </a:rPr>
            <a:t>법 제정</a:t>
          </a:r>
          <a:endParaRPr lang="ko-KR" altLang="en-US" sz="1800" kern="1200" dirty="0">
            <a:ln>
              <a:solidFill>
                <a:srgbClr val="FF0000"/>
              </a:solidFill>
            </a:ln>
            <a:solidFill>
              <a:srgbClr val="FFFF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latin typeface="휴먼둥근헤드라인" pitchFamily="18" charset="-127"/>
            <a:ea typeface="휴먼둥근헤드라인" pitchFamily="18" charset="-127"/>
          </a:endParaRPr>
        </a:p>
      </dsp:txBody>
      <dsp:txXfrm>
        <a:off x="0" y="1038267"/>
        <a:ext cx="3657782" cy="1515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90750"/>
            <a:ext cx="9144000" cy="552450"/>
          </a:xfrm>
        </p:spPr>
        <p:txBody>
          <a:bodyPr/>
          <a:lstStyle>
            <a:lvl1pPr>
              <a:defRPr sz="6600">
                <a:solidFill>
                  <a:srgbClr val="292929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95600"/>
            <a:ext cx="9144000" cy="381000"/>
          </a:xfrm>
        </p:spPr>
        <p:txBody>
          <a:bodyPr/>
          <a:lstStyle>
            <a:lvl1pPr marL="0" indent="0" algn="ctr">
              <a:defRPr sz="2000"/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 altLang="ko-KR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 altLang="ko-KR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42D6D36F-31A0-415B-9096-D837D1F9DF1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0577C-1AA5-4C4D-90D6-14604EE0821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FA0BA-585B-4754-A92B-22DA01B3185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4191000" cy="5562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91000" cy="5562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9564B1B9-B6EA-4F16-8FE8-DF886CE466D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C5050-ED96-4A41-96DC-64022EB6599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B39F6-4DBC-40E1-9F30-7BF33619741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1910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910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5C26E-D43C-4FEC-A6BF-3EF65D58973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9353E-D2BB-4562-A34C-91F5860D5A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7EE75-24FE-4AD7-B9E6-E70708594CA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90AB4-0F25-4253-8BD3-2842850221D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B34B5-C7AE-444C-A440-669DADBBA7F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B9BF5-DA18-4226-B3E8-7D5A24EF01A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  <a:ea typeface="굴림" charset="-127"/>
              </a:defRPr>
            </a:lvl1pPr>
          </a:lstStyle>
          <a:p>
            <a:fld id="{F7FA057A-568C-4C4C-9B44-430C1A75CD5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HOME\My%20Documents\&#51060;&#47928;&#49688;\4&#54617;&#45380;%202&#54617;&#44592;\&#51068;&#48376;&#49324;&#54924;&#50752;&#47928;&#54868;\Bayside.Shakedown.1998.DVDRip.XviD.AC3.5.1CH.CD1-JUNO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7" Type="http://schemas.microsoft.com/office/2007/relationships/diagramDrawing" Target="../diagrams/drawing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3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HOME\My%20Documents\&#51060;&#47928;&#49688;\4&#54617;&#45380;%202&#54617;&#44592;\&#51068;&#48376;&#49324;&#54924;&#50752;&#47928;&#54868;\Bayside.Shakedown.1998.DVDRip.XviD.AC3.5.1CH.CD2-JUNO.WMV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G:\&#51068;&#48376;%20&#44288;&#47308;&#49324;&#54924;%20&#54253;&#54413;&#51204;&#50556;...&#44060;&#54785;%20&#52489;&#44033;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190750"/>
            <a:ext cx="9144000" cy="881060"/>
          </a:xfrm>
        </p:spPr>
        <p:txBody>
          <a:bodyPr/>
          <a:lstStyle/>
          <a:p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관료주의 국가 일본</a:t>
            </a:r>
            <a:endParaRPr lang="en-US" altLang="ko-KR" dirty="0"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1187624" y="4869160"/>
            <a:ext cx="6552728" cy="18002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5) </a:t>
            </a:r>
            <a:r>
              <a:rPr lang="ko-KR" altLang="en-US" dirty="0" smtClean="0">
                <a:ea typeface="굴림" charset="-127"/>
              </a:rPr>
              <a:t>하위정부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" name="자유형 2"/>
          <p:cNvSpPr/>
          <p:nvPr/>
        </p:nvSpPr>
        <p:spPr bwMode="auto">
          <a:xfrm>
            <a:off x="3275856" y="1700808"/>
            <a:ext cx="2304256" cy="2232248"/>
          </a:xfrm>
          <a:custGeom>
            <a:avLst/>
            <a:gdLst>
              <a:gd name="connsiteX0" fmla="*/ 0 w 2214578"/>
              <a:gd name="connsiteY0" fmla="*/ 1107289 h 2214578"/>
              <a:gd name="connsiteX1" fmla="*/ 1107289 w 2214578"/>
              <a:gd name="connsiteY1" fmla="*/ 0 h 2214578"/>
              <a:gd name="connsiteX2" fmla="*/ 2214578 w 2214578"/>
              <a:gd name="connsiteY2" fmla="*/ 1107289 h 2214578"/>
              <a:gd name="connsiteX3" fmla="*/ 1660934 w 2214578"/>
              <a:gd name="connsiteY3" fmla="*/ 1107289 h 2214578"/>
              <a:gd name="connsiteX4" fmla="*/ 1660934 w 2214578"/>
              <a:gd name="connsiteY4" fmla="*/ 2214578 h 2214578"/>
              <a:gd name="connsiteX5" fmla="*/ 553645 w 2214578"/>
              <a:gd name="connsiteY5" fmla="*/ 2214578 h 2214578"/>
              <a:gd name="connsiteX6" fmla="*/ 553645 w 2214578"/>
              <a:gd name="connsiteY6" fmla="*/ 1107289 h 2214578"/>
              <a:gd name="connsiteX7" fmla="*/ 0 w 2214578"/>
              <a:gd name="connsiteY7" fmla="*/ 1107289 h 221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4578" h="2214578">
                <a:moveTo>
                  <a:pt x="0" y="1107289"/>
                </a:moveTo>
                <a:lnTo>
                  <a:pt x="1107289" y="0"/>
                </a:lnTo>
                <a:lnTo>
                  <a:pt x="2214578" y="1107289"/>
                </a:lnTo>
                <a:lnTo>
                  <a:pt x="1660934" y="1107289"/>
                </a:lnTo>
                <a:lnTo>
                  <a:pt x="1660934" y="2214578"/>
                </a:lnTo>
                <a:lnTo>
                  <a:pt x="553645" y="2214578"/>
                </a:lnTo>
                <a:lnTo>
                  <a:pt x="553645" y="1107289"/>
                </a:lnTo>
                <a:lnTo>
                  <a:pt x="0" y="1107289"/>
                </a:lnTo>
                <a:close/>
              </a:path>
            </a:pathLst>
          </a:custGeom>
          <a:solidFill>
            <a:schemeClr val="accent1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84150" dist="241300" dir="11400000" sx="110000" sy="110000" algn="ctr">
              <a:srgbClr val="000000">
                <a:alpha val="18000"/>
              </a:srgbClr>
            </a:outerShdw>
          </a:effectLst>
          <a:scene3d>
            <a:camera prst="orthographicFront">
              <a:rot lat="19799998" lon="0" rev="0"/>
            </a:camera>
            <a:lightRig rig="threePt" dir="t">
              <a:rot lat="0" lon="0" rev="4200000"/>
            </a:lightRig>
          </a:scene3d>
          <a:sp3d extrusionH="107950" prstMaterial="metal">
            <a:bevelT w="82550" h="63500" prst="relaxedInset"/>
            <a:bevelB prst="relaxedInset"/>
          </a:sp3d>
        </p:spPr>
        <p:txBody>
          <a:bodyPr vert="eaVert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정책결정</a:t>
            </a: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547664" y="5085184"/>
            <a:ext cx="1714512" cy="1143008"/>
          </a:xfrm>
          <a:prstGeom prst="roundRect">
            <a:avLst/>
          </a:prstGeom>
          <a:solidFill>
            <a:srgbClr val="B2B2B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4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업계</a:t>
            </a:r>
            <a:endParaRPr kumimoji="0" lang="en-US" altLang="ko-KR" sz="24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4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이익집단</a:t>
            </a:r>
            <a:r>
              <a:rPr kumimoji="0" lang="en-US" altLang="ko-KR" sz="24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)</a:t>
            </a:r>
            <a:endParaRPr kumimoji="0" lang="ko-KR" altLang="en-US" sz="24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3563888" y="5085184"/>
            <a:ext cx="1714512" cy="1143008"/>
          </a:xfrm>
          <a:prstGeom prst="roundRect">
            <a:avLst/>
          </a:prstGeom>
          <a:solidFill>
            <a:srgbClr val="B2B2B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4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관청</a:t>
            </a:r>
            <a:endParaRPr kumimoji="0" lang="en-US" altLang="ko-KR" sz="24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400" b="0" i="0" u="none" strike="noStrike" cap="none" normalizeH="0" baseline="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성청</a:t>
            </a:r>
            <a:r>
              <a:rPr kumimoji="0" lang="en-US" altLang="ko-KR" sz="24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)</a:t>
            </a:r>
            <a:endParaRPr kumimoji="0" lang="ko-KR" altLang="en-US" sz="24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5652120" y="5085184"/>
            <a:ext cx="1714512" cy="1143008"/>
          </a:xfrm>
          <a:prstGeom prst="roundRect">
            <a:avLst/>
          </a:prstGeom>
          <a:solidFill>
            <a:srgbClr val="B2B2B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400" b="0" i="0" u="none" strike="noStrike" cap="none" normalizeH="0" baseline="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자민당</a:t>
            </a:r>
            <a:r>
              <a:rPr kumimoji="0" lang="ko-KR" altLang="en-US" sz="24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rPr>
              <a:t> 정조부회</a:t>
            </a:r>
          </a:p>
        </p:txBody>
      </p:sp>
      <p:sp>
        <p:nvSpPr>
          <p:cNvPr id="7" name="위쪽 화살표 6"/>
          <p:cNvSpPr/>
          <p:nvPr/>
        </p:nvSpPr>
        <p:spPr>
          <a:xfrm>
            <a:off x="4067944" y="4149080"/>
            <a:ext cx="642942" cy="642942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위쪽 화살표 7"/>
          <p:cNvSpPr/>
          <p:nvPr/>
        </p:nvSpPr>
        <p:spPr>
          <a:xfrm rot="19200000">
            <a:off x="5567523" y="4136491"/>
            <a:ext cx="642942" cy="642942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위쪽 화살표 8"/>
          <p:cNvSpPr/>
          <p:nvPr/>
        </p:nvSpPr>
        <p:spPr>
          <a:xfrm rot="2400000">
            <a:off x="2543187" y="4136492"/>
            <a:ext cx="642942" cy="642942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467544" y="1772816"/>
          <a:ext cx="2088232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11521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법률작성</a:t>
                      </a:r>
                      <a:endParaRPr lang="ko-KR" altLang="en-US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외부간섭 배제</a:t>
                      </a:r>
                      <a:endParaRPr lang="ko-KR" altLang="en-US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6660232" y="1700808"/>
          <a:ext cx="2016224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11881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자율성</a:t>
                      </a:r>
                      <a:endParaRPr lang="ko-KR" altLang="en-US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1881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상호의존성</a:t>
                      </a:r>
                      <a:endParaRPr lang="ko-KR" altLang="en-US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타원 12"/>
          <p:cNvSpPr/>
          <p:nvPr/>
        </p:nvSpPr>
        <p:spPr>
          <a:xfrm>
            <a:off x="3203848" y="4365104"/>
            <a:ext cx="5400600" cy="2348880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조정방법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6) </a:t>
            </a:r>
            <a:r>
              <a:rPr lang="ko-KR" altLang="en-US" dirty="0" smtClean="0">
                <a:ea typeface="굴림" charset="-127"/>
              </a:rPr>
              <a:t>종할 활거주의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8596" y="1000108"/>
            <a:ext cx="2559228" cy="5381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3347864" y="1196752"/>
            <a:ext cx="5112568" cy="936104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권한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사무분담 범위의 국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과마다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특정한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수직형을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가짐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347864" y="3212976"/>
            <a:ext cx="5112568" cy="936104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조직의 집단 이기주의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347864" y="2204864"/>
            <a:ext cx="5112568" cy="936104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승진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아마쿠다리와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직결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3851920" y="4653136"/>
            <a:ext cx="1440160" cy="86409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차관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회의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4211960" y="5733256"/>
            <a:ext cx="1440160" cy="86409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각료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회의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6444208" y="5661248"/>
            <a:ext cx="1440160" cy="86409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각의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6228184" y="4509120"/>
            <a:ext cx="1440160" cy="86409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하위정부 개방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4800" y="76200"/>
            <a:ext cx="7339034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4400" b="1" dirty="0" smtClean="0">
                <a:solidFill>
                  <a:srgbClr val="FFFF00"/>
                </a:solidFill>
                <a:latin typeface="Verdana" pitchFamily="34" charset="0"/>
                <a:ea typeface="굴림" charset="-127"/>
              </a:rPr>
              <a:t>3.</a:t>
            </a:r>
            <a:r>
              <a:rPr lang="ko-KR" altLang="en-US" sz="4400" b="1" dirty="0" smtClean="0">
                <a:solidFill>
                  <a:srgbClr val="FFFF00"/>
                </a:solidFill>
                <a:latin typeface="Verdana" pitchFamily="34" charset="0"/>
                <a:ea typeface="굴림" charset="-127"/>
              </a:rPr>
              <a:t>한국</a:t>
            </a:r>
            <a:r>
              <a:rPr lang="en-US" altLang="ko-KR" sz="4400" b="1" dirty="0" smtClean="0">
                <a:solidFill>
                  <a:srgbClr val="FFFF00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ko-KR" altLang="en-US" sz="4400" b="1" dirty="0" smtClean="0">
                <a:solidFill>
                  <a:srgbClr val="FFFF00"/>
                </a:solidFill>
                <a:latin typeface="Verdana" pitchFamily="34" charset="0"/>
                <a:ea typeface="굴림" charset="-127"/>
              </a:rPr>
              <a:t>중국 관료제의 특징</a:t>
            </a:r>
            <a:endParaRPr lang="en-US" altLang="ko-KR" sz="4400" b="1" dirty="0">
              <a:solidFill>
                <a:srgbClr val="FFFF00"/>
              </a:solidFill>
              <a:latin typeface="Verdana" pitchFamily="34" charset="0"/>
              <a:ea typeface="굴림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1. </a:t>
            </a:r>
            <a:r>
              <a:rPr lang="ko-KR" altLang="en-US" dirty="0" smtClean="0">
                <a:ea typeface="굴림" charset="-127"/>
              </a:rPr>
              <a:t>한국 관료제의 특징</a:t>
            </a:r>
            <a:endParaRPr lang="en-US" altLang="ko-KR" dirty="0">
              <a:ea typeface="굴림" charset="-127"/>
            </a:endParaRPr>
          </a:p>
        </p:txBody>
      </p:sp>
      <p:graphicFrame>
        <p:nvGraphicFramePr>
          <p:cNvPr id="3" name="다이어그램 2"/>
          <p:cNvGraphicFramePr/>
          <p:nvPr/>
        </p:nvGraphicFramePr>
        <p:xfrm>
          <a:off x="611560" y="692696"/>
          <a:ext cx="8001024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(1) </a:t>
            </a:r>
            <a:r>
              <a:rPr lang="ko-KR" altLang="en-US" dirty="0" smtClean="0">
                <a:ea typeface="굴림" charset="-127"/>
              </a:rPr>
              <a:t>상의하달의 의사전달 체계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" name="아래쪽 화살표 2"/>
          <p:cNvSpPr/>
          <p:nvPr/>
        </p:nvSpPr>
        <p:spPr>
          <a:xfrm>
            <a:off x="1714480" y="3214686"/>
            <a:ext cx="1000132" cy="928694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142976" y="928670"/>
            <a:ext cx="2143399" cy="2143399"/>
            <a:chOff x="2789849" y="2112919"/>
            <a:chExt cx="2143399" cy="2143399"/>
          </a:xfrm>
          <a:solidFill>
            <a:schemeClr val="bg2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타원 4"/>
            <p:cNvSpPr/>
            <p:nvPr/>
          </p:nvSpPr>
          <p:spPr>
            <a:xfrm>
              <a:off x="2789849" y="2112919"/>
              <a:ext cx="2143399" cy="214339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1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ko-KR" altLang="en-US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상부 지시</a:t>
              </a:r>
              <a:endParaRPr lang="ko-KR" alt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" name="타원 4"/>
            <p:cNvSpPr/>
            <p:nvPr/>
          </p:nvSpPr>
          <p:spPr>
            <a:xfrm>
              <a:off x="3103743" y="2426812"/>
              <a:ext cx="1515611" cy="151561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1">
              <a:noAutofit/>
            </a:bodyPr>
            <a:lstStyle/>
            <a:p>
              <a:pPr lvl="0" algn="ctr" defTabSz="2889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6500" b="1" kern="1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142976" y="4286256"/>
            <a:ext cx="2143399" cy="2143399"/>
            <a:chOff x="2789849" y="2112919"/>
            <a:chExt cx="2143399" cy="2143399"/>
          </a:xfrm>
          <a:solidFill>
            <a:schemeClr val="bg2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타원 7"/>
            <p:cNvSpPr/>
            <p:nvPr/>
          </p:nvSpPr>
          <p:spPr>
            <a:xfrm>
              <a:off x="2789849" y="2112919"/>
              <a:ext cx="2143399" cy="214339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1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ko-KR" altLang="en-US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하부 이행</a:t>
              </a:r>
              <a:endParaRPr lang="ko-KR" alt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" name="타원 4"/>
            <p:cNvSpPr/>
            <p:nvPr/>
          </p:nvSpPr>
          <p:spPr>
            <a:xfrm>
              <a:off x="3103743" y="2426812"/>
              <a:ext cx="1515611" cy="151561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1">
              <a:noAutofit/>
            </a:bodyPr>
            <a:lstStyle/>
            <a:p>
              <a:pPr lvl="0" algn="ctr" defTabSz="2889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6500" b="1" kern="1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4214810" y="1643050"/>
          <a:ext cx="3405190" cy="403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595"/>
                <a:gridCol w="1702595"/>
              </a:tblGrid>
              <a:tr h="100806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>
                          <a:latin typeface="HY견고딕" pitchFamily="18" charset="-127"/>
                          <a:ea typeface="HY견고딕" pitchFamily="18" charset="-127"/>
                        </a:rPr>
                        <a:t>장점</a:t>
                      </a:r>
                      <a:endParaRPr lang="ko-KR" altLang="en-US" sz="2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>
                          <a:latin typeface="HY견고딕" pitchFamily="18" charset="-127"/>
                          <a:ea typeface="HY견고딕" pitchFamily="18" charset="-127"/>
                        </a:rPr>
                        <a:t>단점</a:t>
                      </a:r>
                      <a:endParaRPr lang="ko-KR" altLang="en-US" sz="2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06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latin typeface="HY견고딕" pitchFamily="18" charset="-127"/>
                          <a:ea typeface="HY견고딕" pitchFamily="18" charset="-127"/>
                        </a:rPr>
                        <a:t>신속성</a:t>
                      </a:r>
                      <a:endParaRPr lang="ko-KR" altLang="en-US" sz="20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latin typeface="HY견고딕" pitchFamily="18" charset="-127"/>
                          <a:ea typeface="HY견고딕" pitchFamily="18" charset="-127"/>
                        </a:rPr>
                        <a:t>책임성 </a:t>
                      </a:r>
                      <a:endParaRPr lang="ko-KR" altLang="en-US" sz="20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06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latin typeface="HY견고딕" pitchFamily="18" charset="-127"/>
                          <a:ea typeface="HY견고딕" pitchFamily="18" charset="-127"/>
                        </a:rPr>
                        <a:t>일사분란성</a:t>
                      </a:r>
                      <a:endParaRPr lang="ko-KR" altLang="en-US" sz="20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latin typeface="HY견고딕" pitchFamily="18" charset="-127"/>
                          <a:ea typeface="HY견고딕" pitchFamily="18" charset="-127"/>
                        </a:rPr>
                        <a:t>자율성</a:t>
                      </a:r>
                      <a:endParaRPr lang="ko-KR" altLang="en-US" sz="20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06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latin typeface="HY견고딕" pitchFamily="18" charset="-127"/>
                          <a:ea typeface="HY견고딕" pitchFamily="18" charset="-127"/>
                        </a:rPr>
                        <a:t>효율성</a:t>
                      </a:r>
                      <a:endParaRPr lang="ko-KR" altLang="en-US" sz="20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latin typeface="HY견고딕" pitchFamily="18" charset="-127"/>
                          <a:ea typeface="HY견고딕" pitchFamily="18" charset="-127"/>
                        </a:rPr>
                        <a:t>창의성</a:t>
                      </a:r>
                      <a:endParaRPr lang="ko-KR" altLang="en-US" sz="20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대체 처리 7"/>
          <p:cNvSpPr/>
          <p:nvPr/>
        </p:nvSpPr>
        <p:spPr>
          <a:xfrm>
            <a:off x="5008038" y="1482504"/>
            <a:ext cx="2571768" cy="4500594"/>
          </a:xfrm>
          <a:prstGeom prst="flowChartAlternateProcess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순서도: 대체 처리 5"/>
          <p:cNvSpPr/>
          <p:nvPr/>
        </p:nvSpPr>
        <p:spPr>
          <a:xfrm>
            <a:off x="1221824" y="1482504"/>
            <a:ext cx="2571768" cy="4500594"/>
          </a:xfrm>
          <a:prstGeom prst="flowChartAlternateProcess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(2) </a:t>
            </a:r>
            <a:r>
              <a:rPr lang="ko-KR" altLang="en-US" dirty="0" smtClean="0">
                <a:ea typeface="굴림" charset="-127"/>
              </a:rPr>
              <a:t>관주도의 정책 결정과 집행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" name="순서도: 대체 처리 2"/>
          <p:cNvSpPr/>
          <p:nvPr/>
        </p:nvSpPr>
        <p:spPr>
          <a:xfrm>
            <a:off x="1579014" y="1982570"/>
            <a:ext cx="1785950" cy="1143008"/>
          </a:xfrm>
          <a:prstGeom prst="flowChartAlternate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정책결정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순서도: 대체 처리 3"/>
          <p:cNvSpPr/>
          <p:nvPr/>
        </p:nvSpPr>
        <p:spPr>
          <a:xfrm>
            <a:off x="1579014" y="3268454"/>
            <a:ext cx="1785950" cy="1143008"/>
          </a:xfrm>
          <a:prstGeom prst="flowChartAlternate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집행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순서도: 대체 처리 4"/>
          <p:cNvSpPr/>
          <p:nvPr/>
        </p:nvSpPr>
        <p:spPr>
          <a:xfrm>
            <a:off x="1579014" y="4554338"/>
            <a:ext cx="1785950" cy="1143008"/>
          </a:xfrm>
          <a:prstGeom prst="flowChartAlternate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mtClean="0">
                <a:latin typeface="HY견고딕" pitchFamily="18" charset="-127"/>
                <a:ea typeface="HY견고딕" pitchFamily="18" charset="-127"/>
              </a:rPr>
              <a:t>평가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순서도: 대체 처리 6"/>
          <p:cNvSpPr/>
          <p:nvPr/>
        </p:nvSpPr>
        <p:spPr>
          <a:xfrm>
            <a:off x="5365228" y="2054008"/>
            <a:ext cx="1945926" cy="3517562"/>
          </a:xfrm>
          <a:prstGeom prst="flowChartAlternate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정책형성 단계의 미미한 참여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순서도: 대체 처리 10"/>
          <p:cNvSpPr/>
          <p:nvPr/>
        </p:nvSpPr>
        <p:spPr>
          <a:xfrm>
            <a:off x="1721890" y="1196752"/>
            <a:ext cx="1500198" cy="642942"/>
          </a:xfrm>
          <a:prstGeom prst="flowChartAlternate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행정기관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순서도: 대체 처리 11"/>
          <p:cNvSpPr/>
          <p:nvPr/>
        </p:nvSpPr>
        <p:spPr>
          <a:xfrm>
            <a:off x="5508104" y="1196752"/>
            <a:ext cx="1500198" cy="642942"/>
          </a:xfrm>
          <a:prstGeom prst="flowChartAlternate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민간기관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3" grpId="0" animBg="1"/>
      <p:bldP spid="4" grpId="0" animBg="1"/>
      <p:bldP spid="5" grpId="0" animBg="1"/>
      <p:bldP spid="7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(3)</a:t>
            </a:r>
            <a:r>
              <a:rPr lang="ko-KR" altLang="en-US" dirty="0" smtClean="0">
                <a:ea typeface="굴림" charset="-127"/>
              </a:rPr>
              <a:t>법규 중심의 행정체제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" name="순서도: 대체 처리 2"/>
          <p:cNvSpPr/>
          <p:nvPr/>
        </p:nvSpPr>
        <p:spPr>
          <a:xfrm>
            <a:off x="827584" y="1340768"/>
            <a:ext cx="2448272" cy="4824536"/>
          </a:xfrm>
          <a:prstGeom prst="flowChartAlternateProcess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순서도: 대체 처리 3"/>
          <p:cNvSpPr/>
          <p:nvPr/>
        </p:nvSpPr>
        <p:spPr>
          <a:xfrm>
            <a:off x="971600" y="4653136"/>
            <a:ext cx="2088232" cy="1512168"/>
          </a:xfrm>
          <a:prstGeom prst="flowChartAlternateProcess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법규만능주의</a:t>
            </a:r>
            <a:r>
              <a:rPr lang="ko-KR" altLang="en-US" sz="22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행정방식</a:t>
            </a:r>
            <a:endParaRPr lang="ko-KR" altLang="en-US" sz="2200" b="1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순서도: 준비 4"/>
          <p:cNvSpPr/>
          <p:nvPr/>
        </p:nvSpPr>
        <p:spPr>
          <a:xfrm>
            <a:off x="4355976" y="1628800"/>
            <a:ext cx="2214578" cy="1357322"/>
          </a:xfrm>
          <a:prstGeom prst="flowChartPreparation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o-KR" altLang="en-US" sz="2000" dirty="0" smtClean="0">
                <a:solidFill>
                  <a:srgbClr val="00B0F0"/>
                </a:solidFill>
                <a:latin typeface="HY견고딕" pitchFamily="18" charset="-127"/>
                <a:ea typeface="HY견고딕" pitchFamily="18" charset="-127"/>
              </a:rPr>
              <a:t>정책의 경직성</a:t>
            </a:r>
            <a:endParaRPr lang="ko-KR" altLang="en-US" sz="2000" dirty="0">
              <a:solidFill>
                <a:srgbClr val="00B0F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순서도: 준비 5"/>
          <p:cNvSpPr/>
          <p:nvPr/>
        </p:nvSpPr>
        <p:spPr>
          <a:xfrm>
            <a:off x="4355976" y="2996952"/>
            <a:ext cx="2214578" cy="1357322"/>
          </a:xfrm>
          <a:prstGeom prst="flowChartPreparation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>
                <a:solidFill>
                  <a:srgbClr val="00B0F0"/>
                </a:solidFill>
                <a:latin typeface="HY견고딕" pitchFamily="18" charset="-127"/>
                <a:ea typeface="HY견고딕" pitchFamily="18" charset="-127"/>
              </a:rPr>
              <a:t>관료들의 계층화</a:t>
            </a:r>
            <a:endParaRPr lang="ko-KR" altLang="en-US" dirty="0">
              <a:solidFill>
                <a:srgbClr val="00B0F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순서도: 준비 6"/>
          <p:cNvSpPr/>
          <p:nvPr/>
        </p:nvSpPr>
        <p:spPr>
          <a:xfrm>
            <a:off x="4355976" y="4365104"/>
            <a:ext cx="2214578" cy="1357322"/>
          </a:xfrm>
          <a:prstGeom prst="flowChartPreparation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o-KR" altLang="en-US" sz="2000" dirty="0" smtClean="0">
                <a:solidFill>
                  <a:srgbClr val="00B0F0"/>
                </a:solidFill>
                <a:latin typeface="HY견고딕" pitchFamily="18" charset="-127"/>
                <a:ea typeface="HY견고딕" pitchFamily="18" charset="-127"/>
              </a:rPr>
              <a:t>경직화</a:t>
            </a:r>
            <a:endParaRPr lang="ko-KR" altLang="en-US" sz="2000" dirty="0">
              <a:solidFill>
                <a:srgbClr val="00B0F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순서도: 준비 7"/>
          <p:cNvSpPr/>
          <p:nvPr/>
        </p:nvSpPr>
        <p:spPr>
          <a:xfrm>
            <a:off x="6228184" y="2276872"/>
            <a:ext cx="2214578" cy="1357322"/>
          </a:xfrm>
          <a:prstGeom prst="flowChartPreparation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o-KR" altLang="en-US" sz="2000" dirty="0" smtClean="0">
                <a:solidFill>
                  <a:srgbClr val="00B0F0"/>
                </a:solidFill>
                <a:latin typeface="HY견고딕" pitchFamily="18" charset="-127"/>
                <a:ea typeface="HY견고딕" pitchFamily="18" charset="-127"/>
              </a:rPr>
              <a:t>부처</a:t>
            </a:r>
            <a:endParaRPr lang="en-US" altLang="ko-KR" sz="2000" dirty="0" smtClean="0">
              <a:solidFill>
                <a:srgbClr val="00B0F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rgbClr val="00B0F0"/>
                </a:solidFill>
                <a:latin typeface="HY견고딕" pitchFamily="18" charset="-127"/>
                <a:ea typeface="HY견고딕" pitchFamily="18" charset="-127"/>
              </a:rPr>
              <a:t>이기주의</a:t>
            </a:r>
            <a:endParaRPr lang="ko-KR" altLang="en-US" sz="2000" dirty="0">
              <a:solidFill>
                <a:srgbClr val="00B0F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순서도: 준비 8"/>
          <p:cNvSpPr/>
          <p:nvPr/>
        </p:nvSpPr>
        <p:spPr>
          <a:xfrm>
            <a:off x="6228184" y="3717032"/>
            <a:ext cx="2214578" cy="1357322"/>
          </a:xfrm>
          <a:prstGeom prst="flowChartPreparation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o-KR" altLang="en-US" sz="2000" dirty="0" smtClean="0">
                <a:solidFill>
                  <a:srgbClr val="00B0F0"/>
                </a:solidFill>
                <a:latin typeface="HY견고딕" pitchFamily="18" charset="-127"/>
                <a:ea typeface="HY견고딕" pitchFamily="18" charset="-127"/>
              </a:rPr>
              <a:t>소극주의 행정</a:t>
            </a:r>
            <a:endParaRPr lang="ko-KR" altLang="en-US" sz="2000" dirty="0">
              <a:solidFill>
                <a:srgbClr val="00B0F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3563888" y="3212976"/>
            <a:ext cx="500066" cy="1071570"/>
          </a:xfrm>
          <a:prstGeom prst="rightArrow">
            <a:avLst/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(4)</a:t>
            </a:r>
            <a:r>
              <a:rPr lang="ko-KR" altLang="en-US" dirty="0" smtClean="0">
                <a:ea typeface="굴림" charset="-127"/>
              </a:rPr>
              <a:t>높은 근면성과 사명감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" name="순서도: 준비 2"/>
          <p:cNvSpPr/>
          <p:nvPr/>
        </p:nvSpPr>
        <p:spPr>
          <a:xfrm>
            <a:off x="1979712" y="1052736"/>
            <a:ext cx="2214578" cy="1357322"/>
          </a:xfrm>
          <a:prstGeom prst="flowChartPreparati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o-KR" altLang="en-US" sz="2800" dirty="0" smtClean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근면성</a:t>
            </a:r>
            <a:endParaRPr lang="ko-KR" altLang="en-US" sz="2800" dirty="0">
              <a:ln>
                <a:solidFill>
                  <a:srgbClr val="FFC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순서도: 준비 3"/>
          <p:cNvSpPr/>
          <p:nvPr/>
        </p:nvSpPr>
        <p:spPr>
          <a:xfrm>
            <a:off x="4427984" y="1052736"/>
            <a:ext cx="2214578" cy="1357322"/>
          </a:xfrm>
          <a:prstGeom prst="flowChartPreparati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o-KR" altLang="en-US" sz="2800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사명감</a:t>
            </a:r>
            <a:endParaRPr lang="ko-KR" altLang="en-US" sz="2800" dirty="0">
              <a:ln>
                <a:solidFill>
                  <a:srgbClr val="FFFF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순서도: 준비 4"/>
          <p:cNvSpPr/>
          <p:nvPr/>
        </p:nvSpPr>
        <p:spPr>
          <a:xfrm>
            <a:off x="971600" y="4797152"/>
            <a:ext cx="7632848" cy="1584176"/>
          </a:xfrm>
          <a:prstGeom prst="flowChartPreparation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2411760" y="5445224"/>
            <a:ext cx="2592288" cy="456339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 anchorCtr="1">
            <a:no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rgbClr val="FFC000"/>
                  </a:solidFill>
                </a:ln>
                <a:latin typeface="HY견고딕" pitchFamily="18" charset="-127"/>
                <a:ea typeface="HY견고딕" pitchFamily="18" charset="-127"/>
              </a:rPr>
              <a:t>유교문화</a:t>
            </a:r>
            <a:endParaRPr lang="ko-KR" altLang="en-US" sz="2400" dirty="0">
              <a:ln>
                <a:solidFill>
                  <a:srgbClr val="FFC000"/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위쪽 화살표 6"/>
          <p:cNvSpPr/>
          <p:nvPr/>
        </p:nvSpPr>
        <p:spPr>
          <a:xfrm>
            <a:off x="2699792" y="2780928"/>
            <a:ext cx="1008112" cy="1512168"/>
          </a:xfrm>
          <a:prstGeom prst="up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위쪽 화살표 8"/>
          <p:cNvSpPr/>
          <p:nvPr/>
        </p:nvSpPr>
        <p:spPr>
          <a:xfrm>
            <a:off x="5076056" y="2780928"/>
            <a:ext cx="1008112" cy="1512168"/>
          </a:xfrm>
          <a:prstGeom prst="up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(5)</a:t>
            </a:r>
            <a:r>
              <a:rPr lang="ko-KR" altLang="en-US" dirty="0" smtClean="0">
                <a:ea typeface="굴림" charset="-127"/>
              </a:rPr>
              <a:t>정적 인간주의의 행정행태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" name="순서도: 대체 처리 2"/>
          <p:cNvSpPr/>
          <p:nvPr/>
        </p:nvSpPr>
        <p:spPr>
          <a:xfrm>
            <a:off x="1115616" y="2492896"/>
            <a:ext cx="3143272" cy="1928826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공무의 사무화 경향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1835696" y="1772816"/>
            <a:ext cx="1714512" cy="10001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4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HY견고딕" pitchFamily="18" charset="-127"/>
                <a:ea typeface="HY견고딕" pitchFamily="18" charset="-127"/>
              </a:rPr>
              <a:t>혈연</a:t>
            </a:r>
            <a:endParaRPr lang="ko-KR" altLang="en-US" sz="2400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467544" y="4005064"/>
            <a:ext cx="1714512" cy="10001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rgbClr val="FFFF00"/>
                  </a:solidFill>
                </a:ln>
                <a:latin typeface="HY견고딕" pitchFamily="18" charset="-127"/>
                <a:ea typeface="HY견고딕" pitchFamily="18" charset="-127"/>
              </a:rPr>
              <a:t>지연</a:t>
            </a:r>
            <a:endParaRPr lang="ko-KR" altLang="en-US" sz="2400" dirty="0">
              <a:ln>
                <a:solidFill>
                  <a:srgbClr val="FFFF00"/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2915816" y="4149080"/>
            <a:ext cx="1714512" cy="10001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rgbClr val="FFFF00"/>
                  </a:solidFill>
                </a:ln>
                <a:latin typeface="HY견고딕" pitchFamily="18" charset="-127"/>
                <a:ea typeface="HY견고딕" pitchFamily="18" charset="-127"/>
              </a:rPr>
              <a:t>학연</a:t>
            </a:r>
            <a:endParaRPr lang="ko-KR" altLang="en-US" sz="2400" dirty="0">
              <a:ln>
                <a:solidFill>
                  <a:srgbClr val="FFFF00"/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4788024" y="2852936"/>
            <a:ext cx="500066" cy="107157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순서도: 대체 처리 7"/>
          <p:cNvSpPr/>
          <p:nvPr/>
        </p:nvSpPr>
        <p:spPr>
          <a:xfrm>
            <a:off x="5572132" y="1571612"/>
            <a:ext cx="3143272" cy="1928826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rgbClr val="FF000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HY견고딕" pitchFamily="18" charset="-127"/>
                <a:ea typeface="HY견고딕" pitchFamily="18" charset="-127"/>
              </a:rPr>
              <a:t>일정 집단내의 의사소통</a:t>
            </a:r>
            <a:endParaRPr lang="ko-KR" altLang="en-US" sz="2400" dirty="0">
              <a:ln>
                <a:solidFill>
                  <a:srgbClr val="FF0000"/>
                </a:solidFill>
              </a:ln>
              <a:effectLst>
                <a:glow rad="101600">
                  <a:srgbClr val="FFFF00">
                    <a:alpha val="60000"/>
                  </a:srgb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순서도: 대체 처리 8"/>
          <p:cNvSpPr/>
          <p:nvPr/>
        </p:nvSpPr>
        <p:spPr>
          <a:xfrm>
            <a:off x="5572132" y="3571876"/>
            <a:ext cx="3143272" cy="1928826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rgbClr val="FF000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HY견고딕" pitchFamily="18" charset="-127"/>
                <a:ea typeface="HY견고딕" pitchFamily="18" charset="-127"/>
              </a:rPr>
              <a:t>타집단에 대한 차별화</a:t>
            </a:r>
            <a:endParaRPr lang="ko-KR" altLang="en-US" sz="2400" dirty="0">
              <a:ln>
                <a:solidFill>
                  <a:srgbClr val="FF0000"/>
                </a:solidFill>
              </a:ln>
              <a:effectLst>
                <a:glow rad="101600">
                  <a:srgbClr val="FFFF00">
                    <a:alpha val="60000"/>
                  </a:srgb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(6)</a:t>
            </a:r>
            <a:r>
              <a:rPr lang="ko-KR" altLang="en-US" dirty="0" smtClean="0">
                <a:ea typeface="굴림" charset="-127"/>
              </a:rPr>
              <a:t>업무의 연속성과 전문성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1187624" y="4869160"/>
            <a:ext cx="1845988" cy="109152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학력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위쪽 화살표 3"/>
          <p:cNvSpPr/>
          <p:nvPr/>
        </p:nvSpPr>
        <p:spPr>
          <a:xfrm>
            <a:off x="1475656" y="1196752"/>
            <a:ext cx="1214446" cy="3294698"/>
          </a:xfrm>
          <a:prstGeom prst="upArrow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타원 4"/>
          <p:cNvSpPr/>
          <p:nvPr/>
        </p:nvSpPr>
        <p:spPr>
          <a:xfrm>
            <a:off x="3923928" y="4869160"/>
            <a:ext cx="1714512" cy="100013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전문성</a:t>
            </a:r>
            <a:endParaRPr lang="ko-KR" altLang="en-US" sz="2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6300192" y="4869160"/>
            <a:ext cx="1714512" cy="100013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행정력</a:t>
            </a:r>
            <a:endParaRPr lang="ko-KR" altLang="en-US" sz="2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6660232" y="3429000"/>
            <a:ext cx="1000132" cy="1287594"/>
          </a:xfrm>
          <a:prstGeom prst="downArrow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아래쪽 화살표 8"/>
          <p:cNvSpPr/>
          <p:nvPr/>
        </p:nvSpPr>
        <p:spPr>
          <a:xfrm>
            <a:off x="4283968" y="3429000"/>
            <a:ext cx="1000132" cy="1287594"/>
          </a:xfrm>
          <a:prstGeom prst="downArrow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Your Topic Goes Here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4189413" cy="5562600"/>
          </a:xfrm>
        </p:spPr>
        <p:txBody>
          <a:bodyPr/>
          <a:lstStyle/>
          <a:p>
            <a:pPr marL="0" indent="0"/>
            <a:r>
              <a:rPr lang="en-US" altLang="ko-KR" sz="2000" dirty="0">
                <a:ea typeface="굴림" charset="-127"/>
              </a:rPr>
              <a:t>Your subtopic goes here</a:t>
            </a:r>
          </a:p>
        </p:txBody>
      </p:sp>
      <p:pic>
        <p:nvPicPr>
          <p:cNvPr id="4" name="Bayside.Shakedown.1998.DVDRip.XviD.AC3.5.1CH.CD1-JUN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3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2.</a:t>
            </a:r>
            <a:r>
              <a:rPr lang="ko-KR" altLang="en-US" dirty="0" smtClean="0">
                <a:ea typeface="굴림" charset="-127"/>
              </a:rPr>
              <a:t>중국 관료제의 특징</a:t>
            </a:r>
            <a:endParaRPr lang="en-US" altLang="ko-KR" dirty="0">
              <a:ea typeface="굴림" charset="-127"/>
            </a:endParaRPr>
          </a:p>
        </p:txBody>
      </p:sp>
      <p:graphicFrame>
        <p:nvGraphicFramePr>
          <p:cNvPr id="3" name="다이어그램 2"/>
          <p:cNvGraphicFramePr/>
          <p:nvPr/>
        </p:nvGraphicFramePr>
        <p:xfrm>
          <a:off x="323528" y="764704"/>
          <a:ext cx="8001024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5072066" y="1142984"/>
            <a:ext cx="3571932" cy="500066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28596" y="1142984"/>
            <a:ext cx="4071966" cy="500066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(1)</a:t>
            </a:r>
            <a:r>
              <a:rPr lang="ko-KR" altLang="en-US" dirty="0" smtClean="0">
                <a:ea typeface="굴림" charset="-127"/>
              </a:rPr>
              <a:t>중국공산당의 관료체제 지배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357290" y="2214554"/>
            <a:ext cx="1785950" cy="1143008"/>
          </a:xfrm>
          <a:prstGeom prst="ellipse">
            <a:avLst/>
          </a:prstGeom>
          <a:solidFill>
            <a:schemeClr val="accent1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당위원회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순서도: 대체 처리 14"/>
          <p:cNvSpPr/>
          <p:nvPr/>
        </p:nvSpPr>
        <p:spPr>
          <a:xfrm>
            <a:off x="1500166" y="1214422"/>
            <a:ext cx="1714512" cy="71438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관리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순서도: 대체 처리 15"/>
          <p:cNvSpPr/>
          <p:nvPr/>
        </p:nvSpPr>
        <p:spPr>
          <a:xfrm>
            <a:off x="5857884" y="1142984"/>
            <a:ext cx="1714512" cy="71438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임면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아래쪽 화살표 16"/>
          <p:cNvSpPr/>
          <p:nvPr/>
        </p:nvSpPr>
        <p:spPr>
          <a:xfrm>
            <a:off x="6357950" y="3571876"/>
            <a:ext cx="792088" cy="792088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/>
              <a:t>추천</a:t>
            </a:r>
            <a:endParaRPr lang="ko-KR" altLang="en-US" dirty="0"/>
          </a:p>
        </p:txBody>
      </p:sp>
      <p:sp>
        <p:nvSpPr>
          <p:cNvPr id="18" name="아래쪽 화살표 17"/>
          <p:cNvSpPr/>
          <p:nvPr/>
        </p:nvSpPr>
        <p:spPr>
          <a:xfrm>
            <a:off x="785786" y="3714752"/>
            <a:ext cx="792088" cy="792088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아래쪽 화살표 18"/>
          <p:cNvSpPr/>
          <p:nvPr/>
        </p:nvSpPr>
        <p:spPr>
          <a:xfrm>
            <a:off x="3071802" y="3714752"/>
            <a:ext cx="792088" cy="792088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타원 20"/>
          <p:cNvSpPr/>
          <p:nvPr/>
        </p:nvSpPr>
        <p:spPr>
          <a:xfrm>
            <a:off x="357158" y="4643446"/>
            <a:ext cx="1785950" cy="11430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 anchorCtr="1">
            <a:no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정부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구성원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2571736" y="4643446"/>
            <a:ext cx="1785950" cy="11430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 anchorCtr="1">
            <a:no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주요 간부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5857884" y="2143116"/>
            <a:ext cx="1785950" cy="11430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 anchorCtr="1">
            <a:no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당위원회 조직부서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5929322" y="4714884"/>
            <a:ext cx="1785950" cy="11430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 anchorCtr="1">
            <a:no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정부결정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1509690" y="2366954"/>
            <a:ext cx="6134144" cy="3205186"/>
          </a:xfrm>
          <a:prstGeom prst="ellipse">
            <a:avLst/>
          </a:prstGeom>
          <a:gradFill flip="none" rotWithShape="1">
            <a:gsLst>
              <a:gs pos="55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ko-KR" alt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휴먼둥근헤드라인" pitchFamily="18" charset="-127"/>
                <a:ea typeface="휴먼둥근헤드라인" pitchFamily="18" charset="-127"/>
              </a:rPr>
              <a:t>공무원의 정치적 중립 존재 </a:t>
            </a:r>
            <a:r>
              <a:rPr lang="en-US" altLang="ko-KR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휴먼둥근헤드라인" pitchFamily="18" charset="-127"/>
                <a:ea typeface="휴먼둥근헤드라인" pitchFamily="18" charset="-127"/>
              </a:rPr>
              <a:t>X</a:t>
            </a:r>
            <a:endParaRPr lang="ko-KR" alt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(2)</a:t>
            </a:r>
            <a:r>
              <a:rPr lang="ko-KR" altLang="en-US" dirty="0" smtClean="0">
                <a:ea typeface="굴림" charset="-127"/>
              </a:rPr>
              <a:t>덕재 겸비의 원칙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" name="순서도: 대체 처리 2"/>
          <p:cNvSpPr/>
          <p:nvPr/>
        </p:nvSpPr>
        <p:spPr>
          <a:xfrm>
            <a:off x="971600" y="4941168"/>
            <a:ext cx="1714512" cy="107157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공공사무 독점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순서도: 대체 처리 3"/>
          <p:cNvSpPr/>
          <p:nvPr/>
        </p:nvSpPr>
        <p:spPr>
          <a:xfrm>
            <a:off x="3419872" y="5085184"/>
            <a:ext cx="1714512" cy="107157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특정 정치노선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259632" y="1268760"/>
          <a:ext cx="2471936" cy="1383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/>
              </a:tblGrid>
              <a:tr h="6919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cap="none" spc="0" dirty="0" smtClean="0">
                          <a:ln w="1905"/>
                          <a:solidFill>
                            <a:srgbClr val="FFC000"/>
                          </a:solidFill>
                          <a:effectLst>
                            <a:glow rad="101600">
                              <a:srgbClr val="FF0000">
                                <a:alpha val="60000"/>
                              </a:srgbClr>
                            </a:glow>
                            <a:outerShdw blurRad="50800" dist="38100" dir="18900000" algn="b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덕</a:t>
                      </a:r>
                      <a:endParaRPr lang="ko-KR" altLang="en-US" sz="2800" b="1" cap="none" spc="0" dirty="0">
                        <a:ln w="1905"/>
                        <a:solidFill>
                          <a:srgbClr val="FFC000"/>
                        </a:solidFill>
                        <a:effectLst>
                          <a:glow rad="101600">
                            <a:srgbClr val="FF0000">
                              <a:alpha val="60000"/>
                            </a:srgbClr>
                          </a:glow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</a:tcPr>
                </a:tc>
              </a:tr>
              <a:tr h="6919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견고딕" pitchFamily="18" charset="-127"/>
                          <a:ea typeface="HY견고딕" pitchFamily="18" charset="-127"/>
                        </a:rPr>
                        <a:t>소양과 도덕적 품성</a:t>
                      </a:r>
                      <a:endParaRPr lang="ko-KR" altLang="en-US" sz="20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220072" y="1268760"/>
          <a:ext cx="2592288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6525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rgbClr val="FFC000">
                                <a:alpha val="60000"/>
                              </a:srgbClr>
                            </a:glo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재</a:t>
                      </a:r>
                      <a:endParaRPr lang="ko-KR" altLang="en-US" sz="2800" dirty="0">
                        <a:solidFill>
                          <a:srgbClr val="FF0000"/>
                        </a:solidFill>
                        <a:effectLst>
                          <a:glow rad="101600">
                            <a:srgbClr val="FFC000">
                              <a:alpha val="60000"/>
                            </a:srgbClr>
                          </a:glo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</a:tcPr>
                </a:tc>
              </a:tr>
              <a:tr h="7876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견고딕" pitchFamily="18" charset="-127"/>
                          <a:ea typeface="HY견고딕" pitchFamily="18" charset="-127"/>
                        </a:rPr>
                        <a:t>업무 수행능력</a:t>
                      </a:r>
                      <a:endParaRPr lang="ko-KR" altLang="en-US" sz="20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순서도: 대체 처리 6"/>
          <p:cNvSpPr/>
          <p:nvPr/>
        </p:nvSpPr>
        <p:spPr>
          <a:xfrm>
            <a:off x="5868144" y="4941168"/>
            <a:ext cx="1714512" cy="107157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비합리적 공무운영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139952" y="1484784"/>
            <a:ext cx="1069441" cy="1080120"/>
          </a:xfrm>
          <a:prstGeom prst="rect">
            <a:avLst/>
          </a:prstGeom>
        </p:spPr>
        <p:txBody>
          <a:bodyPr wrap="none" anchor="ctr" anchorCtr="1">
            <a:noAutofit/>
          </a:bodyPr>
          <a:lstStyle/>
          <a:p>
            <a:r>
              <a:rPr lang="en-US" altLang="ko-KR" sz="4000" b="1" dirty="0" smtClean="0">
                <a:ln w="190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〉</a:t>
            </a:r>
            <a:endParaRPr lang="ko-KR" altLang="en-US" sz="4000" dirty="0">
              <a:ln w="190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아래쪽 화살표 8"/>
          <p:cNvSpPr/>
          <p:nvPr/>
        </p:nvSpPr>
        <p:spPr>
          <a:xfrm>
            <a:off x="1547664" y="2996952"/>
            <a:ext cx="792088" cy="1656184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아래쪽 화살표 9"/>
          <p:cNvSpPr/>
          <p:nvPr/>
        </p:nvSpPr>
        <p:spPr>
          <a:xfrm rot="19785809">
            <a:off x="2926815" y="3081591"/>
            <a:ext cx="792088" cy="1687622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아래쪽 화살표 10"/>
          <p:cNvSpPr/>
          <p:nvPr/>
        </p:nvSpPr>
        <p:spPr>
          <a:xfrm rot="18292011">
            <a:off x="4690674" y="2461286"/>
            <a:ext cx="648072" cy="2733912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(3)</a:t>
            </a:r>
            <a:r>
              <a:rPr lang="ko-KR" altLang="en-US" dirty="0" smtClean="0">
                <a:ea typeface="굴림" charset="-127"/>
              </a:rPr>
              <a:t>인치주의 인사관리 방식</a:t>
            </a:r>
            <a:endParaRPr lang="en-US" altLang="ko-KR" dirty="0">
              <a:ea typeface="굴림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475656" y="980728"/>
          <a:ext cx="5928320" cy="181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8320"/>
              </a:tblGrid>
              <a:tr h="9079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인치주의</a:t>
                      </a:r>
                      <a:endParaRPr lang="ko-KR" altLang="en-US" sz="32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000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90798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rgbClr val="FFFF00">
                                <a:alpha val="40000"/>
                              </a:srgbClr>
                            </a:glow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‘</a:t>
                      </a:r>
                      <a:r>
                        <a:rPr lang="ko-KR" altLang="en-US" sz="2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rgbClr val="FFFF00">
                                <a:alpha val="40000"/>
                              </a:srgbClr>
                            </a:glow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정치는 사람에게 달렸다</a:t>
                      </a:r>
                      <a:r>
                        <a:rPr lang="en-US" altLang="ko-KR" sz="2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rgbClr val="FFFF00">
                                <a:alpha val="40000"/>
                              </a:srgbClr>
                            </a:glow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’</a:t>
                      </a:r>
                      <a:endParaRPr lang="ko-KR" altLang="en-US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228600">
                            <a:srgbClr val="FFFF00">
                              <a:alpha val="40000"/>
                            </a:srgbClr>
                          </a:glow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331640" y="4077072"/>
          <a:ext cx="6336704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3168352"/>
              </a:tblGrid>
              <a:tr h="108012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800" dirty="0" smtClean="0">
                          <a:latin typeface="HY견고딕" pitchFamily="18" charset="-127"/>
                          <a:ea typeface="HY견고딕" pitchFamily="18" charset="-127"/>
                        </a:rPr>
                        <a:t>개인 능력 중시</a:t>
                      </a:r>
                      <a:endParaRPr lang="ko-KR" altLang="en-US" sz="28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800" dirty="0" smtClean="0">
                          <a:latin typeface="HY견고딕" pitchFamily="18" charset="-127"/>
                          <a:ea typeface="HY견고딕" pitchFamily="18" charset="-127"/>
                        </a:rPr>
                        <a:t>자격요건 강조 </a:t>
                      </a:r>
                      <a:r>
                        <a:rPr lang="en-US" altLang="ko-KR" sz="2800" dirty="0" smtClean="0">
                          <a:latin typeface="HY견고딕" pitchFamily="18" charset="-127"/>
                          <a:ea typeface="HY견고딕" pitchFamily="18" charset="-127"/>
                        </a:rPr>
                        <a:t>X</a:t>
                      </a:r>
                      <a:endParaRPr lang="ko-KR" altLang="en-US" sz="28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err="1" smtClean="0">
                          <a:latin typeface="HY견고딕" pitchFamily="18" charset="-127"/>
                          <a:ea typeface="HY견고딕" pitchFamily="18" charset="-127"/>
                        </a:rPr>
                        <a:t>계급제</a:t>
                      </a:r>
                      <a:r>
                        <a:rPr lang="ko-KR" altLang="en-US" sz="2400" dirty="0" smtClean="0">
                          <a:latin typeface="HY견고딕" pitchFamily="18" charset="-127"/>
                          <a:ea typeface="HY견고딕" pitchFamily="18" charset="-127"/>
                        </a:rPr>
                        <a:t> 유지</a:t>
                      </a:r>
                      <a:endParaRPr lang="ko-KR" altLang="en-US" sz="2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>
                          <a:latin typeface="HY견고딕" pitchFamily="18" charset="-127"/>
                          <a:ea typeface="HY견고딕" pitchFamily="18" charset="-127"/>
                        </a:rPr>
                        <a:t>비합리적</a:t>
                      </a:r>
                      <a:r>
                        <a:rPr lang="ko-KR" altLang="en-US" sz="2400" dirty="0" smtClean="0"/>
                        <a:t> </a:t>
                      </a:r>
                      <a:r>
                        <a:rPr lang="ko-KR" altLang="en-US" sz="2400" dirty="0" smtClean="0">
                          <a:latin typeface="HY견고딕" pitchFamily="18" charset="-127"/>
                          <a:ea typeface="HY견고딕" pitchFamily="18" charset="-127"/>
                        </a:rPr>
                        <a:t>인사관리</a:t>
                      </a:r>
                      <a:endParaRPr lang="ko-KR" altLang="en-US" sz="2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아래쪽 화살표 4"/>
          <p:cNvSpPr/>
          <p:nvPr/>
        </p:nvSpPr>
        <p:spPr>
          <a:xfrm>
            <a:off x="4139952" y="3068960"/>
            <a:ext cx="792088" cy="792088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(4)</a:t>
            </a:r>
            <a:r>
              <a:rPr lang="ko-KR" altLang="en-US" dirty="0" smtClean="0">
                <a:ea typeface="굴림" charset="-127"/>
              </a:rPr>
              <a:t>수직적 관계에 입각한 공무원 구조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14348" y="1285860"/>
            <a:ext cx="3643338" cy="5000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796136" y="1772816"/>
            <a:ext cx="3062310" cy="1776426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8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HY견고딕" pitchFamily="18" charset="-127"/>
                <a:ea typeface="HY견고딕" pitchFamily="18" charset="-127"/>
              </a:rPr>
              <a:t>공무원 계급 구조</a:t>
            </a:r>
            <a:endParaRPr lang="ko-KR" altLang="en-US" sz="2800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796136" y="3861048"/>
            <a:ext cx="3062310" cy="1776426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8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HY견고딕" pitchFamily="18" charset="-127"/>
                <a:ea typeface="HY견고딕" pitchFamily="18" charset="-127"/>
              </a:rPr>
              <a:t>관청조직</a:t>
            </a:r>
            <a:endParaRPr lang="ko-KR" altLang="en-US" sz="2800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44008" y="2924944"/>
            <a:ext cx="1224136" cy="129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>
            <a:noAutofit/>
          </a:bodyPr>
          <a:lstStyle/>
          <a:p>
            <a:r>
              <a:rPr lang="en-US" altLang="ko-KR" sz="9600" dirty="0" smtClean="0">
                <a:solidFill>
                  <a:srgbClr val="FFFF00"/>
                </a:solidFill>
                <a:ea typeface="굴림" charset="-127"/>
              </a:rPr>
              <a:t>=</a:t>
            </a:r>
            <a:endParaRPr lang="ko-KR" altLang="en-US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(5)</a:t>
            </a:r>
            <a:r>
              <a:rPr lang="ko-KR" altLang="en-US" dirty="0" smtClean="0">
                <a:ea typeface="굴림" charset="-127"/>
              </a:rPr>
              <a:t>회피제도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635896" y="2564904"/>
            <a:ext cx="2000264" cy="18573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3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회피제도</a:t>
            </a:r>
            <a:endParaRPr lang="ko-KR" altLang="en-US" sz="32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715140" y="1285860"/>
            <a:ext cx="1643074" cy="2357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공무원 집단 풍토 조성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715140" y="3857628"/>
            <a:ext cx="1643074" cy="235745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정부 이미지 수립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11560" y="1412776"/>
            <a:ext cx="2214578" cy="450059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3200" dirty="0" smtClean="0">
                <a:latin typeface="HY견고딕" pitchFamily="18" charset="-127"/>
                <a:ea typeface="HY견고딕" pitchFamily="18" charset="-127"/>
              </a:rPr>
              <a:t>특정개인</a:t>
            </a:r>
            <a:endParaRPr lang="en-US" altLang="ko-KR" sz="32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3200" dirty="0" smtClean="0">
                <a:latin typeface="HY견고딕" pitchFamily="18" charset="-127"/>
                <a:ea typeface="HY견고딕" pitchFamily="18" charset="-127"/>
              </a:rPr>
              <a:t>특정 단체</a:t>
            </a:r>
            <a:endParaRPr lang="en-US" altLang="ko-KR" sz="32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32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32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권력 남용</a:t>
            </a:r>
            <a:endParaRPr lang="ko-KR" alt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059832" y="3068960"/>
            <a:ext cx="500066" cy="107157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5857884" y="3000372"/>
            <a:ext cx="500066" cy="107157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1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(6)</a:t>
            </a:r>
            <a:r>
              <a:rPr lang="ko-KR" altLang="en-US" dirty="0" smtClean="0">
                <a:ea typeface="굴림" charset="-127"/>
              </a:rPr>
              <a:t>정년의 남녀 차등</a:t>
            </a:r>
            <a:endParaRPr lang="en-US" altLang="ko-KR" dirty="0">
              <a:ea typeface="굴림" charset="-127"/>
            </a:endParaRPr>
          </a:p>
        </p:txBody>
      </p:sp>
      <p:graphicFrame>
        <p:nvGraphicFramePr>
          <p:cNvPr id="3" name="차트 2"/>
          <p:cNvGraphicFramePr/>
          <p:nvPr/>
        </p:nvGraphicFramePr>
        <p:xfrm>
          <a:off x="785786" y="1285860"/>
          <a:ext cx="4476760" cy="496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직사각형 3"/>
          <p:cNvSpPr/>
          <p:nvPr/>
        </p:nvSpPr>
        <p:spPr>
          <a:xfrm>
            <a:off x="6000760" y="1500174"/>
            <a:ext cx="2000264" cy="185738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 anchor="ctr">
            <a:noAutofit/>
          </a:bodyPr>
          <a:lstStyle/>
          <a:p>
            <a:pPr algn="ctr"/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중국공무원 정년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000760" y="3929066"/>
            <a:ext cx="2000264" cy="185738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근무 연한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 이상 자진 퇴직 가능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215074" y="3643314"/>
            <a:ext cx="1571636" cy="71438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2000" dirty="0" smtClean="0">
                <a:latin typeface="휴먼둥근헤드라인" pitchFamily="18" charset="-127"/>
                <a:ea typeface="휴먼둥근헤드라인" pitchFamily="18" charset="-127"/>
              </a:rPr>
              <a:t>B</a:t>
            </a:r>
            <a:endParaRPr lang="ko-KR" altLang="en-US" sz="20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215074" y="1285860"/>
            <a:ext cx="1571636" cy="71438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2000" dirty="0" smtClean="0">
                <a:latin typeface="휴먼둥근헤드라인" pitchFamily="18" charset="-127"/>
                <a:ea typeface="휴먼둥근헤드라인" pitchFamily="18" charset="-127"/>
              </a:rPr>
              <a:t>A</a:t>
            </a:r>
            <a:endParaRPr lang="ko-KR" altLang="en-US" sz="20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(7)</a:t>
            </a:r>
            <a:r>
              <a:rPr lang="ko-KR" altLang="en-US" dirty="0" smtClean="0">
                <a:ea typeface="굴림" charset="-127"/>
              </a:rPr>
              <a:t>행정체제상의 특징</a:t>
            </a:r>
            <a:endParaRPr lang="en-US" altLang="ko-KR" dirty="0">
              <a:ea typeface="굴림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547664" y="980728"/>
          <a:ext cx="6191272" cy="1531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636"/>
                <a:gridCol w="3095636"/>
              </a:tblGrid>
              <a:tr h="76596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>
                          <a:latin typeface="HY견고딕" pitchFamily="18" charset="-127"/>
                          <a:ea typeface="HY견고딕" pitchFamily="18" charset="-127"/>
                        </a:rPr>
                        <a:t>경제적</a:t>
                      </a:r>
                      <a:endParaRPr lang="ko-KR" altLang="en-US" sz="2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>
                          <a:latin typeface="HY견고딕" pitchFamily="18" charset="-127"/>
                          <a:ea typeface="HY견고딕" pitchFamily="18" charset="-127"/>
                        </a:rPr>
                        <a:t>행정적</a:t>
                      </a:r>
                      <a:endParaRPr lang="ko-KR" altLang="en-US" sz="2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76596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개방시장경제</a:t>
                      </a:r>
                      <a:endParaRPr lang="ko-KR" altLang="en-US" sz="2400" dirty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glow rad="228600">
                              <a:srgbClr val="FFFF00">
                                <a:alpha val="40000"/>
                              </a:srgbClr>
                            </a:glo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사회주의</a:t>
                      </a:r>
                      <a:endParaRPr lang="ko-KR" altLang="en-US" sz="24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0000"/>
                        </a:solidFill>
                        <a:effectLst>
                          <a:glow rad="228600">
                            <a:srgbClr val="FFFF00">
                              <a:alpha val="40000"/>
                            </a:srgbClr>
                          </a:glo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오른쪽 화살표 6"/>
          <p:cNvSpPr/>
          <p:nvPr/>
        </p:nvSpPr>
        <p:spPr>
          <a:xfrm rot="5400000">
            <a:off x="4425704" y="2639192"/>
            <a:ext cx="500066" cy="107157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611560" y="4221088"/>
            <a:ext cx="1728192" cy="151216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한국 공무원 제도</a:t>
            </a:r>
            <a:endParaRPr lang="ko-KR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411760" y="4221088"/>
            <a:ext cx="1728192" cy="151216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일본 공무원 제도</a:t>
            </a:r>
            <a:endParaRPr lang="ko-KR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660232" y="4149080"/>
            <a:ext cx="1728192" cy="151216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중국 공무원 제도</a:t>
            </a:r>
            <a:endParaRPr lang="ko-KR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004048" y="4509120"/>
            <a:ext cx="936104" cy="936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anchor="ctr" anchorCtr="1">
            <a:noAutofit/>
          </a:bodyPr>
          <a:lstStyle/>
          <a:p>
            <a:r>
              <a:rPr lang="ko-KR" altLang="en-US" sz="7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≠</a:t>
            </a:r>
            <a:endParaRPr lang="ko-KR" altLang="en-US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4800" y="76200"/>
            <a:ext cx="7339034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4400" b="1" dirty="0" smtClean="0">
                <a:solidFill>
                  <a:srgbClr val="FFFF00"/>
                </a:solidFill>
                <a:latin typeface="Verdana" pitchFamily="34" charset="0"/>
                <a:ea typeface="굴림" charset="-127"/>
              </a:rPr>
              <a:t>4.</a:t>
            </a:r>
            <a:r>
              <a:rPr lang="ko-KR" altLang="en-US" sz="4400" b="1" dirty="0" smtClean="0">
                <a:solidFill>
                  <a:srgbClr val="FFFF00"/>
                </a:solidFill>
                <a:latin typeface="Verdana" pitchFamily="34" charset="0"/>
                <a:ea typeface="굴림" charset="-127"/>
              </a:rPr>
              <a:t>일본을 주도하는 관료의 파워</a:t>
            </a:r>
            <a:endParaRPr lang="en-US" altLang="ko-KR" sz="4400" b="1" dirty="0">
              <a:solidFill>
                <a:srgbClr val="FFFF00"/>
              </a:solidFill>
              <a:latin typeface="Verdana" pitchFamily="34" charset="0"/>
              <a:ea typeface="굴림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ko-KR" dirty="0">
              <a:ea typeface="굴림" charset="-127"/>
            </a:endParaRPr>
          </a:p>
        </p:txBody>
      </p:sp>
      <p:graphicFrame>
        <p:nvGraphicFramePr>
          <p:cNvPr id="18" name="다이어그램 17"/>
          <p:cNvGraphicFramePr/>
          <p:nvPr/>
        </p:nvGraphicFramePr>
        <p:xfrm>
          <a:off x="467544" y="692696"/>
          <a:ext cx="842493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모서리가 둥근 직사각형 18"/>
          <p:cNvSpPr/>
          <p:nvPr/>
        </p:nvSpPr>
        <p:spPr>
          <a:xfrm>
            <a:off x="4786314" y="5357826"/>
            <a:ext cx="1285884" cy="1000132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3500430" y="5357826"/>
            <a:ext cx="1285884" cy="1000132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0C2AF9-862B-4634-B925-188FA90B7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graphicEl>
                                              <a:dgm id="{A90C2AF9-862B-4634-B925-188FA90B7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graphicEl>
                                              <a:dgm id="{A90C2AF9-862B-4634-B925-188FA90B7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043578-02C8-4FB7-98A7-B92D9056B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graphicEl>
                                              <a:dgm id="{78043578-02C8-4FB7-98A7-B92D9056B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graphicEl>
                                              <a:dgm id="{78043578-02C8-4FB7-98A7-B92D9056B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3DAE33C-571A-4E5D-B54A-20F549458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graphicEl>
                                              <a:dgm id="{F3DAE33C-571A-4E5D-B54A-20F549458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graphicEl>
                                              <a:dgm id="{F3DAE33C-571A-4E5D-B54A-20F549458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80F10A5-A5A6-496E-A525-97BE82F8B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graphicEl>
                                              <a:dgm id="{880F10A5-A5A6-496E-A525-97BE82F8B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graphicEl>
                                              <a:dgm id="{880F10A5-A5A6-496E-A525-97BE82F8B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3275DF2-650B-4CA5-B940-5EE24948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graphicEl>
                                              <a:dgm id="{53275DF2-650B-4CA5-B940-5EE24948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graphicEl>
                                              <a:dgm id="{53275DF2-650B-4CA5-B940-5EE24948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47B47E2-3C1D-400F-A3D1-021C142E6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graphicEl>
                                              <a:dgm id="{E47B47E2-3C1D-400F-A3D1-021C142E6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graphicEl>
                                              <a:dgm id="{E47B47E2-3C1D-400F-A3D1-021C142E6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E3D8B08-AC5B-4DFB-9780-1F8EC8603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graphicEl>
                                              <a:dgm id="{BE3D8B08-AC5B-4DFB-9780-1F8EC8603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graphicEl>
                                              <a:dgm id="{BE3D8B08-AC5B-4DFB-9780-1F8EC8603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8B65202-09F2-482F-8068-FA1B990A0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graphicEl>
                                              <a:dgm id="{58B65202-09F2-482F-8068-FA1B990A0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graphicEl>
                                              <a:dgm id="{58B65202-09F2-482F-8068-FA1B990A0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F00A0D6-293D-41CC-8954-B9F94FC7B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>
                                            <p:graphicEl>
                                              <a:dgm id="{7F00A0D6-293D-41CC-8954-B9F94FC7B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>
                                            <p:graphicEl>
                                              <a:dgm id="{7F00A0D6-293D-41CC-8954-B9F94FC7B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C2DB4CD-73BE-427D-841B-CA7601D55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graphicEl>
                                              <a:dgm id="{EC2DB4CD-73BE-427D-841B-CA7601D55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>
                                            <p:graphicEl>
                                              <a:dgm id="{EC2DB4CD-73BE-427D-841B-CA7601D55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C79BE37-0F0B-4B67-A5DF-0537846D5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>
                                            <p:graphicEl>
                                              <a:dgm id="{0C79BE37-0F0B-4B67-A5DF-0537846D5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>
                                            <p:graphicEl>
                                              <a:dgm id="{0C79BE37-0F0B-4B67-A5DF-0537846D5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Dgm bld="one"/>
        </p:bldSub>
      </p:bldGraphic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4800" y="76200"/>
            <a:ext cx="6096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4400" b="1" dirty="0" smtClean="0">
                <a:solidFill>
                  <a:srgbClr val="FFFF00"/>
                </a:solidFill>
                <a:latin typeface="Verdana" pitchFamily="34" charset="0"/>
                <a:ea typeface="굴림" charset="-127"/>
              </a:rPr>
              <a:t>1.</a:t>
            </a:r>
            <a:r>
              <a:rPr lang="ko-KR" altLang="en-US" sz="4400" b="1" dirty="0" smtClean="0">
                <a:solidFill>
                  <a:srgbClr val="FFFF00"/>
                </a:solidFill>
                <a:latin typeface="Verdana" pitchFamily="34" charset="0"/>
                <a:ea typeface="굴림" charset="-127"/>
              </a:rPr>
              <a:t>일본관료제의 구조</a:t>
            </a:r>
            <a:endParaRPr lang="en-US" altLang="ko-KR" sz="4400" b="1" dirty="0">
              <a:solidFill>
                <a:srgbClr val="FFFF00"/>
              </a:solidFill>
              <a:latin typeface="Verdana" pitchFamily="34" charset="0"/>
              <a:ea typeface="굴림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4800" y="76200"/>
            <a:ext cx="7339034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4400" b="1" dirty="0" smtClean="0">
                <a:solidFill>
                  <a:srgbClr val="FFFF00"/>
                </a:solidFill>
                <a:latin typeface="Verdana" pitchFamily="34" charset="0"/>
                <a:ea typeface="굴림" charset="-127"/>
              </a:rPr>
              <a:t>5.</a:t>
            </a:r>
            <a:r>
              <a:rPr lang="ko-KR" altLang="en-US" sz="4400" b="1" dirty="0" smtClean="0">
                <a:solidFill>
                  <a:srgbClr val="FFFF00"/>
                </a:solidFill>
                <a:latin typeface="Verdana" pitchFamily="34" charset="0"/>
                <a:ea typeface="굴림" charset="-127"/>
              </a:rPr>
              <a:t>정치에 미치는 관료의 영향</a:t>
            </a:r>
            <a:endParaRPr lang="en-US" altLang="ko-KR" sz="4400" b="1" dirty="0">
              <a:solidFill>
                <a:srgbClr val="FFFF00"/>
              </a:solidFill>
              <a:latin typeface="Verdana" pitchFamily="34" charset="0"/>
              <a:ea typeface="굴림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ko-KR" dirty="0">
              <a:ea typeface="굴림" charset="-127"/>
            </a:endParaRPr>
          </a:p>
        </p:txBody>
      </p:sp>
      <p:sp>
        <p:nvSpPr>
          <p:cNvPr id="3" name="순서도: 처리 2"/>
          <p:cNvSpPr/>
          <p:nvPr/>
        </p:nvSpPr>
        <p:spPr>
          <a:xfrm>
            <a:off x="3892578" y="893900"/>
            <a:ext cx="1861378" cy="2502040"/>
          </a:xfrm>
          <a:prstGeom prst="flowChartProcess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왼쪽으로 구부러진 화살표 3"/>
          <p:cNvSpPr/>
          <p:nvPr/>
        </p:nvSpPr>
        <p:spPr>
          <a:xfrm>
            <a:off x="3316514" y="1613980"/>
            <a:ext cx="1143008" cy="928694"/>
          </a:xfrm>
          <a:prstGeom prst="curvedLeftArrow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순서도: 대체 처리 4"/>
          <p:cNvSpPr/>
          <p:nvPr/>
        </p:nvSpPr>
        <p:spPr>
          <a:xfrm>
            <a:off x="827584" y="1268760"/>
            <a:ext cx="1696842" cy="1497348"/>
          </a:xfrm>
          <a:prstGeom prst="flowChartAlternateProcess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국민여론</a:t>
            </a:r>
            <a:endParaRPr lang="ko-KR" altLang="en-US" sz="2400" dirty="0">
              <a:solidFill>
                <a:srgbClr val="FF000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6556874" y="965908"/>
          <a:ext cx="1714512" cy="2357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</a:tblGrid>
              <a:tr h="47149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HY견고딕" pitchFamily="18" charset="-127"/>
                          <a:ea typeface="HY견고딕" pitchFamily="18" charset="-127"/>
                        </a:rPr>
                        <a:t>입법기능</a:t>
                      </a:r>
                      <a:endParaRPr lang="ko-KR" altLang="en-US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HY견고딕" pitchFamily="18" charset="-127"/>
                          <a:ea typeface="HY견고딕" pitchFamily="18" charset="-127"/>
                        </a:rPr>
                        <a:t>대표기능</a:t>
                      </a:r>
                      <a:endParaRPr lang="ko-KR" altLang="en-US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HY견고딕" pitchFamily="18" charset="-127"/>
                          <a:ea typeface="HY견고딕" pitchFamily="18" charset="-127"/>
                        </a:rPr>
                        <a:t>행정감시기능</a:t>
                      </a:r>
                      <a:endParaRPr lang="ko-KR" altLang="en-US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HY견고딕" pitchFamily="18" charset="-127"/>
                          <a:ea typeface="HY견고딕" pitchFamily="18" charset="-127"/>
                        </a:rPr>
                        <a:t>↓</a:t>
                      </a:r>
                      <a:endParaRPr lang="ko-KR" altLang="en-US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HY견고딕" pitchFamily="18" charset="-127"/>
                          <a:ea typeface="HY견고딕" pitchFamily="18" charset="-127"/>
                        </a:rPr>
                        <a:t>저하</a:t>
                      </a:r>
                      <a:endParaRPr lang="ko-KR" altLang="en-US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양쪽 모서리가 둥근 사각형 8"/>
          <p:cNvSpPr/>
          <p:nvPr/>
        </p:nvSpPr>
        <p:spPr>
          <a:xfrm>
            <a:off x="1444306" y="3558196"/>
            <a:ext cx="1779546" cy="1328393"/>
          </a:xfrm>
          <a:prstGeom prst="round2SameRect">
            <a:avLst>
              <a:gd name="adj1" fmla="val 8000"/>
              <a:gd name="adj2" fmla="val 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직사각형 16"/>
          <p:cNvSpPr/>
          <p:nvPr/>
        </p:nvSpPr>
        <p:spPr>
          <a:xfrm>
            <a:off x="3301694" y="4986956"/>
            <a:ext cx="1257711" cy="6429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060" tIns="0" rIns="33020" bIns="0" numCol="1" spcCol="1270" anchor="ctr" anchorCtr="0">
            <a:noAutofit/>
          </a:bodyPr>
          <a:lstStyle/>
          <a:p>
            <a:pPr lvl="0" algn="l" defTabSz="1155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2600" kern="1200" dirty="0"/>
          </a:p>
        </p:txBody>
      </p:sp>
      <p:sp>
        <p:nvSpPr>
          <p:cNvPr id="18" name="직사각형 17"/>
          <p:cNvSpPr/>
          <p:nvPr/>
        </p:nvSpPr>
        <p:spPr>
          <a:xfrm>
            <a:off x="1444306" y="5558460"/>
            <a:ext cx="1785950" cy="6649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국회 경시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444306" y="4915518"/>
            <a:ext cx="1785950" cy="642942"/>
            <a:chOff x="4120" y="2339410"/>
            <a:chExt cx="1779546" cy="57120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직사각형 19"/>
            <p:cNvSpPr/>
            <p:nvPr/>
          </p:nvSpPr>
          <p:spPr>
            <a:xfrm>
              <a:off x="4120" y="2339410"/>
              <a:ext cx="1779546" cy="5712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ko-KR" altLang="en-US" b="1" dirty="0" smtClean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관료주의 정책 시작</a:t>
              </a:r>
              <a:endParaRPr lang="ko-KR" altLang="en-US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4120" y="2339410"/>
              <a:ext cx="1253201" cy="5712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0" rIns="33020" bIns="0" numCol="1" spcCol="1270" anchor="ctr" anchorCtr="0">
              <a:noAutofit/>
            </a:bodyPr>
            <a:lstStyle/>
            <a:p>
              <a:pPr lvl="0" algn="l" defTabSz="11557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600" kern="1200" dirty="0"/>
            </a:p>
          </p:txBody>
        </p:sp>
      </p:grpSp>
      <p:sp>
        <p:nvSpPr>
          <p:cNvPr id="22" name="양쪽 모서리가 둥근 사각형 21"/>
          <p:cNvSpPr/>
          <p:nvPr/>
        </p:nvSpPr>
        <p:spPr>
          <a:xfrm>
            <a:off x="3230256" y="3558196"/>
            <a:ext cx="1779546" cy="1328393"/>
          </a:xfrm>
          <a:prstGeom prst="round2SameRect">
            <a:avLst>
              <a:gd name="adj1" fmla="val 8000"/>
              <a:gd name="adj2" fmla="val 0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직사각형 23"/>
          <p:cNvSpPr/>
          <p:nvPr/>
        </p:nvSpPr>
        <p:spPr>
          <a:xfrm>
            <a:off x="3230256" y="4915518"/>
            <a:ext cx="1785950" cy="6429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ko-KR" altLang="en-US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자민당의</a:t>
            </a:r>
            <a:r>
              <a:rPr lang="ko-KR" altLang="en-US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영향</a:t>
            </a:r>
            <a:endParaRPr lang="ko-KR" altLang="en-US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233708" y="5576700"/>
            <a:ext cx="1785950" cy="6429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보수당 지배의 핵심부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오른쪽 화살표 26"/>
          <p:cNvSpPr/>
          <p:nvPr/>
        </p:nvSpPr>
        <p:spPr>
          <a:xfrm>
            <a:off x="5260730" y="4350284"/>
            <a:ext cx="714380" cy="785818"/>
          </a:xfrm>
          <a:prstGeom prst="rightArrow">
            <a:avLst/>
          </a:prstGeom>
          <a:solidFill>
            <a:schemeClr val="lt1">
              <a:hueOff val="0"/>
              <a:satOff val="0"/>
              <a:lumOff val="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순서도: 처리 27"/>
          <p:cNvSpPr/>
          <p:nvPr/>
        </p:nvSpPr>
        <p:spPr>
          <a:xfrm>
            <a:off x="6340850" y="3486188"/>
            <a:ext cx="1571636" cy="2786082"/>
          </a:xfrm>
          <a:prstGeom prst="flowChartProcess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타원 22"/>
          <p:cNvSpPr/>
          <p:nvPr/>
        </p:nvSpPr>
        <p:spPr>
          <a:xfrm>
            <a:off x="580210" y="4134260"/>
            <a:ext cx="432048" cy="1584176"/>
          </a:xfrm>
          <a:prstGeom prst="ellipse">
            <a:avLst/>
          </a:prstGeom>
          <a:solidFill>
            <a:schemeClr val="accent1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원인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7" grpId="0"/>
      <p:bldP spid="18" grpId="0" animBg="1"/>
      <p:bldP spid="24" grpId="0" animBg="1"/>
      <p:bldP spid="25" grpId="0" animBg="1"/>
      <p:bldP spid="27" grpId="0" animBg="1"/>
      <p:bldP spid="28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4800" y="76200"/>
            <a:ext cx="7339034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4400" b="1" dirty="0" smtClean="0">
                <a:solidFill>
                  <a:srgbClr val="FFFF00"/>
                </a:solidFill>
                <a:latin typeface="Verdana" pitchFamily="34" charset="0"/>
                <a:ea typeface="굴림" charset="-127"/>
              </a:rPr>
              <a:t>6.</a:t>
            </a:r>
            <a:r>
              <a:rPr lang="ko-KR" altLang="en-US" sz="4400" b="1" dirty="0" smtClean="0">
                <a:solidFill>
                  <a:srgbClr val="FFFF00"/>
                </a:solidFill>
                <a:latin typeface="Verdana" pitchFamily="34" charset="0"/>
                <a:ea typeface="굴림" charset="-127"/>
              </a:rPr>
              <a:t>관료주도 사회구조의 역사적 배경</a:t>
            </a:r>
            <a:endParaRPr lang="en-US" altLang="ko-KR" sz="4400" b="1" dirty="0">
              <a:solidFill>
                <a:srgbClr val="FFFF00"/>
              </a:solidFill>
              <a:latin typeface="Verdana" pitchFamily="34" charset="0"/>
              <a:ea typeface="굴림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(1)</a:t>
            </a:r>
            <a:r>
              <a:rPr lang="ko-KR" altLang="en-US" dirty="0" smtClean="0">
                <a:ea typeface="굴림" charset="-127"/>
              </a:rPr>
              <a:t>전전의 관료제도</a:t>
            </a:r>
            <a:endParaRPr lang="en-US" altLang="ko-KR" dirty="0">
              <a:ea typeface="굴림" charset="-127"/>
            </a:endParaRPr>
          </a:p>
        </p:txBody>
      </p:sp>
      <p:graphicFrame>
        <p:nvGraphicFramePr>
          <p:cNvPr id="3" name="다이어그램 2"/>
          <p:cNvGraphicFramePr/>
          <p:nvPr/>
        </p:nvGraphicFramePr>
        <p:xfrm>
          <a:off x="683568" y="836712"/>
          <a:ext cx="792088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EE6DB3-0CF4-49FB-9C71-A8063F91C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30EE6DB3-0CF4-49FB-9C71-A8063F91C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30EE6DB3-0CF4-49FB-9C71-A8063F91C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47E651-DDCB-4F06-BF74-859882689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0C47E651-DDCB-4F06-BF74-859882689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0C47E651-DDCB-4F06-BF74-859882689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38924-2DA7-4A27-93DD-F5626B7C1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26B38924-2DA7-4A27-93DD-F5626B7C1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26B38924-2DA7-4A27-93DD-F5626B7C1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E4FCD8-5852-426F-85D3-D00C5C015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9FE4FCD8-5852-426F-85D3-D00C5C015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9FE4FCD8-5852-426F-85D3-D00C5C015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A44BAD-609D-4F2C-AB6E-4D923433D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9AA44BAD-609D-4F2C-AB6E-4D923433D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9AA44BAD-609D-4F2C-AB6E-4D923433D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0A07D7-C630-4C91-A207-76599E272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C10A07D7-C630-4C91-A207-76599E272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C10A07D7-C630-4C91-A207-76599E272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(2)</a:t>
            </a:r>
            <a:r>
              <a:rPr lang="ko-KR" altLang="en-US" dirty="0" smtClean="0">
                <a:ea typeface="굴림" charset="-127"/>
              </a:rPr>
              <a:t>전후의 관료제도</a:t>
            </a:r>
            <a:endParaRPr lang="en-US" altLang="ko-KR" dirty="0">
              <a:ea typeface="굴림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42910" y="1428736"/>
            <a:ext cx="1782679" cy="2229052"/>
            <a:chOff x="642942" y="0"/>
            <a:chExt cx="1782679" cy="2229052"/>
          </a:xfrm>
          <a:solidFill>
            <a:schemeClr val="bg1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타원 5"/>
            <p:cNvSpPr/>
            <p:nvPr/>
          </p:nvSpPr>
          <p:spPr>
            <a:xfrm>
              <a:off x="642942" y="0"/>
              <a:ext cx="1782679" cy="2229052"/>
            </a:xfrm>
            <a:prstGeom prst="ellipse">
              <a:avLst/>
            </a:prstGeom>
            <a:grpFill/>
            <a:ln>
              <a:solidFill>
                <a:srgbClr val="1C1C1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타원 4"/>
            <p:cNvSpPr/>
            <p:nvPr/>
          </p:nvSpPr>
          <p:spPr>
            <a:xfrm>
              <a:off x="904009" y="326437"/>
              <a:ext cx="1260545" cy="1576178"/>
            </a:xfrm>
            <a:prstGeom prst="rect">
              <a:avLst/>
            </a:prstGeom>
            <a:grpFill/>
            <a:ln>
              <a:solidFill>
                <a:srgbClr val="1C1C1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kern="1200" dirty="0" err="1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</a:effectLst>
                  <a:latin typeface="휴먼둥근헤드라인" pitchFamily="18" charset="-127"/>
                  <a:ea typeface="휴먼둥근헤드라인" pitchFamily="18" charset="-127"/>
                </a:rPr>
                <a:t>신헌법</a:t>
              </a:r>
              <a:endParaRPr lang="ko-KR" altLang="en-US" sz="2000" kern="1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2786050" y="1357298"/>
            <a:ext cx="1782679" cy="2229052"/>
            <a:chOff x="642942" y="0"/>
            <a:chExt cx="1782679" cy="2229052"/>
          </a:xfrm>
          <a:solidFill>
            <a:schemeClr val="bg1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타원 8"/>
            <p:cNvSpPr/>
            <p:nvPr/>
          </p:nvSpPr>
          <p:spPr>
            <a:xfrm>
              <a:off x="642942" y="0"/>
              <a:ext cx="1782679" cy="2229052"/>
            </a:xfrm>
            <a:prstGeom prst="ellipse">
              <a:avLst/>
            </a:prstGeom>
            <a:grpFill/>
            <a:ln>
              <a:solidFill>
                <a:srgbClr val="1C1C1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타원 4"/>
            <p:cNvSpPr/>
            <p:nvPr/>
          </p:nvSpPr>
          <p:spPr>
            <a:xfrm>
              <a:off x="904009" y="326437"/>
              <a:ext cx="1260545" cy="1576178"/>
            </a:xfrm>
            <a:prstGeom prst="rect">
              <a:avLst/>
            </a:prstGeom>
            <a:grpFill/>
            <a:ln>
              <a:solidFill>
                <a:srgbClr val="1C1C1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kern="1200" dirty="0" smtClean="0">
                  <a:solidFill>
                    <a:srgbClr val="FFFF00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</a:effectLst>
                  <a:latin typeface="휴먼둥근헤드라인" pitchFamily="18" charset="-127"/>
                  <a:ea typeface="휴먼둥근헤드라인" pitchFamily="18" charset="-127"/>
                </a:rPr>
                <a:t>국가</a:t>
              </a:r>
              <a:r>
                <a:rPr lang="en-US" altLang="ko-KR" sz="2000" kern="1200" dirty="0" smtClean="0">
                  <a:solidFill>
                    <a:srgbClr val="FFFF00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</a:effectLst>
                  <a:latin typeface="휴먼둥근헤드라인" pitchFamily="18" charset="-127"/>
                  <a:ea typeface="휴먼둥근헤드라인" pitchFamily="18" charset="-127"/>
                </a:rPr>
                <a:t>,</a:t>
              </a:r>
              <a:r>
                <a:rPr lang="ko-KR" altLang="en-US" sz="2000" kern="1200" dirty="0" smtClean="0">
                  <a:solidFill>
                    <a:srgbClr val="FFFF00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</a:effectLst>
                  <a:latin typeface="휴먼둥근헤드라인" pitchFamily="18" charset="-127"/>
                  <a:ea typeface="휴먼둥근헤드라인" pitchFamily="18" charset="-127"/>
                </a:rPr>
                <a:t>지방 공무원법</a:t>
              </a:r>
              <a:endParaRPr lang="ko-KR" altLang="en-US" sz="2000" kern="1200" dirty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42910" y="4000504"/>
            <a:ext cx="1782679" cy="2229052"/>
            <a:chOff x="642942" y="0"/>
            <a:chExt cx="1782679" cy="2229052"/>
          </a:xfrm>
          <a:solidFill>
            <a:schemeClr val="bg1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타원 11"/>
            <p:cNvSpPr/>
            <p:nvPr/>
          </p:nvSpPr>
          <p:spPr>
            <a:xfrm>
              <a:off x="642942" y="0"/>
              <a:ext cx="1782679" cy="2229052"/>
            </a:xfrm>
            <a:prstGeom prst="ellipse">
              <a:avLst/>
            </a:prstGeom>
            <a:grpFill/>
            <a:ln>
              <a:solidFill>
                <a:srgbClr val="1C1C1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타원 4"/>
            <p:cNvSpPr/>
            <p:nvPr/>
          </p:nvSpPr>
          <p:spPr>
            <a:xfrm>
              <a:off x="904009" y="326437"/>
              <a:ext cx="1260545" cy="1576178"/>
            </a:xfrm>
            <a:prstGeom prst="rect">
              <a:avLst/>
            </a:prstGeom>
            <a:grpFill/>
            <a:ln>
              <a:solidFill>
                <a:srgbClr val="1C1C1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kern="1200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</a:effectLst>
                  <a:latin typeface="휴먼둥근헤드라인" pitchFamily="18" charset="-127"/>
                  <a:ea typeface="휴먼둥근헤드라인" pitchFamily="18" charset="-127"/>
                </a:rPr>
                <a:t>경찰</a:t>
              </a:r>
              <a:r>
                <a:rPr lang="ko-KR" altLang="en-US" sz="1800" kern="1200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</a:effectLst>
                </a:rPr>
                <a:t>법</a:t>
              </a:r>
              <a:endParaRPr lang="ko-KR" altLang="en-US" sz="1800" kern="1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1643042" y="2714620"/>
            <a:ext cx="1782679" cy="2229052"/>
            <a:chOff x="642942" y="0"/>
            <a:chExt cx="1782679" cy="2229052"/>
          </a:xfrm>
          <a:solidFill>
            <a:schemeClr val="bg1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타원 14"/>
            <p:cNvSpPr/>
            <p:nvPr/>
          </p:nvSpPr>
          <p:spPr>
            <a:xfrm>
              <a:off x="642942" y="0"/>
              <a:ext cx="1782679" cy="2229052"/>
            </a:xfrm>
            <a:prstGeom prst="ellipse">
              <a:avLst/>
            </a:prstGeom>
            <a:grpFill/>
            <a:ln>
              <a:solidFill>
                <a:srgbClr val="1C1C1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타원 4"/>
            <p:cNvSpPr/>
            <p:nvPr/>
          </p:nvSpPr>
          <p:spPr>
            <a:xfrm>
              <a:off x="904009" y="326437"/>
              <a:ext cx="1260545" cy="1576178"/>
            </a:xfrm>
            <a:prstGeom prst="rect">
              <a:avLst/>
            </a:prstGeom>
            <a:grpFill/>
            <a:ln>
              <a:solidFill>
                <a:srgbClr val="1C1C1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kern="1200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</a:effectLst>
                  <a:latin typeface="휴먼둥근헤드라인" pitchFamily="18" charset="-127"/>
                  <a:ea typeface="휴먼둥근헤드라인" pitchFamily="18" charset="-127"/>
                </a:rPr>
                <a:t>행정조직관계법</a:t>
              </a:r>
              <a:endParaRPr lang="ko-KR" altLang="en-US" sz="2000" kern="1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2714612" y="4071942"/>
            <a:ext cx="1736413" cy="2006462"/>
            <a:chOff x="1747854" y="1819292"/>
            <a:chExt cx="1782679" cy="2229052"/>
          </a:xfrm>
          <a:solidFill>
            <a:schemeClr val="bg1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타원 20"/>
            <p:cNvSpPr/>
            <p:nvPr/>
          </p:nvSpPr>
          <p:spPr>
            <a:xfrm>
              <a:off x="1747854" y="1819292"/>
              <a:ext cx="1782679" cy="2229052"/>
            </a:xfrm>
            <a:prstGeom prst="ellipse">
              <a:avLst/>
            </a:prstGeom>
            <a:grpFill/>
            <a:ln>
              <a:solidFill>
                <a:srgbClr val="1C1C1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타원 4"/>
            <p:cNvSpPr/>
            <p:nvPr/>
          </p:nvSpPr>
          <p:spPr>
            <a:xfrm>
              <a:off x="2028346" y="2144976"/>
              <a:ext cx="1260545" cy="1576178"/>
            </a:xfrm>
            <a:prstGeom prst="rect">
              <a:avLst/>
            </a:prstGeom>
            <a:grpFill/>
            <a:ln>
              <a:solidFill>
                <a:srgbClr val="1C1C1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kern="1200" dirty="0" err="1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</a:effectLst>
                  <a:latin typeface="휴먼둥근헤드라인" pitchFamily="18" charset="-127"/>
                  <a:ea typeface="휴먼둥근헤드라인" pitchFamily="18" charset="-127"/>
                </a:rPr>
                <a:t>내무성</a:t>
              </a:r>
              <a:r>
                <a:rPr lang="ko-KR" altLang="en-US" sz="2000" kern="1200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</a:effectLst>
                  <a:latin typeface="휴먼둥근헤드라인" pitchFamily="18" charset="-127"/>
                  <a:ea typeface="휴먼둥근헤드라인" pitchFamily="18" charset="-127"/>
                </a:rPr>
                <a:t> 폐지</a:t>
              </a:r>
              <a:endParaRPr lang="ko-KR" altLang="en-US" sz="2000" kern="1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6732240" y="1916832"/>
            <a:ext cx="2000264" cy="4071966"/>
            <a:chOff x="1747854" y="1819292"/>
            <a:chExt cx="1782679" cy="2229052"/>
          </a:xfrm>
          <a:solidFill>
            <a:schemeClr val="bg1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타원 23"/>
            <p:cNvSpPr/>
            <p:nvPr/>
          </p:nvSpPr>
          <p:spPr>
            <a:xfrm>
              <a:off x="1747854" y="1819292"/>
              <a:ext cx="1782679" cy="2229052"/>
            </a:xfrm>
            <a:prstGeom prst="ellipse">
              <a:avLst/>
            </a:prstGeom>
            <a:grpFill/>
            <a:ln>
              <a:solidFill>
                <a:srgbClr val="1C1C1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타원 4"/>
            <p:cNvSpPr/>
            <p:nvPr/>
          </p:nvSpPr>
          <p:spPr>
            <a:xfrm>
              <a:off x="2004554" y="2174056"/>
              <a:ext cx="1260545" cy="1576178"/>
            </a:xfrm>
            <a:prstGeom prst="rect">
              <a:avLst/>
            </a:prstGeom>
            <a:grpFill/>
            <a:ln>
              <a:solidFill>
                <a:srgbClr val="1C1C1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eaVert" wrap="square" lIns="22860" tIns="22860" rIns="22860" bIns="22860" numCol="1" spcCol="1270" anchor="ctr" anchorCtr="0">
              <a:noAutofit/>
            </a:bodyPr>
            <a:lstStyle/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kern="1200" dirty="0" err="1" smtClean="0">
                  <a:solidFill>
                    <a:srgbClr val="FFFF00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</a:effectLst>
                  <a:latin typeface="휴먼둥근헤드라인" pitchFamily="18" charset="-127"/>
                  <a:ea typeface="휴먼둥근헤드라인" pitchFamily="18" charset="-127"/>
                </a:rPr>
                <a:t>전후계혁</a:t>
              </a:r>
              <a:r>
                <a:rPr lang="ko-KR" altLang="en-US" sz="2400" kern="1200" dirty="0" smtClean="0">
                  <a:solidFill>
                    <a:srgbClr val="FFFF00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</a:effectLst>
                  <a:latin typeface="휴먼둥근헤드라인" pitchFamily="18" charset="-127"/>
                  <a:ea typeface="휴먼둥근헤드라인" pitchFamily="18" charset="-127"/>
                </a:rPr>
                <a:t> 세례 </a:t>
              </a:r>
              <a:r>
                <a:rPr lang="en-US" altLang="ko-KR" sz="2400" kern="1200" dirty="0" smtClean="0">
                  <a:solidFill>
                    <a:srgbClr val="FFFF00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</a:effectLst>
                  <a:latin typeface="휴먼둥근헤드라인" pitchFamily="18" charset="-127"/>
                  <a:ea typeface="휴먼둥근헤드라인" pitchFamily="18" charset="-127"/>
                </a:rPr>
                <a:t>X</a:t>
              </a:r>
              <a:endParaRPr lang="ko-KR" altLang="en-US" sz="2400" kern="1200" dirty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  <p:sp>
        <p:nvSpPr>
          <p:cNvPr id="26" name="오른쪽 화살표 25"/>
          <p:cNvSpPr/>
          <p:nvPr/>
        </p:nvSpPr>
        <p:spPr>
          <a:xfrm>
            <a:off x="4499992" y="2780928"/>
            <a:ext cx="928694" cy="228601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rgbClr val="1C1C1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28" name="왼쪽 화살표 27"/>
          <p:cNvSpPr/>
          <p:nvPr/>
        </p:nvSpPr>
        <p:spPr>
          <a:xfrm>
            <a:off x="5508104" y="2132856"/>
            <a:ext cx="1008112" cy="3600400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eaVert" wrap="square" rtlCol="0" anchor="ctr">
            <a:noAutofit/>
          </a:bodyPr>
          <a:lstStyle/>
          <a:p>
            <a:pPr algn="ctr"/>
            <a:r>
              <a:rPr lang="ko-KR" altLang="en-US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휴먼둥근헤드라인" pitchFamily="18" charset="-127"/>
                <a:ea typeface="휴먼둥근헤드라인" pitchFamily="18" charset="-127"/>
              </a:rPr>
              <a:t>관료 협력 필요</a:t>
            </a:r>
            <a:endParaRPr lang="ko-KR" altLang="en-US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Your Topic Goes Here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4189413" cy="5562600"/>
          </a:xfrm>
        </p:spPr>
        <p:txBody>
          <a:bodyPr/>
          <a:lstStyle/>
          <a:p>
            <a:pPr marL="0" indent="0"/>
            <a:r>
              <a:rPr lang="en-US" altLang="ko-KR" sz="2000" dirty="0">
                <a:ea typeface="굴림" charset="-127"/>
              </a:rPr>
              <a:t>Your subtopic goes here</a:t>
            </a:r>
          </a:p>
        </p:txBody>
      </p:sp>
      <p:pic>
        <p:nvPicPr>
          <p:cNvPr id="5" name="Bayside.Shakedown.1998.DVDRip.XviD.AC3.5.1CH.CD2-JUN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4800" y="76200"/>
            <a:ext cx="7339034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4400" b="1" dirty="0" smtClean="0">
                <a:solidFill>
                  <a:srgbClr val="FFFF00"/>
                </a:solidFill>
                <a:latin typeface="Verdana" pitchFamily="34" charset="0"/>
                <a:ea typeface="굴림" charset="-127"/>
              </a:rPr>
              <a:t>7.</a:t>
            </a:r>
            <a:r>
              <a:rPr lang="ko-KR" altLang="en-US" sz="4400" b="1" dirty="0" smtClean="0">
                <a:solidFill>
                  <a:srgbClr val="FFFF00"/>
                </a:solidFill>
                <a:latin typeface="Verdana" pitchFamily="34" charset="0"/>
                <a:ea typeface="굴림" charset="-127"/>
              </a:rPr>
              <a:t>관료제의 어두운 면면</a:t>
            </a:r>
            <a:endParaRPr lang="en-US" altLang="ko-KR" sz="4400" b="1" dirty="0">
              <a:solidFill>
                <a:srgbClr val="FFFF00"/>
              </a:solidFill>
              <a:latin typeface="Verdana" pitchFamily="34" charset="0"/>
              <a:ea typeface="굴림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1)</a:t>
            </a:r>
            <a:r>
              <a:rPr lang="ko-KR" altLang="en-US" dirty="0" smtClean="0">
                <a:ea typeface="굴림" charset="-127"/>
              </a:rPr>
              <a:t>낙하산 인사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14282" y="1000108"/>
            <a:ext cx="2214578" cy="5643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642910" y="4143380"/>
            <a:ext cx="914400" cy="9144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85720" y="1928802"/>
            <a:ext cx="914400" cy="9144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1357290" y="1928802"/>
            <a:ext cx="914400" cy="9144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6715140" y="928670"/>
            <a:ext cx="2214000" cy="56436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2714612" y="1714488"/>
          <a:ext cx="3548067" cy="2500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1357322"/>
                <a:gridCol w="1476365"/>
              </a:tblGrid>
              <a:tr h="625083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자치성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대장성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</a:tcPr>
                </a:tc>
              </a:tr>
              <a:tr h="6250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HY견고딕" pitchFamily="18" charset="-127"/>
                          <a:ea typeface="HY견고딕" pitchFamily="18" charset="-127"/>
                        </a:rPr>
                        <a:t>정원</a:t>
                      </a:r>
                      <a:endParaRPr lang="ko-KR" altLang="en-US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HY견고딕" pitchFamily="18" charset="-127"/>
                          <a:ea typeface="HY견고딕" pitchFamily="18" charset="-127"/>
                        </a:rPr>
                        <a:t>409</a:t>
                      </a:r>
                      <a:endParaRPr lang="ko-KR" altLang="en-US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HY견고딕" pitchFamily="18" charset="-127"/>
                          <a:ea typeface="HY견고딕" pitchFamily="18" charset="-127"/>
                        </a:rPr>
                        <a:t>55</a:t>
                      </a:r>
                      <a:r>
                        <a:rPr lang="ko-KR" altLang="en-US" dirty="0" smtClean="0">
                          <a:latin typeface="HY견고딕" pitchFamily="18" charset="-127"/>
                          <a:ea typeface="HY견고딕" pitchFamily="18" charset="-127"/>
                        </a:rPr>
                        <a:t>배</a:t>
                      </a:r>
                      <a:endParaRPr lang="ko-KR" altLang="en-US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</a:tcPr>
                </a:tc>
              </a:tr>
              <a:tr h="6250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HY견고딕" pitchFamily="18" charset="-127"/>
                          <a:ea typeface="HY견고딕" pitchFamily="18" charset="-127"/>
                        </a:rPr>
                        <a:t>92</a:t>
                      </a:r>
                      <a:r>
                        <a:rPr lang="ko-KR" altLang="en-US" dirty="0" smtClean="0"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HY견고딕" pitchFamily="18" charset="-127"/>
                          <a:ea typeface="HY견고딕" pitchFamily="18" charset="-127"/>
                        </a:rPr>
                        <a:t>24</a:t>
                      </a:r>
                      <a:r>
                        <a:rPr lang="ko-KR" altLang="en-US" dirty="0" smtClean="0"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HY견고딕" pitchFamily="18" charset="-127"/>
                          <a:ea typeface="HY견고딕" pitchFamily="18" charset="-127"/>
                        </a:rPr>
                        <a:t>22</a:t>
                      </a:r>
                      <a:r>
                        <a:rPr lang="ko-KR" altLang="en-US" dirty="0" smtClean="0"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</a:tcPr>
                </a:tc>
              </a:tr>
              <a:tr h="6250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HY견고딕" pitchFamily="18" charset="-127"/>
                          <a:ea typeface="HY견고딕" pitchFamily="18" charset="-127"/>
                        </a:rPr>
                        <a:t>93</a:t>
                      </a:r>
                      <a:r>
                        <a:rPr lang="ko-KR" altLang="en-US" dirty="0" smtClean="0"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HY견고딕" pitchFamily="18" charset="-127"/>
                          <a:ea typeface="HY견고딕" pitchFamily="18" charset="-127"/>
                        </a:rPr>
                        <a:t>24</a:t>
                      </a:r>
                      <a:r>
                        <a:rPr lang="ko-KR" altLang="en-US" dirty="0" smtClean="0"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HY견고딕" pitchFamily="18" charset="-127"/>
                          <a:ea typeface="HY견고딕" pitchFamily="18" charset="-127"/>
                        </a:rPr>
                        <a:t>23</a:t>
                      </a:r>
                      <a:r>
                        <a:rPr lang="ko-KR" altLang="en-US" dirty="0" smtClean="0"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2428860" y="5072074"/>
          <a:ext cx="4286280" cy="100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</a:tblGrid>
              <a:tr h="500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휴먼둥근헤드라인" pitchFamily="18" charset="-127"/>
                          <a:ea typeface="휴먼둥근헤드라인" pitchFamily="18" charset="-127"/>
                        </a:rPr>
                        <a:t>지방 전출의 예상</a:t>
                      </a:r>
                      <a:r>
                        <a:rPr lang="en-US" altLang="ko-KR" sz="2000" dirty="0" smtClean="0">
                          <a:latin typeface="휴먼둥근헤드라인" pitchFamily="18" charset="-127"/>
                          <a:ea typeface="휴먼둥근헤드라인" pitchFamily="18" charset="-127"/>
                        </a:rPr>
                        <a:t>,</a:t>
                      </a:r>
                      <a:r>
                        <a:rPr lang="ko-KR" altLang="en-US" sz="2000" dirty="0" smtClean="0">
                          <a:latin typeface="휴먼둥근헤드라인" pitchFamily="18" charset="-127"/>
                          <a:ea typeface="휴먼둥근헤드라인" pitchFamily="18" charset="-127"/>
                        </a:rPr>
                        <a:t> 대량채용</a:t>
                      </a:r>
                      <a:endParaRPr lang="ko-KR" altLang="en-US" sz="2000" dirty="0"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anchor="ctr" anchorCtr="1"/>
                </a:tc>
              </a:tr>
              <a:tr h="500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휴먼둥근헤드라인" pitchFamily="18" charset="-127"/>
                          <a:ea typeface="휴먼둥근헤드라인" pitchFamily="18" charset="-127"/>
                        </a:rPr>
                        <a:t>중앙 인재양성 → 지방 파견</a:t>
                      </a:r>
                      <a:endParaRPr lang="ko-KR" altLang="en-US" sz="2000" dirty="0"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7" name="아래쪽 화살표 16"/>
          <p:cNvSpPr/>
          <p:nvPr/>
        </p:nvSpPr>
        <p:spPr>
          <a:xfrm>
            <a:off x="3929058" y="4357694"/>
            <a:ext cx="1285884" cy="500066"/>
          </a:xfrm>
          <a:prstGeom prst="downArrow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/>
              <a:t>원인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4000496" y="857232"/>
            <a:ext cx="1357322" cy="571504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>
                <a:effectLst/>
                <a:latin typeface="HY견고딕" pitchFamily="18" charset="-127"/>
                <a:ea typeface="HY견고딕" pitchFamily="18" charset="-127"/>
              </a:rPr>
              <a:t>행정고시</a:t>
            </a:r>
            <a:endParaRPr lang="en-US" altLang="ko-KR" dirty="0" smtClean="0">
              <a:effectLst/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dirty="0" smtClean="0">
                <a:effectLst/>
                <a:latin typeface="HY견고딕" pitchFamily="18" charset="-127"/>
                <a:ea typeface="HY견고딕" pitchFamily="18" charset="-127"/>
              </a:rPr>
              <a:t>출신 채용</a:t>
            </a:r>
            <a:endParaRPr lang="ko-KR" altLang="en-US" dirty="0">
              <a:effectLst/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2)</a:t>
            </a:r>
            <a:r>
              <a:rPr lang="ko-KR" altLang="en-US" dirty="0" smtClean="0">
                <a:ea typeface="굴림" charset="-127"/>
              </a:rPr>
              <a:t>지명입찰제도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" name="순서도: 처리 2"/>
          <p:cNvSpPr/>
          <p:nvPr/>
        </p:nvSpPr>
        <p:spPr>
          <a:xfrm>
            <a:off x="611560" y="980728"/>
            <a:ext cx="3286148" cy="5072098"/>
          </a:xfrm>
          <a:prstGeom prst="flowChartProcess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183460" y="980728"/>
            <a:ext cx="1641600" cy="7200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>
                <a:effectLst/>
                <a:latin typeface="HY견고딕" pitchFamily="18" charset="-127"/>
                <a:ea typeface="HY견고딕" pitchFamily="18" charset="-127"/>
              </a:rPr>
              <a:t>입찰원칙</a:t>
            </a:r>
            <a:endParaRPr lang="ko-KR" altLang="en-US" dirty="0"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183460" y="2552364"/>
            <a:ext cx="1641600" cy="7200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>
                <a:effectLst/>
                <a:latin typeface="HY견고딕" pitchFamily="18" charset="-127"/>
                <a:ea typeface="HY견고딕" pitchFamily="18" charset="-127"/>
              </a:rPr>
              <a:t>일반경쟁입찰</a:t>
            </a:r>
            <a:endParaRPr lang="ko-KR" altLang="en-US" dirty="0"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183724" y="980728"/>
            <a:ext cx="1641600" cy="7200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dirty="0" err="1" smtClean="0">
                <a:effectLst/>
                <a:latin typeface="HY견고딕" pitchFamily="18" charset="-127"/>
                <a:ea typeface="HY견고딕" pitchFamily="18" charset="-127"/>
              </a:rPr>
              <a:t>건설성</a:t>
            </a:r>
            <a:endParaRPr lang="ko-KR" altLang="en-US" dirty="0"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83724" y="2552364"/>
            <a:ext cx="1641600" cy="7200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>
                <a:effectLst/>
                <a:latin typeface="HY견고딕" pitchFamily="18" charset="-127"/>
                <a:ea typeface="HY견고딕" pitchFamily="18" charset="-127"/>
              </a:rPr>
              <a:t>예외적용</a:t>
            </a:r>
            <a:endParaRPr lang="ko-KR" altLang="en-US" dirty="0"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183724" y="4052562"/>
            <a:ext cx="1641600" cy="7200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>
                <a:effectLst/>
                <a:latin typeface="HY견고딕" pitchFamily="18" charset="-127"/>
                <a:ea typeface="HY견고딕" pitchFamily="18" charset="-127"/>
              </a:rPr>
              <a:t>지명경쟁입찰</a:t>
            </a:r>
            <a:endParaRPr lang="ko-KR" altLang="en-US" dirty="0"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아래쪽 화살표 9"/>
          <p:cNvSpPr/>
          <p:nvPr/>
        </p:nvSpPr>
        <p:spPr>
          <a:xfrm>
            <a:off x="4826402" y="1980860"/>
            <a:ext cx="357190" cy="357190"/>
          </a:xfrm>
          <a:prstGeom prst="downArrow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effectLst/>
            </a:endParaRPr>
          </a:p>
        </p:txBody>
      </p:sp>
      <p:sp>
        <p:nvSpPr>
          <p:cNvPr id="11" name="아래쪽 화살표 10"/>
          <p:cNvSpPr/>
          <p:nvPr/>
        </p:nvSpPr>
        <p:spPr>
          <a:xfrm>
            <a:off x="6755228" y="1980860"/>
            <a:ext cx="357190" cy="357190"/>
          </a:xfrm>
          <a:prstGeom prst="downArrow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effectLst/>
            </a:endParaRPr>
          </a:p>
        </p:txBody>
      </p:sp>
      <p:sp>
        <p:nvSpPr>
          <p:cNvPr id="12" name="아래쪽 화살표 11"/>
          <p:cNvSpPr/>
          <p:nvPr/>
        </p:nvSpPr>
        <p:spPr>
          <a:xfrm>
            <a:off x="6826666" y="3552496"/>
            <a:ext cx="357190" cy="357190"/>
          </a:xfrm>
          <a:prstGeom prst="downArrow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effectLst/>
            </a:endParaRPr>
          </a:p>
        </p:txBody>
      </p:sp>
      <p:sp>
        <p:nvSpPr>
          <p:cNvPr id="13" name="아래쪽 화살표 12"/>
          <p:cNvSpPr/>
          <p:nvPr/>
        </p:nvSpPr>
        <p:spPr>
          <a:xfrm>
            <a:off x="6755228" y="5052694"/>
            <a:ext cx="357190" cy="357190"/>
          </a:xfrm>
          <a:prstGeom prst="downArrow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effectLst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183724" y="5552760"/>
            <a:ext cx="1641600" cy="7200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>
                <a:effectLst/>
                <a:latin typeface="HY견고딕" pitchFamily="18" charset="-127"/>
                <a:ea typeface="HY견고딕" pitchFamily="18" charset="-127"/>
              </a:rPr>
              <a:t>담합 야기</a:t>
            </a:r>
            <a:endParaRPr lang="ko-KR" altLang="en-US" dirty="0">
              <a:effectLst/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순서도: 대체 처리 9"/>
          <p:cNvSpPr/>
          <p:nvPr/>
        </p:nvSpPr>
        <p:spPr>
          <a:xfrm>
            <a:off x="317258" y="1108214"/>
            <a:ext cx="5826378" cy="5249744"/>
          </a:xfrm>
          <a:prstGeom prst="flowChartAlternateProcess">
            <a:avLst/>
          </a:prstGeom>
          <a:solidFill>
            <a:schemeClr val="accent1">
              <a:hueOff val="0"/>
              <a:satOff val="0"/>
              <a:lumOff val="0"/>
              <a:alpha val="64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3)</a:t>
            </a:r>
            <a:r>
              <a:rPr lang="ko-KR" altLang="en-US" dirty="0" err="1" smtClean="0">
                <a:ea typeface="굴림" charset="-127"/>
              </a:rPr>
              <a:t>인허가권을</a:t>
            </a:r>
            <a:r>
              <a:rPr lang="ko-KR" altLang="en-US" dirty="0" smtClean="0">
                <a:ea typeface="굴림" charset="-127"/>
              </a:rPr>
              <a:t> 쥔 </a:t>
            </a:r>
            <a:r>
              <a:rPr lang="ko-KR" altLang="en-US" dirty="0" err="1" smtClean="0">
                <a:ea typeface="굴림" charset="-127"/>
              </a:rPr>
              <a:t>운수성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" name="순서도: 대체 처리 2"/>
          <p:cNvSpPr/>
          <p:nvPr/>
        </p:nvSpPr>
        <p:spPr>
          <a:xfrm>
            <a:off x="565202" y="2054008"/>
            <a:ext cx="1500198" cy="1143008"/>
          </a:xfrm>
          <a:prstGeom prst="flowChartAlternateProcess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순서도: 대체 처리 3"/>
          <p:cNvSpPr/>
          <p:nvPr/>
        </p:nvSpPr>
        <p:spPr>
          <a:xfrm>
            <a:off x="565202" y="3197016"/>
            <a:ext cx="1500198" cy="1143008"/>
          </a:xfrm>
          <a:prstGeom prst="flowChartAlternateProcess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순서도: 대체 처리 4"/>
          <p:cNvSpPr/>
          <p:nvPr/>
        </p:nvSpPr>
        <p:spPr>
          <a:xfrm>
            <a:off x="565202" y="4340024"/>
            <a:ext cx="1500198" cy="1143008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순서도: 대체 처리 5"/>
          <p:cNvSpPr/>
          <p:nvPr/>
        </p:nvSpPr>
        <p:spPr>
          <a:xfrm>
            <a:off x="2071670" y="4286256"/>
            <a:ext cx="1500198" cy="1143008"/>
          </a:xfrm>
          <a:prstGeom prst="flowChartAlternateProcess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순서도: 대체 처리 6"/>
          <p:cNvSpPr/>
          <p:nvPr/>
        </p:nvSpPr>
        <p:spPr>
          <a:xfrm>
            <a:off x="2071670" y="3143248"/>
            <a:ext cx="1500198" cy="1143008"/>
          </a:xfrm>
          <a:prstGeom prst="flowChartAlternateProcess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4572000" y="2000240"/>
            <a:ext cx="1357322" cy="3857652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3714744" y="2500306"/>
            <a:ext cx="928694" cy="3000396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6221914" y="1180222"/>
          <a:ext cx="2677976" cy="528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824"/>
                <a:gridCol w="1368152"/>
              </a:tblGrid>
              <a:tr h="13202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장점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휴먼둥근헤드라인" pitchFamily="18" charset="-127"/>
                          <a:ea typeface="휴먼둥근헤드라인" pitchFamily="18" charset="-127"/>
                        </a:rPr>
                        <a:t>단점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anchor="ctr" anchorCtr="1"/>
                </a:tc>
              </a:tr>
              <a:tr h="13202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HY견고딕" pitchFamily="18" charset="-127"/>
                          <a:ea typeface="HY견고딕" pitchFamily="18" charset="-127"/>
                        </a:rPr>
                        <a:t>수요공급 조정</a:t>
                      </a:r>
                      <a:endParaRPr lang="ko-KR" altLang="en-US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HY견고딕" pitchFamily="18" charset="-127"/>
                          <a:ea typeface="HY견고딕" pitchFamily="18" charset="-127"/>
                        </a:rPr>
                        <a:t>기술혁신경제정세</a:t>
                      </a:r>
                      <a:r>
                        <a:rPr lang="ko-KR" altLang="en-US" sz="1700" dirty="0" smtClean="0">
                          <a:latin typeface="HY견고딕" pitchFamily="18" charset="-127"/>
                          <a:ea typeface="HY견고딕" pitchFamily="18" charset="-127"/>
                        </a:rPr>
                        <a:t>소비자욕구</a:t>
                      </a:r>
                      <a:endParaRPr lang="ko-KR" altLang="en-US" sz="17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/>
                </a:tc>
              </a:tr>
              <a:tr h="132027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HY견고딕" pitchFamily="18" charset="-127"/>
                          <a:ea typeface="HY견고딕" pitchFamily="18" charset="-127"/>
                        </a:rPr>
                        <a:t>과다경쟁방지</a:t>
                      </a:r>
                      <a:endParaRPr lang="ko-KR" altLang="en-US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>
                          <a:latin typeface="휴먼둥근헤드라인" pitchFamily="18" charset="-127"/>
                          <a:ea typeface="휴먼둥근헤드라인" pitchFamily="18" charset="-127"/>
                        </a:rPr>
                        <a:t>↓</a:t>
                      </a:r>
                      <a:endParaRPr lang="ko-KR" altLang="en-US" sz="2400" dirty="0">
                        <a:latin typeface="휴먼둥근헤드라인" pitchFamily="18" charset="-127"/>
                        <a:ea typeface="휴먼둥근헤드라인" pitchFamily="18" charset="-127"/>
                      </a:endParaRPr>
                    </a:p>
                  </a:txBody>
                  <a:tcPr anchor="ctr" anchorCtr="1"/>
                </a:tc>
              </a:tr>
              <a:tr h="13202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700" dirty="0" smtClean="0">
                          <a:latin typeface="HY견고딕" pitchFamily="18" charset="-127"/>
                          <a:ea typeface="HY견고딕" pitchFamily="18" charset="-127"/>
                        </a:rPr>
                        <a:t>최적서비스 제공</a:t>
                      </a:r>
                    </a:p>
                    <a:p>
                      <a:pPr latinLnBrk="1"/>
                      <a:endParaRPr lang="ko-KR" altLang="en-US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HY견고딕" pitchFamily="18" charset="-127"/>
                          <a:ea typeface="HY견고딕" pitchFamily="18" charset="-127"/>
                        </a:rPr>
                        <a:t>변화대응 불가능</a:t>
                      </a:r>
                      <a:endParaRPr lang="ko-KR" altLang="en-US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4" name="순서도: 처리 13"/>
          <p:cNvSpPr/>
          <p:nvPr/>
        </p:nvSpPr>
        <p:spPr>
          <a:xfrm>
            <a:off x="2643174" y="1500174"/>
            <a:ext cx="1571636" cy="500066"/>
          </a:xfrm>
          <a:prstGeom prst="flowChartProcess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24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휴먼둥근헤드라인" pitchFamily="18" charset="-127"/>
                <a:ea typeface="휴먼둥근헤드라인" pitchFamily="18" charset="-127"/>
              </a:rPr>
              <a:t>인허가권</a:t>
            </a:r>
            <a:endParaRPr lang="ko-KR" altLang="en-US" sz="24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1. </a:t>
            </a:r>
            <a:r>
              <a:rPr lang="ko-KR" altLang="en-US" dirty="0" smtClean="0">
                <a:ea typeface="굴림" charset="-127"/>
              </a:rPr>
              <a:t>일본관료제의 구조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3357554" y="4714884"/>
            <a:ext cx="1357322" cy="92869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농림수산성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000232" y="5643578"/>
            <a:ext cx="1357322" cy="92869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환경성</a:t>
            </a: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6643702" y="4500570"/>
            <a:ext cx="1357322" cy="928694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안전보장회의</a:t>
            </a: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643702" y="3571876"/>
            <a:ext cx="1357322" cy="928694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dirty="0" err="1" smtClean="0">
                <a:solidFill>
                  <a:srgbClr val="FFFF00"/>
                </a:solidFill>
              </a:rPr>
              <a:t>인사원</a:t>
            </a: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643702" y="2643182"/>
            <a:ext cx="1357322" cy="928694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내각법제국</a:t>
            </a: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7286644" y="5643578"/>
            <a:ext cx="1357322" cy="928694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회계 감사원</a:t>
            </a: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642910" y="5643578"/>
            <a:ext cx="1357322" cy="928694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방위성</a:t>
            </a: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3357554" y="5643578"/>
            <a:ext cx="1357322" cy="92869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국토교통성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2000232" y="3786190"/>
            <a:ext cx="1357322" cy="928694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후생노동성</a:t>
            </a: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4714876" y="5643578"/>
            <a:ext cx="1357322" cy="92869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재무성</a:t>
            </a: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4714876" y="4714884"/>
            <a:ext cx="1357322" cy="928694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법무성</a:t>
            </a: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3357554" y="3786190"/>
            <a:ext cx="1357322" cy="928694"/>
          </a:xfrm>
          <a:prstGeom prst="roundRect">
            <a:avLst/>
          </a:prstGeom>
          <a:blipFill>
            <a:blip r:embed="rId11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600" dirty="0" err="1" smtClean="0">
                <a:solidFill>
                  <a:srgbClr val="FFFF00"/>
                </a:solidFill>
              </a:rPr>
              <a:t>경제산업성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2000232" y="4714884"/>
            <a:ext cx="1357322" cy="928694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문부과학성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642910" y="3786190"/>
            <a:ext cx="1357322" cy="928694"/>
          </a:xfrm>
          <a:prstGeom prst="roundRect">
            <a:avLst/>
          </a:prstGeom>
          <a:blipFill>
            <a:blip r:embed="rId13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외무성</a:t>
            </a: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6643702" y="1714488"/>
            <a:ext cx="1357322" cy="928694"/>
          </a:xfrm>
          <a:prstGeom prst="roundRect">
            <a:avLst/>
          </a:prstGeom>
          <a:blipFill>
            <a:blip r:embed="rId14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내각관방</a:t>
            </a: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642910" y="4714884"/>
            <a:ext cx="1357322" cy="928694"/>
          </a:xfrm>
          <a:prstGeom prst="roundRect">
            <a:avLst/>
          </a:prstGeom>
          <a:blipFill>
            <a:blip r:embed="rId15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총무성</a:t>
            </a: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1285852" y="1214422"/>
            <a:ext cx="2214578" cy="1928826"/>
          </a:xfrm>
          <a:prstGeom prst="roundRect">
            <a:avLst/>
          </a:prstGeom>
          <a:blipFill>
            <a:blip r:embed="rId16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모서리가 둥근 직사각형 22"/>
          <p:cNvSpPr/>
          <p:nvPr/>
        </p:nvSpPr>
        <p:spPr bwMode="auto">
          <a:xfrm>
            <a:off x="3500430" y="1500174"/>
            <a:ext cx="1714512" cy="1357322"/>
          </a:xfrm>
          <a:prstGeom prst="roundRect">
            <a:avLst/>
          </a:prstGeom>
          <a:blipFill>
            <a:blip r:embed="rId17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간 </a:t>
            </a:r>
            <a:r>
              <a:rPr kumimoji="0" lang="ko-KR" altLang="en-US" sz="1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나오토</a:t>
            </a: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다이어그램 14"/>
          <p:cNvGraphicFramePr/>
          <p:nvPr/>
        </p:nvGraphicFramePr>
        <p:xfrm>
          <a:off x="4286248" y="500042"/>
          <a:ext cx="435771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타원 13"/>
          <p:cNvSpPr/>
          <p:nvPr/>
        </p:nvSpPr>
        <p:spPr>
          <a:xfrm>
            <a:off x="5715008" y="1857364"/>
            <a:ext cx="1984721" cy="2068603"/>
          </a:xfrm>
          <a:prstGeom prst="ellipse">
            <a:avLst/>
          </a:prstGeom>
          <a:solidFill>
            <a:schemeClr val="bg1">
              <a:lumMod val="50000"/>
              <a:alpha val="1000"/>
            </a:schemeClr>
          </a:solidFill>
          <a:ln>
            <a:solidFill>
              <a:schemeClr val="dk1">
                <a:shade val="95000"/>
                <a:satMod val="105000"/>
                <a:alpha val="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o-KR" altLang="en-US" smtClean="0">
                <a:latin typeface="HY견고딕" pitchFamily="18" charset="-127"/>
                <a:ea typeface="HY견고딕" pitchFamily="18" charset="-127"/>
              </a:rPr>
              <a:t>이권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4)</a:t>
            </a:r>
            <a:r>
              <a:rPr lang="ko-KR" altLang="en-US" dirty="0" err="1" smtClean="0">
                <a:ea typeface="굴림" charset="-127"/>
              </a:rPr>
              <a:t>차량검사료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539552" y="2492896"/>
            <a:ext cx="3712496" cy="4019908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67544" y="980728"/>
          <a:ext cx="3857652" cy="128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</a:tblGrid>
              <a:tr h="64294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1951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 </a:t>
                      </a:r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도로운송차량법에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근거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latin typeface="HY견고딕" pitchFamily="18" charset="-127"/>
                          <a:ea typeface="HY견고딕" pitchFamily="18" charset="-127"/>
                        </a:rPr>
                        <a:t>일본 차량 검사비용 </a:t>
                      </a:r>
                      <a:r>
                        <a:rPr lang="en-US" altLang="ko-KR" b="1" dirty="0" smtClean="0">
                          <a:latin typeface="HY견고딕" pitchFamily="18" charset="-127"/>
                          <a:ea typeface="HY견고딕" pitchFamily="18" charset="-127"/>
                        </a:rPr>
                        <a:t>67,000</a:t>
                      </a:r>
                      <a:r>
                        <a:rPr lang="ko-KR" altLang="en-US" b="1" dirty="0" smtClean="0">
                          <a:latin typeface="HY견고딕" pitchFamily="18" charset="-127"/>
                          <a:ea typeface="HY견고딕" pitchFamily="18" charset="-127"/>
                        </a:rPr>
                        <a:t>엔 </a:t>
                      </a:r>
                      <a:endParaRPr lang="en-US" altLang="ko-KR" b="1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r" latinLnBrk="1"/>
                      <a:r>
                        <a:rPr lang="ko-KR" altLang="en-US" b="1" dirty="0" smtClean="0">
                          <a:latin typeface="HY견고딕" pitchFamily="18" charset="-127"/>
                          <a:ea typeface="HY견고딕" pitchFamily="18" charset="-127"/>
                        </a:rPr>
                        <a:t>세금 별도</a:t>
                      </a:r>
                      <a:endParaRPr lang="ko-KR" altLang="en-US" b="1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0" name="타원 9"/>
          <p:cNvSpPr/>
          <p:nvPr/>
        </p:nvSpPr>
        <p:spPr>
          <a:xfrm>
            <a:off x="4786314" y="5357826"/>
            <a:ext cx="3384376" cy="1224136"/>
          </a:xfrm>
          <a:prstGeom prst="ellipse">
            <a:avLst/>
          </a:prstGeom>
          <a:ln/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현행차량검사제도 고수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 rot="1466033">
            <a:off x="5656159" y="4641770"/>
            <a:ext cx="808590" cy="581354"/>
            <a:chOff x="4327973" y="3574227"/>
            <a:chExt cx="488052" cy="303554"/>
          </a:xfrm>
          <a:scene3d>
            <a:camera prst="orthographicFront"/>
            <a:lightRig rig="flat" dir="t"/>
          </a:scene3d>
        </p:grpSpPr>
        <p:sp>
          <p:nvSpPr>
            <p:cNvPr id="12" name="오른쪽 화살표 11"/>
            <p:cNvSpPr/>
            <p:nvPr/>
          </p:nvSpPr>
          <p:spPr>
            <a:xfrm rot="5400000">
              <a:off x="4420222" y="3481978"/>
              <a:ext cx="303554" cy="488052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오른쪽 화살표 4"/>
            <p:cNvSpPr/>
            <p:nvPr/>
          </p:nvSpPr>
          <p:spPr>
            <a:xfrm rot="5400000">
              <a:off x="4465755" y="3534055"/>
              <a:ext cx="212488" cy="29283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600" kern="1200"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4" grpId="0" animBg="1"/>
      <p:bldP spid="3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4800" y="76200"/>
            <a:ext cx="7339034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4400" b="1" dirty="0" smtClean="0">
                <a:solidFill>
                  <a:srgbClr val="FFFF00"/>
                </a:solidFill>
                <a:latin typeface="Verdana" pitchFamily="34" charset="0"/>
                <a:ea typeface="굴림" charset="-127"/>
              </a:rPr>
              <a:t>8.</a:t>
            </a:r>
            <a:r>
              <a:rPr lang="ko-KR" altLang="en-US" sz="4400" b="1" dirty="0" smtClean="0">
                <a:solidFill>
                  <a:srgbClr val="FFFF00"/>
                </a:solidFill>
                <a:latin typeface="Verdana" pitchFamily="34" charset="0"/>
                <a:ea typeface="굴림" charset="-127"/>
              </a:rPr>
              <a:t>일본 관료제의 개혁 방향</a:t>
            </a:r>
            <a:endParaRPr lang="en-US" altLang="ko-KR" sz="4400" b="1" dirty="0">
              <a:solidFill>
                <a:srgbClr val="FFFF00"/>
              </a:solidFill>
              <a:latin typeface="Verdana" pitchFamily="34" charset="0"/>
              <a:ea typeface="굴림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ko-KR" dirty="0">
              <a:ea typeface="굴림" charset="-127"/>
            </a:endParaRPr>
          </a:p>
        </p:txBody>
      </p:sp>
      <p:graphicFrame>
        <p:nvGraphicFramePr>
          <p:cNvPr id="4" name="다이어그램 3"/>
          <p:cNvGraphicFramePr/>
          <p:nvPr/>
        </p:nvGraphicFramePr>
        <p:xfrm>
          <a:off x="251520" y="692696"/>
          <a:ext cx="88924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일본 관료사회 폭풍전야...개혁 촉각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4800" y="76200"/>
            <a:ext cx="6096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4400" b="1" dirty="0" smtClean="0">
                <a:solidFill>
                  <a:srgbClr val="FFFF00"/>
                </a:solidFill>
                <a:latin typeface="Verdana" pitchFamily="34" charset="0"/>
                <a:ea typeface="굴림" charset="-127"/>
              </a:rPr>
              <a:t>2.</a:t>
            </a:r>
            <a:r>
              <a:rPr lang="ko-KR" altLang="en-US" sz="4400" b="1" dirty="0" smtClean="0">
                <a:solidFill>
                  <a:srgbClr val="FFFF00"/>
                </a:solidFill>
                <a:latin typeface="Verdana" pitchFamily="34" charset="0"/>
                <a:ea typeface="굴림" charset="-127"/>
              </a:rPr>
              <a:t>일본관료제의 특징</a:t>
            </a:r>
            <a:endParaRPr lang="en-US" altLang="ko-KR" sz="4400" b="1" dirty="0">
              <a:solidFill>
                <a:srgbClr val="FFFF00"/>
              </a:solidFill>
              <a:latin typeface="Verdana" pitchFamily="34" charset="0"/>
              <a:ea typeface="굴림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1) </a:t>
            </a:r>
            <a:r>
              <a:rPr lang="ko-KR" altLang="en-US" dirty="0" err="1" smtClean="0">
                <a:ea typeface="굴림" charset="-127"/>
              </a:rPr>
              <a:t>린기세이</a:t>
            </a:r>
            <a:endParaRPr lang="en-US" altLang="ko-KR" dirty="0">
              <a:ea typeface="굴림" charset="-127"/>
            </a:endParaRPr>
          </a:p>
        </p:txBody>
      </p:sp>
      <p:graphicFrame>
        <p:nvGraphicFramePr>
          <p:cNvPr id="3" name="다이어그램 2"/>
          <p:cNvGraphicFramePr/>
          <p:nvPr/>
        </p:nvGraphicFramePr>
        <p:xfrm>
          <a:off x="467544" y="1052736"/>
          <a:ext cx="8376592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모서리가 둥근 직사각형 6"/>
          <p:cNvSpPr/>
          <p:nvPr/>
        </p:nvSpPr>
        <p:spPr>
          <a:xfrm>
            <a:off x="899592" y="5517232"/>
            <a:ext cx="3600400" cy="792088"/>
          </a:xfrm>
          <a:prstGeom prst="roundRect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latinLnBrk="1"/>
            <a:r>
              <a:rPr lang="ko-KR" altLang="en-US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결정을 통한 집단화</a:t>
            </a:r>
            <a:endParaRPr lang="ko-KR" altLang="en-US" dirty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292080" y="3789040"/>
            <a:ext cx="2808312" cy="2592288"/>
          </a:xfrm>
          <a:prstGeom prst="roundRect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latinLnBrk="1"/>
            <a:r>
              <a:rPr lang="ko-KR" altLang="en-US" sz="20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의안결정에 모든 조직성원이 참가</a:t>
            </a:r>
            <a:r>
              <a:rPr lang="en-US" altLang="ko-KR" sz="20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하는</a:t>
            </a:r>
            <a:endParaRPr lang="en-US" altLang="ko-KR" sz="2000" dirty="0" smtClean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latinLnBrk="1"/>
            <a:endParaRPr lang="en-US" altLang="ko-KR" sz="2000" dirty="0" smtClean="0"/>
          </a:p>
          <a:p>
            <a:pPr algn="ctr" latinLnBrk="1"/>
            <a:r>
              <a:rPr lang="ko-KR" altLang="en-US" sz="2000" dirty="0" smtClean="0"/>
              <a:t> </a:t>
            </a:r>
            <a:r>
              <a:rPr lang="ko-KR" altLang="en-US" sz="3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집단적 결정</a:t>
            </a:r>
            <a:endParaRPr lang="ko-KR" altLang="en-US" sz="32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899592" y="4221088"/>
            <a:ext cx="3600400" cy="864096"/>
          </a:xfrm>
          <a:prstGeom prst="roundRect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일본 조직 특유의 정책 결정방식</a:t>
            </a:r>
            <a:endParaRPr lang="ko-KR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2) </a:t>
            </a:r>
            <a:r>
              <a:rPr lang="ko-KR" altLang="en-US" dirty="0" smtClean="0">
                <a:ea typeface="굴림" charset="-127"/>
              </a:rPr>
              <a:t>네마와시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5" name="직사각형 4"/>
          <p:cNvSpPr>
            <a:spLocks/>
          </p:cNvSpPr>
          <p:nvPr/>
        </p:nvSpPr>
        <p:spPr>
          <a:xfrm>
            <a:off x="428596" y="928670"/>
            <a:ext cx="3071834" cy="5643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3786182" y="1428736"/>
            <a:ext cx="4214842" cy="1500198"/>
          </a:xfrm>
          <a:prstGeom prst="round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4000496" y="1428736"/>
            <a:ext cx="4357718" cy="1428760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/>
              <a:t>일본 관료제의 정책입안 방식</a:t>
            </a:r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4000496" y="3071810"/>
            <a:ext cx="4357718" cy="1428760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/>
              <a:t>미국</a:t>
            </a:r>
            <a:r>
              <a:rPr lang="en-US" altLang="ko-KR" dirty="0" smtClean="0"/>
              <a:t>: Logrolling </a:t>
            </a:r>
            <a:r>
              <a:rPr lang="ko-KR" altLang="en-US" dirty="0" smtClean="0"/>
              <a:t>과 유사 개념</a:t>
            </a:r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4000496" y="4714884"/>
            <a:ext cx="4357718" cy="1428760"/>
          </a:xfrm>
          <a:prstGeom prst="roundRect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/>
              <a:t>의견 충돌을 피하기 위한 </a:t>
            </a:r>
            <a:r>
              <a:rPr lang="ko-KR" altLang="en-US" sz="2800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휴먼둥근헤드라인" pitchFamily="18" charset="-127"/>
                <a:ea typeface="휴먼둥근헤드라인" pitchFamily="18" charset="-127"/>
              </a:rPr>
              <a:t>사전공작</a:t>
            </a:r>
            <a:endParaRPr lang="en-US" altLang="ko-KR" sz="2800" dirty="0" smtClean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dirty="0" smtClean="0"/>
              <a:t>비공식적 협상형태</a:t>
            </a:r>
            <a:endParaRPr lang="ko-KR" alt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3) </a:t>
            </a:r>
            <a:r>
              <a:rPr lang="ko-KR" altLang="en-US" dirty="0" smtClean="0">
                <a:ea typeface="굴림" charset="-127"/>
              </a:rPr>
              <a:t>아마쿠다리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43608" y="1484784"/>
            <a:ext cx="2952328" cy="3528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5004048" y="1556792"/>
          <a:ext cx="3528392" cy="417646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64196"/>
                <a:gridCol w="1764196"/>
              </a:tblGrid>
              <a:tr h="10441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>
                          <a:solidFill>
                            <a:srgbClr val="292929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단점</a:t>
                      </a:r>
                      <a:endParaRPr lang="ko-KR" altLang="en-US" sz="2800" dirty="0">
                        <a:solidFill>
                          <a:srgbClr val="292929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>
                          <a:solidFill>
                            <a:srgbClr val="292929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장점</a:t>
                      </a:r>
                      <a:endParaRPr lang="ko-KR" altLang="en-US" sz="2800" dirty="0">
                        <a:solidFill>
                          <a:srgbClr val="292929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HY견고딕" pitchFamily="18" charset="-127"/>
                          <a:ea typeface="HY견고딕" pitchFamily="18" charset="-127"/>
                        </a:rPr>
                        <a:t>감독관리의 </a:t>
                      </a:r>
                      <a:endParaRPr lang="en-US" altLang="ko-KR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latinLnBrk="1"/>
                      <a:r>
                        <a:rPr lang="ko-KR" altLang="en-US" dirty="0" smtClean="0">
                          <a:latin typeface="HY견고딕" pitchFamily="18" charset="-127"/>
                          <a:ea typeface="HY견고딕" pitchFamily="18" charset="-127"/>
                        </a:rPr>
                        <a:t>밀실화</a:t>
                      </a:r>
                      <a:endParaRPr lang="ko-KR" altLang="en-US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HY견고딕" pitchFamily="18" charset="-127"/>
                          <a:ea typeface="HY견고딕" pitchFamily="18" charset="-127"/>
                        </a:rPr>
                        <a:t>관료조직의 </a:t>
                      </a:r>
                      <a:endParaRPr lang="en-US" altLang="ko-KR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latinLnBrk="1"/>
                      <a:r>
                        <a:rPr lang="ko-KR" altLang="en-US" dirty="0" smtClean="0">
                          <a:latin typeface="HY견고딕" pitchFamily="18" charset="-127"/>
                          <a:ea typeface="HY견고딕" pitchFamily="18" charset="-127"/>
                        </a:rPr>
                        <a:t>활성화</a:t>
                      </a:r>
                      <a:endParaRPr lang="ko-KR" altLang="en-US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HY견고딕" pitchFamily="18" charset="-127"/>
                          <a:ea typeface="HY견고딕" pitchFamily="18" charset="-127"/>
                        </a:rPr>
                        <a:t>특수법인 </a:t>
                      </a:r>
                      <a:endParaRPr lang="en-US" altLang="ko-KR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latinLnBrk="1"/>
                      <a:r>
                        <a:rPr lang="ko-KR" altLang="en-US" dirty="0" smtClean="0">
                          <a:latin typeface="HY견고딕" pitchFamily="18" charset="-127"/>
                          <a:ea typeface="HY견고딕" pitchFamily="18" charset="-127"/>
                        </a:rPr>
                        <a:t>자주성 저하</a:t>
                      </a:r>
                      <a:endParaRPr lang="ko-KR" altLang="en-US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HY견고딕" pitchFamily="18" charset="-127"/>
                          <a:ea typeface="HY견고딕" pitchFamily="18" charset="-127"/>
                        </a:rPr>
                        <a:t>국가기관과의 의견조율</a:t>
                      </a:r>
                      <a:r>
                        <a:rPr lang="en-US" altLang="ko-KR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ko-KR" altLang="en-US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HY견고딕" pitchFamily="18" charset="-127"/>
                          <a:ea typeface="HY견고딕" pitchFamily="18" charset="-127"/>
                        </a:rPr>
                        <a:t>정경유착</a:t>
                      </a:r>
                      <a:endParaRPr lang="ko-KR" altLang="en-US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정보교환 원활</a:t>
                      </a:r>
                      <a:endParaRPr lang="ko-KR" altLang="en-US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539552" y="5373216"/>
            <a:ext cx="1296144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공공법인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907704" y="5373216"/>
            <a:ext cx="1296144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산하단체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275856" y="5373216"/>
            <a:ext cx="1296144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개인 기업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4) </a:t>
            </a:r>
            <a:r>
              <a:rPr lang="ko-KR" altLang="en-US" dirty="0" smtClean="0">
                <a:ea typeface="굴림" charset="-127"/>
              </a:rPr>
              <a:t>행정지도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3000332" y="1000108"/>
            <a:ext cx="6143668" cy="585789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타원 3"/>
          <p:cNvSpPr/>
          <p:nvPr/>
        </p:nvSpPr>
        <p:spPr>
          <a:xfrm>
            <a:off x="4429124" y="1643050"/>
            <a:ext cx="1428760" cy="5193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국가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7715240" y="2143116"/>
            <a:ext cx="1428760" cy="5193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민간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347864" y="4797152"/>
            <a:ext cx="1584176" cy="17281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자발적 협력을 위한  환경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7500958" y="4929198"/>
            <a:ext cx="1143008" cy="15001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약한 지도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왼쪽 화살표 13"/>
          <p:cNvSpPr/>
          <p:nvPr/>
        </p:nvSpPr>
        <p:spPr>
          <a:xfrm>
            <a:off x="2357422" y="2714620"/>
            <a:ext cx="571504" cy="2500330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357158" y="2285992"/>
            <a:ext cx="1928826" cy="35719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eaVert" wrap="square" rtlCol="0" anchor="ctr">
            <a:noAutofit/>
            <a:sp3d extrusionH="57150">
              <a:bevelT w="57150" h="38100" prst="hardEdge"/>
            </a:sp3d>
          </a:bodyPr>
          <a:lstStyle/>
          <a:p>
            <a:pPr algn="dist"/>
            <a:r>
              <a:rPr lang="ko-KR" altLang="en-US" sz="40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경제발전</a:t>
            </a:r>
            <a:endParaRPr lang="ko-KR" altLang="en-US" sz="400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1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pan_flag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</a:spPr>
      <a:bodyPr wrap="square">
        <a:spAutoFit/>
      </a:bodyPr>
      <a:lstStyle>
        <a:defPPr>
          <a:defRPr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japan_flag</Template>
  <TotalTime>818</TotalTime>
  <Words>688</Words>
  <Application>Microsoft Office PowerPoint</Application>
  <PresentationFormat>화면 슬라이드 쇼(4:3)</PresentationFormat>
  <Paragraphs>292</Paragraphs>
  <Slides>43</Slides>
  <Notes>0</Notes>
  <HiddenSlides>0</HiddenSlides>
  <MMClips>3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4" baseType="lpstr">
      <vt:lpstr>japan_flag</vt:lpstr>
      <vt:lpstr>관료주의 국가 일본</vt:lpstr>
      <vt:lpstr>Your Topic Goes Here</vt:lpstr>
      <vt:lpstr>슬라이드 3</vt:lpstr>
      <vt:lpstr>1. 일본관료제의 구조</vt:lpstr>
      <vt:lpstr>슬라이드 5</vt:lpstr>
      <vt:lpstr>1) 린기세이</vt:lpstr>
      <vt:lpstr>2) 네마와시</vt:lpstr>
      <vt:lpstr>3) 아마쿠다리</vt:lpstr>
      <vt:lpstr>4) 행정지도</vt:lpstr>
      <vt:lpstr>5) 하위정부</vt:lpstr>
      <vt:lpstr>6) 종할 활거주의</vt:lpstr>
      <vt:lpstr>슬라이드 12</vt:lpstr>
      <vt:lpstr>1. 한국 관료제의 특징</vt:lpstr>
      <vt:lpstr>(1) 상의하달의 의사전달 체계</vt:lpstr>
      <vt:lpstr>(2) 관주도의 정책 결정과 집행</vt:lpstr>
      <vt:lpstr>(3)법규 중심의 행정체제</vt:lpstr>
      <vt:lpstr>(4)높은 근면성과 사명감</vt:lpstr>
      <vt:lpstr>(5)정적 인간주의의 행정행태</vt:lpstr>
      <vt:lpstr>(6)업무의 연속성과 전문성</vt:lpstr>
      <vt:lpstr>2.중국 관료제의 특징</vt:lpstr>
      <vt:lpstr>(1)중국공산당의 관료체제 지배</vt:lpstr>
      <vt:lpstr>(2)덕재 겸비의 원칙</vt:lpstr>
      <vt:lpstr>(3)인치주의 인사관리 방식</vt:lpstr>
      <vt:lpstr>(4)수직적 관계에 입각한 공무원 구조</vt:lpstr>
      <vt:lpstr>(5)회피제도</vt:lpstr>
      <vt:lpstr>(6)정년의 남녀 차등</vt:lpstr>
      <vt:lpstr>(7)행정체제상의 특징</vt:lpstr>
      <vt:lpstr>슬라이드 28</vt:lpstr>
      <vt:lpstr>슬라이드 29</vt:lpstr>
      <vt:lpstr>슬라이드 30</vt:lpstr>
      <vt:lpstr>슬라이드 31</vt:lpstr>
      <vt:lpstr>슬라이드 32</vt:lpstr>
      <vt:lpstr>(1)전전의 관료제도</vt:lpstr>
      <vt:lpstr>(2)전후의 관료제도</vt:lpstr>
      <vt:lpstr>Your Topic Goes Here</vt:lpstr>
      <vt:lpstr>슬라이드 36</vt:lpstr>
      <vt:lpstr>1)낙하산 인사</vt:lpstr>
      <vt:lpstr>2)지명입찰제도</vt:lpstr>
      <vt:lpstr>3)인허가권을 쥔 운수성</vt:lpstr>
      <vt:lpstr>4)차량검사료</vt:lpstr>
      <vt:lpstr>슬라이드 41</vt:lpstr>
      <vt:lpstr>슬라이드 42</vt:lpstr>
      <vt:lpstr>슬라이드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관료주의 국가 일본</dc:title>
  <dc:creator>user</dc:creator>
  <cp:lastModifiedBy>夜來香</cp:lastModifiedBy>
  <cp:revision>169</cp:revision>
  <dcterms:created xsi:type="dcterms:W3CDTF">2010-11-02T10:32:41Z</dcterms:created>
  <dcterms:modified xsi:type="dcterms:W3CDTF">2010-11-08T12:43:53Z</dcterms:modified>
</cp:coreProperties>
</file>