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63" r:id="rId6"/>
    <p:sldId id="262" r:id="rId7"/>
    <p:sldId id="282" r:id="rId8"/>
    <p:sldId id="264" r:id="rId9"/>
    <p:sldId id="265" r:id="rId10"/>
    <p:sldId id="266" r:id="rId11"/>
    <p:sldId id="283" r:id="rId12"/>
    <p:sldId id="267" r:id="rId13"/>
    <p:sldId id="268" r:id="rId14"/>
    <p:sldId id="269" r:id="rId15"/>
    <p:sldId id="271" r:id="rId16"/>
    <p:sldId id="284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5" r:id="rId25"/>
    <p:sldId id="281" r:id="rId26"/>
  </p:sldIdLst>
  <p:sldSz cx="9144000" cy="6858000" type="screen4x3"/>
  <p:notesSz cx="6858000" cy="9144000"/>
  <p:custShowLst>
    <p:custShow name="재구성한 쇼 1" id="0">
      <p:sldLst>
        <p:sld r:id="rId3"/>
        <p:sld r:id="rId4"/>
        <p:sld r:id="rId5"/>
        <p:sld r:id="rId6"/>
        <p:sld r:id="rId7"/>
        <p:sld r:id="rId9"/>
        <p:sld r:id="rId10"/>
        <p:sld r:id="rId11"/>
        <p:sld r:id="rId13"/>
        <p:sld r:id="rId14"/>
        <p:sld r:id="rId15"/>
        <p:sld r:id="rId16"/>
        <p:sld r:id="rId18"/>
        <p:sld r:id="rId19"/>
        <p:sld r:id="rId20"/>
        <p:sld r:id="rId21"/>
        <p:sld r:id="rId22"/>
        <p:sld r:id="rId23"/>
        <p:sld r:id="rId24"/>
        <p:sld r:id="rId26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>
      <p:cViewPr varScale="1">
        <p:scale>
          <a:sx n="42" d="100"/>
          <a:sy n="42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ED2E6-A92E-4E5B-ACA8-218A0940FD92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BE75A100-2C4C-4C24-9ECF-421ED1E88E9A}">
      <dgm:prSet phldrT="[텍스트]"/>
      <dgm:spPr/>
      <dgm:t>
        <a:bodyPr/>
        <a:lstStyle/>
        <a:p>
          <a:pPr latinLnBrk="1"/>
          <a:r>
            <a:rPr lang="ko-KR" altLang="en-US" dirty="0" smtClean="0"/>
            <a:t>우산도</a:t>
          </a:r>
          <a:r>
            <a:rPr lang="en-US" altLang="ko-KR" dirty="0" smtClean="0"/>
            <a:t>	</a:t>
          </a:r>
          <a:endParaRPr lang="ko-KR" altLang="en-US" dirty="0"/>
        </a:p>
      </dgm:t>
    </dgm:pt>
    <dgm:pt modelId="{E4DFA839-C870-43EF-84C7-32C02B5E384F}" type="parTrans" cxnId="{F13B8AB4-3C20-455E-9330-C9C58FDA4ECC}">
      <dgm:prSet/>
      <dgm:spPr/>
      <dgm:t>
        <a:bodyPr/>
        <a:lstStyle/>
        <a:p>
          <a:pPr latinLnBrk="1"/>
          <a:endParaRPr lang="ko-KR" altLang="en-US"/>
        </a:p>
      </dgm:t>
    </dgm:pt>
    <dgm:pt modelId="{5DFABE94-7B93-4B35-9164-993633342D41}" type="sibTrans" cxnId="{F13B8AB4-3C20-455E-9330-C9C58FDA4ECC}">
      <dgm:prSet/>
      <dgm:spPr/>
      <dgm:t>
        <a:bodyPr/>
        <a:lstStyle/>
        <a:p>
          <a:pPr latinLnBrk="1"/>
          <a:endParaRPr lang="ko-KR" altLang="en-US"/>
        </a:p>
      </dgm:t>
    </dgm:pt>
    <dgm:pt modelId="{35906D20-E720-4B39-9489-AEA09316C5BC}">
      <dgm:prSet phldrT="[텍스트]"/>
      <dgm:spPr/>
      <dgm:t>
        <a:bodyPr/>
        <a:lstStyle/>
        <a:p>
          <a:pPr latinLnBrk="1"/>
          <a:r>
            <a:rPr lang="ko-KR" altLang="en-US" dirty="0" smtClean="0"/>
            <a:t>가지도</a:t>
          </a:r>
          <a:endParaRPr lang="ko-KR" altLang="en-US" dirty="0"/>
        </a:p>
      </dgm:t>
    </dgm:pt>
    <dgm:pt modelId="{91739FEF-3891-4C83-869D-3B6E9075C42D}" type="parTrans" cxnId="{104AAABD-F7ED-4851-B640-2C7C82EC74B7}">
      <dgm:prSet/>
      <dgm:spPr/>
      <dgm:t>
        <a:bodyPr/>
        <a:lstStyle/>
        <a:p>
          <a:pPr latinLnBrk="1"/>
          <a:endParaRPr lang="ko-KR" altLang="en-US"/>
        </a:p>
      </dgm:t>
    </dgm:pt>
    <dgm:pt modelId="{44DD6E41-C789-41A6-8725-B0BA390656CF}" type="sibTrans" cxnId="{104AAABD-F7ED-4851-B640-2C7C82EC74B7}">
      <dgm:prSet/>
      <dgm:spPr/>
      <dgm:t>
        <a:bodyPr/>
        <a:lstStyle/>
        <a:p>
          <a:pPr latinLnBrk="1"/>
          <a:endParaRPr lang="ko-KR" altLang="en-US"/>
        </a:p>
      </dgm:t>
    </dgm:pt>
    <dgm:pt modelId="{2DEE6DD2-C54C-452C-A19E-BF2E2B799EBF}">
      <dgm:prSet phldrT="[텍스트]"/>
      <dgm:spPr/>
      <dgm:t>
        <a:bodyPr/>
        <a:lstStyle/>
        <a:p>
          <a:pPr latinLnBrk="1"/>
          <a:r>
            <a:rPr lang="ko-KR" altLang="en-US" dirty="0" smtClean="0"/>
            <a:t>현재 독도</a:t>
          </a:r>
          <a:endParaRPr lang="ko-KR" altLang="en-US" dirty="0"/>
        </a:p>
      </dgm:t>
    </dgm:pt>
    <dgm:pt modelId="{3DF0407C-2CAA-40D6-9D7B-D0ECB5BC5613}" type="sibTrans" cxnId="{D9CDBFDB-C3CC-4785-9981-C411AD4AB81E}">
      <dgm:prSet/>
      <dgm:spPr/>
      <dgm:t>
        <a:bodyPr/>
        <a:lstStyle/>
        <a:p>
          <a:pPr latinLnBrk="1"/>
          <a:endParaRPr lang="ko-KR" altLang="en-US"/>
        </a:p>
      </dgm:t>
    </dgm:pt>
    <dgm:pt modelId="{D27CEDC1-35B9-46F6-B628-97A0F6018521}" type="parTrans" cxnId="{D9CDBFDB-C3CC-4785-9981-C411AD4AB81E}">
      <dgm:prSet/>
      <dgm:spPr/>
      <dgm:t>
        <a:bodyPr/>
        <a:lstStyle/>
        <a:p>
          <a:pPr latinLnBrk="1"/>
          <a:endParaRPr lang="ko-KR" altLang="en-US"/>
        </a:p>
      </dgm:t>
    </dgm:pt>
    <dgm:pt modelId="{F9780FC4-B482-4E06-982F-7771DC40F0E4}">
      <dgm:prSet phldrT="[텍스트]"/>
      <dgm:spPr/>
      <dgm:t>
        <a:bodyPr/>
        <a:lstStyle/>
        <a:p>
          <a:pPr latinLnBrk="1"/>
          <a:r>
            <a:rPr lang="ko-KR" altLang="en-US" dirty="0" smtClean="0"/>
            <a:t>요도</a:t>
          </a:r>
          <a:endParaRPr lang="ko-KR" altLang="en-US" dirty="0"/>
        </a:p>
      </dgm:t>
    </dgm:pt>
    <dgm:pt modelId="{EB239719-B041-4962-85C3-94ABA30C457B}" type="sibTrans" cxnId="{CA87F0B0-2C28-4E71-9101-218E69E293E2}">
      <dgm:prSet/>
      <dgm:spPr/>
      <dgm:t>
        <a:bodyPr/>
        <a:lstStyle/>
        <a:p>
          <a:pPr latinLnBrk="1"/>
          <a:endParaRPr lang="ko-KR" altLang="en-US"/>
        </a:p>
      </dgm:t>
    </dgm:pt>
    <dgm:pt modelId="{34DB2024-3151-43A1-B982-3F0398B1D0E0}" type="parTrans" cxnId="{CA87F0B0-2C28-4E71-9101-218E69E293E2}">
      <dgm:prSet/>
      <dgm:spPr/>
      <dgm:t>
        <a:bodyPr/>
        <a:lstStyle/>
        <a:p>
          <a:pPr latinLnBrk="1"/>
          <a:endParaRPr lang="ko-KR" altLang="en-US"/>
        </a:p>
      </dgm:t>
    </dgm:pt>
    <dgm:pt modelId="{95FE9772-E764-4B22-8CF6-A4F72AF7F3C3}" type="pres">
      <dgm:prSet presAssocID="{BD8ED2E6-A92E-4E5B-ACA8-218A0940FD92}" presName="Name0" presStyleCnt="0">
        <dgm:presLayoutVars>
          <dgm:dir/>
          <dgm:animLvl val="lvl"/>
          <dgm:resizeHandles val="exact"/>
        </dgm:presLayoutVars>
      </dgm:prSet>
      <dgm:spPr/>
    </dgm:pt>
    <dgm:pt modelId="{2EE9E1FD-6A66-4012-9DDA-70FADF9375AE}" type="pres">
      <dgm:prSet presAssocID="{BE75A100-2C4C-4C24-9ECF-421ED1E88E9A}" presName="parTxOnly" presStyleLbl="node1" presStyleIdx="0" presStyleCnt="4" custLinFactY="100000" custLinFactNeighborX="-14590" custLinFactNeighborY="102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79F6A6-80C9-46DD-A74E-D4772B0CF92A}" type="pres">
      <dgm:prSet presAssocID="{5DFABE94-7B93-4B35-9164-993633342D41}" presName="parTxOnlySpace" presStyleCnt="0"/>
      <dgm:spPr/>
    </dgm:pt>
    <dgm:pt modelId="{EDF031B1-2A64-4959-9C50-19F1A0DE621F}" type="pres">
      <dgm:prSet presAssocID="{35906D20-E720-4B39-9489-AEA09316C5BC}" presName="parTxOnly" presStyleLbl="node1" presStyleIdx="1" presStyleCnt="4" custLinFactY="100000" custLinFactNeighborX="-46591" custLinFactNeighborY="102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15AE19-248D-46C8-A3C3-9E6081B1DBA5}" type="pres">
      <dgm:prSet presAssocID="{44DD6E41-C789-41A6-8725-B0BA390656CF}" presName="parTxOnlySpace" presStyleCnt="0"/>
      <dgm:spPr/>
    </dgm:pt>
    <dgm:pt modelId="{E34B7BDB-DC75-4AC3-8235-1060D14D766E}" type="pres">
      <dgm:prSet presAssocID="{F9780FC4-B482-4E06-982F-7771DC40F0E4}" presName="parTxOnly" presStyleLbl="node1" presStyleIdx="2" presStyleCnt="4" custLinFactX="-1074" custLinFactY="100000" custLinFactNeighborX="-100000" custLinFactNeighborY="102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6C1A78-DE75-4D8C-A034-2C342CD63B3B}" type="pres">
      <dgm:prSet presAssocID="{EB239719-B041-4962-85C3-94ABA30C457B}" presName="parTxOnlySpace" presStyleCnt="0"/>
      <dgm:spPr/>
    </dgm:pt>
    <dgm:pt modelId="{2812BFC6-B883-417D-BA5C-84C448C98177}" type="pres">
      <dgm:prSet presAssocID="{2DEE6DD2-C54C-452C-A19E-BF2E2B799EBF}" presName="parTxOnly" presStyleLbl="node1" presStyleIdx="3" presStyleCnt="4" custLinFactX="-7489" custLinFactY="100000" custLinFactNeighborX="-100000" custLinFactNeighborY="102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04AAABD-F7ED-4851-B640-2C7C82EC74B7}" srcId="{BD8ED2E6-A92E-4E5B-ACA8-218A0940FD92}" destId="{35906D20-E720-4B39-9489-AEA09316C5BC}" srcOrd="1" destOrd="0" parTransId="{91739FEF-3891-4C83-869D-3B6E9075C42D}" sibTransId="{44DD6E41-C789-41A6-8725-B0BA390656CF}"/>
    <dgm:cxn modelId="{57E37B77-927D-4F11-B680-0E19F49957E2}" type="presOf" srcId="{BE75A100-2C4C-4C24-9ECF-421ED1E88E9A}" destId="{2EE9E1FD-6A66-4012-9DDA-70FADF9375AE}" srcOrd="0" destOrd="0" presId="urn:microsoft.com/office/officeart/2005/8/layout/chevron1"/>
    <dgm:cxn modelId="{D9CDBFDB-C3CC-4785-9981-C411AD4AB81E}" srcId="{BD8ED2E6-A92E-4E5B-ACA8-218A0940FD92}" destId="{2DEE6DD2-C54C-452C-A19E-BF2E2B799EBF}" srcOrd="3" destOrd="0" parTransId="{D27CEDC1-35B9-46F6-B628-97A0F6018521}" sibTransId="{3DF0407C-2CAA-40D6-9D7B-D0ECB5BC5613}"/>
    <dgm:cxn modelId="{639292E7-054E-4905-B366-EED7755D53F4}" type="presOf" srcId="{F9780FC4-B482-4E06-982F-7771DC40F0E4}" destId="{E34B7BDB-DC75-4AC3-8235-1060D14D766E}" srcOrd="0" destOrd="0" presId="urn:microsoft.com/office/officeart/2005/8/layout/chevron1"/>
    <dgm:cxn modelId="{CB7944BB-6EEE-426B-B016-AF0EA714F359}" type="presOf" srcId="{35906D20-E720-4B39-9489-AEA09316C5BC}" destId="{EDF031B1-2A64-4959-9C50-19F1A0DE621F}" srcOrd="0" destOrd="0" presId="urn:microsoft.com/office/officeart/2005/8/layout/chevron1"/>
    <dgm:cxn modelId="{6763C82E-D842-4C54-8435-8F6EEA7FA7E9}" type="presOf" srcId="{BD8ED2E6-A92E-4E5B-ACA8-218A0940FD92}" destId="{95FE9772-E764-4B22-8CF6-A4F72AF7F3C3}" srcOrd="0" destOrd="0" presId="urn:microsoft.com/office/officeart/2005/8/layout/chevron1"/>
    <dgm:cxn modelId="{F13B8AB4-3C20-455E-9330-C9C58FDA4ECC}" srcId="{BD8ED2E6-A92E-4E5B-ACA8-218A0940FD92}" destId="{BE75A100-2C4C-4C24-9ECF-421ED1E88E9A}" srcOrd="0" destOrd="0" parTransId="{E4DFA839-C870-43EF-84C7-32C02B5E384F}" sibTransId="{5DFABE94-7B93-4B35-9164-993633342D41}"/>
    <dgm:cxn modelId="{CA87F0B0-2C28-4E71-9101-218E69E293E2}" srcId="{BD8ED2E6-A92E-4E5B-ACA8-218A0940FD92}" destId="{F9780FC4-B482-4E06-982F-7771DC40F0E4}" srcOrd="2" destOrd="0" parTransId="{34DB2024-3151-43A1-B982-3F0398B1D0E0}" sibTransId="{EB239719-B041-4962-85C3-94ABA30C457B}"/>
    <dgm:cxn modelId="{963FD2B4-54C2-4F22-84ED-D926770EA536}" type="presOf" srcId="{2DEE6DD2-C54C-452C-A19E-BF2E2B799EBF}" destId="{2812BFC6-B883-417D-BA5C-84C448C98177}" srcOrd="0" destOrd="0" presId="urn:microsoft.com/office/officeart/2005/8/layout/chevron1"/>
    <dgm:cxn modelId="{DAD37E79-4F22-4795-A87D-AF1FF94190AD}" type="presParOf" srcId="{95FE9772-E764-4B22-8CF6-A4F72AF7F3C3}" destId="{2EE9E1FD-6A66-4012-9DDA-70FADF9375AE}" srcOrd="0" destOrd="0" presId="urn:microsoft.com/office/officeart/2005/8/layout/chevron1"/>
    <dgm:cxn modelId="{28BA443B-0F2B-4D73-B7BB-3A376DFBF827}" type="presParOf" srcId="{95FE9772-E764-4B22-8CF6-A4F72AF7F3C3}" destId="{ED79F6A6-80C9-46DD-A74E-D4772B0CF92A}" srcOrd="1" destOrd="0" presId="urn:microsoft.com/office/officeart/2005/8/layout/chevron1"/>
    <dgm:cxn modelId="{78BC61FB-3CDC-4667-B2AA-97BE3E03AE6E}" type="presParOf" srcId="{95FE9772-E764-4B22-8CF6-A4F72AF7F3C3}" destId="{EDF031B1-2A64-4959-9C50-19F1A0DE621F}" srcOrd="2" destOrd="0" presId="urn:microsoft.com/office/officeart/2005/8/layout/chevron1"/>
    <dgm:cxn modelId="{7C427B0E-7EE2-4735-B73D-E631B5A94915}" type="presParOf" srcId="{95FE9772-E764-4B22-8CF6-A4F72AF7F3C3}" destId="{DD15AE19-248D-46C8-A3C3-9E6081B1DBA5}" srcOrd="3" destOrd="0" presId="urn:microsoft.com/office/officeart/2005/8/layout/chevron1"/>
    <dgm:cxn modelId="{F060B5CF-BA15-49A0-B623-59D1F91B9604}" type="presParOf" srcId="{95FE9772-E764-4B22-8CF6-A4F72AF7F3C3}" destId="{E34B7BDB-DC75-4AC3-8235-1060D14D766E}" srcOrd="4" destOrd="0" presId="urn:microsoft.com/office/officeart/2005/8/layout/chevron1"/>
    <dgm:cxn modelId="{2A3DE8E7-40D0-46B2-A368-A5631EF880BE}" type="presParOf" srcId="{95FE9772-E764-4B22-8CF6-A4F72AF7F3C3}" destId="{EB6C1A78-DE75-4D8C-A034-2C342CD63B3B}" srcOrd="5" destOrd="0" presId="urn:microsoft.com/office/officeart/2005/8/layout/chevron1"/>
    <dgm:cxn modelId="{B7FA4E5E-6766-447E-AA2E-1444203AA6C5}" type="presParOf" srcId="{95FE9772-E764-4B22-8CF6-A4F72AF7F3C3}" destId="{2812BFC6-B883-417D-BA5C-84C448C98177}" srcOrd="6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5718A-F06C-469F-90A4-E0F9644DE2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D420758-26BF-4C8F-B260-9931D0806260}">
      <dgm:prSet phldrT="[텍스트]" custT="1"/>
      <dgm:spPr/>
      <dgm:t>
        <a:bodyPr/>
        <a:lstStyle/>
        <a:p>
          <a:pPr latinLnBrk="1"/>
          <a:r>
            <a:rPr lang="en-US" altLang="ko-KR" sz="2400" dirty="0" smtClean="0">
              <a:latin typeface="+mn-ea"/>
              <a:ea typeface="+mn-ea"/>
            </a:rPr>
            <a:t>512</a:t>
          </a:r>
          <a:r>
            <a:rPr lang="ko-KR" altLang="en-US" sz="2400" dirty="0" smtClean="0">
              <a:latin typeface="+mn-ea"/>
              <a:ea typeface="+mn-ea"/>
            </a:rPr>
            <a:t>년</a:t>
          </a:r>
          <a:endParaRPr lang="ko-KR" altLang="en-US" sz="2400" dirty="0">
            <a:latin typeface="+mn-ea"/>
            <a:ea typeface="+mn-ea"/>
          </a:endParaRPr>
        </a:p>
      </dgm:t>
    </dgm:pt>
    <dgm:pt modelId="{6F07D4C5-1A27-409A-BB5A-D2ACC840E35F}" type="parTrans" cxnId="{E65478C9-2AD0-4A26-BDE4-096B48575981}">
      <dgm:prSet/>
      <dgm:spPr/>
      <dgm:t>
        <a:bodyPr/>
        <a:lstStyle/>
        <a:p>
          <a:pPr latinLnBrk="1"/>
          <a:endParaRPr lang="ko-KR" altLang="en-US"/>
        </a:p>
      </dgm:t>
    </dgm:pt>
    <dgm:pt modelId="{4CDE8B04-7B52-4388-92F1-202468C3E0F9}" type="sibTrans" cxnId="{E65478C9-2AD0-4A26-BDE4-096B48575981}">
      <dgm:prSet/>
      <dgm:spPr/>
      <dgm:t>
        <a:bodyPr/>
        <a:lstStyle/>
        <a:p>
          <a:pPr latinLnBrk="1"/>
          <a:endParaRPr lang="ko-KR" altLang="en-US"/>
        </a:p>
      </dgm:t>
    </dgm:pt>
    <dgm:pt modelId="{4EBEAF05-DB37-4642-A533-B2F16FFA7174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신라 지증왕 </a:t>
          </a:r>
          <a:r>
            <a:rPr lang="en-US" altLang="ko-KR" sz="2800" dirty="0" smtClean="0"/>
            <a:t>13</a:t>
          </a:r>
          <a:r>
            <a:rPr lang="ko-KR" altLang="en-US" sz="2800" dirty="0" smtClean="0"/>
            <a:t>년</a:t>
          </a:r>
          <a:endParaRPr lang="ko-KR" altLang="en-US" sz="2800" dirty="0"/>
        </a:p>
      </dgm:t>
    </dgm:pt>
    <dgm:pt modelId="{F6601176-8942-4503-9767-C157D23FD36B}" type="parTrans" cxnId="{DCE0C8C0-18D5-4E9F-8BAF-79640D1644C1}">
      <dgm:prSet/>
      <dgm:spPr/>
      <dgm:t>
        <a:bodyPr/>
        <a:lstStyle/>
        <a:p>
          <a:pPr latinLnBrk="1"/>
          <a:endParaRPr lang="ko-KR" altLang="en-US"/>
        </a:p>
      </dgm:t>
    </dgm:pt>
    <dgm:pt modelId="{3760362F-A3B0-454D-A59B-4B440A07571F}" type="sibTrans" cxnId="{DCE0C8C0-18D5-4E9F-8BAF-79640D1644C1}">
      <dgm:prSet/>
      <dgm:spPr/>
      <dgm:t>
        <a:bodyPr/>
        <a:lstStyle/>
        <a:p>
          <a:pPr latinLnBrk="1"/>
          <a:endParaRPr lang="ko-KR" altLang="en-US"/>
        </a:p>
      </dgm:t>
    </dgm:pt>
    <dgm:pt modelId="{F7AA482A-10BE-404D-BA6D-CB86523C8784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1481</a:t>
          </a:r>
          <a:r>
            <a:rPr lang="ko-KR" altLang="en-US" sz="2000" dirty="0" smtClean="0"/>
            <a:t>년</a:t>
          </a:r>
          <a:endParaRPr lang="ko-KR" altLang="en-US" sz="2000" dirty="0"/>
        </a:p>
      </dgm:t>
    </dgm:pt>
    <dgm:pt modelId="{04BF8E82-A0D8-4A18-BC1F-224D78B44845}" type="parTrans" cxnId="{7594ECA0-7EC2-4932-AABF-F9D65515A29D}">
      <dgm:prSet/>
      <dgm:spPr/>
      <dgm:t>
        <a:bodyPr/>
        <a:lstStyle/>
        <a:p>
          <a:pPr latinLnBrk="1"/>
          <a:endParaRPr lang="ko-KR" altLang="en-US"/>
        </a:p>
      </dgm:t>
    </dgm:pt>
    <dgm:pt modelId="{38D2E3DC-3118-4B43-B940-314543714837}" type="sibTrans" cxnId="{7594ECA0-7EC2-4932-AABF-F9D65515A29D}">
      <dgm:prSet/>
      <dgm:spPr/>
      <dgm:t>
        <a:bodyPr/>
        <a:lstStyle/>
        <a:p>
          <a:pPr latinLnBrk="1"/>
          <a:endParaRPr lang="ko-KR" altLang="en-US"/>
        </a:p>
      </dgm:t>
    </dgm:pt>
    <dgm:pt modelId="{FCB83350-FD85-4789-91C0-E6C948180E05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신정동국여지승람</a:t>
          </a:r>
          <a:endParaRPr lang="ko-KR" altLang="en-US" sz="2800" dirty="0"/>
        </a:p>
      </dgm:t>
    </dgm:pt>
    <dgm:pt modelId="{BF396B09-FEA1-4E9B-9F05-41612C7AE5F8}" type="parTrans" cxnId="{A2472695-8712-444F-8BCE-C828FDD495F9}">
      <dgm:prSet/>
      <dgm:spPr/>
      <dgm:t>
        <a:bodyPr/>
        <a:lstStyle/>
        <a:p>
          <a:pPr latinLnBrk="1"/>
          <a:endParaRPr lang="ko-KR" altLang="en-US"/>
        </a:p>
      </dgm:t>
    </dgm:pt>
    <dgm:pt modelId="{6B2C7DE3-159F-4F5C-A310-8E6592C51738}" type="sibTrans" cxnId="{A2472695-8712-444F-8BCE-C828FDD495F9}">
      <dgm:prSet/>
      <dgm:spPr/>
      <dgm:t>
        <a:bodyPr/>
        <a:lstStyle/>
        <a:p>
          <a:pPr latinLnBrk="1"/>
          <a:endParaRPr lang="ko-KR" altLang="en-US"/>
        </a:p>
      </dgm:t>
    </dgm:pt>
    <dgm:pt modelId="{5593DC8B-B5A5-422D-B544-19518B591FFA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1667</a:t>
          </a:r>
          <a:r>
            <a:rPr lang="ko-KR" altLang="en-US" sz="2000" dirty="0" smtClean="0"/>
            <a:t>년</a:t>
          </a:r>
          <a:endParaRPr lang="ko-KR" altLang="en-US" sz="2000" dirty="0"/>
        </a:p>
      </dgm:t>
    </dgm:pt>
    <dgm:pt modelId="{721226BC-1517-4D12-BAFC-540136A2D138}" type="parTrans" cxnId="{B901C6ED-0927-401C-B801-764DD5BF8A4B}">
      <dgm:prSet/>
      <dgm:spPr/>
      <dgm:t>
        <a:bodyPr/>
        <a:lstStyle/>
        <a:p>
          <a:pPr latinLnBrk="1"/>
          <a:endParaRPr lang="ko-KR" altLang="en-US"/>
        </a:p>
      </dgm:t>
    </dgm:pt>
    <dgm:pt modelId="{4FCABD6F-3A0D-4154-AEDB-4F0CE80072FC}" type="sibTrans" cxnId="{B901C6ED-0927-401C-B801-764DD5BF8A4B}">
      <dgm:prSet/>
      <dgm:spPr/>
      <dgm:t>
        <a:bodyPr/>
        <a:lstStyle/>
        <a:p>
          <a:pPr latinLnBrk="1"/>
          <a:endParaRPr lang="ko-KR" altLang="en-US"/>
        </a:p>
      </dgm:t>
    </dgm:pt>
    <dgm:pt modelId="{4BBED764-C768-47A7-8C45-7740771EFD20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은주시청합기</a:t>
          </a:r>
          <a:endParaRPr lang="ko-KR" altLang="en-US" sz="2800" dirty="0"/>
        </a:p>
      </dgm:t>
    </dgm:pt>
    <dgm:pt modelId="{4D723D1C-785B-4E5F-BD28-FCB8E09CFF91}" type="parTrans" cxnId="{87D747B7-3B5D-4A9C-B568-43CCC20C3D1D}">
      <dgm:prSet/>
      <dgm:spPr/>
      <dgm:t>
        <a:bodyPr/>
        <a:lstStyle/>
        <a:p>
          <a:pPr latinLnBrk="1"/>
          <a:endParaRPr lang="ko-KR" altLang="en-US"/>
        </a:p>
      </dgm:t>
    </dgm:pt>
    <dgm:pt modelId="{8EE7E868-6C4A-44EC-B2A5-BEBDE4015D46}" type="sibTrans" cxnId="{87D747B7-3B5D-4A9C-B568-43CCC20C3D1D}">
      <dgm:prSet/>
      <dgm:spPr/>
      <dgm:t>
        <a:bodyPr/>
        <a:lstStyle/>
        <a:p>
          <a:pPr latinLnBrk="1"/>
          <a:endParaRPr lang="ko-KR" altLang="en-US"/>
        </a:p>
      </dgm:t>
    </dgm:pt>
    <dgm:pt modelId="{EE53D810-D08D-4D21-9F58-5349903F122F}">
      <dgm:prSet custT="1"/>
      <dgm:spPr/>
      <dgm:t>
        <a:bodyPr/>
        <a:lstStyle/>
        <a:p>
          <a:pPr latinLnBrk="1"/>
          <a:r>
            <a:rPr lang="en-US" altLang="ko-KR" sz="2000" dirty="0" smtClean="0">
              <a:latin typeface="+mj-lt"/>
            </a:rPr>
            <a:t>1417</a:t>
          </a:r>
          <a:r>
            <a:rPr lang="ko-KR" altLang="en-US" sz="2000" dirty="0" smtClean="0">
              <a:latin typeface="+mj-lt"/>
            </a:rPr>
            <a:t>년</a:t>
          </a:r>
          <a:endParaRPr lang="ko-KR" altLang="en-US" sz="2000" dirty="0">
            <a:latin typeface="+mj-lt"/>
          </a:endParaRPr>
        </a:p>
      </dgm:t>
    </dgm:pt>
    <dgm:pt modelId="{C41FA4DE-175D-49DE-BFDF-AB5D113EECC2}" type="parTrans" cxnId="{CC543F25-6F26-4F37-B1E9-C20E9C004586}">
      <dgm:prSet/>
      <dgm:spPr/>
      <dgm:t>
        <a:bodyPr/>
        <a:lstStyle/>
        <a:p>
          <a:pPr latinLnBrk="1"/>
          <a:endParaRPr lang="ko-KR" altLang="en-US"/>
        </a:p>
      </dgm:t>
    </dgm:pt>
    <dgm:pt modelId="{5524541E-6A9A-4790-9319-C634E6F3D0CE}" type="sibTrans" cxnId="{CC543F25-6F26-4F37-B1E9-C20E9C004586}">
      <dgm:prSet/>
      <dgm:spPr/>
      <dgm:t>
        <a:bodyPr/>
        <a:lstStyle/>
        <a:p>
          <a:pPr latinLnBrk="1"/>
          <a:endParaRPr lang="ko-KR" altLang="en-US"/>
        </a:p>
      </dgm:t>
    </dgm:pt>
    <dgm:pt modelId="{72AA5B92-5588-4A9B-AB41-75FC771FC32F}">
      <dgm:prSet custT="1"/>
      <dgm:spPr/>
      <dgm:t>
        <a:bodyPr/>
        <a:lstStyle/>
        <a:p>
          <a:pPr latinLnBrk="1"/>
          <a:r>
            <a:rPr lang="ko-KR" altLang="en-US" sz="2800" dirty="0" smtClean="0"/>
            <a:t>태종의 공도정책</a:t>
          </a:r>
          <a:endParaRPr lang="ko-KR" altLang="en-US" sz="2800" dirty="0"/>
        </a:p>
      </dgm:t>
    </dgm:pt>
    <dgm:pt modelId="{CA241190-6623-465F-9132-E57477CA6330}" type="parTrans" cxnId="{CF920741-1209-47FC-971E-E5CA00B96D6B}">
      <dgm:prSet/>
      <dgm:spPr/>
      <dgm:t>
        <a:bodyPr/>
        <a:lstStyle/>
        <a:p>
          <a:pPr latinLnBrk="1"/>
          <a:endParaRPr lang="ko-KR" altLang="en-US"/>
        </a:p>
      </dgm:t>
    </dgm:pt>
    <dgm:pt modelId="{8C1D31DC-E43B-4127-843C-C5158321CFA2}" type="sibTrans" cxnId="{CF920741-1209-47FC-971E-E5CA00B96D6B}">
      <dgm:prSet/>
      <dgm:spPr/>
      <dgm:t>
        <a:bodyPr/>
        <a:lstStyle/>
        <a:p>
          <a:pPr latinLnBrk="1"/>
          <a:endParaRPr lang="ko-KR" altLang="en-US"/>
        </a:p>
      </dgm:t>
    </dgm:pt>
    <dgm:pt modelId="{080D334F-946F-4EE3-AAED-BE7A6AF4AEFA}" type="pres">
      <dgm:prSet presAssocID="{3275718A-F06C-469F-90A4-E0F9644DE2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6F6BC5-7D46-409B-B10A-9B41D81809EB}" type="pres">
      <dgm:prSet presAssocID="{1D420758-26BF-4C8F-B260-9931D0806260}" presName="composite" presStyleCnt="0"/>
      <dgm:spPr/>
    </dgm:pt>
    <dgm:pt modelId="{5F936FAD-8664-4577-93A8-856427F67DF2}" type="pres">
      <dgm:prSet presAssocID="{1D420758-26BF-4C8F-B260-9931D080626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DE2CDF-541C-46C2-8BE5-4989B867273E}" type="pres">
      <dgm:prSet presAssocID="{1D420758-26BF-4C8F-B260-9931D080626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90EEAA-24FA-4176-986B-95A4D67D173C}" type="pres">
      <dgm:prSet presAssocID="{4CDE8B04-7B52-4388-92F1-202468C3E0F9}" presName="sp" presStyleCnt="0"/>
      <dgm:spPr/>
    </dgm:pt>
    <dgm:pt modelId="{F051BCE4-73F8-49D7-83D0-7C8C1BC69E07}" type="pres">
      <dgm:prSet presAssocID="{EE53D810-D08D-4D21-9F58-5349903F122F}" presName="composite" presStyleCnt="0"/>
      <dgm:spPr/>
    </dgm:pt>
    <dgm:pt modelId="{534564A2-AADA-4BDD-8F47-AE7D0B7839B3}" type="pres">
      <dgm:prSet presAssocID="{EE53D810-D08D-4D21-9F58-5349903F12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B0FF30-FE7C-465A-A0DC-7D6054F8B595}" type="pres">
      <dgm:prSet presAssocID="{EE53D810-D08D-4D21-9F58-5349903F12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5213EB-6C62-4020-A0F8-00E6F29E30D5}" type="pres">
      <dgm:prSet presAssocID="{5524541E-6A9A-4790-9319-C634E6F3D0CE}" presName="sp" presStyleCnt="0"/>
      <dgm:spPr/>
    </dgm:pt>
    <dgm:pt modelId="{1BFED9F8-9F0A-4BBB-A4C1-AB8CCCA7FADD}" type="pres">
      <dgm:prSet presAssocID="{F7AA482A-10BE-404D-BA6D-CB86523C8784}" presName="composite" presStyleCnt="0"/>
      <dgm:spPr/>
    </dgm:pt>
    <dgm:pt modelId="{658E1730-C86D-4797-98DC-2659A0DE1D8B}" type="pres">
      <dgm:prSet presAssocID="{F7AA482A-10BE-404D-BA6D-CB86523C878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DEB5C6-EFCC-4F51-9A6E-BD2D6DC89E3C}" type="pres">
      <dgm:prSet presAssocID="{F7AA482A-10BE-404D-BA6D-CB86523C878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FCB3B3-C5F8-48C5-8811-E4548F3C1A1D}" type="pres">
      <dgm:prSet presAssocID="{38D2E3DC-3118-4B43-B940-314543714837}" presName="sp" presStyleCnt="0"/>
      <dgm:spPr/>
    </dgm:pt>
    <dgm:pt modelId="{349587CE-3AD1-453D-9EA9-7020EC6A84FE}" type="pres">
      <dgm:prSet presAssocID="{5593DC8B-B5A5-422D-B544-19518B591FFA}" presName="composite" presStyleCnt="0"/>
      <dgm:spPr/>
    </dgm:pt>
    <dgm:pt modelId="{BBBFE813-7971-4486-B26F-50B2A16C934A}" type="pres">
      <dgm:prSet presAssocID="{5593DC8B-B5A5-422D-B544-19518B591FF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A5D84A-2789-46A8-BA1E-DBC9DF934548}" type="pres">
      <dgm:prSet presAssocID="{5593DC8B-B5A5-422D-B544-19518B591FF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9A89E21-6C5E-41B9-998A-06B7B907F4DC}" type="presOf" srcId="{72AA5B92-5588-4A9B-AB41-75FC771FC32F}" destId="{45B0FF30-FE7C-465A-A0DC-7D6054F8B595}" srcOrd="0" destOrd="0" presId="urn:microsoft.com/office/officeart/2005/8/layout/chevron2"/>
    <dgm:cxn modelId="{7594ECA0-7EC2-4932-AABF-F9D65515A29D}" srcId="{3275718A-F06C-469F-90A4-E0F9644DE2F5}" destId="{F7AA482A-10BE-404D-BA6D-CB86523C8784}" srcOrd="2" destOrd="0" parTransId="{04BF8E82-A0D8-4A18-BC1F-224D78B44845}" sibTransId="{38D2E3DC-3118-4B43-B940-314543714837}"/>
    <dgm:cxn modelId="{CF920741-1209-47FC-971E-E5CA00B96D6B}" srcId="{EE53D810-D08D-4D21-9F58-5349903F122F}" destId="{72AA5B92-5588-4A9B-AB41-75FC771FC32F}" srcOrd="0" destOrd="0" parTransId="{CA241190-6623-465F-9132-E57477CA6330}" sibTransId="{8C1D31DC-E43B-4127-843C-C5158321CFA2}"/>
    <dgm:cxn modelId="{0A644BA8-5F7E-4728-8F38-BE51A9612E70}" type="presOf" srcId="{4BBED764-C768-47A7-8C45-7740771EFD20}" destId="{EAA5D84A-2789-46A8-BA1E-DBC9DF934548}" srcOrd="0" destOrd="0" presId="urn:microsoft.com/office/officeart/2005/8/layout/chevron2"/>
    <dgm:cxn modelId="{24327FB1-1813-487A-8904-88B4B7CFCC43}" type="presOf" srcId="{4EBEAF05-DB37-4642-A533-B2F16FFA7174}" destId="{95DE2CDF-541C-46C2-8BE5-4989B867273E}" srcOrd="0" destOrd="0" presId="urn:microsoft.com/office/officeart/2005/8/layout/chevron2"/>
    <dgm:cxn modelId="{A2472695-8712-444F-8BCE-C828FDD495F9}" srcId="{F7AA482A-10BE-404D-BA6D-CB86523C8784}" destId="{FCB83350-FD85-4789-91C0-E6C948180E05}" srcOrd="0" destOrd="0" parTransId="{BF396B09-FEA1-4E9B-9F05-41612C7AE5F8}" sibTransId="{6B2C7DE3-159F-4F5C-A310-8E6592C51738}"/>
    <dgm:cxn modelId="{CEF3B156-3E94-4DC0-A573-E4A3D5BCE9BB}" type="presOf" srcId="{F7AA482A-10BE-404D-BA6D-CB86523C8784}" destId="{658E1730-C86D-4797-98DC-2659A0DE1D8B}" srcOrd="0" destOrd="0" presId="urn:microsoft.com/office/officeart/2005/8/layout/chevron2"/>
    <dgm:cxn modelId="{56057AC9-B869-4D41-9795-F5F09A31D505}" type="presOf" srcId="{5593DC8B-B5A5-422D-B544-19518B591FFA}" destId="{BBBFE813-7971-4486-B26F-50B2A16C934A}" srcOrd="0" destOrd="0" presId="urn:microsoft.com/office/officeart/2005/8/layout/chevron2"/>
    <dgm:cxn modelId="{CD578807-FDA9-4748-B607-0F8867D7BD97}" type="presOf" srcId="{EE53D810-D08D-4D21-9F58-5349903F122F}" destId="{534564A2-AADA-4BDD-8F47-AE7D0B7839B3}" srcOrd="0" destOrd="0" presId="urn:microsoft.com/office/officeart/2005/8/layout/chevron2"/>
    <dgm:cxn modelId="{DC7C12C9-0DDF-45D8-A81D-FBD5B32AF7F2}" type="presOf" srcId="{FCB83350-FD85-4789-91C0-E6C948180E05}" destId="{CDDEB5C6-EFCC-4F51-9A6E-BD2D6DC89E3C}" srcOrd="0" destOrd="0" presId="urn:microsoft.com/office/officeart/2005/8/layout/chevron2"/>
    <dgm:cxn modelId="{DCE0C8C0-18D5-4E9F-8BAF-79640D1644C1}" srcId="{1D420758-26BF-4C8F-B260-9931D0806260}" destId="{4EBEAF05-DB37-4642-A533-B2F16FFA7174}" srcOrd="0" destOrd="0" parTransId="{F6601176-8942-4503-9767-C157D23FD36B}" sibTransId="{3760362F-A3B0-454D-A59B-4B440A07571F}"/>
    <dgm:cxn modelId="{B901C6ED-0927-401C-B801-764DD5BF8A4B}" srcId="{3275718A-F06C-469F-90A4-E0F9644DE2F5}" destId="{5593DC8B-B5A5-422D-B544-19518B591FFA}" srcOrd="3" destOrd="0" parTransId="{721226BC-1517-4D12-BAFC-540136A2D138}" sibTransId="{4FCABD6F-3A0D-4154-AEDB-4F0CE80072FC}"/>
    <dgm:cxn modelId="{CC543F25-6F26-4F37-B1E9-C20E9C004586}" srcId="{3275718A-F06C-469F-90A4-E0F9644DE2F5}" destId="{EE53D810-D08D-4D21-9F58-5349903F122F}" srcOrd="1" destOrd="0" parTransId="{C41FA4DE-175D-49DE-BFDF-AB5D113EECC2}" sibTransId="{5524541E-6A9A-4790-9319-C634E6F3D0CE}"/>
    <dgm:cxn modelId="{4C10FAD2-6DCA-46E0-8262-EB6BC2A5C6BC}" type="presOf" srcId="{1D420758-26BF-4C8F-B260-9931D0806260}" destId="{5F936FAD-8664-4577-93A8-856427F67DF2}" srcOrd="0" destOrd="0" presId="urn:microsoft.com/office/officeart/2005/8/layout/chevron2"/>
    <dgm:cxn modelId="{E65478C9-2AD0-4A26-BDE4-096B48575981}" srcId="{3275718A-F06C-469F-90A4-E0F9644DE2F5}" destId="{1D420758-26BF-4C8F-B260-9931D0806260}" srcOrd="0" destOrd="0" parTransId="{6F07D4C5-1A27-409A-BB5A-D2ACC840E35F}" sibTransId="{4CDE8B04-7B52-4388-92F1-202468C3E0F9}"/>
    <dgm:cxn modelId="{87D747B7-3B5D-4A9C-B568-43CCC20C3D1D}" srcId="{5593DC8B-B5A5-422D-B544-19518B591FFA}" destId="{4BBED764-C768-47A7-8C45-7740771EFD20}" srcOrd="0" destOrd="0" parTransId="{4D723D1C-785B-4E5F-BD28-FCB8E09CFF91}" sibTransId="{8EE7E868-6C4A-44EC-B2A5-BEBDE4015D46}"/>
    <dgm:cxn modelId="{FED34CE7-5659-4CDC-A488-0D18A080A287}" type="presOf" srcId="{3275718A-F06C-469F-90A4-E0F9644DE2F5}" destId="{080D334F-946F-4EE3-AAED-BE7A6AF4AEFA}" srcOrd="0" destOrd="0" presId="urn:microsoft.com/office/officeart/2005/8/layout/chevron2"/>
    <dgm:cxn modelId="{2FBB37E9-E51F-4F84-A707-DC202F527BCF}" type="presParOf" srcId="{080D334F-946F-4EE3-AAED-BE7A6AF4AEFA}" destId="{D66F6BC5-7D46-409B-B10A-9B41D81809EB}" srcOrd="0" destOrd="0" presId="urn:microsoft.com/office/officeart/2005/8/layout/chevron2"/>
    <dgm:cxn modelId="{B238CCB0-F0C9-4D76-961E-C4F3CC00197F}" type="presParOf" srcId="{D66F6BC5-7D46-409B-B10A-9B41D81809EB}" destId="{5F936FAD-8664-4577-93A8-856427F67DF2}" srcOrd="0" destOrd="0" presId="urn:microsoft.com/office/officeart/2005/8/layout/chevron2"/>
    <dgm:cxn modelId="{EC051ABD-C0E4-4516-85CF-4E768756D029}" type="presParOf" srcId="{D66F6BC5-7D46-409B-B10A-9B41D81809EB}" destId="{95DE2CDF-541C-46C2-8BE5-4989B867273E}" srcOrd="1" destOrd="0" presId="urn:microsoft.com/office/officeart/2005/8/layout/chevron2"/>
    <dgm:cxn modelId="{F2929641-19BB-4ECD-83DE-F0D1DB9AB878}" type="presParOf" srcId="{080D334F-946F-4EE3-AAED-BE7A6AF4AEFA}" destId="{FB90EEAA-24FA-4176-986B-95A4D67D173C}" srcOrd="1" destOrd="0" presId="urn:microsoft.com/office/officeart/2005/8/layout/chevron2"/>
    <dgm:cxn modelId="{93B15CF0-EF29-4FF3-A55D-AD49C1634310}" type="presParOf" srcId="{080D334F-946F-4EE3-AAED-BE7A6AF4AEFA}" destId="{F051BCE4-73F8-49D7-83D0-7C8C1BC69E07}" srcOrd="2" destOrd="0" presId="urn:microsoft.com/office/officeart/2005/8/layout/chevron2"/>
    <dgm:cxn modelId="{B4F5B319-87A7-41B4-A947-5D86FA5E941F}" type="presParOf" srcId="{F051BCE4-73F8-49D7-83D0-7C8C1BC69E07}" destId="{534564A2-AADA-4BDD-8F47-AE7D0B7839B3}" srcOrd="0" destOrd="0" presId="urn:microsoft.com/office/officeart/2005/8/layout/chevron2"/>
    <dgm:cxn modelId="{E8A26067-0226-4CC4-86EA-4DC1378B22F9}" type="presParOf" srcId="{F051BCE4-73F8-49D7-83D0-7C8C1BC69E07}" destId="{45B0FF30-FE7C-465A-A0DC-7D6054F8B595}" srcOrd="1" destOrd="0" presId="urn:microsoft.com/office/officeart/2005/8/layout/chevron2"/>
    <dgm:cxn modelId="{AB52F8DC-8D14-4592-91C2-FA75E6F10B87}" type="presParOf" srcId="{080D334F-946F-4EE3-AAED-BE7A6AF4AEFA}" destId="{0E5213EB-6C62-4020-A0F8-00E6F29E30D5}" srcOrd="3" destOrd="0" presId="urn:microsoft.com/office/officeart/2005/8/layout/chevron2"/>
    <dgm:cxn modelId="{EC747888-77EA-4318-962C-7F2A2C8D1830}" type="presParOf" srcId="{080D334F-946F-4EE3-AAED-BE7A6AF4AEFA}" destId="{1BFED9F8-9F0A-4BBB-A4C1-AB8CCCA7FADD}" srcOrd="4" destOrd="0" presId="urn:microsoft.com/office/officeart/2005/8/layout/chevron2"/>
    <dgm:cxn modelId="{8FE306A9-BA45-4BF3-AAFA-520C4ADF8F07}" type="presParOf" srcId="{1BFED9F8-9F0A-4BBB-A4C1-AB8CCCA7FADD}" destId="{658E1730-C86D-4797-98DC-2659A0DE1D8B}" srcOrd="0" destOrd="0" presId="urn:microsoft.com/office/officeart/2005/8/layout/chevron2"/>
    <dgm:cxn modelId="{56818176-2795-40BF-95CF-024B496FC032}" type="presParOf" srcId="{1BFED9F8-9F0A-4BBB-A4C1-AB8CCCA7FADD}" destId="{CDDEB5C6-EFCC-4F51-9A6E-BD2D6DC89E3C}" srcOrd="1" destOrd="0" presId="urn:microsoft.com/office/officeart/2005/8/layout/chevron2"/>
    <dgm:cxn modelId="{702688DF-C67E-40B7-99C5-58F888A87ACE}" type="presParOf" srcId="{080D334F-946F-4EE3-AAED-BE7A6AF4AEFA}" destId="{58FCB3B3-C5F8-48C5-8811-E4548F3C1A1D}" srcOrd="5" destOrd="0" presId="urn:microsoft.com/office/officeart/2005/8/layout/chevron2"/>
    <dgm:cxn modelId="{157C1A86-BCF5-42B3-9F56-DE98A78BB626}" type="presParOf" srcId="{080D334F-946F-4EE3-AAED-BE7A6AF4AEFA}" destId="{349587CE-3AD1-453D-9EA9-7020EC6A84FE}" srcOrd="6" destOrd="0" presId="urn:microsoft.com/office/officeart/2005/8/layout/chevron2"/>
    <dgm:cxn modelId="{F5928008-2F38-4FE5-BACB-6046B6A4C988}" type="presParOf" srcId="{349587CE-3AD1-453D-9EA9-7020EC6A84FE}" destId="{BBBFE813-7971-4486-B26F-50B2A16C934A}" srcOrd="0" destOrd="0" presId="urn:microsoft.com/office/officeart/2005/8/layout/chevron2"/>
    <dgm:cxn modelId="{D2372E56-0BFA-439C-A26F-47A5494B623B}" type="presParOf" srcId="{349587CE-3AD1-453D-9EA9-7020EC6A84FE}" destId="{EAA5D84A-2789-46A8-BA1E-DBC9DF934548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75718A-F06C-469F-90A4-E0F9644DE2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D420758-26BF-4C8F-B260-9931D0806260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1785</a:t>
          </a:r>
          <a:r>
            <a:rPr lang="ko-KR" altLang="en-US" sz="2000" dirty="0" smtClean="0"/>
            <a:t>년</a:t>
          </a:r>
          <a:endParaRPr lang="ko-KR" altLang="en-US" sz="2000" dirty="0"/>
        </a:p>
      </dgm:t>
    </dgm:pt>
    <dgm:pt modelId="{6F07D4C5-1A27-409A-BB5A-D2ACC840E35F}" type="parTrans" cxnId="{E65478C9-2AD0-4A26-BDE4-096B48575981}">
      <dgm:prSet/>
      <dgm:spPr/>
      <dgm:t>
        <a:bodyPr/>
        <a:lstStyle/>
        <a:p>
          <a:pPr latinLnBrk="1"/>
          <a:endParaRPr lang="ko-KR" altLang="en-US"/>
        </a:p>
      </dgm:t>
    </dgm:pt>
    <dgm:pt modelId="{4CDE8B04-7B52-4388-92F1-202468C3E0F9}" type="sibTrans" cxnId="{E65478C9-2AD0-4A26-BDE4-096B48575981}">
      <dgm:prSet/>
      <dgm:spPr/>
      <dgm:t>
        <a:bodyPr/>
        <a:lstStyle/>
        <a:p>
          <a:pPr latinLnBrk="1"/>
          <a:endParaRPr lang="ko-KR" altLang="en-US"/>
        </a:p>
      </dgm:t>
    </dgm:pt>
    <dgm:pt modelId="{4EBEAF05-DB37-4642-A533-B2F16FFA7174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삼국접양지도</a:t>
          </a:r>
          <a:r>
            <a:rPr lang="en-US" altLang="ko-KR" sz="2800" dirty="0" smtClean="0"/>
            <a:t>, </a:t>
          </a:r>
          <a:r>
            <a:rPr lang="ko-KR" altLang="en-US" sz="2800" dirty="0" smtClean="0"/>
            <a:t>대일본지도</a:t>
          </a:r>
          <a:endParaRPr lang="ko-KR" altLang="en-US" sz="2800" dirty="0"/>
        </a:p>
      </dgm:t>
    </dgm:pt>
    <dgm:pt modelId="{F6601176-8942-4503-9767-C157D23FD36B}" type="parTrans" cxnId="{DCE0C8C0-18D5-4E9F-8BAF-79640D1644C1}">
      <dgm:prSet/>
      <dgm:spPr/>
      <dgm:t>
        <a:bodyPr/>
        <a:lstStyle/>
        <a:p>
          <a:pPr latinLnBrk="1"/>
          <a:endParaRPr lang="ko-KR" altLang="en-US"/>
        </a:p>
      </dgm:t>
    </dgm:pt>
    <dgm:pt modelId="{3760362F-A3B0-454D-A59B-4B440A07571F}" type="sibTrans" cxnId="{DCE0C8C0-18D5-4E9F-8BAF-79640D1644C1}">
      <dgm:prSet/>
      <dgm:spPr/>
      <dgm:t>
        <a:bodyPr/>
        <a:lstStyle/>
        <a:p>
          <a:pPr latinLnBrk="1"/>
          <a:endParaRPr lang="ko-KR" altLang="en-US"/>
        </a:p>
      </dgm:t>
    </dgm:pt>
    <dgm:pt modelId="{F7AA482A-10BE-404D-BA6D-CB86523C8784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1849</a:t>
          </a:r>
          <a:r>
            <a:rPr lang="ko-KR" altLang="en-US" sz="2000" dirty="0" smtClean="0"/>
            <a:t>년</a:t>
          </a:r>
          <a:endParaRPr lang="ko-KR" altLang="en-US" sz="2000" dirty="0"/>
        </a:p>
      </dgm:t>
    </dgm:pt>
    <dgm:pt modelId="{04BF8E82-A0D8-4A18-BC1F-224D78B44845}" type="parTrans" cxnId="{7594ECA0-7EC2-4932-AABF-F9D65515A29D}">
      <dgm:prSet/>
      <dgm:spPr/>
      <dgm:t>
        <a:bodyPr/>
        <a:lstStyle/>
        <a:p>
          <a:pPr latinLnBrk="1"/>
          <a:endParaRPr lang="ko-KR" altLang="en-US"/>
        </a:p>
      </dgm:t>
    </dgm:pt>
    <dgm:pt modelId="{38D2E3DC-3118-4B43-B940-314543714837}" type="sibTrans" cxnId="{7594ECA0-7EC2-4932-AABF-F9D65515A29D}">
      <dgm:prSet/>
      <dgm:spPr/>
      <dgm:t>
        <a:bodyPr/>
        <a:lstStyle/>
        <a:p>
          <a:pPr latinLnBrk="1"/>
          <a:endParaRPr lang="ko-KR" altLang="en-US"/>
        </a:p>
      </dgm:t>
    </dgm:pt>
    <dgm:pt modelId="{FCB83350-FD85-4789-91C0-E6C948180E05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리앙쿠르암</a:t>
          </a:r>
          <a:r>
            <a:rPr lang="en-US" altLang="ko-KR" sz="2800" dirty="0" smtClean="0"/>
            <a:t>(Liancourt Rocks)</a:t>
          </a:r>
          <a:endParaRPr lang="ko-KR" altLang="en-US" sz="2800" dirty="0"/>
        </a:p>
      </dgm:t>
    </dgm:pt>
    <dgm:pt modelId="{BF396B09-FEA1-4E9B-9F05-41612C7AE5F8}" type="parTrans" cxnId="{A2472695-8712-444F-8BCE-C828FDD495F9}">
      <dgm:prSet/>
      <dgm:spPr/>
      <dgm:t>
        <a:bodyPr/>
        <a:lstStyle/>
        <a:p>
          <a:pPr latinLnBrk="1"/>
          <a:endParaRPr lang="ko-KR" altLang="en-US"/>
        </a:p>
      </dgm:t>
    </dgm:pt>
    <dgm:pt modelId="{6B2C7DE3-159F-4F5C-A310-8E6592C51738}" type="sibTrans" cxnId="{A2472695-8712-444F-8BCE-C828FDD495F9}">
      <dgm:prSet/>
      <dgm:spPr/>
      <dgm:t>
        <a:bodyPr/>
        <a:lstStyle/>
        <a:p>
          <a:pPr latinLnBrk="1"/>
          <a:endParaRPr lang="ko-KR" altLang="en-US"/>
        </a:p>
      </dgm:t>
    </dgm:pt>
    <dgm:pt modelId="{5593DC8B-B5A5-422D-B544-19518B591FFA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1869</a:t>
          </a:r>
          <a:r>
            <a:rPr lang="ko-KR" altLang="en-US" sz="2000" dirty="0" smtClean="0"/>
            <a:t>년</a:t>
          </a:r>
          <a:endParaRPr lang="ko-KR" altLang="en-US" sz="2000" dirty="0"/>
        </a:p>
      </dgm:t>
    </dgm:pt>
    <dgm:pt modelId="{721226BC-1517-4D12-BAFC-540136A2D138}" type="parTrans" cxnId="{B901C6ED-0927-401C-B801-764DD5BF8A4B}">
      <dgm:prSet/>
      <dgm:spPr/>
      <dgm:t>
        <a:bodyPr/>
        <a:lstStyle/>
        <a:p>
          <a:pPr latinLnBrk="1"/>
          <a:endParaRPr lang="ko-KR" altLang="en-US"/>
        </a:p>
      </dgm:t>
    </dgm:pt>
    <dgm:pt modelId="{4FCABD6F-3A0D-4154-AEDB-4F0CE80072FC}" type="sibTrans" cxnId="{B901C6ED-0927-401C-B801-764DD5BF8A4B}">
      <dgm:prSet/>
      <dgm:spPr/>
      <dgm:t>
        <a:bodyPr/>
        <a:lstStyle/>
        <a:p>
          <a:pPr latinLnBrk="1"/>
          <a:endParaRPr lang="ko-KR" altLang="en-US"/>
        </a:p>
      </dgm:t>
    </dgm:pt>
    <dgm:pt modelId="{4BBED764-C768-47A7-8C45-7740771EFD20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일본외교문서 간행</a:t>
          </a:r>
          <a:endParaRPr lang="ko-KR" altLang="en-US" sz="2800" dirty="0"/>
        </a:p>
      </dgm:t>
    </dgm:pt>
    <dgm:pt modelId="{4D723D1C-785B-4E5F-BD28-FCB8E09CFF91}" type="parTrans" cxnId="{87D747B7-3B5D-4A9C-B568-43CCC20C3D1D}">
      <dgm:prSet/>
      <dgm:spPr/>
      <dgm:t>
        <a:bodyPr/>
        <a:lstStyle/>
        <a:p>
          <a:pPr latinLnBrk="1"/>
          <a:endParaRPr lang="ko-KR" altLang="en-US"/>
        </a:p>
      </dgm:t>
    </dgm:pt>
    <dgm:pt modelId="{8EE7E868-6C4A-44EC-B2A5-BEBDE4015D46}" type="sibTrans" cxnId="{87D747B7-3B5D-4A9C-B568-43CCC20C3D1D}">
      <dgm:prSet/>
      <dgm:spPr/>
      <dgm:t>
        <a:bodyPr/>
        <a:lstStyle/>
        <a:p>
          <a:pPr latinLnBrk="1"/>
          <a:endParaRPr lang="ko-KR" altLang="en-US"/>
        </a:p>
      </dgm:t>
    </dgm:pt>
    <dgm:pt modelId="{EE53D810-D08D-4D21-9F58-5349903F122F}">
      <dgm:prSet custT="1"/>
      <dgm:spPr/>
      <dgm:t>
        <a:bodyPr/>
        <a:lstStyle/>
        <a:p>
          <a:pPr latinLnBrk="1"/>
          <a:r>
            <a:rPr lang="en-US" altLang="ko-KR" sz="2000" dirty="0" smtClean="0"/>
            <a:t>1808</a:t>
          </a:r>
          <a:r>
            <a:rPr lang="ko-KR" altLang="en-US" sz="2000" dirty="0" smtClean="0"/>
            <a:t>년</a:t>
          </a:r>
          <a:endParaRPr lang="ko-KR" altLang="en-US" sz="2000" dirty="0"/>
        </a:p>
      </dgm:t>
    </dgm:pt>
    <dgm:pt modelId="{C41FA4DE-175D-49DE-BFDF-AB5D113EECC2}" type="parTrans" cxnId="{CC543F25-6F26-4F37-B1E9-C20E9C004586}">
      <dgm:prSet/>
      <dgm:spPr/>
      <dgm:t>
        <a:bodyPr/>
        <a:lstStyle/>
        <a:p>
          <a:pPr latinLnBrk="1"/>
          <a:endParaRPr lang="ko-KR" altLang="en-US"/>
        </a:p>
      </dgm:t>
    </dgm:pt>
    <dgm:pt modelId="{5524541E-6A9A-4790-9319-C634E6F3D0CE}" type="sibTrans" cxnId="{CC543F25-6F26-4F37-B1E9-C20E9C004586}">
      <dgm:prSet/>
      <dgm:spPr/>
      <dgm:t>
        <a:bodyPr/>
        <a:lstStyle/>
        <a:p>
          <a:pPr latinLnBrk="1"/>
          <a:endParaRPr lang="ko-KR" altLang="en-US"/>
        </a:p>
      </dgm:t>
    </dgm:pt>
    <dgm:pt modelId="{72AA5B92-5588-4A9B-AB41-75FC771FC32F}">
      <dgm:prSet custT="1"/>
      <dgm:spPr/>
      <dgm:t>
        <a:bodyPr/>
        <a:lstStyle/>
        <a:p>
          <a:pPr latinLnBrk="1"/>
          <a:r>
            <a:rPr lang="ko-KR" altLang="en-US" sz="2800" dirty="0" smtClean="0"/>
            <a:t>만기요람</a:t>
          </a:r>
          <a:endParaRPr lang="ko-KR" altLang="en-US" sz="2800" dirty="0"/>
        </a:p>
      </dgm:t>
    </dgm:pt>
    <dgm:pt modelId="{CA241190-6623-465F-9132-E57477CA6330}" type="parTrans" cxnId="{CF920741-1209-47FC-971E-E5CA00B96D6B}">
      <dgm:prSet/>
      <dgm:spPr/>
      <dgm:t>
        <a:bodyPr/>
        <a:lstStyle/>
        <a:p>
          <a:pPr latinLnBrk="1"/>
          <a:endParaRPr lang="ko-KR" altLang="en-US"/>
        </a:p>
      </dgm:t>
    </dgm:pt>
    <dgm:pt modelId="{8C1D31DC-E43B-4127-843C-C5158321CFA2}" type="sibTrans" cxnId="{CF920741-1209-47FC-971E-E5CA00B96D6B}">
      <dgm:prSet/>
      <dgm:spPr/>
      <dgm:t>
        <a:bodyPr/>
        <a:lstStyle/>
        <a:p>
          <a:pPr latinLnBrk="1"/>
          <a:endParaRPr lang="ko-KR" altLang="en-US"/>
        </a:p>
      </dgm:t>
    </dgm:pt>
    <dgm:pt modelId="{080D334F-946F-4EE3-AAED-BE7A6AF4AEFA}" type="pres">
      <dgm:prSet presAssocID="{3275718A-F06C-469F-90A4-E0F9644DE2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6F6BC5-7D46-409B-B10A-9B41D81809EB}" type="pres">
      <dgm:prSet presAssocID="{1D420758-26BF-4C8F-B260-9931D0806260}" presName="composite" presStyleCnt="0"/>
      <dgm:spPr/>
    </dgm:pt>
    <dgm:pt modelId="{5F936FAD-8664-4577-93A8-856427F67DF2}" type="pres">
      <dgm:prSet presAssocID="{1D420758-26BF-4C8F-B260-9931D080626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DE2CDF-541C-46C2-8BE5-4989B867273E}" type="pres">
      <dgm:prSet presAssocID="{1D420758-26BF-4C8F-B260-9931D080626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90EEAA-24FA-4176-986B-95A4D67D173C}" type="pres">
      <dgm:prSet presAssocID="{4CDE8B04-7B52-4388-92F1-202468C3E0F9}" presName="sp" presStyleCnt="0"/>
      <dgm:spPr/>
    </dgm:pt>
    <dgm:pt modelId="{F051BCE4-73F8-49D7-83D0-7C8C1BC69E07}" type="pres">
      <dgm:prSet presAssocID="{EE53D810-D08D-4D21-9F58-5349903F122F}" presName="composite" presStyleCnt="0"/>
      <dgm:spPr/>
    </dgm:pt>
    <dgm:pt modelId="{534564A2-AADA-4BDD-8F47-AE7D0B7839B3}" type="pres">
      <dgm:prSet presAssocID="{EE53D810-D08D-4D21-9F58-5349903F12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B0FF30-FE7C-465A-A0DC-7D6054F8B595}" type="pres">
      <dgm:prSet presAssocID="{EE53D810-D08D-4D21-9F58-5349903F12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5213EB-6C62-4020-A0F8-00E6F29E30D5}" type="pres">
      <dgm:prSet presAssocID="{5524541E-6A9A-4790-9319-C634E6F3D0CE}" presName="sp" presStyleCnt="0"/>
      <dgm:spPr/>
    </dgm:pt>
    <dgm:pt modelId="{1BFED9F8-9F0A-4BBB-A4C1-AB8CCCA7FADD}" type="pres">
      <dgm:prSet presAssocID="{F7AA482A-10BE-404D-BA6D-CB86523C8784}" presName="composite" presStyleCnt="0"/>
      <dgm:spPr/>
    </dgm:pt>
    <dgm:pt modelId="{658E1730-C86D-4797-98DC-2659A0DE1D8B}" type="pres">
      <dgm:prSet presAssocID="{F7AA482A-10BE-404D-BA6D-CB86523C878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DEB5C6-EFCC-4F51-9A6E-BD2D6DC89E3C}" type="pres">
      <dgm:prSet presAssocID="{F7AA482A-10BE-404D-BA6D-CB86523C878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FCB3B3-C5F8-48C5-8811-E4548F3C1A1D}" type="pres">
      <dgm:prSet presAssocID="{38D2E3DC-3118-4B43-B940-314543714837}" presName="sp" presStyleCnt="0"/>
      <dgm:spPr/>
    </dgm:pt>
    <dgm:pt modelId="{349587CE-3AD1-453D-9EA9-7020EC6A84FE}" type="pres">
      <dgm:prSet presAssocID="{5593DC8B-B5A5-422D-B544-19518B591FFA}" presName="composite" presStyleCnt="0"/>
      <dgm:spPr/>
    </dgm:pt>
    <dgm:pt modelId="{BBBFE813-7971-4486-B26F-50B2A16C934A}" type="pres">
      <dgm:prSet presAssocID="{5593DC8B-B5A5-422D-B544-19518B591FF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A5D84A-2789-46A8-BA1E-DBC9DF934548}" type="pres">
      <dgm:prSet presAssocID="{5593DC8B-B5A5-422D-B544-19518B591FF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594ECA0-7EC2-4932-AABF-F9D65515A29D}" srcId="{3275718A-F06C-469F-90A4-E0F9644DE2F5}" destId="{F7AA482A-10BE-404D-BA6D-CB86523C8784}" srcOrd="2" destOrd="0" parTransId="{04BF8E82-A0D8-4A18-BC1F-224D78B44845}" sibTransId="{38D2E3DC-3118-4B43-B940-314543714837}"/>
    <dgm:cxn modelId="{CCD91EF2-1ECD-4BEB-87A7-2A734F44C3C1}" type="presOf" srcId="{1D420758-26BF-4C8F-B260-9931D0806260}" destId="{5F936FAD-8664-4577-93A8-856427F67DF2}" srcOrd="0" destOrd="0" presId="urn:microsoft.com/office/officeart/2005/8/layout/chevron2"/>
    <dgm:cxn modelId="{D0AA5140-B912-4A80-82A8-501E02186380}" type="presOf" srcId="{EE53D810-D08D-4D21-9F58-5349903F122F}" destId="{534564A2-AADA-4BDD-8F47-AE7D0B7839B3}" srcOrd="0" destOrd="0" presId="urn:microsoft.com/office/officeart/2005/8/layout/chevron2"/>
    <dgm:cxn modelId="{50444F72-1F90-4DEB-8D99-0A71D4575E9E}" type="presOf" srcId="{F7AA482A-10BE-404D-BA6D-CB86523C8784}" destId="{658E1730-C86D-4797-98DC-2659A0DE1D8B}" srcOrd="0" destOrd="0" presId="urn:microsoft.com/office/officeart/2005/8/layout/chevron2"/>
    <dgm:cxn modelId="{CF920741-1209-47FC-971E-E5CA00B96D6B}" srcId="{EE53D810-D08D-4D21-9F58-5349903F122F}" destId="{72AA5B92-5588-4A9B-AB41-75FC771FC32F}" srcOrd="0" destOrd="0" parTransId="{CA241190-6623-465F-9132-E57477CA6330}" sibTransId="{8C1D31DC-E43B-4127-843C-C5158321CFA2}"/>
    <dgm:cxn modelId="{A2472695-8712-444F-8BCE-C828FDD495F9}" srcId="{F7AA482A-10BE-404D-BA6D-CB86523C8784}" destId="{FCB83350-FD85-4789-91C0-E6C948180E05}" srcOrd="0" destOrd="0" parTransId="{BF396B09-FEA1-4E9B-9F05-41612C7AE5F8}" sibTransId="{6B2C7DE3-159F-4F5C-A310-8E6592C51738}"/>
    <dgm:cxn modelId="{D59FA397-9802-4F69-AE7A-01DCBE05C719}" type="presOf" srcId="{3275718A-F06C-469F-90A4-E0F9644DE2F5}" destId="{080D334F-946F-4EE3-AAED-BE7A6AF4AEFA}" srcOrd="0" destOrd="0" presId="urn:microsoft.com/office/officeart/2005/8/layout/chevron2"/>
    <dgm:cxn modelId="{DCE0C8C0-18D5-4E9F-8BAF-79640D1644C1}" srcId="{1D420758-26BF-4C8F-B260-9931D0806260}" destId="{4EBEAF05-DB37-4642-A533-B2F16FFA7174}" srcOrd="0" destOrd="0" parTransId="{F6601176-8942-4503-9767-C157D23FD36B}" sibTransId="{3760362F-A3B0-454D-A59B-4B440A07571F}"/>
    <dgm:cxn modelId="{55475DBE-8F67-4429-BD22-F520E6CE9172}" type="presOf" srcId="{FCB83350-FD85-4789-91C0-E6C948180E05}" destId="{CDDEB5C6-EFCC-4F51-9A6E-BD2D6DC89E3C}" srcOrd="0" destOrd="0" presId="urn:microsoft.com/office/officeart/2005/8/layout/chevron2"/>
    <dgm:cxn modelId="{B901C6ED-0927-401C-B801-764DD5BF8A4B}" srcId="{3275718A-F06C-469F-90A4-E0F9644DE2F5}" destId="{5593DC8B-B5A5-422D-B544-19518B591FFA}" srcOrd="3" destOrd="0" parTransId="{721226BC-1517-4D12-BAFC-540136A2D138}" sibTransId="{4FCABD6F-3A0D-4154-AEDB-4F0CE80072FC}"/>
    <dgm:cxn modelId="{CC543F25-6F26-4F37-B1E9-C20E9C004586}" srcId="{3275718A-F06C-469F-90A4-E0F9644DE2F5}" destId="{EE53D810-D08D-4D21-9F58-5349903F122F}" srcOrd="1" destOrd="0" parTransId="{C41FA4DE-175D-49DE-BFDF-AB5D113EECC2}" sibTransId="{5524541E-6A9A-4790-9319-C634E6F3D0CE}"/>
    <dgm:cxn modelId="{F8BA3912-C73A-4638-82ED-D46DE39AAD10}" type="presOf" srcId="{4BBED764-C768-47A7-8C45-7740771EFD20}" destId="{EAA5D84A-2789-46A8-BA1E-DBC9DF934548}" srcOrd="0" destOrd="0" presId="urn:microsoft.com/office/officeart/2005/8/layout/chevron2"/>
    <dgm:cxn modelId="{E65478C9-2AD0-4A26-BDE4-096B48575981}" srcId="{3275718A-F06C-469F-90A4-E0F9644DE2F5}" destId="{1D420758-26BF-4C8F-B260-9931D0806260}" srcOrd="0" destOrd="0" parTransId="{6F07D4C5-1A27-409A-BB5A-D2ACC840E35F}" sibTransId="{4CDE8B04-7B52-4388-92F1-202468C3E0F9}"/>
    <dgm:cxn modelId="{87D747B7-3B5D-4A9C-B568-43CCC20C3D1D}" srcId="{5593DC8B-B5A5-422D-B544-19518B591FFA}" destId="{4BBED764-C768-47A7-8C45-7740771EFD20}" srcOrd="0" destOrd="0" parTransId="{4D723D1C-785B-4E5F-BD28-FCB8E09CFF91}" sibTransId="{8EE7E868-6C4A-44EC-B2A5-BEBDE4015D46}"/>
    <dgm:cxn modelId="{114EA170-C094-4E9C-8C51-8174BD99D87F}" type="presOf" srcId="{72AA5B92-5588-4A9B-AB41-75FC771FC32F}" destId="{45B0FF30-FE7C-465A-A0DC-7D6054F8B595}" srcOrd="0" destOrd="0" presId="urn:microsoft.com/office/officeart/2005/8/layout/chevron2"/>
    <dgm:cxn modelId="{C03A2C71-812D-4534-8FF8-C23E9E2A00CD}" type="presOf" srcId="{4EBEAF05-DB37-4642-A533-B2F16FFA7174}" destId="{95DE2CDF-541C-46C2-8BE5-4989B867273E}" srcOrd="0" destOrd="0" presId="urn:microsoft.com/office/officeart/2005/8/layout/chevron2"/>
    <dgm:cxn modelId="{8AAF386A-7F92-47EE-8821-2353F3CFB04B}" type="presOf" srcId="{5593DC8B-B5A5-422D-B544-19518B591FFA}" destId="{BBBFE813-7971-4486-B26F-50B2A16C934A}" srcOrd="0" destOrd="0" presId="urn:microsoft.com/office/officeart/2005/8/layout/chevron2"/>
    <dgm:cxn modelId="{618AC6EC-B664-40FC-8D88-FF510940CC8A}" type="presParOf" srcId="{080D334F-946F-4EE3-AAED-BE7A6AF4AEFA}" destId="{D66F6BC5-7D46-409B-B10A-9B41D81809EB}" srcOrd="0" destOrd="0" presId="urn:microsoft.com/office/officeart/2005/8/layout/chevron2"/>
    <dgm:cxn modelId="{DEA48CCF-708E-4319-834A-42A1C03D849A}" type="presParOf" srcId="{D66F6BC5-7D46-409B-B10A-9B41D81809EB}" destId="{5F936FAD-8664-4577-93A8-856427F67DF2}" srcOrd="0" destOrd="0" presId="urn:microsoft.com/office/officeart/2005/8/layout/chevron2"/>
    <dgm:cxn modelId="{1F1AFE90-F691-4960-B94D-A8599A1EEAA6}" type="presParOf" srcId="{D66F6BC5-7D46-409B-B10A-9B41D81809EB}" destId="{95DE2CDF-541C-46C2-8BE5-4989B867273E}" srcOrd="1" destOrd="0" presId="urn:microsoft.com/office/officeart/2005/8/layout/chevron2"/>
    <dgm:cxn modelId="{E60EBBD1-FAAF-4DBE-98A5-25B397BBA4EC}" type="presParOf" srcId="{080D334F-946F-4EE3-AAED-BE7A6AF4AEFA}" destId="{FB90EEAA-24FA-4176-986B-95A4D67D173C}" srcOrd="1" destOrd="0" presId="urn:microsoft.com/office/officeart/2005/8/layout/chevron2"/>
    <dgm:cxn modelId="{74A40D3C-F25C-4EA7-AC6B-2A3F5B64C6C4}" type="presParOf" srcId="{080D334F-946F-4EE3-AAED-BE7A6AF4AEFA}" destId="{F051BCE4-73F8-49D7-83D0-7C8C1BC69E07}" srcOrd="2" destOrd="0" presId="urn:microsoft.com/office/officeart/2005/8/layout/chevron2"/>
    <dgm:cxn modelId="{793D90F3-80E2-44FD-AD9C-271C33EDDB81}" type="presParOf" srcId="{F051BCE4-73F8-49D7-83D0-7C8C1BC69E07}" destId="{534564A2-AADA-4BDD-8F47-AE7D0B7839B3}" srcOrd="0" destOrd="0" presId="urn:microsoft.com/office/officeart/2005/8/layout/chevron2"/>
    <dgm:cxn modelId="{577EACD2-3120-4ABE-8868-013682D6F3B9}" type="presParOf" srcId="{F051BCE4-73F8-49D7-83D0-7C8C1BC69E07}" destId="{45B0FF30-FE7C-465A-A0DC-7D6054F8B595}" srcOrd="1" destOrd="0" presId="urn:microsoft.com/office/officeart/2005/8/layout/chevron2"/>
    <dgm:cxn modelId="{18A71668-D2AC-4C27-B13C-01F4E610C0F5}" type="presParOf" srcId="{080D334F-946F-4EE3-AAED-BE7A6AF4AEFA}" destId="{0E5213EB-6C62-4020-A0F8-00E6F29E30D5}" srcOrd="3" destOrd="0" presId="urn:microsoft.com/office/officeart/2005/8/layout/chevron2"/>
    <dgm:cxn modelId="{45A24945-C9AA-446F-972E-AB14E5DB8B3C}" type="presParOf" srcId="{080D334F-946F-4EE3-AAED-BE7A6AF4AEFA}" destId="{1BFED9F8-9F0A-4BBB-A4C1-AB8CCCA7FADD}" srcOrd="4" destOrd="0" presId="urn:microsoft.com/office/officeart/2005/8/layout/chevron2"/>
    <dgm:cxn modelId="{CA60FC35-85F6-46B1-BAB2-FDAD8EBE9889}" type="presParOf" srcId="{1BFED9F8-9F0A-4BBB-A4C1-AB8CCCA7FADD}" destId="{658E1730-C86D-4797-98DC-2659A0DE1D8B}" srcOrd="0" destOrd="0" presId="urn:microsoft.com/office/officeart/2005/8/layout/chevron2"/>
    <dgm:cxn modelId="{6BF2C086-888F-4A6C-AD4E-38E86278D1B1}" type="presParOf" srcId="{1BFED9F8-9F0A-4BBB-A4C1-AB8CCCA7FADD}" destId="{CDDEB5C6-EFCC-4F51-9A6E-BD2D6DC89E3C}" srcOrd="1" destOrd="0" presId="urn:microsoft.com/office/officeart/2005/8/layout/chevron2"/>
    <dgm:cxn modelId="{B734DD68-EBC5-4E70-AF6F-191347C0D909}" type="presParOf" srcId="{080D334F-946F-4EE3-AAED-BE7A6AF4AEFA}" destId="{58FCB3B3-C5F8-48C5-8811-E4548F3C1A1D}" srcOrd="5" destOrd="0" presId="urn:microsoft.com/office/officeart/2005/8/layout/chevron2"/>
    <dgm:cxn modelId="{2DE19556-5ECC-465F-AED5-848980A83F35}" type="presParOf" srcId="{080D334F-946F-4EE3-AAED-BE7A6AF4AEFA}" destId="{349587CE-3AD1-453D-9EA9-7020EC6A84FE}" srcOrd="6" destOrd="0" presId="urn:microsoft.com/office/officeart/2005/8/layout/chevron2"/>
    <dgm:cxn modelId="{7289FB4B-2B75-49B1-9951-31389C797ADF}" type="presParOf" srcId="{349587CE-3AD1-453D-9EA9-7020EC6A84FE}" destId="{BBBFE813-7971-4486-B26F-50B2A16C934A}" srcOrd="0" destOrd="0" presId="urn:microsoft.com/office/officeart/2005/8/layout/chevron2"/>
    <dgm:cxn modelId="{863AEB84-DCD8-4F8F-8475-F02E5601D48B}" type="presParOf" srcId="{349587CE-3AD1-453D-9EA9-7020EC6A84FE}" destId="{EAA5D84A-2789-46A8-BA1E-DBC9DF934548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75718A-F06C-469F-90A4-E0F9644DE2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D420758-26BF-4C8F-B260-9931D0806260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1876</a:t>
          </a:r>
          <a:r>
            <a:rPr lang="ko-KR" altLang="en-US" sz="2000" dirty="0" smtClean="0"/>
            <a:t>년</a:t>
          </a:r>
          <a:endParaRPr lang="ko-KR" altLang="en-US" sz="2000" dirty="0"/>
        </a:p>
      </dgm:t>
    </dgm:pt>
    <dgm:pt modelId="{6F07D4C5-1A27-409A-BB5A-D2ACC840E35F}" type="parTrans" cxnId="{E65478C9-2AD0-4A26-BDE4-096B48575981}">
      <dgm:prSet/>
      <dgm:spPr/>
      <dgm:t>
        <a:bodyPr/>
        <a:lstStyle/>
        <a:p>
          <a:pPr latinLnBrk="1"/>
          <a:endParaRPr lang="ko-KR" altLang="en-US"/>
        </a:p>
      </dgm:t>
    </dgm:pt>
    <dgm:pt modelId="{4CDE8B04-7B52-4388-92F1-202468C3E0F9}" type="sibTrans" cxnId="{E65478C9-2AD0-4A26-BDE4-096B48575981}">
      <dgm:prSet/>
      <dgm:spPr/>
      <dgm:t>
        <a:bodyPr/>
        <a:lstStyle/>
        <a:p>
          <a:pPr latinLnBrk="1"/>
          <a:endParaRPr lang="ko-KR" altLang="en-US"/>
        </a:p>
      </dgm:t>
    </dgm:pt>
    <dgm:pt modelId="{4EBEAF05-DB37-4642-A533-B2F16FFA7174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일본 전국 지적 조사</a:t>
          </a:r>
          <a:r>
            <a:rPr lang="en-US" altLang="ko-KR" sz="2800" dirty="0" smtClean="0"/>
            <a:t>, </a:t>
          </a:r>
          <a:r>
            <a:rPr lang="ko-KR" altLang="en-US" sz="2800" dirty="0" smtClean="0"/>
            <a:t>지도제작</a:t>
          </a:r>
          <a:endParaRPr lang="ko-KR" altLang="en-US" sz="2800" dirty="0"/>
        </a:p>
      </dgm:t>
    </dgm:pt>
    <dgm:pt modelId="{F6601176-8942-4503-9767-C157D23FD36B}" type="parTrans" cxnId="{DCE0C8C0-18D5-4E9F-8BAF-79640D1644C1}">
      <dgm:prSet/>
      <dgm:spPr/>
      <dgm:t>
        <a:bodyPr/>
        <a:lstStyle/>
        <a:p>
          <a:pPr latinLnBrk="1"/>
          <a:endParaRPr lang="ko-KR" altLang="en-US"/>
        </a:p>
      </dgm:t>
    </dgm:pt>
    <dgm:pt modelId="{3760362F-A3B0-454D-A59B-4B440A07571F}" type="sibTrans" cxnId="{DCE0C8C0-18D5-4E9F-8BAF-79640D1644C1}">
      <dgm:prSet/>
      <dgm:spPr/>
      <dgm:t>
        <a:bodyPr/>
        <a:lstStyle/>
        <a:p>
          <a:pPr latinLnBrk="1"/>
          <a:endParaRPr lang="ko-KR" altLang="en-US"/>
        </a:p>
      </dgm:t>
    </dgm:pt>
    <dgm:pt modelId="{F7AA482A-10BE-404D-BA6D-CB86523C8784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1883</a:t>
          </a:r>
          <a:r>
            <a:rPr lang="ko-KR" altLang="en-US" sz="2000" dirty="0" smtClean="0"/>
            <a:t>년</a:t>
          </a:r>
          <a:endParaRPr lang="ko-KR" altLang="en-US" sz="2000" dirty="0"/>
        </a:p>
      </dgm:t>
    </dgm:pt>
    <dgm:pt modelId="{04BF8E82-A0D8-4A18-BC1F-224D78B44845}" type="parTrans" cxnId="{7594ECA0-7EC2-4932-AABF-F9D65515A29D}">
      <dgm:prSet/>
      <dgm:spPr/>
      <dgm:t>
        <a:bodyPr/>
        <a:lstStyle/>
        <a:p>
          <a:pPr latinLnBrk="1"/>
          <a:endParaRPr lang="ko-KR" altLang="en-US"/>
        </a:p>
      </dgm:t>
    </dgm:pt>
    <dgm:pt modelId="{38D2E3DC-3118-4B43-B940-314543714837}" type="sibTrans" cxnId="{7594ECA0-7EC2-4932-AABF-F9D65515A29D}">
      <dgm:prSet/>
      <dgm:spPr/>
      <dgm:t>
        <a:bodyPr/>
        <a:lstStyle/>
        <a:p>
          <a:pPr latinLnBrk="1"/>
          <a:endParaRPr lang="ko-KR" altLang="en-US"/>
        </a:p>
      </dgm:t>
    </dgm:pt>
    <dgm:pt modelId="{FCB83350-FD85-4789-91C0-E6C948180E05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울릉도 재개 척 정책</a:t>
          </a:r>
          <a:endParaRPr lang="ko-KR" altLang="en-US" sz="2800" dirty="0"/>
        </a:p>
      </dgm:t>
    </dgm:pt>
    <dgm:pt modelId="{BF396B09-FEA1-4E9B-9F05-41612C7AE5F8}" type="parTrans" cxnId="{A2472695-8712-444F-8BCE-C828FDD495F9}">
      <dgm:prSet/>
      <dgm:spPr/>
      <dgm:t>
        <a:bodyPr/>
        <a:lstStyle/>
        <a:p>
          <a:pPr latinLnBrk="1"/>
          <a:endParaRPr lang="ko-KR" altLang="en-US"/>
        </a:p>
      </dgm:t>
    </dgm:pt>
    <dgm:pt modelId="{6B2C7DE3-159F-4F5C-A310-8E6592C51738}" type="sibTrans" cxnId="{A2472695-8712-444F-8BCE-C828FDD495F9}">
      <dgm:prSet/>
      <dgm:spPr/>
      <dgm:t>
        <a:bodyPr/>
        <a:lstStyle/>
        <a:p>
          <a:pPr latinLnBrk="1"/>
          <a:endParaRPr lang="ko-KR" altLang="en-US"/>
        </a:p>
      </dgm:t>
    </dgm:pt>
    <dgm:pt modelId="{5593DC8B-B5A5-422D-B544-19518B591FFA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1900</a:t>
          </a:r>
          <a:r>
            <a:rPr lang="ko-KR" altLang="en-US" sz="2000" dirty="0" smtClean="0"/>
            <a:t>년</a:t>
          </a:r>
          <a:endParaRPr lang="ko-KR" altLang="en-US" sz="2000" dirty="0"/>
        </a:p>
      </dgm:t>
    </dgm:pt>
    <dgm:pt modelId="{721226BC-1517-4D12-BAFC-540136A2D138}" type="parTrans" cxnId="{B901C6ED-0927-401C-B801-764DD5BF8A4B}">
      <dgm:prSet/>
      <dgm:spPr/>
      <dgm:t>
        <a:bodyPr/>
        <a:lstStyle/>
        <a:p>
          <a:pPr latinLnBrk="1"/>
          <a:endParaRPr lang="ko-KR" altLang="en-US"/>
        </a:p>
      </dgm:t>
    </dgm:pt>
    <dgm:pt modelId="{4FCABD6F-3A0D-4154-AEDB-4F0CE80072FC}" type="sibTrans" cxnId="{B901C6ED-0927-401C-B801-764DD5BF8A4B}">
      <dgm:prSet/>
      <dgm:spPr/>
      <dgm:t>
        <a:bodyPr/>
        <a:lstStyle/>
        <a:p>
          <a:pPr latinLnBrk="1"/>
          <a:endParaRPr lang="ko-KR" altLang="en-US"/>
        </a:p>
      </dgm:t>
    </dgm:pt>
    <dgm:pt modelId="{4BBED764-C768-47A7-8C45-7740771EFD20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대한제국 칙령 제 </a:t>
          </a:r>
          <a:r>
            <a:rPr lang="en-US" altLang="ko-KR" sz="2800" dirty="0" smtClean="0"/>
            <a:t>41</a:t>
          </a:r>
          <a:r>
            <a:rPr lang="ko-KR" altLang="en-US" sz="2800" dirty="0" smtClean="0"/>
            <a:t>호</a:t>
          </a:r>
          <a:endParaRPr lang="ko-KR" altLang="en-US" sz="2800" dirty="0"/>
        </a:p>
      </dgm:t>
    </dgm:pt>
    <dgm:pt modelId="{4D723D1C-785B-4E5F-BD28-FCB8E09CFF91}" type="parTrans" cxnId="{87D747B7-3B5D-4A9C-B568-43CCC20C3D1D}">
      <dgm:prSet/>
      <dgm:spPr/>
      <dgm:t>
        <a:bodyPr/>
        <a:lstStyle/>
        <a:p>
          <a:pPr latinLnBrk="1"/>
          <a:endParaRPr lang="ko-KR" altLang="en-US"/>
        </a:p>
      </dgm:t>
    </dgm:pt>
    <dgm:pt modelId="{8EE7E868-6C4A-44EC-B2A5-BEBDE4015D46}" type="sibTrans" cxnId="{87D747B7-3B5D-4A9C-B568-43CCC20C3D1D}">
      <dgm:prSet/>
      <dgm:spPr/>
      <dgm:t>
        <a:bodyPr/>
        <a:lstStyle/>
        <a:p>
          <a:pPr latinLnBrk="1"/>
          <a:endParaRPr lang="ko-KR" altLang="en-US"/>
        </a:p>
      </dgm:t>
    </dgm:pt>
    <dgm:pt modelId="{EE53D810-D08D-4D21-9F58-5349903F122F}">
      <dgm:prSet custT="1"/>
      <dgm:spPr/>
      <dgm:t>
        <a:bodyPr/>
        <a:lstStyle/>
        <a:p>
          <a:pPr latinLnBrk="1"/>
          <a:r>
            <a:rPr lang="en-US" altLang="ko-KR" sz="2000" dirty="0" smtClean="0"/>
            <a:t>1876</a:t>
          </a:r>
          <a:r>
            <a:rPr lang="ko-KR" altLang="en-US" sz="2000" dirty="0" smtClean="0"/>
            <a:t>년</a:t>
          </a:r>
          <a:endParaRPr lang="ko-KR" altLang="en-US" sz="2000" dirty="0"/>
        </a:p>
      </dgm:t>
    </dgm:pt>
    <dgm:pt modelId="{C41FA4DE-175D-49DE-BFDF-AB5D113EECC2}" type="parTrans" cxnId="{CC543F25-6F26-4F37-B1E9-C20E9C004586}">
      <dgm:prSet/>
      <dgm:spPr/>
      <dgm:t>
        <a:bodyPr/>
        <a:lstStyle/>
        <a:p>
          <a:pPr latinLnBrk="1"/>
          <a:endParaRPr lang="ko-KR" altLang="en-US"/>
        </a:p>
      </dgm:t>
    </dgm:pt>
    <dgm:pt modelId="{5524541E-6A9A-4790-9319-C634E6F3D0CE}" type="sibTrans" cxnId="{CC543F25-6F26-4F37-B1E9-C20E9C004586}">
      <dgm:prSet/>
      <dgm:spPr/>
      <dgm:t>
        <a:bodyPr/>
        <a:lstStyle/>
        <a:p>
          <a:pPr latinLnBrk="1"/>
          <a:endParaRPr lang="ko-KR" altLang="en-US"/>
        </a:p>
      </dgm:t>
    </dgm:pt>
    <dgm:pt modelId="{72AA5B92-5588-4A9B-AB41-75FC771FC32F}">
      <dgm:prSet custT="1"/>
      <dgm:spPr/>
      <dgm:t>
        <a:bodyPr/>
        <a:lstStyle/>
        <a:p>
          <a:pPr latinLnBrk="1"/>
          <a:r>
            <a:rPr lang="ko-KR" altLang="en-US" sz="2800" dirty="0" smtClean="0"/>
            <a:t>일본정부의 송도개척지의</a:t>
          </a:r>
          <a:endParaRPr lang="ko-KR" altLang="en-US" sz="2800" dirty="0"/>
        </a:p>
      </dgm:t>
    </dgm:pt>
    <dgm:pt modelId="{CA241190-6623-465F-9132-E57477CA6330}" type="parTrans" cxnId="{CF920741-1209-47FC-971E-E5CA00B96D6B}">
      <dgm:prSet/>
      <dgm:spPr/>
      <dgm:t>
        <a:bodyPr/>
        <a:lstStyle/>
        <a:p>
          <a:pPr latinLnBrk="1"/>
          <a:endParaRPr lang="ko-KR" altLang="en-US"/>
        </a:p>
      </dgm:t>
    </dgm:pt>
    <dgm:pt modelId="{8C1D31DC-E43B-4127-843C-C5158321CFA2}" type="sibTrans" cxnId="{CF920741-1209-47FC-971E-E5CA00B96D6B}">
      <dgm:prSet/>
      <dgm:spPr/>
      <dgm:t>
        <a:bodyPr/>
        <a:lstStyle/>
        <a:p>
          <a:pPr latinLnBrk="1"/>
          <a:endParaRPr lang="ko-KR" altLang="en-US"/>
        </a:p>
      </dgm:t>
    </dgm:pt>
    <dgm:pt modelId="{080D334F-946F-4EE3-AAED-BE7A6AF4AEFA}" type="pres">
      <dgm:prSet presAssocID="{3275718A-F06C-469F-90A4-E0F9644DE2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6F6BC5-7D46-409B-B10A-9B41D81809EB}" type="pres">
      <dgm:prSet presAssocID="{1D420758-26BF-4C8F-B260-9931D0806260}" presName="composite" presStyleCnt="0"/>
      <dgm:spPr/>
    </dgm:pt>
    <dgm:pt modelId="{5F936FAD-8664-4577-93A8-856427F67DF2}" type="pres">
      <dgm:prSet presAssocID="{1D420758-26BF-4C8F-B260-9931D080626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DE2CDF-541C-46C2-8BE5-4989B867273E}" type="pres">
      <dgm:prSet presAssocID="{1D420758-26BF-4C8F-B260-9931D080626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90EEAA-24FA-4176-986B-95A4D67D173C}" type="pres">
      <dgm:prSet presAssocID="{4CDE8B04-7B52-4388-92F1-202468C3E0F9}" presName="sp" presStyleCnt="0"/>
      <dgm:spPr/>
    </dgm:pt>
    <dgm:pt modelId="{F051BCE4-73F8-49D7-83D0-7C8C1BC69E07}" type="pres">
      <dgm:prSet presAssocID="{EE53D810-D08D-4D21-9F58-5349903F122F}" presName="composite" presStyleCnt="0"/>
      <dgm:spPr/>
    </dgm:pt>
    <dgm:pt modelId="{534564A2-AADA-4BDD-8F47-AE7D0B7839B3}" type="pres">
      <dgm:prSet presAssocID="{EE53D810-D08D-4D21-9F58-5349903F12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B0FF30-FE7C-465A-A0DC-7D6054F8B595}" type="pres">
      <dgm:prSet presAssocID="{EE53D810-D08D-4D21-9F58-5349903F12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5213EB-6C62-4020-A0F8-00E6F29E30D5}" type="pres">
      <dgm:prSet presAssocID="{5524541E-6A9A-4790-9319-C634E6F3D0CE}" presName="sp" presStyleCnt="0"/>
      <dgm:spPr/>
    </dgm:pt>
    <dgm:pt modelId="{1BFED9F8-9F0A-4BBB-A4C1-AB8CCCA7FADD}" type="pres">
      <dgm:prSet presAssocID="{F7AA482A-10BE-404D-BA6D-CB86523C8784}" presName="composite" presStyleCnt="0"/>
      <dgm:spPr/>
    </dgm:pt>
    <dgm:pt modelId="{658E1730-C86D-4797-98DC-2659A0DE1D8B}" type="pres">
      <dgm:prSet presAssocID="{F7AA482A-10BE-404D-BA6D-CB86523C878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DEB5C6-EFCC-4F51-9A6E-BD2D6DC89E3C}" type="pres">
      <dgm:prSet presAssocID="{F7AA482A-10BE-404D-BA6D-CB86523C878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FCB3B3-C5F8-48C5-8811-E4548F3C1A1D}" type="pres">
      <dgm:prSet presAssocID="{38D2E3DC-3118-4B43-B940-314543714837}" presName="sp" presStyleCnt="0"/>
      <dgm:spPr/>
    </dgm:pt>
    <dgm:pt modelId="{349587CE-3AD1-453D-9EA9-7020EC6A84FE}" type="pres">
      <dgm:prSet presAssocID="{5593DC8B-B5A5-422D-B544-19518B591FFA}" presName="composite" presStyleCnt="0"/>
      <dgm:spPr/>
    </dgm:pt>
    <dgm:pt modelId="{BBBFE813-7971-4486-B26F-50B2A16C934A}" type="pres">
      <dgm:prSet presAssocID="{5593DC8B-B5A5-422D-B544-19518B591FF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A5D84A-2789-46A8-BA1E-DBC9DF934548}" type="pres">
      <dgm:prSet presAssocID="{5593DC8B-B5A5-422D-B544-19518B591FF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3C2B39D-D128-4BB2-8656-B3F0168BF8A1}" type="presOf" srcId="{4EBEAF05-DB37-4642-A533-B2F16FFA7174}" destId="{95DE2CDF-541C-46C2-8BE5-4989B867273E}" srcOrd="0" destOrd="0" presId="urn:microsoft.com/office/officeart/2005/8/layout/chevron2"/>
    <dgm:cxn modelId="{7594ECA0-7EC2-4932-AABF-F9D65515A29D}" srcId="{3275718A-F06C-469F-90A4-E0F9644DE2F5}" destId="{F7AA482A-10BE-404D-BA6D-CB86523C8784}" srcOrd="2" destOrd="0" parTransId="{04BF8E82-A0D8-4A18-BC1F-224D78B44845}" sibTransId="{38D2E3DC-3118-4B43-B940-314543714837}"/>
    <dgm:cxn modelId="{3FC037EF-EE57-443B-922C-1724D8E19667}" type="presOf" srcId="{4BBED764-C768-47A7-8C45-7740771EFD20}" destId="{EAA5D84A-2789-46A8-BA1E-DBC9DF934548}" srcOrd="0" destOrd="0" presId="urn:microsoft.com/office/officeart/2005/8/layout/chevron2"/>
    <dgm:cxn modelId="{CF920741-1209-47FC-971E-E5CA00B96D6B}" srcId="{EE53D810-D08D-4D21-9F58-5349903F122F}" destId="{72AA5B92-5588-4A9B-AB41-75FC771FC32F}" srcOrd="0" destOrd="0" parTransId="{CA241190-6623-465F-9132-E57477CA6330}" sibTransId="{8C1D31DC-E43B-4127-843C-C5158321CFA2}"/>
    <dgm:cxn modelId="{2471C3F4-3AB7-4FC8-850A-926733C0E11B}" type="presOf" srcId="{3275718A-F06C-469F-90A4-E0F9644DE2F5}" destId="{080D334F-946F-4EE3-AAED-BE7A6AF4AEFA}" srcOrd="0" destOrd="0" presId="urn:microsoft.com/office/officeart/2005/8/layout/chevron2"/>
    <dgm:cxn modelId="{371C1B9F-6A06-4357-A3F2-9D433423AB2C}" type="presOf" srcId="{EE53D810-D08D-4D21-9F58-5349903F122F}" destId="{534564A2-AADA-4BDD-8F47-AE7D0B7839B3}" srcOrd="0" destOrd="0" presId="urn:microsoft.com/office/officeart/2005/8/layout/chevron2"/>
    <dgm:cxn modelId="{A2472695-8712-444F-8BCE-C828FDD495F9}" srcId="{F7AA482A-10BE-404D-BA6D-CB86523C8784}" destId="{FCB83350-FD85-4789-91C0-E6C948180E05}" srcOrd="0" destOrd="0" parTransId="{BF396B09-FEA1-4E9B-9F05-41612C7AE5F8}" sibTransId="{6B2C7DE3-159F-4F5C-A310-8E6592C51738}"/>
    <dgm:cxn modelId="{34356E7B-CF14-4B0A-A491-514CD042019D}" type="presOf" srcId="{F7AA482A-10BE-404D-BA6D-CB86523C8784}" destId="{658E1730-C86D-4797-98DC-2659A0DE1D8B}" srcOrd="0" destOrd="0" presId="urn:microsoft.com/office/officeart/2005/8/layout/chevron2"/>
    <dgm:cxn modelId="{BC3EABFE-0C0B-46E8-9385-8732FE62FBEB}" type="presOf" srcId="{1D420758-26BF-4C8F-B260-9931D0806260}" destId="{5F936FAD-8664-4577-93A8-856427F67DF2}" srcOrd="0" destOrd="0" presId="urn:microsoft.com/office/officeart/2005/8/layout/chevron2"/>
    <dgm:cxn modelId="{DCE0C8C0-18D5-4E9F-8BAF-79640D1644C1}" srcId="{1D420758-26BF-4C8F-B260-9931D0806260}" destId="{4EBEAF05-DB37-4642-A533-B2F16FFA7174}" srcOrd="0" destOrd="0" parTransId="{F6601176-8942-4503-9767-C157D23FD36B}" sibTransId="{3760362F-A3B0-454D-A59B-4B440A07571F}"/>
    <dgm:cxn modelId="{B901C6ED-0927-401C-B801-764DD5BF8A4B}" srcId="{3275718A-F06C-469F-90A4-E0F9644DE2F5}" destId="{5593DC8B-B5A5-422D-B544-19518B591FFA}" srcOrd="3" destOrd="0" parTransId="{721226BC-1517-4D12-BAFC-540136A2D138}" sibTransId="{4FCABD6F-3A0D-4154-AEDB-4F0CE80072FC}"/>
    <dgm:cxn modelId="{CC543F25-6F26-4F37-B1E9-C20E9C004586}" srcId="{3275718A-F06C-469F-90A4-E0F9644DE2F5}" destId="{EE53D810-D08D-4D21-9F58-5349903F122F}" srcOrd="1" destOrd="0" parTransId="{C41FA4DE-175D-49DE-BFDF-AB5D113EECC2}" sibTransId="{5524541E-6A9A-4790-9319-C634E6F3D0CE}"/>
    <dgm:cxn modelId="{058EC378-2EB8-4BFC-8974-DE1A47C16922}" type="presOf" srcId="{72AA5B92-5588-4A9B-AB41-75FC771FC32F}" destId="{45B0FF30-FE7C-465A-A0DC-7D6054F8B595}" srcOrd="0" destOrd="0" presId="urn:microsoft.com/office/officeart/2005/8/layout/chevron2"/>
    <dgm:cxn modelId="{E65478C9-2AD0-4A26-BDE4-096B48575981}" srcId="{3275718A-F06C-469F-90A4-E0F9644DE2F5}" destId="{1D420758-26BF-4C8F-B260-9931D0806260}" srcOrd="0" destOrd="0" parTransId="{6F07D4C5-1A27-409A-BB5A-D2ACC840E35F}" sibTransId="{4CDE8B04-7B52-4388-92F1-202468C3E0F9}"/>
    <dgm:cxn modelId="{99D8EFA4-9E12-4E46-B4AE-4DC64DE1393E}" type="presOf" srcId="{FCB83350-FD85-4789-91C0-E6C948180E05}" destId="{CDDEB5C6-EFCC-4F51-9A6E-BD2D6DC89E3C}" srcOrd="0" destOrd="0" presId="urn:microsoft.com/office/officeart/2005/8/layout/chevron2"/>
    <dgm:cxn modelId="{87D747B7-3B5D-4A9C-B568-43CCC20C3D1D}" srcId="{5593DC8B-B5A5-422D-B544-19518B591FFA}" destId="{4BBED764-C768-47A7-8C45-7740771EFD20}" srcOrd="0" destOrd="0" parTransId="{4D723D1C-785B-4E5F-BD28-FCB8E09CFF91}" sibTransId="{8EE7E868-6C4A-44EC-B2A5-BEBDE4015D46}"/>
    <dgm:cxn modelId="{D7C98656-624F-43DC-93BA-61BDE26D7A71}" type="presOf" srcId="{5593DC8B-B5A5-422D-B544-19518B591FFA}" destId="{BBBFE813-7971-4486-B26F-50B2A16C934A}" srcOrd="0" destOrd="0" presId="urn:microsoft.com/office/officeart/2005/8/layout/chevron2"/>
    <dgm:cxn modelId="{5604F100-6FA5-4C34-AF65-A81850A869CB}" type="presParOf" srcId="{080D334F-946F-4EE3-AAED-BE7A6AF4AEFA}" destId="{D66F6BC5-7D46-409B-B10A-9B41D81809EB}" srcOrd="0" destOrd="0" presId="urn:microsoft.com/office/officeart/2005/8/layout/chevron2"/>
    <dgm:cxn modelId="{4B38D65C-FDDB-4AB5-900F-82973194B5E8}" type="presParOf" srcId="{D66F6BC5-7D46-409B-B10A-9B41D81809EB}" destId="{5F936FAD-8664-4577-93A8-856427F67DF2}" srcOrd="0" destOrd="0" presId="urn:microsoft.com/office/officeart/2005/8/layout/chevron2"/>
    <dgm:cxn modelId="{1C187EE8-906B-4CA5-9487-7AE08811864F}" type="presParOf" srcId="{D66F6BC5-7D46-409B-B10A-9B41D81809EB}" destId="{95DE2CDF-541C-46C2-8BE5-4989B867273E}" srcOrd="1" destOrd="0" presId="urn:microsoft.com/office/officeart/2005/8/layout/chevron2"/>
    <dgm:cxn modelId="{4B8FAF9E-ACF7-473F-8824-92AD174FB785}" type="presParOf" srcId="{080D334F-946F-4EE3-AAED-BE7A6AF4AEFA}" destId="{FB90EEAA-24FA-4176-986B-95A4D67D173C}" srcOrd="1" destOrd="0" presId="urn:microsoft.com/office/officeart/2005/8/layout/chevron2"/>
    <dgm:cxn modelId="{48D15857-6D6E-4727-9CB1-609F1AB9CE6D}" type="presParOf" srcId="{080D334F-946F-4EE3-AAED-BE7A6AF4AEFA}" destId="{F051BCE4-73F8-49D7-83D0-7C8C1BC69E07}" srcOrd="2" destOrd="0" presId="urn:microsoft.com/office/officeart/2005/8/layout/chevron2"/>
    <dgm:cxn modelId="{8B13273D-BB79-43FE-94FA-F9276139AD5E}" type="presParOf" srcId="{F051BCE4-73F8-49D7-83D0-7C8C1BC69E07}" destId="{534564A2-AADA-4BDD-8F47-AE7D0B7839B3}" srcOrd="0" destOrd="0" presId="urn:microsoft.com/office/officeart/2005/8/layout/chevron2"/>
    <dgm:cxn modelId="{46EEDE07-0469-49E4-BB6E-1616D94EF8B3}" type="presParOf" srcId="{F051BCE4-73F8-49D7-83D0-7C8C1BC69E07}" destId="{45B0FF30-FE7C-465A-A0DC-7D6054F8B595}" srcOrd="1" destOrd="0" presId="urn:microsoft.com/office/officeart/2005/8/layout/chevron2"/>
    <dgm:cxn modelId="{1D93B8BF-C482-430C-964C-CE5693E746F4}" type="presParOf" srcId="{080D334F-946F-4EE3-AAED-BE7A6AF4AEFA}" destId="{0E5213EB-6C62-4020-A0F8-00E6F29E30D5}" srcOrd="3" destOrd="0" presId="urn:microsoft.com/office/officeart/2005/8/layout/chevron2"/>
    <dgm:cxn modelId="{34C81D67-486D-43F5-89C0-F4BE030C4039}" type="presParOf" srcId="{080D334F-946F-4EE3-AAED-BE7A6AF4AEFA}" destId="{1BFED9F8-9F0A-4BBB-A4C1-AB8CCCA7FADD}" srcOrd="4" destOrd="0" presId="urn:microsoft.com/office/officeart/2005/8/layout/chevron2"/>
    <dgm:cxn modelId="{D8C70C93-4C67-437D-A2C5-376345C30B67}" type="presParOf" srcId="{1BFED9F8-9F0A-4BBB-A4C1-AB8CCCA7FADD}" destId="{658E1730-C86D-4797-98DC-2659A0DE1D8B}" srcOrd="0" destOrd="0" presId="urn:microsoft.com/office/officeart/2005/8/layout/chevron2"/>
    <dgm:cxn modelId="{AD99AB4A-B80F-4130-91A0-A0DF8A59D09D}" type="presParOf" srcId="{1BFED9F8-9F0A-4BBB-A4C1-AB8CCCA7FADD}" destId="{CDDEB5C6-EFCC-4F51-9A6E-BD2D6DC89E3C}" srcOrd="1" destOrd="0" presId="urn:microsoft.com/office/officeart/2005/8/layout/chevron2"/>
    <dgm:cxn modelId="{B3AFB43E-B4F5-4493-97F8-8F2B8B8165D9}" type="presParOf" srcId="{080D334F-946F-4EE3-AAED-BE7A6AF4AEFA}" destId="{58FCB3B3-C5F8-48C5-8811-E4548F3C1A1D}" srcOrd="5" destOrd="0" presId="urn:microsoft.com/office/officeart/2005/8/layout/chevron2"/>
    <dgm:cxn modelId="{9F9D678E-B20C-4080-978F-A45642B87D30}" type="presParOf" srcId="{080D334F-946F-4EE3-AAED-BE7A6AF4AEFA}" destId="{349587CE-3AD1-453D-9EA9-7020EC6A84FE}" srcOrd="6" destOrd="0" presId="urn:microsoft.com/office/officeart/2005/8/layout/chevron2"/>
    <dgm:cxn modelId="{6F934516-DC8C-4D63-ABBB-9D17C64BDB9E}" type="presParOf" srcId="{349587CE-3AD1-453D-9EA9-7020EC6A84FE}" destId="{BBBFE813-7971-4486-B26F-50B2A16C934A}" srcOrd="0" destOrd="0" presId="urn:microsoft.com/office/officeart/2005/8/layout/chevron2"/>
    <dgm:cxn modelId="{7208766A-2261-4286-98AA-17C930D2CA69}" type="presParOf" srcId="{349587CE-3AD1-453D-9EA9-7020EC6A84FE}" destId="{EAA5D84A-2789-46A8-BA1E-DBC9DF934548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75718A-F06C-469F-90A4-E0F9644DE2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D420758-26BF-4C8F-B260-9931D0806260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1904</a:t>
          </a:r>
          <a:r>
            <a:rPr lang="ko-KR" altLang="en-US" sz="2000" dirty="0" smtClean="0"/>
            <a:t>년</a:t>
          </a:r>
          <a:endParaRPr lang="ko-KR" altLang="en-US" sz="2000" dirty="0"/>
        </a:p>
      </dgm:t>
    </dgm:pt>
    <dgm:pt modelId="{6F07D4C5-1A27-409A-BB5A-D2ACC840E35F}" type="parTrans" cxnId="{E65478C9-2AD0-4A26-BDE4-096B48575981}">
      <dgm:prSet/>
      <dgm:spPr/>
      <dgm:t>
        <a:bodyPr/>
        <a:lstStyle/>
        <a:p>
          <a:pPr latinLnBrk="1"/>
          <a:endParaRPr lang="ko-KR" altLang="en-US"/>
        </a:p>
      </dgm:t>
    </dgm:pt>
    <dgm:pt modelId="{4CDE8B04-7B52-4388-92F1-202468C3E0F9}" type="sibTrans" cxnId="{E65478C9-2AD0-4A26-BDE4-096B48575981}">
      <dgm:prSet/>
      <dgm:spPr/>
      <dgm:t>
        <a:bodyPr/>
        <a:lstStyle/>
        <a:p>
          <a:pPr latinLnBrk="1"/>
          <a:endParaRPr lang="ko-KR" altLang="en-US"/>
        </a:p>
      </dgm:t>
    </dgm:pt>
    <dgm:pt modelId="{4EBEAF05-DB37-4642-A533-B2F16FFA7174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러</a:t>
          </a:r>
          <a:r>
            <a:rPr lang="en-US" altLang="ko-KR" sz="2800" dirty="0" smtClean="0"/>
            <a:t>,</a:t>
          </a:r>
          <a:r>
            <a:rPr lang="ko-KR" altLang="en-US" sz="2800" dirty="0" smtClean="0"/>
            <a:t>일 전쟁 발발</a:t>
          </a:r>
          <a:endParaRPr lang="ko-KR" altLang="en-US" sz="2800" dirty="0"/>
        </a:p>
      </dgm:t>
    </dgm:pt>
    <dgm:pt modelId="{F6601176-8942-4503-9767-C157D23FD36B}" type="parTrans" cxnId="{DCE0C8C0-18D5-4E9F-8BAF-79640D1644C1}">
      <dgm:prSet/>
      <dgm:spPr/>
      <dgm:t>
        <a:bodyPr/>
        <a:lstStyle/>
        <a:p>
          <a:pPr latinLnBrk="1"/>
          <a:endParaRPr lang="ko-KR" altLang="en-US"/>
        </a:p>
      </dgm:t>
    </dgm:pt>
    <dgm:pt modelId="{3760362F-A3B0-454D-A59B-4B440A07571F}" type="sibTrans" cxnId="{DCE0C8C0-18D5-4E9F-8BAF-79640D1644C1}">
      <dgm:prSet/>
      <dgm:spPr/>
      <dgm:t>
        <a:bodyPr/>
        <a:lstStyle/>
        <a:p>
          <a:pPr latinLnBrk="1"/>
          <a:endParaRPr lang="ko-KR" altLang="en-US"/>
        </a:p>
      </dgm:t>
    </dgm:pt>
    <dgm:pt modelId="{F7AA482A-10BE-404D-BA6D-CB86523C8784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1945</a:t>
          </a:r>
          <a:r>
            <a:rPr lang="ko-KR" altLang="en-US" sz="2000" dirty="0" smtClean="0"/>
            <a:t>년</a:t>
          </a:r>
          <a:endParaRPr lang="ko-KR" altLang="en-US" sz="2000" dirty="0"/>
        </a:p>
      </dgm:t>
    </dgm:pt>
    <dgm:pt modelId="{04BF8E82-A0D8-4A18-BC1F-224D78B44845}" type="parTrans" cxnId="{7594ECA0-7EC2-4932-AABF-F9D65515A29D}">
      <dgm:prSet/>
      <dgm:spPr/>
      <dgm:t>
        <a:bodyPr/>
        <a:lstStyle/>
        <a:p>
          <a:pPr latinLnBrk="1"/>
          <a:endParaRPr lang="ko-KR" altLang="en-US"/>
        </a:p>
      </dgm:t>
    </dgm:pt>
    <dgm:pt modelId="{38D2E3DC-3118-4B43-B940-314543714837}" type="sibTrans" cxnId="{7594ECA0-7EC2-4932-AABF-F9D65515A29D}">
      <dgm:prSet/>
      <dgm:spPr/>
      <dgm:t>
        <a:bodyPr/>
        <a:lstStyle/>
        <a:p>
          <a:pPr latinLnBrk="1"/>
          <a:endParaRPr lang="ko-KR" altLang="en-US"/>
        </a:p>
      </dgm:t>
    </dgm:pt>
    <dgm:pt modelId="{FCB83350-FD85-4789-91C0-E6C948180E05}">
      <dgm:prSet phldrT="[텍스트]" custT="1"/>
      <dgm:spPr/>
      <dgm:t>
        <a:bodyPr/>
        <a:lstStyle/>
        <a:p>
          <a:pPr latinLnBrk="1"/>
          <a:r>
            <a:rPr lang="en-US" altLang="ko-KR" sz="2800" dirty="0" smtClean="0"/>
            <a:t>8</a:t>
          </a:r>
          <a:r>
            <a:rPr lang="ko-KR" altLang="en-US" sz="2800" dirty="0" smtClean="0"/>
            <a:t>월 </a:t>
          </a:r>
          <a:r>
            <a:rPr lang="en-US" altLang="ko-KR" sz="2800" dirty="0" smtClean="0"/>
            <a:t>15</a:t>
          </a:r>
          <a:r>
            <a:rPr lang="ko-KR" altLang="en-US" sz="2800" dirty="0" smtClean="0"/>
            <a:t>일 해방</a:t>
          </a:r>
          <a:endParaRPr lang="ko-KR" altLang="en-US" sz="2800" dirty="0"/>
        </a:p>
      </dgm:t>
    </dgm:pt>
    <dgm:pt modelId="{BF396B09-FEA1-4E9B-9F05-41612C7AE5F8}" type="parTrans" cxnId="{A2472695-8712-444F-8BCE-C828FDD495F9}">
      <dgm:prSet/>
      <dgm:spPr/>
      <dgm:t>
        <a:bodyPr/>
        <a:lstStyle/>
        <a:p>
          <a:pPr latinLnBrk="1"/>
          <a:endParaRPr lang="ko-KR" altLang="en-US"/>
        </a:p>
      </dgm:t>
    </dgm:pt>
    <dgm:pt modelId="{6B2C7DE3-159F-4F5C-A310-8E6592C51738}" type="sibTrans" cxnId="{A2472695-8712-444F-8BCE-C828FDD495F9}">
      <dgm:prSet/>
      <dgm:spPr/>
      <dgm:t>
        <a:bodyPr/>
        <a:lstStyle/>
        <a:p>
          <a:pPr latinLnBrk="1"/>
          <a:endParaRPr lang="ko-KR" altLang="en-US"/>
        </a:p>
      </dgm:t>
    </dgm:pt>
    <dgm:pt modelId="{5593DC8B-B5A5-422D-B544-19518B591FFA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현재</a:t>
          </a:r>
          <a:endParaRPr lang="ko-KR" altLang="en-US" sz="2000" dirty="0"/>
        </a:p>
      </dgm:t>
    </dgm:pt>
    <dgm:pt modelId="{721226BC-1517-4D12-BAFC-540136A2D138}" type="parTrans" cxnId="{B901C6ED-0927-401C-B801-764DD5BF8A4B}">
      <dgm:prSet/>
      <dgm:spPr/>
      <dgm:t>
        <a:bodyPr/>
        <a:lstStyle/>
        <a:p>
          <a:pPr latinLnBrk="1"/>
          <a:endParaRPr lang="ko-KR" altLang="en-US"/>
        </a:p>
      </dgm:t>
    </dgm:pt>
    <dgm:pt modelId="{4FCABD6F-3A0D-4154-AEDB-4F0CE80072FC}" type="sibTrans" cxnId="{B901C6ED-0927-401C-B801-764DD5BF8A4B}">
      <dgm:prSet/>
      <dgm:spPr/>
      <dgm:t>
        <a:bodyPr/>
        <a:lstStyle/>
        <a:p>
          <a:pPr latinLnBrk="1"/>
          <a:endParaRPr lang="ko-KR" altLang="en-US"/>
        </a:p>
      </dgm:t>
    </dgm:pt>
    <dgm:pt modelId="{4BBED764-C768-47A7-8C45-7740771EFD20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서기 </a:t>
          </a:r>
          <a:r>
            <a:rPr lang="en-US" altLang="ko-KR" sz="2800" dirty="0" smtClean="0"/>
            <a:t>512</a:t>
          </a:r>
          <a:r>
            <a:rPr lang="ko-KR" altLang="en-US" sz="2800" dirty="0" smtClean="0"/>
            <a:t>년부터 현재까지 한국의 고유영토</a:t>
          </a:r>
          <a:endParaRPr lang="ko-KR" altLang="en-US" sz="2800" dirty="0"/>
        </a:p>
      </dgm:t>
    </dgm:pt>
    <dgm:pt modelId="{4D723D1C-785B-4E5F-BD28-FCB8E09CFF91}" type="parTrans" cxnId="{87D747B7-3B5D-4A9C-B568-43CCC20C3D1D}">
      <dgm:prSet/>
      <dgm:spPr/>
      <dgm:t>
        <a:bodyPr/>
        <a:lstStyle/>
        <a:p>
          <a:pPr latinLnBrk="1"/>
          <a:endParaRPr lang="ko-KR" altLang="en-US"/>
        </a:p>
      </dgm:t>
    </dgm:pt>
    <dgm:pt modelId="{8EE7E868-6C4A-44EC-B2A5-BEBDE4015D46}" type="sibTrans" cxnId="{87D747B7-3B5D-4A9C-B568-43CCC20C3D1D}">
      <dgm:prSet/>
      <dgm:spPr/>
      <dgm:t>
        <a:bodyPr/>
        <a:lstStyle/>
        <a:p>
          <a:pPr latinLnBrk="1"/>
          <a:endParaRPr lang="ko-KR" altLang="en-US"/>
        </a:p>
      </dgm:t>
    </dgm:pt>
    <dgm:pt modelId="{EE53D810-D08D-4D21-9F58-5349903F122F}">
      <dgm:prSet custT="1"/>
      <dgm:spPr/>
      <dgm:t>
        <a:bodyPr/>
        <a:lstStyle/>
        <a:p>
          <a:pPr latinLnBrk="1"/>
          <a:r>
            <a:rPr lang="en-US" altLang="ko-KR" sz="2000" dirty="0" smtClean="0"/>
            <a:t>1905</a:t>
          </a:r>
          <a:r>
            <a:rPr lang="ko-KR" altLang="en-US" sz="2000" dirty="0" smtClean="0"/>
            <a:t>년</a:t>
          </a:r>
          <a:endParaRPr lang="ko-KR" altLang="en-US" sz="2000" dirty="0"/>
        </a:p>
      </dgm:t>
    </dgm:pt>
    <dgm:pt modelId="{C41FA4DE-175D-49DE-BFDF-AB5D113EECC2}" type="parTrans" cxnId="{CC543F25-6F26-4F37-B1E9-C20E9C004586}">
      <dgm:prSet/>
      <dgm:spPr/>
      <dgm:t>
        <a:bodyPr/>
        <a:lstStyle/>
        <a:p>
          <a:pPr latinLnBrk="1"/>
          <a:endParaRPr lang="ko-KR" altLang="en-US"/>
        </a:p>
      </dgm:t>
    </dgm:pt>
    <dgm:pt modelId="{5524541E-6A9A-4790-9319-C634E6F3D0CE}" type="sibTrans" cxnId="{CC543F25-6F26-4F37-B1E9-C20E9C004586}">
      <dgm:prSet/>
      <dgm:spPr/>
      <dgm:t>
        <a:bodyPr/>
        <a:lstStyle/>
        <a:p>
          <a:pPr latinLnBrk="1"/>
          <a:endParaRPr lang="ko-KR" altLang="en-US"/>
        </a:p>
      </dgm:t>
    </dgm:pt>
    <dgm:pt modelId="{72AA5B92-5588-4A9B-AB41-75FC771FC32F}">
      <dgm:prSet custT="1"/>
      <dgm:spPr/>
      <dgm:t>
        <a:bodyPr/>
        <a:lstStyle/>
        <a:p>
          <a:pPr latinLnBrk="1"/>
          <a:r>
            <a:rPr lang="ko-KR" altLang="en-US" sz="2800" dirty="0" smtClean="0"/>
            <a:t>일본에 영토 편입결정</a:t>
          </a:r>
          <a:endParaRPr lang="ko-KR" altLang="en-US" sz="2800" dirty="0"/>
        </a:p>
      </dgm:t>
    </dgm:pt>
    <dgm:pt modelId="{CA241190-6623-465F-9132-E57477CA6330}" type="parTrans" cxnId="{CF920741-1209-47FC-971E-E5CA00B96D6B}">
      <dgm:prSet/>
      <dgm:spPr/>
      <dgm:t>
        <a:bodyPr/>
        <a:lstStyle/>
        <a:p>
          <a:pPr latinLnBrk="1"/>
          <a:endParaRPr lang="ko-KR" altLang="en-US"/>
        </a:p>
      </dgm:t>
    </dgm:pt>
    <dgm:pt modelId="{8C1D31DC-E43B-4127-843C-C5158321CFA2}" type="sibTrans" cxnId="{CF920741-1209-47FC-971E-E5CA00B96D6B}">
      <dgm:prSet/>
      <dgm:spPr/>
      <dgm:t>
        <a:bodyPr/>
        <a:lstStyle/>
        <a:p>
          <a:pPr latinLnBrk="1"/>
          <a:endParaRPr lang="ko-KR" altLang="en-US"/>
        </a:p>
      </dgm:t>
    </dgm:pt>
    <dgm:pt modelId="{080D334F-946F-4EE3-AAED-BE7A6AF4AEFA}" type="pres">
      <dgm:prSet presAssocID="{3275718A-F06C-469F-90A4-E0F9644DE2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6F6BC5-7D46-409B-B10A-9B41D81809EB}" type="pres">
      <dgm:prSet presAssocID="{1D420758-26BF-4C8F-B260-9931D0806260}" presName="composite" presStyleCnt="0"/>
      <dgm:spPr/>
    </dgm:pt>
    <dgm:pt modelId="{5F936FAD-8664-4577-93A8-856427F67DF2}" type="pres">
      <dgm:prSet presAssocID="{1D420758-26BF-4C8F-B260-9931D080626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DE2CDF-541C-46C2-8BE5-4989B867273E}" type="pres">
      <dgm:prSet presAssocID="{1D420758-26BF-4C8F-B260-9931D080626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90EEAA-24FA-4176-986B-95A4D67D173C}" type="pres">
      <dgm:prSet presAssocID="{4CDE8B04-7B52-4388-92F1-202468C3E0F9}" presName="sp" presStyleCnt="0"/>
      <dgm:spPr/>
    </dgm:pt>
    <dgm:pt modelId="{F051BCE4-73F8-49D7-83D0-7C8C1BC69E07}" type="pres">
      <dgm:prSet presAssocID="{EE53D810-D08D-4D21-9F58-5349903F122F}" presName="composite" presStyleCnt="0"/>
      <dgm:spPr/>
    </dgm:pt>
    <dgm:pt modelId="{534564A2-AADA-4BDD-8F47-AE7D0B7839B3}" type="pres">
      <dgm:prSet presAssocID="{EE53D810-D08D-4D21-9F58-5349903F12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B0FF30-FE7C-465A-A0DC-7D6054F8B595}" type="pres">
      <dgm:prSet presAssocID="{EE53D810-D08D-4D21-9F58-5349903F12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5213EB-6C62-4020-A0F8-00E6F29E30D5}" type="pres">
      <dgm:prSet presAssocID="{5524541E-6A9A-4790-9319-C634E6F3D0CE}" presName="sp" presStyleCnt="0"/>
      <dgm:spPr/>
    </dgm:pt>
    <dgm:pt modelId="{1BFED9F8-9F0A-4BBB-A4C1-AB8CCCA7FADD}" type="pres">
      <dgm:prSet presAssocID="{F7AA482A-10BE-404D-BA6D-CB86523C8784}" presName="composite" presStyleCnt="0"/>
      <dgm:spPr/>
    </dgm:pt>
    <dgm:pt modelId="{658E1730-C86D-4797-98DC-2659A0DE1D8B}" type="pres">
      <dgm:prSet presAssocID="{F7AA482A-10BE-404D-BA6D-CB86523C878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DEB5C6-EFCC-4F51-9A6E-BD2D6DC89E3C}" type="pres">
      <dgm:prSet presAssocID="{F7AA482A-10BE-404D-BA6D-CB86523C878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FCB3B3-C5F8-48C5-8811-E4548F3C1A1D}" type="pres">
      <dgm:prSet presAssocID="{38D2E3DC-3118-4B43-B940-314543714837}" presName="sp" presStyleCnt="0"/>
      <dgm:spPr/>
    </dgm:pt>
    <dgm:pt modelId="{349587CE-3AD1-453D-9EA9-7020EC6A84FE}" type="pres">
      <dgm:prSet presAssocID="{5593DC8B-B5A5-422D-B544-19518B591FFA}" presName="composite" presStyleCnt="0"/>
      <dgm:spPr/>
    </dgm:pt>
    <dgm:pt modelId="{BBBFE813-7971-4486-B26F-50B2A16C934A}" type="pres">
      <dgm:prSet presAssocID="{5593DC8B-B5A5-422D-B544-19518B591FF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A5D84A-2789-46A8-BA1E-DBC9DF934548}" type="pres">
      <dgm:prSet presAssocID="{5593DC8B-B5A5-422D-B544-19518B591FF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594ECA0-7EC2-4932-AABF-F9D65515A29D}" srcId="{3275718A-F06C-469F-90A4-E0F9644DE2F5}" destId="{F7AA482A-10BE-404D-BA6D-CB86523C8784}" srcOrd="2" destOrd="0" parTransId="{04BF8E82-A0D8-4A18-BC1F-224D78B44845}" sibTransId="{38D2E3DC-3118-4B43-B940-314543714837}"/>
    <dgm:cxn modelId="{CF920741-1209-47FC-971E-E5CA00B96D6B}" srcId="{EE53D810-D08D-4D21-9F58-5349903F122F}" destId="{72AA5B92-5588-4A9B-AB41-75FC771FC32F}" srcOrd="0" destOrd="0" parTransId="{CA241190-6623-465F-9132-E57477CA6330}" sibTransId="{8C1D31DC-E43B-4127-843C-C5158321CFA2}"/>
    <dgm:cxn modelId="{A2472695-8712-444F-8BCE-C828FDD495F9}" srcId="{F7AA482A-10BE-404D-BA6D-CB86523C8784}" destId="{FCB83350-FD85-4789-91C0-E6C948180E05}" srcOrd="0" destOrd="0" parTransId="{BF396B09-FEA1-4E9B-9F05-41612C7AE5F8}" sibTransId="{6B2C7DE3-159F-4F5C-A310-8E6592C51738}"/>
    <dgm:cxn modelId="{E39ED2D3-B8FA-46C0-B8C2-3267F7590E20}" type="presOf" srcId="{3275718A-F06C-469F-90A4-E0F9644DE2F5}" destId="{080D334F-946F-4EE3-AAED-BE7A6AF4AEFA}" srcOrd="0" destOrd="0" presId="urn:microsoft.com/office/officeart/2005/8/layout/chevron2"/>
    <dgm:cxn modelId="{7552915F-675D-4ED0-8CFA-E678910AEA49}" type="presOf" srcId="{4BBED764-C768-47A7-8C45-7740771EFD20}" destId="{EAA5D84A-2789-46A8-BA1E-DBC9DF934548}" srcOrd="0" destOrd="0" presId="urn:microsoft.com/office/officeart/2005/8/layout/chevron2"/>
    <dgm:cxn modelId="{BB1DD144-01E0-4ED1-87DD-C40AAFBA5CEB}" type="presOf" srcId="{FCB83350-FD85-4789-91C0-E6C948180E05}" destId="{CDDEB5C6-EFCC-4F51-9A6E-BD2D6DC89E3C}" srcOrd="0" destOrd="0" presId="urn:microsoft.com/office/officeart/2005/8/layout/chevron2"/>
    <dgm:cxn modelId="{9036DD6F-152B-44FF-9386-EF16CB0395A6}" type="presOf" srcId="{F7AA482A-10BE-404D-BA6D-CB86523C8784}" destId="{658E1730-C86D-4797-98DC-2659A0DE1D8B}" srcOrd="0" destOrd="0" presId="urn:microsoft.com/office/officeart/2005/8/layout/chevron2"/>
    <dgm:cxn modelId="{DCE0C8C0-18D5-4E9F-8BAF-79640D1644C1}" srcId="{1D420758-26BF-4C8F-B260-9931D0806260}" destId="{4EBEAF05-DB37-4642-A533-B2F16FFA7174}" srcOrd="0" destOrd="0" parTransId="{F6601176-8942-4503-9767-C157D23FD36B}" sibTransId="{3760362F-A3B0-454D-A59B-4B440A07571F}"/>
    <dgm:cxn modelId="{B901C6ED-0927-401C-B801-764DD5BF8A4B}" srcId="{3275718A-F06C-469F-90A4-E0F9644DE2F5}" destId="{5593DC8B-B5A5-422D-B544-19518B591FFA}" srcOrd="3" destOrd="0" parTransId="{721226BC-1517-4D12-BAFC-540136A2D138}" sibTransId="{4FCABD6F-3A0D-4154-AEDB-4F0CE80072FC}"/>
    <dgm:cxn modelId="{146C52E2-50A9-4AA1-AAE7-B22BED15130F}" type="presOf" srcId="{5593DC8B-B5A5-422D-B544-19518B591FFA}" destId="{BBBFE813-7971-4486-B26F-50B2A16C934A}" srcOrd="0" destOrd="0" presId="urn:microsoft.com/office/officeart/2005/8/layout/chevron2"/>
    <dgm:cxn modelId="{CC543F25-6F26-4F37-B1E9-C20E9C004586}" srcId="{3275718A-F06C-469F-90A4-E0F9644DE2F5}" destId="{EE53D810-D08D-4D21-9F58-5349903F122F}" srcOrd="1" destOrd="0" parTransId="{C41FA4DE-175D-49DE-BFDF-AB5D113EECC2}" sibTransId="{5524541E-6A9A-4790-9319-C634E6F3D0CE}"/>
    <dgm:cxn modelId="{E65478C9-2AD0-4A26-BDE4-096B48575981}" srcId="{3275718A-F06C-469F-90A4-E0F9644DE2F5}" destId="{1D420758-26BF-4C8F-B260-9931D0806260}" srcOrd="0" destOrd="0" parTransId="{6F07D4C5-1A27-409A-BB5A-D2ACC840E35F}" sibTransId="{4CDE8B04-7B52-4388-92F1-202468C3E0F9}"/>
    <dgm:cxn modelId="{7F1C3769-C64A-41AE-81EC-3579D55F19CF}" type="presOf" srcId="{1D420758-26BF-4C8F-B260-9931D0806260}" destId="{5F936FAD-8664-4577-93A8-856427F67DF2}" srcOrd="0" destOrd="0" presId="urn:microsoft.com/office/officeart/2005/8/layout/chevron2"/>
    <dgm:cxn modelId="{A465E730-58AD-4F75-A18C-AFE60A69E401}" type="presOf" srcId="{EE53D810-D08D-4D21-9F58-5349903F122F}" destId="{534564A2-AADA-4BDD-8F47-AE7D0B7839B3}" srcOrd="0" destOrd="0" presId="urn:microsoft.com/office/officeart/2005/8/layout/chevron2"/>
    <dgm:cxn modelId="{87D747B7-3B5D-4A9C-B568-43CCC20C3D1D}" srcId="{5593DC8B-B5A5-422D-B544-19518B591FFA}" destId="{4BBED764-C768-47A7-8C45-7740771EFD20}" srcOrd="0" destOrd="0" parTransId="{4D723D1C-785B-4E5F-BD28-FCB8E09CFF91}" sibTransId="{8EE7E868-6C4A-44EC-B2A5-BEBDE4015D46}"/>
    <dgm:cxn modelId="{8C695FA4-6D03-4A6A-A844-6482E7CC530E}" type="presOf" srcId="{72AA5B92-5588-4A9B-AB41-75FC771FC32F}" destId="{45B0FF30-FE7C-465A-A0DC-7D6054F8B595}" srcOrd="0" destOrd="0" presId="urn:microsoft.com/office/officeart/2005/8/layout/chevron2"/>
    <dgm:cxn modelId="{B5EC986B-0B13-42D1-8CCC-A7ED8BBFE6CE}" type="presOf" srcId="{4EBEAF05-DB37-4642-A533-B2F16FFA7174}" destId="{95DE2CDF-541C-46C2-8BE5-4989B867273E}" srcOrd="0" destOrd="0" presId="urn:microsoft.com/office/officeart/2005/8/layout/chevron2"/>
    <dgm:cxn modelId="{D0C5C4D6-DCFF-4281-86ED-0B6CEE91C9AF}" type="presParOf" srcId="{080D334F-946F-4EE3-AAED-BE7A6AF4AEFA}" destId="{D66F6BC5-7D46-409B-B10A-9B41D81809EB}" srcOrd="0" destOrd="0" presId="urn:microsoft.com/office/officeart/2005/8/layout/chevron2"/>
    <dgm:cxn modelId="{F05308F2-E3F4-49D3-97DC-2288CA041828}" type="presParOf" srcId="{D66F6BC5-7D46-409B-B10A-9B41D81809EB}" destId="{5F936FAD-8664-4577-93A8-856427F67DF2}" srcOrd="0" destOrd="0" presId="urn:microsoft.com/office/officeart/2005/8/layout/chevron2"/>
    <dgm:cxn modelId="{5BB12432-5D6C-4DF0-9D27-145715C81B7A}" type="presParOf" srcId="{D66F6BC5-7D46-409B-B10A-9B41D81809EB}" destId="{95DE2CDF-541C-46C2-8BE5-4989B867273E}" srcOrd="1" destOrd="0" presId="urn:microsoft.com/office/officeart/2005/8/layout/chevron2"/>
    <dgm:cxn modelId="{E362D050-4951-4E7F-B5E7-F0E8775C7BE7}" type="presParOf" srcId="{080D334F-946F-4EE3-AAED-BE7A6AF4AEFA}" destId="{FB90EEAA-24FA-4176-986B-95A4D67D173C}" srcOrd="1" destOrd="0" presId="urn:microsoft.com/office/officeart/2005/8/layout/chevron2"/>
    <dgm:cxn modelId="{24F9BADD-55F1-42D0-83D0-BEF82BCF79EE}" type="presParOf" srcId="{080D334F-946F-4EE3-AAED-BE7A6AF4AEFA}" destId="{F051BCE4-73F8-49D7-83D0-7C8C1BC69E07}" srcOrd="2" destOrd="0" presId="urn:microsoft.com/office/officeart/2005/8/layout/chevron2"/>
    <dgm:cxn modelId="{DFAC6B00-9049-407C-B1AE-80E4BE98B29E}" type="presParOf" srcId="{F051BCE4-73F8-49D7-83D0-7C8C1BC69E07}" destId="{534564A2-AADA-4BDD-8F47-AE7D0B7839B3}" srcOrd="0" destOrd="0" presId="urn:microsoft.com/office/officeart/2005/8/layout/chevron2"/>
    <dgm:cxn modelId="{B420DDAA-D637-425C-996D-0FE176F8A58C}" type="presParOf" srcId="{F051BCE4-73F8-49D7-83D0-7C8C1BC69E07}" destId="{45B0FF30-FE7C-465A-A0DC-7D6054F8B595}" srcOrd="1" destOrd="0" presId="urn:microsoft.com/office/officeart/2005/8/layout/chevron2"/>
    <dgm:cxn modelId="{31F96C65-BCD5-412D-99B4-9A0276C09CC7}" type="presParOf" srcId="{080D334F-946F-4EE3-AAED-BE7A6AF4AEFA}" destId="{0E5213EB-6C62-4020-A0F8-00E6F29E30D5}" srcOrd="3" destOrd="0" presId="urn:microsoft.com/office/officeart/2005/8/layout/chevron2"/>
    <dgm:cxn modelId="{368EC0BE-766A-4A55-8CDC-55D1F602FD27}" type="presParOf" srcId="{080D334F-946F-4EE3-AAED-BE7A6AF4AEFA}" destId="{1BFED9F8-9F0A-4BBB-A4C1-AB8CCCA7FADD}" srcOrd="4" destOrd="0" presId="urn:microsoft.com/office/officeart/2005/8/layout/chevron2"/>
    <dgm:cxn modelId="{DA43612E-2D28-4282-BE94-D4690FF5CFFD}" type="presParOf" srcId="{1BFED9F8-9F0A-4BBB-A4C1-AB8CCCA7FADD}" destId="{658E1730-C86D-4797-98DC-2659A0DE1D8B}" srcOrd="0" destOrd="0" presId="urn:microsoft.com/office/officeart/2005/8/layout/chevron2"/>
    <dgm:cxn modelId="{0557526E-4F62-4AE0-A0B3-CCB97B1AEFF2}" type="presParOf" srcId="{1BFED9F8-9F0A-4BBB-A4C1-AB8CCCA7FADD}" destId="{CDDEB5C6-EFCC-4F51-9A6E-BD2D6DC89E3C}" srcOrd="1" destOrd="0" presId="urn:microsoft.com/office/officeart/2005/8/layout/chevron2"/>
    <dgm:cxn modelId="{6555729C-11D8-4D42-B636-CCA3D3FAAF0E}" type="presParOf" srcId="{080D334F-946F-4EE3-AAED-BE7A6AF4AEFA}" destId="{58FCB3B3-C5F8-48C5-8811-E4548F3C1A1D}" srcOrd="5" destOrd="0" presId="urn:microsoft.com/office/officeart/2005/8/layout/chevron2"/>
    <dgm:cxn modelId="{74084C26-D689-46BB-9584-DCCCDD8A8E2B}" type="presParOf" srcId="{080D334F-946F-4EE3-AAED-BE7A6AF4AEFA}" destId="{349587CE-3AD1-453D-9EA9-7020EC6A84FE}" srcOrd="6" destOrd="0" presId="urn:microsoft.com/office/officeart/2005/8/layout/chevron2"/>
    <dgm:cxn modelId="{8A28429B-6E72-4834-ADA1-137237E756A4}" type="presParOf" srcId="{349587CE-3AD1-453D-9EA9-7020EC6A84FE}" destId="{BBBFE813-7971-4486-B26F-50B2A16C934A}" srcOrd="0" destOrd="0" presId="urn:microsoft.com/office/officeart/2005/8/layout/chevron2"/>
    <dgm:cxn modelId="{FCE7A462-4C17-47FE-85BA-18460EE1CEFA}" type="presParOf" srcId="{349587CE-3AD1-453D-9EA9-7020EC6A84FE}" destId="{EAA5D84A-2789-46A8-BA1E-DBC9DF934548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DA616-10D7-4613-AFD6-BFE830D775EF}" type="datetimeFigureOut">
              <a:rPr lang="ko-KR" altLang="en-US" smtClean="0"/>
              <a:pPr/>
              <a:t>2010-03-24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38313-F0B7-4630-B29A-6655DCBF1B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3D32-E664-45A8-954D-532C657FA25E}" type="datetimeFigureOut">
              <a:rPr lang="ko-KR" altLang="en-US" smtClean="0"/>
              <a:pPr/>
              <a:t>2010-03-24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6F3-AE55-4781-A478-6A6FD9CA6F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3D32-E664-45A8-954D-532C657FA25E}" type="datetimeFigureOut">
              <a:rPr lang="ko-KR" altLang="en-US" smtClean="0"/>
              <a:pPr/>
              <a:t>2010-03-24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6F3-AE55-4781-A478-6A6FD9CA6F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3D32-E664-45A8-954D-532C657FA25E}" type="datetimeFigureOut">
              <a:rPr lang="ko-KR" altLang="en-US" smtClean="0"/>
              <a:pPr/>
              <a:t>2010-03-24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6F3-AE55-4781-A478-6A6FD9CA6F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3D32-E664-45A8-954D-532C657FA25E}" type="datetimeFigureOut">
              <a:rPr lang="ko-KR" altLang="en-US" smtClean="0"/>
              <a:pPr/>
              <a:t>2010-03-24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6F3-AE55-4781-A478-6A6FD9CA6F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3D32-E664-45A8-954D-532C657FA25E}" type="datetimeFigureOut">
              <a:rPr lang="ko-KR" altLang="en-US" smtClean="0"/>
              <a:pPr/>
              <a:t>2010-03-24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6F3-AE55-4781-A478-6A6FD9CA6F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3D32-E664-45A8-954D-532C657FA25E}" type="datetimeFigureOut">
              <a:rPr lang="ko-KR" altLang="en-US" smtClean="0"/>
              <a:pPr/>
              <a:t>2010-03-24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6F3-AE55-4781-A478-6A6FD9CA6F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3D32-E664-45A8-954D-532C657FA25E}" type="datetimeFigureOut">
              <a:rPr lang="ko-KR" altLang="en-US" smtClean="0"/>
              <a:pPr/>
              <a:t>2010-03-24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6F3-AE55-4781-A478-6A6FD9CA6F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3D32-E664-45A8-954D-532C657FA25E}" type="datetimeFigureOut">
              <a:rPr lang="ko-KR" altLang="en-US" smtClean="0"/>
              <a:pPr/>
              <a:t>2010-03-24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6F3-AE55-4781-A478-6A6FD9CA6F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3D32-E664-45A8-954D-532C657FA25E}" type="datetimeFigureOut">
              <a:rPr lang="ko-KR" altLang="en-US" smtClean="0"/>
              <a:pPr/>
              <a:t>2010-03-24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6F3-AE55-4781-A478-6A6FD9CA6F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3D32-E664-45A8-954D-532C657FA25E}" type="datetimeFigureOut">
              <a:rPr lang="ko-KR" altLang="en-US" smtClean="0"/>
              <a:pPr/>
              <a:t>2010-03-24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6F3-AE55-4781-A478-6A6FD9CA6F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3D32-E664-45A8-954D-532C657FA25E}" type="datetimeFigureOut">
              <a:rPr lang="ko-KR" altLang="en-US" smtClean="0"/>
              <a:pPr/>
              <a:t>2010-03-24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26F3-AE55-4781-A478-6A6FD9CA6F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3D32-E664-45A8-954D-532C657FA25E}" type="datetimeFigureOut">
              <a:rPr lang="ko-KR" altLang="en-US" smtClean="0"/>
              <a:pPr/>
              <a:t>2010-03-24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26F3-AE55-4781-A478-6A6FD9CA6F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goon.com/view.htm?id=3052673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ovie.naver.com/movie/bi/mi/mediaView.nhn?code=50666&amp;mid=9943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manbyc?Redirect=Log&amp;logNo=50074500081&amp;vid=0" TargetMode="External"/><Relationship Id="rId2" Type="http://schemas.openxmlformats.org/officeDocument/2006/relationships/hyperlink" Target="http://video.search.yahoo.co.jp/video/2bf2806fe50214d1219bfae2bc3a92e3?p=%E7%AB%B9%E5%B3%B6%E3%81%AE%E6%97%A5&amp;fr=top_ga1_sa&amp;tt=c&amp;ei=UTF-8&amp;from=srp&amp;rkf=1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  <a:noFill/>
          <a:ln w="0" cap="rnd">
            <a:noFill/>
          </a:ln>
        </p:spPr>
        <p:txBody>
          <a:bodyPr>
            <a:noAutofit/>
          </a:bodyPr>
          <a:lstStyle/>
          <a:p>
            <a:r>
              <a:rPr lang="ko-KR" altLang="en-US" sz="4800" spc="600" dirty="0" smtClean="0">
                <a:latin typeface="HY백송B" pitchFamily="18" charset="-127"/>
                <a:ea typeface="HY백송B" pitchFamily="18" charset="-127"/>
              </a:rPr>
              <a:t>독도의 </a:t>
            </a:r>
            <a:r>
              <a:rPr lang="ko-KR" altLang="en-US" sz="4800" spc="600" dirty="0" smtClean="0">
                <a:solidFill>
                  <a:srgbClr val="FF0000"/>
                </a:solidFill>
                <a:latin typeface="HY백송B" pitchFamily="18" charset="-127"/>
                <a:ea typeface="HY백송B" pitchFamily="18" charset="-127"/>
              </a:rPr>
              <a:t>역사적 권원</a:t>
            </a:r>
            <a:r>
              <a:rPr lang="ko-KR" altLang="en-US" sz="4800" spc="600" dirty="0" smtClean="0">
                <a:latin typeface="HY백송B" pitchFamily="18" charset="-127"/>
                <a:ea typeface="HY백송B" pitchFamily="18" charset="-127"/>
              </a:rPr>
              <a:t>과</a:t>
            </a:r>
            <a:r>
              <a:rPr lang="en-US" altLang="ko-KR" sz="4800" spc="600" dirty="0" smtClean="0">
                <a:latin typeface="HY백송B" pitchFamily="18" charset="-127"/>
                <a:ea typeface="HY백송B" pitchFamily="18" charset="-127"/>
              </a:rPr>
              <a:t/>
            </a:r>
            <a:br>
              <a:rPr lang="en-US" altLang="ko-KR" sz="4800" spc="600" dirty="0" smtClean="0">
                <a:latin typeface="HY백송B" pitchFamily="18" charset="-127"/>
                <a:ea typeface="HY백송B" pitchFamily="18" charset="-127"/>
              </a:rPr>
            </a:br>
            <a:r>
              <a:rPr lang="ko-KR" altLang="en-US" sz="4800" spc="600" dirty="0" err="1" smtClean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법적지위</a:t>
            </a:r>
            <a:endParaRPr lang="ko-KR" altLang="en-US" sz="4800" spc="600" dirty="0">
              <a:solidFill>
                <a:srgbClr val="0070C0"/>
              </a:solidFill>
              <a:latin typeface="HY백송B" pitchFamily="18" charset="-127"/>
              <a:ea typeface="HY백송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14414" y="3143248"/>
            <a:ext cx="6400800" cy="3071834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신응수</a:t>
            </a:r>
            <a:r>
              <a:rPr lang="en-US" altLang="ko-KR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최지은</a:t>
            </a:r>
            <a:endParaRPr lang="en-US" altLang="ko-KR" dirty="0" smtClean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장시현</a:t>
            </a:r>
            <a:r>
              <a:rPr lang="en-US" altLang="ko-KR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장제호</a:t>
            </a:r>
            <a:endParaRPr lang="en-US" altLang="ko-KR" dirty="0" smtClean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이석민</a:t>
            </a:r>
            <a:r>
              <a:rPr lang="en-US" altLang="ko-KR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이수경</a:t>
            </a:r>
            <a:endParaRPr lang="en-US" altLang="ko-KR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  <a:p>
            <a:pPr algn="just"/>
            <a:r>
              <a:rPr lang="en-US" altLang="ko-KR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             </a:t>
            </a:r>
            <a:r>
              <a:rPr lang="ko-KR" altLang="en-US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최환석</a:t>
            </a:r>
            <a:endParaRPr lang="en-US" altLang="ko-KR" dirty="0" smtClean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71736" y="2214554"/>
            <a:ext cx="3705252" cy="765169"/>
          </a:xfrm>
          <a:prstGeom prst="rect">
            <a:avLst/>
          </a:prstGeom>
          <a:noFill/>
          <a:ln w="0" cap="rnd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안용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4000528" cy="5143536"/>
          </a:xfrm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4643438" y="1214422"/>
            <a:ext cx="4214842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800" dirty="0" smtClean="0"/>
              <a:t>③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안용복 사건의 기록은 취조내용이므로 대부분 허위이다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안용복</a:t>
            </a:r>
            <a:endParaRPr lang="ko-KR" altLang="en-US" dirty="0"/>
          </a:p>
        </p:txBody>
      </p:sp>
      <p:pic>
        <p:nvPicPr>
          <p:cNvPr id="6" name="내용 개체 틀 5" descr="안용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617" y="1600200"/>
            <a:ext cx="3009765" cy="4525963"/>
          </a:xfrm>
        </p:spPr>
      </p:pic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조선 후기 어부</a:t>
            </a:r>
            <a:endParaRPr lang="en-US" altLang="ko-KR" dirty="0" smtClean="0"/>
          </a:p>
          <a:p>
            <a:r>
              <a:rPr lang="ko-KR" altLang="en-US" dirty="0" smtClean="0"/>
              <a:t>민</a:t>
            </a:r>
            <a:r>
              <a:rPr lang="ko-KR" altLang="en-US" dirty="0" smtClean="0"/>
              <a:t>간 </a:t>
            </a:r>
            <a:r>
              <a:rPr lang="ko-KR" altLang="en-US" dirty="0" smtClean="0"/>
              <a:t>외교가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울릉도에 출어한 일본어선을 힐책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일본으로 압송된 후 일본의 사과를 받음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도해면허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00000">
            <a:off x="-41638" y="1970407"/>
            <a:ext cx="5361495" cy="3706647"/>
          </a:xfrm>
        </p:spPr>
      </p:pic>
      <p:sp>
        <p:nvSpPr>
          <p:cNvPr id="5" name="내용 개체 틀 2"/>
          <p:cNvSpPr txBox="1">
            <a:spLocks noGrp="1"/>
          </p:cNvSpPr>
          <p:nvPr>
            <p:ph sz="half" idx="2"/>
          </p:nvPr>
        </p:nvSpPr>
        <p:spPr>
          <a:xfrm>
            <a:off x="4643438" y="1142984"/>
            <a:ext cx="42148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④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독도는 원래부터 일본 땅이었다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dirty="0" smtClean="0"/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주인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ko-KR" altLang="en-US" dirty="0" smtClean="0"/>
              <a:t>朱印</a:t>
            </a:r>
            <a:r>
              <a:rPr lang="en-US" altLang="ko-KR" dirty="0" smtClean="0"/>
              <a:t>)</a:t>
            </a:r>
            <a:r>
              <a:rPr lang="ko-KR" altLang="en-US" dirty="0" smtClean="0"/>
              <a:t>하사</a:t>
            </a:r>
            <a:endParaRPr lang="en-US" altLang="ko-KR" dirty="0" smtClean="0"/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ko-KR" dirty="0" smtClean="0"/>
              <a:t>--&gt;</a:t>
            </a:r>
            <a:r>
              <a:rPr lang="ko-KR" altLang="en-US" dirty="0" smtClean="0"/>
              <a:t>외국무역 공인증명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나카이 요사부로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142984"/>
            <a:ext cx="3786214" cy="4857784"/>
          </a:xfrm>
        </p:spPr>
      </p:pic>
      <p:sp>
        <p:nvSpPr>
          <p:cNvPr id="5" name="내용 개체 틀 2"/>
          <p:cNvSpPr txBox="1">
            <a:spLocks noGrp="1"/>
          </p:cNvSpPr>
          <p:nvPr>
            <p:ph sz="half" idx="2"/>
          </p:nvPr>
        </p:nvSpPr>
        <p:spPr>
          <a:xfrm>
            <a:off x="4786314" y="1142984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⑤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1905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년에 국제법에 따라 합법적으로 독도를 일본영토로 편입하였다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센프란시스코 조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00174"/>
            <a:ext cx="4038600" cy="4643470"/>
          </a:xfrm>
        </p:spPr>
      </p:pic>
      <p:sp>
        <p:nvSpPr>
          <p:cNvPr id="6" name="내용 개체 틀 2"/>
          <p:cNvSpPr txBox="1">
            <a:spLocks noGrp="1"/>
          </p:cNvSpPr>
          <p:nvPr>
            <p:ph sz="half" idx="2"/>
          </p:nvPr>
        </p:nvSpPr>
        <p:spPr>
          <a:xfrm>
            <a:off x="4714876" y="1500174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⑥ 샌프란시스코 조약의 문서에 일본이 포기할 영토로 독도가 명시되지 않았다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1472" y="928670"/>
            <a:ext cx="4038600" cy="118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b="1" dirty="0" smtClean="0">
                <a:latin typeface="궁서" pitchFamily="18" charset="-127"/>
                <a:ea typeface="궁서" pitchFamily="18" charset="-127"/>
              </a:rPr>
              <a:t>2) </a:t>
            </a:r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일본측 입장</a:t>
            </a:r>
            <a:endParaRPr kumimoji="0" lang="en-US" altLang="ko-K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궁서" pitchFamily="18" charset="-127"/>
              <a:ea typeface="궁서" pitchFamily="18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half" idx="2"/>
          </p:nvPr>
        </p:nvSpPr>
        <p:spPr>
          <a:xfrm>
            <a:off x="714348" y="1600201"/>
            <a:ext cx="7972452" cy="1400172"/>
          </a:xfrm>
        </p:spPr>
        <p:txBody>
          <a:bodyPr/>
          <a:lstStyle/>
          <a:p>
            <a:pPr>
              <a:buNone/>
            </a:pPr>
            <a:r>
              <a:rPr lang="ko-KR" altLang="en-US" sz="2600" dirty="0" smtClean="0"/>
              <a:t>① 샌프란시스코강화조약 영토조항에도 독도의 </a:t>
            </a:r>
            <a:r>
              <a:rPr lang="ko-KR" altLang="en-US" sz="2600" dirty="0" smtClean="0"/>
              <a:t>포기를 </a:t>
            </a:r>
            <a:r>
              <a:rPr lang="ko-KR" altLang="en-US" sz="2600" dirty="0" smtClean="0"/>
              <a:t>명기하지 않았으므로 일본의 독도 영유권은 지금도 여전히 유효하다</a:t>
            </a:r>
            <a:r>
              <a:rPr lang="en-US" altLang="ko-KR" sz="2600" dirty="0" smtClean="0"/>
              <a:t>.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10" name="내용 개체 틀 8"/>
          <p:cNvSpPr txBox="1">
            <a:spLocks/>
          </p:cNvSpPr>
          <p:nvPr/>
        </p:nvSpPr>
        <p:spPr>
          <a:xfrm>
            <a:off x="714348" y="3071810"/>
            <a:ext cx="79724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② 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1905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 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 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시마네현 고시 제 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호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의거 정식으로 영토 편입조치를 취함</a:t>
            </a:r>
            <a:endParaRPr kumimoji="0" lang="ko-KR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내용 개체 틀 8"/>
          <p:cNvSpPr txBox="1">
            <a:spLocks/>
          </p:cNvSpPr>
          <p:nvPr/>
        </p:nvSpPr>
        <p:spPr>
          <a:xfrm>
            <a:off x="714348" y="4214818"/>
            <a:ext cx="7972452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③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한국의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시효취득 주장을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예방하기 위해 주기적으로 독도문제를 제기함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역사</a:t>
            </a:r>
            <a:r>
              <a:rPr lang="ko-KR" altLang="en-US" dirty="0" smtClean="0"/>
              <a:t>적 </a:t>
            </a:r>
            <a:r>
              <a:rPr lang="ko-KR" altLang="en-US" dirty="0" smtClean="0"/>
              <a:t>권원 동영상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err="1" smtClean="0">
                <a:solidFill>
                  <a:schemeClr val="tx1"/>
                </a:solidFill>
              </a:rPr>
              <a:t>故노무현</a:t>
            </a:r>
            <a:r>
              <a:rPr lang="ko-KR" altLang="en-US" sz="3600" dirty="0" smtClean="0">
                <a:solidFill>
                  <a:schemeClr val="tx1"/>
                </a:solidFill>
              </a:rPr>
              <a:t> 대통령</a:t>
            </a:r>
            <a:endParaRPr lang="en-US" altLang="ko-KR" sz="3600" dirty="0" smtClean="0">
              <a:solidFill>
                <a:schemeClr val="tx1"/>
              </a:solidFill>
            </a:endParaRPr>
          </a:p>
          <a:p>
            <a:r>
              <a:rPr lang="en-US" altLang="ko-KR" sz="3600" dirty="0" smtClean="0">
                <a:solidFill>
                  <a:schemeClr val="tx1"/>
                </a:solidFill>
                <a:hlinkClick r:id="rId2"/>
              </a:rPr>
              <a:t>‘</a:t>
            </a:r>
            <a:r>
              <a:rPr lang="ko-KR" altLang="en-US" sz="3600" dirty="0" smtClean="0">
                <a:solidFill>
                  <a:schemeClr val="tx1"/>
                </a:solidFill>
                <a:hlinkClick r:id="rId2"/>
              </a:rPr>
              <a:t>독도는 이 땅의 역사다</a:t>
            </a:r>
            <a:r>
              <a:rPr lang="en-US" altLang="ko-KR" sz="3600" dirty="0" smtClean="0">
                <a:solidFill>
                  <a:schemeClr val="tx1"/>
                </a:solidFill>
                <a:hlinkClick r:id="rId2"/>
              </a:rPr>
              <a:t>’</a:t>
            </a:r>
            <a:endParaRPr lang="en-US" altLang="ko-KR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>
                <a:latin typeface="궁서" pitchFamily="18" charset="-127"/>
                <a:ea typeface="궁서" pitchFamily="18" charset="-127"/>
              </a:rPr>
              <a:t>3. </a:t>
            </a:r>
            <a:r>
              <a:rPr lang="ko-KR" altLang="en-US" sz="4800" dirty="0" smtClean="0">
                <a:latin typeface="궁서" pitchFamily="18" charset="-127"/>
                <a:ea typeface="궁서" pitchFamily="18" charset="-127"/>
              </a:rPr>
              <a:t>법적 지위</a:t>
            </a:r>
            <a:endParaRPr lang="ko-KR" altLang="en-US" sz="4800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1472" y="1600201"/>
            <a:ext cx="8115328" cy="614354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사회적 정의</a:t>
            </a:r>
            <a:endParaRPr lang="en-US" altLang="ko-KR" sz="3600" b="1" dirty="0" smtClean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7" name="내용 개체 틀 3"/>
          <p:cNvSpPr>
            <a:spLocks noGrp="1"/>
          </p:cNvSpPr>
          <p:nvPr>
            <p:ph sz="half" idx="2"/>
          </p:nvPr>
        </p:nvSpPr>
        <p:spPr>
          <a:xfrm>
            <a:off x="642910" y="4286256"/>
            <a:ext cx="8115328" cy="614354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자연환경보전지역</a:t>
            </a:r>
            <a:endParaRPr lang="en-US" altLang="ko-KR" dirty="0" smtClean="0"/>
          </a:p>
        </p:txBody>
      </p:sp>
      <p:sp>
        <p:nvSpPr>
          <p:cNvPr id="8" name="내용 개체 틀 3"/>
          <p:cNvSpPr>
            <a:spLocks noGrp="1"/>
          </p:cNvSpPr>
          <p:nvPr>
            <p:ph sz="half" idx="2"/>
          </p:nvPr>
        </p:nvSpPr>
        <p:spPr>
          <a:xfrm>
            <a:off x="642910" y="3714752"/>
            <a:ext cx="8115328" cy="614354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특정도서</a:t>
            </a:r>
            <a:endParaRPr lang="en-US" altLang="ko-KR" dirty="0" smtClean="0"/>
          </a:p>
        </p:txBody>
      </p:sp>
      <p:sp>
        <p:nvSpPr>
          <p:cNvPr id="9" name="내용 개체 틀 3"/>
          <p:cNvSpPr>
            <a:spLocks noGrp="1"/>
          </p:cNvSpPr>
          <p:nvPr>
            <p:ph sz="half" idx="2"/>
          </p:nvPr>
        </p:nvSpPr>
        <p:spPr>
          <a:xfrm>
            <a:off x="642910" y="3143248"/>
            <a:ext cx="8115328" cy="614354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천연기념물 제 </a:t>
            </a:r>
            <a:r>
              <a:rPr lang="en-US" altLang="ko-KR" dirty="0" smtClean="0"/>
              <a:t>336</a:t>
            </a:r>
            <a:r>
              <a:rPr lang="ko-KR" altLang="en-US" dirty="0" smtClean="0"/>
              <a:t>호</a:t>
            </a:r>
            <a:endParaRPr lang="en-US" altLang="ko-KR" dirty="0" smtClean="0"/>
          </a:p>
        </p:txBody>
      </p:sp>
      <p:sp>
        <p:nvSpPr>
          <p:cNvPr id="12" name="내용 개체 틀 3"/>
          <p:cNvSpPr>
            <a:spLocks noGrp="1"/>
          </p:cNvSpPr>
          <p:nvPr>
            <p:ph sz="half" idx="2"/>
          </p:nvPr>
        </p:nvSpPr>
        <p:spPr>
          <a:xfrm>
            <a:off x="642910" y="2571744"/>
            <a:ext cx="8115328" cy="614354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국유재산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85728"/>
            <a:ext cx="6686568" cy="1143000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궁서" pitchFamily="18" charset="-127"/>
                <a:ea typeface="궁서" pitchFamily="18" charset="-127"/>
              </a:rPr>
              <a:t>2) </a:t>
            </a:r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법적 지위에 관한 고찰</a:t>
            </a:r>
            <a:endParaRPr lang="ko-KR" altLang="en-US" sz="3600" b="1" dirty="0">
              <a:latin typeface="궁서" pitchFamily="18" charset="-127"/>
              <a:ea typeface="궁서" pitchFamily="18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5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>
                <a:latin typeface="궁서" pitchFamily="18" charset="-127"/>
                <a:ea typeface="궁서" pitchFamily="18" charset="-127"/>
              </a:rPr>
              <a:t>1. </a:t>
            </a:r>
            <a:r>
              <a:rPr lang="ko-KR" altLang="en-US" sz="4800" dirty="0" smtClean="0">
                <a:latin typeface="궁서" pitchFamily="18" charset="-127"/>
                <a:ea typeface="궁서" pitchFamily="18" charset="-127"/>
              </a:rPr>
              <a:t>독도</a:t>
            </a:r>
            <a:endParaRPr lang="ko-KR" altLang="en-US" sz="4800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독도의 의의</a:t>
            </a:r>
            <a:endParaRPr lang="en-US" altLang="ko-KR" sz="3600" b="1" dirty="0" smtClean="0">
              <a:latin typeface="궁서" pitchFamily="18" charset="-127"/>
              <a:ea typeface="궁서" pitchFamily="18" charset="-127"/>
            </a:endParaRPr>
          </a:p>
          <a:p>
            <a:pPr marL="742950" indent="-742950">
              <a:buNone/>
            </a:pPr>
            <a:endParaRPr lang="en-US" altLang="ko-KR" sz="3600" b="1" dirty="0" smtClean="0">
              <a:latin typeface="궁서" pitchFamily="18" charset="-127"/>
              <a:ea typeface="궁서" pitchFamily="18" charset="-127"/>
            </a:endParaRPr>
          </a:p>
          <a:p>
            <a:pPr marL="742950" indent="-742950">
              <a:buNone/>
            </a:pPr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자원의 보고</a:t>
            </a:r>
            <a:endParaRPr lang="en-US" altLang="ko-KR" sz="3600" b="1" dirty="0" smtClean="0">
              <a:latin typeface="궁서" pitchFamily="18" charset="-127"/>
              <a:ea typeface="궁서" pitchFamily="18" charset="-127"/>
            </a:endParaRPr>
          </a:p>
          <a:p>
            <a:pPr marL="742950" indent="-742950">
              <a:buNone/>
            </a:pPr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어선의 활동 보호</a:t>
            </a:r>
            <a:endParaRPr lang="en-US" altLang="ko-KR" sz="3600" b="1" dirty="0" smtClean="0">
              <a:latin typeface="궁서" pitchFamily="18" charset="-127"/>
              <a:ea typeface="궁서" pitchFamily="18" charset="-127"/>
            </a:endParaRPr>
          </a:p>
          <a:p>
            <a:pPr marL="742950" indent="-742950">
              <a:buNone/>
            </a:pPr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경계 수역 침범 사전 예방 역할</a:t>
            </a:r>
            <a:endParaRPr lang="en-US" altLang="ko-KR" sz="3600" b="1" dirty="0" smtClean="0">
              <a:latin typeface="궁서" pitchFamily="18" charset="-127"/>
              <a:ea typeface="궁서" pitchFamily="18" charset="-127"/>
            </a:endParaRPr>
          </a:p>
          <a:p>
            <a:pPr marL="742950" indent="-742950">
              <a:buNone/>
            </a:pPr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영유권 분쟁의 대상</a:t>
            </a:r>
            <a:endParaRPr lang="en-US" altLang="ko-KR" sz="3600" b="1" dirty="0" smtClean="0">
              <a:latin typeface="궁서" pitchFamily="18" charset="-127"/>
              <a:ea typeface="궁서" pitchFamily="18" charset="-127"/>
            </a:endParaRPr>
          </a:p>
          <a:p>
            <a:pPr marL="742950" indent="-742950">
              <a:buNone/>
            </a:pPr>
            <a:endParaRPr lang="ko-KR" altLang="en-US" sz="3600" b="1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5"/>
          <p:cNvGraphicFramePr>
            <a:graphicFrameLocks/>
          </p:cNvGraphicFramePr>
          <p:nvPr/>
        </p:nvGraphicFramePr>
        <p:xfrm>
          <a:off x="428596" y="128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5"/>
          <p:cNvGraphicFramePr>
            <a:graphicFrameLocks/>
          </p:cNvGraphicFramePr>
          <p:nvPr/>
        </p:nvGraphicFramePr>
        <p:xfrm>
          <a:off x="428596" y="128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043890" cy="1143000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궁서" pitchFamily="18" charset="-127"/>
                <a:ea typeface="궁서" pitchFamily="18" charset="-127"/>
              </a:rPr>
              <a:t>3) </a:t>
            </a:r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영유권 다툼의 다른 나라 분쟁 사례</a:t>
            </a:r>
            <a:endParaRPr lang="ko-KR" altLang="en-US" sz="3600" b="1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5686436" cy="614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600" dirty="0" smtClean="0"/>
              <a:t>① 미국과 네덜란드의 영유권 분쟁</a:t>
            </a:r>
            <a:endParaRPr lang="en-US" altLang="ko-KR" sz="2600" dirty="0" smtClean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85786" y="2143116"/>
            <a:ext cx="7429552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미국과 네덜란드 사이의 필리핀 군도에 있는 영유권 분쟁으로서 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1925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년에 법원에 중재되어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1928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년에 네덜란드의 승소로 종결된 사건</a:t>
            </a: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500034" y="3714752"/>
            <a:ext cx="5686436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600" dirty="0" smtClean="0"/>
              <a:t>②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영국과 프랑스의 영유권 분쟁</a:t>
            </a: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785786" y="4357694"/>
            <a:ext cx="7429552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멩키에르 및 에크레오의 도서 및 암초에 대한 </a:t>
            </a:r>
            <a:r>
              <a:rPr lang="ko-KR" altLang="en-US" sz="2600" dirty="0" smtClean="0"/>
              <a:t>영유권 분쟁으로 </a:t>
            </a:r>
            <a:r>
              <a:rPr lang="en-US" altLang="ko-KR" sz="2600" dirty="0" smtClean="0"/>
              <a:t>1951</a:t>
            </a:r>
            <a:r>
              <a:rPr lang="ko-KR" altLang="en-US" sz="2600" dirty="0" smtClean="0"/>
              <a:t>년 </a:t>
            </a:r>
            <a:r>
              <a:rPr lang="en-US" altLang="ko-KR" sz="2600" dirty="0" smtClean="0"/>
              <a:t>12</a:t>
            </a:r>
            <a:r>
              <a:rPr lang="ko-KR" altLang="en-US" sz="2600" dirty="0" smtClean="0"/>
              <a:t>월 </a:t>
            </a:r>
            <a:r>
              <a:rPr lang="en-US" altLang="ko-KR" sz="2600" dirty="0" smtClean="0"/>
              <a:t>5</a:t>
            </a:r>
            <a:r>
              <a:rPr lang="ko-KR" altLang="en-US" sz="2600" dirty="0" smtClean="0"/>
              <a:t>일에 법원에 소송이 제기되어 </a:t>
            </a:r>
            <a:r>
              <a:rPr lang="en-US" altLang="ko-KR" sz="2600" dirty="0" smtClean="0"/>
              <a:t>1953</a:t>
            </a:r>
            <a:r>
              <a:rPr lang="ko-KR" altLang="en-US" sz="2600" dirty="0" smtClean="0"/>
              <a:t>년 </a:t>
            </a:r>
            <a:r>
              <a:rPr lang="en-US" altLang="ko-KR" sz="2600" dirty="0" smtClean="0"/>
              <a:t>11</a:t>
            </a:r>
            <a:r>
              <a:rPr lang="ko-KR" altLang="en-US" sz="2600" dirty="0" smtClean="0"/>
              <a:t>월 </a:t>
            </a:r>
            <a:r>
              <a:rPr lang="en-US" altLang="ko-KR" sz="2600" dirty="0" smtClean="0"/>
              <a:t>17</a:t>
            </a:r>
            <a:r>
              <a:rPr lang="ko-KR" altLang="en-US" sz="2600" dirty="0" smtClean="0"/>
              <a:t>일에 영국이 승소한 사건</a:t>
            </a: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500034" y="1285860"/>
            <a:ext cx="6143668" cy="614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600" dirty="0" smtClean="0"/>
              <a:t>③ 덴마크와 노르웨이간의 영유권 분쟁</a:t>
            </a:r>
            <a:endParaRPr lang="en-US" altLang="ko-KR" sz="2600" dirty="0" smtClean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785786" y="1857364"/>
            <a:ext cx="7429552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altLang="ko-K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동부 그린란드 한 지방에 대한 영유권 분쟁으로 덴마크에 의해 청구돼 법원에 제소되어 </a:t>
            </a:r>
            <a:r>
              <a:rPr kumimoji="0" lang="en-US" altLang="ko-K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1933</a:t>
            </a:r>
            <a:r>
              <a:rPr kumimoji="0" lang="ko-KR" alt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 </a:t>
            </a:r>
            <a:r>
              <a:rPr kumimoji="0" lang="en-US" altLang="ko-K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ko-KR" alt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 </a:t>
            </a:r>
            <a:r>
              <a:rPr kumimoji="0" lang="en-US" altLang="ko-K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ko-KR" alt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 덴마크의 승소 판결로 종결된 사건</a:t>
            </a: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571472" y="3429000"/>
            <a:ext cx="5686436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④ 프랑스와 멕시코의 영유권 분쟁</a:t>
            </a: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857224" y="4214818"/>
            <a:ext cx="7429552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파나마 운하의 개통으로 이</a:t>
            </a:r>
            <a:r>
              <a:rPr kumimoji="0" lang="ko-KR" alt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섬의 중요성이 부각되면서 소유권분쟁이 일어나자</a:t>
            </a:r>
            <a:r>
              <a:rPr kumimoji="0" lang="en-US" altLang="ko-K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이탈리아가 중재에 나서 </a:t>
            </a:r>
            <a:r>
              <a:rPr kumimoji="0" lang="en-US" altLang="ko-K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1930</a:t>
            </a:r>
            <a:r>
              <a:rPr kumimoji="0" lang="ko-KR" alt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 프랑스령이 되었다</a:t>
            </a:r>
            <a:r>
              <a:rPr kumimoji="0" lang="en-US" altLang="ko-K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smtClean="0">
                <a:hlinkClick r:id="rId2"/>
              </a:rPr>
              <a:t>미안하다 독도야</a:t>
            </a:r>
            <a:r>
              <a:rPr lang="en-US" altLang="ko-KR" dirty="0" smtClean="0"/>
              <a:t>’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독도에 대한 역사적 지식을 갖고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r>
              <a:rPr lang="ko-KR" altLang="en-US" b="1" dirty="0" smtClean="0">
                <a:solidFill>
                  <a:schemeClr val="tx1"/>
                </a:solidFill>
              </a:rPr>
              <a:t>독도</a:t>
            </a:r>
            <a:r>
              <a:rPr lang="ko-KR" altLang="en-US" b="1" dirty="0" smtClean="0">
                <a:solidFill>
                  <a:schemeClr val="tx1"/>
                </a:solidFill>
              </a:rPr>
              <a:t>를 </a:t>
            </a:r>
            <a:r>
              <a:rPr lang="ko-KR" altLang="en-US" b="1" dirty="0" smtClean="0">
                <a:solidFill>
                  <a:schemeClr val="tx1"/>
                </a:solidFill>
              </a:rPr>
              <a:t>지킵시다</a:t>
            </a:r>
            <a:r>
              <a:rPr lang="en-US" altLang="ko-KR" b="1" dirty="0" smtClean="0">
                <a:solidFill>
                  <a:schemeClr val="tx1"/>
                </a:solidFill>
              </a:rPr>
              <a:t>!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429124" y="5357802"/>
            <a:ext cx="4857784" cy="1500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sz="9600" dirty="0" smtClean="0">
                <a:solidFill>
                  <a:srgbClr val="00B0F0"/>
                </a:solidFill>
                <a:latin typeface="안상수2006굵은" pitchFamily="18" charset="-127"/>
                <a:ea typeface="안상수2006굵은" pitchFamily="18" charset="-127"/>
              </a:rPr>
              <a:t>감사합니다</a:t>
            </a:r>
            <a:r>
              <a:rPr lang="en-US" altLang="ko-KR" sz="9600" dirty="0" smtClean="0">
                <a:solidFill>
                  <a:srgbClr val="00B0F0"/>
                </a:solidFill>
                <a:latin typeface="안상수2006굵은" pitchFamily="18" charset="-127"/>
                <a:ea typeface="안상수2006굵은" pitchFamily="18" charset="-127"/>
              </a:rPr>
              <a:t>.</a:t>
            </a:r>
            <a:endParaRPr lang="ko-KR" altLang="en-US" sz="9600" dirty="0">
              <a:solidFill>
                <a:srgbClr val="00B0F0"/>
              </a:solidFill>
              <a:latin typeface="안상수2006굵은" pitchFamily="18" charset="-127"/>
              <a:ea typeface="안상수2006굵은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600" b="1" dirty="0" smtClean="0">
                <a:latin typeface="궁서" pitchFamily="18" charset="-127"/>
                <a:ea typeface="궁서" pitchFamily="18" charset="-127"/>
              </a:rPr>
              <a:t>2) </a:t>
            </a:r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이름의 근원</a:t>
            </a:r>
            <a:endParaRPr lang="ko-KR" altLang="en-US" sz="3600" b="1" dirty="0">
              <a:latin typeface="궁서" pitchFamily="18" charset="-127"/>
              <a:ea typeface="궁서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그림 4" descr="우산도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1500174"/>
            <a:ext cx="3357586" cy="3500462"/>
          </a:xfrm>
          <a:prstGeom prst="rect">
            <a:avLst/>
          </a:prstGeom>
        </p:spPr>
      </p:pic>
      <p:pic>
        <p:nvPicPr>
          <p:cNvPr id="6" name="그림 5" descr="20080721020119317160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1500174"/>
            <a:ext cx="385765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E9E1FD-6A66-4012-9DDA-70FADF937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EE9E1FD-6A66-4012-9DDA-70FADF937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F031B1-2A64-4959-9C50-19F1A0DE6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DF031B1-2A64-4959-9C50-19F1A0DE6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4B7BDB-DC75-4AC3-8235-1060D14D7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34B7BDB-DC75-4AC3-8235-1060D14D7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2BFC6-B883-417D-BA5C-84C448C98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812BFC6-B883-417D-BA5C-84C448C98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600" b="1" dirty="0" smtClean="0">
                <a:latin typeface="궁서" pitchFamily="18" charset="-127"/>
                <a:ea typeface="궁서" pitchFamily="18" charset="-127"/>
              </a:rPr>
              <a:t>3) </a:t>
            </a:r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지리적 위치</a:t>
            </a:r>
            <a:endParaRPr lang="ko-KR" altLang="en-US" sz="3600" b="1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5" name="내용 개체 틀 4" descr="img_17_2071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4038600" cy="4576449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위치 </a:t>
            </a:r>
            <a:r>
              <a:rPr lang="en-US" altLang="ko-KR" dirty="0" smtClean="0"/>
              <a:t>: 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울릉도 동남쪽</a:t>
            </a:r>
            <a:r>
              <a:rPr lang="en-US" altLang="ko-KR" dirty="0" smtClean="0"/>
              <a:t> 87.4km </a:t>
            </a:r>
          </a:p>
          <a:p>
            <a:r>
              <a:rPr lang="ko-KR" altLang="en-US" dirty="0" smtClean="0"/>
              <a:t>좌표 </a:t>
            </a:r>
            <a:r>
              <a:rPr lang="en-US" altLang="ko-KR" dirty="0" smtClean="0"/>
              <a:t>: 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동경 </a:t>
            </a:r>
            <a:r>
              <a:rPr lang="en-US" altLang="ko-KR" dirty="0" smtClean="0"/>
              <a:t>131º52’10.4”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북위 </a:t>
            </a:r>
            <a:r>
              <a:rPr lang="en-US" altLang="ko-KR" dirty="0" smtClean="0"/>
              <a:t>37º14’26.8”</a:t>
            </a:r>
          </a:p>
          <a:p>
            <a:r>
              <a:rPr lang="ko-KR" altLang="en-US" dirty="0" smtClean="0"/>
              <a:t>전체면적 </a:t>
            </a:r>
            <a:r>
              <a:rPr lang="en-US" altLang="ko-KR" dirty="0" smtClean="0"/>
              <a:t>: 187,453</a:t>
            </a:r>
            <a:r>
              <a:rPr lang="ko-KR" altLang="en-US" dirty="0" smtClean="0"/>
              <a:t>㎡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600" b="1" dirty="0" smtClean="0">
                <a:latin typeface="궁서" pitchFamily="18" charset="-127"/>
                <a:ea typeface="궁서" pitchFamily="18" charset="-127"/>
              </a:rPr>
              <a:t>4) </a:t>
            </a:r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독도의 생태환경</a:t>
            </a:r>
            <a:endParaRPr lang="ko-KR" altLang="en-US" sz="3600" b="1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5" name="내용 개체 틀 4" descr="갈메기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4038600" cy="4371352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해수유동이 좋아서 수질이 잘 보존된 청정해역</a:t>
            </a:r>
            <a:endParaRPr lang="en-US" altLang="ko-KR" dirty="0" smtClean="0"/>
          </a:p>
          <a:p>
            <a:r>
              <a:rPr lang="ko-KR" altLang="en-US" dirty="0" smtClean="0"/>
              <a:t>한류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난류의 교차로 회유성 어족이 풍부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600" b="1" dirty="0" smtClean="0">
                <a:latin typeface="궁서" pitchFamily="18" charset="-127"/>
                <a:ea typeface="궁서" pitchFamily="18" charset="-127"/>
              </a:rPr>
              <a:t>4) </a:t>
            </a:r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독도의 생태환경</a:t>
            </a:r>
            <a:endParaRPr lang="ko-KR" altLang="en-US" sz="3600" b="1" dirty="0"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5" name="내용 개체 틀 4" descr="하이드레이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285860"/>
            <a:ext cx="3071834" cy="4786346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038600" cy="514353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독도 인근 해역에 현존하는 최고의 에너지원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가스</a:t>
            </a:r>
            <a:r>
              <a:rPr lang="en-US" altLang="ko-KR" dirty="0" smtClean="0"/>
              <a:t>(</a:t>
            </a:r>
            <a:r>
              <a:rPr lang="ko-KR" altLang="en-US" dirty="0" smtClean="0"/>
              <a:t>메탄</a:t>
            </a:r>
            <a:r>
              <a:rPr lang="en-US" altLang="ko-KR" dirty="0" smtClean="0"/>
              <a:t>) </a:t>
            </a:r>
            <a:r>
              <a:rPr lang="ko-KR" altLang="en-US" dirty="0" smtClean="0"/>
              <a:t>하이드레이트</a:t>
            </a:r>
            <a:r>
              <a:rPr lang="en-US" altLang="ko-KR" dirty="0" smtClean="0"/>
              <a:t>(gas hydrate)’</a:t>
            </a:r>
          </a:p>
          <a:p>
            <a:pPr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효율도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:</a:t>
            </a:r>
            <a:r>
              <a:rPr lang="ko-KR" altLang="en-US" dirty="0" smtClean="0"/>
              <a:t> 하이드레이트 </a:t>
            </a:r>
            <a:r>
              <a:rPr lang="en-US" altLang="ko-KR" dirty="0" smtClean="0"/>
              <a:t>1㎥</a:t>
            </a:r>
            <a:r>
              <a:rPr lang="ko-KR" altLang="en-US" dirty="0" smtClean="0"/>
              <a:t>→ 천연 가스 </a:t>
            </a:r>
            <a:r>
              <a:rPr lang="en-US" altLang="ko-KR" dirty="0" smtClean="0"/>
              <a:t>164㎥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- 6</a:t>
            </a:r>
            <a:r>
              <a:rPr lang="ko-KR" altLang="en-US" dirty="0" smtClean="0"/>
              <a:t>억 톤 가량이 매장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: 30</a:t>
            </a:r>
            <a:r>
              <a:rPr lang="ko-KR" altLang="en-US" dirty="0" smtClean="0"/>
              <a:t>년 동안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사용가능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독도의 날 영상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ko-KR" altLang="en-US" sz="3600" b="1" dirty="0" err="1" smtClean="0">
                <a:solidFill>
                  <a:schemeClr val="tx1"/>
                </a:solidFill>
              </a:rPr>
              <a:t>시마네현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3600" b="1" dirty="0" smtClean="0">
                <a:solidFill>
                  <a:schemeClr val="tx1"/>
                </a:solidFill>
                <a:hlinkClick r:id="rId2"/>
              </a:rPr>
              <a:t>독도의 날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’</a:t>
            </a:r>
          </a:p>
          <a:p>
            <a:r>
              <a:rPr lang="ko-KR" altLang="en-US" sz="3600" b="1" dirty="0" smtClean="0">
                <a:solidFill>
                  <a:schemeClr val="tx1"/>
                </a:solidFill>
              </a:rPr>
              <a:t>경상북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도 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3600" b="1" dirty="0" smtClean="0">
                <a:solidFill>
                  <a:schemeClr val="tx1"/>
                </a:solidFill>
                <a:hlinkClick r:id="rId3"/>
              </a:rPr>
              <a:t>독도의 날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>
                <a:latin typeface="궁서" pitchFamily="18" charset="-127"/>
                <a:ea typeface="궁서" pitchFamily="18" charset="-127"/>
              </a:rPr>
              <a:t>2. </a:t>
            </a:r>
            <a:r>
              <a:rPr lang="ko-KR" altLang="en-US" sz="4800" dirty="0" smtClean="0">
                <a:latin typeface="궁서" pitchFamily="18" charset="-127"/>
                <a:ea typeface="궁서" pitchFamily="18" charset="-127"/>
              </a:rPr>
              <a:t>역사적 권원</a:t>
            </a:r>
            <a:endParaRPr lang="ko-KR" altLang="en-US" sz="4800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214810" y="2643182"/>
            <a:ext cx="4038600" cy="371477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dirty="0" smtClean="0"/>
              <a:t>    </a:t>
            </a:r>
            <a:endParaRPr lang="ko-KR" altLang="en-US" dirty="0"/>
          </a:p>
        </p:txBody>
      </p:sp>
      <p:pic>
        <p:nvPicPr>
          <p:cNvPr id="6" name="내용 개체 틀 5" descr="세종실록지리지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2571744"/>
            <a:ext cx="3181350" cy="4019550"/>
          </a:xfrm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609600" y="1752601"/>
            <a:ext cx="7677176" cy="1185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lang="ko-KR" altLang="en-US" sz="3600" b="1" noProof="0" dirty="0" smtClean="0">
                <a:latin typeface="궁서" pitchFamily="18" charset="-127"/>
                <a:ea typeface="궁서" pitchFamily="18" charset="-127"/>
              </a:rPr>
              <a:t>한국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궁서" pitchFamily="18" charset="-127"/>
                <a:ea typeface="궁서" pitchFamily="18" charset="-127"/>
              </a:rPr>
              <a:t>측 입장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궁서" pitchFamily="18" charset="-127"/>
                <a:ea typeface="궁서" pitchFamily="18" charset="-127"/>
              </a:rPr>
              <a:t>(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궁서" pitchFamily="18" charset="-127"/>
                <a:ea typeface="궁서" pitchFamily="18" charset="-127"/>
              </a:rPr>
              <a:t>일본측주장에 대한 반박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궁서" pitchFamily="18" charset="-127"/>
                <a:ea typeface="궁서" pitchFamily="18" charset="-127"/>
              </a:rPr>
              <a:t>)</a:t>
            </a: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929058" y="2500306"/>
            <a:ext cx="4214842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① 세종실록 지리지나 신정동국여지승람에 기록되어 있는 우산도는 독도가 아니다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안무사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071546"/>
            <a:ext cx="4038600" cy="5072098"/>
          </a:xfrm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4572000" y="1071546"/>
            <a:ext cx="4214842" cy="47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800" dirty="0" smtClean="0"/>
              <a:t>②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조선시대에 한국은 독도에 대한 실효적</a:t>
            </a:r>
            <a:r>
              <a:rPr kumimoji="0" lang="ko-KR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지배를 포기했다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800" baseline="0" dirty="0" smtClean="0"/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lang="ko-KR" altLang="en-US" sz="2800" dirty="0" smtClean="0"/>
              <a:t>空島정책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543</Words>
  <Application>Microsoft Office PowerPoint</Application>
  <PresentationFormat>화면 슬라이드 쇼(4:3)</PresentationFormat>
  <Paragraphs>120</Paragraphs>
  <Slides>25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  <vt:variant>
        <vt:lpstr>재구성한 쇼</vt:lpstr>
      </vt:variant>
      <vt:variant>
        <vt:i4>1</vt:i4>
      </vt:variant>
    </vt:vector>
  </HeadingPairs>
  <TitlesOfParts>
    <vt:vector size="27" baseType="lpstr">
      <vt:lpstr>Office 테마</vt:lpstr>
      <vt:lpstr>독도의 역사적 권원과 법적지위</vt:lpstr>
      <vt:lpstr>1. 독도</vt:lpstr>
      <vt:lpstr>2) 이름의 근원</vt:lpstr>
      <vt:lpstr>3) 지리적 위치</vt:lpstr>
      <vt:lpstr>4) 독도의 생태환경</vt:lpstr>
      <vt:lpstr>4) 독도의 생태환경</vt:lpstr>
      <vt:lpstr>독도의 날 영상</vt:lpstr>
      <vt:lpstr>2. 역사적 권원</vt:lpstr>
      <vt:lpstr>슬라이드 9</vt:lpstr>
      <vt:lpstr>슬라이드 10</vt:lpstr>
      <vt:lpstr>안용복</vt:lpstr>
      <vt:lpstr>슬라이드 12</vt:lpstr>
      <vt:lpstr>슬라이드 13</vt:lpstr>
      <vt:lpstr>슬라이드 14</vt:lpstr>
      <vt:lpstr>슬라이드 15</vt:lpstr>
      <vt:lpstr>역사적 권원 동영상</vt:lpstr>
      <vt:lpstr>3. 법적 지위</vt:lpstr>
      <vt:lpstr>2) 법적 지위에 관한 고찰</vt:lpstr>
      <vt:lpstr>슬라이드 19</vt:lpstr>
      <vt:lpstr>슬라이드 20</vt:lpstr>
      <vt:lpstr>슬라이드 21</vt:lpstr>
      <vt:lpstr>3) 영유권 다툼의 다른 나라 분쟁 사례</vt:lpstr>
      <vt:lpstr>슬라이드 23</vt:lpstr>
      <vt:lpstr>‘미안하다 독도야’</vt:lpstr>
      <vt:lpstr>슬라이드 25</vt:lpstr>
      <vt:lpstr>재구성한 쇼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독도의 법적지위와  역사적 권원</dc:title>
  <dc:creator>SP2.Professional</dc:creator>
  <cp:lastModifiedBy>xnote</cp:lastModifiedBy>
  <cp:revision>71</cp:revision>
  <dcterms:created xsi:type="dcterms:W3CDTF">2010-03-21T00:08:43Z</dcterms:created>
  <dcterms:modified xsi:type="dcterms:W3CDTF">2010-03-24T12:37:31Z</dcterms:modified>
</cp:coreProperties>
</file>