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 id="2147484069" r:id="rId2"/>
    <p:sldMasterId id="2147484070" r:id="rId3"/>
    <p:sldMasterId id="2147484071" r:id="rId4"/>
    <p:sldMasterId id="2147484072" r:id="rId5"/>
    <p:sldMasterId id="2147484073" r:id="rId6"/>
    <p:sldMasterId id="2147484074" r:id="rId7"/>
    <p:sldMasterId id="2147484075" r:id="rId8"/>
    <p:sldMasterId id="2147484076" r:id="rId9"/>
    <p:sldMasterId id="2147484077" r:id="rId10"/>
  </p:sldMasterIdLst>
  <p:notesMasterIdLst>
    <p:notesMasterId r:id="rId91"/>
  </p:notes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37" r:id="rId58"/>
    <p:sldId id="338"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Lst>
  <p:sldSz cx="9144000" cy="6858000" type="screen4x3"/>
  <p:notesSz cx="6858000" cy="9144000"/>
  <p:defaultTextStyle>
    <a:defPPr>
      <a:defRPr lang="ko-KR"/>
    </a:defPPr>
    <a:lvl1pPr marL="0" algn="l" defTabSz="914306" rtl="0" eaLnBrk="1" latinLnBrk="1" hangingPunct="1">
      <a:defRPr sz="1800" kern="1200">
        <a:solidFill>
          <a:schemeClr val="tx1"/>
        </a:solidFill>
        <a:latin typeface="+mn-lt"/>
        <a:ea typeface="+mn-ea"/>
        <a:cs typeface="+mn-cs"/>
      </a:defRPr>
    </a:lvl1pPr>
    <a:lvl2pPr marL="457154" algn="l" defTabSz="914306" rtl="0" eaLnBrk="1" latinLnBrk="1" hangingPunct="1">
      <a:defRPr sz="1800" kern="1200">
        <a:solidFill>
          <a:schemeClr val="tx1"/>
        </a:solidFill>
        <a:latin typeface="+mn-lt"/>
        <a:ea typeface="+mn-ea"/>
        <a:cs typeface="+mn-cs"/>
      </a:defRPr>
    </a:lvl2pPr>
    <a:lvl3pPr marL="914306" algn="l" defTabSz="914306" rtl="0" eaLnBrk="1" latinLnBrk="1" hangingPunct="1">
      <a:defRPr sz="1800" kern="1200">
        <a:solidFill>
          <a:schemeClr val="tx1"/>
        </a:solidFill>
        <a:latin typeface="+mn-lt"/>
        <a:ea typeface="+mn-ea"/>
        <a:cs typeface="+mn-cs"/>
      </a:defRPr>
    </a:lvl3pPr>
    <a:lvl4pPr marL="1371460" algn="l" defTabSz="914306" rtl="0" eaLnBrk="1" latinLnBrk="1" hangingPunct="1">
      <a:defRPr sz="1800" kern="1200">
        <a:solidFill>
          <a:schemeClr val="tx1"/>
        </a:solidFill>
        <a:latin typeface="+mn-lt"/>
        <a:ea typeface="+mn-ea"/>
        <a:cs typeface="+mn-cs"/>
      </a:defRPr>
    </a:lvl4pPr>
    <a:lvl5pPr marL="1828613" algn="l" defTabSz="914306" rtl="0" eaLnBrk="1" latinLnBrk="1" hangingPunct="1">
      <a:defRPr sz="1800" kern="1200">
        <a:solidFill>
          <a:schemeClr val="tx1"/>
        </a:solidFill>
        <a:latin typeface="+mn-lt"/>
        <a:ea typeface="+mn-ea"/>
        <a:cs typeface="+mn-cs"/>
      </a:defRPr>
    </a:lvl5pPr>
    <a:lvl6pPr marL="2285766" algn="l" defTabSz="914306" rtl="0" eaLnBrk="1" latinLnBrk="1" hangingPunct="1">
      <a:defRPr sz="1800" kern="1200">
        <a:solidFill>
          <a:schemeClr val="tx1"/>
        </a:solidFill>
        <a:latin typeface="+mn-lt"/>
        <a:ea typeface="+mn-ea"/>
        <a:cs typeface="+mn-cs"/>
      </a:defRPr>
    </a:lvl6pPr>
    <a:lvl7pPr marL="2742920" algn="l" defTabSz="914306" rtl="0" eaLnBrk="1" latinLnBrk="1" hangingPunct="1">
      <a:defRPr sz="1800" kern="1200">
        <a:solidFill>
          <a:schemeClr val="tx1"/>
        </a:solidFill>
        <a:latin typeface="+mn-lt"/>
        <a:ea typeface="+mn-ea"/>
        <a:cs typeface="+mn-cs"/>
      </a:defRPr>
    </a:lvl7pPr>
    <a:lvl8pPr marL="3200072" algn="l" defTabSz="914306" rtl="0" eaLnBrk="1" latinLnBrk="1" hangingPunct="1">
      <a:defRPr sz="1800" kern="1200">
        <a:solidFill>
          <a:schemeClr val="tx1"/>
        </a:solidFill>
        <a:latin typeface="+mn-lt"/>
        <a:ea typeface="+mn-ea"/>
        <a:cs typeface="+mn-cs"/>
      </a:defRPr>
    </a:lvl8pPr>
    <a:lvl9pPr marL="3657226" algn="l" defTabSz="914306"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5"/>
    <p:restoredTop sz="96370"/>
  </p:normalViewPr>
  <p:slideViewPr>
    <p:cSldViewPr snapToObjects="1">
      <p:cViewPr>
        <p:scale>
          <a:sx n="104" d="100"/>
          <a:sy n="104" d="100"/>
        </p:scale>
        <p:origin x="-2088" y="-240"/>
      </p:cViewPr>
      <p:guideLst>
        <p:guide orient="horz" pos="2159"/>
        <p:guide pos="2878"/>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인구비율</c:v>
                </c:pt>
              </c:strCache>
            </c:strRef>
          </c:tx>
          <c:spPr>
            <a:gradFill>
              <a:gsLst>
                <a:gs pos="0">
                  <a:srgbClr val="03D4A8"/>
                </a:gs>
                <a:gs pos="25000">
                  <a:srgbClr val="21D6E0"/>
                </a:gs>
                <a:gs pos="75000">
                  <a:srgbClr val="0087E6"/>
                </a:gs>
                <a:gs pos="100000">
                  <a:srgbClr val="005CBF"/>
                </a:gs>
              </a:gsLst>
              <a:lin ang="5400000" scaled="0"/>
            </a:gradFill>
          </c:spPr>
          <c:explosion val="4"/>
          <c:dPt>
            <c:idx val="0"/>
            <c:bubble3D val="0"/>
            <c:explosion val="0"/>
            <c:spPr>
              <a:solidFill>
                <a:srgbClr val="FF0000"/>
              </a:solidFill>
              <a:scene3d>
                <a:camera prst="orthographicFront"/>
                <a:lightRig rig="threePt" dir="t"/>
              </a:scene3d>
              <a:sp3d>
                <a:bevelT/>
              </a:sp3d>
            </c:spPr>
          </c:dPt>
          <c:dPt>
            <c:idx val="1"/>
            <c:bubble3D val="0"/>
            <c:explosion val="0"/>
            <c:spPr>
              <a:solidFill>
                <a:srgbClr val="0070C0"/>
              </a:solidFill>
              <a:scene3d>
                <a:camera prst="orthographicFront"/>
                <a:lightRig rig="threePt" dir="t"/>
              </a:scene3d>
              <a:sp3d>
                <a:bevelT/>
              </a:sp3d>
            </c:spPr>
          </c:dPt>
          <c:cat>
            <c:strRef>
              <c:f>Sheet1!$A$2:$A$3</c:f>
              <c:strCache>
                <c:ptCount val="2"/>
                <c:pt idx="0">
                  <c:v>중국인</c:v>
                </c:pt>
                <c:pt idx="1">
                  <c:v>한국인</c:v>
                </c:pt>
              </c:strCache>
            </c:strRef>
          </c:cat>
          <c:val>
            <c:numRef>
              <c:f>Sheet1!$B$2:$B$3</c:f>
              <c:numCache>
                <c:formatCode>General</c:formatCode>
                <c:ptCount val="2"/>
                <c:pt idx="0">
                  <c:v>16</c:v>
                </c:pt>
                <c:pt idx="1">
                  <c:v>84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41E21-84F6-4062-87F4-8BC72DFDF538}" type="doc">
      <dgm:prSet loTypeId="urn:microsoft.com/office/officeart/2005/8/layout/chart3" loCatId="cycle" qsTypeId="urn:microsoft.com/office/officeart/2005/8/quickstyle/simple1" qsCatId="simple" csTypeId="urn:microsoft.com/office/officeart/2005/8/colors/accent1_2" csCatId="accent1" phldr="1"/>
      <dgm:spPr/>
    </dgm:pt>
    <dgm:pt modelId="{54437959-19E9-4759-B654-9F6E080D84EB}" type="pres">
      <dgm:prSet presAssocID="{92B41E21-84F6-4062-87F4-8BC72DFDF538}" presName="compositeShape" presStyleCnt="0">
        <dgm:presLayoutVars>
          <dgm:chMax val="7"/>
          <dgm:dir/>
          <dgm:resizeHandles val="exact"/>
        </dgm:presLayoutVars>
      </dgm:prSet>
      <dgm:spPr/>
    </dgm:pt>
  </dgm:ptLst>
  <dgm:cxnLst>
    <dgm:cxn modelId="{1E89B97A-5A97-46D0-9DEB-04489349D8A5}" type="presOf" srcId="{92B41E21-84F6-4062-87F4-8BC72DFDF538}" destId="{54437959-19E9-4759-B654-9F6E080D84EB}"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FigureOut">
              <a:rPr lang="ko-KR" altLang="en-US"/>
              <a:pPr lvl="0">
                <a:defRPr lang="ko-KR" altLang="en-US"/>
              </a:pPr>
              <a:t>2016-03-31</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extLst>
      <p:ext uri="{BB962C8B-B14F-4D97-AF65-F5344CB8AC3E}">
        <p14:creationId xmlns:p14="http://schemas.microsoft.com/office/powerpoint/2010/main" val="4005958554"/>
      </p:ext>
    </p:extLst>
  </p:cSld>
  <p:clrMap bg1="lt1" tx1="dk1" bg2="lt2" tx2="dk2" accent1="accent1" accent2="accent2" accent3="accent3" accent4="accent4" accent5="accent5" accent6="accent6" hlink="hlink" folHlink="folHlink"/>
  <p:hf hdr="0" ftr="0" dt="0"/>
  <p:notesStyle>
    <a:lvl1pPr marL="0" algn="l" defTabSz="91430" rtl="0" eaLnBrk="1" latinLnBrk="1" hangingPunct="1">
      <a:defRPr sz="1200" kern="1200">
        <a:solidFill>
          <a:schemeClr val="tx1"/>
        </a:solidFill>
        <a:latin typeface="+mj-lt"/>
        <a:ea typeface="+mj-ea"/>
        <a:cs typeface="+mj-cs"/>
      </a:defRPr>
    </a:lvl1pPr>
    <a:lvl2pPr marL="457154" algn="l" defTabSz="91430" rtl="0" eaLnBrk="1" latinLnBrk="1" hangingPunct="1">
      <a:defRPr sz="1200" kern="1200">
        <a:solidFill>
          <a:schemeClr val="tx1"/>
        </a:solidFill>
        <a:latin typeface="+mj-lt"/>
        <a:ea typeface="+mj-ea"/>
        <a:cs typeface="+mj-cs"/>
      </a:defRPr>
    </a:lvl2pPr>
    <a:lvl3pPr marL="914306" algn="l" defTabSz="91430" rtl="0" eaLnBrk="1" latinLnBrk="1" hangingPunct="1">
      <a:defRPr sz="1200" kern="1200">
        <a:solidFill>
          <a:schemeClr val="tx1"/>
        </a:solidFill>
        <a:latin typeface="+mj-lt"/>
        <a:ea typeface="+mj-ea"/>
        <a:cs typeface="+mj-cs"/>
      </a:defRPr>
    </a:lvl3pPr>
    <a:lvl4pPr marL="1371460" algn="l" defTabSz="91430" rtl="0" eaLnBrk="1" latinLnBrk="1" hangingPunct="1">
      <a:defRPr sz="1200" kern="1200">
        <a:solidFill>
          <a:schemeClr val="tx1"/>
        </a:solidFill>
        <a:latin typeface="+mj-lt"/>
        <a:ea typeface="+mj-ea"/>
        <a:cs typeface="+mj-cs"/>
      </a:defRPr>
    </a:lvl4pPr>
    <a:lvl5pPr marL="1828613" algn="l" defTabSz="91430" rtl="0" eaLnBrk="1" latinLnBrk="1" hangingPunct="1">
      <a:defRPr sz="1200" kern="1200">
        <a:solidFill>
          <a:schemeClr val="tx1"/>
        </a:solidFill>
        <a:latin typeface="+mj-lt"/>
        <a:ea typeface="+mj-ea"/>
        <a:cs typeface="+mj-cs"/>
      </a:defRPr>
    </a:lvl5pPr>
    <a:lvl6pPr marL="2285766" algn="l" defTabSz="91430" rtl="0" eaLnBrk="1" latinLnBrk="1" hangingPunct="1">
      <a:defRPr sz="1200" kern="1200">
        <a:solidFill>
          <a:schemeClr val="tx1"/>
        </a:solidFill>
        <a:latin typeface="+mj-lt"/>
        <a:ea typeface="+mj-ea"/>
        <a:cs typeface="+mj-cs"/>
      </a:defRPr>
    </a:lvl6pPr>
    <a:lvl7pPr marL="2742920" algn="l" defTabSz="91430" rtl="0" eaLnBrk="1" latinLnBrk="1" hangingPunct="1">
      <a:defRPr sz="1200" kern="1200">
        <a:solidFill>
          <a:schemeClr val="tx1"/>
        </a:solidFill>
        <a:latin typeface="+mj-lt"/>
        <a:ea typeface="+mj-ea"/>
        <a:cs typeface="+mj-cs"/>
      </a:defRPr>
    </a:lvl7pPr>
    <a:lvl8pPr marL="3200072" algn="l" defTabSz="91430" rtl="0" eaLnBrk="1" latinLnBrk="1" hangingPunct="1">
      <a:defRPr sz="1200" kern="1200">
        <a:solidFill>
          <a:schemeClr val="tx1"/>
        </a:solidFill>
        <a:latin typeface="+mj-lt"/>
        <a:ea typeface="+mj-ea"/>
        <a:cs typeface="+mj-cs"/>
      </a:defRPr>
    </a:lvl8pPr>
    <a:lvl9pPr marL="3657226" algn="l" defTabSz="9143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54</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55</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56</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57</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58</a:t>
            </a:fld>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59</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60</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pPr lvl="0">
                <a:defRPr lang="ko-KR" altLang="en-US"/>
              </a:pPr>
              <a:t>51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lvl="0">
              <a:defRPr lang="ko-KR" altLang="en-US"/>
            </a:pPr>
            <a:endParaRPr lang="ko-KR"/>
          </a:p>
        </p:txBody>
      </p:sp>
      <p:sp>
        <p:nvSpPr>
          <p:cNvPr id="4" name="Slide Number Placeholder 3"/>
          <p:cNvSpPr>
            <a:spLocks noGrp="1"/>
          </p:cNvSpPr>
          <p:nvPr>
            <p:ph type="sldNum" sz="quarter" idx="10"/>
          </p:nvPr>
        </p:nvSpPr>
        <p:spPr/>
        <p:txBody>
          <a:bodyPr/>
          <a:lstStyle/>
          <a:p>
            <a:pPr lvl="0">
              <a:defRPr lang="ko-KR" altLang="en-US"/>
            </a:pPr>
            <a:fld id="{A5D78FC6-CE17-4259-A63C-DDFC12E048FC}" type="slidenum">
              <a:rPr lang="en-US" altLang="ko-KR"/>
              <a:pPr lvl="0">
                <a:defRPr lang="ko-KR" altLang="en-US"/>
              </a:pPr>
              <a:t>53</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6"/>
            <a:ext cx="7772400" cy="147002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940A130E-E3B8-4EBE-931F-81B26B8448A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800C6A38-4290-41DD-B95C-4155372FD4AF}" type="slidenum">
              <a:rPr lang="ko-KR" altLang="en-US"/>
              <a:pPr lvl="0">
                <a:def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0" y="2130426"/>
            <a:ext cx="9144000" cy="1470025"/>
          </a:xfrm>
        </p:spPr>
        <p:txBody>
          <a:bodyPr>
            <a:normAutofit/>
          </a:bodyPr>
          <a:lstStyle>
            <a:lvl1pPr>
              <a:defRPr sz="4400" b="1"/>
            </a:lvl1p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CA348888-F454-4AD2-BA62-3AF29D9807C0}"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빈 화면" type="blank" preserve="1">
  <p:cSld name="빈 화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Date Placeholder 6"/>
          <p:cNvSpPr>
            <a:spLocks noGrp="1"/>
          </p:cNvSpPr>
          <p:nvPr>
            <p:ph type="dt" sz="half" idx="10"/>
          </p:nvPr>
        </p:nvSpPr>
        <p:spPr/>
        <p:txBody>
          <a:bodyPr/>
          <a:lstStyle/>
          <a:p>
            <a:pPr lvl="0">
              <a:defRPr lang="ko-KR" altLang="en-US"/>
            </a:pPr>
            <a:fld id="{4D94136C-8742-45B2-AF27-D93DF72833A9}" type="datetimeFigureOut">
              <a:rPr lang="en-US"/>
              <a:pPr lvl="0">
                <a:defRPr lang="ko-KR" altLang="en-US"/>
              </a:pPr>
              <a:t>3/31/2016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lvl="0">
              <a:defRPr lang="ko-KR" altLang="en-US"/>
            </a:pPr>
            <a:endParaRPr lang="en-US"/>
          </a:p>
        </p:txBody>
      </p:sp>
      <p:sp>
        <p:nvSpPr>
          <p:cNvPr id="9" name="Slide Number Placeholder 8"/>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캡션 있는 콘텐츠" type="objTx" preserve="1">
  <p:cSld name="캡션 있는 콘텐츠">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pPr lvl="0">
              <a:defRPr lang="ko-KR" altLang="en-US"/>
            </a:pPr>
            <a:r>
              <a:rPr lang="ko-KR" altLang="en-US"/>
              <a:t>마스터 제목 스타일 편집</a:t>
            </a:r>
            <a:endParaRPr lang="en-US"/>
          </a:p>
        </p:txBody>
      </p:sp>
      <p:sp>
        <p:nvSpPr>
          <p:cNvPr id="3" name="Content Placeholder 2"/>
          <p:cNvSpPr>
            <a:spLocks noGrp="1"/>
          </p:cNvSpPr>
          <p:nvPr>
            <p:ph idx="1"/>
          </p:nvPr>
        </p:nvSpPr>
        <p:spPr>
          <a:xfrm>
            <a:off x="4800600" y="731520"/>
            <a:ext cx="6492240" cy="5257800"/>
          </a:xfrm>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 편집</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lvl="0">
              <a:defRPr lang="ko-KR" altLang="en-US"/>
            </a:pPr>
            <a:fld id="{32ABBEA6-7C60-4B02-AE87-00D78D8422AF}" type="datetimeFigureOut">
              <a:rPr lang="en-US"/>
              <a:pPr lvl="0">
                <a:defRPr lang="ko-KR" altLang="en-US"/>
              </a:pPr>
              <a:t>3/31/2016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lvl="0">
              <a:defRPr lang="ko-KR" altLang="en-US"/>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캡션 있는 그림" type="picTx" preserve="1">
  <p:cSld name="캡션 있는 그림">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pPr lvl="0">
              <a:defRPr lang="ko-KR" altLang="en-US"/>
            </a:pPr>
            <a:r>
              <a:rPr lang="ko-KR" altLang="en-US"/>
              <a:t>마스터 제목 스타일 편집</a:t>
            </a:r>
            <a:endParaRPr lang="en-US"/>
          </a:p>
        </p:txBody>
      </p:sp>
      <p:sp>
        <p:nvSpPr>
          <p:cNvPr id="3" name="Picture Placeholder 2"/>
          <p:cNvSpPr>
            <a:spLocks noGrp="1" noChangeAspect="1" noTextEdit="1"/>
          </p:cNvSpPr>
          <p:nvPr>
            <p:ph type="pic" idx="1"/>
          </p:nvPr>
        </p:nvSpPr>
        <p:spPr>
          <a:xfrm>
            <a:off x="15" y="0"/>
            <a:ext cx="12191985" cy="4915076"/>
          </a:xfrm>
          <a:blipFill rotWithShape="1">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그림을 추가하려면 아이콘을 클릭하십시오</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 편집</a:t>
            </a:r>
          </a:p>
        </p:txBody>
      </p:sp>
      <p:sp>
        <p:nvSpPr>
          <p:cNvPr id="5" name="Date Placeholder 4"/>
          <p:cNvSpPr>
            <a:spLocks noGrp="1"/>
          </p:cNvSpPr>
          <p:nvPr>
            <p:ph type="dt" sz="half" idx="10"/>
          </p:nvPr>
        </p:nvSpPr>
        <p:spPr/>
        <p:txBody>
          <a:bodyPr/>
          <a:lstStyle/>
          <a:p>
            <a:pPr lvl="0">
              <a:defRPr lang="ko-KR" altLang="en-US"/>
            </a:pPr>
            <a:fld id="{C9CAD897-D46E-4AD2-BD9B-49DD3E640873}" type="datetimeFigureOut">
              <a:rPr lang="en-US"/>
              <a:pPr lvl="0">
                <a:defRPr lang="ko-KR" altLang="en-US"/>
              </a:pPr>
              <a:t>3/31/2016</a:t>
            </a:fld>
            <a:endParaRPr lang="en-US"/>
          </a:p>
        </p:txBody>
      </p:sp>
      <p:sp>
        <p:nvSpPr>
          <p:cNvPr id="6" name="Footer Placeholder 5"/>
          <p:cNvSpPr>
            <a:spLocks noGrp="1"/>
          </p:cNvSpPr>
          <p:nvPr>
            <p:ph type="ftr" sz="quarter" idx="11"/>
          </p:nvPr>
        </p:nvSpPr>
        <p:spPr/>
        <p:txBody>
          <a:bodyPr/>
          <a:lstStyle/>
          <a:p>
            <a:pPr lvl="0">
              <a:defRPr lang="ko-KR" altLang="en-US"/>
            </a:pPr>
            <a:endParaRPr lang="en-US"/>
          </a:p>
        </p:txBody>
      </p:sp>
      <p:sp>
        <p:nvSpPr>
          <p:cNvPr id="7" name="Slide Number Placeholder 6"/>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ko-KR" altLang="en-US"/>
            </a:pPr>
            <a:r>
              <a:rPr lang="ko-KR" altLang="en-US"/>
              <a:t>마스터 제목 스타일 편집</a:t>
            </a:r>
            <a:endParaRPr lang="en-US"/>
          </a:p>
        </p:txBody>
      </p:sp>
      <p:sp>
        <p:nvSpPr>
          <p:cNvPr id="3" name="Vertical Text Placeholder 2"/>
          <p:cNvSpPr>
            <a:spLocks noGrp="1"/>
          </p:cNvSpPr>
          <p:nvPr>
            <p:ph type="body" orient="vert" idx="1"/>
          </p:nvPr>
        </p:nvSpPr>
        <p:spPr/>
        <p:txBody>
          <a:bodyPr vert="eaVert" lIns="45720" tIns="0" rIns="45720" bIns="0"/>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Date Placeholder 3"/>
          <p:cNvSpPr>
            <a:spLocks noGrp="1"/>
          </p:cNvSpPr>
          <p:nvPr>
            <p:ph type="dt" sz="half" idx="10"/>
          </p:nvPr>
        </p:nvSpPr>
        <p:spPr/>
        <p:txBody>
          <a:bodyPr/>
          <a:lstStyle/>
          <a:p>
            <a:pPr lvl="0">
              <a:defRPr lang="ko-KR" altLang="en-US"/>
            </a:pPr>
            <a:fld id="{2E2D6473-DF6D-4702-B328-E0DD40540A4E}" type="datetimeFigureOut">
              <a:rPr lang="en-US"/>
              <a:pPr lvl="0">
                <a:defRPr lang="ko-KR" altLang="en-US"/>
              </a:pPr>
              <a:t>3/31/2016</a:t>
            </a:fld>
            <a:endParaRPr lang="en-US"/>
          </a:p>
        </p:txBody>
      </p:sp>
      <p:sp>
        <p:nvSpPr>
          <p:cNvPr id="5" name="Footer Placeholder 4"/>
          <p:cNvSpPr>
            <a:spLocks noGrp="1"/>
          </p:cNvSpPr>
          <p:nvPr>
            <p:ph type="ftr" sz="quarter" idx="11"/>
          </p:nvPr>
        </p:nvSpPr>
        <p:spPr/>
        <p:txBody>
          <a:bodyPr/>
          <a:lstStyle/>
          <a:p>
            <a:pPr lvl="0">
              <a:defRPr lang="ko-KR" altLang="en-US"/>
            </a:pPr>
            <a:endParaRPr lang="en-US"/>
          </a:p>
        </p:txBody>
      </p:sp>
      <p:sp>
        <p:nvSpPr>
          <p:cNvPr id="6" name="Slide Number Placeholder 5"/>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세로 제목 및 텍스트" type="vertTitleAndTx" preserve="1">
  <p:cSld name="세로 제목 및 텍스트">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Vertical Title 1"/>
          <p:cNvSpPr>
            <a:spLocks noGrp="1"/>
          </p:cNvSpPr>
          <p:nvPr>
            <p:ph type="title" orient="vert"/>
          </p:nvPr>
        </p:nvSpPr>
        <p:spPr>
          <a:xfrm>
            <a:off x="8724900" y="414778"/>
            <a:ext cx="2628900" cy="5757421"/>
          </a:xfrm>
        </p:spPr>
        <p:txBody>
          <a:bodyPr vert="eaVert"/>
          <a:lstStyle/>
          <a:p>
            <a:pPr lvl="0">
              <a:defRPr lang="ko-KR" altLang="en-US"/>
            </a:pPr>
            <a:r>
              <a:rPr lang="ko-KR" altLang="en-US"/>
              <a:t>마스터 제목 스타일 편집</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Date Placeholder 3"/>
          <p:cNvSpPr>
            <a:spLocks noGrp="1"/>
          </p:cNvSpPr>
          <p:nvPr>
            <p:ph type="dt" sz="half" idx="10"/>
          </p:nvPr>
        </p:nvSpPr>
        <p:spPr/>
        <p:txBody>
          <a:bodyPr/>
          <a:lstStyle/>
          <a:p>
            <a:pPr lvl="0">
              <a:defRPr lang="ko-KR" altLang="en-US"/>
            </a:pPr>
            <a:fld id="{E26F7E3A-B166-407D-9866-32884E7D5B37}" type="datetimeFigureOut">
              <a:rPr lang="en-US"/>
              <a:pPr lvl="0">
                <a:defRPr lang="ko-KR" altLang="en-US"/>
              </a:pPr>
              <a:t>3/31/2016</a:t>
            </a:fld>
            <a:endParaRPr lang="en-US"/>
          </a:p>
        </p:txBody>
      </p:sp>
      <p:sp>
        <p:nvSpPr>
          <p:cNvPr id="5" name="Footer Placeholder 4"/>
          <p:cNvSpPr>
            <a:spLocks noGrp="1"/>
          </p:cNvSpPr>
          <p:nvPr>
            <p:ph type="ftr" sz="quarter" idx="11"/>
          </p:nvPr>
        </p:nvSpPr>
        <p:spPr/>
        <p:txBody>
          <a:bodyPr/>
          <a:lstStyle/>
          <a:p>
            <a:pPr lvl="0">
              <a:defRPr lang="ko-KR" altLang="en-US"/>
            </a:pPr>
            <a:endParaRPr lang="en-US"/>
          </a:p>
        </p:txBody>
      </p:sp>
      <p:sp>
        <p:nvSpPr>
          <p:cNvPr id="6" name="Slide Number Placeholder 5"/>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3">
        <a:schemeClr val="bg2"/>
      </p:bgRef>
    </p:bg>
    <p:spTree>
      <p:nvGrpSpPr>
        <p:cNvPr id="1" name=""/>
        <p:cNvGrpSpPr/>
        <p:nvPr/>
      </p:nvGrpSpPr>
      <p:grpSpPr>
        <a:xfrm>
          <a:off x="0" y="0"/>
          <a:ext cx="0" cy="0"/>
          <a:chOff x="0" y="0"/>
          <a:chExt cx="0" cy="0"/>
        </a:xfrm>
      </p:grpSpPr>
      <p:grpSp>
        <p:nvGrpSpPr>
          <p:cNvPr id="2" name="그룹 1"/>
          <p:cNvGrpSpPr/>
          <p:nvPr/>
        </p:nvGrpSpPr>
        <p:grpSpPr>
          <a:xfrm>
            <a:off x="0" y="4934363"/>
            <a:ext cx="9144000" cy="1928803"/>
            <a:chOff x="0" y="4929198"/>
            <a:chExt cx="9144000" cy="1928803"/>
          </a:xfrm>
        </p:grpSpPr>
        <p:sp>
          <p:nvSpPr>
            <p:cNvPr id="20" name="자유형 19"/>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sp>
          <p:nvSpPr>
            <p:cNvPr id="8" name="자유형 7"/>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grpSp>
      <p:sp>
        <p:nvSpPr>
          <p:cNvPr id="3" name="부제목 2"/>
          <p:cNvSpPr>
            <a:spLocks noGrp="1"/>
          </p:cNvSpPr>
          <p:nvPr>
            <p:ph type="subTitle" idx="1"/>
          </p:nvPr>
        </p:nvSpPr>
        <p:spPr>
          <a:xfrm>
            <a:off x="1357290" y="364331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5" name="바닥글 개체 틀 4"/>
          <p:cNvSpPr>
            <a:spLocks noGrp="1"/>
          </p:cNvSpPr>
          <p:nvPr>
            <p:ph type="ftr" sz="quarter" idx="11"/>
          </p:nvPr>
        </p:nvSpPr>
        <p:spPr/>
        <p:txBody>
          <a:bodyPr/>
          <a:lstStyle/>
          <a:p>
            <a:endParaRPr lang="ko-KR" altLang="en-US">
              <a:solidFill>
                <a:prstClr val="white"/>
              </a:solidFill>
            </a:endParaRPr>
          </a:p>
        </p:txBody>
      </p:sp>
      <p:sp>
        <p:nvSpPr>
          <p:cNvPr id="6" name="슬라이드 번호 개체 틀 5"/>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grpSp>
        <p:nvGrpSpPr>
          <p:cNvPr id="7" name="그룹 6"/>
          <p:cNvGrpSpPr/>
          <p:nvPr/>
        </p:nvGrpSpPr>
        <p:grpSpPr>
          <a:xfrm>
            <a:off x="71407" y="87922"/>
            <a:ext cx="1000131" cy="1036773"/>
            <a:chOff x="13317" y="34771"/>
            <a:chExt cx="1272534" cy="1310103"/>
          </a:xfrm>
        </p:grpSpPr>
        <p:sp>
          <p:nvSpPr>
            <p:cNvPr id="15" name="자유형 14"/>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6" name="자유형 15"/>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7" name="자유형 16"/>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8" name="자유형 17"/>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9" name="자유형 18"/>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grpSp>
      <p:sp>
        <p:nvSpPr>
          <p:cNvPr id="21" name="제목 20"/>
          <p:cNvSpPr>
            <a:spLocks noGrp="1"/>
          </p:cNvSpPr>
          <p:nvPr>
            <p:ph type="ctrTitle"/>
          </p:nvPr>
        </p:nvSpPr>
        <p:spPr>
          <a:xfrm>
            <a:off x="457200" y="2285992"/>
            <a:ext cx="8229600" cy="1143000"/>
          </a:xfrm>
        </p:spPr>
        <p:txBody>
          <a:bodyPr/>
          <a:lstStyle/>
          <a:p>
            <a:r>
              <a:rPr kumimoji="0" lang="ko-KR" altLang="en-US" smtClean="0"/>
              <a:t>마스터 제목 스타일 편집</a:t>
            </a:r>
            <a:endParaRPr kumimoji="0" lang="en-US"/>
          </a:p>
        </p:txBody>
      </p:sp>
    </p:spTree>
    <p:extLst>
      <p:ext uri="{BB962C8B-B14F-4D97-AF65-F5344CB8AC3E}">
        <p14:creationId xmlns:p14="http://schemas.microsoft.com/office/powerpoint/2010/main" val="19692805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제목 및 내용">
    <p:bg>
      <p:bgRef idx="1003">
        <a:schemeClr val="bg2"/>
      </p:bgRef>
    </p:bg>
    <p:spTree>
      <p:nvGrpSpPr>
        <p:cNvPr id="1" name=""/>
        <p:cNvGrpSpPr/>
        <p:nvPr/>
      </p:nvGrpSpPr>
      <p:grpSpPr>
        <a:xfrm>
          <a:off x="0" y="0"/>
          <a:ext cx="0" cy="0"/>
          <a:chOff x="0" y="0"/>
          <a:chExt cx="0" cy="0"/>
        </a:xfrm>
      </p:grpSpPr>
      <p:grpSp>
        <p:nvGrpSpPr>
          <p:cNvPr id="7" name="그룹 6"/>
          <p:cNvGrpSpPr/>
          <p:nvPr/>
        </p:nvGrpSpPr>
        <p:grpSpPr>
          <a:xfrm>
            <a:off x="0" y="4934363"/>
            <a:ext cx="9144000" cy="1928803"/>
            <a:chOff x="0" y="4929198"/>
            <a:chExt cx="9144000" cy="1928803"/>
          </a:xfrm>
        </p:grpSpPr>
        <p:sp>
          <p:nvSpPr>
            <p:cNvPr id="25" name="자유형 24"/>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sp>
          <p:nvSpPr>
            <p:cNvPr id="26" name="자유형 25"/>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grpSp>
      <p:sp>
        <p:nvSpPr>
          <p:cNvPr id="3" name="내용 개체 틀 2"/>
          <p:cNvSpPr>
            <a:spLocks noGrp="1"/>
          </p:cNvSpPr>
          <p:nvPr>
            <p:ph idx="1"/>
          </p:nvPr>
        </p:nvSpPr>
        <p:spPr>
          <a:xfrm>
            <a:off x="428596" y="1600202"/>
            <a:ext cx="8258204" cy="4525963"/>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5" name="바닥글 개체 틀 4"/>
          <p:cNvSpPr>
            <a:spLocks noGrp="1"/>
          </p:cNvSpPr>
          <p:nvPr>
            <p:ph type="ftr" sz="quarter" idx="11"/>
          </p:nvPr>
        </p:nvSpPr>
        <p:spPr/>
        <p:txBody>
          <a:bodyPr/>
          <a:lstStyle/>
          <a:p>
            <a:endParaRPr lang="ko-KR" altLang="en-US">
              <a:solidFill>
                <a:prstClr val="white"/>
              </a:solidFill>
            </a:endParaRPr>
          </a:p>
        </p:txBody>
      </p:sp>
      <p:sp>
        <p:nvSpPr>
          <p:cNvPr id="6" name="슬라이드 번호 개체 틀 5"/>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sp>
        <p:nvSpPr>
          <p:cNvPr id="2" name="제목 1"/>
          <p:cNvSpPr>
            <a:spLocks noGrp="1"/>
          </p:cNvSpPr>
          <p:nvPr>
            <p:ph type="title"/>
          </p:nvPr>
        </p:nvSpPr>
        <p:spPr>
          <a:xfrm>
            <a:off x="1142976" y="357166"/>
            <a:ext cx="7472386" cy="1000132"/>
          </a:xfrm>
        </p:spPr>
        <p:txBody>
          <a:bodyPr/>
          <a:lstStyle/>
          <a:p>
            <a:r>
              <a:rPr kumimoji="0" lang="ko-KR" altLang="en-US" smtClean="0"/>
              <a:t>마스터 제목 스타일 편집</a:t>
            </a:r>
            <a:endParaRPr kumimoji="0" lang="en-US"/>
          </a:p>
        </p:txBody>
      </p:sp>
      <p:grpSp>
        <p:nvGrpSpPr>
          <p:cNvPr id="8" name="그룹 7"/>
          <p:cNvGrpSpPr/>
          <p:nvPr/>
        </p:nvGrpSpPr>
        <p:grpSpPr>
          <a:xfrm>
            <a:off x="71407" y="106210"/>
            <a:ext cx="1000131" cy="1036773"/>
            <a:chOff x="13317" y="34771"/>
            <a:chExt cx="1272534" cy="1310103"/>
          </a:xfrm>
        </p:grpSpPr>
        <p:sp>
          <p:nvSpPr>
            <p:cNvPr id="16" name="자유형 15"/>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7" name="자유형 16"/>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8" name="자유형 17"/>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9" name="자유형 18"/>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20" name="자유형 19"/>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grpSp>
    </p:spTree>
    <p:extLst>
      <p:ext uri="{BB962C8B-B14F-4D97-AF65-F5344CB8AC3E}">
        <p14:creationId xmlns:p14="http://schemas.microsoft.com/office/powerpoint/2010/main" val="4068847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2"/>
      </p:bgRef>
    </p:bg>
    <p:spTree>
      <p:nvGrpSpPr>
        <p:cNvPr id="1" name=""/>
        <p:cNvGrpSpPr/>
        <p:nvPr/>
      </p:nvGrpSpPr>
      <p:grpSpPr>
        <a:xfrm>
          <a:off x="0" y="0"/>
          <a:ext cx="0" cy="0"/>
          <a:chOff x="0" y="0"/>
          <a:chExt cx="0" cy="0"/>
        </a:xfrm>
      </p:grpSpPr>
      <p:grpSp>
        <p:nvGrpSpPr>
          <p:cNvPr id="7" name="그룹 6"/>
          <p:cNvGrpSpPr/>
          <p:nvPr/>
        </p:nvGrpSpPr>
        <p:grpSpPr>
          <a:xfrm>
            <a:off x="0" y="4929197"/>
            <a:ext cx="9144000" cy="1928803"/>
            <a:chOff x="0" y="4929198"/>
            <a:chExt cx="9144000" cy="1928803"/>
          </a:xfrm>
        </p:grpSpPr>
        <p:sp>
          <p:nvSpPr>
            <p:cNvPr id="21" name="자유형 20"/>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sp>
          <p:nvSpPr>
            <p:cNvPr id="22" name="자유형 21"/>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grpSp>
      <p:sp>
        <p:nvSpPr>
          <p:cNvPr id="2" name="제목 1"/>
          <p:cNvSpPr>
            <a:spLocks noGrp="1"/>
          </p:cNvSpPr>
          <p:nvPr>
            <p:ph type="title"/>
          </p:nvPr>
        </p:nvSpPr>
        <p:spPr>
          <a:xfrm>
            <a:off x="1214414" y="1857364"/>
            <a:ext cx="6907179" cy="1362075"/>
          </a:xfrm>
        </p:spPr>
        <p:txBody>
          <a:bodyPr anchor="t"/>
          <a:lstStyle>
            <a:lvl1pPr algn="l">
              <a:defRPr sz="4000" b="1" cap="all"/>
            </a:lvl1p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D1B334C0-F53E-49E8-BB23-1D1FBE3F4FA9}" type="datetimeFigureOut">
              <a:rPr lang="ko-KR" altLang="en-US" smtClean="0">
                <a:solidFill>
                  <a:prstClr val="black"/>
                </a:solidFill>
              </a:rPr>
              <a:pPr/>
              <a:t>2016-03-31</a:t>
            </a:fld>
            <a:endParaRPr lang="ko-KR" altLang="en-US">
              <a:solidFill>
                <a:prstClr val="black"/>
              </a:solidFill>
            </a:endParaRPr>
          </a:p>
        </p:txBody>
      </p:sp>
      <p:sp>
        <p:nvSpPr>
          <p:cNvPr id="5" name="바닥글 개체 틀 4"/>
          <p:cNvSpPr>
            <a:spLocks noGrp="1"/>
          </p:cNvSpPr>
          <p:nvPr>
            <p:ph type="ftr" sz="quarter" idx="11"/>
          </p:nvPr>
        </p:nvSpPr>
        <p:spPr/>
        <p:txBody>
          <a:bodyPr/>
          <a:lstStyle/>
          <a:p>
            <a:endParaRPr lang="ko-KR" altLang="en-US">
              <a:solidFill>
                <a:prstClr val="black"/>
              </a:solidFill>
            </a:endParaRPr>
          </a:p>
        </p:txBody>
      </p:sp>
      <p:sp>
        <p:nvSpPr>
          <p:cNvPr id="6" name="슬라이드 번호 개체 틀 5"/>
          <p:cNvSpPr>
            <a:spLocks noGrp="1"/>
          </p:cNvSpPr>
          <p:nvPr>
            <p:ph type="sldNum" sz="quarter" idx="12"/>
          </p:nvPr>
        </p:nvSpPr>
        <p:spPr/>
        <p:txBody>
          <a:bodyPr/>
          <a:lstStyle/>
          <a:p>
            <a:fld id="{603D8B05-285D-4C19-B28B-223E069C22DD}" type="slidenum">
              <a:rPr lang="ko-KR" altLang="en-US" smtClean="0">
                <a:solidFill>
                  <a:prstClr val="black"/>
                </a:solidFill>
              </a:rPr>
              <a:pPr/>
              <a:t>‹#›</a:t>
            </a:fld>
            <a:endParaRPr lang="ko-KR" altLang="en-US">
              <a:solidFill>
                <a:prstClr val="black"/>
              </a:solidFill>
            </a:endParaRPr>
          </a:p>
        </p:txBody>
      </p:sp>
      <p:sp>
        <p:nvSpPr>
          <p:cNvPr id="3" name="텍스트 개체 틀 2"/>
          <p:cNvSpPr>
            <a:spLocks noGrp="1"/>
          </p:cNvSpPr>
          <p:nvPr>
            <p:ph type="body" idx="1"/>
          </p:nvPr>
        </p:nvSpPr>
        <p:spPr>
          <a:xfrm>
            <a:off x="1214414" y="3286124"/>
            <a:ext cx="6915144" cy="1500187"/>
          </a:xfrm>
        </p:spPr>
        <p:txBody>
          <a:bodyPr anchor="t"/>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grpSp>
        <p:nvGrpSpPr>
          <p:cNvPr id="8" name="그룹 7"/>
          <p:cNvGrpSpPr/>
          <p:nvPr/>
        </p:nvGrpSpPr>
        <p:grpSpPr>
          <a:xfrm>
            <a:off x="142845" y="1857364"/>
            <a:ext cx="1000131" cy="1036773"/>
            <a:chOff x="13317" y="34771"/>
            <a:chExt cx="1272534" cy="1310103"/>
          </a:xfrm>
        </p:grpSpPr>
        <p:sp>
          <p:nvSpPr>
            <p:cNvPr id="26" name="자유형 25"/>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7" name="자유형 26"/>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8" name="자유형 27"/>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9" name="자유형 28"/>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30" name="자유형 29"/>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grpSp>
    </p:spTree>
    <p:extLst>
      <p:ext uri="{BB962C8B-B14F-4D97-AF65-F5344CB8AC3E}">
        <p14:creationId xmlns:p14="http://schemas.microsoft.com/office/powerpoint/2010/main" val="328180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콘텐츠 2개">
    <p:bg>
      <p:bgRef idx="1001">
        <a:schemeClr val="bg2"/>
      </p:bgRef>
    </p:bg>
    <p:spTree>
      <p:nvGrpSpPr>
        <p:cNvPr id="1" name=""/>
        <p:cNvGrpSpPr/>
        <p:nvPr/>
      </p:nvGrpSpPr>
      <p:grpSpPr>
        <a:xfrm>
          <a:off x="0" y="0"/>
          <a:ext cx="0" cy="0"/>
          <a:chOff x="0" y="0"/>
          <a:chExt cx="0" cy="0"/>
        </a:xfrm>
      </p:grpSpPr>
      <p:grpSp>
        <p:nvGrpSpPr>
          <p:cNvPr id="8" name="그룹 7"/>
          <p:cNvGrpSpPr/>
          <p:nvPr/>
        </p:nvGrpSpPr>
        <p:grpSpPr>
          <a:xfrm>
            <a:off x="71407" y="87922"/>
            <a:ext cx="1000131" cy="1036773"/>
            <a:chOff x="13317" y="34771"/>
            <a:chExt cx="1272534" cy="1310103"/>
          </a:xfrm>
        </p:grpSpPr>
        <p:sp>
          <p:nvSpPr>
            <p:cNvPr id="14" name="자유형 13"/>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5" name="자유형 14"/>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6" name="자유형 15"/>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7" name="자유형 16"/>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8" name="자유형 17"/>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grpSp>
      <p:grpSp>
        <p:nvGrpSpPr>
          <p:cNvPr id="9" name="그룹 8"/>
          <p:cNvGrpSpPr/>
          <p:nvPr/>
        </p:nvGrpSpPr>
        <p:grpSpPr>
          <a:xfrm>
            <a:off x="0" y="4934363"/>
            <a:ext cx="9144000" cy="1928803"/>
            <a:chOff x="0" y="4929198"/>
            <a:chExt cx="9144000" cy="1928803"/>
          </a:xfrm>
        </p:grpSpPr>
        <p:sp>
          <p:nvSpPr>
            <p:cNvPr id="11" name="자유형 10"/>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sp>
          <p:nvSpPr>
            <p:cNvPr id="12" name="자유형 11"/>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grpSp>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D1B334C0-F53E-49E8-BB23-1D1FBE3F4FA9}" type="datetimeFigureOut">
              <a:rPr lang="ko-KR" altLang="en-US" smtClean="0">
                <a:solidFill>
                  <a:prstClr val="black"/>
                </a:solidFill>
              </a:rPr>
              <a:pPr/>
              <a:t>2016-03-31</a:t>
            </a:fld>
            <a:endParaRPr lang="ko-KR" altLang="en-US">
              <a:solidFill>
                <a:prstClr val="black"/>
              </a:solidFill>
            </a:endParaRPr>
          </a:p>
        </p:txBody>
      </p:sp>
      <p:sp>
        <p:nvSpPr>
          <p:cNvPr id="6" name="바닥글 개체 틀 5"/>
          <p:cNvSpPr>
            <a:spLocks noGrp="1"/>
          </p:cNvSpPr>
          <p:nvPr>
            <p:ph type="ftr" sz="quarter" idx="11"/>
          </p:nvPr>
        </p:nvSpPr>
        <p:spPr/>
        <p:txBody>
          <a:bodyPr/>
          <a:lstStyle/>
          <a:p>
            <a:endParaRPr lang="ko-KR" altLang="en-US">
              <a:solidFill>
                <a:prstClr val="black"/>
              </a:solidFill>
            </a:endParaRPr>
          </a:p>
        </p:txBody>
      </p:sp>
      <p:sp>
        <p:nvSpPr>
          <p:cNvPr id="7" name="슬라이드 번호 개체 틀 6"/>
          <p:cNvSpPr>
            <a:spLocks noGrp="1"/>
          </p:cNvSpPr>
          <p:nvPr>
            <p:ph type="sldNum" sz="quarter" idx="12"/>
          </p:nvPr>
        </p:nvSpPr>
        <p:spPr/>
        <p:txBody>
          <a:bodyPr/>
          <a:lstStyle/>
          <a:p>
            <a:fld id="{603D8B05-285D-4C19-B28B-223E069C22DD}"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63752816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535113"/>
            <a:ext cx="4040188" cy="639762"/>
          </a:xfrm>
          <a:solidFill>
            <a:schemeClr val="accent1"/>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45025" y="1535113"/>
            <a:ext cx="4041775" cy="639762"/>
          </a:xfrm>
          <a:solidFill>
            <a:schemeClr val="accent4"/>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8" name="바닥글 개체 틀 7"/>
          <p:cNvSpPr>
            <a:spLocks noGrp="1"/>
          </p:cNvSpPr>
          <p:nvPr>
            <p:ph type="ftr" sz="quarter" idx="11"/>
          </p:nvPr>
        </p:nvSpPr>
        <p:spPr/>
        <p:txBody>
          <a:bodyPr/>
          <a:lstStyle/>
          <a:p>
            <a:endParaRPr lang="ko-KR" altLang="en-US">
              <a:solidFill>
                <a:prstClr val="white"/>
              </a:solidFill>
            </a:endParaRPr>
          </a:p>
        </p:txBody>
      </p:sp>
      <p:sp>
        <p:nvSpPr>
          <p:cNvPr id="9" name="슬라이드 번호 개체 틀 8"/>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grpSp>
        <p:nvGrpSpPr>
          <p:cNvPr id="10" name="그룹 9"/>
          <p:cNvGrpSpPr/>
          <p:nvPr/>
        </p:nvGrpSpPr>
        <p:grpSpPr>
          <a:xfrm>
            <a:off x="71407" y="71414"/>
            <a:ext cx="1000131" cy="1036774"/>
            <a:chOff x="13317" y="34771"/>
            <a:chExt cx="1272535" cy="1310104"/>
          </a:xfrm>
        </p:grpSpPr>
        <p:sp>
          <p:nvSpPr>
            <p:cNvPr id="20" name="자유형 19"/>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FFFFFF">
                <a:alpha val="3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21" name="자유형 20"/>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FFFFFF">
                <a:alpha val="3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22" name="자유형 21"/>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23" name="자유형 22"/>
            <p:cNvSpPr>
              <a:spLocks/>
            </p:cNvSpPr>
            <p:nvPr/>
          </p:nvSpPr>
          <p:spPr bwMode="gray">
            <a:xfrm>
              <a:off x="969940" y="1030550"/>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24" name="자유형 23"/>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grpSp>
    </p:spTree>
    <p:extLst>
      <p:ext uri="{BB962C8B-B14F-4D97-AF65-F5344CB8AC3E}">
        <p14:creationId xmlns:p14="http://schemas.microsoft.com/office/powerpoint/2010/main" val="409994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pPr lvl="0">
              <a:defRPr lang="ko-KR" altLang="en-US"/>
            </a:pPr>
            <a:r>
              <a:rPr lang="ko-KR" altLang="en-US"/>
              <a:t>마스터 제목 스타일 편집</a:t>
            </a:r>
          </a:p>
        </p:txBody>
      </p:sp>
      <p:sp>
        <p:nvSpPr>
          <p:cNvPr id="8" name="텍스트 개체 틀 7"/>
          <p:cNvSpPr>
            <a:spLocks noGrp="1"/>
          </p:cNvSpPr>
          <p:nvPr>
            <p:ph type="body" sz="quarter" idx="14" hasCustomPrompt="1"/>
          </p:nvPr>
        </p:nvSpPr>
        <p:spPr>
          <a:xfrm>
            <a:off x="2143109" y="2214565"/>
            <a:ext cx="4857767" cy="3214687"/>
          </a:xfrm>
        </p:spPr>
        <p:txBody>
          <a:bodyPr>
            <a:normAutofit/>
          </a:bodyPr>
          <a:lstStyle>
            <a:lvl1pPr>
              <a:lnSpc>
                <a:spcPct val="150000"/>
              </a:lnSpc>
              <a:defRPr sz="2400"/>
            </a:lvl1pPr>
          </a:lstStyle>
          <a:p>
            <a:pPr lvl="0">
              <a:defRPr lang="ko-KR" altLang="en-US"/>
            </a:pPr>
            <a:r>
              <a:rPr lang="ko-KR" altLang="en-US"/>
              <a:t>첫째 목차</a:t>
            </a:r>
          </a:p>
          <a:p>
            <a:pPr lvl="0">
              <a:defRPr lang="ko-KR" altLang="en-US"/>
            </a:pPr>
            <a:r>
              <a:rPr lang="ko-KR" altLang="en-US"/>
              <a:t>둘째 목차</a:t>
            </a:r>
          </a:p>
          <a:p>
            <a:pPr lvl="0">
              <a:defRPr lang="ko-KR" altLang="en-US"/>
            </a:pPr>
            <a:r>
              <a:rPr lang="ko-KR" altLang="en-US"/>
              <a:t>셋째 목차</a:t>
            </a:r>
          </a:p>
          <a:p>
            <a:pPr lvl="0">
              <a:defRPr lang="ko-KR" altLang="en-US"/>
            </a:pPr>
            <a:r>
              <a:rPr lang="ko-KR" altLang="en-US"/>
              <a:t>넷째 목차</a:t>
            </a:r>
          </a:p>
          <a:p>
            <a:pPr lvl="0">
              <a:defRPr lang="ko-KR" altLang="en-US"/>
            </a:pPr>
            <a:r>
              <a:rPr lang="ko-KR" altLang="en-US"/>
              <a:t>다섯째 목차</a:t>
            </a:r>
          </a:p>
        </p:txBody>
      </p:sp>
      <p:sp>
        <p:nvSpPr>
          <p:cNvPr id="4" name="날짜 개체 틀 3"/>
          <p:cNvSpPr>
            <a:spLocks noGrp="1"/>
          </p:cNvSpPr>
          <p:nvPr>
            <p:ph type="dt" sz="half" idx="10"/>
          </p:nvPr>
        </p:nvSpPr>
        <p:spPr/>
        <p:txBody>
          <a:bodyPr/>
          <a:lstStyle/>
          <a:p>
            <a:pPr lvl="0">
              <a:defRPr lang="ko-KR" altLang="en-US"/>
            </a:pPr>
            <a:fld id="{956FEC12-A4C9-4837-AF94-AD867782C04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제목만">
    <p:bg>
      <p:bgRef idx="1001">
        <a:schemeClr val="bg2"/>
      </p:bgRef>
    </p:bg>
    <p:spTree>
      <p:nvGrpSpPr>
        <p:cNvPr id="1" name=""/>
        <p:cNvGrpSpPr/>
        <p:nvPr/>
      </p:nvGrpSpPr>
      <p:grpSpPr>
        <a:xfrm>
          <a:off x="0" y="0"/>
          <a:ext cx="0" cy="0"/>
          <a:chOff x="0" y="0"/>
          <a:chExt cx="0" cy="0"/>
        </a:xfrm>
      </p:grpSpPr>
      <p:grpSp>
        <p:nvGrpSpPr>
          <p:cNvPr id="6" name="그룹 5"/>
          <p:cNvGrpSpPr/>
          <p:nvPr/>
        </p:nvGrpSpPr>
        <p:grpSpPr>
          <a:xfrm>
            <a:off x="0" y="4929197"/>
            <a:ext cx="9144000" cy="1928803"/>
            <a:chOff x="0" y="4929198"/>
            <a:chExt cx="9144000" cy="1928803"/>
          </a:xfrm>
        </p:grpSpPr>
        <p:sp>
          <p:nvSpPr>
            <p:cNvPr id="16" name="자유형 15"/>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sp>
          <p:nvSpPr>
            <p:cNvPr id="17" name="자유형 16"/>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black"/>
                </a:solidFill>
              </a:endParaRPr>
            </a:p>
          </p:txBody>
        </p:sp>
      </p:grpSp>
      <p:sp>
        <p:nvSpPr>
          <p:cNvPr id="2" name="제목 1"/>
          <p:cNvSpPr>
            <a:spLocks noGrp="1"/>
          </p:cNvSpPr>
          <p:nvPr>
            <p:ph type="title"/>
          </p:nvPr>
        </p:nvSpPr>
        <p:spPr/>
        <p:txBody>
          <a:bodyPr/>
          <a:lstStyle>
            <a:lvl1pPr>
              <a:defRPr>
                <a:ln>
                  <a:noFill/>
                  <a:prstDash val="solid"/>
                </a:ln>
              </a:defRPr>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D1B334C0-F53E-49E8-BB23-1D1FBE3F4FA9}" type="datetimeFigureOut">
              <a:rPr lang="ko-KR" altLang="en-US" smtClean="0">
                <a:solidFill>
                  <a:prstClr val="black"/>
                </a:solidFill>
              </a:rPr>
              <a:pPr/>
              <a:t>2016-03-31</a:t>
            </a:fld>
            <a:endParaRPr lang="ko-KR" altLang="en-US">
              <a:solidFill>
                <a:prstClr val="black"/>
              </a:solidFill>
            </a:endParaRPr>
          </a:p>
        </p:txBody>
      </p:sp>
      <p:sp>
        <p:nvSpPr>
          <p:cNvPr id="4" name="바닥글 개체 틀 3"/>
          <p:cNvSpPr>
            <a:spLocks noGrp="1"/>
          </p:cNvSpPr>
          <p:nvPr>
            <p:ph type="ftr" sz="quarter" idx="11"/>
          </p:nvPr>
        </p:nvSpPr>
        <p:spPr/>
        <p:txBody>
          <a:bodyPr/>
          <a:lstStyle/>
          <a:p>
            <a:endParaRPr lang="ko-KR" altLang="en-US">
              <a:solidFill>
                <a:prstClr val="black"/>
              </a:solidFill>
            </a:endParaRPr>
          </a:p>
        </p:txBody>
      </p:sp>
      <p:sp>
        <p:nvSpPr>
          <p:cNvPr id="5" name="슬라이드 번호 개체 틀 4"/>
          <p:cNvSpPr>
            <a:spLocks noGrp="1"/>
          </p:cNvSpPr>
          <p:nvPr>
            <p:ph type="sldNum" sz="quarter" idx="12"/>
          </p:nvPr>
        </p:nvSpPr>
        <p:spPr/>
        <p:txBody>
          <a:bodyPr/>
          <a:lstStyle/>
          <a:p>
            <a:fld id="{603D8B05-285D-4C19-B28B-223E069C22DD}" type="slidenum">
              <a:rPr lang="ko-KR" altLang="en-US" smtClean="0">
                <a:solidFill>
                  <a:prstClr val="black"/>
                </a:solidFill>
              </a:rPr>
              <a:pPr/>
              <a:t>‹#›</a:t>
            </a:fld>
            <a:endParaRPr lang="ko-KR" altLang="en-US">
              <a:solidFill>
                <a:prstClr val="black"/>
              </a:solidFill>
            </a:endParaRPr>
          </a:p>
        </p:txBody>
      </p:sp>
      <p:grpSp>
        <p:nvGrpSpPr>
          <p:cNvPr id="7" name="그룹 6"/>
          <p:cNvGrpSpPr/>
          <p:nvPr/>
        </p:nvGrpSpPr>
        <p:grpSpPr>
          <a:xfrm>
            <a:off x="71407" y="106211"/>
            <a:ext cx="1000131" cy="1036773"/>
            <a:chOff x="13317" y="34771"/>
            <a:chExt cx="1272534" cy="1310103"/>
          </a:xfrm>
        </p:grpSpPr>
        <p:sp>
          <p:nvSpPr>
            <p:cNvPr id="19" name="자유형 18"/>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0" name="자유형 19"/>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1" name="자유형 20"/>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2" name="자유형 21"/>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23" name="자유형 22"/>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grpSp>
    </p:spTree>
    <p:extLst>
      <p:ext uri="{BB962C8B-B14F-4D97-AF65-F5344CB8AC3E}">
        <p14:creationId xmlns:p14="http://schemas.microsoft.com/office/powerpoint/2010/main" val="210981378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빈 화면">
    <p:bg>
      <p:bgRef idx="1001">
        <a:schemeClr val="bg2"/>
      </p:bgRef>
    </p:bg>
    <p:spTree>
      <p:nvGrpSpPr>
        <p:cNvPr id="1" name=""/>
        <p:cNvGrpSpPr/>
        <p:nvPr/>
      </p:nvGrpSpPr>
      <p:grpSpPr>
        <a:xfrm>
          <a:off x="0" y="0"/>
          <a:ext cx="0" cy="0"/>
          <a:chOff x="0" y="0"/>
          <a:chExt cx="0" cy="0"/>
        </a:xfrm>
      </p:grpSpPr>
      <p:grpSp>
        <p:nvGrpSpPr>
          <p:cNvPr id="5" name="그룹 4"/>
          <p:cNvGrpSpPr/>
          <p:nvPr/>
        </p:nvGrpSpPr>
        <p:grpSpPr>
          <a:xfrm>
            <a:off x="0" y="4929197"/>
            <a:ext cx="9144000" cy="1928803"/>
            <a:chOff x="0" y="4929198"/>
            <a:chExt cx="9144000" cy="1928803"/>
          </a:xfrm>
        </p:grpSpPr>
        <p:sp>
          <p:nvSpPr>
            <p:cNvPr id="12" name="자유형 11"/>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sp>
          <p:nvSpPr>
            <p:cNvPr id="13" name="자유형 12"/>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grpSp>
      <p:sp>
        <p:nvSpPr>
          <p:cNvPr id="2" name="날짜 개체 틀 1"/>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3" name="바닥글 개체 틀 2"/>
          <p:cNvSpPr>
            <a:spLocks noGrp="1"/>
          </p:cNvSpPr>
          <p:nvPr>
            <p:ph type="ftr" sz="quarter" idx="11"/>
          </p:nvPr>
        </p:nvSpPr>
        <p:spPr/>
        <p:txBody>
          <a:bodyPr/>
          <a:lstStyle/>
          <a:p>
            <a:endParaRPr lang="ko-KR" altLang="en-US">
              <a:solidFill>
                <a:prstClr val="white"/>
              </a:solidFill>
            </a:endParaRPr>
          </a:p>
        </p:txBody>
      </p:sp>
      <p:sp>
        <p:nvSpPr>
          <p:cNvPr id="4" name="슬라이드 번호 개체 틀 3"/>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grpSp>
        <p:nvGrpSpPr>
          <p:cNvPr id="6" name="그룹 5"/>
          <p:cNvGrpSpPr/>
          <p:nvPr/>
        </p:nvGrpSpPr>
        <p:grpSpPr>
          <a:xfrm>
            <a:off x="71407" y="87922"/>
            <a:ext cx="1000131" cy="1036773"/>
            <a:chOff x="13317" y="34771"/>
            <a:chExt cx="1272534" cy="1310103"/>
          </a:xfrm>
        </p:grpSpPr>
        <p:sp>
          <p:nvSpPr>
            <p:cNvPr id="15" name="자유형 14"/>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6" name="자유형 15"/>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7" name="자유형 16"/>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8" name="자유형 17"/>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9" name="자유형 18"/>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grpSp>
    </p:spTree>
    <p:extLst>
      <p:ext uri="{BB962C8B-B14F-4D97-AF65-F5344CB8AC3E}">
        <p14:creationId xmlns:p14="http://schemas.microsoft.com/office/powerpoint/2010/main" val="266545243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106400" y="384598"/>
            <a:ext cx="7500990" cy="481778"/>
          </a:xfrm>
          <a:prstGeom prst="roundRect">
            <a:avLst>
              <a:gd name="adj" fmla="val 16667"/>
            </a:avLst>
          </a:prstGeom>
          <a:solidFill>
            <a:schemeClr val="accent1"/>
          </a:solidFill>
        </p:spPr>
        <p:txBody>
          <a:bodyPr anchor="b"/>
          <a:lstStyle>
            <a:lvl1pPr algn="l">
              <a:defRPr sz="2400" b="1">
                <a:ln>
                  <a:noFill/>
                  <a:prstDash val="solid"/>
                </a:ln>
                <a:solidFill>
                  <a:schemeClr val="tx1"/>
                </a:solidFill>
                <a:effectLst/>
              </a:defRPr>
            </a:lvl1pPr>
          </a:lstStyle>
          <a:p>
            <a:r>
              <a:rPr kumimoji="0" lang="ko-KR" altLang="en-US" smtClean="0"/>
              <a:t>마스터 제목 스타일 편집</a:t>
            </a:r>
            <a:endParaRPr kumimoji="0" lang="en-US"/>
          </a:p>
        </p:txBody>
      </p:sp>
      <p:sp>
        <p:nvSpPr>
          <p:cNvPr id="3" name="내용 개체 틀 2"/>
          <p:cNvSpPr>
            <a:spLocks noGrp="1"/>
          </p:cNvSpPr>
          <p:nvPr>
            <p:ph idx="1"/>
          </p:nvPr>
        </p:nvSpPr>
        <p:spPr>
          <a:xfrm>
            <a:off x="3957662" y="1089026"/>
            <a:ext cx="4686304" cy="5054619"/>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텍스트 개체 틀 3"/>
          <p:cNvSpPr>
            <a:spLocks noGrp="1"/>
          </p:cNvSpPr>
          <p:nvPr>
            <p:ph type="body" sz="half" idx="2"/>
          </p:nvPr>
        </p:nvSpPr>
        <p:spPr>
          <a:xfrm>
            <a:off x="1171580" y="1089026"/>
            <a:ext cx="2686038" cy="50546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6" name="바닥글 개체 틀 5"/>
          <p:cNvSpPr>
            <a:spLocks noGrp="1"/>
          </p:cNvSpPr>
          <p:nvPr>
            <p:ph type="ftr" sz="quarter" idx="11"/>
          </p:nvPr>
        </p:nvSpPr>
        <p:spPr/>
        <p:txBody>
          <a:bodyPr/>
          <a:lstStyle/>
          <a:p>
            <a:endParaRPr lang="ko-KR" altLang="en-US">
              <a:solidFill>
                <a:prstClr val="white"/>
              </a:solidFill>
            </a:endParaRPr>
          </a:p>
        </p:txBody>
      </p:sp>
      <p:sp>
        <p:nvSpPr>
          <p:cNvPr id="7" name="슬라이드 번호 개체 틀 6"/>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sp>
        <p:nvSpPr>
          <p:cNvPr id="11" name="자유형 10"/>
          <p:cNvSpPr>
            <a:spLocks/>
          </p:cNvSpPr>
          <p:nvPr/>
        </p:nvSpPr>
        <p:spPr bwMode="gray">
          <a:xfrm>
            <a:off x="340905" y="106210"/>
            <a:ext cx="248288" cy="248747"/>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2" name="자유형 11"/>
          <p:cNvSpPr>
            <a:spLocks/>
          </p:cNvSpPr>
          <p:nvPr/>
        </p:nvSpPr>
        <p:spPr bwMode="gray">
          <a:xfrm>
            <a:off x="71407" y="653955"/>
            <a:ext cx="247040" cy="248747"/>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3" name="자유형 12"/>
          <p:cNvSpPr>
            <a:spLocks/>
          </p:cNvSpPr>
          <p:nvPr/>
        </p:nvSpPr>
        <p:spPr bwMode="gray">
          <a:xfrm>
            <a:off x="73902" y="106210"/>
            <a:ext cx="248288" cy="248747"/>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4" name="자유형 13"/>
          <p:cNvSpPr>
            <a:spLocks/>
          </p:cNvSpPr>
          <p:nvPr/>
        </p:nvSpPr>
        <p:spPr bwMode="gray">
          <a:xfrm>
            <a:off x="823251" y="894237"/>
            <a:ext cx="248287" cy="248747"/>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5" name="자유형 14"/>
          <p:cNvSpPr>
            <a:spLocks/>
          </p:cNvSpPr>
          <p:nvPr/>
        </p:nvSpPr>
        <p:spPr bwMode="gray">
          <a:xfrm>
            <a:off x="344103" y="376692"/>
            <a:ext cx="479107" cy="517546"/>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Tree>
    <p:extLst>
      <p:ext uri="{BB962C8B-B14F-4D97-AF65-F5344CB8AC3E}">
        <p14:creationId xmlns:p14="http://schemas.microsoft.com/office/powerpoint/2010/main" val="1027351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929190" y="928670"/>
            <a:ext cx="3857652" cy="928694"/>
          </a:xfrm>
        </p:spPr>
        <p:txBody>
          <a:bodyPr anchor="b"/>
          <a:lstStyle>
            <a:lvl1pPr algn="l">
              <a:defRPr sz="2000" b="1">
                <a:ln>
                  <a:noFill/>
                  <a:prstDash val="solid"/>
                </a:ln>
                <a:solidFill>
                  <a:schemeClr val="tx2"/>
                </a:solidFill>
                <a:effectLst/>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4929190" y="1928802"/>
            <a:ext cx="3857652" cy="33575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6" name="바닥글 개체 틀 5"/>
          <p:cNvSpPr>
            <a:spLocks noGrp="1"/>
          </p:cNvSpPr>
          <p:nvPr>
            <p:ph type="ftr" sz="quarter" idx="11"/>
          </p:nvPr>
        </p:nvSpPr>
        <p:spPr/>
        <p:txBody>
          <a:bodyPr/>
          <a:lstStyle/>
          <a:p>
            <a:endParaRPr lang="ko-KR" altLang="en-US">
              <a:solidFill>
                <a:prstClr val="white"/>
              </a:solidFill>
            </a:endParaRPr>
          </a:p>
        </p:txBody>
      </p:sp>
      <p:sp>
        <p:nvSpPr>
          <p:cNvPr id="7" name="슬라이드 번호 개체 틀 6"/>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sp>
        <p:nvSpPr>
          <p:cNvPr id="8" name="직사각형 7"/>
          <p:cNvSpPr/>
          <p:nvPr/>
        </p:nvSpPr>
        <p:spPr>
          <a:xfrm rot="21422455">
            <a:off x="609122" y="1000108"/>
            <a:ext cx="4000528" cy="4857784"/>
          </a:xfrm>
          <a:prstGeom prst="rect">
            <a:avLst/>
          </a:prstGeom>
          <a:solidFill>
            <a:srgbClr val="F8F8F8"/>
          </a:solidFill>
          <a:ln w="3175" cap="sq" cmpd="sng" algn="ctr">
            <a:solidFill>
              <a:srgbClr val="C0C0C0"/>
            </a:solidFill>
            <a:prstDash val="solid"/>
          </a:ln>
          <a:effectLst>
            <a:outerShdw blurRad="57150" dist="38100" dir="2700000" algn="tl" rotWithShape="0">
              <a:srgbClr val="000000">
                <a:alpha val="40000"/>
              </a:srgbClr>
            </a:outerShdw>
          </a:effectLst>
        </p:spPr>
        <p:style>
          <a:lnRef idx="2">
            <a:schemeClr val="accent3"/>
          </a:lnRef>
          <a:fillRef idx="1">
            <a:schemeClr val="accent3"/>
          </a:fillRef>
          <a:effectRef idx="0">
            <a:schemeClr val="accent3"/>
          </a:effectRef>
          <a:fontRef idx="minor">
            <a:schemeClr val="lt1"/>
          </a:fontRef>
        </p:style>
        <p:txBody>
          <a:bodyPr rtlCol="0" anchor="ctr"/>
          <a:lstStyle/>
          <a:p>
            <a:pPr algn="ctr" defTabSz="914400" latinLnBrk="0"/>
            <a:endParaRPr lang="ko-KR" altLang="en-US">
              <a:solidFill>
                <a:prstClr val="white"/>
              </a:solidFill>
            </a:endParaRPr>
          </a:p>
        </p:txBody>
      </p:sp>
      <p:sp>
        <p:nvSpPr>
          <p:cNvPr id="9" name="그림 개체 틀 8"/>
          <p:cNvSpPr>
            <a:spLocks noGrp="1"/>
          </p:cNvSpPr>
          <p:nvPr>
            <p:ph type="pic" sz="quarter" idx="1"/>
          </p:nvPr>
        </p:nvSpPr>
        <p:spPr>
          <a:xfrm>
            <a:off x="642910" y="1000108"/>
            <a:ext cx="4004390" cy="4857784"/>
          </a:xfrm>
          <a:prstGeom prst="rect">
            <a:avLst/>
          </a:prstGeom>
          <a:solidFill>
            <a:schemeClr val="accent3"/>
          </a:solidFill>
          <a:ln w="3175" cap="sq" cmpd="sng" algn="ctr">
            <a:solidFill>
              <a:srgbClr val="F8F8F8"/>
            </a:solidFill>
            <a:prstDash val="solid"/>
            <a:miter lim="800000"/>
          </a:ln>
          <a:effectLst>
            <a:outerShdw blurRad="38100" dist="50800" dir="3000000" algn="tl" rotWithShape="0">
              <a:srgbClr val="000000">
                <a:alpha val="40000"/>
              </a:srgbClr>
            </a:outerShdw>
          </a:effectLst>
          <a:sp3d contourW="12700" prstMaterial="plastic">
            <a:contourClr>
              <a:srgbClr val="000000">
                <a:alpha val="35294"/>
              </a:srgbClr>
            </a:contourClr>
          </a:sp3d>
        </p:spPr>
        <p:style>
          <a:lnRef idx="1">
            <a:schemeClr val="accent3"/>
          </a:lnRef>
          <a:fillRef idx="3">
            <a:schemeClr val="accent3"/>
          </a:fillRef>
          <a:effectRef idx="2">
            <a:schemeClr val="accent3"/>
          </a:effectRef>
          <a:fontRef idx="minor">
            <a:schemeClr val="lt1"/>
          </a:fontRef>
        </p:style>
        <p:txBody>
          <a:bodyPr/>
          <a:lstStyle/>
          <a:p>
            <a:r>
              <a:rPr kumimoji="0" lang="ko-KR" altLang="en-US" smtClean="0"/>
              <a:t>그림을 추가하려면 아이콘을 클릭하십시오</a:t>
            </a:r>
            <a:endParaRPr kumimoji="0" lang="en-US"/>
          </a:p>
        </p:txBody>
      </p:sp>
      <p:grpSp>
        <p:nvGrpSpPr>
          <p:cNvPr id="3" name="그룹 2"/>
          <p:cNvGrpSpPr/>
          <p:nvPr/>
        </p:nvGrpSpPr>
        <p:grpSpPr>
          <a:xfrm>
            <a:off x="8116469" y="45696"/>
            <a:ext cx="1000131" cy="1036773"/>
            <a:chOff x="13317" y="34771"/>
            <a:chExt cx="1272534" cy="1310103"/>
          </a:xfrm>
        </p:grpSpPr>
        <p:sp>
          <p:nvSpPr>
            <p:cNvPr id="13" name="자유형 12"/>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4" name="자유형 13"/>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5" name="자유형 14"/>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6" name="자유형 15"/>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sp>
          <p:nvSpPr>
            <p:cNvPr id="17" name="자유형 16"/>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white"/>
                </a:solidFill>
              </a:endParaRPr>
            </a:p>
          </p:txBody>
        </p:sp>
      </p:grpSp>
    </p:spTree>
    <p:extLst>
      <p:ext uri="{BB962C8B-B14F-4D97-AF65-F5344CB8AC3E}">
        <p14:creationId xmlns:p14="http://schemas.microsoft.com/office/powerpoint/2010/main" val="33172940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D1B334C0-F53E-49E8-BB23-1D1FBE3F4FA9}" type="datetimeFigureOut">
              <a:rPr lang="ko-KR" altLang="en-US" smtClean="0">
                <a:solidFill>
                  <a:prstClr val="black"/>
                </a:solidFill>
              </a:rPr>
              <a:pPr/>
              <a:t>2016-03-31</a:t>
            </a:fld>
            <a:endParaRPr lang="ko-KR" altLang="en-US">
              <a:solidFill>
                <a:prstClr val="black"/>
              </a:solidFill>
            </a:endParaRPr>
          </a:p>
        </p:txBody>
      </p:sp>
      <p:sp>
        <p:nvSpPr>
          <p:cNvPr id="5" name="바닥글 개체 틀 4"/>
          <p:cNvSpPr>
            <a:spLocks noGrp="1"/>
          </p:cNvSpPr>
          <p:nvPr>
            <p:ph type="ftr" sz="quarter" idx="11"/>
          </p:nvPr>
        </p:nvSpPr>
        <p:spPr/>
        <p:txBody>
          <a:bodyPr/>
          <a:lstStyle/>
          <a:p>
            <a:endParaRPr lang="ko-KR" altLang="en-US">
              <a:solidFill>
                <a:prstClr val="black"/>
              </a:solidFill>
            </a:endParaRPr>
          </a:p>
        </p:txBody>
      </p:sp>
      <p:sp>
        <p:nvSpPr>
          <p:cNvPr id="6" name="슬라이드 번호 개체 틀 5"/>
          <p:cNvSpPr>
            <a:spLocks noGrp="1"/>
          </p:cNvSpPr>
          <p:nvPr>
            <p:ph type="sldNum" sz="quarter" idx="12"/>
          </p:nvPr>
        </p:nvSpPr>
        <p:spPr/>
        <p:txBody>
          <a:bodyPr/>
          <a:lstStyle/>
          <a:p>
            <a:fld id="{603D8B05-285D-4C19-B28B-223E069C22DD}" type="slidenum">
              <a:rPr lang="ko-KR" altLang="en-US" smtClean="0">
                <a:solidFill>
                  <a:prstClr val="black"/>
                </a:solidFill>
              </a:rPr>
              <a:pPr/>
              <a:t>‹#›</a:t>
            </a:fld>
            <a:endParaRPr lang="ko-KR" altLang="en-US">
              <a:solidFill>
                <a:prstClr val="black"/>
              </a:solidFill>
            </a:endParaRPr>
          </a:p>
        </p:txBody>
      </p:sp>
      <p:grpSp>
        <p:nvGrpSpPr>
          <p:cNvPr id="7" name="그룹 6"/>
          <p:cNvGrpSpPr/>
          <p:nvPr/>
        </p:nvGrpSpPr>
        <p:grpSpPr>
          <a:xfrm>
            <a:off x="62263" y="51347"/>
            <a:ext cx="1000131" cy="1036773"/>
            <a:chOff x="13317" y="34771"/>
            <a:chExt cx="1272534" cy="1310103"/>
          </a:xfrm>
        </p:grpSpPr>
        <p:sp>
          <p:nvSpPr>
            <p:cNvPr id="12" name="자유형 11"/>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3" name="자유형 12"/>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4" name="자유형 13"/>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5" name="자유형 14"/>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sp>
          <p:nvSpPr>
            <p:cNvPr id="16" name="자유형 15"/>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pPr defTabSz="914400"/>
              <a:endParaRPr lang="ko-KR" altLang="en-US">
                <a:solidFill>
                  <a:prstClr val="black"/>
                </a:solidFill>
              </a:endParaRPr>
            </a:p>
          </p:txBody>
        </p:sp>
      </p:grpSp>
    </p:spTree>
    <p:extLst>
      <p:ext uri="{BB962C8B-B14F-4D97-AF65-F5344CB8AC3E}">
        <p14:creationId xmlns:p14="http://schemas.microsoft.com/office/powerpoint/2010/main" val="27089236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grpSp>
        <p:nvGrpSpPr>
          <p:cNvPr id="7" name="그룹 6"/>
          <p:cNvGrpSpPr/>
          <p:nvPr/>
        </p:nvGrpSpPr>
        <p:grpSpPr>
          <a:xfrm>
            <a:off x="0" y="4929197"/>
            <a:ext cx="9144000" cy="1928803"/>
            <a:chOff x="0" y="4929198"/>
            <a:chExt cx="9144000" cy="1928803"/>
          </a:xfrm>
        </p:grpSpPr>
        <p:sp>
          <p:nvSpPr>
            <p:cNvPr id="8" name="자유형 7"/>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sp>
          <p:nvSpPr>
            <p:cNvPr id="9" name="자유형 8"/>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ko-KR" altLang="en-US">
                <a:solidFill>
                  <a:prstClr val="white"/>
                </a:solidFill>
              </a:endParaRPr>
            </a:p>
          </p:txBody>
        </p:sp>
      </p:grpSp>
      <p:sp>
        <p:nvSpPr>
          <p:cNvPr id="4" name="날짜 개체 틀 3"/>
          <p:cNvSpPr>
            <a:spLocks noGrp="1"/>
          </p:cNvSpPr>
          <p:nvPr>
            <p:ph type="dt" sz="half" idx="10"/>
          </p:nvPr>
        </p:nvSpPr>
        <p:spPr/>
        <p:txBody>
          <a:bodyPr/>
          <a:lstStyle/>
          <a:p>
            <a:fld id="{D1B334C0-F53E-49E8-BB23-1D1FBE3F4FA9}" type="datetimeFigureOut">
              <a:rPr lang="ko-KR" altLang="en-US" smtClean="0">
                <a:solidFill>
                  <a:prstClr val="white"/>
                </a:solidFill>
              </a:rPr>
              <a:pPr/>
              <a:t>2016-03-31</a:t>
            </a:fld>
            <a:endParaRPr lang="ko-KR" altLang="en-US">
              <a:solidFill>
                <a:prstClr val="white"/>
              </a:solidFill>
            </a:endParaRPr>
          </a:p>
        </p:txBody>
      </p:sp>
      <p:sp>
        <p:nvSpPr>
          <p:cNvPr id="5" name="바닥글 개체 틀 4"/>
          <p:cNvSpPr>
            <a:spLocks noGrp="1"/>
          </p:cNvSpPr>
          <p:nvPr>
            <p:ph type="ftr" sz="quarter" idx="11"/>
          </p:nvPr>
        </p:nvSpPr>
        <p:spPr/>
        <p:txBody>
          <a:bodyPr/>
          <a:lstStyle/>
          <a:p>
            <a:endParaRPr lang="ko-KR" altLang="en-US">
              <a:solidFill>
                <a:prstClr val="white"/>
              </a:solidFill>
            </a:endParaRPr>
          </a:p>
        </p:txBody>
      </p:sp>
      <p:sp>
        <p:nvSpPr>
          <p:cNvPr id="6" name="슬라이드 번호 개체 틀 5"/>
          <p:cNvSpPr>
            <a:spLocks noGrp="1"/>
          </p:cNvSpPr>
          <p:nvPr>
            <p:ph type="sldNum" sz="quarter" idx="12"/>
          </p:nvPr>
        </p:nvSpPr>
        <p:spPr/>
        <p:txBody>
          <a:bodyPr/>
          <a:lstStyle/>
          <a:p>
            <a:fld id="{603D8B05-285D-4C19-B28B-223E069C22DD}" type="slidenum">
              <a:rPr lang="ko-KR" altLang="en-US" smtClean="0">
                <a:solidFill>
                  <a:prstClr val="white"/>
                </a:solidFill>
              </a:rPr>
              <a:pPr/>
              <a:t>‹#›</a:t>
            </a:fld>
            <a:endParaRPr lang="ko-KR" altLang="en-US">
              <a:solidFill>
                <a:prstClr val="white"/>
              </a:solidFill>
            </a:endParaRPr>
          </a:p>
        </p:txBody>
      </p:sp>
      <p:sp>
        <p:nvSpPr>
          <p:cNvPr id="2" name="세로 제목 1"/>
          <p:cNvSpPr>
            <a:spLocks noGrp="1"/>
          </p:cNvSpPr>
          <p:nvPr>
            <p:ph type="title" orient="vert"/>
          </p:nvPr>
        </p:nvSpPr>
        <p:spPr>
          <a:xfrm>
            <a:off x="6929454" y="428606"/>
            <a:ext cx="1757346" cy="5357851"/>
          </a:xfrm>
        </p:spPr>
        <p:txBody>
          <a:bodyPr vert="eaVert"/>
          <a:lstStyle>
            <a:lvl1pPr algn="l">
              <a:defRPr>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defRPr>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28596" y="428606"/>
            <a:ext cx="6357982" cy="5368939"/>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extLst>
      <p:ext uri="{BB962C8B-B14F-4D97-AF65-F5344CB8AC3E}">
        <p14:creationId xmlns:p14="http://schemas.microsoft.com/office/powerpoint/2010/main" val="115968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0"/>
            <a:ext cx="2057400"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40"/>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957F84A3-4F29-4053-ACFD-1BAF2D3F140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6110" y="2131399"/>
            <a:ext cx="7775914" cy="147069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2220" y="3887975"/>
            <a:ext cx="6403694" cy="1753399"/>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940A130E-E3B8-4EBE-931F-81B26B8448A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800C6A38-4290-41DD-B95C-4155372FD4AF}" type="slidenum">
              <a:rPr lang="ko-KR" altLang="en-US"/>
              <a:pPr lvl="0">
                <a:defRPr lang="ko-KR" altLang="en-US"/>
              </a:pPr>
              <a:t>‹#›</a:t>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4953836A-82A3-4C8B-9D31-CD724F3673ED}"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defRPr lang="ko-KR" altLang="en-US"/>
            </a:pPr>
            <a:fld id="{AD2EBAF6-36D0-4DD8-B695-D4C1B37E35D6}" type="datetime1">
              <a:rPr lang="ko-KR" altLang="en-US"/>
              <a:pPr lvl="0">
                <a:defRPr lang="ko-KR" altLang="en-US"/>
              </a:pPr>
              <a:t>2016-03-31</a:t>
            </a:fld>
            <a:endParaRPr lang="ko-KR" altLang="en-US"/>
          </a:p>
        </p:txBody>
      </p:sp>
      <p:sp>
        <p:nvSpPr>
          <p:cNvPr id="3" name="바닥글 개체 틀 4"/>
          <p:cNvSpPr>
            <a:spLocks noGrp="1"/>
          </p:cNvSpPr>
          <p:nvPr>
            <p:ph type="ftr" sz="quarter" idx="11"/>
          </p:nvPr>
        </p:nvSpPr>
        <p:spPr/>
        <p:txBody>
          <a:bodyPr/>
          <a:lstStyle/>
          <a:p>
            <a:pPr lvl="0">
              <a:defRPr lang="ko-KR" altLang="en-US"/>
            </a:pPr>
            <a:endParaRPr lang="ko-KR" altLang="en-US"/>
          </a:p>
        </p:txBody>
      </p:sp>
      <p:sp>
        <p:nvSpPr>
          <p:cNvPr id="4"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639" y="4408911"/>
            <a:ext cx="7775914" cy="1362696"/>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639" y="2908039"/>
            <a:ext cx="7775914" cy="1500871"/>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60728D28-603B-4EFC-80F8-17E5E9107035}"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406" y="1600930"/>
            <a:ext cx="4040426" cy="452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50301" y="1600930"/>
            <a:ext cx="4040426" cy="452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3"/>
          <p:cNvSpPr>
            <a:spLocks noGrp="1"/>
          </p:cNvSpPr>
          <p:nvPr>
            <p:ph type="dt" sz="half" idx="10"/>
          </p:nvPr>
        </p:nvSpPr>
        <p:spPr/>
        <p:txBody>
          <a:bodyPr/>
          <a:lstStyle/>
          <a:p>
            <a:pPr lvl="0">
              <a:defRPr lang="ko-KR" altLang="en-US"/>
            </a:pPr>
            <a:fld id="{A27A1F4E-0809-4239-8034-C38E431DAF92}"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5E0DA496-7307-4E8B-88DE-CB97B48BAB6F}"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표 개체 틀 2"/>
          <p:cNvSpPr>
            <a:spLocks noGrp="1" noTextEdit="1"/>
          </p:cNvSpPr>
          <p:nvPr>
            <p:ph type="tbl" sz="quarter" idx="13"/>
          </p:nvPr>
        </p:nvSpPr>
        <p:spPr>
          <a:xfrm>
            <a:off x="456235" y="1643812"/>
            <a:ext cx="8233321" cy="4527264"/>
          </a:xfrm>
        </p:spPr>
        <p:txBody>
          <a:bodyPr/>
          <a:lstStyle>
            <a:lvl1pPr>
              <a:buNone/>
              <a:defRPr/>
            </a:lvl1pPr>
          </a:lstStyle>
          <a:p>
            <a:pPr lvl="0">
              <a:defRPr lang="ko-KR" altLang="en-US"/>
            </a:pPr>
            <a:r>
              <a:rPr lang="ko-KR" altLang="en-US"/>
              <a:t>표를 추가하려면 아이콘을 클릭하십시오</a:t>
            </a:r>
          </a:p>
        </p:txBody>
      </p:sp>
      <p:sp>
        <p:nvSpPr>
          <p:cNvPr id="4" name="날짜 개체 틀 3"/>
          <p:cNvSpPr>
            <a:spLocks noGrp="1"/>
          </p:cNvSpPr>
          <p:nvPr>
            <p:ph type="dt" sz="half" idx="10"/>
          </p:nvPr>
        </p:nvSpPr>
        <p:spPr/>
        <p:txBody>
          <a:bodyPr/>
          <a:lstStyle/>
          <a:p>
            <a:pPr lvl="0">
              <a:defRPr lang="ko-KR" altLang="en-US"/>
            </a:pPr>
            <a:fld id="{58721E90-850C-410B-8B89-8394F580CFD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4953836A-82A3-4C8B-9D31-CD724F3673ED}"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457406" y="1600931"/>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4650301" y="1600931"/>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456234" y="3986038"/>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4649129" y="3986038"/>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3098" y="4802790"/>
            <a:ext cx="5488880" cy="566996"/>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3098" y="613054"/>
            <a:ext cx="5488880" cy="4116677"/>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defRPr lang="ko-KR" altLang="en-US"/>
            </a:pPr>
            <a:r>
              <a:rPr lang="ko-KR" altLang="en-US"/>
              <a:t>그림을 추가하려면 아이콘을 클릭하십시오</a:t>
            </a:r>
          </a:p>
        </p:txBody>
      </p:sp>
      <p:sp>
        <p:nvSpPr>
          <p:cNvPr id="4" name="텍스트 개체 틀 3"/>
          <p:cNvSpPr>
            <a:spLocks noGrp="1"/>
          </p:cNvSpPr>
          <p:nvPr>
            <p:ph type="body" sz="half" idx="2"/>
          </p:nvPr>
        </p:nvSpPr>
        <p:spPr>
          <a:xfrm>
            <a:off x="1793098" y="5369788"/>
            <a:ext cx="5488880" cy="805229"/>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defRPr lang="ko-KR" altLang="en-US"/>
            </a:pPr>
            <a:r>
              <a:rPr lang="ko-KR" altLang="en-US"/>
              <a:t>마스터 텍스트 스타일을 편집합니다</a:t>
            </a:r>
          </a:p>
        </p:txBody>
      </p:sp>
      <p:sp>
        <p:nvSpPr>
          <p:cNvPr id="5" name="날짜 개체 틀 3"/>
          <p:cNvSpPr>
            <a:spLocks noGrp="1"/>
          </p:cNvSpPr>
          <p:nvPr>
            <p:ph type="dt" sz="half" idx="10"/>
          </p:nvPr>
        </p:nvSpPr>
        <p:spPr/>
        <p:txBody>
          <a:bodyPr/>
          <a:lstStyle/>
          <a:p>
            <a:pPr lvl="0">
              <a:defRPr lang="ko-KR" altLang="en-US"/>
            </a:pPr>
            <a:fld id="{5ACE7E28-9336-4363-8674-B91477D8F243}"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2" y="2131399"/>
            <a:ext cx="9148135" cy="1470695"/>
          </a:xfrm>
        </p:spPr>
        <p:txBody>
          <a:bodyPr>
            <a:normAutofit/>
          </a:bodyPr>
          <a:lstStyle>
            <a:lvl1pPr>
              <a:defRPr sz="4400" b="1"/>
            </a:lvl1p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CA348888-F454-4AD2-BA62-3AF29D9807C0}"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407" y="274765"/>
            <a:ext cx="8233321" cy="1143521"/>
          </a:xfrm>
        </p:spPr>
        <p:txBody>
          <a:bodyPr/>
          <a:lstStyle>
            <a:lvl1pPr>
              <a:defRPr/>
            </a:lvl1pPr>
          </a:lstStyle>
          <a:p>
            <a:pPr lvl="0">
              <a:defRPr lang="ko-KR" altLang="en-US"/>
            </a:pPr>
            <a:r>
              <a:rPr lang="ko-KR" altLang="en-US"/>
              <a:t>마스터 제목 스타일 편집</a:t>
            </a:r>
          </a:p>
        </p:txBody>
      </p:sp>
      <p:sp>
        <p:nvSpPr>
          <p:cNvPr id="8" name="텍스트 개체 틀 7"/>
          <p:cNvSpPr>
            <a:spLocks noGrp="1"/>
          </p:cNvSpPr>
          <p:nvPr>
            <p:ph type="body" sz="quarter" idx="14" hasCustomPrompt="1"/>
          </p:nvPr>
        </p:nvSpPr>
        <p:spPr>
          <a:xfrm>
            <a:off x="2144079" y="2215574"/>
            <a:ext cx="4859963" cy="3216153"/>
          </a:xfrm>
        </p:spPr>
        <p:txBody>
          <a:bodyPr>
            <a:normAutofit/>
          </a:bodyPr>
          <a:lstStyle>
            <a:lvl1pPr>
              <a:lnSpc>
                <a:spcPct val="150000"/>
              </a:lnSpc>
              <a:defRPr sz="2400"/>
            </a:lvl1pPr>
          </a:lstStyle>
          <a:p>
            <a:pPr lvl="0">
              <a:defRPr lang="ko-KR" altLang="en-US"/>
            </a:pPr>
            <a:r>
              <a:rPr lang="ko-KR" altLang="en-US"/>
              <a:t>첫째 목차</a:t>
            </a:r>
          </a:p>
          <a:p>
            <a:pPr lvl="0">
              <a:defRPr lang="ko-KR" altLang="en-US"/>
            </a:pPr>
            <a:r>
              <a:rPr lang="ko-KR" altLang="en-US"/>
              <a:t>둘째 목차</a:t>
            </a:r>
          </a:p>
          <a:p>
            <a:pPr lvl="0">
              <a:defRPr lang="ko-KR" altLang="en-US"/>
            </a:pPr>
            <a:r>
              <a:rPr lang="ko-KR" altLang="en-US"/>
              <a:t>셋째 목차</a:t>
            </a:r>
          </a:p>
          <a:p>
            <a:pPr lvl="0">
              <a:defRPr lang="ko-KR" altLang="en-US"/>
            </a:pPr>
            <a:r>
              <a:rPr lang="ko-KR" altLang="en-US"/>
              <a:t>넷째 목차</a:t>
            </a:r>
          </a:p>
          <a:p>
            <a:pPr lvl="0">
              <a:defRPr lang="ko-KR" altLang="en-US"/>
            </a:pPr>
            <a:r>
              <a:rPr lang="ko-KR" altLang="en-US"/>
              <a:t>다섯째 목차</a:t>
            </a:r>
          </a:p>
        </p:txBody>
      </p:sp>
      <p:sp>
        <p:nvSpPr>
          <p:cNvPr id="4" name="날짜 개체 틀 3"/>
          <p:cNvSpPr>
            <a:spLocks noGrp="1"/>
          </p:cNvSpPr>
          <p:nvPr>
            <p:ph type="dt" sz="half" idx="10"/>
          </p:nvPr>
        </p:nvSpPr>
        <p:spPr/>
        <p:txBody>
          <a:bodyPr/>
          <a:lstStyle/>
          <a:p>
            <a:pPr lvl="0">
              <a:defRPr lang="ko-KR" altLang="en-US"/>
            </a:pPr>
            <a:fld id="{956FEC12-A4C9-4837-AF94-AD867782C04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2397" y="274763"/>
            <a:ext cx="2058330" cy="5854194"/>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407" y="274763"/>
            <a:ext cx="6022522" cy="5854194"/>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957F84A3-4F29-4053-ACFD-1BAF2D3F140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6110" y="2131399"/>
            <a:ext cx="7775914" cy="147069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2220" y="3887975"/>
            <a:ext cx="6403694" cy="1753399"/>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940A130E-E3B8-4EBE-931F-81B26B8448A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800C6A38-4290-41DD-B95C-4155372FD4AF}" type="slidenum">
              <a:rPr lang="ko-KR" altLang="en-US"/>
              <a:pPr lvl="0">
                <a:defRPr lang="ko-KR" altLang="en-US"/>
              </a:pPr>
              <a:t>‹#›</a:t>
            </a:fld>
            <a:endParaRPr lang="ko-KR"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4953836A-82A3-4C8B-9D31-CD724F3673ED}"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defRPr lang="ko-KR" altLang="en-US"/>
            </a:pPr>
            <a:fld id="{AD2EBAF6-36D0-4DD8-B695-D4C1B37E35D6}" type="datetime1">
              <a:rPr lang="ko-KR" altLang="en-US"/>
              <a:pPr lvl="0">
                <a:defRPr lang="ko-KR" altLang="en-US"/>
              </a:pPr>
              <a:t>2016-03-31</a:t>
            </a:fld>
            <a:endParaRPr lang="ko-KR" altLang="en-US"/>
          </a:p>
        </p:txBody>
      </p:sp>
      <p:sp>
        <p:nvSpPr>
          <p:cNvPr id="3" name="바닥글 개체 틀 4"/>
          <p:cNvSpPr>
            <a:spLocks noGrp="1"/>
          </p:cNvSpPr>
          <p:nvPr>
            <p:ph type="ftr" sz="quarter" idx="11"/>
          </p:nvPr>
        </p:nvSpPr>
        <p:spPr/>
        <p:txBody>
          <a:bodyPr/>
          <a:lstStyle/>
          <a:p>
            <a:pPr lvl="0">
              <a:defRPr lang="ko-KR" altLang="en-US"/>
            </a:pPr>
            <a:endParaRPr lang="ko-KR" altLang="en-US"/>
          </a:p>
        </p:txBody>
      </p:sp>
      <p:sp>
        <p:nvSpPr>
          <p:cNvPr id="4"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639" y="4408911"/>
            <a:ext cx="7775914" cy="1362696"/>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639" y="2908039"/>
            <a:ext cx="7775914" cy="1500871"/>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60728D28-603B-4EFC-80F8-17E5E9107035}"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406" y="1600930"/>
            <a:ext cx="4040426" cy="452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50301" y="1600930"/>
            <a:ext cx="4040426" cy="452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3"/>
          <p:cNvSpPr>
            <a:spLocks noGrp="1"/>
          </p:cNvSpPr>
          <p:nvPr>
            <p:ph type="dt" sz="half" idx="10"/>
          </p:nvPr>
        </p:nvSpPr>
        <p:spPr/>
        <p:txBody>
          <a:bodyPr/>
          <a:lstStyle/>
          <a:p>
            <a:pPr lvl="0">
              <a:defRPr lang="ko-KR" altLang="en-US"/>
            </a:pPr>
            <a:fld id="{A27A1F4E-0809-4239-8034-C38E431DAF92}"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defRPr lang="ko-KR" altLang="en-US"/>
            </a:pPr>
            <a:fld id="{AD2EBAF6-36D0-4DD8-B695-D4C1B37E35D6}" type="datetime1">
              <a:rPr lang="ko-KR" altLang="en-US"/>
              <a:pPr lvl="0">
                <a:defRPr lang="ko-KR" altLang="en-US"/>
              </a:pPr>
              <a:t>2016-03-31</a:t>
            </a:fld>
            <a:endParaRPr lang="ko-KR" altLang="en-US"/>
          </a:p>
        </p:txBody>
      </p:sp>
      <p:sp>
        <p:nvSpPr>
          <p:cNvPr id="3" name="바닥글 개체 틀 4"/>
          <p:cNvSpPr>
            <a:spLocks noGrp="1"/>
          </p:cNvSpPr>
          <p:nvPr>
            <p:ph type="ftr" sz="quarter" idx="11"/>
          </p:nvPr>
        </p:nvSpPr>
        <p:spPr/>
        <p:txBody>
          <a:bodyPr/>
          <a:lstStyle/>
          <a:p>
            <a:pPr lvl="0">
              <a:defRPr lang="ko-KR" altLang="en-US"/>
            </a:pPr>
            <a:endParaRPr lang="ko-KR" altLang="en-US"/>
          </a:p>
        </p:txBody>
      </p:sp>
      <p:sp>
        <p:nvSpPr>
          <p:cNvPr id="4"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5E0DA496-7307-4E8B-88DE-CB97B48BAB6F}"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표 개체 틀 2"/>
          <p:cNvSpPr>
            <a:spLocks noGrp="1" noTextEdit="1"/>
          </p:cNvSpPr>
          <p:nvPr>
            <p:ph type="tbl" sz="quarter" idx="13"/>
          </p:nvPr>
        </p:nvSpPr>
        <p:spPr>
          <a:xfrm>
            <a:off x="456235" y="1643812"/>
            <a:ext cx="8233321" cy="4527264"/>
          </a:xfrm>
        </p:spPr>
        <p:txBody>
          <a:bodyPr/>
          <a:lstStyle>
            <a:lvl1pPr>
              <a:buNone/>
              <a:defRPr/>
            </a:lvl1pPr>
          </a:lstStyle>
          <a:p>
            <a:pPr lvl="0">
              <a:defRPr lang="ko-KR" altLang="en-US"/>
            </a:pPr>
            <a:r>
              <a:rPr lang="ko-KR" altLang="en-US"/>
              <a:t>표를 추가하려면 아이콘을 클릭하십시오</a:t>
            </a:r>
          </a:p>
        </p:txBody>
      </p:sp>
      <p:sp>
        <p:nvSpPr>
          <p:cNvPr id="4" name="날짜 개체 틀 3"/>
          <p:cNvSpPr>
            <a:spLocks noGrp="1"/>
          </p:cNvSpPr>
          <p:nvPr>
            <p:ph type="dt" sz="half" idx="10"/>
          </p:nvPr>
        </p:nvSpPr>
        <p:spPr/>
        <p:txBody>
          <a:bodyPr/>
          <a:lstStyle/>
          <a:p>
            <a:pPr lvl="0">
              <a:defRPr lang="ko-KR" altLang="en-US"/>
            </a:pPr>
            <a:fld id="{58721E90-850C-410B-8B89-8394F580CFD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457406" y="1600931"/>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4650301" y="1600931"/>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456234" y="3986038"/>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4649129" y="3986038"/>
            <a:ext cx="4040426" cy="2197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9" name="슬라이드 번호 개체 틀 5"/>
          <p:cNvSpPr>
            <a:spLocks noGrp="1"/>
          </p:cNvSpPr>
          <p:nvPr>
            <p:ph type="sldNum" sz="quarter" idx="12"/>
          </p:nvPr>
        </p:nvSpPr>
        <p:spPr>
          <a:xfrm>
            <a:off x="7013560" y="6556157"/>
            <a:ext cx="2134576" cy="476496"/>
          </a:xfr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pPr>
            <a:fld id="{3F01DB34-DAB2-451D-8160-1F7048C33B57}" type="slidenum">
              <a:rPr lang="ko-KR" altLang="en-US" sz="1400" spc="5">
                <a:solidFill>
                  <a:schemeClr val="tx1"/>
                </a:solidFill>
              </a:rPr>
              <a:pPr defTabSz="900019">
                <a:spcBef>
                  <a:spcPct val="0"/>
                </a:spcBef>
                <a:spcAft>
                  <a:spcPct val="0"/>
                </a:spcAft>
                <a:buClr>
                  <a:srgbClr val="000000">
                    <a:alpha val="100000"/>
                  </a:srgbClr>
                </a:buClr>
                <a:buSzPct val="100000"/>
                <a:defRPr lang="ko-KR" altLang="en-US"/>
              </a:pPr>
              <a:t>‹#›</a:t>
            </a:fld>
            <a:r>
              <a:rPr lang="ko-KR" altLang="en-US" sz="1400" spc="5">
                <a:solidFill>
                  <a:schemeClr val="tx1"/>
                </a:solidFill>
              </a:rPr>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3098" y="4802790"/>
            <a:ext cx="5488880" cy="566996"/>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3098" y="613054"/>
            <a:ext cx="5488880" cy="4116677"/>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defRPr lang="ko-KR" altLang="en-US"/>
            </a:pPr>
            <a:r>
              <a:rPr lang="ko-KR" altLang="en-US"/>
              <a:t>그림을 추가하려면 아이콘을 클릭하십시오</a:t>
            </a:r>
          </a:p>
        </p:txBody>
      </p:sp>
      <p:sp>
        <p:nvSpPr>
          <p:cNvPr id="4" name="텍스트 개체 틀 3"/>
          <p:cNvSpPr>
            <a:spLocks noGrp="1"/>
          </p:cNvSpPr>
          <p:nvPr>
            <p:ph type="body" sz="half" idx="2"/>
          </p:nvPr>
        </p:nvSpPr>
        <p:spPr>
          <a:xfrm>
            <a:off x="1793098" y="5369788"/>
            <a:ext cx="5488880" cy="805229"/>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defRPr lang="ko-KR" altLang="en-US"/>
            </a:pPr>
            <a:r>
              <a:rPr lang="ko-KR" altLang="en-US"/>
              <a:t>마스터 텍스트 스타일을 편집합니다</a:t>
            </a:r>
          </a:p>
        </p:txBody>
      </p:sp>
      <p:sp>
        <p:nvSpPr>
          <p:cNvPr id="5" name="날짜 개체 틀 3"/>
          <p:cNvSpPr>
            <a:spLocks noGrp="1"/>
          </p:cNvSpPr>
          <p:nvPr>
            <p:ph type="dt" sz="half" idx="10"/>
          </p:nvPr>
        </p:nvSpPr>
        <p:spPr/>
        <p:txBody>
          <a:bodyPr/>
          <a:lstStyle/>
          <a:p>
            <a:pPr lvl="0">
              <a:defRPr lang="ko-KR" altLang="en-US"/>
            </a:pPr>
            <a:fld id="{5ACE7E28-9336-4363-8674-B91477D8F243}"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2" y="2131399"/>
            <a:ext cx="9148135" cy="1470695"/>
          </a:xfrm>
        </p:spPr>
        <p:txBody>
          <a:bodyPr>
            <a:normAutofit/>
          </a:bodyPr>
          <a:lstStyle>
            <a:lvl1pPr>
              <a:defRPr sz="4400" b="1"/>
            </a:lvl1p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CA348888-F454-4AD2-BA62-3AF29D9807C0}"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407" y="274765"/>
            <a:ext cx="8233321" cy="1143521"/>
          </a:xfrm>
        </p:spPr>
        <p:txBody>
          <a:bodyPr/>
          <a:lstStyle>
            <a:lvl1pPr>
              <a:defRPr/>
            </a:lvl1pPr>
          </a:lstStyle>
          <a:p>
            <a:pPr lvl="0">
              <a:defRPr lang="ko-KR" altLang="en-US"/>
            </a:pPr>
            <a:r>
              <a:rPr lang="ko-KR" altLang="en-US"/>
              <a:t>마스터 제목 스타일 편집</a:t>
            </a:r>
          </a:p>
        </p:txBody>
      </p:sp>
      <p:sp>
        <p:nvSpPr>
          <p:cNvPr id="8" name="텍스트 개체 틀 7"/>
          <p:cNvSpPr>
            <a:spLocks noGrp="1"/>
          </p:cNvSpPr>
          <p:nvPr>
            <p:ph type="body" sz="quarter" idx="14" hasCustomPrompt="1"/>
          </p:nvPr>
        </p:nvSpPr>
        <p:spPr>
          <a:xfrm>
            <a:off x="2144079" y="2215574"/>
            <a:ext cx="4859963" cy="3216153"/>
          </a:xfrm>
        </p:spPr>
        <p:txBody>
          <a:bodyPr>
            <a:normAutofit/>
          </a:bodyPr>
          <a:lstStyle>
            <a:lvl1pPr>
              <a:lnSpc>
                <a:spcPct val="150000"/>
              </a:lnSpc>
              <a:defRPr sz="2400"/>
            </a:lvl1pPr>
          </a:lstStyle>
          <a:p>
            <a:pPr lvl="0">
              <a:defRPr lang="ko-KR" altLang="en-US"/>
            </a:pPr>
            <a:r>
              <a:rPr lang="ko-KR" altLang="en-US"/>
              <a:t>첫째 목차</a:t>
            </a:r>
          </a:p>
          <a:p>
            <a:pPr lvl="0">
              <a:defRPr lang="ko-KR" altLang="en-US"/>
            </a:pPr>
            <a:r>
              <a:rPr lang="ko-KR" altLang="en-US"/>
              <a:t>둘째 목차</a:t>
            </a:r>
          </a:p>
          <a:p>
            <a:pPr lvl="0">
              <a:defRPr lang="ko-KR" altLang="en-US"/>
            </a:pPr>
            <a:r>
              <a:rPr lang="ko-KR" altLang="en-US"/>
              <a:t>셋째 목차</a:t>
            </a:r>
          </a:p>
          <a:p>
            <a:pPr lvl="0">
              <a:defRPr lang="ko-KR" altLang="en-US"/>
            </a:pPr>
            <a:r>
              <a:rPr lang="ko-KR" altLang="en-US"/>
              <a:t>넷째 목차</a:t>
            </a:r>
          </a:p>
          <a:p>
            <a:pPr lvl="0">
              <a:defRPr lang="ko-KR" altLang="en-US"/>
            </a:pPr>
            <a:r>
              <a:rPr lang="ko-KR" altLang="en-US"/>
              <a:t>다섯째 목차</a:t>
            </a:r>
          </a:p>
        </p:txBody>
      </p:sp>
      <p:sp>
        <p:nvSpPr>
          <p:cNvPr id="4" name="날짜 개체 틀 3"/>
          <p:cNvSpPr>
            <a:spLocks noGrp="1"/>
          </p:cNvSpPr>
          <p:nvPr>
            <p:ph type="dt" sz="half" idx="10"/>
          </p:nvPr>
        </p:nvSpPr>
        <p:spPr/>
        <p:txBody>
          <a:bodyPr/>
          <a:lstStyle/>
          <a:p>
            <a:pPr lvl="0">
              <a:defRPr lang="ko-KR" altLang="en-US"/>
            </a:pPr>
            <a:fld id="{956FEC12-A4C9-4837-AF94-AD867782C04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2397" y="274763"/>
            <a:ext cx="2058330" cy="5854194"/>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407" y="274763"/>
            <a:ext cx="6022522" cy="5854194"/>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957F84A3-4F29-4053-ACFD-1BAF2D3F140C}"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제목 및 부제" type="title">
  <p:cSld name="제목 및 부제">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pPr>
              <a:defRPr lang="ko-KR" altLang="en-US"/>
            </a:pPr>
            <a:r>
              <a:rPr lang="ko-KR" altLang="en-US"/>
              <a:t>제목 텍스트</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None/>
              <a:defRPr sz="3200"/>
            </a:lvl1pPr>
            <a:lvl2pPr marL="0" indent="0" algn="ctr">
              <a:spcBef>
                <a:spcPts val="0"/>
              </a:spcBef>
              <a:buNone/>
              <a:defRPr sz="3200"/>
            </a:lvl2pPr>
            <a:lvl3pPr marL="0" indent="0" algn="ctr">
              <a:spcBef>
                <a:spcPts val="0"/>
              </a:spcBef>
              <a:buNone/>
              <a:defRPr sz="3200"/>
            </a:lvl3pPr>
            <a:lvl4pPr marL="0" indent="0" algn="ctr">
              <a:spcBef>
                <a:spcPts val="0"/>
              </a:spcBef>
              <a:buNone/>
              <a:defRPr sz="3200"/>
            </a:lvl4pPr>
            <a:lvl5pPr marL="0" indent="0" algn="ctr">
              <a:spcBef>
                <a:spcPts val="0"/>
              </a:spcBef>
              <a:buNone/>
              <a:defRPr sz="3200"/>
            </a:lvl5p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13" name="Shape 13"/>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사진 - 수평" type="tx">
  <p:cSld name="사진 - 수평">
    <p:spTree>
      <p:nvGrpSpPr>
        <p:cNvPr id="1" name=""/>
        <p:cNvGrpSpPr/>
        <p:nvPr/>
      </p:nvGrpSpPr>
      <p:grpSpPr>
        <a:xfrm>
          <a:off x="0" y="0"/>
          <a:ext cx="0" cy="0"/>
          <a:chOff x="0" y="0"/>
          <a:chExt cx="0" cy="0"/>
        </a:xfrm>
      </p:grpSpPr>
      <p:sp>
        <p:nvSpPr>
          <p:cNvPr id="20" name="Shape 20"/>
          <p:cNvSpPr>
            <a:spLocks noGrp="1" noTextEdit="1"/>
          </p:cNvSpPr>
          <p:nvPr>
            <p:ph type="pic" idx="13"/>
          </p:nvPr>
        </p:nvSpPr>
        <p:spPr>
          <a:xfrm>
            <a:off x="1606550" y="635000"/>
            <a:ext cx="9779000" cy="5918200"/>
          </a:xfrm>
          <a:prstGeom prst="rect">
            <a:avLst/>
          </a:prstGeom>
        </p:spPr>
        <p:txBody>
          <a:bodyPr lIns="91430" tIns="45715" rIns="91430" bIns="45715" anchor="t">
            <a:noAutofit/>
          </a:bodyPr>
          <a:lstStyle/>
          <a:p>
            <a:pPr>
              <a:defRPr lang="ko-KR" altLang="en-US"/>
            </a:pPr>
            <a:endParaRPr lang="ko-KR" altLang="en-US"/>
          </a:p>
        </p:txBody>
      </p:sp>
      <p:sp>
        <p:nvSpPr>
          <p:cNvPr id="21" name="Shape 21"/>
          <p:cNvSpPr>
            <a:spLocks noGrp="1"/>
          </p:cNvSpPr>
          <p:nvPr>
            <p:ph type="title"/>
          </p:nvPr>
        </p:nvSpPr>
        <p:spPr>
          <a:xfrm>
            <a:off x="1270000" y="6718301"/>
            <a:ext cx="10464800" cy="1422400"/>
          </a:xfrm>
          <a:prstGeom prst="rect">
            <a:avLst/>
          </a:prstGeom>
        </p:spPr>
        <p:txBody>
          <a:bodyPr anchor="b"/>
          <a:lstStyle/>
          <a:p>
            <a:pPr>
              <a:defRPr lang="ko-KR" altLang="en-US"/>
            </a:pPr>
            <a:r>
              <a:rPr lang="ko-KR" altLang="en-US"/>
              <a:t>제목 텍스트</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None/>
              <a:defRPr sz="3200"/>
            </a:lvl1pPr>
            <a:lvl2pPr marL="0" indent="0" algn="ctr">
              <a:spcBef>
                <a:spcPts val="0"/>
              </a:spcBef>
              <a:buNone/>
              <a:defRPr sz="3200"/>
            </a:lvl2pPr>
            <a:lvl3pPr marL="0" indent="0" algn="ctr">
              <a:spcBef>
                <a:spcPts val="0"/>
              </a:spcBef>
              <a:buNone/>
              <a:defRPr sz="3200"/>
            </a:lvl3pPr>
            <a:lvl4pPr marL="0" indent="0" algn="ctr">
              <a:spcBef>
                <a:spcPts val="0"/>
              </a:spcBef>
              <a:buNone/>
              <a:defRPr sz="3200"/>
            </a:lvl4pPr>
            <a:lvl5pPr marL="0" indent="0" algn="ctr">
              <a:spcBef>
                <a:spcPts val="0"/>
              </a:spcBef>
              <a:buNone/>
              <a:defRPr sz="3200"/>
            </a:lvl5p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23" name="Shape 23"/>
          <p:cNvSpPr>
            <a:spLocks noGrp="1"/>
          </p:cNvSpPr>
          <p:nvPr>
            <p:ph type="sldNum" sz="quarter" idx="2"/>
          </p:nvPr>
        </p:nvSpPr>
        <p:spPr>
          <a:xfrm>
            <a:off x="6326428" y="9245601"/>
            <a:ext cx="454250" cy="383918"/>
          </a:xfrm>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제목 - 가운데" type="tx">
  <p:cSld name="제목 - 가운데">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pPr>
              <a:defRPr lang="ko-KR" altLang="en-US"/>
            </a:pPr>
            <a:r>
              <a:rPr lang="ko-KR" altLang="en-US"/>
              <a:t>제목 텍스트</a:t>
            </a:r>
          </a:p>
        </p:txBody>
      </p:sp>
      <p:sp>
        <p:nvSpPr>
          <p:cNvPr id="31" name="Shape 31"/>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2"/>
            <a:ext cx="7772400" cy="1362075"/>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60728D28-603B-4EFC-80F8-17E5E9107035}"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사진 - 수직" type="tx">
  <p:cSld name="사진 - 수직">
    <p:spTree>
      <p:nvGrpSpPr>
        <p:cNvPr id="1" name=""/>
        <p:cNvGrpSpPr/>
        <p:nvPr/>
      </p:nvGrpSpPr>
      <p:grpSpPr>
        <a:xfrm>
          <a:off x="0" y="0"/>
          <a:ext cx="0" cy="0"/>
          <a:chOff x="0" y="0"/>
          <a:chExt cx="0" cy="0"/>
        </a:xfrm>
      </p:grpSpPr>
      <p:sp>
        <p:nvSpPr>
          <p:cNvPr id="38" name="Shape 38"/>
          <p:cNvSpPr>
            <a:spLocks noGrp="1" noTextEdit="1"/>
          </p:cNvSpPr>
          <p:nvPr>
            <p:ph type="pic" sz="half" idx="13"/>
          </p:nvPr>
        </p:nvSpPr>
        <p:spPr>
          <a:xfrm>
            <a:off x="6718301" y="635000"/>
            <a:ext cx="5334000" cy="8229600"/>
          </a:xfrm>
          <a:prstGeom prst="rect">
            <a:avLst/>
          </a:prstGeom>
        </p:spPr>
        <p:txBody>
          <a:bodyPr lIns="91430" tIns="45715" rIns="91430" bIns="45715" anchor="t">
            <a:noAutofit/>
          </a:bodyPr>
          <a:lstStyle/>
          <a:p>
            <a:pPr>
              <a:defRPr lang="ko-KR" altLang="en-US"/>
            </a:pPr>
            <a:endParaRPr lang="ko-KR" altLang="en-US"/>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pPr>
              <a:defRPr lang="ko-KR" altLang="en-US"/>
            </a:pPr>
            <a:r>
              <a:rPr lang="ko-KR" altLang="en-US"/>
              <a:t>제목 텍스트</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None/>
              <a:defRPr sz="3200"/>
            </a:lvl1pPr>
            <a:lvl2pPr marL="0" indent="0" algn="ctr">
              <a:spcBef>
                <a:spcPts val="0"/>
              </a:spcBef>
              <a:buNone/>
              <a:defRPr sz="3200"/>
            </a:lvl2pPr>
            <a:lvl3pPr marL="0" indent="0" algn="ctr">
              <a:spcBef>
                <a:spcPts val="0"/>
              </a:spcBef>
              <a:buNone/>
              <a:defRPr sz="3200"/>
            </a:lvl3pPr>
            <a:lvl4pPr marL="0" indent="0" algn="ctr">
              <a:spcBef>
                <a:spcPts val="0"/>
              </a:spcBef>
              <a:buNone/>
              <a:defRPr sz="3200"/>
            </a:lvl4pPr>
            <a:lvl5pPr marL="0" indent="0" algn="ctr">
              <a:spcBef>
                <a:spcPts val="0"/>
              </a:spcBef>
              <a:buNone/>
              <a:defRPr sz="3200"/>
            </a:lvl5p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41" name="Shape 41"/>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제목 - 상단" type="tx">
  <p:cSld name="제목 - 상단">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a:defRPr lang="ko-KR" altLang="en-US"/>
            </a:pPr>
            <a:r>
              <a:rPr lang="ko-KR" altLang="en-US"/>
              <a:t>제목 텍스트</a:t>
            </a:r>
          </a:p>
        </p:txBody>
      </p:sp>
      <p:sp>
        <p:nvSpPr>
          <p:cNvPr id="49" name="Shape 49"/>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제목, 구분점 및 사진" type="tx">
  <p:cSld name="제목, 구분점 및 사진">
    <p:spTree>
      <p:nvGrpSpPr>
        <p:cNvPr id="1" name=""/>
        <p:cNvGrpSpPr/>
        <p:nvPr/>
      </p:nvGrpSpPr>
      <p:grpSpPr>
        <a:xfrm>
          <a:off x="0" y="0"/>
          <a:ext cx="0" cy="0"/>
          <a:chOff x="0" y="0"/>
          <a:chExt cx="0" cy="0"/>
        </a:xfrm>
      </p:grpSpPr>
      <p:sp>
        <p:nvSpPr>
          <p:cNvPr id="65" name="Shape 65"/>
          <p:cNvSpPr>
            <a:spLocks noGrp="1" noTextEdit="1"/>
          </p:cNvSpPr>
          <p:nvPr>
            <p:ph type="pic" sz="half" idx="13"/>
          </p:nvPr>
        </p:nvSpPr>
        <p:spPr>
          <a:xfrm>
            <a:off x="6718301" y="2603500"/>
            <a:ext cx="5334000" cy="6286500"/>
          </a:xfrm>
          <a:prstGeom prst="rect">
            <a:avLst/>
          </a:prstGeom>
        </p:spPr>
        <p:txBody>
          <a:bodyPr lIns="91430" tIns="45715" rIns="91430" bIns="45715" anchor="t">
            <a:noAutofit/>
          </a:bodyPr>
          <a:lstStyle/>
          <a:p>
            <a:pPr>
              <a:defRPr lang="ko-KR" altLang="en-US"/>
            </a:pPr>
            <a:endParaRPr lang="ko-KR" altLang="en-US"/>
          </a:p>
        </p:txBody>
      </p:sp>
      <p:sp>
        <p:nvSpPr>
          <p:cNvPr id="66" name="Shape 66"/>
          <p:cNvSpPr>
            <a:spLocks noGrp="1"/>
          </p:cNvSpPr>
          <p:nvPr>
            <p:ph type="title"/>
          </p:nvPr>
        </p:nvSpPr>
        <p:spPr>
          <a:prstGeom prst="rect">
            <a:avLst/>
          </a:prstGeom>
        </p:spPr>
        <p:txBody>
          <a:bodyPr/>
          <a:lstStyle/>
          <a:p>
            <a:pPr>
              <a:defRPr lang="ko-KR" altLang="en-US"/>
            </a:pPr>
            <a:r>
              <a:rPr lang="ko-KR" altLang="en-US"/>
              <a:t>제목 텍스트</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865" indent="-342865">
              <a:spcBef>
                <a:spcPts val="3200"/>
              </a:spcBef>
              <a:defRPr sz="2800"/>
            </a:lvl1pPr>
            <a:lvl2pPr marL="685730" indent="-342865">
              <a:spcBef>
                <a:spcPts val="3200"/>
              </a:spcBef>
              <a:defRPr sz="2800"/>
            </a:lvl2pPr>
            <a:lvl3pPr marL="1028595" indent="-342865">
              <a:spcBef>
                <a:spcPts val="3200"/>
              </a:spcBef>
              <a:defRPr sz="2800"/>
            </a:lvl3pPr>
            <a:lvl4pPr marL="1371460" indent="-342865">
              <a:spcBef>
                <a:spcPts val="3200"/>
              </a:spcBef>
              <a:defRPr sz="2800"/>
            </a:lvl4pPr>
            <a:lvl5pPr marL="1714324" indent="-342865">
              <a:spcBef>
                <a:spcPts val="3200"/>
              </a:spcBef>
              <a:defRPr sz="2800"/>
            </a:lvl5p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68" name="Shape 68"/>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구분점" type="tx">
  <p:cSld name="구분점">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76" name="Shape 76"/>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사진 - 3장" type="tx">
  <p:cSld name="사진 - 3장">
    <p:spTree>
      <p:nvGrpSpPr>
        <p:cNvPr id="1" name=""/>
        <p:cNvGrpSpPr/>
        <p:nvPr/>
      </p:nvGrpSpPr>
      <p:grpSpPr>
        <a:xfrm>
          <a:off x="0" y="0"/>
          <a:ext cx="0" cy="0"/>
          <a:chOff x="0" y="0"/>
          <a:chExt cx="0" cy="0"/>
        </a:xfrm>
      </p:grpSpPr>
      <p:sp>
        <p:nvSpPr>
          <p:cNvPr id="83" name="Shape 83"/>
          <p:cNvSpPr>
            <a:spLocks noGrp="1" noTextEdit="1"/>
          </p:cNvSpPr>
          <p:nvPr>
            <p:ph type="pic" sz="quarter" idx="13"/>
          </p:nvPr>
        </p:nvSpPr>
        <p:spPr>
          <a:xfrm>
            <a:off x="6718301" y="5092700"/>
            <a:ext cx="5334000" cy="3771900"/>
          </a:xfrm>
          <a:prstGeom prst="rect">
            <a:avLst/>
          </a:prstGeom>
        </p:spPr>
        <p:txBody>
          <a:bodyPr lIns="91430" tIns="45715" rIns="91430" bIns="45715" anchor="t">
            <a:noAutofit/>
          </a:bodyPr>
          <a:lstStyle/>
          <a:p>
            <a:pPr>
              <a:defRPr lang="ko-KR" altLang="en-US"/>
            </a:pPr>
            <a:endParaRPr lang="ko-KR" altLang="en-US"/>
          </a:p>
        </p:txBody>
      </p:sp>
      <p:sp>
        <p:nvSpPr>
          <p:cNvPr id="84" name="Shape 84"/>
          <p:cNvSpPr>
            <a:spLocks noGrp="1" noTextEdit="1"/>
          </p:cNvSpPr>
          <p:nvPr>
            <p:ph type="pic" sz="quarter" idx="14"/>
          </p:nvPr>
        </p:nvSpPr>
        <p:spPr>
          <a:xfrm>
            <a:off x="6724518" y="889000"/>
            <a:ext cx="5334003" cy="3771900"/>
          </a:xfrm>
          <a:prstGeom prst="rect">
            <a:avLst/>
          </a:prstGeom>
        </p:spPr>
        <p:txBody>
          <a:bodyPr lIns="91430" tIns="45715" rIns="91430" bIns="45715" anchor="t">
            <a:noAutofit/>
          </a:bodyPr>
          <a:lstStyle/>
          <a:p>
            <a:pPr>
              <a:defRPr lang="ko-KR" altLang="en-US"/>
            </a:pPr>
            <a:endParaRPr lang="ko-KR" altLang="en-US"/>
          </a:p>
        </p:txBody>
      </p:sp>
      <p:sp>
        <p:nvSpPr>
          <p:cNvPr id="85" name="Shape 85"/>
          <p:cNvSpPr>
            <a:spLocks noGrp="1" noTextEdit="1"/>
          </p:cNvSpPr>
          <p:nvPr>
            <p:ph type="pic" sz="half" idx="15"/>
          </p:nvPr>
        </p:nvSpPr>
        <p:spPr>
          <a:xfrm>
            <a:off x="952500" y="889000"/>
            <a:ext cx="5334000" cy="7975600"/>
          </a:xfrm>
          <a:prstGeom prst="rect">
            <a:avLst/>
          </a:prstGeom>
        </p:spPr>
        <p:txBody>
          <a:bodyPr lIns="91430" tIns="45715" rIns="91430" bIns="45715" anchor="t">
            <a:noAutofit/>
          </a:bodyPr>
          <a:lstStyle/>
          <a:p>
            <a:pPr>
              <a:defRPr lang="ko-KR" altLang="en-US"/>
            </a:pPr>
            <a:endParaRPr lang="ko-KR" altLang="en-US"/>
          </a:p>
        </p:txBody>
      </p:sp>
      <p:sp>
        <p:nvSpPr>
          <p:cNvPr id="86" name="Shape 86"/>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인용" type="tx">
  <p:cSld name="인용">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None/>
              <a:defRPr sz="2400">
                <a:latin typeface="Helvetica Light"/>
                <a:ea typeface="Helvetica Light"/>
                <a:cs typeface="Helvetica Light"/>
                <a:sym typeface="Helvetica Light"/>
              </a:defRPr>
            </a:lvl1pPr>
            <a:lvl2pPr marL="740757" indent="-296303" algn="ctr">
              <a:spcBef>
                <a:spcPts val="0"/>
              </a:spcBef>
              <a:defRPr sz="2400">
                <a:latin typeface="Helvetica Light"/>
                <a:ea typeface="Helvetica Light"/>
                <a:cs typeface="Helvetica Light"/>
                <a:sym typeface="Helvetica Light"/>
              </a:defRPr>
            </a:lvl2pPr>
            <a:lvl3pPr marL="1185212" indent="-296303" algn="ctr">
              <a:spcBef>
                <a:spcPts val="0"/>
              </a:spcBef>
              <a:defRPr sz="2400">
                <a:latin typeface="Helvetica Light"/>
                <a:ea typeface="Helvetica Light"/>
                <a:cs typeface="Helvetica Light"/>
                <a:sym typeface="Helvetica Light"/>
              </a:defRPr>
            </a:lvl3pPr>
            <a:lvl4pPr marL="1629666" indent="-296303" algn="ctr">
              <a:spcBef>
                <a:spcPts val="0"/>
              </a:spcBef>
              <a:defRPr sz="2400">
                <a:latin typeface="Helvetica Light"/>
                <a:ea typeface="Helvetica Light"/>
                <a:cs typeface="Helvetica Light"/>
                <a:sym typeface="Helvetica Light"/>
              </a:defRPr>
            </a:lvl4pPr>
            <a:lvl5pPr marL="2074121" indent="-296303" algn="ctr">
              <a:spcBef>
                <a:spcPts val="0"/>
              </a:spcBef>
              <a:defRPr sz="2400">
                <a:latin typeface="Helvetica Light"/>
                <a:ea typeface="Helvetica Light"/>
                <a:cs typeface="Helvetica Light"/>
                <a:sym typeface="Helvetica Light"/>
              </a:defRPr>
            </a:lvl5p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a:defRPr lang="ko-KR" altLang="en-US"/>
            </a:pPr>
            <a:endParaRPr lang="ko-KR" altLang="en-US"/>
          </a:p>
        </p:txBody>
      </p:sp>
      <p:sp>
        <p:nvSpPr>
          <p:cNvPr id="95" name="Shape 95"/>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사진" type="tx">
  <p:cSld name="사진">
    <p:spTree>
      <p:nvGrpSpPr>
        <p:cNvPr id="1" name=""/>
        <p:cNvGrpSpPr/>
        <p:nvPr/>
      </p:nvGrpSpPr>
      <p:grpSpPr>
        <a:xfrm>
          <a:off x="0" y="0"/>
          <a:ext cx="0" cy="0"/>
          <a:chOff x="0" y="0"/>
          <a:chExt cx="0" cy="0"/>
        </a:xfrm>
      </p:grpSpPr>
      <p:sp>
        <p:nvSpPr>
          <p:cNvPr id="102" name="Shape 102"/>
          <p:cNvSpPr>
            <a:spLocks noGrp="1" noTextEdit="1"/>
          </p:cNvSpPr>
          <p:nvPr>
            <p:ph type="pic" idx="13"/>
          </p:nvPr>
        </p:nvSpPr>
        <p:spPr>
          <a:xfrm>
            <a:off x="0" y="0"/>
            <a:ext cx="13004800" cy="9753600"/>
          </a:xfrm>
          <a:prstGeom prst="rect">
            <a:avLst/>
          </a:prstGeom>
        </p:spPr>
        <p:txBody>
          <a:bodyPr lIns="91430" tIns="45715" rIns="91430" bIns="45715" anchor="t">
            <a:noAutofit/>
          </a:bodyPr>
          <a:lstStyle/>
          <a:p>
            <a:pPr>
              <a:defRPr lang="ko-KR" altLang="en-US"/>
            </a:pPr>
            <a:endParaRPr lang="ko-KR" altLang="en-US"/>
          </a:p>
        </p:txBody>
      </p:sp>
      <p:sp>
        <p:nvSpPr>
          <p:cNvPr id="103" name="Shape 103"/>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빈 페이지" type="tx">
  <p:cSld name="빈 페이지">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defRPr lang="ko-KR" altLang="en-US"/>
            </a:pPr>
            <a:fld id="{86CB4B4D-7CA3-9044-876B-883B54F8677D}" type="slidenum">
              <a:rPr lang="ko-KR" altLang="en-US"/>
              <a:pPr>
                <a:defRPr lang="ko-KR" altLang="en-US"/>
              </a:pPr>
              <a:t>‹#›</a:t>
            </a:fld>
            <a:endParaRPr lang="ko-KR"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제목 및 부제" type="title">
  <p:cSld name="제목 및 부제">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pPr lvl="0">
              <a:defRPr lang="ko-KR" altLang="en-US"/>
            </a:pPr>
            <a:r>
              <a:rPr lang="ko-KR" altLang="en-US"/>
              <a:t>제목 텍스트</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None/>
              <a:defRPr sz="2200"/>
            </a:lvl1pPr>
            <a:lvl2pPr marL="0" indent="0" algn="ctr">
              <a:spcBef>
                <a:spcPts val="0"/>
              </a:spcBef>
              <a:buNone/>
              <a:defRPr sz="2200"/>
            </a:lvl2pPr>
            <a:lvl3pPr marL="0" indent="0" algn="ctr">
              <a:spcBef>
                <a:spcPts val="0"/>
              </a:spcBef>
              <a:buNone/>
              <a:defRPr sz="2200"/>
            </a:lvl3pPr>
            <a:lvl4pPr marL="0" indent="0" algn="ctr">
              <a:spcBef>
                <a:spcPts val="0"/>
              </a:spcBef>
              <a:buNone/>
              <a:defRPr sz="2200"/>
            </a:lvl4pPr>
            <a:lvl5pPr marL="0" indent="0" algn="ctr">
              <a:spcBef>
                <a:spcPts val="0"/>
              </a:spcBef>
              <a:buNone/>
              <a:defRPr sz="2200"/>
            </a:lvl5p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13" name="Shape 13"/>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사진 - 수평" type="tx">
  <p:cSld name="사진 - 수평">
    <p:spTree>
      <p:nvGrpSpPr>
        <p:cNvPr id="1" name=""/>
        <p:cNvGrpSpPr/>
        <p:nvPr/>
      </p:nvGrpSpPr>
      <p:grpSpPr>
        <a:xfrm>
          <a:off x="0" y="0"/>
          <a:ext cx="0" cy="0"/>
          <a:chOff x="0" y="0"/>
          <a:chExt cx="0" cy="0"/>
        </a:xfrm>
      </p:grpSpPr>
      <p:sp>
        <p:nvSpPr>
          <p:cNvPr id="20" name="Shape 20"/>
          <p:cNvSpPr>
            <a:spLocks noGrp="1" noTextEdit="1"/>
          </p:cNvSpPr>
          <p:nvPr>
            <p:ph type="pic" idx="13"/>
          </p:nvPr>
        </p:nvSpPr>
        <p:spPr>
          <a:xfrm>
            <a:off x="1129606" y="446485"/>
            <a:ext cx="6875859" cy="4161234"/>
          </a:xfrm>
          <a:prstGeom prst="rect">
            <a:avLst/>
          </a:prstGeom>
        </p:spPr>
        <p:txBody>
          <a:bodyPr lIns="64291" tIns="32145" rIns="64291" bIns="32145" anchor="t">
            <a:noAutofit/>
          </a:bodyPr>
          <a:lstStyle/>
          <a:p>
            <a:pPr lvl="0">
              <a:defRPr lang="ko-KR" altLang="en-US"/>
            </a:pPr>
            <a:endParaRPr lang="ko-KR"/>
          </a:p>
        </p:txBody>
      </p:sp>
      <p:sp>
        <p:nvSpPr>
          <p:cNvPr id="21" name="Shape 21"/>
          <p:cNvSpPr>
            <a:spLocks noGrp="1"/>
          </p:cNvSpPr>
          <p:nvPr>
            <p:ph type="title"/>
          </p:nvPr>
        </p:nvSpPr>
        <p:spPr>
          <a:xfrm>
            <a:off x="892969" y="4723805"/>
            <a:ext cx="7358063" cy="1000125"/>
          </a:xfrm>
          <a:prstGeom prst="rect">
            <a:avLst/>
          </a:prstGeom>
        </p:spPr>
        <p:txBody>
          <a:bodyPr anchor="b"/>
          <a:lstStyle/>
          <a:p>
            <a:pPr lvl="0">
              <a:defRPr lang="ko-KR" altLang="en-US"/>
            </a:pPr>
            <a:r>
              <a:rPr lang="ko-KR" altLang="en-US"/>
              <a:t>제목 텍스트</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None/>
              <a:defRPr sz="2200"/>
            </a:lvl1pPr>
            <a:lvl2pPr marL="0" indent="0" algn="ctr">
              <a:spcBef>
                <a:spcPts val="0"/>
              </a:spcBef>
              <a:buNone/>
              <a:defRPr sz="2200"/>
            </a:lvl2pPr>
            <a:lvl3pPr marL="0" indent="0" algn="ctr">
              <a:spcBef>
                <a:spcPts val="0"/>
              </a:spcBef>
              <a:buNone/>
              <a:defRPr sz="2200"/>
            </a:lvl3pPr>
            <a:lvl4pPr marL="0" indent="0" algn="ctr">
              <a:spcBef>
                <a:spcPts val="0"/>
              </a:spcBef>
              <a:buNone/>
              <a:defRPr sz="2200"/>
            </a:lvl4pPr>
            <a:lvl5pPr marL="0" indent="0" algn="ctr">
              <a:spcBef>
                <a:spcPts val="0"/>
              </a:spcBef>
              <a:buNone/>
              <a:defRPr sz="2200"/>
            </a:lvl5p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23" name="Shape 23"/>
          <p:cNvSpPr>
            <a:spLocks noGrp="1"/>
          </p:cNvSpPr>
          <p:nvPr>
            <p:ph type="sldNum" sz="quarter" idx="2"/>
          </p:nvPr>
        </p:nvSpPr>
        <p:spPr>
          <a:xfrm>
            <a:off x="4406435" y="6500812"/>
            <a:ext cx="322201" cy="272186"/>
          </a:xfrm>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3"/>
          <p:cNvSpPr>
            <a:spLocks noGrp="1"/>
          </p:cNvSpPr>
          <p:nvPr>
            <p:ph type="dt" sz="half" idx="10"/>
          </p:nvPr>
        </p:nvSpPr>
        <p:spPr/>
        <p:txBody>
          <a:bodyPr/>
          <a:lstStyle/>
          <a:p>
            <a:pPr lvl="0">
              <a:defRPr lang="ko-KR" altLang="en-US"/>
            </a:pPr>
            <a:fld id="{A27A1F4E-0809-4239-8034-C38E431DAF92}"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제목 - 가운데" type="tx">
  <p:cSld name="제목 - 가운데">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pPr lvl="0">
              <a:defRPr lang="ko-KR" altLang="en-US"/>
            </a:pPr>
            <a:r>
              <a:rPr lang="ko-KR" altLang="en-US"/>
              <a:t>제목 텍스트</a:t>
            </a:r>
          </a:p>
        </p:txBody>
      </p:sp>
      <p:sp>
        <p:nvSpPr>
          <p:cNvPr id="31" name="Shape 31"/>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사진 - 수직" type="tx">
  <p:cSld name="사진 - 수직">
    <p:spTree>
      <p:nvGrpSpPr>
        <p:cNvPr id="1" name=""/>
        <p:cNvGrpSpPr/>
        <p:nvPr/>
      </p:nvGrpSpPr>
      <p:grpSpPr>
        <a:xfrm>
          <a:off x="0" y="0"/>
          <a:ext cx="0" cy="0"/>
          <a:chOff x="0" y="0"/>
          <a:chExt cx="0" cy="0"/>
        </a:xfrm>
      </p:grpSpPr>
      <p:sp>
        <p:nvSpPr>
          <p:cNvPr id="38" name="Shape 38"/>
          <p:cNvSpPr>
            <a:spLocks noGrp="1" noTextEdit="1"/>
          </p:cNvSpPr>
          <p:nvPr>
            <p:ph type="pic" sz="half" idx="13"/>
          </p:nvPr>
        </p:nvSpPr>
        <p:spPr>
          <a:xfrm>
            <a:off x="4723805" y="446484"/>
            <a:ext cx="3750469" cy="5786438"/>
          </a:xfrm>
          <a:prstGeom prst="rect">
            <a:avLst/>
          </a:prstGeom>
        </p:spPr>
        <p:txBody>
          <a:bodyPr lIns="64291" tIns="32145" rIns="64291" bIns="32145" anchor="t">
            <a:noAutofit/>
          </a:bodyPr>
          <a:lstStyle/>
          <a:p>
            <a:pPr lvl="0">
              <a:defRPr lang="ko-KR" altLang="en-US"/>
            </a:pPr>
            <a:endParaRPr lang="ko-K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00"/>
            </a:lvl1pPr>
          </a:lstStyle>
          <a:p>
            <a:pPr lvl="0">
              <a:defRPr lang="ko-KR" altLang="en-US"/>
            </a:pPr>
            <a:r>
              <a:rPr lang="ko-KR" altLang="en-US"/>
              <a:t>제목 텍스트</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None/>
              <a:defRPr sz="2200"/>
            </a:lvl1pPr>
            <a:lvl2pPr marL="0" indent="0" algn="ctr">
              <a:spcBef>
                <a:spcPts val="0"/>
              </a:spcBef>
              <a:buNone/>
              <a:defRPr sz="2200"/>
            </a:lvl2pPr>
            <a:lvl3pPr marL="0" indent="0" algn="ctr">
              <a:spcBef>
                <a:spcPts val="0"/>
              </a:spcBef>
              <a:buNone/>
              <a:defRPr sz="2200"/>
            </a:lvl3pPr>
            <a:lvl4pPr marL="0" indent="0" algn="ctr">
              <a:spcBef>
                <a:spcPts val="0"/>
              </a:spcBef>
              <a:buNone/>
              <a:defRPr sz="2200"/>
            </a:lvl4pPr>
            <a:lvl5pPr marL="0" indent="0" algn="ctr">
              <a:spcBef>
                <a:spcPts val="0"/>
              </a:spcBef>
              <a:buNone/>
              <a:defRPr sz="2200"/>
            </a:lvl5p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41" name="Shape 41"/>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제목 - 상단" type="tx">
  <p:cSld name="제목 - 상단">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lang="ko-KR" altLang="en-US"/>
            </a:pPr>
            <a:r>
              <a:rPr lang="ko-KR" altLang="en-US"/>
              <a:t>제목 텍스트</a:t>
            </a:r>
          </a:p>
        </p:txBody>
      </p:sp>
      <p:sp>
        <p:nvSpPr>
          <p:cNvPr id="49" name="Shape 49"/>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제목 및 구분점" type="tx">
  <p:cSld name="제목 및 구분점">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lang="ko-KR" altLang="en-US"/>
            </a:pPr>
            <a:r>
              <a:rPr lang="ko-KR" altLang="en-US"/>
              <a:t>제목 텍스트</a:t>
            </a:r>
          </a:p>
        </p:txBody>
      </p:sp>
      <p:sp>
        <p:nvSpPr>
          <p:cNvPr id="57" name="Shape 57"/>
          <p:cNvSpPr>
            <a:spLocks noGrp="1"/>
          </p:cNvSpPr>
          <p:nvPr>
            <p:ph type="body" idx="1"/>
          </p:nvPr>
        </p:nvSpPr>
        <p:spPr>
          <a:prstGeom prst="rect">
            <a:avLst/>
          </a:prstGeom>
        </p:spPr>
        <p:txBody>
          <a:body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58" name="Shape 58"/>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제목, 구분점 및 사진" type="tx">
  <p:cSld name="제목, 구분점 및 사진">
    <p:spTree>
      <p:nvGrpSpPr>
        <p:cNvPr id="1" name=""/>
        <p:cNvGrpSpPr/>
        <p:nvPr/>
      </p:nvGrpSpPr>
      <p:grpSpPr>
        <a:xfrm>
          <a:off x="0" y="0"/>
          <a:ext cx="0" cy="0"/>
          <a:chOff x="0" y="0"/>
          <a:chExt cx="0" cy="0"/>
        </a:xfrm>
      </p:grpSpPr>
      <p:sp>
        <p:nvSpPr>
          <p:cNvPr id="65" name="Shape 65"/>
          <p:cNvSpPr>
            <a:spLocks noGrp="1" noTextEdit="1"/>
          </p:cNvSpPr>
          <p:nvPr>
            <p:ph type="pic" sz="half" idx="13"/>
          </p:nvPr>
        </p:nvSpPr>
        <p:spPr>
          <a:xfrm>
            <a:off x="4723805" y="1830586"/>
            <a:ext cx="3750469" cy="4420195"/>
          </a:xfrm>
          <a:prstGeom prst="rect">
            <a:avLst/>
          </a:prstGeom>
        </p:spPr>
        <p:txBody>
          <a:bodyPr lIns="64291" tIns="32145" rIns="64291" bIns="32145" anchor="t">
            <a:noAutofit/>
          </a:bodyPr>
          <a:lstStyle/>
          <a:p>
            <a:pPr lvl="0">
              <a:defRPr lang="ko-KR" altLang="en-US"/>
            </a:pPr>
            <a:endParaRPr lang="ko-KR"/>
          </a:p>
        </p:txBody>
      </p:sp>
      <p:sp>
        <p:nvSpPr>
          <p:cNvPr id="66" name="Shape 66"/>
          <p:cNvSpPr>
            <a:spLocks noGrp="1"/>
          </p:cNvSpPr>
          <p:nvPr>
            <p:ph type="title"/>
          </p:nvPr>
        </p:nvSpPr>
        <p:spPr>
          <a:prstGeom prst="rect">
            <a:avLst/>
          </a:prstGeom>
        </p:spPr>
        <p:txBody>
          <a:bodyPr/>
          <a:lstStyle/>
          <a:p>
            <a:pPr lvl="0">
              <a:defRPr lang="ko-KR" altLang="en-US"/>
            </a:pPr>
            <a:r>
              <a:rPr lang="ko-KR" altLang="en-US"/>
              <a:t>제목 텍스트</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68" name="Shape 68"/>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구분점" type="tx">
  <p:cSld name="구분점">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76" name="Shape 76"/>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사진 - 3장" type="tx">
  <p:cSld name="사진 - 3장">
    <p:spTree>
      <p:nvGrpSpPr>
        <p:cNvPr id="1" name=""/>
        <p:cNvGrpSpPr/>
        <p:nvPr/>
      </p:nvGrpSpPr>
      <p:grpSpPr>
        <a:xfrm>
          <a:off x="0" y="0"/>
          <a:ext cx="0" cy="0"/>
          <a:chOff x="0" y="0"/>
          <a:chExt cx="0" cy="0"/>
        </a:xfrm>
      </p:grpSpPr>
      <p:sp>
        <p:nvSpPr>
          <p:cNvPr id="83" name="Shape 83"/>
          <p:cNvSpPr>
            <a:spLocks noGrp="1" noTextEdit="1"/>
          </p:cNvSpPr>
          <p:nvPr>
            <p:ph type="pic" sz="quarter" idx="13"/>
          </p:nvPr>
        </p:nvSpPr>
        <p:spPr>
          <a:xfrm>
            <a:off x="4723805" y="3580805"/>
            <a:ext cx="3750469" cy="2652117"/>
          </a:xfrm>
          <a:prstGeom prst="rect">
            <a:avLst/>
          </a:prstGeom>
        </p:spPr>
        <p:txBody>
          <a:bodyPr lIns="64291" tIns="32145" rIns="64291" bIns="32145" anchor="t">
            <a:noAutofit/>
          </a:bodyPr>
          <a:lstStyle/>
          <a:p>
            <a:pPr lvl="0">
              <a:defRPr lang="ko-KR" altLang="en-US"/>
            </a:pPr>
            <a:endParaRPr lang="ko-KR"/>
          </a:p>
        </p:txBody>
      </p:sp>
      <p:sp>
        <p:nvSpPr>
          <p:cNvPr id="84" name="Shape 84"/>
          <p:cNvSpPr>
            <a:spLocks noGrp="1" noTextEdit="1"/>
          </p:cNvSpPr>
          <p:nvPr>
            <p:ph type="pic" sz="quarter" idx="14"/>
          </p:nvPr>
        </p:nvSpPr>
        <p:spPr>
          <a:xfrm>
            <a:off x="4728177" y="625078"/>
            <a:ext cx="3750470" cy="2652117"/>
          </a:xfrm>
          <a:prstGeom prst="rect">
            <a:avLst/>
          </a:prstGeom>
        </p:spPr>
        <p:txBody>
          <a:bodyPr lIns="64291" tIns="32145" rIns="64291" bIns="32145" anchor="t">
            <a:noAutofit/>
          </a:bodyPr>
          <a:lstStyle/>
          <a:p>
            <a:pPr lvl="0">
              <a:defRPr lang="ko-KR" altLang="en-US"/>
            </a:pPr>
            <a:endParaRPr lang="ko-KR"/>
          </a:p>
        </p:txBody>
      </p:sp>
      <p:sp>
        <p:nvSpPr>
          <p:cNvPr id="85" name="Shape 85"/>
          <p:cNvSpPr>
            <a:spLocks noGrp="1" noTextEdit="1"/>
          </p:cNvSpPr>
          <p:nvPr>
            <p:ph type="pic" sz="half" idx="15"/>
          </p:nvPr>
        </p:nvSpPr>
        <p:spPr>
          <a:xfrm>
            <a:off x="669726" y="625078"/>
            <a:ext cx="3750469" cy="5607844"/>
          </a:xfrm>
          <a:prstGeom prst="rect">
            <a:avLst/>
          </a:prstGeom>
        </p:spPr>
        <p:txBody>
          <a:bodyPr lIns="64291" tIns="32145" rIns="64291" bIns="32145" anchor="t">
            <a:noAutofit/>
          </a:bodyPr>
          <a:lstStyle/>
          <a:p>
            <a:pPr lvl="0">
              <a:defRPr lang="ko-KR" altLang="en-US"/>
            </a:pPr>
            <a:endParaRPr lang="ko-KR"/>
          </a:p>
        </p:txBody>
      </p:sp>
      <p:sp>
        <p:nvSpPr>
          <p:cNvPr id="86" name="Shape 86"/>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인용" type="tx">
  <p:cSld name="인용">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892969" y="4473774"/>
            <a:ext cx="7358063" cy="330398"/>
          </a:xfrm>
          <a:prstGeom prst="rect">
            <a:avLst/>
          </a:prstGeom>
        </p:spPr>
        <p:txBody>
          <a:bodyPr anchor="t"/>
          <a:lstStyle>
            <a:lvl1pPr marL="0" indent="0" algn="ctr">
              <a:spcBef>
                <a:spcPts val="0"/>
              </a:spcBef>
              <a:buNone/>
              <a:defRPr sz="1700">
                <a:latin typeface="Helvetica Light"/>
                <a:ea typeface="Helvetica Light"/>
                <a:cs typeface="Helvetica Light"/>
                <a:sym typeface="Helvetica Light"/>
              </a:defRPr>
            </a:lvl1pPr>
          </a:lstStyle>
          <a:p>
            <a:pPr lvl="0">
              <a:defRPr lang="ko-KR" altLang="en-US"/>
            </a:pPr>
            <a:r>
              <a:rPr lang="ko-KR" altLang="en-US"/>
              <a:t>–Johnny Appleseed</a:t>
            </a:r>
          </a:p>
        </p:txBody>
      </p:sp>
      <p:sp>
        <p:nvSpPr>
          <p:cNvPr id="94" name="Shape 94"/>
          <p:cNvSpPr>
            <a:spLocks noGrp="1"/>
          </p:cNvSpPr>
          <p:nvPr>
            <p:ph type="body" sz="quarter" idx="13"/>
          </p:nvPr>
        </p:nvSpPr>
        <p:spPr>
          <a:xfrm>
            <a:off x="892969" y="3000375"/>
            <a:ext cx="7358063" cy="482203"/>
          </a:xfrm>
          <a:prstGeom prst="rect">
            <a:avLst/>
          </a:prstGeom>
        </p:spPr>
        <p:txBody>
          <a:bodyPr/>
          <a:lstStyle>
            <a:lvl1pPr marL="0" indent="0" algn="ctr">
              <a:spcBef>
                <a:spcPts val="0"/>
              </a:spcBef>
              <a:buNone/>
              <a:defRPr sz="3800"/>
            </a:lvl1pPr>
          </a:lstStyle>
          <a:p>
            <a:pPr marL="0" indent="0" algn="ctr">
              <a:spcBef>
                <a:spcPct val="0"/>
              </a:spcBef>
              <a:buNone/>
              <a:defRPr lang="ko-KR" sz="3800"/>
            </a:pPr>
            <a:endParaRPr lang="ko-KR"/>
          </a:p>
        </p:txBody>
      </p:sp>
      <p:sp>
        <p:nvSpPr>
          <p:cNvPr id="95" name="Shape 95"/>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사진" type="tx">
  <p:cSld name="사진">
    <p:spTree>
      <p:nvGrpSpPr>
        <p:cNvPr id="1" name=""/>
        <p:cNvGrpSpPr/>
        <p:nvPr/>
      </p:nvGrpSpPr>
      <p:grpSpPr>
        <a:xfrm>
          <a:off x="0" y="0"/>
          <a:ext cx="0" cy="0"/>
          <a:chOff x="0" y="0"/>
          <a:chExt cx="0" cy="0"/>
        </a:xfrm>
      </p:grpSpPr>
      <p:sp>
        <p:nvSpPr>
          <p:cNvPr id="102" name="Shape 102"/>
          <p:cNvSpPr>
            <a:spLocks noGrp="1" noTextEdit="1"/>
          </p:cNvSpPr>
          <p:nvPr>
            <p:ph type="pic" idx="13"/>
          </p:nvPr>
        </p:nvSpPr>
        <p:spPr>
          <a:xfrm>
            <a:off x="0" y="0"/>
            <a:ext cx="9144000" cy="6858000"/>
          </a:xfrm>
          <a:prstGeom prst="rect">
            <a:avLst/>
          </a:prstGeom>
        </p:spPr>
        <p:txBody>
          <a:bodyPr lIns="64291" tIns="32145" rIns="64291" bIns="32145" anchor="t">
            <a:noAutofit/>
          </a:bodyPr>
          <a:lstStyle/>
          <a:p>
            <a:pPr lvl="0">
              <a:defRPr lang="ko-KR" altLang="en-US"/>
            </a:pPr>
            <a:endParaRPr lang="ko-KR"/>
          </a:p>
        </p:txBody>
      </p:sp>
      <p:sp>
        <p:nvSpPr>
          <p:cNvPr id="103" name="Shape 103"/>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빈 페이지" type="tx">
  <p:cSld name="빈 페이지">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lvl="0">
              <a:defRPr lang="ko-KR" altLang="en-US"/>
            </a:pPr>
            <a:fld id="{86CB4B4D-7CA3-9044-876B-883B54F8677D}" type="slidenum">
              <a:rPr lang="ko-KR"/>
              <a:pPr lvl="0">
                <a:defRPr lang="ko-KR" altLang="en-US"/>
              </a:pPr>
              <a:t>‹#›</a:t>
            </a:fld>
            <a:endParaRPr 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3"/>
          <p:cNvSpPr>
            <a:spLocks noGrp="1"/>
          </p:cNvSpPr>
          <p:nvPr>
            <p:ph type="dt" sz="half" idx="10"/>
          </p:nvPr>
        </p:nvSpPr>
        <p:spPr/>
        <p:txBody>
          <a:bodyPr/>
          <a:lstStyle/>
          <a:p>
            <a:pPr lvl="0">
              <a:defRPr lang="ko-KR" altLang="en-US"/>
            </a:pPr>
            <a:fld id="{5E0DA496-7307-4E8B-88DE-CB97B48BAB6F}" type="datetime1">
              <a:rPr lang="ko-KR" altLang="en-US"/>
              <a:pPr lvl="0">
                <a:defRPr lang="ko-KR" altLang="en-US"/>
              </a:pPr>
              <a:t>2016-03-31</a:t>
            </a:fld>
            <a:endParaRPr lang="ko-KR" altLang="en-US"/>
          </a:p>
        </p:txBody>
      </p:sp>
      <p:sp>
        <p:nvSpPr>
          <p:cNvPr id="4" name="바닥글 개체 틀 4"/>
          <p:cNvSpPr>
            <a:spLocks noGrp="1"/>
          </p:cNvSpPr>
          <p:nvPr>
            <p:ph type="ftr" sz="quarter" idx="11"/>
          </p:nvPr>
        </p:nvSpPr>
        <p:spPr/>
        <p:txBody>
          <a:bodyPr/>
          <a:lstStyle/>
          <a:p>
            <a:pPr lvl="0">
              <a:defRPr lang="ko-KR" altLang="en-US"/>
            </a:pPr>
            <a:endParaRPr lang="ko-KR" altLang="en-US"/>
          </a:p>
        </p:txBody>
      </p:sp>
      <p:sp>
        <p:nvSpPr>
          <p:cNvPr id="5"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제목 슬라이드" type="title" preserve="1">
  <p:cSld name="제목 슬라이드">
    <p:spTree>
      <p:nvGrpSpPr>
        <p:cNvPr id="1" name=""/>
        <p:cNvGrpSpPr/>
        <p:nvPr/>
      </p:nvGrpSpPr>
      <p:grpSpPr>
        <a:xfrm>
          <a:off x="0" y="0"/>
          <a:ext cx="0" cy="0"/>
          <a:chOff x="0" y="0"/>
          <a:chExt cx="0" cy="0"/>
        </a:xfrm>
      </p:grpSpPr>
      <p:sp>
        <p:nvSpPr>
          <p:cNvPr id="7" name="Freeform 517"/>
          <p:cNvSpPr>
            <a:spLocks noEditPoints="1"/>
          </p:cNvSpPr>
          <p:nvPr/>
        </p:nvSpPr>
        <p:spPr>
          <a:xfrm>
            <a:off x="642910" y="3571876"/>
            <a:ext cx="2900363" cy="2905125"/>
          </a:xfrm>
          <a:custGeom>
            <a:avLst/>
            <a:gdLst/>
            <a:ahLst/>
            <a:cxnLst>
              <a:cxn ang="0">
                <a:pos x="1820" y="788"/>
              </a:cxn>
              <a:cxn ang="0">
                <a:pos x="1705" y="460"/>
              </a:cxn>
              <a:cxn ang="0">
                <a:pos x="1303" y="88"/>
              </a:cxn>
              <a:cxn ang="0">
                <a:pos x="958" y="3"/>
              </a:cxn>
              <a:cxn ang="0">
                <a:pos x="646" y="40"/>
              </a:cxn>
              <a:cxn ang="0">
                <a:pos x="277" y="257"/>
              </a:cxn>
              <a:cxn ang="0">
                <a:pos x="34" y="659"/>
              </a:cxn>
              <a:cxn ang="0">
                <a:pos x="0" y="954"/>
              </a:cxn>
              <a:cxn ang="0">
                <a:pos x="64" y="1255"/>
              </a:cxn>
              <a:cxn ang="0">
                <a:pos x="413" y="1681"/>
              </a:cxn>
              <a:cxn ang="0">
                <a:pos x="734" y="1813"/>
              </a:cxn>
              <a:cxn ang="0">
                <a:pos x="1049" y="1823"/>
              </a:cxn>
              <a:cxn ang="0">
                <a:pos x="1377" y="1705"/>
              </a:cxn>
              <a:cxn ang="0">
                <a:pos x="1746" y="1295"/>
              </a:cxn>
              <a:cxn ang="0">
                <a:pos x="1827" y="954"/>
              </a:cxn>
              <a:cxn ang="0">
                <a:pos x="1587" y="412"/>
              </a:cxn>
              <a:cxn ang="0">
                <a:pos x="1739" y="774"/>
              </a:cxn>
              <a:cxn ang="0">
                <a:pos x="1654" y="801"/>
              </a:cxn>
              <a:cxn ang="0">
                <a:pos x="1556" y="504"/>
              </a:cxn>
              <a:cxn ang="0">
                <a:pos x="1127" y="111"/>
              </a:cxn>
              <a:cxn ang="0">
                <a:pos x="1482" y="297"/>
              </a:cxn>
              <a:cxn ang="0">
                <a:pos x="1181" y="206"/>
              </a:cxn>
              <a:cxn ang="0">
                <a:pos x="1401" y="565"/>
              </a:cxn>
              <a:cxn ang="0">
                <a:pos x="1198" y="307"/>
              </a:cxn>
              <a:cxn ang="0">
                <a:pos x="1455" y="517"/>
              </a:cxn>
              <a:cxn ang="0">
                <a:pos x="951" y="649"/>
              </a:cxn>
              <a:cxn ang="0">
                <a:pos x="643" y="206"/>
              </a:cxn>
              <a:cxn ang="0">
                <a:pos x="342" y="297"/>
              </a:cxn>
              <a:cxn ang="0">
                <a:pos x="697" y="111"/>
              </a:cxn>
              <a:cxn ang="0">
                <a:pos x="294" y="642"/>
              </a:cxn>
              <a:cxn ang="0">
                <a:pos x="504" y="382"/>
              </a:cxn>
              <a:cxn ang="0">
                <a:pos x="545" y="439"/>
              </a:cxn>
              <a:cxn ang="0">
                <a:pos x="98" y="801"/>
              </a:cxn>
              <a:cxn ang="0">
                <a:pos x="102" y="690"/>
              </a:cxn>
              <a:cxn ang="0">
                <a:pos x="271" y="372"/>
              </a:cxn>
              <a:cxn ang="0">
                <a:pos x="240" y="558"/>
              </a:cxn>
              <a:cxn ang="0">
                <a:pos x="291" y="1482"/>
              </a:cxn>
              <a:cxn ang="0">
                <a:pos x="156" y="1295"/>
              </a:cxn>
              <a:cxn ang="0">
                <a:pos x="88" y="1048"/>
              </a:cxn>
              <a:cxn ang="0">
                <a:pos x="169" y="1116"/>
              </a:cxn>
              <a:cxn ang="0">
                <a:pos x="332" y="1434"/>
              </a:cxn>
              <a:cxn ang="0">
                <a:pos x="531" y="1674"/>
              </a:cxn>
              <a:cxn ang="0">
                <a:pos x="420" y="1509"/>
              </a:cxn>
              <a:cxn ang="0">
                <a:pos x="788" y="1498"/>
              </a:cxn>
              <a:cxn ang="0">
                <a:pos x="514" y="1380"/>
              </a:cxn>
              <a:cxn ang="0">
                <a:pos x="555" y="1498"/>
              </a:cxn>
              <a:cxn ang="0">
                <a:pos x="294" y="1204"/>
              </a:cxn>
              <a:cxn ang="0">
                <a:pos x="876" y="1133"/>
              </a:cxn>
              <a:cxn ang="0">
                <a:pos x="951" y="700"/>
              </a:cxn>
              <a:cxn ang="0">
                <a:pos x="876" y="1133"/>
              </a:cxn>
              <a:cxn ang="0">
                <a:pos x="1506" y="1248"/>
              </a:cxn>
              <a:cxn ang="0">
                <a:pos x="1232" y="1519"/>
              </a:cxn>
              <a:cxn ang="0">
                <a:pos x="1350" y="1339"/>
              </a:cxn>
              <a:cxn ang="0">
                <a:pos x="1238" y="1613"/>
              </a:cxn>
              <a:cxn ang="0">
                <a:pos x="1445" y="1580"/>
              </a:cxn>
              <a:cxn ang="0">
                <a:pos x="1079" y="1742"/>
              </a:cxn>
              <a:cxn ang="0">
                <a:pos x="1489" y="1434"/>
              </a:cxn>
              <a:cxn ang="0">
                <a:pos x="1039" y="1116"/>
              </a:cxn>
              <a:cxn ang="0">
                <a:pos x="1736" y="1048"/>
              </a:cxn>
              <a:cxn ang="0">
                <a:pos x="1668" y="1295"/>
              </a:cxn>
            </a:cxnLst>
            <a:rect l="0" t="0" r="r" b="b"/>
            <a:pathLst>
              <a:path w="1827" h="1830">
                <a:moveTo>
                  <a:pt x="1191" y="954"/>
                </a:moveTo>
                <a:lnTo>
                  <a:pt x="1177" y="954"/>
                </a:lnTo>
                <a:lnTo>
                  <a:pt x="1177" y="879"/>
                </a:lnTo>
                <a:lnTo>
                  <a:pt x="1191" y="879"/>
                </a:lnTo>
                <a:lnTo>
                  <a:pt x="1827" y="879"/>
                </a:lnTo>
                <a:lnTo>
                  <a:pt x="1827" y="879"/>
                </a:lnTo>
                <a:lnTo>
                  <a:pt x="1824" y="835"/>
                </a:lnTo>
                <a:lnTo>
                  <a:pt x="1820" y="788"/>
                </a:lnTo>
                <a:lnTo>
                  <a:pt x="1813" y="744"/>
                </a:lnTo>
                <a:lnTo>
                  <a:pt x="1803" y="703"/>
                </a:lnTo>
                <a:lnTo>
                  <a:pt x="1793" y="659"/>
                </a:lnTo>
                <a:lnTo>
                  <a:pt x="1780" y="619"/>
                </a:lnTo>
                <a:lnTo>
                  <a:pt x="1763" y="575"/>
                </a:lnTo>
                <a:lnTo>
                  <a:pt x="1746" y="538"/>
                </a:lnTo>
                <a:lnTo>
                  <a:pt x="1726" y="497"/>
                </a:lnTo>
                <a:lnTo>
                  <a:pt x="1705" y="460"/>
                </a:lnTo>
                <a:lnTo>
                  <a:pt x="1661" y="389"/>
                </a:lnTo>
                <a:lnTo>
                  <a:pt x="1607" y="321"/>
                </a:lnTo>
                <a:lnTo>
                  <a:pt x="1550" y="257"/>
                </a:lnTo>
                <a:lnTo>
                  <a:pt x="1482" y="199"/>
                </a:lnTo>
                <a:lnTo>
                  <a:pt x="1414" y="152"/>
                </a:lnTo>
                <a:lnTo>
                  <a:pt x="1377" y="128"/>
                </a:lnTo>
                <a:lnTo>
                  <a:pt x="1340" y="108"/>
                </a:lnTo>
                <a:lnTo>
                  <a:pt x="1303" y="88"/>
                </a:lnTo>
                <a:lnTo>
                  <a:pt x="1262" y="71"/>
                </a:lnTo>
                <a:lnTo>
                  <a:pt x="1221" y="54"/>
                </a:lnTo>
                <a:lnTo>
                  <a:pt x="1177" y="40"/>
                </a:lnTo>
                <a:lnTo>
                  <a:pt x="1137" y="30"/>
                </a:lnTo>
                <a:lnTo>
                  <a:pt x="1093" y="20"/>
                </a:lnTo>
                <a:lnTo>
                  <a:pt x="1049" y="10"/>
                </a:lnTo>
                <a:lnTo>
                  <a:pt x="1005" y="6"/>
                </a:lnTo>
                <a:lnTo>
                  <a:pt x="958" y="3"/>
                </a:lnTo>
                <a:lnTo>
                  <a:pt x="914" y="0"/>
                </a:lnTo>
                <a:lnTo>
                  <a:pt x="914" y="0"/>
                </a:lnTo>
                <a:lnTo>
                  <a:pt x="866" y="3"/>
                </a:lnTo>
                <a:lnTo>
                  <a:pt x="822" y="6"/>
                </a:lnTo>
                <a:lnTo>
                  <a:pt x="778" y="10"/>
                </a:lnTo>
                <a:lnTo>
                  <a:pt x="734" y="20"/>
                </a:lnTo>
                <a:lnTo>
                  <a:pt x="690" y="30"/>
                </a:lnTo>
                <a:lnTo>
                  <a:pt x="646" y="40"/>
                </a:lnTo>
                <a:lnTo>
                  <a:pt x="606" y="54"/>
                </a:lnTo>
                <a:lnTo>
                  <a:pt x="565" y="71"/>
                </a:lnTo>
                <a:lnTo>
                  <a:pt x="524" y="88"/>
                </a:lnTo>
                <a:lnTo>
                  <a:pt x="487" y="108"/>
                </a:lnTo>
                <a:lnTo>
                  <a:pt x="450" y="128"/>
                </a:lnTo>
                <a:lnTo>
                  <a:pt x="413" y="152"/>
                </a:lnTo>
                <a:lnTo>
                  <a:pt x="342" y="199"/>
                </a:lnTo>
                <a:lnTo>
                  <a:pt x="277" y="257"/>
                </a:lnTo>
                <a:lnTo>
                  <a:pt x="220" y="321"/>
                </a:lnTo>
                <a:lnTo>
                  <a:pt x="166" y="389"/>
                </a:lnTo>
                <a:lnTo>
                  <a:pt x="118" y="460"/>
                </a:lnTo>
                <a:lnTo>
                  <a:pt x="98" y="497"/>
                </a:lnTo>
                <a:lnTo>
                  <a:pt x="81" y="538"/>
                </a:lnTo>
                <a:lnTo>
                  <a:pt x="64" y="575"/>
                </a:lnTo>
                <a:lnTo>
                  <a:pt x="47" y="619"/>
                </a:lnTo>
                <a:lnTo>
                  <a:pt x="34" y="659"/>
                </a:lnTo>
                <a:lnTo>
                  <a:pt x="24" y="703"/>
                </a:lnTo>
                <a:lnTo>
                  <a:pt x="14" y="744"/>
                </a:lnTo>
                <a:lnTo>
                  <a:pt x="7" y="788"/>
                </a:lnTo>
                <a:lnTo>
                  <a:pt x="0" y="835"/>
                </a:lnTo>
                <a:lnTo>
                  <a:pt x="0" y="879"/>
                </a:lnTo>
                <a:lnTo>
                  <a:pt x="646" y="879"/>
                </a:lnTo>
                <a:lnTo>
                  <a:pt x="646" y="954"/>
                </a:lnTo>
                <a:lnTo>
                  <a:pt x="0" y="954"/>
                </a:lnTo>
                <a:lnTo>
                  <a:pt x="0" y="954"/>
                </a:lnTo>
                <a:lnTo>
                  <a:pt x="0" y="998"/>
                </a:lnTo>
                <a:lnTo>
                  <a:pt x="7" y="1042"/>
                </a:lnTo>
                <a:lnTo>
                  <a:pt x="14" y="1089"/>
                </a:lnTo>
                <a:lnTo>
                  <a:pt x="24" y="1130"/>
                </a:lnTo>
                <a:lnTo>
                  <a:pt x="34" y="1174"/>
                </a:lnTo>
                <a:lnTo>
                  <a:pt x="47" y="1214"/>
                </a:lnTo>
                <a:lnTo>
                  <a:pt x="64" y="1255"/>
                </a:lnTo>
                <a:lnTo>
                  <a:pt x="81" y="1295"/>
                </a:lnTo>
                <a:lnTo>
                  <a:pt x="98" y="1336"/>
                </a:lnTo>
                <a:lnTo>
                  <a:pt x="118" y="1373"/>
                </a:lnTo>
                <a:lnTo>
                  <a:pt x="166" y="1444"/>
                </a:lnTo>
                <a:lnTo>
                  <a:pt x="220" y="1512"/>
                </a:lnTo>
                <a:lnTo>
                  <a:pt x="277" y="1576"/>
                </a:lnTo>
                <a:lnTo>
                  <a:pt x="342" y="1630"/>
                </a:lnTo>
                <a:lnTo>
                  <a:pt x="413" y="1681"/>
                </a:lnTo>
                <a:lnTo>
                  <a:pt x="450" y="1705"/>
                </a:lnTo>
                <a:lnTo>
                  <a:pt x="487" y="1725"/>
                </a:lnTo>
                <a:lnTo>
                  <a:pt x="524" y="1745"/>
                </a:lnTo>
                <a:lnTo>
                  <a:pt x="565" y="1762"/>
                </a:lnTo>
                <a:lnTo>
                  <a:pt x="606" y="1779"/>
                </a:lnTo>
                <a:lnTo>
                  <a:pt x="646" y="1793"/>
                </a:lnTo>
                <a:lnTo>
                  <a:pt x="690" y="1803"/>
                </a:lnTo>
                <a:lnTo>
                  <a:pt x="734" y="1813"/>
                </a:lnTo>
                <a:lnTo>
                  <a:pt x="778" y="1823"/>
                </a:lnTo>
                <a:lnTo>
                  <a:pt x="822" y="1827"/>
                </a:lnTo>
                <a:lnTo>
                  <a:pt x="866" y="1830"/>
                </a:lnTo>
                <a:lnTo>
                  <a:pt x="914" y="1830"/>
                </a:lnTo>
                <a:lnTo>
                  <a:pt x="914" y="1830"/>
                </a:lnTo>
                <a:lnTo>
                  <a:pt x="958" y="1830"/>
                </a:lnTo>
                <a:lnTo>
                  <a:pt x="1005" y="1827"/>
                </a:lnTo>
                <a:lnTo>
                  <a:pt x="1049" y="1823"/>
                </a:lnTo>
                <a:lnTo>
                  <a:pt x="1093" y="1813"/>
                </a:lnTo>
                <a:lnTo>
                  <a:pt x="1137" y="1803"/>
                </a:lnTo>
                <a:lnTo>
                  <a:pt x="1177" y="1793"/>
                </a:lnTo>
                <a:lnTo>
                  <a:pt x="1221" y="1779"/>
                </a:lnTo>
                <a:lnTo>
                  <a:pt x="1262" y="1762"/>
                </a:lnTo>
                <a:lnTo>
                  <a:pt x="1303" y="1745"/>
                </a:lnTo>
                <a:lnTo>
                  <a:pt x="1340" y="1725"/>
                </a:lnTo>
                <a:lnTo>
                  <a:pt x="1377" y="1705"/>
                </a:lnTo>
                <a:lnTo>
                  <a:pt x="1414" y="1681"/>
                </a:lnTo>
                <a:lnTo>
                  <a:pt x="1482" y="1630"/>
                </a:lnTo>
                <a:lnTo>
                  <a:pt x="1550" y="1576"/>
                </a:lnTo>
                <a:lnTo>
                  <a:pt x="1607" y="1512"/>
                </a:lnTo>
                <a:lnTo>
                  <a:pt x="1661" y="1444"/>
                </a:lnTo>
                <a:lnTo>
                  <a:pt x="1705" y="1373"/>
                </a:lnTo>
                <a:lnTo>
                  <a:pt x="1726" y="1336"/>
                </a:lnTo>
                <a:lnTo>
                  <a:pt x="1746" y="1295"/>
                </a:lnTo>
                <a:lnTo>
                  <a:pt x="1763" y="1255"/>
                </a:lnTo>
                <a:lnTo>
                  <a:pt x="1780" y="1214"/>
                </a:lnTo>
                <a:lnTo>
                  <a:pt x="1793" y="1174"/>
                </a:lnTo>
                <a:lnTo>
                  <a:pt x="1803" y="1130"/>
                </a:lnTo>
                <a:lnTo>
                  <a:pt x="1813" y="1089"/>
                </a:lnTo>
                <a:lnTo>
                  <a:pt x="1820" y="1042"/>
                </a:lnTo>
                <a:lnTo>
                  <a:pt x="1824" y="998"/>
                </a:lnTo>
                <a:lnTo>
                  <a:pt x="1827" y="954"/>
                </a:lnTo>
                <a:lnTo>
                  <a:pt x="1191" y="954"/>
                </a:lnTo>
                <a:close/>
                <a:moveTo>
                  <a:pt x="1533" y="362"/>
                </a:moveTo>
                <a:lnTo>
                  <a:pt x="1533" y="362"/>
                </a:lnTo>
                <a:lnTo>
                  <a:pt x="1543" y="365"/>
                </a:lnTo>
                <a:lnTo>
                  <a:pt x="1553" y="372"/>
                </a:lnTo>
                <a:lnTo>
                  <a:pt x="1560" y="378"/>
                </a:lnTo>
                <a:lnTo>
                  <a:pt x="1560" y="378"/>
                </a:lnTo>
                <a:lnTo>
                  <a:pt x="1587" y="412"/>
                </a:lnTo>
                <a:lnTo>
                  <a:pt x="1610" y="450"/>
                </a:lnTo>
                <a:lnTo>
                  <a:pt x="1641" y="494"/>
                </a:lnTo>
                <a:lnTo>
                  <a:pt x="1668" y="551"/>
                </a:lnTo>
                <a:lnTo>
                  <a:pt x="1695" y="615"/>
                </a:lnTo>
                <a:lnTo>
                  <a:pt x="1722" y="690"/>
                </a:lnTo>
                <a:lnTo>
                  <a:pt x="1729" y="730"/>
                </a:lnTo>
                <a:lnTo>
                  <a:pt x="1739" y="774"/>
                </a:lnTo>
                <a:lnTo>
                  <a:pt x="1739" y="774"/>
                </a:lnTo>
                <a:lnTo>
                  <a:pt x="1739" y="778"/>
                </a:lnTo>
                <a:lnTo>
                  <a:pt x="1739" y="788"/>
                </a:lnTo>
                <a:lnTo>
                  <a:pt x="1736" y="798"/>
                </a:lnTo>
                <a:lnTo>
                  <a:pt x="1732" y="801"/>
                </a:lnTo>
                <a:lnTo>
                  <a:pt x="1722" y="801"/>
                </a:lnTo>
                <a:lnTo>
                  <a:pt x="1722" y="801"/>
                </a:lnTo>
                <a:lnTo>
                  <a:pt x="1678" y="801"/>
                </a:lnTo>
                <a:lnTo>
                  <a:pt x="1654" y="801"/>
                </a:lnTo>
                <a:lnTo>
                  <a:pt x="1039" y="801"/>
                </a:lnTo>
                <a:lnTo>
                  <a:pt x="1039" y="730"/>
                </a:lnTo>
                <a:lnTo>
                  <a:pt x="1654" y="730"/>
                </a:lnTo>
                <a:lnTo>
                  <a:pt x="1654" y="730"/>
                </a:lnTo>
                <a:lnTo>
                  <a:pt x="1641" y="693"/>
                </a:lnTo>
                <a:lnTo>
                  <a:pt x="1607" y="609"/>
                </a:lnTo>
                <a:lnTo>
                  <a:pt x="1583" y="558"/>
                </a:lnTo>
                <a:lnTo>
                  <a:pt x="1556" y="504"/>
                </a:lnTo>
                <a:lnTo>
                  <a:pt x="1526" y="453"/>
                </a:lnTo>
                <a:lnTo>
                  <a:pt x="1509" y="433"/>
                </a:lnTo>
                <a:lnTo>
                  <a:pt x="1489" y="412"/>
                </a:lnTo>
                <a:lnTo>
                  <a:pt x="1533" y="362"/>
                </a:lnTo>
                <a:close/>
                <a:moveTo>
                  <a:pt x="1035" y="94"/>
                </a:moveTo>
                <a:lnTo>
                  <a:pt x="1035" y="94"/>
                </a:lnTo>
                <a:lnTo>
                  <a:pt x="1079" y="101"/>
                </a:lnTo>
                <a:lnTo>
                  <a:pt x="1127" y="111"/>
                </a:lnTo>
                <a:lnTo>
                  <a:pt x="1188" y="128"/>
                </a:lnTo>
                <a:lnTo>
                  <a:pt x="1255" y="155"/>
                </a:lnTo>
                <a:lnTo>
                  <a:pt x="1292" y="172"/>
                </a:lnTo>
                <a:lnTo>
                  <a:pt x="1330" y="192"/>
                </a:lnTo>
                <a:lnTo>
                  <a:pt x="1370" y="213"/>
                </a:lnTo>
                <a:lnTo>
                  <a:pt x="1407" y="240"/>
                </a:lnTo>
                <a:lnTo>
                  <a:pt x="1445" y="267"/>
                </a:lnTo>
                <a:lnTo>
                  <a:pt x="1482" y="297"/>
                </a:lnTo>
                <a:lnTo>
                  <a:pt x="1428" y="355"/>
                </a:lnTo>
                <a:lnTo>
                  <a:pt x="1428" y="355"/>
                </a:lnTo>
                <a:lnTo>
                  <a:pt x="1404" y="335"/>
                </a:lnTo>
                <a:lnTo>
                  <a:pt x="1377" y="314"/>
                </a:lnTo>
                <a:lnTo>
                  <a:pt x="1340" y="287"/>
                </a:lnTo>
                <a:lnTo>
                  <a:pt x="1292" y="260"/>
                </a:lnTo>
                <a:lnTo>
                  <a:pt x="1238" y="233"/>
                </a:lnTo>
                <a:lnTo>
                  <a:pt x="1181" y="206"/>
                </a:lnTo>
                <a:lnTo>
                  <a:pt x="1113" y="186"/>
                </a:lnTo>
                <a:lnTo>
                  <a:pt x="1113" y="345"/>
                </a:lnTo>
                <a:lnTo>
                  <a:pt x="1035" y="345"/>
                </a:lnTo>
                <a:lnTo>
                  <a:pt x="1035" y="94"/>
                </a:lnTo>
                <a:close/>
                <a:moveTo>
                  <a:pt x="1035" y="422"/>
                </a:moveTo>
                <a:lnTo>
                  <a:pt x="1113" y="422"/>
                </a:lnTo>
                <a:lnTo>
                  <a:pt x="1113" y="565"/>
                </a:lnTo>
                <a:lnTo>
                  <a:pt x="1401" y="565"/>
                </a:lnTo>
                <a:lnTo>
                  <a:pt x="1401" y="565"/>
                </a:lnTo>
                <a:lnTo>
                  <a:pt x="1350" y="507"/>
                </a:lnTo>
                <a:lnTo>
                  <a:pt x="1309" y="463"/>
                </a:lnTo>
                <a:lnTo>
                  <a:pt x="1279" y="439"/>
                </a:lnTo>
                <a:lnTo>
                  <a:pt x="1269" y="429"/>
                </a:lnTo>
                <a:lnTo>
                  <a:pt x="1269" y="480"/>
                </a:lnTo>
                <a:lnTo>
                  <a:pt x="1198" y="480"/>
                </a:lnTo>
                <a:lnTo>
                  <a:pt x="1198" y="307"/>
                </a:lnTo>
                <a:lnTo>
                  <a:pt x="1198" y="307"/>
                </a:lnTo>
                <a:lnTo>
                  <a:pt x="1232" y="324"/>
                </a:lnTo>
                <a:lnTo>
                  <a:pt x="1269" y="348"/>
                </a:lnTo>
                <a:lnTo>
                  <a:pt x="1320" y="382"/>
                </a:lnTo>
                <a:lnTo>
                  <a:pt x="1370" y="426"/>
                </a:lnTo>
                <a:lnTo>
                  <a:pt x="1401" y="453"/>
                </a:lnTo>
                <a:lnTo>
                  <a:pt x="1428" y="483"/>
                </a:lnTo>
                <a:lnTo>
                  <a:pt x="1455" y="517"/>
                </a:lnTo>
                <a:lnTo>
                  <a:pt x="1482" y="554"/>
                </a:lnTo>
                <a:lnTo>
                  <a:pt x="1506" y="595"/>
                </a:lnTo>
                <a:lnTo>
                  <a:pt x="1529" y="642"/>
                </a:lnTo>
                <a:lnTo>
                  <a:pt x="1035" y="642"/>
                </a:lnTo>
                <a:lnTo>
                  <a:pt x="1035" y="422"/>
                </a:lnTo>
                <a:close/>
                <a:moveTo>
                  <a:pt x="876" y="81"/>
                </a:moveTo>
                <a:lnTo>
                  <a:pt x="951" y="81"/>
                </a:lnTo>
                <a:lnTo>
                  <a:pt x="951" y="649"/>
                </a:lnTo>
                <a:lnTo>
                  <a:pt x="876" y="649"/>
                </a:lnTo>
                <a:lnTo>
                  <a:pt x="876" y="81"/>
                </a:lnTo>
                <a:close/>
                <a:moveTo>
                  <a:pt x="788" y="94"/>
                </a:moveTo>
                <a:lnTo>
                  <a:pt x="788" y="345"/>
                </a:lnTo>
                <a:lnTo>
                  <a:pt x="711" y="345"/>
                </a:lnTo>
                <a:lnTo>
                  <a:pt x="711" y="186"/>
                </a:lnTo>
                <a:lnTo>
                  <a:pt x="711" y="186"/>
                </a:lnTo>
                <a:lnTo>
                  <a:pt x="643" y="206"/>
                </a:lnTo>
                <a:lnTo>
                  <a:pt x="585" y="233"/>
                </a:lnTo>
                <a:lnTo>
                  <a:pt x="531" y="260"/>
                </a:lnTo>
                <a:lnTo>
                  <a:pt x="484" y="287"/>
                </a:lnTo>
                <a:lnTo>
                  <a:pt x="447" y="314"/>
                </a:lnTo>
                <a:lnTo>
                  <a:pt x="420" y="335"/>
                </a:lnTo>
                <a:lnTo>
                  <a:pt x="396" y="355"/>
                </a:lnTo>
                <a:lnTo>
                  <a:pt x="342" y="297"/>
                </a:lnTo>
                <a:lnTo>
                  <a:pt x="342" y="297"/>
                </a:lnTo>
                <a:lnTo>
                  <a:pt x="379" y="267"/>
                </a:lnTo>
                <a:lnTo>
                  <a:pt x="416" y="240"/>
                </a:lnTo>
                <a:lnTo>
                  <a:pt x="453" y="213"/>
                </a:lnTo>
                <a:lnTo>
                  <a:pt x="494" y="192"/>
                </a:lnTo>
                <a:lnTo>
                  <a:pt x="531" y="172"/>
                </a:lnTo>
                <a:lnTo>
                  <a:pt x="568" y="155"/>
                </a:lnTo>
                <a:lnTo>
                  <a:pt x="636" y="128"/>
                </a:lnTo>
                <a:lnTo>
                  <a:pt x="697" y="111"/>
                </a:lnTo>
                <a:lnTo>
                  <a:pt x="744" y="101"/>
                </a:lnTo>
                <a:lnTo>
                  <a:pt x="788" y="94"/>
                </a:lnTo>
                <a:close/>
                <a:moveTo>
                  <a:pt x="423" y="565"/>
                </a:moveTo>
                <a:lnTo>
                  <a:pt x="711" y="565"/>
                </a:lnTo>
                <a:lnTo>
                  <a:pt x="711" y="422"/>
                </a:lnTo>
                <a:lnTo>
                  <a:pt x="788" y="422"/>
                </a:lnTo>
                <a:lnTo>
                  <a:pt x="788" y="642"/>
                </a:lnTo>
                <a:lnTo>
                  <a:pt x="294" y="642"/>
                </a:lnTo>
                <a:lnTo>
                  <a:pt x="294" y="642"/>
                </a:lnTo>
                <a:lnTo>
                  <a:pt x="318" y="595"/>
                </a:lnTo>
                <a:lnTo>
                  <a:pt x="342" y="554"/>
                </a:lnTo>
                <a:lnTo>
                  <a:pt x="369" y="517"/>
                </a:lnTo>
                <a:lnTo>
                  <a:pt x="396" y="483"/>
                </a:lnTo>
                <a:lnTo>
                  <a:pt x="423" y="453"/>
                </a:lnTo>
                <a:lnTo>
                  <a:pt x="453" y="426"/>
                </a:lnTo>
                <a:lnTo>
                  <a:pt x="504" y="382"/>
                </a:lnTo>
                <a:lnTo>
                  <a:pt x="555" y="348"/>
                </a:lnTo>
                <a:lnTo>
                  <a:pt x="592" y="324"/>
                </a:lnTo>
                <a:lnTo>
                  <a:pt x="626" y="307"/>
                </a:lnTo>
                <a:lnTo>
                  <a:pt x="626" y="480"/>
                </a:lnTo>
                <a:lnTo>
                  <a:pt x="555" y="480"/>
                </a:lnTo>
                <a:lnTo>
                  <a:pt x="555" y="429"/>
                </a:lnTo>
                <a:lnTo>
                  <a:pt x="555" y="429"/>
                </a:lnTo>
                <a:lnTo>
                  <a:pt x="545" y="439"/>
                </a:lnTo>
                <a:lnTo>
                  <a:pt x="514" y="463"/>
                </a:lnTo>
                <a:lnTo>
                  <a:pt x="474" y="507"/>
                </a:lnTo>
                <a:lnTo>
                  <a:pt x="423" y="565"/>
                </a:lnTo>
                <a:close/>
                <a:moveTo>
                  <a:pt x="169" y="801"/>
                </a:moveTo>
                <a:lnTo>
                  <a:pt x="169" y="801"/>
                </a:lnTo>
                <a:lnTo>
                  <a:pt x="146" y="801"/>
                </a:lnTo>
                <a:lnTo>
                  <a:pt x="98" y="801"/>
                </a:lnTo>
                <a:lnTo>
                  <a:pt x="98" y="801"/>
                </a:lnTo>
                <a:lnTo>
                  <a:pt x="91" y="801"/>
                </a:lnTo>
                <a:lnTo>
                  <a:pt x="88" y="798"/>
                </a:lnTo>
                <a:lnTo>
                  <a:pt x="85" y="788"/>
                </a:lnTo>
                <a:lnTo>
                  <a:pt x="85" y="778"/>
                </a:lnTo>
                <a:lnTo>
                  <a:pt x="85" y="774"/>
                </a:lnTo>
                <a:lnTo>
                  <a:pt x="85" y="774"/>
                </a:lnTo>
                <a:lnTo>
                  <a:pt x="91" y="730"/>
                </a:lnTo>
                <a:lnTo>
                  <a:pt x="102" y="690"/>
                </a:lnTo>
                <a:lnTo>
                  <a:pt x="125" y="615"/>
                </a:lnTo>
                <a:lnTo>
                  <a:pt x="156" y="551"/>
                </a:lnTo>
                <a:lnTo>
                  <a:pt x="183" y="494"/>
                </a:lnTo>
                <a:lnTo>
                  <a:pt x="213" y="450"/>
                </a:lnTo>
                <a:lnTo>
                  <a:pt x="237" y="412"/>
                </a:lnTo>
                <a:lnTo>
                  <a:pt x="264" y="378"/>
                </a:lnTo>
                <a:lnTo>
                  <a:pt x="264" y="378"/>
                </a:lnTo>
                <a:lnTo>
                  <a:pt x="271" y="372"/>
                </a:lnTo>
                <a:lnTo>
                  <a:pt x="281" y="365"/>
                </a:lnTo>
                <a:lnTo>
                  <a:pt x="291" y="362"/>
                </a:lnTo>
                <a:lnTo>
                  <a:pt x="332" y="412"/>
                </a:lnTo>
                <a:lnTo>
                  <a:pt x="332" y="412"/>
                </a:lnTo>
                <a:lnTo>
                  <a:pt x="315" y="433"/>
                </a:lnTo>
                <a:lnTo>
                  <a:pt x="298" y="453"/>
                </a:lnTo>
                <a:lnTo>
                  <a:pt x="267" y="504"/>
                </a:lnTo>
                <a:lnTo>
                  <a:pt x="240" y="558"/>
                </a:lnTo>
                <a:lnTo>
                  <a:pt x="217" y="609"/>
                </a:lnTo>
                <a:lnTo>
                  <a:pt x="183" y="693"/>
                </a:lnTo>
                <a:lnTo>
                  <a:pt x="169" y="730"/>
                </a:lnTo>
                <a:lnTo>
                  <a:pt x="785" y="730"/>
                </a:lnTo>
                <a:lnTo>
                  <a:pt x="785" y="801"/>
                </a:lnTo>
                <a:lnTo>
                  <a:pt x="169" y="801"/>
                </a:lnTo>
                <a:close/>
                <a:moveTo>
                  <a:pt x="291" y="1482"/>
                </a:moveTo>
                <a:lnTo>
                  <a:pt x="291" y="1482"/>
                </a:lnTo>
                <a:lnTo>
                  <a:pt x="281" y="1478"/>
                </a:lnTo>
                <a:lnTo>
                  <a:pt x="271" y="1475"/>
                </a:lnTo>
                <a:lnTo>
                  <a:pt x="264" y="1465"/>
                </a:lnTo>
                <a:lnTo>
                  <a:pt x="264" y="1465"/>
                </a:lnTo>
                <a:lnTo>
                  <a:pt x="237" y="1431"/>
                </a:lnTo>
                <a:lnTo>
                  <a:pt x="213" y="1397"/>
                </a:lnTo>
                <a:lnTo>
                  <a:pt x="183" y="1350"/>
                </a:lnTo>
                <a:lnTo>
                  <a:pt x="156" y="1295"/>
                </a:lnTo>
                <a:lnTo>
                  <a:pt x="125" y="1231"/>
                </a:lnTo>
                <a:lnTo>
                  <a:pt x="102" y="1157"/>
                </a:lnTo>
                <a:lnTo>
                  <a:pt x="91" y="1116"/>
                </a:lnTo>
                <a:lnTo>
                  <a:pt x="85" y="1072"/>
                </a:lnTo>
                <a:lnTo>
                  <a:pt x="85" y="1072"/>
                </a:lnTo>
                <a:lnTo>
                  <a:pt x="85" y="1069"/>
                </a:lnTo>
                <a:lnTo>
                  <a:pt x="85" y="1059"/>
                </a:lnTo>
                <a:lnTo>
                  <a:pt x="88" y="1048"/>
                </a:lnTo>
                <a:lnTo>
                  <a:pt x="91" y="1045"/>
                </a:lnTo>
                <a:lnTo>
                  <a:pt x="98" y="1042"/>
                </a:lnTo>
                <a:lnTo>
                  <a:pt x="98" y="1042"/>
                </a:lnTo>
                <a:lnTo>
                  <a:pt x="146" y="1042"/>
                </a:lnTo>
                <a:lnTo>
                  <a:pt x="169" y="1042"/>
                </a:lnTo>
                <a:lnTo>
                  <a:pt x="785" y="1042"/>
                </a:lnTo>
                <a:lnTo>
                  <a:pt x="785" y="1116"/>
                </a:lnTo>
                <a:lnTo>
                  <a:pt x="169" y="1116"/>
                </a:lnTo>
                <a:lnTo>
                  <a:pt x="169" y="1116"/>
                </a:lnTo>
                <a:lnTo>
                  <a:pt x="183" y="1150"/>
                </a:lnTo>
                <a:lnTo>
                  <a:pt x="217" y="1238"/>
                </a:lnTo>
                <a:lnTo>
                  <a:pt x="240" y="1289"/>
                </a:lnTo>
                <a:lnTo>
                  <a:pt x="267" y="1343"/>
                </a:lnTo>
                <a:lnTo>
                  <a:pt x="298" y="1390"/>
                </a:lnTo>
                <a:lnTo>
                  <a:pt x="315" y="1414"/>
                </a:lnTo>
                <a:lnTo>
                  <a:pt x="332" y="1434"/>
                </a:lnTo>
                <a:lnTo>
                  <a:pt x="291" y="1482"/>
                </a:lnTo>
                <a:close/>
                <a:moveTo>
                  <a:pt x="788" y="1749"/>
                </a:moveTo>
                <a:lnTo>
                  <a:pt x="788" y="1749"/>
                </a:lnTo>
                <a:lnTo>
                  <a:pt x="744" y="1742"/>
                </a:lnTo>
                <a:lnTo>
                  <a:pt x="697" y="1732"/>
                </a:lnTo>
                <a:lnTo>
                  <a:pt x="636" y="1715"/>
                </a:lnTo>
                <a:lnTo>
                  <a:pt x="568" y="1691"/>
                </a:lnTo>
                <a:lnTo>
                  <a:pt x="531" y="1674"/>
                </a:lnTo>
                <a:lnTo>
                  <a:pt x="494" y="1654"/>
                </a:lnTo>
                <a:lnTo>
                  <a:pt x="453" y="1630"/>
                </a:lnTo>
                <a:lnTo>
                  <a:pt x="416" y="1607"/>
                </a:lnTo>
                <a:lnTo>
                  <a:pt x="379" y="1580"/>
                </a:lnTo>
                <a:lnTo>
                  <a:pt x="342" y="1546"/>
                </a:lnTo>
                <a:lnTo>
                  <a:pt x="396" y="1492"/>
                </a:lnTo>
                <a:lnTo>
                  <a:pt x="396" y="1492"/>
                </a:lnTo>
                <a:lnTo>
                  <a:pt x="420" y="1509"/>
                </a:lnTo>
                <a:lnTo>
                  <a:pt x="447" y="1532"/>
                </a:lnTo>
                <a:lnTo>
                  <a:pt x="484" y="1556"/>
                </a:lnTo>
                <a:lnTo>
                  <a:pt x="531" y="1586"/>
                </a:lnTo>
                <a:lnTo>
                  <a:pt x="585" y="1613"/>
                </a:lnTo>
                <a:lnTo>
                  <a:pt x="643" y="1637"/>
                </a:lnTo>
                <a:lnTo>
                  <a:pt x="711" y="1657"/>
                </a:lnTo>
                <a:lnTo>
                  <a:pt x="711" y="1498"/>
                </a:lnTo>
                <a:lnTo>
                  <a:pt x="788" y="1498"/>
                </a:lnTo>
                <a:lnTo>
                  <a:pt x="788" y="1749"/>
                </a:lnTo>
                <a:close/>
                <a:moveTo>
                  <a:pt x="788" y="1421"/>
                </a:moveTo>
                <a:lnTo>
                  <a:pt x="711" y="1421"/>
                </a:lnTo>
                <a:lnTo>
                  <a:pt x="711" y="1282"/>
                </a:lnTo>
                <a:lnTo>
                  <a:pt x="423" y="1282"/>
                </a:lnTo>
                <a:lnTo>
                  <a:pt x="423" y="1282"/>
                </a:lnTo>
                <a:lnTo>
                  <a:pt x="474" y="1339"/>
                </a:lnTo>
                <a:lnTo>
                  <a:pt x="514" y="1380"/>
                </a:lnTo>
                <a:lnTo>
                  <a:pt x="545" y="1407"/>
                </a:lnTo>
                <a:lnTo>
                  <a:pt x="555" y="1414"/>
                </a:lnTo>
                <a:lnTo>
                  <a:pt x="555" y="1366"/>
                </a:lnTo>
                <a:lnTo>
                  <a:pt x="626" y="1366"/>
                </a:lnTo>
                <a:lnTo>
                  <a:pt x="626" y="1536"/>
                </a:lnTo>
                <a:lnTo>
                  <a:pt x="626" y="1536"/>
                </a:lnTo>
                <a:lnTo>
                  <a:pt x="592" y="1519"/>
                </a:lnTo>
                <a:lnTo>
                  <a:pt x="555" y="1498"/>
                </a:lnTo>
                <a:lnTo>
                  <a:pt x="504" y="1465"/>
                </a:lnTo>
                <a:lnTo>
                  <a:pt x="453" y="1417"/>
                </a:lnTo>
                <a:lnTo>
                  <a:pt x="423" y="1390"/>
                </a:lnTo>
                <a:lnTo>
                  <a:pt x="396" y="1360"/>
                </a:lnTo>
                <a:lnTo>
                  <a:pt x="369" y="1326"/>
                </a:lnTo>
                <a:lnTo>
                  <a:pt x="342" y="1289"/>
                </a:lnTo>
                <a:lnTo>
                  <a:pt x="318" y="1248"/>
                </a:lnTo>
                <a:lnTo>
                  <a:pt x="294" y="1204"/>
                </a:lnTo>
                <a:lnTo>
                  <a:pt x="788" y="1204"/>
                </a:lnTo>
                <a:lnTo>
                  <a:pt x="788" y="1421"/>
                </a:lnTo>
                <a:close/>
                <a:moveTo>
                  <a:pt x="951" y="1759"/>
                </a:moveTo>
                <a:lnTo>
                  <a:pt x="876" y="1759"/>
                </a:lnTo>
                <a:lnTo>
                  <a:pt x="876" y="1191"/>
                </a:lnTo>
                <a:lnTo>
                  <a:pt x="951" y="1191"/>
                </a:lnTo>
                <a:lnTo>
                  <a:pt x="951" y="1759"/>
                </a:lnTo>
                <a:close/>
                <a:moveTo>
                  <a:pt x="876" y="1133"/>
                </a:moveTo>
                <a:lnTo>
                  <a:pt x="876" y="954"/>
                </a:lnTo>
                <a:lnTo>
                  <a:pt x="714" y="954"/>
                </a:lnTo>
                <a:lnTo>
                  <a:pt x="680" y="954"/>
                </a:lnTo>
                <a:lnTo>
                  <a:pt x="680" y="879"/>
                </a:lnTo>
                <a:lnTo>
                  <a:pt x="714" y="879"/>
                </a:lnTo>
                <a:lnTo>
                  <a:pt x="876" y="879"/>
                </a:lnTo>
                <a:lnTo>
                  <a:pt x="876" y="700"/>
                </a:lnTo>
                <a:lnTo>
                  <a:pt x="951" y="700"/>
                </a:lnTo>
                <a:lnTo>
                  <a:pt x="951" y="879"/>
                </a:lnTo>
                <a:lnTo>
                  <a:pt x="1110" y="879"/>
                </a:lnTo>
                <a:lnTo>
                  <a:pt x="1144" y="879"/>
                </a:lnTo>
                <a:lnTo>
                  <a:pt x="1144" y="954"/>
                </a:lnTo>
                <a:lnTo>
                  <a:pt x="1110" y="954"/>
                </a:lnTo>
                <a:lnTo>
                  <a:pt x="951" y="954"/>
                </a:lnTo>
                <a:lnTo>
                  <a:pt x="951" y="1133"/>
                </a:lnTo>
                <a:lnTo>
                  <a:pt x="876" y="1133"/>
                </a:lnTo>
                <a:close/>
                <a:moveTo>
                  <a:pt x="1401" y="1282"/>
                </a:moveTo>
                <a:lnTo>
                  <a:pt x="1113" y="1282"/>
                </a:lnTo>
                <a:lnTo>
                  <a:pt x="1113" y="1421"/>
                </a:lnTo>
                <a:lnTo>
                  <a:pt x="1035" y="1421"/>
                </a:lnTo>
                <a:lnTo>
                  <a:pt x="1035" y="1204"/>
                </a:lnTo>
                <a:lnTo>
                  <a:pt x="1529" y="1204"/>
                </a:lnTo>
                <a:lnTo>
                  <a:pt x="1529" y="1204"/>
                </a:lnTo>
                <a:lnTo>
                  <a:pt x="1506" y="1248"/>
                </a:lnTo>
                <a:lnTo>
                  <a:pt x="1482" y="1289"/>
                </a:lnTo>
                <a:lnTo>
                  <a:pt x="1455" y="1326"/>
                </a:lnTo>
                <a:lnTo>
                  <a:pt x="1428" y="1360"/>
                </a:lnTo>
                <a:lnTo>
                  <a:pt x="1401" y="1390"/>
                </a:lnTo>
                <a:lnTo>
                  <a:pt x="1370" y="1417"/>
                </a:lnTo>
                <a:lnTo>
                  <a:pt x="1320" y="1465"/>
                </a:lnTo>
                <a:lnTo>
                  <a:pt x="1269" y="1498"/>
                </a:lnTo>
                <a:lnTo>
                  <a:pt x="1232" y="1519"/>
                </a:lnTo>
                <a:lnTo>
                  <a:pt x="1198" y="1536"/>
                </a:lnTo>
                <a:lnTo>
                  <a:pt x="1198" y="1366"/>
                </a:lnTo>
                <a:lnTo>
                  <a:pt x="1269" y="1366"/>
                </a:lnTo>
                <a:lnTo>
                  <a:pt x="1269" y="1414"/>
                </a:lnTo>
                <a:lnTo>
                  <a:pt x="1269" y="1414"/>
                </a:lnTo>
                <a:lnTo>
                  <a:pt x="1279" y="1407"/>
                </a:lnTo>
                <a:lnTo>
                  <a:pt x="1309" y="1380"/>
                </a:lnTo>
                <a:lnTo>
                  <a:pt x="1350" y="1339"/>
                </a:lnTo>
                <a:lnTo>
                  <a:pt x="1401" y="1282"/>
                </a:lnTo>
                <a:close/>
                <a:moveTo>
                  <a:pt x="1035" y="1749"/>
                </a:moveTo>
                <a:lnTo>
                  <a:pt x="1035" y="1498"/>
                </a:lnTo>
                <a:lnTo>
                  <a:pt x="1113" y="1498"/>
                </a:lnTo>
                <a:lnTo>
                  <a:pt x="1113" y="1657"/>
                </a:lnTo>
                <a:lnTo>
                  <a:pt x="1113" y="1657"/>
                </a:lnTo>
                <a:lnTo>
                  <a:pt x="1181" y="1637"/>
                </a:lnTo>
                <a:lnTo>
                  <a:pt x="1238" y="1613"/>
                </a:lnTo>
                <a:lnTo>
                  <a:pt x="1292" y="1586"/>
                </a:lnTo>
                <a:lnTo>
                  <a:pt x="1340" y="1556"/>
                </a:lnTo>
                <a:lnTo>
                  <a:pt x="1377" y="1532"/>
                </a:lnTo>
                <a:lnTo>
                  <a:pt x="1404" y="1509"/>
                </a:lnTo>
                <a:lnTo>
                  <a:pt x="1428" y="1492"/>
                </a:lnTo>
                <a:lnTo>
                  <a:pt x="1482" y="1546"/>
                </a:lnTo>
                <a:lnTo>
                  <a:pt x="1482" y="1546"/>
                </a:lnTo>
                <a:lnTo>
                  <a:pt x="1445" y="1580"/>
                </a:lnTo>
                <a:lnTo>
                  <a:pt x="1407" y="1607"/>
                </a:lnTo>
                <a:lnTo>
                  <a:pt x="1370" y="1630"/>
                </a:lnTo>
                <a:lnTo>
                  <a:pt x="1330" y="1654"/>
                </a:lnTo>
                <a:lnTo>
                  <a:pt x="1292" y="1674"/>
                </a:lnTo>
                <a:lnTo>
                  <a:pt x="1255" y="1691"/>
                </a:lnTo>
                <a:lnTo>
                  <a:pt x="1188" y="1715"/>
                </a:lnTo>
                <a:lnTo>
                  <a:pt x="1127" y="1732"/>
                </a:lnTo>
                <a:lnTo>
                  <a:pt x="1079" y="1742"/>
                </a:lnTo>
                <a:lnTo>
                  <a:pt x="1035" y="1749"/>
                </a:lnTo>
                <a:close/>
                <a:moveTo>
                  <a:pt x="1560" y="1465"/>
                </a:moveTo>
                <a:lnTo>
                  <a:pt x="1560" y="1465"/>
                </a:lnTo>
                <a:lnTo>
                  <a:pt x="1553" y="1475"/>
                </a:lnTo>
                <a:lnTo>
                  <a:pt x="1543" y="1478"/>
                </a:lnTo>
                <a:lnTo>
                  <a:pt x="1533" y="1482"/>
                </a:lnTo>
                <a:lnTo>
                  <a:pt x="1489" y="1434"/>
                </a:lnTo>
                <a:lnTo>
                  <a:pt x="1489" y="1434"/>
                </a:lnTo>
                <a:lnTo>
                  <a:pt x="1509" y="1414"/>
                </a:lnTo>
                <a:lnTo>
                  <a:pt x="1526" y="1390"/>
                </a:lnTo>
                <a:lnTo>
                  <a:pt x="1556" y="1343"/>
                </a:lnTo>
                <a:lnTo>
                  <a:pt x="1583" y="1289"/>
                </a:lnTo>
                <a:lnTo>
                  <a:pt x="1607" y="1238"/>
                </a:lnTo>
                <a:lnTo>
                  <a:pt x="1641" y="1150"/>
                </a:lnTo>
                <a:lnTo>
                  <a:pt x="1654" y="1116"/>
                </a:lnTo>
                <a:lnTo>
                  <a:pt x="1039" y="1116"/>
                </a:lnTo>
                <a:lnTo>
                  <a:pt x="1039" y="1042"/>
                </a:lnTo>
                <a:lnTo>
                  <a:pt x="1654" y="1042"/>
                </a:lnTo>
                <a:lnTo>
                  <a:pt x="1654" y="1042"/>
                </a:lnTo>
                <a:lnTo>
                  <a:pt x="1678" y="1042"/>
                </a:lnTo>
                <a:lnTo>
                  <a:pt x="1722" y="1042"/>
                </a:lnTo>
                <a:lnTo>
                  <a:pt x="1722" y="1042"/>
                </a:lnTo>
                <a:lnTo>
                  <a:pt x="1732" y="1045"/>
                </a:lnTo>
                <a:lnTo>
                  <a:pt x="1736" y="1048"/>
                </a:lnTo>
                <a:lnTo>
                  <a:pt x="1739" y="1059"/>
                </a:lnTo>
                <a:lnTo>
                  <a:pt x="1739" y="1069"/>
                </a:lnTo>
                <a:lnTo>
                  <a:pt x="1739" y="1072"/>
                </a:lnTo>
                <a:lnTo>
                  <a:pt x="1739" y="1072"/>
                </a:lnTo>
                <a:lnTo>
                  <a:pt x="1729" y="1116"/>
                </a:lnTo>
                <a:lnTo>
                  <a:pt x="1722" y="1157"/>
                </a:lnTo>
                <a:lnTo>
                  <a:pt x="1695" y="1231"/>
                </a:lnTo>
                <a:lnTo>
                  <a:pt x="1668" y="1295"/>
                </a:lnTo>
                <a:lnTo>
                  <a:pt x="1641" y="1350"/>
                </a:lnTo>
                <a:lnTo>
                  <a:pt x="1610" y="1397"/>
                </a:lnTo>
                <a:lnTo>
                  <a:pt x="1587" y="1431"/>
                </a:lnTo>
                <a:lnTo>
                  <a:pt x="1560" y="1465"/>
                </a:lnTo>
                <a:lnTo>
                  <a:pt x="1560" y="1465"/>
                </a:lnTo>
                <a:close/>
              </a:path>
            </a:pathLst>
          </a:custGeom>
          <a:solidFill>
            <a:schemeClr val="accent5">
              <a:alpha val="52000"/>
            </a:schemeClr>
          </a:solidFill>
          <a:ln w="9525">
            <a:noFill/>
            <a:round/>
          </a:ln>
        </p:spPr>
        <p:txBody>
          <a:bodyPr anchor="ctr"/>
          <a:lstStyle/>
          <a:p>
            <a:pPr algn="ctr">
              <a:defRPr lang="ko-KR" altLang="en-US"/>
            </a:pPr>
            <a:endParaRPr lang="ko-KR" altLang="en-US"/>
          </a:p>
        </p:txBody>
      </p:sp>
      <p:sp>
        <p:nvSpPr>
          <p:cNvPr id="8" name="Freeform 440"/>
          <p:cNvSpPr>
            <a:spLocks noEditPoints="1"/>
          </p:cNvSpPr>
          <p:nvPr/>
        </p:nvSpPr>
        <p:spPr>
          <a:xfrm>
            <a:off x="1214414" y="2538027"/>
            <a:ext cx="7929586" cy="4319973"/>
          </a:xfrm>
          <a:custGeom>
            <a:avLst/>
            <a:gdLst/>
            <a:ahLst/>
            <a:cxnLst>
              <a:cxn ang="0">
                <a:pos x="5439" y="1803"/>
              </a:cxn>
              <a:cxn ang="0">
                <a:pos x="5609" y="1559"/>
              </a:cxn>
              <a:cxn ang="0">
                <a:pos x="5151" y="347"/>
              </a:cxn>
              <a:cxn ang="0">
                <a:pos x="4594" y="67"/>
              </a:cxn>
              <a:cxn ang="0">
                <a:pos x="4040" y="532"/>
              </a:cxn>
              <a:cxn ang="0">
                <a:pos x="3092" y="1205"/>
              </a:cxn>
              <a:cxn ang="0">
                <a:pos x="2323" y="1566"/>
              </a:cxn>
              <a:cxn ang="0">
                <a:pos x="1451" y="1892"/>
              </a:cxn>
              <a:cxn ang="0">
                <a:pos x="762" y="2033"/>
              </a:cxn>
              <a:cxn ang="0">
                <a:pos x="29" y="2053"/>
              </a:cxn>
              <a:cxn ang="0">
                <a:pos x="606" y="2675"/>
              </a:cxn>
              <a:cxn ang="0">
                <a:pos x="199" y="2675"/>
              </a:cxn>
              <a:cxn ang="0">
                <a:pos x="474" y="2874"/>
              </a:cxn>
              <a:cxn ang="0">
                <a:pos x="259" y="2955"/>
              </a:cxn>
              <a:cxn ang="0">
                <a:pos x="1657" y="3118"/>
              </a:cxn>
              <a:cxn ang="0">
                <a:pos x="4388" y="3088"/>
              </a:cxn>
              <a:cxn ang="0">
                <a:pos x="4809" y="2682"/>
              </a:cxn>
              <a:cxn ang="0">
                <a:pos x="5667" y="2659"/>
              </a:cxn>
              <a:cxn ang="0">
                <a:pos x="850" y="2932"/>
              </a:cxn>
              <a:cxn ang="0">
                <a:pos x="5386" y="1722"/>
              </a:cxn>
              <a:cxn ang="0">
                <a:pos x="5269" y="1588"/>
              </a:cxn>
              <a:cxn ang="0">
                <a:pos x="5202" y="1270"/>
              </a:cxn>
              <a:cxn ang="0">
                <a:pos x="5216" y="783"/>
              </a:cxn>
              <a:cxn ang="0">
                <a:pos x="5151" y="982"/>
              </a:cxn>
              <a:cxn ang="0">
                <a:pos x="4735" y="1566"/>
              </a:cxn>
              <a:cxn ang="0">
                <a:pos x="4920" y="924"/>
              </a:cxn>
              <a:cxn ang="0">
                <a:pos x="4994" y="718"/>
              </a:cxn>
              <a:cxn ang="0">
                <a:pos x="4860" y="548"/>
              </a:cxn>
              <a:cxn ang="0">
                <a:pos x="4795" y="347"/>
              </a:cxn>
              <a:cxn ang="0">
                <a:pos x="4476" y="872"/>
              </a:cxn>
              <a:cxn ang="0">
                <a:pos x="4328" y="1205"/>
              </a:cxn>
              <a:cxn ang="0">
                <a:pos x="4366" y="1197"/>
              </a:cxn>
              <a:cxn ang="0">
                <a:pos x="4270" y="613"/>
              </a:cxn>
              <a:cxn ang="0">
                <a:pos x="3995" y="1337"/>
              </a:cxn>
              <a:cxn ang="0">
                <a:pos x="3248" y="2431"/>
              </a:cxn>
              <a:cxn ang="0">
                <a:pos x="3255" y="1758"/>
              </a:cxn>
              <a:cxn ang="0">
                <a:pos x="3604" y="1197"/>
              </a:cxn>
              <a:cxn ang="0">
                <a:pos x="3877" y="975"/>
              </a:cxn>
              <a:cxn ang="0">
                <a:pos x="4129" y="687"/>
              </a:cxn>
              <a:cxn ang="0">
                <a:pos x="3581" y="1145"/>
              </a:cxn>
              <a:cxn ang="0">
                <a:pos x="3114" y="1353"/>
              </a:cxn>
              <a:cxn ang="0">
                <a:pos x="2804" y="1500"/>
              </a:cxn>
              <a:cxn ang="0">
                <a:pos x="2368" y="1581"/>
              </a:cxn>
              <a:cxn ang="0">
                <a:pos x="2271" y="1789"/>
              </a:cxn>
              <a:cxn ang="0">
                <a:pos x="1880" y="1892"/>
              </a:cxn>
              <a:cxn ang="0">
                <a:pos x="925" y="2040"/>
              </a:cxn>
              <a:cxn ang="0">
                <a:pos x="1140" y="2046"/>
              </a:cxn>
              <a:cxn ang="0">
                <a:pos x="1406" y="2120"/>
              </a:cxn>
              <a:cxn ang="0">
                <a:pos x="1391" y="3102"/>
              </a:cxn>
              <a:cxn ang="0">
                <a:pos x="1672" y="2342"/>
              </a:cxn>
              <a:cxn ang="0">
                <a:pos x="2057" y="2615"/>
              </a:cxn>
              <a:cxn ang="0">
                <a:pos x="2271" y="1883"/>
              </a:cxn>
              <a:cxn ang="0">
                <a:pos x="2694" y="2534"/>
              </a:cxn>
              <a:cxn ang="0">
                <a:pos x="3832" y="2283"/>
              </a:cxn>
              <a:cxn ang="0">
                <a:pos x="4004" y="2149"/>
              </a:cxn>
              <a:cxn ang="0">
                <a:pos x="4514" y="1087"/>
              </a:cxn>
              <a:cxn ang="0">
                <a:pos x="4558" y="1241"/>
              </a:cxn>
              <a:cxn ang="0">
                <a:pos x="4321" y="2467"/>
              </a:cxn>
              <a:cxn ang="0">
                <a:pos x="4284" y="2246"/>
              </a:cxn>
              <a:cxn ang="0">
                <a:pos x="4860" y="1597"/>
              </a:cxn>
              <a:cxn ang="0">
                <a:pos x="5298" y="1264"/>
              </a:cxn>
              <a:cxn ang="0">
                <a:pos x="5090" y="2467"/>
              </a:cxn>
              <a:cxn ang="0">
                <a:pos x="5343" y="2046"/>
              </a:cxn>
            </a:cxnLst>
            <a:rect l="0" t="0" r="r" b="b"/>
            <a:pathLst>
              <a:path w="5760" h="3138">
                <a:moveTo>
                  <a:pt x="5757" y="2187"/>
                </a:moveTo>
                <a:lnTo>
                  <a:pt x="5750" y="2187"/>
                </a:lnTo>
                <a:lnTo>
                  <a:pt x="5734" y="2187"/>
                </a:lnTo>
                <a:lnTo>
                  <a:pt x="5727" y="2194"/>
                </a:lnTo>
                <a:lnTo>
                  <a:pt x="5712" y="2194"/>
                </a:lnTo>
                <a:lnTo>
                  <a:pt x="5683" y="2201"/>
                </a:lnTo>
                <a:lnTo>
                  <a:pt x="5654" y="2210"/>
                </a:lnTo>
                <a:lnTo>
                  <a:pt x="5623" y="2216"/>
                </a:lnTo>
                <a:lnTo>
                  <a:pt x="5564" y="2223"/>
                </a:lnTo>
                <a:lnTo>
                  <a:pt x="5535" y="2223"/>
                </a:lnTo>
                <a:lnTo>
                  <a:pt x="5497" y="2232"/>
                </a:lnTo>
                <a:lnTo>
                  <a:pt x="5527" y="2223"/>
                </a:lnTo>
                <a:lnTo>
                  <a:pt x="5557" y="2216"/>
                </a:lnTo>
                <a:lnTo>
                  <a:pt x="5580" y="2210"/>
                </a:lnTo>
                <a:lnTo>
                  <a:pt x="5609" y="2201"/>
                </a:lnTo>
                <a:lnTo>
                  <a:pt x="5667" y="2194"/>
                </a:lnTo>
                <a:lnTo>
                  <a:pt x="5727" y="2187"/>
                </a:lnTo>
                <a:lnTo>
                  <a:pt x="5727" y="2180"/>
                </a:lnTo>
                <a:lnTo>
                  <a:pt x="5734" y="2172"/>
                </a:lnTo>
                <a:lnTo>
                  <a:pt x="5741" y="2172"/>
                </a:lnTo>
                <a:lnTo>
                  <a:pt x="5757" y="2172"/>
                </a:lnTo>
                <a:lnTo>
                  <a:pt x="5760" y="2172"/>
                </a:lnTo>
                <a:lnTo>
                  <a:pt x="5760" y="2136"/>
                </a:lnTo>
                <a:lnTo>
                  <a:pt x="5757" y="2136"/>
                </a:lnTo>
                <a:lnTo>
                  <a:pt x="5741" y="2143"/>
                </a:lnTo>
                <a:lnTo>
                  <a:pt x="5734" y="2143"/>
                </a:lnTo>
                <a:lnTo>
                  <a:pt x="5727" y="2149"/>
                </a:lnTo>
                <a:lnTo>
                  <a:pt x="5719" y="2149"/>
                </a:lnTo>
                <a:lnTo>
                  <a:pt x="5712" y="2149"/>
                </a:lnTo>
                <a:lnTo>
                  <a:pt x="5705" y="2149"/>
                </a:lnTo>
                <a:lnTo>
                  <a:pt x="5705" y="2143"/>
                </a:lnTo>
                <a:lnTo>
                  <a:pt x="5712" y="2136"/>
                </a:lnTo>
                <a:lnTo>
                  <a:pt x="5719" y="2136"/>
                </a:lnTo>
                <a:lnTo>
                  <a:pt x="5727" y="2136"/>
                </a:lnTo>
                <a:lnTo>
                  <a:pt x="5734" y="2136"/>
                </a:lnTo>
                <a:lnTo>
                  <a:pt x="5741" y="2136"/>
                </a:lnTo>
                <a:lnTo>
                  <a:pt x="5741" y="2127"/>
                </a:lnTo>
                <a:lnTo>
                  <a:pt x="5750" y="2127"/>
                </a:lnTo>
                <a:lnTo>
                  <a:pt x="5757" y="2127"/>
                </a:lnTo>
                <a:lnTo>
                  <a:pt x="5760" y="2127"/>
                </a:lnTo>
                <a:lnTo>
                  <a:pt x="5760" y="2062"/>
                </a:lnTo>
                <a:lnTo>
                  <a:pt x="5757" y="2062"/>
                </a:lnTo>
                <a:lnTo>
                  <a:pt x="5757" y="2069"/>
                </a:lnTo>
                <a:lnTo>
                  <a:pt x="5750" y="2076"/>
                </a:lnTo>
                <a:lnTo>
                  <a:pt x="5741" y="2084"/>
                </a:lnTo>
                <a:lnTo>
                  <a:pt x="5734" y="2084"/>
                </a:lnTo>
                <a:lnTo>
                  <a:pt x="5727" y="2084"/>
                </a:lnTo>
                <a:lnTo>
                  <a:pt x="5719" y="2084"/>
                </a:lnTo>
                <a:lnTo>
                  <a:pt x="5727" y="2076"/>
                </a:lnTo>
                <a:lnTo>
                  <a:pt x="5734" y="2062"/>
                </a:lnTo>
                <a:lnTo>
                  <a:pt x="5727" y="2053"/>
                </a:lnTo>
                <a:lnTo>
                  <a:pt x="5727" y="2046"/>
                </a:lnTo>
                <a:lnTo>
                  <a:pt x="5719" y="2040"/>
                </a:lnTo>
                <a:lnTo>
                  <a:pt x="5712" y="2040"/>
                </a:lnTo>
                <a:lnTo>
                  <a:pt x="5705" y="2040"/>
                </a:lnTo>
                <a:lnTo>
                  <a:pt x="5698" y="2033"/>
                </a:lnTo>
                <a:lnTo>
                  <a:pt x="5690" y="2033"/>
                </a:lnTo>
                <a:lnTo>
                  <a:pt x="5683" y="2033"/>
                </a:lnTo>
                <a:lnTo>
                  <a:pt x="5683" y="2024"/>
                </a:lnTo>
                <a:lnTo>
                  <a:pt x="5690" y="2010"/>
                </a:lnTo>
                <a:lnTo>
                  <a:pt x="5690" y="2002"/>
                </a:lnTo>
                <a:lnTo>
                  <a:pt x="5683" y="1995"/>
                </a:lnTo>
                <a:lnTo>
                  <a:pt x="5683" y="1988"/>
                </a:lnTo>
                <a:lnTo>
                  <a:pt x="5676" y="1988"/>
                </a:lnTo>
                <a:lnTo>
                  <a:pt x="5667" y="1988"/>
                </a:lnTo>
                <a:lnTo>
                  <a:pt x="5660" y="1988"/>
                </a:lnTo>
                <a:lnTo>
                  <a:pt x="5645" y="1988"/>
                </a:lnTo>
                <a:lnTo>
                  <a:pt x="5623" y="1988"/>
                </a:lnTo>
                <a:lnTo>
                  <a:pt x="5609" y="1995"/>
                </a:lnTo>
                <a:lnTo>
                  <a:pt x="5593" y="1995"/>
                </a:lnTo>
                <a:lnTo>
                  <a:pt x="5580" y="2002"/>
                </a:lnTo>
                <a:lnTo>
                  <a:pt x="5564" y="2010"/>
                </a:lnTo>
                <a:lnTo>
                  <a:pt x="5542" y="2010"/>
                </a:lnTo>
                <a:lnTo>
                  <a:pt x="5542" y="2002"/>
                </a:lnTo>
                <a:lnTo>
                  <a:pt x="5549" y="2002"/>
                </a:lnTo>
                <a:lnTo>
                  <a:pt x="5557" y="2002"/>
                </a:lnTo>
                <a:lnTo>
                  <a:pt x="5571" y="1995"/>
                </a:lnTo>
                <a:lnTo>
                  <a:pt x="5580" y="1995"/>
                </a:lnTo>
                <a:lnTo>
                  <a:pt x="5593" y="1988"/>
                </a:lnTo>
                <a:lnTo>
                  <a:pt x="5616" y="1979"/>
                </a:lnTo>
                <a:lnTo>
                  <a:pt x="5623" y="1973"/>
                </a:lnTo>
                <a:lnTo>
                  <a:pt x="5638" y="1973"/>
                </a:lnTo>
                <a:lnTo>
                  <a:pt x="5638" y="1966"/>
                </a:lnTo>
                <a:lnTo>
                  <a:pt x="5631" y="1957"/>
                </a:lnTo>
                <a:lnTo>
                  <a:pt x="5623" y="1957"/>
                </a:lnTo>
                <a:lnTo>
                  <a:pt x="5623" y="1966"/>
                </a:lnTo>
                <a:lnTo>
                  <a:pt x="5616" y="1966"/>
                </a:lnTo>
                <a:lnTo>
                  <a:pt x="5609" y="1966"/>
                </a:lnTo>
                <a:lnTo>
                  <a:pt x="5600" y="1966"/>
                </a:lnTo>
                <a:lnTo>
                  <a:pt x="5631" y="1950"/>
                </a:lnTo>
                <a:lnTo>
                  <a:pt x="5623" y="1943"/>
                </a:lnTo>
                <a:lnTo>
                  <a:pt x="5616" y="1943"/>
                </a:lnTo>
                <a:lnTo>
                  <a:pt x="5600" y="1937"/>
                </a:lnTo>
                <a:lnTo>
                  <a:pt x="5593" y="1928"/>
                </a:lnTo>
                <a:lnTo>
                  <a:pt x="5587" y="1928"/>
                </a:lnTo>
                <a:lnTo>
                  <a:pt x="5580" y="1928"/>
                </a:lnTo>
                <a:lnTo>
                  <a:pt x="5580" y="1937"/>
                </a:lnTo>
                <a:lnTo>
                  <a:pt x="5571" y="1937"/>
                </a:lnTo>
                <a:lnTo>
                  <a:pt x="5564" y="1937"/>
                </a:lnTo>
                <a:lnTo>
                  <a:pt x="5557" y="1943"/>
                </a:lnTo>
                <a:lnTo>
                  <a:pt x="5542" y="1943"/>
                </a:lnTo>
                <a:lnTo>
                  <a:pt x="5535" y="1943"/>
                </a:lnTo>
                <a:lnTo>
                  <a:pt x="5527" y="1943"/>
                </a:lnTo>
                <a:lnTo>
                  <a:pt x="5520" y="1943"/>
                </a:lnTo>
                <a:lnTo>
                  <a:pt x="5513" y="1943"/>
                </a:lnTo>
                <a:lnTo>
                  <a:pt x="5475" y="1950"/>
                </a:lnTo>
                <a:lnTo>
                  <a:pt x="5446" y="1966"/>
                </a:lnTo>
                <a:lnTo>
                  <a:pt x="5417" y="1973"/>
                </a:lnTo>
                <a:lnTo>
                  <a:pt x="5379" y="1979"/>
                </a:lnTo>
                <a:lnTo>
                  <a:pt x="5343" y="1988"/>
                </a:lnTo>
                <a:lnTo>
                  <a:pt x="5312" y="1988"/>
                </a:lnTo>
                <a:lnTo>
                  <a:pt x="5238" y="1995"/>
                </a:lnTo>
                <a:lnTo>
                  <a:pt x="5238" y="1988"/>
                </a:lnTo>
                <a:lnTo>
                  <a:pt x="5260" y="1979"/>
                </a:lnTo>
                <a:lnTo>
                  <a:pt x="5290" y="1973"/>
                </a:lnTo>
                <a:lnTo>
                  <a:pt x="5343" y="1966"/>
                </a:lnTo>
                <a:lnTo>
                  <a:pt x="5386" y="1957"/>
                </a:lnTo>
                <a:lnTo>
                  <a:pt x="5439" y="1943"/>
                </a:lnTo>
                <a:lnTo>
                  <a:pt x="5446" y="1943"/>
                </a:lnTo>
                <a:lnTo>
                  <a:pt x="5453" y="1950"/>
                </a:lnTo>
                <a:lnTo>
                  <a:pt x="5461" y="1943"/>
                </a:lnTo>
                <a:lnTo>
                  <a:pt x="5468" y="1943"/>
                </a:lnTo>
                <a:lnTo>
                  <a:pt x="5484" y="1943"/>
                </a:lnTo>
                <a:lnTo>
                  <a:pt x="5497" y="1937"/>
                </a:lnTo>
                <a:lnTo>
                  <a:pt x="5504" y="1928"/>
                </a:lnTo>
                <a:lnTo>
                  <a:pt x="5520" y="1928"/>
                </a:lnTo>
                <a:lnTo>
                  <a:pt x="5520" y="1921"/>
                </a:lnTo>
                <a:lnTo>
                  <a:pt x="5527" y="1921"/>
                </a:lnTo>
                <a:lnTo>
                  <a:pt x="5535" y="1921"/>
                </a:lnTo>
                <a:lnTo>
                  <a:pt x="5542" y="1921"/>
                </a:lnTo>
                <a:lnTo>
                  <a:pt x="5549" y="1921"/>
                </a:lnTo>
                <a:lnTo>
                  <a:pt x="5557" y="1921"/>
                </a:lnTo>
                <a:lnTo>
                  <a:pt x="5564" y="1921"/>
                </a:lnTo>
                <a:lnTo>
                  <a:pt x="5564" y="1914"/>
                </a:lnTo>
                <a:lnTo>
                  <a:pt x="5571" y="1899"/>
                </a:lnTo>
                <a:lnTo>
                  <a:pt x="5580" y="1892"/>
                </a:lnTo>
                <a:lnTo>
                  <a:pt x="5587" y="1892"/>
                </a:lnTo>
                <a:lnTo>
                  <a:pt x="5580" y="1883"/>
                </a:lnTo>
                <a:lnTo>
                  <a:pt x="5580" y="1876"/>
                </a:lnTo>
                <a:lnTo>
                  <a:pt x="5571" y="1870"/>
                </a:lnTo>
                <a:lnTo>
                  <a:pt x="5564" y="1870"/>
                </a:lnTo>
                <a:lnTo>
                  <a:pt x="5549" y="1863"/>
                </a:lnTo>
                <a:lnTo>
                  <a:pt x="5542" y="1863"/>
                </a:lnTo>
                <a:lnTo>
                  <a:pt x="5527" y="1863"/>
                </a:lnTo>
                <a:lnTo>
                  <a:pt x="5520" y="1863"/>
                </a:lnTo>
                <a:lnTo>
                  <a:pt x="5513" y="1854"/>
                </a:lnTo>
                <a:lnTo>
                  <a:pt x="5520" y="1854"/>
                </a:lnTo>
                <a:lnTo>
                  <a:pt x="5527" y="1847"/>
                </a:lnTo>
                <a:lnTo>
                  <a:pt x="5527" y="1840"/>
                </a:lnTo>
                <a:lnTo>
                  <a:pt x="5535" y="1840"/>
                </a:lnTo>
                <a:lnTo>
                  <a:pt x="5535" y="1825"/>
                </a:lnTo>
                <a:lnTo>
                  <a:pt x="5535" y="1818"/>
                </a:lnTo>
                <a:lnTo>
                  <a:pt x="5535" y="1809"/>
                </a:lnTo>
                <a:lnTo>
                  <a:pt x="5535" y="1803"/>
                </a:lnTo>
                <a:lnTo>
                  <a:pt x="5542" y="1796"/>
                </a:lnTo>
                <a:lnTo>
                  <a:pt x="5542" y="1789"/>
                </a:lnTo>
                <a:lnTo>
                  <a:pt x="5535" y="1789"/>
                </a:lnTo>
                <a:lnTo>
                  <a:pt x="5535" y="1796"/>
                </a:lnTo>
                <a:lnTo>
                  <a:pt x="5527" y="1796"/>
                </a:lnTo>
                <a:lnTo>
                  <a:pt x="5520" y="1803"/>
                </a:lnTo>
                <a:lnTo>
                  <a:pt x="5513" y="1803"/>
                </a:lnTo>
                <a:lnTo>
                  <a:pt x="5504" y="1803"/>
                </a:lnTo>
                <a:lnTo>
                  <a:pt x="5484" y="1796"/>
                </a:lnTo>
                <a:lnTo>
                  <a:pt x="5475" y="1796"/>
                </a:lnTo>
                <a:lnTo>
                  <a:pt x="5468" y="1796"/>
                </a:lnTo>
                <a:lnTo>
                  <a:pt x="5461" y="1803"/>
                </a:lnTo>
                <a:lnTo>
                  <a:pt x="5453" y="1803"/>
                </a:lnTo>
                <a:lnTo>
                  <a:pt x="5446" y="1803"/>
                </a:lnTo>
                <a:lnTo>
                  <a:pt x="5439" y="1803"/>
                </a:lnTo>
                <a:lnTo>
                  <a:pt x="5430" y="1803"/>
                </a:lnTo>
                <a:lnTo>
                  <a:pt x="5423" y="1803"/>
                </a:lnTo>
                <a:lnTo>
                  <a:pt x="5417" y="1796"/>
                </a:lnTo>
                <a:lnTo>
                  <a:pt x="5417" y="1789"/>
                </a:lnTo>
                <a:lnTo>
                  <a:pt x="5423" y="1789"/>
                </a:lnTo>
                <a:lnTo>
                  <a:pt x="5423" y="1780"/>
                </a:lnTo>
                <a:lnTo>
                  <a:pt x="5439" y="1780"/>
                </a:lnTo>
                <a:lnTo>
                  <a:pt x="5461" y="1773"/>
                </a:lnTo>
                <a:lnTo>
                  <a:pt x="5475" y="1773"/>
                </a:lnTo>
                <a:lnTo>
                  <a:pt x="5490" y="1767"/>
                </a:lnTo>
                <a:lnTo>
                  <a:pt x="5504" y="1780"/>
                </a:lnTo>
                <a:lnTo>
                  <a:pt x="5504" y="1789"/>
                </a:lnTo>
                <a:lnTo>
                  <a:pt x="5513" y="1780"/>
                </a:lnTo>
                <a:lnTo>
                  <a:pt x="5520" y="1780"/>
                </a:lnTo>
                <a:lnTo>
                  <a:pt x="5520" y="1773"/>
                </a:lnTo>
                <a:lnTo>
                  <a:pt x="5527" y="1773"/>
                </a:lnTo>
                <a:lnTo>
                  <a:pt x="5527" y="1767"/>
                </a:lnTo>
                <a:lnTo>
                  <a:pt x="5527" y="1758"/>
                </a:lnTo>
                <a:lnTo>
                  <a:pt x="5527" y="1751"/>
                </a:lnTo>
                <a:lnTo>
                  <a:pt x="5527" y="1744"/>
                </a:lnTo>
                <a:lnTo>
                  <a:pt x="5520" y="1736"/>
                </a:lnTo>
                <a:lnTo>
                  <a:pt x="5513" y="1736"/>
                </a:lnTo>
                <a:lnTo>
                  <a:pt x="5504" y="1736"/>
                </a:lnTo>
                <a:lnTo>
                  <a:pt x="5497" y="1736"/>
                </a:lnTo>
                <a:lnTo>
                  <a:pt x="5504" y="1713"/>
                </a:lnTo>
                <a:lnTo>
                  <a:pt x="5497" y="1706"/>
                </a:lnTo>
                <a:lnTo>
                  <a:pt x="5497" y="1700"/>
                </a:lnTo>
                <a:lnTo>
                  <a:pt x="5484" y="1693"/>
                </a:lnTo>
                <a:lnTo>
                  <a:pt x="5475" y="1684"/>
                </a:lnTo>
                <a:lnTo>
                  <a:pt x="5461" y="1670"/>
                </a:lnTo>
                <a:lnTo>
                  <a:pt x="5461" y="1662"/>
                </a:lnTo>
                <a:lnTo>
                  <a:pt x="5468" y="1655"/>
                </a:lnTo>
                <a:lnTo>
                  <a:pt x="5475" y="1662"/>
                </a:lnTo>
                <a:lnTo>
                  <a:pt x="5484" y="1670"/>
                </a:lnTo>
                <a:lnTo>
                  <a:pt x="5490" y="1677"/>
                </a:lnTo>
                <a:lnTo>
                  <a:pt x="5497" y="1684"/>
                </a:lnTo>
                <a:lnTo>
                  <a:pt x="5504" y="1706"/>
                </a:lnTo>
                <a:lnTo>
                  <a:pt x="5513" y="1722"/>
                </a:lnTo>
                <a:lnTo>
                  <a:pt x="5520" y="1729"/>
                </a:lnTo>
                <a:lnTo>
                  <a:pt x="5527" y="1729"/>
                </a:lnTo>
                <a:lnTo>
                  <a:pt x="5542" y="1744"/>
                </a:lnTo>
                <a:lnTo>
                  <a:pt x="5549" y="1758"/>
                </a:lnTo>
                <a:lnTo>
                  <a:pt x="5557" y="1767"/>
                </a:lnTo>
                <a:lnTo>
                  <a:pt x="5564" y="1767"/>
                </a:lnTo>
                <a:lnTo>
                  <a:pt x="5571" y="1773"/>
                </a:lnTo>
                <a:lnTo>
                  <a:pt x="5571" y="1780"/>
                </a:lnTo>
                <a:lnTo>
                  <a:pt x="5580" y="1780"/>
                </a:lnTo>
                <a:lnTo>
                  <a:pt x="5580" y="1773"/>
                </a:lnTo>
                <a:lnTo>
                  <a:pt x="5587" y="1773"/>
                </a:lnTo>
                <a:lnTo>
                  <a:pt x="5593" y="1767"/>
                </a:lnTo>
                <a:lnTo>
                  <a:pt x="5600" y="1767"/>
                </a:lnTo>
                <a:lnTo>
                  <a:pt x="5593" y="1780"/>
                </a:lnTo>
                <a:lnTo>
                  <a:pt x="5593" y="1789"/>
                </a:lnTo>
                <a:lnTo>
                  <a:pt x="5593" y="1796"/>
                </a:lnTo>
                <a:lnTo>
                  <a:pt x="5587" y="1803"/>
                </a:lnTo>
                <a:lnTo>
                  <a:pt x="5587" y="1809"/>
                </a:lnTo>
                <a:lnTo>
                  <a:pt x="5593" y="1818"/>
                </a:lnTo>
                <a:lnTo>
                  <a:pt x="5593" y="1825"/>
                </a:lnTo>
                <a:lnTo>
                  <a:pt x="5593" y="1832"/>
                </a:lnTo>
                <a:lnTo>
                  <a:pt x="5593" y="1840"/>
                </a:lnTo>
                <a:lnTo>
                  <a:pt x="5593" y="1847"/>
                </a:lnTo>
                <a:lnTo>
                  <a:pt x="5593" y="1854"/>
                </a:lnTo>
                <a:lnTo>
                  <a:pt x="5600" y="1854"/>
                </a:lnTo>
                <a:lnTo>
                  <a:pt x="5600" y="1847"/>
                </a:lnTo>
                <a:lnTo>
                  <a:pt x="5609" y="1847"/>
                </a:lnTo>
                <a:lnTo>
                  <a:pt x="5609" y="1840"/>
                </a:lnTo>
                <a:lnTo>
                  <a:pt x="5616" y="1840"/>
                </a:lnTo>
                <a:lnTo>
                  <a:pt x="5623" y="1840"/>
                </a:lnTo>
                <a:lnTo>
                  <a:pt x="5631" y="1840"/>
                </a:lnTo>
                <a:lnTo>
                  <a:pt x="5645" y="1840"/>
                </a:lnTo>
                <a:lnTo>
                  <a:pt x="5645" y="1847"/>
                </a:lnTo>
                <a:lnTo>
                  <a:pt x="5638" y="1847"/>
                </a:lnTo>
                <a:lnTo>
                  <a:pt x="5631" y="1854"/>
                </a:lnTo>
                <a:lnTo>
                  <a:pt x="5631" y="1870"/>
                </a:lnTo>
                <a:lnTo>
                  <a:pt x="5631" y="1876"/>
                </a:lnTo>
                <a:lnTo>
                  <a:pt x="5631" y="1883"/>
                </a:lnTo>
                <a:lnTo>
                  <a:pt x="5638" y="1883"/>
                </a:lnTo>
                <a:lnTo>
                  <a:pt x="5638" y="1892"/>
                </a:lnTo>
                <a:lnTo>
                  <a:pt x="5645" y="1892"/>
                </a:lnTo>
                <a:lnTo>
                  <a:pt x="5645" y="1899"/>
                </a:lnTo>
                <a:lnTo>
                  <a:pt x="5654" y="1899"/>
                </a:lnTo>
                <a:lnTo>
                  <a:pt x="5660" y="1899"/>
                </a:lnTo>
                <a:lnTo>
                  <a:pt x="5667" y="1899"/>
                </a:lnTo>
                <a:lnTo>
                  <a:pt x="5683" y="1899"/>
                </a:lnTo>
                <a:lnTo>
                  <a:pt x="5690" y="1899"/>
                </a:lnTo>
                <a:lnTo>
                  <a:pt x="5698" y="1899"/>
                </a:lnTo>
                <a:lnTo>
                  <a:pt x="5698" y="1906"/>
                </a:lnTo>
                <a:lnTo>
                  <a:pt x="5690" y="1914"/>
                </a:lnTo>
                <a:lnTo>
                  <a:pt x="5690" y="1921"/>
                </a:lnTo>
                <a:lnTo>
                  <a:pt x="5683" y="1921"/>
                </a:lnTo>
                <a:lnTo>
                  <a:pt x="5683" y="1928"/>
                </a:lnTo>
                <a:lnTo>
                  <a:pt x="5676" y="1928"/>
                </a:lnTo>
                <a:lnTo>
                  <a:pt x="5676" y="1937"/>
                </a:lnTo>
                <a:lnTo>
                  <a:pt x="5667" y="1943"/>
                </a:lnTo>
                <a:lnTo>
                  <a:pt x="5667" y="1950"/>
                </a:lnTo>
                <a:lnTo>
                  <a:pt x="5676" y="1950"/>
                </a:lnTo>
                <a:lnTo>
                  <a:pt x="5683" y="1957"/>
                </a:lnTo>
                <a:lnTo>
                  <a:pt x="5683" y="1966"/>
                </a:lnTo>
                <a:lnTo>
                  <a:pt x="5690" y="1973"/>
                </a:lnTo>
                <a:lnTo>
                  <a:pt x="5698" y="1973"/>
                </a:lnTo>
                <a:lnTo>
                  <a:pt x="5705" y="1973"/>
                </a:lnTo>
                <a:lnTo>
                  <a:pt x="5712" y="1966"/>
                </a:lnTo>
                <a:lnTo>
                  <a:pt x="5719" y="1966"/>
                </a:lnTo>
                <a:lnTo>
                  <a:pt x="5727" y="1966"/>
                </a:lnTo>
                <a:lnTo>
                  <a:pt x="5734" y="1966"/>
                </a:lnTo>
                <a:lnTo>
                  <a:pt x="5741" y="1966"/>
                </a:lnTo>
                <a:lnTo>
                  <a:pt x="5727" y="2010"/>
                </a:lnTo>
                <a:lnTo>
                  <a:pt x="5727" y="2017"/>
                </a:lnTo>
                <a:lnTo>
                  <a:pt x="5734" y="2024"/>
                </a:lnTo>
                <a:lnTo>
                  <a:pt x="5741" y="2033"/>
                </a:lnTo>
                <a:lnTo>
                  <a:pt x="5750" y="2033"/>
                </a:lnTo>
                <a:lnTo>
                  <a:pt x="5757" y="2040"/>
                </a:lnTo>
                <a:lnTo>
                  <a:pt x="5760" y="2043"/>
                </a:lnTo>
                <a:lnTo>
                  <a:pt x="5760" y="1837"/>
                </a:lnTo>
                <a:lnTo>
                  <a:pt x="5757" y="1832"/>
                </a:lnTo>
                <a:lnTo>
                  <a:pt x="5750" y="1832"/>
                </a:lnTo>
                <a:lnTo>
                  <a:pt x="5741" y="1818"/>
                </a:lnTo>
                <a:lnTo>
                  <a:pt x="5734" y="1809"/>
                </a:lnTo>
                <a:lnTo>
                  <a:pt x="5727" y="1803"/>
                </a:lnTo>
                <a:lnTo>
                  <a:pt x="5719" y="1809"/>
                </a:lnTo>
                <a:lnTo>
                  <a:pt x="5712" y="1809"/>
                </a:lnTo>
                <a:lnTo>
                  <a:pt x="5705" y="1803"/>
                </a:lnTo>
                <a:lnTo>
                  <a:pt x="5705" y="1796"/>
                </a:lnTo>
                <a:lnTo>
                  <a:pt x="5698" y="1789"/>
                </a:lnTo>
                <a:lnTo>
                  <a:pt x="5705" y="1789"/>
                </a:lnTo>
                <a:lnTo>
                  <a:pt x="5712" y="1796"/>
                </a:lnTo>
                <a:lnTo>
                  <a:pt x="5719" y="1796"/>
                </a:lnTo>
                <a:lnTo>
                  <a:pt x="5719" y="1789"/>
                </a:lnTo>
                <a:lnTo>
                  <a:pt x="5712" y="1780"/>
                </a:lnTo>
                <a:lnTo>
                  <a:pt x="5712" y="1767"/>
                </a:lnTo>
                <a:lnTo>
                  <a:pt x="5705" y="1758"/>
                </a:lnTo>
                <a:lnTo>
                  <a:pt x="5690" y="1744"/>
                </a:lnTo>
                <a:lnTo>
                  <a:pt x="5676" y="1722"/>
                </a:lnTo>
                <a:lnTo>
                  <a:pt x="5667" y="1729"/>
                </a:lnTo>
                <a:lnTo>
                  <a:pt x="5660" y="1713"/>
                </a:lnTo>
                <a:lnTo>
                  <a:pt x="5654" y="1713"/>
                </a:lnTo>
                <a:lnTo>
                  <a:pt x="5654" y="1706"/>
                </a:lnTo>
                <a:lnTo>
                  <a:pt x="5654" y="1700"/>
                </a:lnTo>
                <a:lnTo>
                  <a:pt x="5654" y="1693"/>
                </a:lnTo>
                <a:lnTo>
                  <a:pt x="5645" y="1684"/>
                </a:lnTo>
                <a:lnTo>
                  <a:pt x="5645" y="1677"/>
                </a:lnTo>
                <a:lnTo>
                  <a:pt x="5638" y="1677"/>
                </a:lnTo>
                <a:lnTo>
                  <a:pt x="5638" y="1670"/>
                </a:lnTo>
                <a:lnTo>
                  <a:pt x="5638" y="1662"/>
                </a:lnTo>
                <a:lnTo>
                  <a:pt x="5631" y="1662"/>
                </a:lnTo>
                <a:lnTo>
                  <a:pt x="5631" y="1670"/>
                </a:lnTo>
                <a:lnTo>
                  <a:pt x="5623" y="1662"/>
                </a:lnTo>
                <a:lnTo>
                  <a:pt x="5623" y="1655"/>
                </a:lnTo>
                <a:lnTo>
                  <a:pt x="5631" y="1648"/>
                </a:lnTo>
                <a:lnTo>
                  <a:pt x="5631" y="1640"/>
                </a:lnTo>
                <a:lnTo>
                  <a:pt x="5623" y="1640"/>
                </a:lnTo>
                <a:lnTo>
                  <a:pt x="5616" y="1640"/>
                </a:lnTo>
                <a:lnTo>
                  <a:pt x="5616" y="1633"/>
                </a:lnTo>
                <a:lnTo>
                  <a:pt x="5616" y="1626"/>
                </a:lnTo>
                <a:lnTo>
                  <a:pt x="5609" y="1619"/>
                </a:lnTo>
                <a:lnTo>
                  <a:pt x="5600" y="1619"/>
                </a:lnTo>
                <a:lnTo>
                  <a:pt x="5593" y="1619"/>
                </a:lnTo>
                <a:lnTo>
                  <a:pt x="5587" y="1610"/>
                </a:lnTo>
                <a:lnTo>
                  <a:pt x="5593" y="1610"/>
                </a:lnTo>
                <a:lnTo>
                  <a:pt x="5593" y="1603"/>
                </a:lnTo>
                <a:lnTo>
                  <a:pt x="5600" y="1597"/>
                </a:lnTo>
                <a:lnTo>
                  <a:pt x="5609" y="1588"/>
                </a:lnTo>
                <a:lnTo>
                  <a:pt x="5616" y="1588"/>
                </a:lnTo>
                <a:lnTo>
                  <a:pt x="5623" y="1588"/>
                </a:lnTo>
                <a:lnTo>
                  <a:pt x="5623" y="1581"/>
                </a:lnTo>
                <a:lnTo>
                  <a:pt x="5616" y="1574"/>
                </a:lnTo>
                <a:lnTo>
                  <a:pt x="5616" y="1566"/>
                </a:lnTo>
                <a:lnTo>
                  <a:pt x="5616" y="1559"/>
                </a:lnTo>
                <a:lnTo>
                  <a:pt x="5609" y="1559"/>
                </a:lnTo>
                <a:lnTo>
                  <a:pt x="5609" y="1566"/>
                </a:lnTo>
                <a:lnTo>
                  <a:pt x="5609" y="1574"/>
                </a:lnTo>
                <a:lnTo>
                  <a:pt x="5600" y="1574"/>
                </a:lnTo>
                <a:lnTo>
                  <a:pt x="5593" y="1566"/>
                </a:lnTo>
                <a:lnTo>
                  <a:pt x="5587" y="1552"/>
                </a:lnTo>
                <a:lnTo>
                  <a:pt x="5580" y="1530"/>
                </a:lnTo>
                <a:lnTo>
                  <a:pt x="5571" y="1523"/>
                </a:lnTo>
                <a:lnTo>
                  <a:pt x="5564" y="1514"/>
                </a:lnTo>
                <a:lnTo>
                  <a:pt x="5564" y="1507"/>
                </a:lnTo>
                <a:lnTo>
                  <a:pt x="5549" y="1500"/>
                </a:lnTo>
                <a:lnTo>
                  <a:pt x="5557" y="1500"/>
                </a:lnTo>
                <a:lnTo>
                  <a:pt x="5549" y="1485"/>
                </a:lnTo>
                <a:lnTo>
                  <a:pt x="5535" y="1463"/>
                </a:lnTo>
                <a:lnTo>
                  <a:pt x="5527" y="1463"/>
                </a:lnTo>
                <a:lnTo>
                  <a:pt x="5520" y="1456"/>
                </a:lnTo>
                <a:lnTo>
                  <a:pt x="5504" y="1449"/>
                </a:lnTo>
                <a:lnTo>
                  <a:pt x="5497" y="1440"/>
                </a:lnTo>
                <a:lnTo>
                  <a:pt x="5497" y="1434"/>
                </a:lnTo>
                <a:lnTo>
                  <a:pt x="5504" y="1434"/>
                </a:lnTo>
                <a:lnTo>
                  <a:pt x="5513" y="1427"/>
                </a:lnTo>
                <a:lnTo>
                  <a:pt x="5520" y="1427"/>
                </a:lnTo>
                <a:lnTo>
                  <a:pt x="5527" y="1434"/>
                </a:lnTo>
                <a:lnTo>
                  <a:pt x="5535" y="1434"/>
                </a:lnTo>
                <a:lnTo>
                  <a:pt x="5542" y="1440"/>
                </a:lnTo>
                <a:lnTo>
                  <a:pt x="5549" y="1440"/>
                </a:lnTo>
                <a:lnTo>
                  <a:pt x="5549" y="1449"/>
                </a:lnTo>
                <a:lnTo>
                  <a:pt x="5557" y="1449"/>
                </a:lnTo>
                <a:lnTo>
                  <a:pt x="5564" y="1449"/>
                </a:lnTo>
                <a:lnTo>
                  <a:pt x="5571" y="1449"/>
                </a:lnTo>
                <a:lnTo>
                  <a:pt x="5571" y="1440"/>
                </a:lnTo>
                <a:lnTo>
                  <a:pt x="5564" y="1434"/>
                </a:lnTo>
                <a:lnTo>
                  <a:pt x="5557" y="1427"/>
                </a:lnTo>
                <a:lnTo>
                  <a:pt x="5549" y="1418"/>
                </a:lnTo>
                <a:lnTo>
                  <a:pt x="5542" y="1411"/>
                </a:lnTo>
                <a:lnTo>
                  <a:pt x="5542" y="1404"/>
                </a:lnTo>
                <a:lnTo>
                  <a:pt x="5549" y="1404"/>
                </a:lnTo>
                <a:lnTo>
                  <a:pt x="5549" y="1396"/>
                </a:lnTo>
                <a:lnTo>
                  <a:pt x="5542" y="1389"/>
                </a:lnTo>
                <a:lnTo>
                  <a:pt x="5535" y="1382"/>
                </a:lnTo>
                <a:lnTo>
                  <a:pt x="5535" y="1375"/>
                </a:lnTo>
                <a:lnTo>
                  <a:pt x="5527" y="1367"/>
                </a:lnTo>
                <a:lnTo>
                  <a:pt x="5520" y="1367"/>
                </a:lnTo>
                <a:lnTo>
                  <a:pt x="5513" y="1360"/>
                </a:lnTo>
                <a:lnTo>
                  <a:pt x="5504" y="1360"/>
                </a:lnTo>
                <a:lnTo>
                  <a:pt x="5504" y="1353"/>
                </a:lnTo>
                <a:lnTo>
                  <a:pt x="5513" y="1344"/>
                </a:lnTo>
                <a:lnTo>
                  <a:pt x="5520" y="1322"/>
                </a:lnTo>
                <a:lnTo>
                  <a:pt x="5513" y="1322"/>
                </a:lnTo>
                <a:lnTo>
                  <a:pt x="5504" y="1322"/>
                </a:lnTo>
                <a:lnTo>
                  <a:pt x="5504" y="1315"/>
                </a:lnTo>
                <a:lnTo>
                  <a:pt x="5513" y="1315"/>
                </a:lnTo>
                <a:lnTo>
                  <a:pt x="5520" y="1315"/>
                </a:lnTo>
                <a:lnTo>
                  <a:pt x="5513" y="1308"/>
                </a:lnTo>
                <a:lnTo>
                  <a:pt x="5504" y="1293"/>
                </a:lnTo>
                <a:lnTo>
                  <a:pt x="5497" y="1270"/>
                </a:lnTo>
                <a:lnTo>
                  <a:pt x="5490" y="1264"/>
                </a:lnTo>
                <a:lnTo>
                  <a:pt x="5484" y="1257"/>
                </a:lnTo>
                <a:lnTo>
                  <a:pt x="5475" y="1241"/>
                </a:lnTo>
                <a:lnTo>
                  <a:pt x="5468" y="1234"/>
                </a:lnTo>
                <a:lnTo>
                  <a:pt x="5468" y="1241"/>
                </a:lnTo>
                <a:lnTo>
                  <a:pt x="5461" y="1241"/>
                </a:lnTo>
                <a:lnTo>
                  <a:pt x="5461" y="1248"/>
                </a:lnTo>
                <a:lnTo>
                  <a:pt x="5453" y="1241"/>
                </a:lnTo>
                <a:lnTo>
                  <a:pt x="5453" y="1234"/>
                </a:lnTo>
                <a:lnTo>
                  <a:pt x="5453" y="1226"/>
                </a:lnTo>
                <a:lnTo>
                  <a:pt x="5453" y="1219"/>
                </a:lnTo>
                <a:lnTo>
                  <a:pt x="5453" y="1212"/>
                </a:lnTo>
                <a:lnTo>
                  <a:pt x="5453" y="1205"/>
                </a:lnTo>
                <a:lnTo>
                  <a:pt x="5453" y="1197"/>
                </a:lnTo>
                <a:lnTo>
                  <a:pt x="5446" y="1190"/>
                </a:lnTo>
                <a:lnTo>
                  <a:pt x="5446" y="1183"/>
                </a:lnTo>
                <a:lnTo>
                  <a:pt x="5453" y="1183"/>
                </a:lnTo>
                <a:lnTo>
                  <a:pt x="5461" y="1174"/>
                </a:lnTo>
                <a:lnTo>
                  <a:pt x="5468" y="1174"/>
                </a:lnTo>
                <a:lnTo>
                  <a:pt x="5468" y="1167"/>
                </a:lnTo>
                <a:lnTo>
                  <a:pt x="5461" y="1161"/>
                </a:lnTo>
                <a:lnTo>
                  <a:pt x="5453" y="1152"/>
                </a:lnTo>
                <a:lnTo>
                  <a:pt x="5453" y="1145"/>
                </a:lnTo>
                <a:lnTo>
                  <a:pt x="5446" y="1138"/>
                </a:lnTo>
                <a:lnTo>
                  <a:pt x="5446" y="1123"/>
                </a:lnTo>
                <a:lnTo>
                  <a:pt x="5446" y="1116"/>
                </a:lnTo>
                <a:lnTo>
                  <a:pt x="5439" y="1109"/>
                </a:lnTo>
                <a:lnTo>
                  <a:pt x="5439" y="1100"/>
                </a:lnTo>
                <a:lnTo>
                  <a:pt x="5439" y="1094"/>
                </a:lnTo>
                <a:lnTo>
                  <a:pt x="5430" y="1087"/>
                </a:lnTo>
                <a:lnTo>
                  <a:pt x="5423" y="1071"/>
                </a:lnTo>
                <a:lnTo>
                  <a:pt x="5408" y="1058"/>
                </a:lnTo>
                <a:lnTo>
                  <a:pt x="5401" y="1042"/>
                </a:lnTo>
                <a:lnTo>
                  <a:pt x="5394" y="1035"/>
                </a:lnTo>
                <a:lnTo>
                  <a:pt x="5386" y="1027"/>
                </a:lnTo>
                <a:lnTo>
                  <a:pt x="5386" y="1020"/>
                </a:lnTo>
                <a:lnTo>
                  <a:pt x="5386" y="1013"/>
                </a:lnTo>
                <a:lnTo>
                  <a:pt x="5386" y="1004"/>
                </a:lnTo>
                <a:lnTo>
                  <a:pt x="5386" y="997"/>
                </a:lnTo>
                <a:lnTo>
                  <a:pt x="5394" y="991"/>
                </a:lnTo>
                <a:lnTo>
                  <a:pt x="5408" y="982"/>
                </a:lnTo>
                <a:lnTo>
                  <a:pt x="5408" y="975"/>
                </a:lnTo>
                <a:lnTo>
                  <a:pt x="5408" y="961"/>
                </a:lnTo>
                <a:lnTo>
                  <a:pt x="5408" y="953"/>
                </a:lnTo>
                <a:lnTo>
                  <a:pt x="5401" y="946"/>
                </a:lnTo>
                <a:lnTo>
                  <a:pt x="5401" y="930"/>
                </a:lnTo>
                <a:lnTo>
                  <a:pt x="5401" y="924"/>
                </a:lnTo>
                <a:lnTo>
                  <a:pt x="5386" y="908"/>
                </a:lnTo>
                <a:lnTo>
                  <a:pt x="5379" y="888"/>
                </a:lnTo>
                <a:lnTo>
                  <a:pt x="5365" y="872"/>
                </a:lnTo>
                <a:lnTo>
                  <a:pt x="5343" y="857"/>
                </a:lnTo>
                <a:lnTo>
                  <a:pt x="5327" y="843"/>
                </a:lnTo>
                <a:lnTo>
                  <a:pt x="5320" y="834"/>
                </a:lnTo>
                <a:lnTo>
                  <a:pt x="5312" y="834"/>
                </a:lnTo>
                <a:lnTo>
                  <a:pt x="5312" y="827"/>
                </a:lnTo>
                <a:lnTo>
                  <a:pt x="5305" y="827"/>
                </a:lnTo>
                <a:lnTo>
                  <a:pt x="5305" y="821"/>
                </a:lnTo>
                <a:lnTo>
                  <a:pt x="5305" y="814"/>
                </a:lnTo>
                <a:lnTo>
                  <a:pt x="5320" y="805"/>
                </a:lnTo>
                <a:lnTo>
                  <a:pt x="5327" y="791"/>
                </a:lnTo>
                <a:lnTo>
                  <a:pt x="5334" y="783"/>
                </a:lnTo>
                <a:lnTo>
                  <a:pt x="5327" y="761"/>
                </a:lnTo>
                <a:lnTo>
                  <a:pt x="5327" y="747"/>
                </a:lnTo>
                <a:lnTo>
                  <a:pt x="5320" y="731"/>
                </a:lnTo>
                <a:lnTo>
                  <a:pt x="5305" y="718"/>
                </a:lnTo>
                <a:lnTo>
                  <a:pt x="5290" y="680"/>
                </a:lnTo>
                <a:lnTo>
                  <a:pt x="5276" y="664"/>
                </a:lnTo>
                <a:lnTo>
                  <a:pt x="5276" y="651"/>
                </a:lnTo>
                <a:lnTo>
                  <a:pt x="5254" y="644"/>
                </a:lnTo>
                <a:lnTo>
                  <a:pt x="5254" y="635"/>
                </a:lnTo>
                <a:lnTo>
                  <a:pt x="5260" y="635"/>
                </a:lnTo>
                <a:lnTo>
                  <a:pt x="5269" y="628"/>
                </a:lnTo>
                <a:lnTo>
                  <a:pt x="5276" y="621"/>
                </a:lnTo>
                <a:lnTo>
                  <a:pt x="5276" y="613"/>
                </a:lnTo>
                <a:lnTo>
                  <a:pt x="5276" y="606"/>
                </a:lnTo>
                <a:lnTo>
                  <a:pt x="5269" y="599"/>
                </a:lnTo>
                <a:lnTo>
                  <a:pt x="5260" y="599"/>
                </a:lnTo>
                <a:lnTo>
                  <a:pt x="5260" y="591"/>
                </a:lnTo>
                <a:lnTo>
                  <a:pt x="5260" y="584"/>
                </a:lnTo>
                <a:lnTo>
                  <a:pt x="5260" y="577"/>
                </a:lnTo>
                <a:lnTo>
                  <a:pt x="5269" y="561"/>
                </a:lnTo>
                <a:lnTo>
                  <a:pt x="5269" y="555"/>
                </a:lnTo>
                <a:lnTo>
                  <a:pt x="5276" y="539"/>
                </a:lnTo>
                <a:lnTo>
                  <a:pt x="5276" y="532"/>
                </a:lnTo>
                <a:lnTo>
                  <a:pt x="5276" y="525"/>
                </a:lnTo>
                <a:lnTo>
                  <a:pt x="5269" y="517"/>
                </a:lnTo>
                <a:lnTo>
                  <a:pt x="5269" y="510"/>
                </a:lnTo>
                <a:lnTo>
                  <a:pt x="5260" y="503"/>
                </a:lnTo>
                <a:lnTo>
                  <a:pt x="5260" y="494"/>
                </a:lnTo>
                <a:lnTo>
                  <a:pt x="5260" y="488"/>
                </a:lnTo>
                <a:lnTo>
                  <a:pt x="5254" y="488"/>
                </a:lnTo>
                <a:lnTo>
                  <a:pt x="5254" y="481"/>
                </a:lnTo>
                <a:lnTo>
                  <a:pt x="5247" y="481"/>
                </a:lnTo>
                <a:lnTo>
                  <a:pt x="5247" y="474"/>
                </a:lnTo>
                <a:lnTo>
                  <a:pt x="5247" y="465"/>
                </a:lnTo>
                <a:lnTo>
                  <a:pt x="5238" y="458"/>
                </a:lnTo>
                <a:lnTo>
                  <a:pt x="5231" y="458"/>
                </a:lnTo>
                <a:lnTo>
                  <a:pt x="5224" y="452"/>
                </a:lnTo>
                <a:lnTo>
                  <a:pt x="5216" y="443"/>
                </a:lnTo>
                <a:lnTo>
                  <a:pt x="5209" y="436"/>
                </a:lnTo>
                <a:lnTo>
                  <a:pt x="5202" y="436"/>
                </a:lnTo>
                <a:lnTo>
                  <a:pt x="5202" y="429"/>
                </a:lnTo>
                <a:lnTo>
                  <a:pt x="5202" y="421"/>
                </a:lnTo>
                <a:lnTo>
                  <a:pt x="5187" y="414"/>
                </a:lnTo>
                <a:lnTo>
                  <a:pt x="5180" y="414"/>
                </a:lnTo>
                <a:lnTo>
                  <a:pt x="5164" y="407"/>
                </a:lnTo>
                <a:lnTo>
                  <a:pt x="5164" y="391"/>
                </a:lnTo>
                <a:lnTo>
                  <a:pt x="5171" y="385"/>
                </a:lnTo>
                <a:lnTo>
                  <a:pt x="5171" y="378"/>
                </a:lnTo>
                <a:lnTo>
                  <a:pt x="5171" y="369"/>
                </a:lnTo>
                <a:lnTo>
                  <a:pt x="5164" y="362"/>
                </a:lnTo>
                <a:lnTo>
                  <a:pt x="5164" y="355"/>
                </a:lnTo>
                <a:lnTo>
                  <a:pt x="5157" y="347"/>
                </a:lnTo>
                <a:lnTo>
                  <a:pt x="5151" y="347"/>
                </a:lnTo>
                <a:lnTo>
                  <a:pt x="5151" y="340"/>
                </a:lnTo>
                <a:lnTo>
                  <a:pt x="5151" y="326"/>
                </a:lnTo>
                <a:lnTo>
                  <a:pt x="5157" y="318"/>
                </a:lnTo>
                <a:lnTo>
                  <a:pt x="5164" y="311"/>
                </a:lnTo>
                <a:lnTo>
                  <a:pt x="5164" y="304"/>
                </a:lnTo>
                <a:lnTo>
                  <a:pt x="5164" y="288"/>
                </a:lnTo>
                <a:lnTo>
                  <a:pt x="5157" y="273"/>
                </a:lnTo>
                <a:lnTo>
                  <a:pt x="5157" y="259"/>
                </a:lnTo>
                <a:lnTo>
                  <a:pt x="5157" y="251"/>
                </a:lnTo>
                <a:lnTo>
                  <a:pt x="5151" y="237"/>
                </a:lnTo>
                <a:lnTo>
                  <a:pt x="5142" y="221"/>
                </a:lnTo>
                <a:lnTo>
                  <a:pt x="5135" y="208"/>
                </a:lnTo>
                <a:lnTo>
                  <a:pt x="5128" y="192"/>
                </a:lnTo>
                <a:lnTo>
                  <a:pt x="5113" y="177"/>
                </a:lnTo>
                <a:lnTo>
                  <a:pt x="5106" y="170"/>
                </a:lnTo>
                <a:lnTo>
                  <a:pt x="5097" y="170"/>
                </a:lnTo>
                <a:lnTo>
                  <a:pt x="5097" y="163"/>
                </a:lnTo>
                <a:lnTo>
                  <a:pt x="5084" y="156"/>
                </a:lnTo>
                <a:lnTo>
                  <a:pt x="5075" y="156"/>
                </a:lnTo>
                <a:lnTo>
                  <a:pt x="5068" y="156"/>
                </a:lnTo>
                <a:lnTo>
                  <a:pt x="5061" y="156"/>
                </a:lnTo>
                <a:lnTo>
                  <a:pt x="5054" y="156"/>
                </a:lnTo>
                <a:lnTo>
                  <a:pt x="5046" y="148"/>
                </a:lnTo>
                <a:lnTo>
                  <a:pt x="5039" y="148"/>
                </a:lnTo>
                <a:lnTo>
                  <a:pt x="5039" y="141"/>
                </a:lnTo>
                <a:lnTo>
                  <a:pt x="5046" y="134"/>
                </a:lnTo>
                <a:lnTo>
                  <a:pt x="5046" y="118"/>
                </a:lnTo>
                <a:lnTo>
                  <a:pt x="5054" y="112"/>
                </a:lnTo>
                <a:lnTo>
                  <a:pt x="5046" y="103"/>
                </a:lnTo>
                <a:lnTo>
                  <a:pt x="5046" y="96"/>
                </a:lnTo>
                <a:lnTo>
                  <a:pt x="5039" y="96"/>
                </a:lnTo>
                <a:lnTo>
                  <a:pt x="5032" y="96"/>
                </a:lnTo>
                <a:lnTo>
                  <a:pt x="5032" y="103"/>
                </a:lnTo>
                <a:lnTo>
                  <a:pt x="5023" y="125"/>
                </a:lnTo>
                <a:lnTo>
                  <a:pt x="5023" y="148"/>
                </a:lnTo>
                <a:lnTo>
                  <a:pt x="5017" y="163"/>
                </a:lnTo>
                <a:lnTo>
                  <a:pt x="5017" y="177"/>
                </a:lnTo>
                <a:lnTo>
                  <a:pt x="5017" y="185"/>
                </a:lnTo>
                <a:lnTo>
                  <a:pt x="5017" y="192"/>
                </a:lnTo>
                <a:lnTo>
                  <a:pt x="5017" y="199"/>
                </a:lnTo>
                <a:lnTo>
                  <a:pt x="5017" y="208"/>
                </a:lnTo>
                <a:lnTo>
                  <a:pt x="5023" y="221"/>
                </a:lnTo>
                <a:lnTo>
                  <a:pt x="5023" y="230"/>
                </a:lnTo>
                <a:lnTo>
                  <a:pt x="5023" y="237"/>
                </a:lnTo>
                <a:lnTo>
                  <a:pt x="5017" y="244"/>
                </a:lnTo>
                <a:lnTo>
                  <a:pt x="5001" y="244"/>
                </a:lnTo>
                <a:lnTo>
                  <a:pt x="4994" y="244"/>
                </a:lnTo>
                <a:lnTo>
                  <a:pt x="4987" y="237"/>
                </a:lnTo>
                <a:lnTo>
                  <a:pt x="4950" y="230"/>
                </a:lnTo>
                <a:lnTo>
                  <a:pt x="4958" y="230"/>
                </a:lnTo>
                <a:lnTo>
                  <a:pt x="4965" y="221"/>
                </a:lnTo>
                <a:lnTo>
                  <a:pt x="4987" y="221"/>
                </a:lnTo>
                <a:lnTo>
                  <a:pt x="5001" y="215"/>
                </a:lnTo>
                <a:lnTo>
                  <a:pt x="5010" y="208"/>
                </a:lnTo>
                <a:lnTo>
                  <a:pt x="5001" y="199"/>
                </a:lnTo>
                <a:lnTo>
                  <a:pt x="5001" y="192"/>
                </a:lnTo>
                <a:lnTo>
                  <a:pt x="5001" y="177"/>
                </a:lnTo>
                <a:lnTo>
                  <a:pt x="4994" y="170"/>
                </a:lnTo>
                <a:lnTo>
                  <a:pt x="4994" y="163"/>
                </a:lnTo>
                <a:lnTo>
                  <a:pt x="4994" y="156"/>
                </a:lnTo>
                <a:lnTo>
                  <a:pt x="4994" y="148"/>
                </a:lnTo>
                <a:lnTo>
                  <a:pt x="4987" y="141"/>
                </a:lnTo>
                <a:lnTo>
                  <a:pt x="4987" y="134"/>
                </a:lnTo>
                <a:lnTo>
                  <a:pt x="4987" y="125"/>
                </a:lnTo>
                <a:lnTo>
                  <a:pt x="4987" y="118"/>
                </a:lnTo>
                <a:lnTo>
                  <a:pt x="4979" y="118"/>
                </a:lnTo>
                <a:lnTo>
                  <a:pt x="4972" y="112"/>
                </a:lnTo>
                <a:lnTo>
                  <a:pt x="4965" y="96"/>
                </a:lnTo>
                <a:lnTo>
                  <a:pt x="4958" y="96"/>
                </a:lnTo>
                <a:lnTo>
                  <a:pt x="4950" y="89"/>
                </a:lnTo>
                <a:lnTo>
                  <a:pt x="4950" y="82"/>
                </a:lnTo>
                <a:lnTo>
                  <a:pt x="4950" y="74"/>
                </a:lnTo>
                <a:lnTo>
                  <a:pt x="4958" y="82"/>
                </a:lnTo>
                <a:lnTo>
                  <a:pt x="4965" y="82"/>
                </a:lnTo>
                <a:lnTo>
                  <a:pt x="4972" y="82"/>
                </a:lnTo>
                <a:lnTo>
                  <a:pt x="4979" y="82"/>
                </a:lnTo>
                <a:lnTo>
                  <a:pt x="4987" y="82"/>
                </a:lnTo>
                <a:lnTo>
                  <a:pt x="4979" y="74"/>
                </a:lnTo>
                <a:lnTo>
                  <a:pt x="4972" y="74"/>
                </a:lnTo>
                <a:lnTo>
                  <a:pt x="4965" y="67"/>
                </a:lnTo>
                <a:lnTo>
                  <a:pt x="4965" y="60"/>
                </a:lnTo>
                <a:lnTo>
                  <a:pt x="4965" y="45"/>
                </a:lnTo>
                <a:lnTo>
                  <a:pt x="4965" y="38"/>
                </a:lnTo>
                <a:lnTo>
                  <a:pt x="4965" y="29"/>
                </a:lnTo>
                <a:lnTo>
                  <a:pt x="4965" y="22"/>
                </a:lnTo>
                <a:lnTo>
                  <a:pt x="4958" y="15"/>
                </a:lnTo>
                <a:lnTo>
                  <a:pt x="4950" y="15"/>
                </a:lnTo>
                <a:lnTo>
                  <a:pt x="4943" y="22"/>
                </a:lnTo>
                <a:lnTo>
                  <a:pt x="4936" y="29"/>
                </a:lnTo>
                <a:lnTo>
                  <a:pt x="4920" y="29"/>
                </a:lnTo>
                <a:lnTo>
                  <a:pt x="4914" y="38"/>
                </a:lnTo>
                <a:lnTo>
                  <a:pt x="4905" y="38"/>
                </a:lnTo>
                <a:lnTo>
                  <a:pt x="4905" y="29"/>
                </a:lnTo>
                <a:lnTo>
                  <a:pt x="4898" y="29"/>
                </a:lnTo>
                <a:lnTo>
                  <a:pt x="4891" y="29"/>
                </a:lnTo>
                <a:lnTo>
                  <a:pt x="4891" y="38"/>
                </a:lnTo>
                <a:lnTo>
                  <a:pt x="4883" y="38"/>
                </a:lnTo>
                <a:lnTo>
                  <a:pt x="4883" y="45"/>
                </a:lnTo>
                <a:lnTo>
                  <a:pt x="4876" y="45"/>
                </a:lnTo>
                <a:lnTo>
                  <a:pt x="4869" y="45"/>
                </a:lnTo>
                <a:lnTo>
                  <a:pt x="4860" y="45"/>
                </a:lnTo>
                <a:lnTo>
                  <a:pt x="4854" y="45"/>
                </a:lnTo>
                <a:lnTo>
                  <a:pt x="4847" y="45"/>
                </a:lnTo>
                <a:lnTo>
                  <a:pt x="4840" y="52"/>
                </a:lnTo>
                <a:lnTo>
                  <a:pt x="4824" y="52"/>
                </a:lnTo>
                <a:lnTo>
                  <a:pt x="4824" y="67"/>
                </a:lnTo>
                <a:lnTo>
                  <a:pt x="4809" y="67"/>
                </a:lnTo>
                <a:lnTo>
                  <a:pt x="4809" y="96"/>
                </a:lnTo>
                <a:lnTo>
                  <a:pt x="4802" y="96"/>
                </a:lnTo>
                <a:lnTo>
                  <a:pt x="4802" y="89"/>
                </a:lnTo>
                <a:lnTo>
                  <a:pt x="4795" y="89"/>
                </a:lnTo>
                <a:lnTo>
                  <a:pt x="4795" y="82"/>
                </a:lnTo>
                <a:lnTo>
                  <a:pt x="4787" y="74"/>
                </a:lnTo>
                <a:lnTo>
                  <a:pt x="4795" y="60"/>
                </a:lnTo>
                <a:lnTo>
                  <a:pt x="4802" y="60"/>
                </a:lnTo>
                <a:lnTo>
                  <a:pt x="4809" y="60"/>
                </a:lnTo>
                <a:lnTo>
                  <a:pt x="4817" y="52"/>
                </a:lnTo>
                <a:lnTo>
                  <a:pt x="4824" y="45"/>
                </a:lnTo>
                <a:lnTo>
                  <a:pt x="4831" y="38"/>
                </a:lnTo>
                <a:lnTo>
                  <a:pt x="4831" y="29"/>
                </a:lnTo>
                <a:lnTo>
                  <a:pt x="4847" y="15"/>
                </a:lnTo>
                <a:lnTo>
                  <a:pt x="4847" y="7"/>
                </a:lnTo>
                <a:lnTo>
                  <a:pt x="4840" y="0"/>
                </a:lnTo>
                <a:lnTo>
                  <a:pt x="4831" y="0"/>
                </a:lnTo>
                <a:lnTo>
                  <a:pt x="4831" y="7"/>
                </a:lnTo>
                <a:lnTo>
                  <a:pt x="4831" y="15"/>
                </a:lnTo>
                <a:lnTo>
                  <a:pt x="4824" y="22"/>
                </a:lnTo>
                <a:lnTo>
                  <a:pt x="4824" y="29"/>
                </a:lnTo>
                <a:lnTo>
                  <a:pt x="4817" y="29"/>
                </a:lnTo>
                <a:lnTo>
                  <a:pt x="4809" y="29"/>
                </a:lnTo>
                <a:lnTo>
                  <a:pt x="4802" y="29"/>
                </a:lnTo>
                <a:lnTo>
                  <a:pt x="4802" y="38"/>
                </a:lnTo>
                <a:lnTo>
                  <a:pt x="4795" y="38"/>
                </a:lnTo>
                <a:lnTo>
                  <a:pt x="4773" y="45"/>
                </a:lnTo>
                <a:lnTo>
                  <a:pt x="4764" y="52"/>
                </a:lnTo>
                <a:lnTo>
                  <a:pt x="4757" y="52"/>
                </a:lnTo>
                <a:lnTo>
                  <a:pt x="4757" y="60"/>
                </a:lnTo>
                <a:lnTo>
                  <a:pt x="4757" y="67"/>
                </a:lnTo>
                <a:lnTo>
                  <a:pt x="4764" y="67"/>
                </a:lnTo>
                <a:lnTo>
                  <a:pt x="4757" y="74"/>
                </a:lnTo>
                <a:lnTo>
                  <a:pt x="4750" y="74"/>
                </a:lnTo>
                <a:lnTo>
                  <a:pt x="4744" y="74"/>
                </a:lnTo>
                <a:lnTo>
                  <a:pt x="4728" y="74"/>
                </a:lnTo>
                <a:lnTo>
                  <a:pt x="4721" y="74"/>
                </a:lnTo>
                <a:lnTo>
                  <a:pt x="4713" y="67"/>
                </a:lnTo>
                <a:lnTo>
                  <a:pt x="4713" y="60"/>
                </a:lnTo>
                <a:lnTo>
                  <a:pt x="4721" y="60"/>
                </a:lnTo>
                <a:lnTo>
                  <a:pt x="4728" y="60"/>
                </a:lnTo>
                <a:lnTo>
                  <a:pt x="4735" y="60"/>
                </a:lnTo>
                <a:lnTo>
                  <a:pt x="4735" y="52"/>
                </a:lnTo>
                <a:lnTo>
                  <a:pt x="4744" y="52"/>
                </a:lnTo>
                <a:lnTo>
                  <a:pt x="4735" y="45"/>
                </a:lnTo>
                <a:lnTo>
                  <a:pt x="4728" y="38"/>
                </a:lnTo>
                <a:lnTo>
                  <a:pt x="4721" y="38"/>
                </a:lnTo>
                <a:lnTo>
                  <a:pt x="4713" y="38"/>
                </a:lnTo>
                <a:lnTo>
                  <a:pt x="4706" y="38"/>
                </a:lnTo>
                <a:lnTo>
                  <a:pt x="4690" y="38"/>
                </a:lnTo>
                <a:lnTo>
                  <a:pt x="4684" y="38"/>
                </a:lnTo>
                <a:lnTo>
                  <a:pt x="4677" y="38"/>
                </a:lnTo>
                <a:lnTo>
                  <a:pt x="4668" y="38"/>
                </a:lnTo>
                <a:lnTo>
                  <a:pt x="4661" y="29"/>
                </a:lnTo>
                <a:lnTo>
                  <a:pt x="4646" y="29"/>
                </a:lnTo>
                <a:lnTo>
                  <a:pt x="4639" y="29"/>
                </a:lnTo>
                <a:lnTo>
                  <a:pt x="4632" y="38"/>
                </a:lnTo>
                <a:lnTo>
                  <a:pt x="4625" y="45"/>
                </a:lnTo>
                <a:lnTo>
                  <a:pt x="4617" y="45"/>
                </a:lnTo>
                <a:lnTo>
                  <a:pt x="4610" y="52"/>
                </a:lnTo>
                <a:lnTo>
                  <a:pt x="4603" y="60"/>
                </a:lnTo>
                <a:lnTo>
                  <a:pt x="4594" y="67"/>
                </a:lnTo>
                <a:lnTo>
                  <a:pt x="4594" y="74"/>
                </a:lnTo>
                <a:lnTo>
                  <a:pt x="4594" y="82"/>
                </a:lnTo>
                <a:lnTo>
                  <a:pt x="4603" y="82"/>
                </a:lnTo>
                <a:lnTo>
                  <a:pt x="4610" y="74"/>
                </a:lnTo>
                <a:lnTo>
                  <a:pt x="4617" y="67"/>
                </a:lnTo>
                <a:lnTo>
                  <a:pt x="4617" y="60"/>
                </a:lnTo>
                <a:lnTo>
                  <a:pt x="4625" y="52"/>
                </a:lnTo>
                <a:lnTo>
                  <a:pt x="4632" y="52"/>
                </a:lnTo>
                <a:lnTo>
                  <a:pt x="4632" y="45"/>
                </a:lnTo>
                <a:lnTo>
                  <a:pt x="4639" y="52"/>
                </a:lnTo>
                <a:lnTo>
                  <a:pt x="4646" y="52"/>
                </a:lnTo>
                <a:lnTo>
                  <a:pt x="4654" y="60"/>
                </a:lnTo>
                <a:lnTo>
                  <a:pt x="4654" y="67"/>
                </a:lnTo>
                <a:lnTo>
                  <a:pt x="4646" y="74"/>
                </a:lnTo>
                <a:lnTo>
                  <a:pt x="4646" y="82"/>
                </a:lnTo>
                <a:lnTo>
                  <a:pt x="4639" y="89"/>
                </a:lnTo>
                <a:lnTo>
                  <a:pt x="4632" y="96"/>
                </a:lnTo>
                <a:lnTo>
                  <a:pt x="4632" y="103"/>
                </a:lnTo>
                <a:lnTo>
                  <a:pt x="4625" y="112"/>
                </a:lnTo>
                <a:lnTo>
                  <a:pt x="4617" y="118"/>
                </a:lnTo>
                <a:lnTo>
                  <a:pt x="4610" y="118"/>
                </a:lnTo>
                <a:lnTo>
                  <a:pt x="4603" y="125"/>
                </a:lnTo>
                <a:lnTo>
                  <a:pt x="4594" y="125"/>
                </a:lnTo>
                <a:lnTo>
                  <a:pt x="4587" y="125"/>
                </a:lnTo>
                <a:lnTo>
                  <a:pt x="4581" y="125"/>
                </a:lnTo>
                <a:lnTo>
                  <a:pt x="4581" y="134"/>
                </a:lnTo>
                <a:lnTo>
                  <a:pt x="4572" y="134"/>
                </a:lnTo>
                <a:lnTo>
                  <a:pt x="4565" y="134"/>
                </a:lnTo>
                <a:lnTo>
                  <a:pt x="4558" y="141"/>
                </a:lnTo>
                <a:lnTo>
                  <a:pt x="4550" y="141"/>
                </a:lnTo>
                <a:lnTo>
                  <a:pt x="4550" y="134"/>
                </a:lnTo>
                <a:lnTo>
                  <a:pt x="4543" y="141"/>
                </a:lnTo>
                <a:lnTo>
                  <a:pt x="4543" y="148"/>
                </a:lnTo>
                <a:lnTo>
                  <a:pt x="4543" y="156"/>
                </a:lnTo>
                <a:lnTo>
                  <a:pt x="4536" y="163"/>
                </a:lnTo>
                <a:lnTo>
                  <a:pt x="4529" y="170"/>
                </a:lnTo>
                <a:lnTo>
                  <a:pt x="4514" y="177"/>
                </a:lnTo>
                <a:lnTo>
                  <a:pt x="4498" y="185"/>
                </a:lnTo>
                <a:lnTo>
                  <a:pt x="4491" y="192"/>
                </a:lnTo>
                <a:lnTo>
                  <a:pt x="4484" y="192"/>
                </a:lnTo>
                <a:lnTo>
                  <a:pt x="4469" y="199"/>
                </a:lnTo>
                <a:lnTo>
                  <a:pt x="4462" y="208"/>
                </a:lnTo>
                <a:lnTo>
                  <a:pt x="4453" y="208"/>
                </a:lnTo>
                <a:lnTo>
                  <a:pt x="4453" y="199"/>
                </a:lnTo>
                <a:lnTo>
                  <a:pt x="4453" y="192"/>
                </a:lnTo>
                <a:lnTo>
                  <a:pt x="4453" y="185"/>
                </a:lnTo>
                <a:lnTo>
                  <a:pt x="4447" y="185"/>
                </a:lnTo>
                <a:lnTo>
                  <a:pt x="4440" y="185"/>
                </a:lnTo>
                <a:lnTo>
                  <a:pt x="4431" y="185"/>
                </a:lnTo>
                <a:lnTo>
                  <a:pt x="4424" y="185"/>
                </a:lnTo>
                <a:lnTo>
                  <a:pt x="4411" y="192"/>
                </a:lnTo>
                <a:lnTo>
                  <a:pt x="4402" y="192"/>
                </a:lnTo>
                <a:lnTo>
                  <a:pt x="4395" y="199"/>
                </a:lnTo>
                <a:lnTo>
                  <a:pt x="4388" y="199"/>
                </a:lnTo>
                <a:lnTo>
                  <a:pt x="4380" y="208"/>
                </a:lnTo>
                <a:lnTo>
                  <a:pt x="4373" y="215"/>
                </a:lnTo>
                <a:lnTo>
                  <a:pt x="4373" y="221"/>
                </a:lnTo>
                <a:lnTo>
                  <a:pt x="4366" y="230"/>
                </a:lnTo>
                <a:lnTo>
                  <a:pt x="4350" y="244"/>
                </a:lnTo>
                <a:lnTo>
                  <a:pt x="4344" y="251"/>
                </a:lnTo>
                <a:lnTo>
                  <a:pt x="4344" y="259"/>
                </a:lnTo>
                <a:lnTo>
                  <a:pt x="4350" y="266"/>
                </a:lnTo>
                <a:lnTo>
                  <a:pt x="4350" y="273"/>
                </a:lnTo>
                <a:lnTo>
                  <a:pt x="4357" y="273"/>
                </a:lnTo>
                <a:lnTo>
                  <a:pt x="4366" y="273"/>
                </a:lnTo>
                <a:lnTo>
                  <a:pt x="4366" y="266"/>
                </a:lnTo>
                <a:lnTo>
                  <a:pt x="4373" y="251"/>
                </a:lnTo>
                <a:lnTo>
                  <a:pt x="4380" y="244"/>
                </a:lnTo>
                <a:lnTo>
                  <a:pt x="4388" y="244"/>
                </a:lnTo>
                <a:lnTo>
                  <a:pt x="4395" y="244"/>
                </a:lnTo>
                <a:lnTo>
                  <a:pt x="4402" y="244"/>
                </a:lnTo>
                <a:lnTo>
                  <a:pt x="4402" y="251"/>
                </a:lnTo>
                <a:lnTo>
                  <a:pt x="4402" y="259"/>
                </a:lnTo>
                <a:lnTo>
                  <a:pt x="4402" y="266"/>
                </a:lnTo>
                <a:lnTo>
                  <a:pt x="4395" y="282"/>
                </a:lnTo>
                <a:lnTo>
                  <a:pt x="4388" y="288"/>
                </a:lnTo>
                <a:lnTo>
                  <a:pt x="4388" y="295"/>
                </a:lnTo>
                <a:lnTo>
                  <a:pt x="4380" y="295"/>
                </a:lnTo>
                <a:lnTo>
                  <a:pt x="4373" y="304"/>
                </a:lnTo>
                <a:lnTo>
                  <a:pt x="4366" y="304"/>
                </a:lnTo>
                <a:lnTo>
                  <a:pt x="4350" y="311"/>
                </a:lnTo>
                <a:lnTo>
                  <a:pt x="4344" y="311"/>
                </a:lnTo>
                <a:lnTo>
                  <a:pt x="4335" y="311"/>
                </a:lnTo>
                <a:lnTo>
                  <a:pt x="4328" y="311"/>
                </a:lnTo>
                <a:lnTo>
                  <a:pt x="4328" y="304"/>
                </a:lnTo>
                <a:lnTo>
                  <a:pt x="4335" y="304"/>
                </a:lnTo>
                <a:lnTo>
                  <a:pt x="4344" y="304"/>
                </a:lnTo>
                <a:lnTo>
                  <a:pt x="4344" y="295"/>
                </a:lnTo>
                <a:lnTo>
                  <a:pt x="4350" y="295"/>
                </a:lnTo>
                <a:lnTo>
                  <a:pt x="4357" y="288"/>
                </a:lnTo>
                <a:lnTo>
                  <a:pt x="4350" y="282"/>
                </a:lnTo>
                <a:lnTo>
                  <a:pt x="4335" y="295"/>
                </a:lnTo>
                <a:lnTo>
                  <a:pt x="4321" y="304"/>
                </a:lnTo>
                <a:lnTo>
                  <a:pt x="4299" y="326"/>
                </a:lnTo>
                <a:lnTo>
                  <a:pt x="4277" y="347"/>
                </a:lnTo>
                <a:lnTo>
                  <a:pt x="4261" y="362"/>
                </a:lnTo>
                <a:lnTo>
                  <a:pt x="4270" y="362"/>
                </a:lnTo>
                <a:lnTo>
                  <a:pt x="4270" y="355"/>
                </a:lnTo>
                <a:lnTo>
                  <a:pt x="4277" y="355"/>
                </a:lnTo>
                <a:lnTo>
                  <a:pt x="4277" y="362"/>
                </a:lnTo>
                <a:lnTo>
                  <a:pt x="4284" y="362"/>
                </a:lnTo>
                <a:lnTo>
                  <a:pt x="4292" y="362"/>
                </a:lnTo>
                <a:lnTo>
                  <a:pt x="4292" y="369"/>
                </a:lnTo>
                <a:lnTo>
                  <a:pt x="4277" y="362"/>
                </a:lnTo>
                <a:lnTo>
                  <a:pt x="4277" y="369"/>
                </a:lnTo>
                <a:lnTo>
                  <a:pt x="4270" y="369"/>
                </a:lnTo>
                <a:lnTo>
                  <a:pt x="4254" y="385"/>
                </a:lnTo>
                <a:lnTo>
                  <a:pt x="4247" y="385"/>
                </a:lnTo>
                <a:lnTo>
                  <a:pt x="4239" y="391"/>
                </a:lnTo>
                <a:lnTo>
                  <a:pt x="4225" y="391"/>
                </a:lnTo>
                <a:lnTo>
                  <a:pt x="4218" y="400"/>
                </a:lnTo>
                <a:lnTo>
                  <a:pt x="4210" y="400"/>
                </a:lnTo>
                <a:lnTo>
                  <a:pt x="4203" y="391"/>
                </a:lnTo>
                <a:lnTo>
                  <a:pt x="4210" y="385"/>
                </a:lnTo>
                <a:lnTo>
                  <a:pt x="4218" y="378"/>
                </a:lnTo>
                <a:lnTo>
                  <a:pt x="4225" y="378"/>
                </a:lnTo>
                <a:lnTo>
                  <a:pt x="4225" y="369"/>
                </a:lnTo>
                <a:lnTo>
                  <a:pt x="4225" y="362"/>
                </a:lnTo>
                <a:lnTo>
                  <a:pt x="4218" y="362"/>
                </a:lnTo>
                <a:lnTo>
                  <a:pt x="4210" y="362"/>
                </a:lnTo>
                <a:lnTo>
                  <a:pt x="4203" y="362"/>
                </a:lnTo>
                <a:lnTo>
                  <a:pt x="4181" y="369"/>
                </a:lnTo>
                <a:lnTo>
                  <a:pt x="4165" y="369"/>
                </a:lnTo>
                <a:lnTo>
                  <a:pt x="4158" y="378"/>
                </a:lnTo>
                <a:lnTo>
                  <a:pt x="4151" y="385"/>
                </a:lnTo>
                <a:lnTo>
                  <a:pt x="4143" y="391"/>
                </a:lnTo>
                <a:lnTo>
                  <a:pt x="4136" y="400"/>
                </a:lnTo>
                <a:lnTo>
                  <a:pt x="4129" y="407"/>
                </a:lnTo>
                <a:lnTo>
                  <a:pt x="4120" y="414"/>
                </a:lnTo>
                <a:lnTo>
                  <a:pt x="4120" y="429"/>
                </a:lnTo>
                <a:lnTo>
                  <a:pt x="4114" y="436"/>
                </a:lnTo>
                <a:lnTo>
                  <a:pt x="4120" y="436"/>
                </a:lnTo>
                <a:lnTo>
                  <a:pt x="4120" y="443"/>
                </a:lnTo>
                <a:lnTo>
                  <a:pt x="4129" y="452"/>
                </a:lnTo>
                <a:lnTo>
                  <a:pt x="4129" y="458"/>
                </a:lnTo>
                <a:lnTo>
                  <a:pt x="4136" y="458"/>
                </a:lnTo>
                <a:lnTo>
                  <a:pt x="4143" y="452"/>
                </a:lnTo>
                <a:lnTo>
                  <a:pt x="4151" y="443"/>
                </a:lnTo>
                <a:lnTo>
                  <a:pt x="4158" y="436"/>
                </a:lnTo>
                <a:lnTo>
                  <a:pt x="4165" y="436"/>
                </a:lnTo>
                <a:lnTo>
                  <a:pt x="4174" y="443"/>
                </a:lnTo>
                <a:lnTo>
                  <a:pt x="4174" y="452"/>
                </a:lnTo>
                <a:lnTo>
                  <a:pt x="4165" y="458"/>
                </a:lnTo>
                <a:lnTo>
                  <a:pt x="4158" y="465"/>
                </a:lnTo>
                <a:lnTo>
                  <a:pt x="4158" y="474"/>
                </a:lnTo>
                <a:lnTo>
                  <a:pt x="4129" y="488"/>
                </a:lnTo>
                <a:lnTo>
                  <a:pt x="4107" y="503"/>
                </a:lnTo>
                <a:lnTo>
                  <a:pt x="4084" y="525"/>
                </a:lnTo>
                <a:lnTo>
                  <a:pt x="4069" y="539"/>
                </a:lnTo>
                <a:lnTo>
                  <a:pt x="4040" y="548"/>
                </a:lnTo>
                <a:lnTo>
                  <a:pt x="4033" y="555"/>
                </a:lnTo>
                <a:lnTo>
                  <a:pt x="4017" y="561"/>
                </a:lnTo>
                <a:lnTo>
                  <a:pt x="4004" y="570"/>
                </a:lnTo>
                <a:lnTo>
                  <a:pt x="3995" y="577"/>
                </a:lnTo>
                <a:lnTo>
                  <a:pt x="3981" y="577"/>
                </a:lnTo>
                <a:lnTo>
                  <a:pt x="3966" y="577"/>
                </a:lnTo>
                <a:lnTo>
                  <a:pt x="3966" y="570"/>
                </a:lnTo>
                <a:lnTo>
                  <a:pt x="3966" y="561"/>
                </a:lnTo>
                <a:lnTo>
                  <a:pt x="3973" y="555"/>
                </a:lnTo>
                <a:lnTo>
                  <a:pt x="3981" y="548"/>
                </a:lnTo>
                <a:lnTo>
                  <a:pt x="3988" y="548"/>
                </a:lnTo>
                <a:lnTo>
                  <a:pt x="3995" y="555"/>
                </a:lnTo>
                <a:lnTo>
                  <a:pt x="4004" y="555"/>
                </a:lnTo>
                <a:lnTo>
                  <a:pt x="4011" y="548"/>
                </a:lnTo>
                <a:lnTo>
                  <a:pt x="4017" y="548"/>
                </a:lnTo>
                <a:lnTo>
                  <a:pt x="4024" y="548"/>
                </a:lnTo>
                <a:lnTo>
                  <a:pt x="4033" y="548"/>
                </a:lnTo>
                <a:lnTo>
                  <a:pt x="4033" y="539"/>
                </a:lnTo>
                <a:lnTo>
                  <a:pt x="4040" y="532"/>
                </a:lnTo>
                <a:lnTo>
                  <a:pt x="4024" y="532"/>
                </a:lnTo>
                <a:lnTo>
                  <a:pt x="4017" y="539"/>
                </a:lnTo>
                <a:lnTo>
                  <a:pt x="4011" y="539"/>
                </a:lnTo>
                <a:lnTo>
                  <a:pt x="4004" y="539"/>
                </a:lnTo>
                <a:lnTo>
                  <a:pt x="3988" y="532"/>
                </a:lnTo>
                <a:lnTo>
                  <a:pt x="3973" y="532"/>
                </a:lnTo>
                <a:lnTo>
                  <a:pt x="3966" y="539"/>
                </a:lnTo>
                <a:lnTo>
                  <a:pt x="3950" y="548"/>
                </a:lnTo>
                <a:lnTo>
                  <a:pt x="3950" y="555"/>
                </a:lnTo>
                <a:lnTo>
                  <a:pt x="3944" y="555"/>
                </a:lnTo>
                <a:lnTo>
                  <a:pt x="3937" y="555"/>
                </a:lnTo>
                <a:lnTo>
                  <a:pt x="3937" y="548"/>
                </a:lnTo>
                <a:lnTo>
                  <a:pt x="3928" y="548"/>
                </a:lnTo>
                <a:lnTo>
                  <a:pt x="3914" y="561"/>
                </a:lnTo>
                <a:lnTo>
                  <a:pt x="3914" y="570"/>
                </a:lnTo>
                <a:lnTo>
                  <a:pt x="3921" y="570"/>
                </a:lnTo>
                <a:lnTo>
                  <a:pt x="3921" y="561"/>
                </a:lnTo>
                <a:lnTo>
                  <a:pt x="3928" y="561"/>
                </a:lnTo>
                <a:lnTo>
                  <a:pt x="3928" y="570"/>
                </a:lnTo>
                <a:lnTo>
                  <a:pt x="3921" y="570"/>
                </a:lnTo>
                <a:lnTo>
                  <a:pt x="3921" y="577"/>
                </a:lnTo>
                <a:lnTo>
                  <a:pt x="3914" y="577"/>
                </a:lnTo>
                <a:lnTo>
                  <a:pt x="3906" y="577"/>
                </a:lnTo>
                <a:lnTo>
                  <a:pt x="3899" y="577"/>
                </a:lnTo>
                <a:lnTo>
                  <a:pt x="3892" y="591"/>
                </a:lnTo>
                <a:lnTo>
                  <a:pt x="3885" y="599"/>
                </a:lnTo>
                <a:lnTo>
                  <a:pt x="3885" y="606"/>
                </a:lnTo>
                <a:lnTo>
                  <a:pt x="3892" y="613"/>
                </a:lnTo>
                <a:lnTo>
                  <a:pt x="3892" y="621"/>
                </a:lnTo>
                <a:lnTo>
                  <a:pt x="3899" y="621"/>
                </a:lnTo>
                <a:lnTo>
                  <a:pt x="3906" y="628"/>
                </a:lnTo>
                <a:lnTo>
                  <a:pt x="3906" y="635"/>
                </a:lnTo>
                <a:lnTo>
                  <a:pt x="3885" y="651"/>
                </a:lnTo>
                <a:lnTo>
                  <a:pt x="3870" y="658"/>
                </a:lnTo>
                <a:lnTo>
                  <a:pt x="3863" y="664"/>
                </a:lnTo>
                <a:lnTo>
                  <a:pt x="3847" y="673"/>
                </a:lnTo>
                <a:lnTo>
                  <a:pt x="3841" y="687"/>
                </a:lnTo>
                <a:lnTo>
                  <a:pt x="3832" y="695"/>
                </a:lnTo>
                <a:lnTo>
                  <a:pt x="3825" y="702"/>
                </a:lnTo>
                <a:lnTo>
                  <a:pt x="3818" y="709"/>
                </a:lnTo>
                <a:lnTo>
                  <a:pt x="3810" y="718"/>
                </a:lnTo>
                <a:lnTo>
                  <a:pt x="3803" y="718"/>
                </a:lnTo>
                <a:lnTo>
                  <a:pt x="3796" y="724"/>
                </a:lnTo>
                <a:lnTo>
                  <a:pt x="3803" y="702"/>
                </a:lnTo>
                <a:lnTo>
                  <a:pt x="3796" y="695"/>
                </a:lnTo>
                <a:lnTo>
                  <a:pt x="3789" y="695"/>
                </a:lnTo>
                <a:lnTo>
                  <a:pt x="3780" y="695"/>
                </a:lnTo>
                <a:lnTo>
                  <a:pt x="3774" y="695"/>
                </a:lnTo>
                <a:lnTo>
                  <a:pt x="3751" y="687"/>
                </a:lnTo>
                <a:lnTo>
                  <a:pt x="3736" y="687"/>
                </a:lnTo>
                <a:lnTo>
                  <a:pt x="3729" y="695"/>
                </a:lnTo>
                <a:lnTo>
                  <a:pt x="3722" y="709"/>
                </a:lnTo>
                <a:lnTo>
                  <a:pt x="3714" y="718"/>
                </a:lnTo>
                <a:lnTo>
                  <a:pt x="3700" y="724"/>
                </a:lnTo>
                <a:lnTo>
                  <a:pt x="3700" y="731"/>
                </a:lnTo>
                <a:lnTo>
                  <a:pt x="3691" y="738"/>
                </a:lnTo>
                <a:lnTo>
                  <a:pt x="3691" y="747"/>
                </a:lnTo>
                <a:lnTo>
                  <a:pt x="3691" y="754"/>
                </a:lnTo>
                <a:lnTo>
                  <a:pt x="3691" y="761"/>
                </a:lnTo>
                <a:lnTo>
                  <a:pt x="3700" y="761"/>
                </a:lnTo>
                <a:lnTo>
                  <a:pt x="3707" y="761"/>
                </a:lnTo>
                <a:lnTo>
                  <a:pt x="3707" y="769"/>
                </a:lnTo>
                <a:lnTo>
                  <a:pt x="3714" y="776"/>
                </a:lnTo>
                <a:lnTo>
                  <a:pt x="3714" y="783"/>
                </a:lnTo>
                <a:lnTo>
                  <a:pt x="3707" y="791"/>
                </a:lnTo>
                <a:lnTo>
                  <a:pt x="3700" y="791"/>
                </a:lnTo>
                <a:lnTo>
                  <a:pt x="3684" y="798"/>
                </a:lnTo>
                <a:lnTo>
                  <a:pt x="3684" y="805"/>
                </a:lnTo>
                <a:lnTo>
                  <a:pt x="3677" y="814"/>
                </a:lnTo>
                <a:lnTo>
                  <a:pt x="3677" y="805"/>
                </a:lnTo>
                <a:lnTo>
                  <a:pt x="3671" y="814"/>
                </a:lnTo>
                <a:lnTo>
                  <a:pt x="3662" y="814"/>
                </a:lnTo>
                <a:lnTo>
                  <a:pt x="3662" y="821"/>
                </a:lnTo>
                <a:lnTo>
                  <a:pt x="3648" y="827"/>
                </a:lnTo>
                <a:lnTo>
                  <a:pt x="3640" y="827"/>
                </a:lnTo>
                <a:lnTo>
                  <a:pt x="3633" y="834"/>
                </a:lnTo>
                <a:lnTo>
                  <a:pt x="3617" y="843"/>
                </a:lnTo>
                <a:lnTo>
                  <a:pt x="3611" y="850"/>
                </a:lnTo>
                <a:lnTo>
                  <a:pt x="3604" y="850"/>
                </a:lnTo>
                <a:lnTo>
                  <a:pt x="3595" y="850"/>
                </a:lnTo>
                <a:lnTo>
                  <a:pt x="3588" y="843"/>
                </a:lnTo>
                <a:lnTo>
                  <a:pt x="3581" y="843"/>
                </a:lnTo>
                <a:lnTo>
                  <a:pt x="3574" y="843"/>
                </a:lnTo>
                <a:lnTo>
                  <a:pt x="3566" y="843"/>
                </a:lnTo>
                <a:lnTo>
                  <a:pt x="3552" y="843"/>
                </a:lnTo>
                <a:lnTo>
                  <a:pt x="3537" y="843"/>
                </a:lnTo>
                <a:lnTo>
                  <a:pt x="3530" y="843"/>
                </a:lnTo>
                <a:lnTo>
                  <a:pt x="3521" y="850"/>
                </a:lnTo>
                <a:lnTo>
                  <a:pt x="3514" y="850"/>
                </a:lnTo>
                <a:lnTo>
                  <a:pt x="3508" y="857"/>
                </a:lnTo>
                <a:lnTo>
                  <a:pt x="3499" y="865"/>
                </a:lnTo>
                <a:lnTo>
                  <a:pt x="3492" y="879"/>
                </a:lnTo>
                <a:lnTo>
                  <a:pt x="3485" y="894"/>
                </a:lnTo>
                <a:lnTo>
                  <a:pt x="3485" y="901"/>
                </a:lnTo>
                <a:lnTo>
                  <a:pt x="3492" y="901"/>
                </a:lnTo>
                <a:lnTo>
                  <a:pt x="3492" y="908"/>
                </a:lnTo>
                <a:lnTo>
                  <a:pt x="3499" y="917"/>
                </a:lnTo>
                <a:lnTo>
                  <a:pt x="3499" y="924"/>
                </a:lnTo>
                <a:lnTo>
                  <a:pt x="3492" y="924"/>
                </a:lnTo>
                <a:lnTo>
                  <a:pt x="3485" y="939"/>
                </a:lnTo>
                <a:lnTo>
                  <a:pt x="3470" y="946"/>
                </a:lnTo>
                <a:lnTo>
                  <a:pt x="3434" y="968"/>
                </a:lnTo>
                <a:lnTo>
                  <a:pt x="3403" y="991"/>
                </a:lnTo>
                <a:lnTo>
                  <a:pt x="3389" y="997"/>
                </a:lnTo>
                <a:lnTo>
                  <a:pt x="3380" y="1004"/>
                </a:lnTo>
                <a:lnTo>
                  <a:pt x="3374" y="1004"/>
                </a:lnTo>
                <a:lnTo>
                  <a:pt x="3389" y="997"/>
                </a:lnTo>
                <a:lnTo>
                  <a:pt x="3396" y="991"/>
                </a:lnTo>
                <a:lnTo>
                  <a:pt x="3389" y="982"/>
                </a:lnTo>
                <a:lnTo>
                  <a:pt x="3380" y="982"/>
                </a:lnTo>
                <a:lnTo>
                  <a:pt x="3380" y="975"/>
                </a:lnTo>
                <a:lnTo>
                  <a:pt x="3374" y="975"/>
                </a:lnTo>
                <a:lnTo>
                  <a:pt x="3360" y="982"/>
                </a:lnTo>
                <a:lnTo>
                  <a:pt x="3351" y="982"/>
                </a:lnTo>
                <a:lnTo>
                  <a:pt x="3344" y="982"/>
                </a:lnTo>
                <a:lnTo>
                  <a:pt x="3344" y="975"/>
                </a:lnTo>
                <a:lnTo>
                  <a:pt x="3338" y="975"/>
                </a:lnTo>
                <a:lnTo>
                  <a:pt x="3329" y="982"/>
                </a:lnTo>
                <a:lnTo>
                  <a:pt x="3315" y="982"/>
                </a:lnTo>
                <a:lnTo>
                  <a:pt x="3307" y="991"/>
                </a:lnTo>
                <a:lnTo>
                  <a:pt x="3307" y="1004"/>
                </a:lnTo>
                <a:lnTo>
                  <a:pt x="3293" y="1020"/>
                </a:lnTo>
                <a:lnTo>
                  <a:pt x="3284" y="1035"/>
                </a:lnTo>
                <a:lnTo>
                  <a:pt x="3284" y="1042"/>
                </a:lnTo>
                <a:lnTo>
                  <a:pt x="3293" y="1049"/>
                </a:lnTo>
                <a:lnTo>
                  <a:pt x="3300" y="1058"/>
                </a:lnTo>
                <a:lnTo>
                  <a:pt x="3300" y="1064"/>
                </a:lnTo>
                <a:lnTo>
                  <a:pt x="3293" y="1078"/>
                </a:lnTo>
                <a:lnTo>
                  <a:pt x="3277" y="1087"/>
                </a:lnTo>
                <a:lnTo>
                  <a:pt x="3271" y="1094"/>
                </a:lnTo>
                <a:lnTo>
                  <a:pt x="3264" y="1094"/>
                </a:lnTo>
                <a:lnTo>
                  <a:pt x="3233" y="1109"/>
                </a:lnTo>
                <a:lnTo>
                  <a:pt x="3226" y="1116"/>
                </a:lnTo>
                <a:lnTo>
                  <a:pt x="3210" y="1123"/>
                </a:lnTo>
                <a:lnTo>
                  <a:pt x="3210" y="1116"/>
                </a:lnTo>
                <a:lnTo>
                  <a:pt x="3204" y="1109"/>
                </a:lnTo>
                <a:lnTo>
                  <a:pt x="3197" y="1100"/>
                </a:lnTo>
                <a:lnTo>
                  <a:pt x="3188" y="1100"/>
                </a:lnTo>
                <a:lnTo>
                  <a:pt x="3188" y="1109"/>
                </a:lnTo>
                <a:lnTo>
                  <a:pt x="3181" y="1109"/>
                </a:lnTo>
                <a:lnTo>
                  <a:pt x="3181" y="1116"/>
                </a:lnTo>
                <a:lnTo>
                  <a:pt x="3174" y="1116"/>
                </a:lnTo>
                <a:lnTo>
                  <a:pt x="3174" y="1123"/>
                </a:lnTo>
                <a:lnTo>
                  <a:pt x="3166" y="1116"/>
                </a:lnTo>
                <a:lnTo>
                  <a:pt x="3166" y="1109"/>
                </a:lnTo>
                <a:lnTo>
                  <a:pt x="3174" y="1100"/>
                </a:lnTo>
                <a:lnTo>
                  <a:pt x="3174" y="1094"/>
                </a:lnTo>
                <a:lnTo>
                  <a:pt x="3166" y="1094"/>
                </a:lnTo>
                <a:lnTo>
                  <a:pt x="3159" y="1094"/>
                </a:lnTo>
                <a:lnTo>
                  <a:pt x="3152" y="1100"/>
                </a:lnTo>
                <a:lnTo>
                  <a:pt x="3145" y="1100"/>
                </a:lnTo>
                <a:lnTo>
                  <a:pt x="3137" y="1109"/>
                </a:lnTo>
                <a:lnTo>
                  <a:pt x="3130" y="1116"/>
                </a:lnTo>
                <a:lnTo>
                  <a:pt x="3123" y="1123"/>
                </a:lnTo>
                <a:lnTo>
                  <a:pt x="3114" y="1131"/>
                </a:lnTo>
                <a:lnTo>
                  <a:pt x="3114" y="1138"/>
                </a:lnTo>
                <a:lnTo>
                  <a:pt x="3107" y="1145"/>
                </a:lnTo>
                <a:lnTo>
                  <a:pt x="3107" y="1152"/>
                </a:lnTo>
                <a:lnTo>
                  <a:pt x="3114" y="1152"/>
                </a:lnTo>
                <a:lnTo>
                  <a:pt x="3114" y="1161"/>
                </a:lnTo>
                <a:lnTo>
                  <a:pt x="3114" y="1167"/>
                </a:lnTo>
                <a:lnTo>
                  <a:pt x="3123" y="1167"/>
                </a:lnTo>
                <a:lnTo>
                  <a:pt x="3123" y="1174"/>
                </a:lnTo>
                <a:lnTo>
                  <a:pt x="3114" y="1174"/>
                </a:lnTo>
                <a:lnTo>
                  <a:pt x="3107" y="1183"/>
                </a:lnTo>
                <a:lnTo>
                  <a:pt x="3101" y="1190"/>
                </a:lnTo>
                <a:lnTo>
                  <a:pt x="3101" y="1197"/>
                </a:lnTo>
                <a:lnTo>
                  <a:pt x="3101" y="1205"/>
                </a:lnTo>
                <a:lnTo>
                  <a:pt x="3092" y="1205"/>
                </a:lnTo>
                <a:lnTo>
                  <a:pt x="3092" y="1212"/>
                </a:lnTo>
                <a:lnTo>
                  <a:pt x="3070" y="1226"/>
                </a:lnTo>
                <a:lnTo>
                  <a:pt x="3049" y="1241"/>
                </a:lnTo>
                <a:lnTo>
                  <a:pt x="3027" y="1264"/>
                </a:lnTo>
                <a:lnTo>
                  <a:pt x="3004" y="1279"/>
                </a:lnTo>
                <a:lnTo>
                  <a:pt x="2996" y="1279"/>
                </a:lnTo>
                <a:lnTo>
                  <a:pt x="2989" y="1279"/>
                </a:lnTo>
                <a:lnTo>
                  <a:pt x="2974" y="1286"/>
                </a:lnTo>
                <a:lnTo>
                  <a:pt x="2967" y="1286"/>
                </a:lnTo>
                <a:lnTo>
                  <a:pt x="2967" y="1279"/>
                </a:lnTo>
                <a:lnTo>
                  <a:pt x="2967" y="1270"/>
                </a:lnTo>
                <a:lnTo>
                  <a:pt x="2967" y="1264"/>
                </a:lnTo>
                <a:lnTo>
                  <a:pt x="2967" y="1257"/>
                </a:lnTo>
                <a:lnTo>
                  <a:pt x="2974" y="1257"/>
                </a:lnTo>
                <a:lnTo>
                  <a:pt x="2982" y="1248"/>
                </a:lnTo>
                <a:lnTo>
                  <a:pt x="2989" y="1248"/>
                </a:lnTo>
                <a:lnTo>
                  <a:pt x="2996" y="1248"/>
                </a:lnTo>
                <a:lnTo>
                  <a:pt x="3004" y="1257"/>
                </a:lnTo>
                <a:lnTo>
                  <a:pt x="3004" y="1248"/>
                </a:lnTo>
                <a:lnTo>
                  <a:pt x="3011" y="1241"/>
                </a:lnTo>
                <a:lnTo>
                  <a:pt x="3018" y="1234"/>
                </a:lnTo>
                <a:lnTo>
                  <a:pt x="3034" y="1234"/>
                </a:lnTo>
                <a:lnTo>
                  <a:pt x="3041" y="1226"/>
                </a:lnTo>
                <a:lnTo>
                  <a:pt x="3049" y="1219"/>
                </a:lnTo>
                <a:lnTo>
                  <a:pt x="3041" y="1219"/>
                </a:lnTo>
                <a:lnTo>
                  <a:pt x="3034" y="1219"/>
                </a:lnTo>
                <a:lnTo>
                  <a:pt x="3027" y="1226"/>
                </a:lnTo>
                <a:lnTo>
                  <a:pt x="3018" y="1226"/>
                </a:lnTo>
                <a:lnTo>
                  <a:pt x="3011" y="1226"/>
                </a:lnTo>
                <a:lnTo>
                  <a:pt x="3011" y="1234"/>
                </a:lnTo>
                <a:lnTo>
                  <a:pt x="3004" y="1234"/>
                </a:lnTo>
                <a:lnTo>
                  <a:pt x="2996" y="1234"/>
                </a:lnTo>
                <a:lnTo>
                  <a:pt x="2996" y="1226"/>
                </a:lnTo>
                <a:lnTo>
                  <a:pt x="2989" y="1226"/>
                </a:lnTo>
                <a:lnTo>
                  <a:pt x="2982" y="1226"/>
                </a:lnTo>
                <a:lnTo>
                  <a:pt x="2974" y="1234"/>
                </a:lnTo>
                <a:lnTo>
                  <a:pt x="2960" y="1241"/>
                </a:lnTo>
                <a:lnTo>
                  <a:pt x="2951" y="1248"/>
                </a:lnTo>
                <a:lnTo>
                  <a:pt x="2944" y="1248"/>
                </a:lnTo>
                <a:lnTo>
                  <a:pt x="2938" y="1248"/>
                </a:lnTo>
                <a:lnTo>
                  <a:pt x="2931" y="1257"/>
                </a:lnTo>
                <a:lnTo>
                  <a:pt x="2922" y="1264"/>
                </a:lnTo>
                <a:lnTo>
                  <a:pt x="2922" y="1279"/>
                </a:lnTo>
                <a:lnTo>
                  <a:pt x="2915" y="1279"/>
                </a:lnTo>
                <a:lnTo>
                  <a:pt x="2915" y="1286"/>
                </a:lnTo>
                <a:lnTo>
                  <a:pt x="2908" y="1293"/>
                </a:lnTo>
                <a:lnTo>
                  <a:pt x="2893" y="1293"/>
                </a:lnTo>
                <a:lnTo>
                  <a:pt x="2900" y="1301"/>
                </a:lnTo>
                <a:lnTo>
                  <a:pt x="2908" y="1308"/>
                </a:lnTo>
                <a:lnTo>
                  <a:pt x="2900" y="1308"/>
                </a:lnTo>
                <a:lnTo>
                  <a:pt x="2900" y="1315"/>
                </a:lnTo>
                <a:lnTo>
                  <a:pt x="2886" y="1322"/>
                </a:lnTo>
                <a:lnTo>
                  <a:pt x="2886" y="1331"/>
                </a:lnTo>
                <a:lnTo>
                  <a:pt x="2877" y="1337"/>
                </a:lnTo>
                <a:lnTo>
                  <a:pt x="2871" y="1344"/>
                </a:lnTo>
                <a:lnTo>
                  <a:pt x="2864" y="1353"/>
                </a:lnTo>
                <a:lnTo>
                  <a:pt x="2855" y="1353"/>
                </a:lnTo>
                <a:lnTo>
                  <a:pt x="2841" y="1360"/>
                </a:lnTo>
                <a:lnTo>
                  <a:pt x="2835" y="1367"/>
                </a:lnTo>
                <a:lnTo>
                  <a:pt x="2819" y="1367"/>
                </a:lnTo>
                <a:lnTo>
                  <a:pt x="2812" y="1375"/>
                </a:lnTo>
                <a:lnTo>
                  <a:pt x="2812" y="1382"/>
                </a:lnTo>
                <a:lnTo>
                  <a:pt x="2804" y="1382"/>
                </a:lnTo>
                <a:lnTo>
                  <a:pt x="2797" y="1389"/>
                </a:lnTo>
                <a:lnTo>
                  <a:pt x="2790" y="1389"/>
                </a:lnTo>
                <a:lnTo>
                  <a:pt x="2781" y="1396"/>
                </a:lnTo>
                <a:lnTo>
                  <a:pt x="2774" y="1396"/>
                </a:lnTo>
                <a:lnTo>
                  <a:pt x="2768" y="1396"/>
                </a:lnTo>
                <a:lnTo>
                  <a:pt x="2768" y="1389"/>
                </a:lnTo>
                <a:lnTo>
                  <a:pt x="2759" y="1389"/>
                </a:lnTo>
                <a:lnTo>
                  <a:pt x="2759" y="1382"/>
                </a:lnTo>
                <a:lnTo>
                  <a:pt x="2759" y="1375"/>
                </a:lnTo>
                <a:lnTo>
                  <a:pt x="2759" y="1367"/>
                </a:lnTo>
                <a:lnTo>
                  <a:pt x="2759" y="1360"/>
                </a:lnTo>
                <a:lnTo>
                  <a:pt x="2759" y="1353"/>
                </a:lnTo>
                <a:lnTo>
                  <a:pt x="2768" y="1353"/>
                </a:lnTo>
                <a:lnTo>
                  <a:pt x="2774" y="1344"/>
                </a:lnTo>
                <a:lnTo>
                  <a:pt x="2774" y="1337"/>
                </a:lnTo>
                <a:lnTo>
                  <a:pt x="2781" y="1337"/>
                </a:lnTo>
                <a:lnTo>
                  <a:pt x="2790" y="1337"/>
                </a:lnTo>
                <a:lnTo>
                  <a:pt x="2797" y="1331"/>
                </a:lnTo>
                <a:lnTo>
                  <a:pt x="2812" y="1331"/>
                </a:lnTo>
                <a:lnTo>
                  <a:pt x="2819" y="1331"/>
                </a:lnTo>
                <a:lnTo>
                  <a:pt x="2819" y="1322"/>
                </a:lnTo>
                <a:lnTo>
                  <a:pt x="2812" y="1322"/>
                </a:lnTo>
                <a:lnTo>
                  <a:pt x="2804" y="1322"/>
                </a:lnTo>
                <a:lnTo>
                  <a:pt x="2797" y="1322"/>
                </a:lnTo>
                <a:lnTo>
                  <a:pt x="2790" y="1331"/>
                </a:lnTo>
                <a:lnTo>
                  <a:pt x="2781" y="1331"/>
                </a:lnTo>
                <a:lnTo>
                  <a:pt x="2781" y="1322"/>
                </a:lnTo>
                <a:lnTo>
                  <a:pt x="2790" y="1308"/>
                </a:lnTo>
                <a:lnTo>
                  <a:pt x="2781" y="1315"/>
                </a:lnTo>
                <a:lnTo>
                  <a:pt x="2774" y="1315"/>
                </a:lnTo>
                <a:lnTo>
                  <a:pt x="2768" y="1322"/>
                </a:lnTo>
                <a:lnTo>
                  <a:pt x="2759" y="1322"/>
                </a:lnTo>
                <a:lnTo>
                  <a:pt x="2752" y="1337"/>
                </a:lnTo>
                <a:lnTo>
                  <a:pt x="2745" y="1337"/>
                </a:lnTo>
                <a:lnTo>
                  <a:pt x="2745" y="1344"/>
                </a:lnTo>
                <a:lnTo>
                  <a:pt x="2738" y="1344"/>
                </a:lnTo>
                <a:lnTo>
                  <a:pt x="2738" y="1353"/>
                </a:lnTo>
                <a:lnTo>
                  <a:pt x="2738" y="1360"/>
                </a:lnTo>
                <a:lnTo>
                  <a:pt x="2745" y="1375"/>
                </a:lnTo>
                <a:lnTo>
                  <a:pt x="2745" y="1382"/>
                </a:lnTo>
                <a:lnTo>
                  <a:pt x="2745" y="1389"/>
                </a:lnTo>
                <a:lnTo>
                  <a:pt x="2738" y="1389"/>
                </a:lnTo>
                <a:lnTo>
                  <a:pt x="2738" y="1396"/>
                </a:lnTo>
                <a:lnTo>
                  <a:pt x="2730" y="1396"/>
                </a:lnTo>
                <a:lnTo>
                  <a:pt x="2723" y="1396"/>
                </a:lnTo>
                <a:lnTo>
                  <a:pt x="2723" y="1404"/>
                </a:lnTo>
                <a:lnTo>
                  <a:pt x="2723" y="1411"/>
                </a:lnTo>
                <a:lnTo>
                  <a:pt x="2716" y="1418"/>
                </a:lnTo>
                <a:lnTo>
                  <a:pt x="2707" y="1427"/>
                </a:lnTo>
                <a:lnTo>
                  <a:pt x="2701" y="1434"/>
                </a:lnTo>
                <a:lnTo>
                  <a:pt x="2694" y="1434"/>
                </a:lnTo>
                <a:lnTo>
                  <a:pt x="2685" y="1440"/>
                </a:lnTo>
                <a:lnTo>
                  <a:pt x="2678" y="1440"/>
                </a:lnTo>
                <a:lnTo>
                  <a:pt x="2671" y="1434"/>
                </a:lnTo>
                <a:lnTo>
                  <a:pt x="2671" y="1440"/>
                </a:lnTo>
                <a:lnTo>
                  <a:pt x="2663" y="1440"/>
                </a:lnTo>
                <a:lnTo>
                  <a:pt x="2649" y="1440"/>
                </a:lnTo>
                <a:lnTo>
                  <a:pt x="2641" y="1440"/>
                </a:lnTo>
                <a:lnTo>
                  <a:pt x="2641" y="1434"/>
                </a:lnTo>
                <a:lnTo>
                  <a:pt x="2649" y="1434"/>
                </a:lnTo>
                <a:lnTo>
                  <a:pt x="2649" y="1427"/>
                </a:lnTo>
                <a:lnTo>
                  <a:pt x="2663" y="1427"/>
                </a:lnTo>
                <a:lnTo>
                  <a:pt x="2678" y="1427"/>
                </a:lnTo>
                <a:lnTo>
                  <a:pt x="2685" y="1418"/>
                </a:lnTo>
                <a:lnTo>
                  <a:pt x="2678" y="1418"/>
                </a:lnTo>
                <a:lnTo>
                  <a:pt x="2678" y="1411"/>
                </a:lnTo>
                <a:lnTo>
                  <a:pt x="2671" y="1411"/>
                </a:lnTo>
                <a:lnTo>
                  <a:pt x="2604" y="1411"/>
                </a:lnTo>
                <a:lnTo>
                  <a:pt x="2604" y="1396"/>
                </a:lnTo>
                <a:lnTo>
                  <a:pt x="2598" y="1404"/>
                </a:lnTo>
                <a:lnTo>
                  <a:pt x="2582" y="1411"/>
                </a:lnTo>
                <a:lnTo>
                  <a:pt x="2575" y="1418"/>
                </a:lnTo>
                <a:lnTo>
                  <a:pt x="2567" y="1427"/>
                </a:lnTo>
                <a:lnTo>
                  <a:pt x="2560" y="1440"/>
                </a:lnTo>
                <a:lnTo>
                  <a:pt x="2553" y="1449"/>
                </a:lnTo>
                <a:lnTo>
                  <a:pt x="2553" y="1456"/>
                </a:lnTo>
                <a:lnTo>
                  <a:pt x="2553" y="1470"/>
                </a:lnTo>
                <a:lnTo>
                  <a:pt x="2544" y="1470"/>
                </a:lnTo>
                <a:lnTo>
                  <a:pt x="2537" y="1478"/>
                </a:lnTo>
                <a:lnTo>
                  <a:pt x="2531" y="1478"/>
                </a:lnTo>
                <a:lnTo>
                  <a:pt x="2524" y="1485"/>
                </a:lnTo>
                <a:lnTo>
                  <a:pt x="2515" y="1485"/>
                </a:lnTo>
                <a:lnTo>
                  <a:pt x="2501" y="1485"/>
                </a:lnTo>
                <a:lnTo>
                  <a:pt x="2464" y="1485"/>
                </a:lnTo>
                <a:lnTo>
                  <a:pt x="2457" y="1485"/>
                </a:lnTo>
                <a:lnTo>
                  <a:pt x="2448" y="1485"/>
                </a:lnTo>
                <a:lnTo>
                  <a:pt x="2441" y="1485"/>
                </a:lnTo>
                <a:lnTo>
                  <a:pt x="2434" y="1485"/>
                </a:lnTo>
                <a:lnTo>
                  <a:pt x="2441" y="1478"/>
                </a:lnTo>
                <a:lnTo>
                  <a:pt x="2448" y="1478"/>
                </a:lnTo>
                <a:lnTo>
                  <a:pt x="2448" y="1470"/>
                </a:lnTo>
                <a:lnTo>
                  <a:pt x="2441" y="1470"/>
                </a:lnTo>
                <a:lnTo>
                  <a:pt x="2434" y="1470"/>
                </a:lnTo>
                <a:lnTo>
                  <a:pt x="2426" y="1478"/>
                </a:lnTo>
                <a:lnTo>
                  <a:pt x="2419" y="1485"/>
                </a:lnTo>
                <a:lnTo>
                  <a:pt x="2412" y="1492"/>
                </a:lnTo>
                <a:lnTo>
                  <a:pt x="2405" y="1500"/>
                </a:lnTo>
                <a:lnTo>
                  <a:pt x="2397" y="1507"/>
                </a:lnTo>
                <a:lnTo>
                  <a:pt x="2397" y="1514"/>
                </a:lnTo>
                <a:lnTo>
                  <a:pt x="2397" y="1523"/>
                </a:lnTo>
                <a:lnTo>
                  <a:pt x="2390" y="1530"/>
                </a:lnTo>
                <a:lnTo>
                  <a:pt x="2390" y="1537"/>
                </a:lnTo>
                <a:lnTo>
                  <a:pt x="2361" y="1552"/>
                </a:lnTo>
                <a:lnTo>
                  <a:pt x="2352" y="1552"/>
                </a:lnTo>
                <a:lnTo>
                  <a:pt x="2338" y="1559"/>
                </a:lnTo>
                <a:lnTo>
                  <a:pt x="2323" y="1566"/>
                </a:lnTo>
                <a:lnTo>
                  <a:pt x="2309" y="1566"/>
                </a:lnTo>
                <a:lnTo>
                  <a:pt x="2294" y="1566"/>
                </a:lnTo>
                <a:lnTo>
                  <a:pt x="2294" y="1559"/>
                </a:lnTo>
                <a:lnTo>
                  <a:pt x="2287" y="1559"/>
                </a:lnTo>
                <a:lnTo>
                  <a:pt x="2249" y="1566"/>
                </a:lnTo>
                <a:lnTo>
                  <a:pt x="2234" y="1574"/>
                </a:lnTo>
                <a:lnTo>
                  <a:pt x="2220" y="1581"/>
                </a:lnTo>
                <a:lnTo>
                  <a:pt x="2227" y="1581"/>
                </a:lnTo>
                <a:lnTo>
                  <a:pt x="2234" y="1588"/>
                </a:lnTo>
                <a:lnTo>
                  <a:pt x="2234" y="1597"/>
                </a:lnTo>
                <a:lnTo>
                  <a:pt x="2227" y="1597"/>
                </a:lnTo>
                <a:lnTo>
                  <a:pt x="2211" y="1603"/>
                </a:lnTo>
                <a:lnTo>
                  <a:pt x="2204" y="1610"/>
                </a:lnTo>
                <a:lnTo>
                  <a:pt x="2198" y="1610"/>
                </a:lnTo>
                <a:lnTo>
                  <a:pt x="2204" y="1619"/>
                </a:lnTo>
                <a:lnTo>
                  <a:pt x="2198" y="1626"/>
                </a:lnTo>
                <a:lnTo>
                  <a:pt x="2191" y="1633"/>
                </a:lnTo>
                <a:lnTo>
                  <a:pt x="2182" y="1640"/>
                </a:lnTo>
                <a:lnTo>
                  <a:pt x="2175" y="1648"/>
                </a:lnTo>
                <a:lnTo>
                  <a:pt x="2160" y="1655"/>
                </a:lnTo>
                <a:lnTo>
                  <a:pt x="2153" y="1655"/>
                </a:lnTo>
                <a:lnTo>
                  <a:pt x="2137" y="1655"/>
                </a:lnTo>
                <a:lnTo>
                  <a:pt x="2131" y="1655"/>
                </a:lnTo>
                <a:lnTo>
                  <a:pt x="2124" y="1662"/>
                </a:lnTo>
                <a:lnTo>
                  <a:pt x="2115" y="1670"/>
                </a:lnTo>
                <a:lnTo>
                  <a:pt x="2108" y="1670"/>
                </a:lnTo>
                <a:lnTo>
                  <a:pt x="2101" y="1677"/>
                </a:lnTo>
                <a:lnTo>
                  <a:pt x="2095" y="1670"/>
                </a:lnTo>
                <a:lnTo>
                  <a:pt x="2086" y="1670"/>
                </a:lnTo>
                <a:lnTo>
                  <a:pt x="2079" y="1662"/>
                </a:lnTo>
                <a:lnTo>
                  <a:pt x="2064" y="1662"/>
                </a:lnTo>
                <a:lnTo>
                  <a:pt x="2057" y="1662"/>
                </a:lnTo>
                <a:lnTo>
                  <a:pt x="2057" y="1670"/>
                </a:lnTo>
                <a:lnTo>
                  <a:pt x="2050" y="1670"/>
                </a:lnTo>
                <a:lnTo>
                  <a:pt x="2041" y="1670"/>
                </a:lnTo>
                <a:lnTo>
                  <a:pt x="2034" y="1670"/>
                </a:lnTo>
                <a:lnTo>
                  <a:pt x="2028" y="1670"/>
                </a:lnTo>
                <a:lnTo>
                  <a:pt x="2019" y="1670"/>
                </a:lnTo>
                <a:lnTo>
                  <a:pt x="2019" y="1677"/>
                </a:lnTo>
                <a:lnTo>
                  <a:pt x="2028" y="1684"/>
                </a:lnTo>
                <a:lnTo>
                  <a:pt x="2041" y="1693"/>
                </a:lnTo>
                <a:lnTo>
                  <a:pt x="2034" y="1700"/>
                </a:lnTo>
                <a:lnTo>
                  <a:pt x="2019" y="1706"/>
                </a:lnTo>
                <a:lnTo>
                  <a:pt x="2012" y="1713"/>
                </a:lnTo>
                <a:lnTo>
                  <a:pt x="1998" y="1722"/>
                </a:lnTo>
                <a:lnTo>
                  <a:pt x="1976" y="1729"/>
                </a:lnTo>
                <a:lnTo>
                  <a:pt x="1961" y="1729"/>
                </a:lnTo>
                <a:lnTo>
                  <a:pt x="1954" y="1736"/>
                </a:lnTo>
                <a:lnTo>
                  <a:pt x="1945" y="1736"/>
                </a:lnTo>
                <a:lnTo>
                  <a:pt x="1938" y="1729"/>
                </a:lnTo>
                <a:lnTo>
                  <a:pt x="1931" y="1729"/>
                </a:lnTo>
                <a:lnTo>
                  <a:pt x="1923" y="1736"/>
                </a:lnTo>
                <a:lnTo>
                  <a:pt x="1916" y="1736"/>
                </a:lnTo>
                <a:lnTo>
                  <a:pt x="1909" y="1744"/>
                </a:lnTo>
                <a:lnTo>
                  <a:pt x="1901" y="1751"/>
                </a:lnTo>
                <a:lnTo>
                  <a:pt x="1894" y="1758"/>
                </a:lnTo>
                <a:lnTo>
                  <a:pt x="1887" y="1758"/>
                </a:lnTo>
                <a:lnTo>
                  <a:pt x="1887" y="1767"/>
                </a:lnTo>
                <a:lnTo>
                  <a:pt x="1880" y="1767"/>
                </a:lnTo>
                <a:lnTo>
                  <a:pt x="1871" y="1767"/>
                </a:lnTo>
                <a:lnTo>
                  <a:pt x="1864" y="1767"/>
                </a:lnTo>
                <a:lnTo>
                  <a:pt x="1858" y="1773"/>
                </a:lnTo>
                <a:lnTo>
                  <a:pt x="1849" y="1773"/>
                </a:lnTo>
                <a:lnTo>
                  <a:pt x="1842" y="1773"/>
                </a:lnTo>
                <a:lnTo>
                  <a:pt x="1835" y="1767"/>
                </a:lnTo>
                <a:lnTo>
                  <a:pt x="1835" y="1773"/>
                </a:lnTo>
                <a:lnTo>
                  <a:pt x="1842" y="1780"/>
                </a:lnTo>
                <a:lnTo>
                  <a:pt x="1835" y="1789"/>
                </a:lnTo>
                <a:lnTo>
                  <a:pt x="1827" y="1796"/>
                </a:lnTo>
                <a:lnTo>
                  <a:pt x="1813" y="1796"/>
                </a:lnTo>
                <a:lnTo>
                  <a:pt x="1804" y="1796"/>
                </a:lnTo>
                <a:lnTo>
                  <a:pt x="1798" y="1796"/>
                </a:lnTo>
                <a:lnTo>
                  <a:pt x="1798" y="1789"/>
                </a:lnTo>
                <a:lnTo>
                  <a:pt x="1804" y="1780"/>
                </a:lnTo>
                <a:lnTo>
                  <a:pt x="1804" y="1773"/>
                </a:lnTo>
                <a:lnTo>
                  <a:pt x="1813" y="1767"/>
                </a:lnTo>
                <a:lnTo>
                  <a:pt x="1813" y="1758"/>
                </a:lnTo>
                <a:lnTo>
                  <a:pt x="1820" y="1758"/>
                </a:lnTo>
                <a:lnTo>
                  <a:pt x="1820" y="1751"/>
                </a:lnTo>
                <a:lnTo>
                  <a:pt x="1827" y="1751"/>
                </a:lnTo>
                <a:lnTo>
                  <a:pt x="1835" y="1751"/>
                </a:lnTo>
                <a:lnTo>
                  <a:pt x="1842" y="1751"/>
                </a:lnTo>
                <a:lnTo>
                  <a:pt x="1849" y="1751"/>
                </a:lnTo>
                <a:lnTo>
                  <a:pt x="1858" y="1751"/>
                </a:lnTo>
                <a:lnTo>
                  <a:pt x="1871" y="1744"/>
                </a:lnTo>
                <a:lnTo>
                  <a:pt x="1880" y="1744"/>
                </a:lnTo>
                <a:lnTo>
                  <a:pt x="1887" y="1744"/>
                </a:lnTo>
                <a:lnTo>
                  <a:pt x="1894" y="1744"/>
                </a:lnTo>
                <a:lnTo>
                  <a:pt x="1894" y="1736"/>
                </a:lnTo>
                <a:lnTo>
                  <a:pt x="1901" y="1736"/>
                </a:lnTo>
                <a:lnTo>
                  <a:pt x="1909" y="1729"/>
                </a:lnTo>
                <a:lnTo>
                  <a:pt x="1923" y="1722"/>
                </a:lnTo>
                <a:lnTo>
                  <a:pt x="1931" y="1713"/>
                </a:lnTo>
                <a:lnTo>
                  <a:pt x="1938" y="1706"/>
                </a:lnTo>
                <a:lnTo>
                  <a:pt x="1945" y="1706"/>
                </a:lnTo>
                <a:lnTo>
                  <a:pt x="1954" y="1700"/>
                </a:lnTo>
                <a:lnTo>
                  <a:pt x="1961" y="1700"/>
                </a:lnTo>
                <a:lnTo>
                  <a:pt x="1967" y="1700"/>
                </a:lnTo>
                <a:lnTo>
                  <a:pt x="1976" y="1693"/>
                </a:lnTo>
                <a:lnTo>
                  <a:pt x="1983" y="1684"/>
                </a:lnTo>
                <a:lnTo>
                  <a:pt x="1990" y="1677"/>
                </a:lnTo>
                <a:lnTo>
                  <a:pt x="1998" y="1670"/>
                </a:lnTo>
                <a:lnTo>
                  <a:pt x="1983" y="1677"/>
                </a:lnTo>
                <a:lnTo>
                  <a:pt x="1961" y="1684"/>
                </a:lnTo>
                <a:lnTo>
                  <a:pt x="1945" y="1684"/>
                </a:lnTo>
                <a:lnTo>
                  <a:pt x="1938" y="1693"/>
                </a:lnTo>
                <a:lnTo>
                  <a:pt x="1931" y="1700"/>
                </a:lnTo>
                <a:lnTo>
                  <a:pt x="1923" y="1706"/>
                </a:lnTo>
                <a:lnTo>
                  <a:pt x="1916" y="1706"/>
                </a:lnTo>
                <a:lnTo>
                  <a:pt x="1909" y="1722"/>
                </a:lnTo>
                <a:lnTo>
                  <a:pt x="1901" y="1722"/>
                </a:lnTo>
                <a:lnTo>
                  <a:pt x="1901" y="1729"/>
                </a:lnTo>
                <a:lnTo>
                  <a:pt x="1894" y="1729"/>
                </a:lnTo>
                <a:lnTo>
                  <a:pt x="1887" y="1729"/>
                </a:lnTo>
                <a:lnTo>
                  <a:pt x="1880" y="1729"/>
                </a:lnTo>
                <a:lnTo>
                  <a:pt x="1880" y="1736"/>
                </a:lnTo>
                <a:lnTo>
                  <a:pt x="1871" y="1736"/>
                </a:lnTo>
                <a:lnTo>
                  <a:pt x="1864" y="1744"/>
                </a:lnTo>
                <a:lnTo>
                  <a:pt x="1858" y="1744"/>
                </a:lnTo>
                <a:lnTo>
                  <a:pt x="1849" y="1736"/>
                </a:lnTo>
                <a:lnTo>
                  <a:pt x="1842" y="1736"/>
                </a:lnTo>
                <a:lnTo>
                  <a:pt x="1835" y="1736"/>
                </a:lnTo>
                <a:lnTo>
                  <a:pt x="1827" y="1736"/>
                </a:lnTo>
                <a:lnTo>
                  <a:pt x="1820" y="1736"/>
                </a:lnTo>
                <a:lnTo>
                  <a:pt x="1813" y="1736"/>
                </a:lnTo>
                <a:lnTo>
                  <a:pt x="1820" y="1729"/>
                </a:lnTo>
                <a:lnTo>
                  <a:pt x="1827" y="1722"/>
                </a:lnTo>
                <a:lnTo>
                  <a:pt x="1827" y="1706"/>
                </a:lnTo>
                <a:lnTo>
                  <a:pt x="1835" y="1700"/>
                </a:lnTo>
                <a:lnTo>
                  <a:pt x="1827" y="1700"/>
                </a:lnTo>
                <a:lnTo>
                  <a:pt x="1820" y="1706"/>
                </a:lnTo>
                <a:lnTo>
                  <a:pt x="1813" y="1706"/>
                </a:lnTo>
                <a:lnTo>
                  <a:pt x="1804" y="1713"/>
                </a:lnTo>
                <a:lnTo>
                  <a:pt x="1798" y="1722"/>
                </a:lnTo>
                <a:lnTo>
                  <a:pt x="1791" y="1729"/>
                </a:lnTo>
                <a:lnTo>
                  <a:pt x="1791" y="1744"/>
                </a:lnTo>
                <a:lnTo>
                  <a:pt x="1784" y="1758"/>
                </a:lnTo>
                <a:lnTo>
                  <a:pt x="1775" y="1773"/>
                </a:lnTo>
                <a:lnTo>
                  <a:pt x="1775" y="1780"/>
                </a:lnTo>
                <a:lnTo>
                  <a:pt x="1768" y="1789"/>
                </a:lnTo>
                <a:lnTo>
                  <a:pt x="1761" y="1796"/>
                </a:lnTo>
                <a:lnTo>
                  <a:pt x="1753" y="1803"/>
                </a:lnTo>
                <a:lnTo>
                  <a:pt x="1746" y="1803"/>
                </a:lnTo>
                <a:lnTo>
                  <a:pt x="1731" y="1809"/>
                </a:lnTo>
                <a:lnTo>
                  <a:pt x="1724" y="1809"/>
                </a:lnTo>
                <a:lnTo>
                  <a:pt x="1717" y="1818"/>
                </a:lnTo>
                <a:lnTo>
                  <a:pt x="1701" y="1818"/>
                </a:lnTo>
                <a:lnTo>
                  <a:pt x="1672" y="1825"/>
                </a:lnTo>
                <a:lnTo>
                  <a:pt x="1665" y="1818"/>
                </a:lnTo>
                <a:lnTo>
                  <a:pt x="1665" y="1809"/>
                </a:lnTo>
                <a:lnTo>
                  <a:pt x="1657" y="1809"/>
                </a:lnTo>
                <a:lnTo>
                  <a:pt x="1643" y="1818"/>
                </a:lnTo>
                <a:lnTo>
                  <a:pt x="1634" y="1825"/>
                </a:lnTo>
                <a:lnTo>
                  <a:pt x="1605" y="1847"/>
                </a:lnTo>
                <a:lnTo>
                  <a:pt x="1590" y="1854"/>
                </a:lnTo>
                <a:lnTo>
                  <a:pt x="1576" y="1863"/>
                </a:lnTo>
                <a:lnTo>
                  <a:pt x="1569" y="1863"/>
                </a:lnTo>
                <a:lnTo>
                  <a:pt x="1561" y="1863"/>
                </a:lnTo>
                <a:lnTo>
                  <a:pt x="1554" y="1863"/>
                </a:lnTo>
                <a:lnTo>
                  <a:pt x="1547" y="1870"/>
                </a:lnTo>
                <a:lnTo>
                  <a:pt x="1538" y="1870"/>
                </a:lnTo>
                <a:lnTo>
                  <a:pt x="1531" y="1876"/>
                </a:lnTo>
                <a:lnTo>
                  <a:pt x="1525" y="1870"/>
                </a:lnTo>
                <a:lnTo>
                  <a:pt x="1509" y="1854"/>
                </a:lnTo>
                <a:lnTo>
                  <a:pt x="1502" y="1870"/>
                </a:lnTo>
                <a:lnTo>
                  <a:pt x="1487" y="1876"/>
                </a:lnTo>
                <a:lnTo>
                  <a:pt x="1480" y="1883"/>
                </a:lnTo>
                <a:lnTo>
                  <a:pt x="1464" y="1892"/>
                </a:lnTo>
                <a:lnTo>
                  <a:pt x="1451" y="1892"/>
                </a:lnTo>
                <a:lnTo>
                  <a:pt x="1442" y="1899"/>
                </a:lnTo>
                <a:lnTo>
                  <a:pt x="1428" y="1899"/>
                </a:lnTo>
                <a:lnTo>
                  <a:pt x="1413" y="1899"/>
                </a:lnTo>
                <a:lnTo>
                  <a:pt x="1413" y="1892"/>
                </a:lnTo>
                <a:lnTo>
                  <a:pt x="1413" y="1883"/>
                </a:lnTo>
                <a:lnTo>
                  <a:pt x="1420" y="1883"/>
                </a:lnTo>
                <a:lnTo>
                  <a:pt x="1420" y="1876"/>
                </a:lnTo>
                <a:lnTo>
                  <a:pt x="1428" y="1870"/>
                </a:lnTo>
                <a:lnTo>
                  <a:pt x="1435" y="1870"/>
                </a:lnTo>
                <a:lnTo>
                  <a:pt x="1435" y="1863"/>
                </a:lnTo>
                <a:lnTo>
                  <a:pt x="1435" y="1854"/>
                </a:lnTo>
                <a:lnTo>
                  <a:pt x="1428" y="1854"/>
                </a:lnTo>
                <a:lnTo>
                  <a:pt x="1420" y="1854"/>
                </a:lnTo>
                <a:lnTo>
                  <a:pt x="1420" y="1847"/>
                </a:lnTo>
                <a:lnTo>
                  <a:pt x="1428" y="1840"/>
                </a:lnTo>
                <a:lnTo>
                  <a:pt x="1428" y="1832"/>
                </a:lnTo>
                <a:lnTo>
                  <a:pt x="1428" y="1825"/>
                </a:lnTo>
                <a:lnTo>
                  <a:pt x="1420" y="1825"/>
                </a:lnTo>
                <a:lnTo>
                  <a:pt x="1406" y="1832"/>
                </a:lnTo>
                <a:lnTo>
                  <a:pt x="1406" y="1840"/>
                </a:lnTo>
                <a:lnTo>
                  <a:pt x="1398" y="1847"/>
                </a:lnTo>
                <a:lnTo>
                  <a:pt x="1391" y="1854"/>
                </a:lnTo>
                <a:lnTo>
                  <a:pt x="1391" y="1863"/>
                </a:lnTo>
                <a:lnTo>
                  <a:pt x="1391" y="1870"/>
                </a:lnTo>
                <a:lnTo>
                  <a:pt x="1398" y="1870"/>
                </a:lnTo>
                <a:lnTo>
                  <a:pt x="1398" y="1876"/>
                </a:lnTo>
                <a:lnTo>
                  <a:pt x="1391" y="1876"/>
                </a:lnTo>
                <a:lnTo>
                  <a:pt x="1384" y="1876"/>
                </a:lnTo>
                <a:lnTo>
                  <a:pt x="1375" y="1870"/>
                </a:lnTo>
                <a:lnTo>
                  <a:pt x="1368" y="1870"/>
                </a:lnTo>
                <a:lnTo>
                  <a:pt x="1361" y="1870"/>
                </a:lnTo>
                <a:lnTo>
                  <a:pt x="1355" y="1870"/>
                </a:lnTo>
                <a:lnTo>
                  <a:pt x="1346" y="1870"/>
                </a:lnTo>
                <a:lnTo>
                  <a:pt x="1339" y="1870"/>
                </a:lnTo>
                <a:lnTo>
                  <a:pt x="1332" y="1876"/>
                </a:lnTo>
                <a:lnTo>
                  <a:pt x="1324" y="1876"/>
                </a:lnTo>
                <a:lnTo>
                  <a:pt x="1317" y="1876"/>
                </a:lnTo>
                <a:lnTo>
                  <a:pt x="1310" y="1876"/>
                </a:lnTo>
                <a:lnTo>
                  <a:pt x="1301" y="1876"/>
                </a:lnTo>
                <a:lnTo>
                  <a:pt x="1301" y="1883"/>
                </a:lnTo>
                <a:lnTo>
                  <a:pt x="1294" y="1892"/>
                </a:lnTo>
                <a:lnTo>
                  <a:pt x="1288" y="1899"/>
                </a:lnTo>
                <a:lnTo>
                  <a:pt x="1288" y="1906"/>
                </a:lnTo>
                <a:lnTo>
                  <a:pt x="1294" y="1906"/>
                </a:lnTo>
                <a:lnTo>
                  <a:pt x="1301" y="1906"/>
                </a:lnTo>
                <a:lnTo>
                  <a:pt x="1310" y="1899"/>
                </a:lnTo>
                <a:lnTo>
                  <a:pt x="1317" y="1899"/>
                </a:lnTo>
                <a:lnTo>
                  <a:pt x="1324" y="1892"/>
                </a:lnTo>
                <a:lnTo>
                  <a:pt x="1332" y="1892"/>
                </a:lnTo>
                <a:lnTo>
                  <a:pt x="1332" y="1883"/>
                </a:lnTo>
                <a:lnTo>
                  <a:pt x="1339" y="1883"/>
                </a:lnTo>
                <a:lnTo>
                  <a:pt x="1346" y="1876"/>
                </a:lnTo>
                <a:lnTo>
                  <a:pt x="1355" y="1876"/>
                </a:lnTo>
                <a:lnTo>
                  <a:pt x="1361" y="1883"/>
                </a:lnTo>
                <a:lnTo>
                  <a:pt x="1368" y="1892"/>
                </a:lnTo>
                <a:lnTo>
                  <a:pt x="1368" y="1899"/>
                </a:lnTo>
                <a:lnTo>
                  <a:pt x="1361" y="1899"/>
                </a:lnTo>
                <a:lnTo>
                  <a:pt x="1346" y="1906"/>
                </a:lnTo>
                <a:lnTo>
                  <a:pt x="1332" y="1914"/>
                </a:lnTo>
                <a:lnTo>
                  <a:pt x="1324" y="1921"/>
                </a:lnTo>
                <a:lnTo>
                  <a:pt x="1317" y="1921"/>
                </a:lnTo>
                <a:lnTo>
                  <a:pt x="1310" y="1928"/>
                </a:lnTo>
                <a:lnTo>
                  <a:pt x="1301" y="1937"/>
                </a:lnTo>
                <a:lnTo>
                  <a:pt x="1294" y="1937"/>
                </a:lnTo>
                <a:lnTo>
                  <a:pt x="1288" y="1937"/>
                </a:lnTo>
                <a:lnTo>
                  <a:pt x="1279" y="1937"/>
                </a:lnTo>
                <a:lnTo>
                  <a:pt x="1272" y="1928"/>
                </a:lnTo>
                <a:lnTo>
                  <a:pt x="1265" y="1937"/>
                </a:lnTo>
                <a:lnTo>
                  <a:pt x="1250" y="1943"/>
                </a:lnTo>
                <a:lnTo>
                  <a:pt x="1228" y="1943"/>
                </a:lnTo>
                <a:lnTo>
                  <a:pt x="1221" y="1950"/>
                </a:lnTo>
                <a:lnTo>
                  <a:pt x="1205" y="1950"/>
                </a:lnTo>
                <a:lnTo>
                  <a:pt x="1198" y="1957"/>
                </a:lnTo>
                <a:lnTo>
                  <a:pt x="1191" y="1966"/>
                </a:lnTo>
                <a:lnTo>
                  <a:pt x="1183" y="1973"/>
                </a:lnTo>
                <a:lnTo>
                  <a:pt x="1176" y="1973"/>
                </a:lnTo>
                <a:lnTo>
                  <a:pt x="1169" y="1973"/>
                </a:lnTo>
                <a:lnTo>
                  <a:pt x="1161" y="1973"/>
                </a:lnTo>
                <a:lnTo>
                  <a:pt x="1154" y="1966"/>
                </a:lnTo>
                <a:lnTo>
                  <a:pt x="1147" y="1966"/>
                </a:lnTo>
                <a:lnTo>
                  <a:pt x="1140" y="1966"/>
                </a:lnTo>
                <a:lnTo>
                  <a:pt x="1131" y="1966"/>
                </a:lnTo>
                <a:lnTo>
                  <a:pt x="1125" y="1973"/>
                </a:lnTo>
                <a:lnTo>
                  <a:pt x="1118" y="1979"/>
                </a:lnTo>
                <a:lnTo>
                  <a:pt x="1109" y="1979"/>
                </a:lnTo>
                <a:lnTo>
                  <a:pt x="1095" y="1988"/>
                </a:lnTo>
                <a:lnTo>
                  <a:pt x="1080" y="1995"/>
                </a:lnTo>
                <a:lnTo>
                  <a:pt x="1073" y="2002"/>
                </a:lnTo>
                <a:lnTo>
                  <a:pt x="1058" y="2002"/>
                </a:lnTo>
                <a:lnTo>
                  <a:pt x="1073" y="2010"/>
                </a:lnTo>
                <a:lnTo>
                  <a:pt x="1058" y="2017"/>
                </a:lnTo>
                <a:lnTo>
                  <a:pt x="1051" y="2017"/>
                </a:lnTo>
                <a:lnTo>
                  <a:pt x="1044" y="2017"/>
                </a:lnTo>
                <a:lnTo>
                  <a:pt x="1035" y="2017"/>
                </a:lnTo>
                <a:lnTo>
                  <a:pt x="1028" y="2017"/>
                </a:lnTo>
                <a:lnTo>
                  <a:pt x="1035" y="2010"/>
                </a:lnTo>
                <a:lnTo>
                  <a:pt x="1044" y="2010"/>
                </a:lnTo>
                <a:lnTo>
                  <a:pt x="1051" y="2002"/>
                </a:lnTo>
                <a:lnTo>
                  <a:pt x="1058" y="1995"/>
                </a:lnTo>
                <a:lnTo>
                  <a:pt x="1064" y="1988"/>
                </a:lnTo>
                <a:lnTo>
                  <a:pt x="1080" y="1973"/>
                </a:lnTo>
                <a:lnTo>
                  <a:pt x="1080" y="1966"/>
                </a:lnTo>
                <a:lnTo>
                  <a:pt x="1080" y="1957"/>
                </a:lnTo>
                <a:lnTo>
                  <a:pt x="1087" y="1957"/>
                </a:lnTo>
                <a:lnTo>
                  <a:pt x="1095" y="1950"/>
                </a:lnTo>
                <a:lnTo>
                  <a:pt x="1102" y="1943"/>
                </a:lnTo>
                <a:lnTo>
                  <a:pt x="1095" y="1943"/>
                </a:lnTo>
                <a:lnTo>
                  <a:pt x="1080" y="1943"/>
                </a:lnTo>
                <a:lnTo>
                  <a:pt x="1073" y="1943"/>
                </a:lnTo>
                <a:lnTo>
                  <a:pt x="1073" y="1950"/>
                </a:lnTo>
                <a:lnTo>
                  <a:pt x="1064" y="1950"/>
                </a:lnTo>
                <a:lnTo>
                  <a:pt x="1064" y="1943"/>
                </a:lnTo>
                <a:lnTo>
                  <a:pt x="1073" y="1943"/>
                </a:lnTo>
                <a:lnTo>
                  <a:pt x="1073" y="1937"/>
                </a:lnTo>
                <a:lnTo>
                  <a:pt x="1073" y="1928"/>
                </a:lnTo>
                <a:lnTo>
                  <a:pt x="1064" y="1928"/>
                </a:lnTo>
                <a:lnTo>
                  <a:pt x="1058" y="1937"/>
                </a:lnTo>
                <a:lnTo>
                  <a:pt x="1051" y="1943"/>
                </a:lnTo>
                <a:lnTo>
                  <a:pt x="1044" y="1950"/>
                </a:lnTo>
                <a:lnTo>
                  <a:pt x="1035" y="1966"/>
                </a:lnTo>
                <a:lnTo>
                  <a:pt x="1028" y="1966"/>
                </a:lnTo>
                <a:lnTo>
                  <a:pt x="1013" y="1966"/>
                </a:lnTo>
                <a:lnTo>
                  <a:pt x="984" y="1966"/>
                </a:lnTo>
                <a:lnTo>
                  <a:pt x="968" y="1973"/>
                </a:lnTo>
                <a:lnTo>
                  <a:pt x="961" y="1973"/>
                </a:lnTo>
                <a:lnTo>
                  <a:pt x="955" y="1973"/>
                </a:lnTo>
                <a:lnTo>
                  <a:pt x="946" y="1979"/>
                </a:lnTo>
                <a:lnTo>
                  <a:pt x="946" y="1988"/>
                </a:lnTo>
                <a:lnTo>
                  <a:pt x="939" y="1988"/>
                </a:lnTo>
                <a:lnTo>
                  <a:pt x="932" y="1988"/>
                </a:lnTo>
                <a:lnTo>
                  <a:pt x="932" y="1995"/>
                </a:lnTo>
                <a:lnTo>
                  <a:pt x="932" y="2002"/>
                </a:lnTo>
                <a:lnTo>
                  <a:pt x="925" y="2002"/>
                </a:lnTo>
                <a:lnTo>
                  <a:pt x="925" y="2010"/>
                </a:lnTo>
                <a:lnTo>
                  <a:pt x="917" y="2017"/>
                </a:lnTo>
                <a:lnTo>
                  <a:pt x="917" y="2024"/>
                </a:lnTo>
                <a:lnTo>
                  <a:pt x="917" y="2033"/>
                </a:lnTo>
                <a:lnTo>
                  <a:pt x="910" y="2033"/>
                </a:lnTo>
                <a:lnTo>
                  <a:pt x="903" y="2040"/>
                </a:lnTo>
                <a:lnTo>
                  <a:pt x="894" y="2040"/>
                </a:lnTo>
                <a:lnTo>
                  <a:pt x="888" y="2040"/>
                </a:lnTo>
                <a:lnTo>
                  <a:pt x="881" y="2040"/>
                </a:lnTo>
                <a:lnTo>
                  <a:pt x="872" y="2046"/>
                </a:lnTo>
                <a:lnTo>
                  <a:pt x="872" y="2053"/>
                </a:lnTo>
                <a:lnTo>
                  <a:pt x="865" y="2053"/>
                </a:lnTo>
                <a:lnTo>
                  <a:pt x="858" y="2053"/>
                </a:lnTo>
                <a:lnTo>
                  <a:pt x="850" y="2062"/>
                </a:lnTo>
                <a:lnTo>
                  <a:pt x="843" y="2062"/>
                </a:lnTo>
                <a:lnTo>
                  <a:pt x="843" y="2040"/>
                </a:lnTo>
                <a:lnTo>
                  <a:pt x="829" y="2040"/>
                </a:lnTo>
                <a:lnTo>
                  <a:pt x="821" y="2046"/>
                </a:lnTo>
                <a:lnTo>
                  <a:pt x="814" y="2046"/>
                </a:lnTo>
                <a:lnTo>
                  <a:pt x="814" y="2053"/>
                </a:lnTo>
                <a:lnTo>
                  <a:pt x="798" y="2062"/>
                </a:lnTo>
                <a:lnTo>
                  <a:pt x="791" y="2069"/>
                </a:lnTo>
                <a:lnTo>
                  <a:pt x="785" y="2069"/>
                </a:lnTo>
                <a:lnTo>
                  <a:pt x="776" y="2069"/>
                </a:lnTo>
                <a:lnTo>
                  <a:pt x="769" y="2076"/>
                </a:lnTo>
                <a:lnTo>
                  <a:pt x="754" y="2084"/>
                </a:lnTo>
                <a:lnTo>
                  <a:pt x="747" y="2084"/>
                </a:lnTo>
                <a:lnTo>
                  <a:pt x="747" y="2091"/>
                </a:lnTo>
                <a:lnTo>
                  <a:pt x="740" y="2091"/>
                </a:lnTo>
                <a:lnTo>
                  <a:pt x="740" y="2084"/>
                </a:lnTo>
                <a:lnTo>
                  <a:pt x="731" y="2084"/>
                </a:lnTo>
                <a:lnTo>
                  <a:pt x="731" y="2076"/>
                </a:lnTo>
                <a:lnTo>
                  <a:pt x="740" y="2069"/>
                </a:lnTo>
                <a:lnTo>
                  <a:pt x="747" y="2053"/>
                </a:lnTo>
                <a:lnTo>
                  <a:pt x="754" y="2046"/>
                </a:lnTo>
                <a:lnTo>
                  <a:pt x="762" y="2033"/>
                </a:lnTo>
                <a:lnTo>
                  <a:pt x="769" y="2024"/>
                </a:lnTo>
                <a:lnTo>
                  <a:pt x="740" y="2024"/>
                </a:lnTo>
                <a:lnTo>
                  <a:pt x="747" y="2017"/>
                </a:lnTo>
                <a:lnTo>
                  <a:pt x="754" y="2010"/>
                </a:lnTo>
                <a:lnTo>
                  <a:pt x="762" y="2002"/>
                </a:lnTo>
                <a:lnTo>
                  <a:pt x="762" y="1995"/>
                </a:lnTo>
                <a:lnTo>
                  <a:pt x="747" y="2002"/>
                </a:lnTo>
                <a:lnTo>
                  <a:pt x="740" y="2010"/>
                </a:lnTo>
                <a:lnTo>
                  <a:pt x="731" y="2017"/>
                </a:lnTo>
                <a:lnTo>
                  <a:pt x="731" y="2024"/>
                </a:lnTo>
                <a:lnTo>
                  <a:pt x="731" y="2033"/>
                </a:lnTo>
                <a:lnTo>
                  <a:pt x="725" y="2040"/>
                </a:lnTo>
                <a:lnTo>
                  <a:pt x="711" y="2040"/>
                </a:lnTo>
                <a:lnTo>
                  <a:pt x="702" y="2046"/>
                </a:lnTo>
                <a:lnTo>
                  <a:pt x="695" y="2046"/>
                </a:lnTo>
                <a:lnTo>
                  <a:pt x="695" y="2053"/>
                </a:lnTo>
                <a:lnTo>
                  <a:pt x="702" y="2053"/>
                </a:lnTo>
                <a:lnTo>
                  <a:pt x="695" y="2062"/>
                </a:lnTo>
                <a:lnTo>
                  <a:pt x="695" y="2069"/>
                </a:lnTo>
                <a:lnTo>
                  <a:pt x="688" y="2069"/>
                </a:lnTo>
                <a:lnTo>
                  <a:pt x="680" y="2076"/>
                </a:lnTo>
                <a:lnTo>
                  <a:pt x="673" y="2076"/>
                </a:lnTo>
                <a:lnTo>
                  <a:pt x="666" y="2076"/>
                </a:lnTo>
                <a:lnTo>
                  <a:pt x="666" y="2084"/>
                </a:lnTo>
                <a:lnTo>
                  <a:pt x="658" y="2084"/>
                </a:lnTo>
                <a:lnTo>
                  <a:pt x="651" y="2084"/>
                </a:lnTo>
                <a:lnTo>
                  <a:pt x="644" y="2091"/>
                </a:lnTo>
                <a:lnTo>
                  <a:pt x="635" y="2091"/>
                </a:lnTo>
                <a:lnTo>
                  <a:pt x="628" y="2084"/>
                </a:lnTo>
                <a:lnTo>
                  <a:pt x="628" y="2076"/>
                </a:lnTo>
                <a:lnTo>
                  <a:pt x="628" y="2069"/>
                </a:lnTo>
                <a:lnTo>
                  <a:pt x="606" y="2076"/>
                </a:lnTo>
                <a:lnTo>
                  <a:pt x="584" y="2084"/>
                </a:lnTo>
                <a:lnTo>
                  <a:pt x="548" y="2098"/>
                </a:lnTo>
                <a:lnTo>
                  <a:pt x="548" y="2106"/>
                </a:lnTo>
                <a:lnTo>
                  <a:pt x="555" y="2113"/>
                </a:lnTo>
                <a:lnTo>
                  <a:pt x="561" y="2113"/>
                </a:lnTo>
                <a:lnTo>
                  <a:pt x="570" y="2113"/>
                </a:lnTo>
                <a:lnTo>
                  <a:pt x="577" y="2113"/>
                </a:lnTo>
                <a:lnTo>
                  <a:pt x="577" y="2120"/>
                </a:lnTo>
                <a:lnTo>
                  <a:pt x="570" y="2127"/>
                </a:lnTo>
                <a:lnTo>
                  <a:pt x="570" y="2136"/>
                </a:lnTo>
                <a:lnTo>
                  <a:pt x="561" y="2136"/>
                </a:lnTo>
                <a:lnTo>
                  <a:pt x="555" y="2136"/>
                </a:lnTo>
                <a:lnTo>
                  <a:pt x="548" y="2136"/>
                </a:lnTo>
                <a:lnTo>
                  <a:pt x="539" y="2136"/>
                </a:lnTo>
                <a:lnTo>
                  <a:pt x="532" y="2136"/>
                </a:lnTo>
                <a:lnTo>
                  <a:pt x="525" y="2136"/>
                </a:lnTo>
                <a:lnTo>
                  <a:pt x="518" y="2143"/>
                </a:lnTo>
                <a:lnTo>
                  <a:pt x="510" y="2143"/>
                </a:lnTo>
                <a:lnTo>
                  <a:pt x="510" y="2136"/>
                </a:lnTo>
                <a:lnTo>
                  <a:pt x="503" y="2136"/>
                </a:lnTo>
                <a:lnTo>
                  <a:pt x="510" y="2127"/>
                </a:lnTo>
                <a:lnTo>
                  <a:pt x="510" y="2120"/>
                </a:lnTo>
                <a:lnTo>
                  <a:pt x="503" y="2113"/>
                </a:lnTo>
                <a:lnTo>
                  <a:pt x="496" y="2113"/>
                </a:lnTo>
                <a:lnTo>
                  <a:pt x="488" y="2106"/>
                </a:lnTo>
                <a:lnTo>
                  <a:pt x="481" y="2106"/>
                </a:lnTo>
                <a:lnTo>
                  <a:pt x="474" y="2106"/>
                </a:lnTo>
                <a:lnTo>
                  <a:pt x="465" y="2106"/>
                </a:lnTo>
                <a:lnTo>
                  <a:pt x="452" y="2113"/>
                </a:lnTo>
                <a:lnTo>
                  <a:pt x="443" y="2113"/>
                </a:lnTo>
                <a:lnTo>
                  <a:pt x="436" y="2113"/>
                </a:lnTo>
                <a:lnTo>
                  <a:pt x="436" y="2106"/>
                </a:lnTo>
                <a:lnTo>
                  <a:pt x="429" y="2106"/>
                </a:lnTo>
                <a:lnTo>
                  <a:pt x="429" y="2098"/>
                </a:lnTo>
                <a:lnTo>
                  <a:pt x="429" y="2091"/>
                </a:lnTo>
                <a:lnTo>
                  <a:pt x="436" y="2084"/>
                </a:lnTo>
                <a:lnTo>
                  <a:pt x="436" y="2076"/>
                </a:lnTo>
                <a:lnTo>
                  <a:pt x="443" y="2076"/>
                </a:lnTo>
                <a:lnTo>
                  <a:pt x="443" y="2069"/>
                </a:lnTo>
                <a:lnTo>
                  <a:pt x="421" y="2076"/>
                </a:lnTo>
                <a:lnTo>
                  <a:pt x="414" y="2084"/>
                </a:lnTo>
                <a:lnTo>
                  <a:pt x="407" y="2091"/>
                </a:lnTo>
                <a:lnTo>
                  <a:pt x="400" y="2091"/>
                </a:lnTo>
                <a:lnTo>
                  <a:pt x="391" y="2098"/>
                </a:lnTo>
                <a:lnTo>
                  <a:pt x="385" y="2098"/>
                </a:lnTo>
                <a:lnTo>
                  <a:pt x="378" y="2098"/>
                </a:lnTo>
                <a:lnTo>
                  <a:pt x="369" y="2091"/>
                </a:lnTo>
                <a:lnTo>
                  <a:pt x="362" y="2091"/>
                </a:lnTo>
                <a:lnTo>
                  <a:pt x="362" y="2084"/>
                </a:lnTo>
                <a:lnTo>
                  <a:pt x="362" y="2076"/>
                </a:lnTo>
                <a:lnTo>
                  <a:pt x="369" y="2069"/>
                </a:lnTo>
                <a:lnTo>
                  <a:pt x="378" y="2053"/>
                </a:lnTo>
                <a:lnTo>
                  <a:pt x="385" y="2053"/>
                </a:lnTo>
                <a:lnTo>
                  <a:pt x="391" y="2046"/>
                </a:lnTo>
                <a:lnTo>
                  <a:pt x="385" y="2046"/>
                </a:lnTo>
                <a:lnTo>
                  <a:pt x="378" y="2046"/>
                </a:lnTo>
                <a:lnTo>
                  <a:pt x="369" y="2053"/>
                </a:lnTo>
                <a:lnTo>
                  <a:pt x="362" y="2062"/>
                </a:lnTo>
                <a:lnTo>
                  <a:pt x="362" y="2069"/>
                </a:lnTo>
                <a:lnTo>
                  <a:pt x="355" y="2076"/>
                </a:lnTo>
                <a:lnTo>
                  <a:pt x="347" y="2076"/>
                </a:lnTo>
                <a:lnTo>
                  <a:pt x="340" y="2084"/>
                </a:lnTo>
                <a:lnTo>
                  <a:pt x="333" y="2084"/>
                </a:lnTo>
                <a:lnTo>
                  <a:pt x="318" y="2084"/>
                </a:lnTo>
                <a:lnTo>
                  <a:pt x="304" y="2091"/>
                </a:lnTo>
                <a:lnTo>
                  <a:pt x="295" y="2091"/>
                </a:lnTo>
                <a:lnTo>
                  <a:pt x="288" y="2091"/>
                </a:lnTo>
                <a:lnTo>
                  <a:pt x="282" y="2091"/>
                </a:lnTo>
                <a:lnTo>
                  <a:pt x="273" y="2084"/>
                </a:lnTo>
                <a:lnTo>
                  <a:pt x="273" y="2076"/>
                </a:lnTo>
                <a:lnTo>
                  <a:pt x="273" y="2069"/>
                </a:lnTo>
                <a:lnTo>
                  <a:pt x="266" y="2069"/>
                </a:lnTo>
                <a:lnTo>
                  <a:pt x="266" y="2062"/>
                </a:lnTo>
                <a:lnTo>
                  <a:pt x="259" y="2062"/>
                </a:lnTo>
                <a:lnTo>
                  <a:pt x="251" y="2062"/>
                </a:lnTo>
                <a:lnTo>
                  <a:pt x="244" y="2069"/>
                </a:lnTo>
                <a:lnTo>
                  <a:pt x="237" y="2069"/>
                </a:lnTo>
                <a:lnTo>
                  <a:pt x="228" y="2076"/>
                </a:lnTo>
                <a:lnTo>
                  <a:pt x="221" y="2076"/>
                </a:lnTo>
                <a:lnTo>
                  <a:pt x="215" y="2069"/>
                </a:lnTo>
                <a:lnTo>
                  <a:pt x="206" y="2062"/>
                </a:lnTo>
                <a:lnTo>
                  <a:pt x="206" y="2053"/>
                </a:lnTo>
                <a:lnTo>
                  <a:pt x="215" y="2046"/>
                </a:lnTo>
                <a:lnTo>
                  <a:pt x="244" y="2017"/>
                </a:lnTo>
                <a:lnTo>
                  <a:pt x="237" y="2017"/>
                </a:lnTo>
                <a:lnTo>
                  <a:pt x="228" y="2017"/>
                </a:lnTo>
                <a:lnTo>
                  <a:pt x="221" y="2017"/>
                </a:lnTo>
                <a:lnTo>
                  <a:pt x="215" y="2024"/>
                </a:lnTo>
                <a:lnTo>
                  <a:pt x="206" y="2033"/>
                </a:lnTo>
                <a:lnTo>
                  <a:pt x="199" y="2033"/>
                </a:lnTo>
                <a:lnTo>
                  <a:pt x="192" y="2040"/>
                </a:lnTo>
                <a:lnTo>
                  <a:pt x="185" y="2040"/>
                </a:lnTo>
                <a:lnTo>
                  <a:pt x="177" y="2040"/>
                </a:lnTo>
                <a:lnTo>
                  <a:pt x="170" y="2040"/>
                </a:lnTo>
                <a:lnTo>
                  <a:pt x="163" y="2040"/>
                </a:lnTo>
                <a:lnTo>
                  <a:pt x="155" y="2040"/>
                </a:lnTo>
                <a:lnTo>
                  <a:pt x="148" y="2033"/>
                </a:lnTo>
                <a:lnTo>
                  <a:pt x="148" y="2024"/>
                </a:lnTo>
                <a:lnTo>
                  <a:pt x="163" y="2010"/>
                </a:lnTo>
                <a:lnTo>
                  <a:pt x="170" y="2002"/>
                </a:lnTo>
                <a:lnTo>
                  <a:pt x="163" y="1995"/>
                </a:lnTo>
                <a:lnTo>
                  <a:pt x="155" y="2002"/>
                </a:lnTo>
                <a:lnTo>
                  <a:pt x="148" y="2010"/>
                </a:lnTo>
                <a:lnTo>
                  <a:pt x="141" y="2017"/>
                </a:lnTo>
                <a:lnTo>
                  <a:pt x="132" y="2024"/>
                </a:lnTo>
                <a:lnTo>
                  <a:pt x="125" y="2024"/>
                </a:lnTo>
                <a:lnTo>
                  <a:pt x="118" y="2024"/>
                </a:lnTo>
                <a:lnTo>
                  <a:pt x="110" y="2024"/>
                </a:lnTo>
                <a:lnTo>
                  <a:pt x="103" y="2024"/>
                </a:lnTo>
                <a:lnTo>
                  <a:pt x="89" y="2024"/>
                </a:lnTo>
                <a:lnTo>
                  <a:pt x="81" y="2017"/>
                </a:lnTo>
                <a:lnTo>
                  <a:pt x="81" y="2010"/>
                </a:lnTo>
                <a:lnTo>
                  <a:pt x="74" y="2010"/>
                </a:lnTo>
                <a:lnTo>
                  <a:pt x="67" y="2010"/>
                </a:lnTo>
                <a:lnTo>
                  <a:pt x="58" y="2017"/>
                </a:lnTo>
                <a:lnTo>
                  <a:pt x="58" y="2024"/>
                </a:lnTo>
                <a:lnTo>
                  <a:pt x="67" y="2024"/>
                </a:lnTo>
                <a:lnTo>
                  <a:pt x="74" y="2033"/>
                </a:lnTo>
                <a:lnTo>
                  <a:pt x="74" y="2040"/>
                </a:lnTo>
                <a:lnTo>
                  <a:pt x="74" y="2046"/>
                </a:lnTo>
                <a:lnTo>
                  <a:pt x="67" y="2046"/>
                </a:lnTo>
                <a:lnTo>
                  <a:pt x="58" y="2046"/>
                </a:lnTo>
                <a:lnTo>
                  <a:pt x="52" y="2040"/>
                </a:lnTo>
                <a:lnTo>
                  <a:pt x="52" y="2033"/>
                </a:lnTo>
                <a:lnTo>
                  <a:pt x="52" y="2024"/>
                </a:lnTo>
                <a:lnTo>
                  <a:pt x="45" y="2024"/>
                </a:lnTo>
                <a:lnTo>
                  <a:pt x="36" y="2033"/>
                </a:lnTo>
                <a:lnTo>
                  <a:pt x="29" y="2033"/>
                </a:lnTo>
                <a:lnTo>
                  <a:pt x="45" y="2046"/>
                </a:lnTo>
                <a:lnTo>
                  <a:pt x="36" y="2046"/>
                </a:lnTo>
                <a:lnTo>
                  <a:pt x="29" y="2046"/>
                </a:lnTo>
                <a:lnTo>
                  <a:pt x="22" y="2040"/>
                </a:lnTo>
                <a:lnTo>
                  <a:pt x="7" y="2040"/>
                </a:lnTo>
                <a:lnTo>
                  <a:pt x="7" y="2033"/>
                </a:lnTo>
                <a:lnTo>
                  <a:pt x="0" y="2033"/>
                </a:lnTo>
                <a:lnTo>
                  <a:pt x="14" y="2046"/>
                </a:lnTo>
                <a:lnTo>
                  <a:pt x="29" y="2053"/>
                </a:lnTo>
                <a:lnTo>
                  <a:pt x="52" y="2069"/>
                </a:lnTo>
                <a:lnTo>
                  <a:pt x="67" y="2084"/>
                </a:lnTo>
                <a:lnTo>
                  <a:pt x="89" y="2098"/>
                </a:lnTo>
                <a:lnTo>
                  <a:pt x="110" y="2106"/>
                </a:lnTo>
                <a:lnTo>
                  <a:pt x="148" y="2127"/>
                </a:lnTo>
                <a:lnTo>
                  <a:pt x="155" y="2136"/>
                </a:lnTo>
                <a:lnTo>
                  <a:pt x="163" y="2143"/>
                </a:lnTo>
                <a:lnTo>
                  <a:pt x="177" y="2143"/>
                </a:lnTo>
                <a:lnTo>
                  <a:pt x="185" y="2149"/>
                </a:lnTo>
                <a:lnTo>
                  <a:pt x="199" y="2158"/>
                </a:lnTo>
                <a:lnTo>
                  <a:pt x="221" y="2165"/>
                </a:lnTo>
                <a:lnTo>
                  <a:pt x="244" y="2172"/>
                </a:lnTo>
                <a:lnTo>
                  <a:pt x="266" y="2180"/>
                </a:lnTo>
                <a:lnTo>
                  <a:pt x="282" y="2187"/>
                </a:lnTo>
                <a:lnTo>
                  <a:pt x="288" y="2194"/>
                </a:lnTo>
                <a:lnTo>
                  <a:pt x="295" y="2201"/>
                </a:lnTo>
                <a:lnTo>
                  <a:pt x="304" y="2201"/>
                </a:lnTo>
                <a:lnTo>
                  <a:pt x="304" y="2210"/>
                </a:lnTo>
                <a:lnTo>
                  <a:pt x="304" y="2223"/>
                </a:lnTo>
                <a:lnTo>
                  <a:pt x="304" y="2232"/>
                </a:lnTo>
                <a:lnTo>
                  <a:pt x="304" y="2239"/>
                </a:lnTo>
                <a:lnTo>
                  <a:pt x="311" y="2239"/>
                </a:lnTo>
                <a:lnTo>
                  <a:pt x="311" y="2246"/>
                </a:lnTo>
                <a:lnTo>
                  <a:pt x="311" y="2254"/>
                </a:lnTo>
                <a:lnTo>
                  <a:pt x="304" y="2268"/>
                </a:lnTo>
                <a:lnTo>
                  <a:pt x="304" y="2276"/>
                </a:lnTo>
                <a:lnTo>
                  <a:pt x="311" y="2276"/>
                </a:lnTo>
                <a:lnTo>
                  <a:pt x="311" y="2283"/>
                </a:lnTo>
                <a:lnTo>
                  <a:pt x="318" y="2290"/>
                </a:lnTo>
                <a:lnTo>
                  <a:pt x="324" y="2283"/>
                </a:lnTo>
                <a:lnTo>
                  <a:pt x="333" y="2283"/>
                </a:lnTo>
                <a:lnTo>
                  <a:pt x="340" y="2283"/>
                </a:lnTo>
                <a:lnTo>
                  <a:pt x="355" y="2283"/>
                </a:lnTo>
                <a:lnTo>
                  <a:pt x="362" y="2283"/>
                </a:lnTo>
                <a:lnTo>
                  <a:pt x="369" y="2297"/>
                </a:lnTo>
                <a:lnTo>
                  <a:pt x="378" y="2306"/>
                </a:lnTo>
                <a:lnTo>
                  <a:pt x="385" y="2313"/>
                </a:lnTo>
                <a:lnTo>
                  <a:pt x="391" y="2319"/>
                </a:lnTo>
                <a:lnTo>
                  <a:pt x="400" y="2328"/>
                </a:lnTo>
                <a:lnTo>
                  <a:pt x="407" y="2328"/>
                </a:lnTo>
                <a:lnTo>
                  <a:pt x="421" y="2335"/>
                </a:lnTo>
                <a:lnTo>
                  <a:pt x="429" y="2335"/>
                </a:lnTo>
                <a:lnTo>
                  <a:pt x="452" y="2342"/>
                </a:lnTo>
                <a:lnTo>
                  <a:pt x="481" y="2342"/>
                </a:lnTo>
                <a:lnTo>
                  <a:pt x="503" y="2350"/>
                </a:lnTo>
                <a:lnTo>
                  <a:pt x="525" y="2350"/>
                </a:lnTo>
                <a:lnTo>
                  <a:pt x="584" y="2364"/>
                </a:lnTo>
                <a:lnTo>
                  <a:pt x="651" y="2371"/>
                </a:lnTo>
                <a:lnTo>
                  <a:pt x="718" y="2379"/>
                </a:lnTo>
                <a:lnTo>
                  <a:pt x="776" y="2379"/>
                </a:lnTo>
                <a:lnTo>
                  <a:pt x="910" y="2393"/>
                </a:lnTo>
                <a:lnTo>
                  <a:pt x="968" y="2402"/>
                </a:lnTo>
                <a:lnTo>
                  <a:pt x="1035" y="2409"/>
                </a:lnTo>
                <a:lnTo>
                  <a:pt x="984" y="2409"/>
                </a:lnTo>
                <a:lnTo>
                  <a:pt x="932" y="2409"/>
                </a:lnTo>
                <a:lnTo>
                  <a:pt x="888" y="2402"/>
                </a:lnTo>
                <a:lnTo>
                  <a:pt x="836" y="2402"/>
                </a:lnTo>
                <a:lnTo>
                  <a:pt x="791" y="2402"/>
                </a:lnTo>
                <a:lnTo>
                  <a:pt x="740" y="2393"/>
                </a:lnTo>
                <a:lnTo>
                  <a:pt x="651" y="2379"/>
                </a:lnTo>
                <a:lnTo>
                  <a:pt x="584" y="2379"/>
                </a:lnTo>
                <a:lnTo>
                  <a:pt x="592" y="2386"/>
                </a:lnTo>
                <a:lnTo>
                  <a:pt x="606" y="2393"/>
                </a:lnTo>
                <a:lnTo>
                  <a:pt x="621" y="2393"/>
                </a:lnTo>
                <a:lnTo>
                  <a:pt x="628" y="2393"/>
                </a:lnTo>
                <a:lnTo>
                  <a:pt x="651" y="2402"/>
                </a:lnTo>
                <a:lnTo>
                  <a:pt x="666" y="2402"/>
                </a:lnTo>
                <a:lnTo>
                  <a:pt x="680" y="2402"/>
                </a:lnTo>
                <a:lnTo>
                  <a:pt x="680" y="2409"/>
                </a:lnTo>
                <a:lnTo>
                  <a:pt x="680" y="2416"/>
                </a:lnTo>
                <a:lnTo>
                  <a:pt x="680" y="2431"/>
                </a:lnTo>
                <a:lnTo>
                  <a:pt x="680" y="2438"/>
                </a:lnTo>
                <a:lnTo>
                  <a:pt x="680" y="2445"/>
                </a:lnTo>
                <a:lnTo>
                  <a:pt x="688" y="2445"/>
                </a:lnTo>
                <a:lnTo>
                  <a:pt x="718" y="2453"/>
                </a:lnTo>
                <a:lnTo>
                  <a:pt x="747" y="2453"/>
                </a:lnTo>
                <a:lnTo>
                  <a:pt x="776" y="2460"/>
                </a:lnTo>
                <a:lnTo>
                  <a:pt x="807" y="2460"/>
                </a:lnTo>
                <a:lnTo>
                  <a:pt x="807" y="2467"/>
                </a:lnTo>
                <a:lnTo>
                  <a:pt x="807" y="2476"/>
                </a:lnTo>
                <a:lnTo>
                  <a:pt x="814" y="2489"/>
                </a:lnTo>
                <a:lnTo>
                  <a:pt x="814" y="2498"/>
                </a:lnTo>
                <a:lnTo>
                  <a:pt x="814" y="2505"/>
                </a:lnTo>
                <a:lnTo>
                  <a:pt x="821" y="2505"/>
                </a:lnTo>
                <a:lnTo>
                  <a:pt x="829" y="2512"/>
                </a:lnTo>
                <a:lnTo>
                  <a:pt x="836" y="2512"/>
                </a:lnTo>
                <a:lnTo>
                  <a:pt x="843" y="2512"/>
                </a:lnTo>
                <a:lnTo>
                  <a:pt x="850" y="2512"/>
                </a:lnTo>
                <a:lnTo>
                  <a:pt x="858" y="2520"/>
                </a:lnTo>
                <a:lnTo>
                  <a:pt x="850" y="2520"/>
                </a:lnTo>
                <a:lnTo>
                  <a:pt x="858" y="2527"/>
                </a:lnTo>
                <a:lnTo>
                  <a:pt x="865" y="2527"/>
                </a:lnTo>
                <a:lnTo>
                  <a:pt x="872" y="2527"/>
                </a:lnTo>
                <a:lnTo>
                  <a:pt x="881" y="2527"/>
                </a:lnTo>
                <a:lnTo>
                  <a:pt x="888" y="2527"/>
                </a:lnTo>
                <a:lnTo>
                  <a:pt x="903" y="2527"/>
                </a:lnTo>
                <a:lnTo>
                  <a:pt x="910" y="2527"/>
                </a:lnTo>
                <a:lnTo>
                  <a:pt x="917" y="2527"/>
                </a:lnTo>
                <a:lnTo>
                  <a:pt x="917" y="2534"/>
                </a:lnTo>
                <a:lnTo>
                  <a:pt x="925" y="2534"/>
                </a:lnTo>
                <a:lnTo>
                  <a:pt x="925" y="2541"/>
                </a:lnTo>
                <a:lnTo>
                  <a:pt x="925" y="2549"/>
                </a:lnTo>
                <a:lnTo>
                  <a:pt x="917" y="2556"/>
                </a:lnTo>
                <a:lnTo>
                  <a:pt x="917" y="2563"/>
                </a:lnTo>
                <a:lnTo>
                  <a:pt x="910" y="2563"/>
                </a:lnTo>
                <a:lnTo>
                  <a:pt x="910" y="2572"/>
                </a:lnTo>
                <a:lnTo>
                  <a:pt x="917" y="2572"/>
                </a:lnTo>
                <a:lnTo>
                  <a:pt x="925" y="2563"/>
                </a:lnTo>
                <a:lnTo>
                  <a:pt x="932" y="2556"/>
                </a:lnTo>
                <a:lnTo>
                  <a:pt x="939" y="2556"/>
                </a:lnTo>
                <a:lnTo>
                  <a:pt x="946" y="2556"/>
                </a:lnTo>
                <a:lnTo>
                  <a:pt x="955" y="2563"/>
                </a:lnTo>
                <a:lnTo>
                  <a:pt x="961" y="2572"/>
                </a:lnTo>
                <a:lnTo>
                  <a:pt x="961" y="2579"/>
                </a:lnTo>
                <a:lnTo>
                  <a:pt x="955" y="2594"/>
                </a:lnTo>
                <a:lnTo>
                  <a:pt x="946" y="2601"/>
                </a:lnTo>
                <a:lnTo>
                  <a:pt x="946" y="2608"/>
                </a:lnTo>
                <a:lnTo>
                  <a:pt x="939" y="2608"/>
                </a:lnTo>
                <a:lnTo>
                  <a:pt x="932" y="2608"/>
                </a:lnTo>
                <a:lnTo>
                  <a:pt x="925" y="2608"/>
                </a:lnTo>
                <a:lnTo>
                  <a:pt x="917" y="2608"/>
                </a:lnTo>
                <a:lnTo>
                  <a:pt x="910" y="2608"/>
                </a:lnTo>
                <a:lnTo>
                  <a:pt x="910" y="2601"/>
                </a:lnTo>
                <a:lnTo>
                  <a:pt x="903" y="2608"/>
                </a:lnTo>
                <a:lnTo>
                  <a:pt x="894" y="2608"/>
                </a:lnTo>
                <a:lnTo>
                  <a:pt x="881" y="2615"/>
                </a:lnTo>
                <a:lnTo>
                  <a:pt x="865" y="2615"/>
                </a:lnTo>
                <a:lnTo>
                  <a:pt x="858" y="2615"/>
                </a:lnTo>
                <a:lnTo>
                  <a:pt x="850" y="2615"/>
                </a:lnTo>
                <a:lnTo>
                  <a:pt x="850" y="2623"/>
                </a:lnTo>
                <a:lnTo>
                  <a:pt x="843" y="2623"/>
                </a:lnTo>
                <a:lnTo>
                  <a:pt x="843" y="2630"/>
                </a:lnTo>
                <a:lnTo>
                  <a:pt x="843" y="2646"/>
                </a:lnTo>
                <a:lnTo>
                  <a:pt x="843" y="2652"/>
                </a:lnTo>
                <a:lnTo>
                  <a:pt x="836" y="2652"/>
                </a:lnTo>
                <a:lnTo>
                  <a:pt x="829" y="2652"/>
                </a:lnTo>
                <a:lnTo>
                  <a:pt x="821" y="2652"/>
                </a:lnTo>
                <a:lnTo>
                  <a:pt x="814" y="2652"/>
                </a:lnTo>
                <a:lnTo>
                  <a:pt x="807" y="2652"/>
                </a:lnTo>
                <a:lnTo>
                  <a:pt x="798" y="2659"/>
                </a:lnTo>
                <a:lnTo>
                  <a:pt x="785" y="2659"/>
                </a:lnTo>
                <a:lnTo>
                  <a:pt x="776" y="2668"/>
                </a:lnTo>
                <a:lnTo>
                  <a:pt x="769" y="2668"/>
                </a:lnTo>
                <a:lnTo>
                  <a:pt x="762" y="2668"/>
                </a:lnTo>
                <a:lnTo>
                  <a:pt x="754" y="2659"/>
                </a:lnTo>
                <a:lnTo>
                  <a:pt x="747" y="2659"/>
                </a:lnTo>
                <a:lnTo>
                  <a:pt x="740" y="2668"/>
                </a:lnTo>
                <a:lnTo>
                  <a:pt x="731" y="2675"/>
                </a:lnTo>
                <a:lnTo>
                  <a:pt x="725" y="2675"/>
                </a:lnTo>
                <a:lnTo>
                  <a:pt x="718" y="2675"/>
                </a:lnTo>
                <a:lnTo>
                  <a:pt x="711" y="2682"/>
                </a:lnTo>
                <a:lnTo>
                  <a:pt x="702" y="2675"/>
                </a:lnTo>
                <a:lnTo>
                  <a:pt x="702" y="2682"/>
                </a:lnTo>
                <a:lnTo>
                  <a:pt x="702" y="2688"/>
                </a:lnTo>
                <a:lnTo>
                  <a:pt x="695" y="2688"/>
                </a:lnTo>
                <a:lnTo>
                  <a:pt x="695" y="2697"/>
                </a:lnTo>
                <a:lnTo>
                  <a:pt x="680" y="2697"/>
                </a:lnTo>
                <a:lnTo>
                  <a:pt x="680" y="2704"/>
                </a:lnTo>
                <a:lnTo>
                  <a:pt x="673" y="2704"/>
                </a:lnTo>
                <a:lnTo>
                  <a:pt x="666" y="2704"/>
                </a:lnTo>
                <a:lnTo>
                  <a:pt x="658" y="2704"/>
                </a:lnTo>
                <a:lnTo>
                  <a:pt x="651" y="2697"/>
                </a:lnTo>
                <a:lnTo>
                  <a:pt x="651" y="2688"/>
                </a:lnTo>
                <a:lnTo>
                  <a:pt x="644" y="2682"/>
                </a:lnTo>
                <a:lnTo>
                  <a:pt x="635" y="2675"/>
                </a:lnTo>
                <a:lnTo>
                  <a:pt x="628" y="2675"/>
                </a:lnTo>
                <a:lnTo>
                  <a:pt x="621" y="2682"/>
                </a:lnTo>
                <a:lnTo>
                  <a:pt x="615" y="2675"/>
                </a:lnTo>
                <a:lnTo>
                  <a:pt x="606" y="2675"/>
                </a:lnTo>
                <a:lnTo>
                  <a:pt x="592" y="2682"/>
                </a:lnTo>
                <a:lnTo>
                  <a:pt x="584" y="2688"/>
                </a:lnTo>
                <a:lnTo>
                  <a:pt x="584" y="2697"/>
                </a:lnTo>
                <a:lnTo>
                  <a:pt x="592" y="2704"/>
                </a:lnTo>
                <a:lnTo>
                  <a:pt x="599" y="2711"/>
                </a:lnTo>
                <a:lnTo>
                  <a:pt x="606" y="2711"/>
                </a:lnTo>
                <a:lnTo>
                  <a:pt x="621" y="2711"/>
                </a:lnTo>
                <a:lnTo>
                  <a:pt x="635" y="2719"/>
                </a:lnTo>
                <a:lnTo>
                  <a:pt x="651" y="2719"/>
                </a:lnTo>
                <a:lnTo>
                  <a:pt x="658" y="2719"/>
                </a:lnTo>
                <a:lnTo>
                  <a:pt x="666" y="2719"/>
                </a:lnTo>
                <a:lnTo>
                  <a:pt x="673" y="2726"/>
                </a:lnTo>
                <a:lnTo>
                  <a:pt x="680" y="2726"/>
                </a:lnTo>
                <a:lnTo>
                  <a:pt x="688" y="2726"/>
                </a:lnTo>
                <a:lnTo>
                  <a:pt x="688" y="2733"/>
                </a:lnTo>
                <a:lnTo>
                  <a:pt x="695" y="2733"/>
                </a:lnTo>
                <a:lnTo>
                  <a:pt x="695" y="2742"/>
                </a:lnTo>
                <a:lnTo>
                  <a:pt x="695" y="2749"/>
                </a:lnTo>
                <a:lnTo>
                  <a:pt x="688" y="2755"/>
                </a:lnTo>
                <a:lnTo>
                  <a:pt x="680" y="2755"/>
                </a:lnTo>
                <a:lnTo>
                  <a:pt x="666" y="2764"/>
                </a:lnTo>
                <a:lnTo>
                  <a:pt x="651" y="2764"/>
                </a:lnTo>
                <a:lnTo>
                  <a:pt x="635" y="2771"/>
                </a:lnTo>
                <a:lnTo>
                  <a:pt x="628" y="2771"/>
                </a:lnTo>
                <a:lnTo>
                  <a:pt x="621" y="2771"/>
                </a:lnTo>
                <a:lnTo>
                  <a:pt x="615" y="2771"/>
                </a:lnTo>
                <a:lnTo>
                  <a:pt x="606" y="2771"/>
                </a:lnTo>
                <a:lnTo>
                  <a:pt x="592" y="2764"/>
                </a:lnTo>
                <a:lnTo>
                  <a:pt x="584" y="2764"/>
                </a:lnTo>
                <a:lnTo>
                  <a:pt x="577" y="2755"/>
                </a:lnTo>
                <a:lnTo>
                  <a:pt x="561" y="2755"/>
                </a:lnTo>
                <a:lnTo>
                  <a:pt x="555" y="2755"/>
                </a:lnTo>
                <a:lnTo>
                  <a:pt x="548" y="2755"/>
                </a:lnTo>
                <a:lnTo>
                  <a:pt x="539" y="2764"/>
                </a:lnTo>
                <a:lnTo>
                  <a:pt x="532" y="2755"/>
                </a:lnTo>
                <a:lnTo>
                  <a:pt x="525" y="2755"/>
                </a:lnTo>
                <a:lnTo>
                  <a:pt x="510" y="2755"/>
                </a:lnTo>
                <a:lnTo>
                  <a:pt x="496" y="2755"/>
                </a:lnTo>
                <a:lnTo>
                  <a:pt x="488" y="2755"/>
                </a:lnTo>
                <a:lnTo>
                  <a:pt x="488" y="2749"/>
                </a:lnTo>
                <a:lnTo>
                  <a:pt x="481" y="2749"/>
                </a:lnTo>
                <a:lnTo>
                  <a:pt x="481" y="2742"/>
                </a:lnTo>
                <a:lnTo>
                  <a:pt x="481" y="2719"/>
                </a:lnTo>
                <a:lnTo>
                  <a:pt x="474" y="2719"/>
                </a:lnTo>
                <a:lnTo>
                  <a:pt x="465" y="2719"/>
                </a:lnTo>
                <a:lnTo>
                  <a:pt x="458" y="2719"/>
                </a:lnTo>
                <a:lnTo>
                  <a:pt x="452" y="2719"/>
                </a:lnTo>
                <a:lnTo>
                  <a:pt x="443" y="2719"/>
                </a:lnTo>
                <a:lnTo>
                  <a:pt x="452" y="2726"/>
                </a:lnTo>
                <a:lnTo>
                  <a:pt x="452" y="2733"/>
                </a:lnTo>
                <a:lnTo>
                  <a:pt x="443" y="2733"/>
                </a:lnTo>
                <a:lnTo>
                  <a:pt x="436" y="2733"/>
                </a:lnTo>
                <a:lnTo>
                  <a:pt x="429" y="2733"/>
                </a:lnTo>
                <a:lnTo>
                  <a:pt x="421" y="2726"/>
                </a:lnTo>
                <a:lnTo>
                  <a:pt x="414" y="2726"/>
                </a:lnTo>
                <a:lnTo>
                  <a:pt x="407" y="2726"/>
                </a:lnTo>
                <a:lnTo>
                  <a:pt x="407" y="2719"/>
                </a:lnTo>
                <a:lnTo>
                  <a:pt x="400" y="2711"/>
                </a:lnTo>
                <a:lnTo>
                  <a:pt x="407" y="2711"/>
                </a:lnTo>
                <a:lnTo>
                  <a:pt x="414" y="2711"/>
                </a:lnTo>
                <a:lnTo>
                  <a:pt x="421" y="2711"/>
                </a:lnTo>
                <a:lnTo>
                  <a:pt x="429" y="2704"/>
                </a:lnTo>
                <a:lnTo>
                  <a:pt x="436" y="2704"/>
                </a:lnTo>
                <a:lnTo>
                  <a:pt x="436" y="2697"/>
                </a:lnTo>
                <a:lnTo>
                  <a:pt x="443" y="2697"/>
                </a:lnTo>
                <a:lnTo>
                  <a:pt x="452" y="2704"/>
                </a:lnTo>
                <a:lnTo>
                  <a:pt x="458" y="2704"/>
                </a:lnTo>
                <a:lnTo>
                  <a:pt x="458" y="2697"/>
                </a:lnTo>
                <a:lnTo>
                  <a:pt x="465" y="2697"/>
                </a:lnTo>
                <a:lnTo>
                  <a:pt x="465" y="2688"/>
                </a:lnTo>
                <a:lnTo>
                  <a:pt x="474" y="2688"/>
                </a:lnTo>
                <a:lnTo>
                  <a:pt x="474" y="2682"/>
                </a:lnTo>
                <a:lnTo>
                  <a:pt x="474" y="2675"/>
                </a:lnTo>
                <a:lnTo>
                  <a:pt x="474" y="2668"/>
                </a:lnTo>
                <a:lnTo>
                  <a:pt x="481" y="2668"/>
                </a:lnTo>
                <a:lnTo>
                  <a:pt x="481" y="2675"/>
                </a:lnTo>
                <a:lnTo>
                  <a:pt x="488" y="2682"/>
                </a:lnTo>
                <a:lnTo>
                  <a:pt x="488" y="2688"/>
                </a:lnTo>
                <a:lnTo>
                  <a:pt x="488" y="2697"/>
                </a:lnTo>
                <a:lnTo>
                  <a:pt x="481" y="2697"/>
                </a:lnTo>
                <a:lnTo>
                  <a:pt x="481" y="2704"/>
                </a:lnTo>
                <a:lnTo>
                  <a:pt x="488" y="2711"/>
                </a:lnTo>
                <a:lnTo>
                  <a:pt x="488" y="2719"/>
                </a:lnTo>
                <a:lnTo>
                  <a:pt x="496" y="2719"/>
                </a:lnTo>
                <a:lnTo>
                  <a:pt x="503" y="2719"/>
                </a:lnTo>
                <a:lnTo>
                  <a:pt x="510" y="2719"/>
                </a:lnTo>
                <a:lnTo>
                  <a:pt x="518" y="2711"/>
                </a:lnTo>
                <a:lnTo>
                  <a:pt x="510" y="2711"/>
                </a:lnTo>
                <a:lnTo>
                  <a:pt x="510" y="2704"/>
                </a:lnTo>
                <a:lnTo>
                  <a:pt x="503" y="2704"/>
                </a:lnTo>
                <a:lnTo>
                  <a:pt x="503" y="2697"/>
                </a:lnTo>
                <a:lnTo>
                  <a:pt x="503" y="2688"/>
                </a:lnTo>
                <a:lnTo>
                  <a:pt x="510" y="2688"/>
                </a:lnTo>
                <a:lnTo>
                  <a:pt x="518" y="2688"/>
                </a:lnTo>
                <a:lnTo>
                  <a:pt x="525" y="2688"/>
                </a:lnTo>
                <a:lnTo>
                  <a:pt x="525" y="2704"/>
                </a:lnTo>
                <a:lnTo>
                  <a:pt x="532" y="2704"/>
                </a:lnTo>
                <a:lnTo>
                  <a:pt x="539" y="2704"/>
                </a:lnTo>
                <a:lnTo>
                  <a:pt x="539" y="2697"/>
                </a:lnTo>
                <a:lnTo>
                  <a:pt x="548" y="2697"/>
                </a:lnTo>
                <a:lnTo>
                  <a:pt x="555" y="2682"/>
                </a:lnTo>
                <a:lnTo>
                  <a:pt x="561" y="2675"/>
                </a:lnTo>
                <a:lnTo>
                  <a:pt x="570" y="2668"/>
                </a:lnTo>
                <a:lnTo>
                  <a:pt x="570" y="2659"/>
                </a:lnTo>
                <a:lnTo>
                  <a:pt x="561" y="2659"/>
                </a:lnTo>
                <a:lnTo>
                  <a:pt x="555" y="2652"/>
                </a:lnTo>
                <a:lnTo>
                  <a:pt x="555" y="2646"/>
                </a:lnTo>
                <a:lnTo>
                  <a:pt x="555" y="2637"/>
                </a:lnTo>
                <a:lnTo>
                  <a:pt x="555" y="2630"/>
                </a:lnTo>
                <a:lnTo>
                  <a:pt x="555" y="2623"/>
                </a:lnTo>
                <a:lnTo>
                  <a:pt x="548" y="2630"/>
                </a:lnTo>
                <a:lnTo>
                  <a:pt x="539" y="2637"/>
                </a:lnTo>
                <a:lnTo>
                  <a:pt x="532" y="2637"/>
                </a:lnTo>
                <a:lnTo>
                  <a:pt x="532" y="2646"/>
                </a:lnTo>
                <a:lnTo>
                  <a:pt x="525" y="2646"/>
                </a:lnTo>
                <a:lnTo>
                  <a:pt x="518" y="2637"/>
                </a:lnTo>
                <a:lnTo>
                  <a:pt x="510" y="2630"/>
                </a:lnTo>
                <a:lnTo>
                  <a:pt x="496" y="2630"/>
                </a:lnTo>
                <a:lnTo>
                  <a:pt x="481" y="2630"/>
                </a:lnTo>
                <a:lnTo>
                  <a:pt x="474" y="2630"/>
                </a:lnTo>
                <a:lnTo>
                  <a:pt x="458" y="2637"/>
                </a:lnTo>
                <a:lnTo>
                  <a:pt x="452" y="2646"/>
                </a:lnTo>
                <a:lnTo>
                  <a:pt x="443" y="2646"/>
                </a:lnTo>
                <a:lnTo>
                  <a:pt x="436" y="2646"/>
                </a:lnTo>
                <a:lnTo>
                  <a:pt x="421" y="2646"/>
                </a:lnTo>
                <a:lnTo>
                  <a:pt x="414" y="2646"/>
                </a:lnTo>
                <a:lnTo>
                  <a:pt x="400" y="2652"/>
                </a:lnTo>
                <a:lnTo>
                  <a:pt x="391" y="2646"/>
                </a:lnTo>
                <a:lnTo>
                  <a:pt x="385" y="2646"/>
                </a:lnTo>
                <a:lnTo>
                  <a:pt x="385" y="2652"/>
                </a:lnTo>
                <a:lnTo>
                  <a:pt x="378" y="2652"/>
                </a:lnTo>
                <a:lnTo>
                  <a:pt x="378" y="2659"/>
                </a:lnTo>
                <a:lnTo>
                  <a:pt x="378" y="2668"/>
                </a:lnTo>
                <a:lnTo>
                  <a:pt x="369" y="2668"/>
                </a:lnTo>
                <a:lnTo>
                  <a:pt x="362" y="2668"/>
                </a:lnTo>
                <a:lnTo>
                  <a:pt x="362" y="2675"/>
                </a:lnTo>
                <a:lnTo>
                  <a:pt x="369" y="2688"/>
                </a:lnTo>
                <a:lnTo>
                  <a:pt x="369" y="2697"/>
                </a:lnTo>
                <a:lnTo>
                  <a:pt x="369" y="2704"/>
                </a:lnTo>
                <a:lnTo>
                  <a:pt x="362" y="2704"/>
                </a:lnTo>
                <a:lnTo>
                  <a:pt x="355" y="2711"/>
                </a:lnTo>
                <a:lnTo>
                  <a:pt x="347" y="2711"/>
                </a:lnTo>
                <a:lnTo>
                  <a:pt x="340" y="2711"/>
                </a:lnTo>
                <a:lnTo>
                  <a:pt x="333" y="2711"/>
                </a:lnTo>
                <a:lnTo>
                  <a:pt x="324" y="2704"/>
                </a:lnTo>
                <a:lnTo>
                  <a:pt x="333" y="2704"/>
                </a:lnTo>
                <a:lnTo>
                  <a:pt x="333" y="2697"/>
                </a:lnTo>
                <a:lnTo>
                  <a:pt x="318" y="2697"/>
                </a:lnTo>
                <a:lnTo>
                  <a:pt x="311" y="2697"/>
                </a:lnTo>
                <a:lnTo>
                  <a:pt x="304" y="2704"/>
                </a:lnTo>
                <a:lnTo>
                  <a:pt x="295" y="2704"/>
                </a:lnTo>
                <a:lnTo>
                  <a:pt x="295" y="2697"/>
                </a:lnTo>
                <a:lnTo>
                  <a:pt x="295" y="2688"/>
                </a:lnTo>
                <a:lnTo>
                  <a:pt x="288" y="2682"/>
                </a:lnTo>
                <a:lnTo>
                  <a:pt x="288" y="2668"/>
                </a:lnTo>
                <a:lnTo>
                  <a:pt x="282" y="2659"/>
                </a:lnTo>
                <a:lnTo>
                  <a:pt x="266" y="2668"/>
                </a:lnTo>
                <a:lnTo>
                  <a:pt x="259" y="2668"/>
                </a:lnTo>
                <a:lnTo>
                  <a:pt x="251" y="2659"/>
                </a:lnTo>
                <a:lnTo>
                  <a:pt x="251" y="2646"/>
                </a:lnTo>
                <a:lnTo>
                  <a:pt x="244" y="2646"/>
                </a:lnTo>
                <a:lnTo>
                  <a:pt x="228" y="2646"/>
                </a:lnTo>
                <a:lnTo>
                  <a:pt x="221" y="2646"/>
                </a:lnTo>
                <a:lnTo>
                  <a:pt x="215" y="2646"/>
                </a:lnTo>
                <a:lnTo>
                  <a:pt x="206" y="2652"/>
                </a:lnTo>
                <a:lnTo>
                  <a:pt x="199" y="2652"/>
                </a:lnTo>
                <a:lnTo>
                  <a:pt x="192" y="2659"/>
                </a:lnTo>
                <a:lnTo>
                  <a:pt x="192" y="2668"/>
                </a:lnTo>
                <a:lnTo>
                  <a:pt x="199" y="2675"/>
                </a:lnTo>
                <a:lnTo>
                  <a:pt x="206" y="2675"/>
                </a:lnTo>
                <a:lnTo>
                  <a:pt x="215" y="2675"/>
                </a:lnTo>
                <a:lnTo>
                  <a:pt x="221" y="2675"/>
                </a:lnTo>
                <a:lnTo>
                  <a:pt x="237" y="2675"/>
                </a:lnTo>
                <a:lnTo>
                  <a:pt x="251" y="2682"/>
                </a:lnTo>
                <a:lnTo>
                  <a:pt x="259" y="2688"/>
                </a:lnTo>
                <a:lnTo>
                  <a:pt x="266" y="2688"/>
                </a:lnTo>
                <a:lnTo>
                  <a:pt x="273" y="2688"/>
                </a:lnTo>
                <a:lnTo>
                  <a:pt x="282" y="2688"/>
                </a:lnTo>
                <a:lnTo>
                  <a:pt x="282" y="2697"/>
                </a:lnTo>
                <a:lnTo>
                  <a:pt x="282" y="2711"/>
                </a:lnTo>
                <a:lnTo>
                  <a:pt x="282" y="2719"/>
                </a:lnTo>
                <a:lnTo>
                  <a:pt x="282" y="2726"/>
                </a:lnTo>
                <a:lnTo>
                  <a:pt x="273" y="2726"/>
                </a:lnTo>
                <a:lnTo>
                  <a:pt x="266" y="2733"/>
                </a:lnTo>
                <a:lnTo>
                  <a:pt x="259" y="2733"/>
                </a:lnTo>
                <a:lnTo>
                  <a:pt x="251" y="2733"/>
                </a:lnTo>
                <a:lnTo>
                  <a:pt x="244" y="2733"/>
                </a:lnTo>
                <a:lnTo>
                  <a:pt x="237" y="2733"/>
                </a:lnTo>
                <a:lnTo>
                  <a:pt x="244" y="2742"/>
                </a:lnTo>
                <a:lnTo>
                  <a:pt x="251" y="2742"/>
                </a:lnTo>
                <a:lnTo>
                  <a:pt x="259" y="2742"/>
                </a:lnTo>
                <a:lnTo>
                  <a:pt x="266" y="2742"/>
                </a:lnTo>
                <a:lnTo>
                  <a:pt x="282" y="2742"/>
                </a:lnTo>
                <a:lnTo>
                  <a:pt x="288" y="2742"/>
                </a:lnTo>
                <a:lnTo>
                  <a:pt x="311" y="2733"/>
                </a:lnTo>
                <a:lnTo>
                  <a:pt x="324" y="2733"/>
                </a:lnTo>
                <a:lnTo>
                  <a:pt x="333" y="2733"/>
                </a:lnTo>
                <a:lnTo>
                  <a:pt x="340" y="2733"/>
                </a:lnTo>
                <a:lnTo>
                  <a:pt x="347" y="2742"/>
                </a:lnTo>
                <a:lnTo>
                  <a:pt x="355" y="2749"/>
                </a:lnTo>
                <a:lnTo>
                  <a:pt x="362" y="2742"/>
                </a:lnTo>
                <a:lnTo>
                  <a:pt x="369" y="2742"/>
                </a:lnTo>
                <a:lnTo>
                  <a:pt x="385" y="2742"/>
                </a:lnTo>
                <a:lnTo>
                  <a:pt x="400" y="2742"/>
                </a:lnTo>
                <a:lnTo>
                  <a:pt x="414" y="2749"/>
                </a:lnTo>
                <a:lnTo>
                  <a:pt x="436" y="2755"/>
                </a:lnTo>
                <a:lnTo>
                  <a:pt x="452" y="2755"/>
                </a:lnTo>
                <a:lnTo>
                  <a:pt x="465" y="2755"/>
                </a:lnTo>
                <a:lnTo>
                  <a:pt x="465" y="2764"/>
                </a:lnTo>
                <a:lnTo>
                  <a:pt x="474" y="2764"/>
                </a:lnTo>
                <a:lnTo>
                  <a:pt x="481" y="2764"/>
                </a:lnTo>
                <a:lnTo>
                  <a:pt x="488" y="2764"/>
                </a:lnTo>
                <a:lnTo>
                  <a:pt x="496" y="2771"/>
                </a:lnTo>
                <a:lnTo>
                  <a:pt x="503" y="2771"/>
                </a:lnTo>
                <a:lnTo>
                  <a:pt x="503" y="2778"/>
                </a:lnTo>
                <a:lnTo>
                  <a:pt x="488" y="2778"/>
                </a:lnTo>
                <a:lnTo>
                  <a:pt x="488" y="2785"/>
                </a:lnTo>
                <a:lnTo>
                  <a:pt x="474" y="2793"/>
                </a:lnTo>
                <a:lnTo>
                  <a:pt x="458" y="2800"/>
                </a:lnTo>
                <a:lnTo>
                  <a:pt x="452" y="2807"/>
                </a:lnTo>
                <a:lnTo>
                  <a:pt x="443" y="2807"/>
                </a:lnTo>
                <a:lnTo>
                  <a:pt x="436" y="2807"/>
                </a:lnTo>
                <a:lnTo>
                  <a:pt x="429" y="2807"/>
                </a:lnTo>
                <a:lnTo>
                  <a:pt x="421" y="2807"/>
                </a:lnTo>
                <a:lnTo>
                  <a:pt x="421" y="2800"/>
                </a:lnTo>
                <a:lnTo>
                  <a:pt x="414" y="2807"/>
                </a:lnTo>
                <a:lnTo>
                  <a:pt x="414" y="2816"/>
                </a:lnTo>
                <a:lnTo>
                  <a:pt x="407" y="2816"/>
                </a:lnTo>
                <a:lnTo>
                  <a:pt x="414" y="2822"/>
                </a:lnTo>
                <a:lnTo>
                  <a:pt x="414" y="2829"/>
                </a:lnTo>
                <a:lnTo>
                  <a:pt x="414" y="2838"/>
                </a:lnTo>
                <a:lnTo>
                  <a:pt x="400" y="2838"/>
                </a:lnTo>
                <a:lnTo>
                  <a:pt x="391" y="2829"/>
                </a:lnTo>
                <a:lnTo>
                  <a:pt x="391" y="2838"/>
                </a:lnTo>
                <a:lnTo>
                  <a:pt x="385" y="2838"/>
                </a:lnTo>
                <a:lnTo>
                  <a:pt x="378" y="2838"/>
                </a:lnTo>
                <a:lnTo>
                  <a:pt x="369" y="2838"/>
                </a:lnTo>
                <a:lnTo>
                  <a:pt x="362" y="2838"/>
                </a:lnTo>
                <a:lnTo>
                  <a:pt x="355" y="2838"/>
                </a:lnTo>
                <a:lnTo>
                  <a:pt x="347" y="2838"/>
                </a:lnTo>
                <a:lnTo>
                  <a:pt x="340" y="2838"/>
                </a:lnTo>
                <a:lnTo>
                  <a:pt x="333" y="2838"/>
                </a:lnTo>
                <a:lnTo>
                  <a:pt x="324" y="2838"/>
                </a:lnTo>
                <a:lnTo>
                  <a:pt x="318" y="2838"/>
                </a:lnTo>
                <a:lnTo>
                  <a:pt x="295" y="2838"/>
                </a:lnTo>
                <a:lnTo>
                  <a:pt x="288" y="2838"/>
                </a:lnTo>
                <a:lnTo>
                  <a:pt x="282" y="2838"/>
                </a:lnTo>
                <a:lnTo>
                  <a:pt x="273" y="2829"/>
                </a:lnTo>
                <a:lnTo>
                  <a:pt x="273" y="2822"/>
                </a:lnTo>
                <a:lnTo>
                  <a:pt x="273" y="2816"/>
                </a:lnTo>
                <a:lnTo>
                  <a:pt x="282" y="2816"/>
                </a:lnTo>
                <a:lnTo>
                  <a:pt x="282" y="2807"/>
                </a:lnTo>
                <a:lnTo>
                  <a:pt x="288" y="2807"/>
                </a:lnTo>
                <a:lnTo>
                  <a:pt x="295" y="2807"/>
                </a:lnTo>
                <a:lnTo>
                  <a:pt x="304" y="2807"/>
                </a:lnTo>
                <a:lnTo>
                  <a:pt x="304" y="2800"/>
                </a:lnTo>
                <a:lnTo>
                  <a:pt x="304" y="2793"/>
                </a:lnTo>
                <a:lnTo>
                  <a:pt x="295" y="2793"/>
                </a:lnTo>
                <a:lnTo>
                  <a:pt x="288" y="2793"/>
                </a:lnTo>
                <a:lnTo>
                  <a:pt x="282" y="2793"/>
                </a:lnTo>
                <a:lnTo>
                  <a:pt x="266" y="2793"/>
                </a:lnTo>
                <a:lnTo>
                  <a:pt x="259" y="2800"/>
                </a:lnTo>
                <a:lnTo>
                  <a:pt x="251" y="2800"/>
                </a:lnTo>
                <a:lnTo>
                  <a:pt x="244" y="2800"/>
                </a:lnTo>
                <a:lnTo>
                  <a:pt x="237" y="2793"/>
                </a:lnTo>
                <a:lnTo>
                  <a:pt x="228" y="2793"/>
                </a:lnTo>
                <a:lnTo>
                  <a:pt x="221" y="2785"/>
                </a:lnTo>
                <a:lnTo>
                  <a:pt x="215" y="2785"/>
                </a:lnTo>
                <a:lnTo>
                  <a:pt x="206" y="2785"/>
                </a:lnTo>
                <a:lnTo>
                  <a:pt x="199" y="2785"/>
                </a:lnTo>
                <a:lnTo>
                  <a:pt x="192" y="2778"/>
                </a:lnTo>
                <a:lnTo>
                  <a:pt x="185" y="2778"/>
                </a:lnTo>
                <a:lnTo>
                  <a:pt x="170" y="2771"/>
                </a:lnTo>
                <a:lnTo>
                  <a:pt x="170" y="2778"/>
                </a:lnTo>
                <a:lnTo>
                  <a:pt x="163" y="2778"/>
                </a:lnTo>
                <a:lnTo>
                  <a:pt x="155" y="2778"/>
                </a:lnTo>
                <a:lnTo>
                  <a:pt x="148" y="2778"/>
                </a:lnTo>
                <a:lnTo>
                  <a:pt x="141" y="2778"/>
                </a:lnTo>
                <a:lnTo>
                  <a:pt x="141" y="2771"/>
                </a:lnTo>
                <a:lnTo>
                  <a:pt x="132" y="2771"/>
                </a:lnTo>
                <a:lnTo>
                  <a:pt x="132" y="2764"/>
                </a:lnTo>
                <a:lnTo>
                  <a:pt x="125" y="2755"/>
                </a:lnTo>
                <a:lnTo>
                  <a:pt x="125" y="2764"/>
                </a:lnTo>
                <a:lnTo>
                  <a:pt x="125" y="2771"/>
                </a:lnTo>
                <a:lnTo>
                  <a:pt x="125" y="2778"/>
                </a:lnTo>
                <a:lnTo>
                  <a:pt x="132" y="2778"/>
                </a:lnTo>
                <a:lnTo>
                  <a:pt x="132" y="2785"/>
                </a:lnTo>
                <a:lnTo>
                  <a:pt x="141" y="2793"/>
                </a:lnTo>
                <a:lnTo>
                  <a:pt x="148" y="2793"/>
                </a:lnTo>
                <a:lnTo>
                  <a:pt x="155" y="2793"/>
                </a:lnTo>
                <a:lnTo>
                  <a:pt x="155" y="2800"/>
                </a:lnTo>
                <a:lnTo>
                  <a:pt x="155" y="2807"/>
                </a:lnTo>
                <a:lnTo>
                  <a:pt x="148" y="2816"/>
                </a:lnTo>
                <a:lnTo>
                  <a:pt x="141" y="2822"/>
                </a:lnTo>
                <a:lnTo>
                  <a:pt x="141" y="2829"/>
                </a:lnTo>
                <a:lnTo>
                  <a:pt x="148" y="2829"/>
                </a:lnTo>
                <a:lnTo>
                  <a:pt x="155" y="2829"/>
                </a:lnTo>
                <a:lnTo>
                  <a:pt x="163" y="2829"/>
                </a:lnTo>
                <a:lnTo>
                  <a:pt x="163" y="2838"/>
                </a:lnTo>
                <a:lnTo>
                  <a:pt x="170" y="2838"/>
                </a:lnTo>
                <a:lnTo>
                  <a:pt x="177" y="2838"/>
                </a:lnTo>
                <a:lnTo>
                  <a:pt x="185" y="2845"/>
                </a:lnTo>
                <a:lnTo>
                  <a:pt x="192" y="2838"/>
                </a:lnTo>
                <a:lnTo>
                  <a:pt x="199" y="2838"/>
                </a:lnTo>
                <a:lnTo>
                  <a:pt x="206" y="2838"/>
                </a:lnTo>
                <a:lnTo>
                  <a:pt x="215" y="2838"/>
                </a:lnTo>
                <a:lnTo>
                  <a:pt x="221" y="2838"/>
                </a:lnTo>
                <a:lnTo>
                  <a:pt x="228" y="2838"/>
                </a:lnTo>
                <a:lnTo>
                  <a:pt x="237" y="2838"/>
                </a:lnTo>
                <a:lnTo>
                  <a:pt x="244" y="2838"/>
                </a:lnTo>
                <a:lnTo>
                  <a:pt x="251" y="2838"/>
                </a:lnTo>
                <a:lnTo>
                  <a:pt x="259" y="2838"/>
                </a:lnTo>
                <a:lnTo>
                  <a:pt x="266" y="2845"/>
                </a:lnTo>
                <a:lnTo>
                  <a:pt x="273" y="2845"/>
                </a:lnTo>
                <a:lnTo>
                  <a:pt x="282" y="2852"/>
                </a:lnTo>
                <a:lnTo>
                  <a:pt x="282" y="2858"/>
                </a:lnTo>
                <a:lnTo>
                  <a:pt x="288" y="2852"/>
                </a:lnTo>
                <a:lnTo>
                  <a:pt x="304" y="2858"/>
                </a:lnTo>
                <a:lnTo>
                  <a:pt x="311" y="2858"/>
                </a:lnTo>
                <a:lnTo>
                  <a:pt x="318" y="2852"/>
                </a:lnTo>
                <a:lnTo>
                  <a:pt x="324" y="2852"/>
                </a:lnTo>
                <a:lnTo>
                  <a:pt x="333" y="2845"/>
                </a:lnTo>
                <a:lnTo>
                  <a:pt x="340" y="2845"/>
                </a:lnTo>
                <a:lnTo>
                  <a:pt x="347" y="2845"/>
                </a:lnTo>
                <a:lnTo>
                  <a:pt x="347" y="2852"/>
                </a:lnTo>
                <a:lnTo>
                  <a:pt x="355" y="2858"/>
                </a:lnTo>
                <a:lnTo>
                  <a:pt x="362" y="2858"/>
                </a:lnTo>
                <a:lnTo>
                  <a:pt x="369" y="2858"/>
                </a:lnTo>
                <a:lnTo>
                  <a:pt x="385" y="2858"/>
                </a:lnTo>
                <a:lnTo>
                  <a:pt x="407" y="2858"/>
                </a:lnTo>
                <a:lnTo>
                  <a:pt x="421" y="2858"/>
                </a:lnTo>
                <a:lnTo>
                  <a:pt x="429" y="2852"/>
                </a:lnTo>
                <a:lnTo>
                  <a:pt x="443" y="2852"/>
                </a:lnTo>
                <a:lnTo>
                  <a:pt x="452" y="2852"/>
                </a:lnTo>
                <a:lnTo>
                  <a:pt x="458" y="2858"/>
                </a:lnTo>
                <a:lnTo>
                  <a:pt x="458" y="2867"/>
                </a:lnTo>
                <a:lnTo>
                  <a:pt x="465" y="2874"/>
                </a:lnTo>
                <a:lnTo>
                  <a:pt x="474" y="2874"/>
                </a:lnTo>
                <a:lnTo>
                  <a:pt x="481" y="2874"/>
                </a:lnTo>
                <a:lnTo>
                  <a:pt x="496" y="2874"/>
                </a:lnTo>
                <a:lnTo>
                  <a:pt x="503" y="2874"/>
                </a:lnTo>
                <a:lnTo>
                  <a:pt x="510" y="2874"/>
                </a:lnTo>
                <a:lnTo>
                  <a:pt x="518" y="2881"/>
                </a:lnTo>
                <a:lnTo>
                  <a:pt x="525" y="2874"/>
                </a:lnTo>
                <a:lnTo>
                  <a:pt x="525" y="2867"/>
                </a:lnTo>
                <a:lnTo>
                  <a:pt x="518" y="2858"/>
                </a:lnTo>
                <a:lnTo>
                  <a:pt x="525" y="2858"/>
                </a:lnTo>
                <a:lnTo>
                  <a:pt x="525" y="2852"/>
                </a:lnTo>
                <a:lnTo>
                  <a:pt x="525" y="2845"/>
                </a:lnTo>
                <a:lnTo>
                  <a:pt x="518" y="2838"/>
                </a:lnTo>
                <a:lnTo>
                  <a:pt x="510" y="2829"/>
                </a:lnTo>
                <a:lnTo>
                  <a:pt x="503" y="2829"/>
                </a:lnTo>
                <a:lnTo>
                  <a:pt x="496" y="2829"/>
                </a:lnTo>
                <a:lnTo>
                  <a:pt x="488" y="2829"/>
                </a:lnTo>
                <a:lnTo>
                  <a:pt x="488" y="2822"/>
                </a:lnTo>
                <a:lnTo>
                  <a:pt x="488" y="2816"/>
                </a:lnTo>
                <a:lnTo>
                  <a:pt x="496" y="2816"/>
                </a:lnTo>
                <a:lnTo>
                  <a:pt x="503" y="2807"/>
                </a:lnTo>
                <a:lnTo>
                  <a:pt x="518" y="2816"/>
                </a:lnTo>
                <a:lnTo>
                  <a:pt x="525" y="2816"/>
                </a:lnTo>
                <a:lnTo>
                  <a:pt x="525" y="2822"/>
                </a:lnTo>
                <a:lnTo>
                  <a:pt x="532" y="2822"/>
                </a:lnTo>
                <a:lnTo>
                  <a:pt x="532" y="2807"/>
                </a:lnTo>
                <a:lnTo>
                  <a:pt x="539" y="2800"/>
                </a:lnTo>
                <a:lnTo>
                  <a:pt x="548" y="2793"/>
                </a:lnTo>
                <a:lnTo>
                  <a:pt x="555" y="2785"/>
                </a:lnTo>
                <a:lnTo>
                  <a:pt x="561" y="2785"/>
                </a:lnTo>
                <a:lnTo>
                  <a:pt x="577" y="2785"/>
                </a:lnTo>
                <a:lnTo>
                  <a:pt x="592" y="2793"/>
                </a:lnTo>
                <a:lnTo>
                  <a:pt x="615" y="2793"/>
                </a:lnTo>
                <a:lnTo>
                  <a:pt x="628" y="2793"/>
                </a:lnTo>
                <a:lnTo>
                  <a:pt x="635" y="2793"/>
                </a:lnTo>
                <a:lnTo>
                  <a:pt x="644" y="2793"/>
                </a:lnTo>
                <a:lnTo>
                  <a:pt x="651" y="2793"/>
                </a:lnTo>
                <a:lnTo>
                  <a:pt x="658" y="2785"/>
                </a:lnTo>
                <a:lnTo>
                  <a:pt x="658" y="2778"/>
                </a:lnTo>
                <a:lnTo>
                  <a:pt x="666" y="2778"/>
                </a:lnTo>
                <a:lnTo>
                  <a:pt x="673" y="2778"/>
                </a:lnTo>
                <a:lnTo>
                  <a:pt x="680" y="2778"/>
                </a:lnTo>
                <a:lnTo>
                  <a:pt x="688" y="2771"/>
                </a:lnTo>
                <a:lnTo>
                  <a:pt x="695" y="2764"/>
                </a:lnTo>
                <a:lnTo>
                  <a:pt x="702" y="2764"/>
                </a:lnTo>
                <a:lnTo>
                  <a:pt x="702" y="2771"/>
                </a:lnTo>
                <a:lnTo>
                  <a:pt x="695" y="2778"/>
                </a:lnTo>
                <a:lnTo>
                  <a:pt x="688" y="2778"/>
                </a:lnTo>
                <a:lnTo>
                  <a:pt x="688" y="2785"/>
                </a:lnTo>
                <a:lnTo>
                  <a:pt x="695" y="2793"/>
                </a:lnTo>
                <a:lnTo>
                  <a:pt x="702" y="2793"/>
                </a:lnTo>
                <a:lnTo>
                  <a:pt x="711" y="2793"/>
                </a:lnTo>
                <a:lnTo>
                  <a:pt x="718" y="2793"/>
                </a:lnTo>
                <a:lnTo>
                  <a:pt x="725" y="2793"/>
                </a:lnTo>
                <a:lnTo>
                  <a:pt x="740" y="2793"/>
                </a:lnTo>
                <a:lnTo>
                  <a:pt x="747" y="2793"/>
                </a:lnTo>
                <a:lnTo>
                  <a:pt x="747" y="2800"/>
                </a:lnTo>
                <a:lnTo>
                  <a:pt x="740" y="2800"/>
                </a:lnTo>
                <a:lnTo>
                  <a:pt x="725" y="2807"/>
                </a:lnTo>
                <a:lnTo>
                  <a:pt x="731" y="2807"/>
                </a:lnTo>
                <a:lnTo>
                  <a:pt x="731" y="2816"/>
                </a:lnTo>
                <a:lnTo>
                  <a:pt x="747" y="2822"/>
                </a:lnTo>
                <a:lnTo>
                  <a:pt x="754" y="2822"/>
                </a:lnTo>
                <a:lnTo>
                  <a:pt x="762" y="2822"/>
                </a:lnTo>
                <a:lnTo>
                  <a:pt x="762" y="2829"/>
                </a:lnTo>
                <a:lnTo>
                  <a:pt x="769" y="2838"/>
                </a:lnTo>
                <a:lnTo>
                  <a:pt x="776" y="2829"/>
                </a:lnTo>
                <a:lnTo>
                  <a:pt x="785" y="2829"/>
                </a:lnTo>
                <a:lnTo>
                  <a:pt x="791" y="2838"/>
                </a:lnTo>
                <a:lnTo>
                  <a:pt x="791" y="2845"/>
                </a:lnTo>
                <a:lnTo>
                  <a:pt x="791" y="2852"/>
                </a:lnTo>
                <a:lnTo>
                  <a:pt x="785" y="2858"/>
                </a:lnTo>
                <a:lnTo>
                  <a:pt x="785" y="2867"/>
                </a:lnTo>
                <a:lnTo>
                  <a:pt x="785" y="2874"/>
                </a:lnTo>
                <a:lnTo>
                  <a:pt x="791" y="2881"/>
                </a:lnTo>
                <a:lnTo>
                  <a:pt x="791" y="2889"/>
                </a:lnTo>
                <a:lnTo>
                  <a:pt x="785" y="2889"/>
                </a:lnTo>
                <a:lnTo>
                  <a:pt x="776" y="2889"/>
                </a:lnTo>
                <a:lnTo>
                  <a:pt x="776" y="2881"/>
                </a:lnTo>
                <a:lnTo>
                  <a:pt x="769" y="2881"/>
                </a:lnTo>
                <a:lnTo>
                  <a:pt x="762" y="2881"/>
                </a:lnTo>
                <a:lnTo>
                  <a:pt x="754" y="2889"/>
                </a:lnTo>
                <a:lnTo>
                  <a:pt x="747" y="2896"/>
                </a:lnTo>
                <a:lnTo>
                  <a:pt x="740" y="2903"/>
                </a:lnTo>
                <a:lnTo>
                  <a:pt x="731" y="2896"/>
                </a:lnTo>
                <a:lnTo>
                  <a:pt x="731" y="2903"/>
                </a:lnTo>
                <a:lnTo>
                  <a:pt x="725" y="2903"/>
                </a:lnTo>
                <a:lnTo>
                  <a:pt x="718" y="2896"/>
                </a:lnTo>
                <a:lnTo>
                  <a:pt x="711" y="2896"/>
                </a:lnTo>
                <a:lnTo>
                  <a:pt x="702" y="2896"/>
                </a:lnTo>
                <a:lnTo>
                  <a:pt x="695" y="2889"/>
                </a:lnTo>
                <a:lnTo>
                  <a:pt x="688" y="2889"/>
                </a:lnTo>
                <a:lnTo>
                  <a:pt x="680" y="2889"/>
                </a:lnTo>
                <a:lnTo>
                  <a:pt x="680" y="2896"/>
                </a:lnTo>
                <a:lnTo>
                  <a:pt x="666" y="2896"/>
                </a:lnTo>
                <a:lnTo>
                  <a:pt x="658" y="2896"/>
                </a:lnTo>
                <a:lnTo>
                  <a:pt x="651" y="2896"/>
                </a:lnTo>
                <a:lnTo>
                  <a:pt x="644" y="2896"/>
                </a:lnTo>
                <a:lnTo>
                  <a:pt x="635" y="2889"/>
                </a:lnTo>
                <a:lnTo>
                  <a:pt x="635" y="2881"/>
                </a:lnTo>
                <a:lnTo>
                  <a:pt x="628" y="2881"/>
                </a:lnTo>
                <a:lnTo>
                  <a:pt x="615" y="2889"/>
                </a:lnTo>
                <a:lnTo>
                  <a:pt x="599" y="2889"/>
                </a:lnTo>
                <a:lnTo>
                  <a:pt x="592" y="2889"/>
                </a:lnTo>
                <a:lnTo>
                  <a:pt x="577" y="2889"/>
                </a:lnTo>
                <a:lnTo>
                  <a:pt x="577" y="2896"/>
                </a:lnTo>
                <a:lnTo>
                  <a:pt x="570" y="2896"/>
                </a:lnTo>
                <a:lnTo>
                  <a:pt x="570" y="2903"/>
                </a:lnTo>
                <a:lnTo>
                  <a:pt x="570" y="2912"/>
                </a:lnTo>
                <a:lnTo>
                  <a:pt x="570" y="2919"/>
                </a:lnTo>
                <a:lnTo>
                  <a:pt x="561" y="2925"/>
                </a:lnTo>
                <a:lnTo>
                  <a:pt x="555" y="2925"/>
                </a:lnTo>
                <a:lnTo>
                  <a:pt x="548" y="2925"/>
                </a:lnTo>
                <a:lnTo>
                  <a:pt x="539" y="2925"/>
                </a:lnTo>
                <a:lnTo>
                  <a:pt x="532" y="2932"/>
                </a:lnTo>
                <a:lnTo>
                  <a:pt x="525" y="2941"/>
                </a:lnTo>
                <a:lnTo>
                  <a:pt x="518" y="2941"/>
                </a:lnTo>
                <a:lnTo>
                  <a:pt x="510" y="2941"/>
                </a:lnTo>
                <a:lnTo>
                  <a:pt x="510" y="2948"/>
                </a:lnTo>
                <a:lnTo>
                  <a:pt x="503" y="2948"/>
                </a:lnTo>
                <a:lnTo>
                  <a:pt x="496" y="2948"/>
                </a:lnTo>
                <a:lnTo>
                  <a:pt x="503" y="2955"/>
                </a:lnTo>
                <a:lnTo>
                  <a:pt x="510" y="2955"/>
                </a:lnTo>
                <a:lnTo>
                  <a:pt x="510" y="2963"/>
                </a:lnTo>
                <a:lnTo>
                  <a:pt x="503" y="2970"/>
                </a:lnTo>
                <a:lnTo>
                  <a:pt x="503" y="2977"/>
                </a:lnTo>
                <a:lnTo>
                  <a:pt x="496" y="2970"/>
                </a:lnTo>
                <a:lnTo>
                  <a:pt x="488" y="2963"/>
                </a:lnTo>
                <a:lnTo>
                  <a:pt x="481" y="2963"/>
                </a:lnTo>
                <a:lnTo>
                  <a:pt x="474" y="2963"/>
                </a:lnTo>
                <a:lnTo>
                  <a:pt x="465" y="2955"/>
                </a:lnTo>
                <a:lnTo>
                  <a:pt x="458" y="2955"/>
                </a:lnTo>
                <a:lnTo>
                  <a:pt x="452" y="2955"/>
                </a:lnTo>
                <a:lnTo>
                  <a:pt x="443" y="2955"/>
                </a:lnTo>
                <a:lnTo>
                  <a:pt x="436" y="2955"/>
                </a:lnTo>
                <a:lnTo>
                  <a:pt x="436" y="2963"/>
                </a:lnTo>
                <a:lnTo>
                  <a:pt x="436" y="2970"/>
                </a:lnTo>
                <a:lnTo>
                  <a:pt x="443" y="2970"/>
                </a:lnTo>
                <a:lnTo>
                  <a:pt x="443" y="2977"/>
                </a:lnTo>
                <a:lnTo>
                  <a:pt x="436" y="2977"/>
                </a:lnTo>
                <a:lnTo>
                  <a:pt x="429" y="2977"/>
                </a:lnTo>
                <a:lnTo>
                  <a:pt x="429" y="2970"/>
                </a:lnTo>
                <a:lnTo>
                  <a:pt x="421" y="2970"/>
                </a:lnTo>
                <a:lnTo>
                  <a:pt x="407" y="2970"/>
                </a:lnTo>
                <a:lnTo>
                  <a:pt x="391" y="2977"/>
                </a:lnTo>
                <a:lnTo>
                  <a:pt x="385" y="2977"/>
                </a:lnTo>
                <a:lnTo>
                  <a:pt x="378" y="2977"/>
                </a:lnTo>
                <a:lnTo>
                  <a:pt x="369" y="2985"/>
                </a:lnTo>
                <a:lnTo>
                  <a:pt x="362" y="2992"/>
                </a:lnTo>
                <a:lnTo>
                  <a:pt x="362" y="2985"/>
                </a:lnTo>
                <a:lnTo>
                  <a:pt x="362" y="2977"/>
                </a:lnTo>
                <a:lnTo>
                  <a:pt x="369" y="2977"/>
                </a:lnTo>
                <a:lnTo>
                  <a:pt x="378" y="2970"/>
                </a:lnTo>
                <a:lnTo>
                  <a:pt x="369" y="2970"/>
                </a:lnTo>
                <a:lnTo>
                  <a:pt x="362" y="2963"/>
                </a:lnTo>
                <a:lnTo>
                  <a:pt x="355" y="2963"/>
                </a:lnTo>
                <a:lnTo>
                  <a:pt x="347" y="2963"/>
                </a:lnTo>
                <a:lnTo>
                  <a:pt x="340" y="2963"/>
                </a:lnTo>
                <a:lnTo>
                  <a:pt x="333" y="2963"/>
                </a:lnTo>
                <a:lnTo>
                  <a:pt x="318" y="2963"/>
                </a:lnTo>
                <a:lnTo>
                  <a:pt x="311" y="2963"/>
                </a:lnTo>
                <a:lnTo>
                  <a:pt x="304" y="2970"/>
                </a:lnTo>
                <a:lnTo>
                  <a:pt x="295" y="2970"/>
                </a:lnTo>
                <a:lnTo>
                  <a:pt x="288" y="2970"/>
                </a:lnTo>
                <a:lnTo>
                  <a:pt x="282" y="2970"/>
                </a:lnTo>
                <a:lnTo>
                  <a:pt x="282" y="2963"/>
                </a:lnTo>
                <a:lnTo>
                  <a:pt x="273" y="2955"/>
                </a:lnTo>
                <a:lnTo>
                  <a:pt x="266" y="2948"/>
                </a:lnTo>
                <a:lnTo>
                  <a:pt x="266" y="2955"/>
                </a:lnTo>
                <a:lnTo>
                  <a:pt x="259" y="2955"/>
                </a:lnTo>
                <a:lnTo>
                  <a:pt x="259" y="2963"/>
                </a:lnTo>
                <a:lnTo>
                  <a:pt x="266" y="2970"/>
                </a:lnTo>
                <a:lnTo>
                  <a:pt x="273" y="2977"/>
                </a:lnTo>
                <a:lnTo>
                  <a:pt x="282" y="2985"/>
                </a:lnTo>
                <a:lnTo>
                  <a:pt x="288" y="2992"/>
                </a:lnTo>
                <a:lnTo>
                  <a:pt x="282" y="2992"/>
                </a:lnTo>
                <a:lnTo>
                  <a:pt x="282" y="2999"/>
                </a:lnTo>
                <a:lnTo>
                  <a:pt x="266" y="3008"/>
                </a:lnTo>
                <a:lnTo>
                  <a:pt x="259" y="3008"/>
                </a:lnTo>
                <a:lnTo>
                  <a:pt x="251" y="3015"/>
                </a:lnTo>
                <a:lnTo>
                  <a:pt x="251" y="3022"/>
                </a:lnTo>
                <a:lnTo>
                  <a:pt x="259" y="3022"/>
                </a:lnTo>
                <a:lnTo>
                  <a:pt x="266" y="3022"/>
                </a:lnTo>
                <a:lnTo>
                  <a:pt x="266" y="3028"/>
                </a:lnTo>
                <a:lnTo>
                  <a:pt x="266" y="3037"/>
                </a:lnTo>
                <a:lnTo>
                  <a:pt x="244" y="3044"/>
                </a:lnTo>
                <a:lnTo>
                  <a:pt x="237" y="3051"/>
                </a:lnTo>
                <a:lnTo>
                  <a:pt x="221" y="3051"/>
                </a:lnTo>
                <a:lnTo>
                  <a:pt x="215" y="3059"/>
                </a:lnTo>
                <a:lnTo>
                  <a:pt x="206" y="3066"/>
                </a:lnTo>
                <a:lnTo>
                  <a:pt x="199" y="3073"/>
                </a:lnTo>
                <a:lnTo>
                  <a:pt x="199" y="3082"/>
                </a:lnTo>
                <a:lnTo>
                  <a:pt x="206" y="3088"/>
                </a:lnTo>
                <a:lnTo>
                  <a:pt x="199" y="3088"/>
                </a:lnTo>
                <a:lnTo>
                  <a:pt x="192" y="3095"/>
                </a:lnTo>
                <a:lnTo>
                  <a:pt x="185" y="3095"/>
                </a:lnTo>
                <a:lnTo>
                  <a:pt x="177" y="3102"/>
                </a:lnTo>
                <a:lnTo>
                  <a:pt x="177" y="3111"/>
                </a:lnTo>
                <a:lnTo>
                  <a:pt x="185" y="3111"/>
                </a:lnTo>
                <a:lnTo>
                  <a:pt x="185" y="3118"/>
                </a:lnTo>
                <a:lnTo>
                  <a:pt x="192" y="3118"/>
                </a:lnTo>
                <a:lnTo>
                  <a:pt x="199" y="3118"/>
                </a:lnTo>
                <a:lnTo>
                  <a:pt x="206" y="3118"/>
                </a:lnTo>
                <a:lnTo>
                  <a:pt x="228" y="3111"/>
                </a:lnTo>
                <a:lnTo>
                  <a:pt x="237" y="3111"/>
                </a:lnTo>
                <a:lnTo>
                  <a:pt x="244" y="3111"/>
                </a:lnTo>
                <a:lnTo>
                  <a:pt x="251" y="3111"/>
                </a:lnTo>
                <a:lnTo>
                  <a:pt x="259" y="3111"/>
                </a:lnTo>
                <a:lnTo>
                  <a:pt x="282" y="3111"/>
                </a:lnTo>
                <a:lnTo>
                  <a:pt x="288" y="3111"/>
                </a:lnTo>
                <a:lnTo>
                  <a:pt x="295" y="3111"/>
                </a:lnTo>
                <a:lnTo>
                  <a:pt x="311" y="3111"/>
                </a:lnTo>
                <a:lnTo>
                  <a:pt x="318" y="3102"/>
                </a:lnTo>
                <a:lnTo>
                  <a:pt x="324" y="3095"/>
                </a:lnTo>
                <a:lnTo>
                  <a:pt x="333" y="3095"/>
                </a:lnTo>
                <a:lnTo>
                  <a:pt x="333" y="3088"/>
                </a:lnTo>
                <a:lnTo>
                  <a:pt x="340" y="3088"/>
                </a:lnTo>
                <a:lnTo>
                  <a:pt x="347" y="3088"/>
                </a:lnTo>
                <a:lnTo>
                  <a:pt x="355" y="3102"/>
                </a:lnTo>
                <a:lnTo>
                  <a:pt x="362" y="3111"/>
                </a:lnTo>
                <a:lnTo>
                  <a:pt x="369" y="3111"/>
                </a:lnTo>
                <a:lnTo>
                  <a:pt x="378" y="3118"/>
                </a:lnTo>
                <a:lnTo>
                  <a:pt x="391" y="3118"/>
                </a:lnTo>
                <a:lnTo>
                  <a:pt x="407" y="3111"/>
                </a:lnTo>
                <a:lnTo>
                  <a:pt x="407" y="3102"/>
                </a:lnTo>
                <a:lnTo>
                  <a:pt x="407" y="3095"/>
                </a:lnTo>
                <a:lnTo>
                  <a:pt x="414" y="3095"/>
                </a:lnTo>
                <a:lnTo>
                  <a:pt x="421" y="3095"/>
                </a:lnTo>
                <a:lnTo>
                  <a:pt x="429" y="3088"/>
                </a:lnTo>
                <a:lnTo>
                  <a:pt x="429" y="3095"/>
                </a:lnTo>
                <a:lnTo>
                  <a:pt x="436" y="3095"/>
                </a:lnTo>
                <a:lnTo>
                  <a:pt x="443" y="3111"/>
                </a:lnTo>
                <a:lnTo>
                  <a:pt x="452" y="3118"/>
                </a:lnTo>
                <a:lnTo>
                  <a:pt x="458" y="3118"/>
                </a:lnTo>
                <a:lnTo>
                  <a:pt x="458" y="3125"/>
                </a:lnTo>
                <a:lnTo>
                  <a:pt x="465" y="3125"/>
                </a:lnTo>
                <a:lnTo>
                  <a:pt x="474" y="3125"/>
                </a:lnTo>
                <a:lnTo>
                  <a:pt x="481" y="3118"/>
                </a:lnTo>
                <a:lnTo>
                  <a:pt x="488" y="3111"/>
                </a:lnTo>
                <a:lnTo>
                  <a:pt x="496" y="3102"/>
                </a:lnTo>
                <a:lnTo>
                  <a:pt x="503" y="3095"/>
                </a:lnTo>
                <a:lnTo>
                  <a:pt x="510" y="3088"/>
                </a:lnTo>
                <a:lnTo>
                  <a:pt x="518" y="3088"/>
                </a:lnTo>
                <a:lnTo>
                  <a:pt x="518" y="3095"/>
                </a:lnTo>
                <a:lnTo>
                  <a:pt x="525" y="3102"/>
                </a:lnTo>
                <a:lnTo>
                  <a:pt x="532" y="3095"/>
                </a:lnTo>
                <a:lnTo>
                  <a:pt x="548" y="3088"/>
                </a:lnTo>
                <a:lnTo>
                  <a:pt x="555" y="3088"/>
                </a:lnTo>
                <a:lnTo>
                  <a:pt x="570" y="3088"/>
                </a:lnTo>
                <a:lnTo>
                  <a:pt x="592" y="3082"/>
                </a:lnTo>
                <a:lnTo>
                  <a:pt x="606" y="3082"/>
                </a:lnTo>
                <a:lnTo>
                  <a:pt x="615" y="3082"/>
                </a:lnTo>
                <a:lnTo>
                  <a:pt x="621" y="3082"/>
                </a:lnTo>
                <a:lnTo>
                  <a:pt x="621" y="3088"/>
                </a:lnTo>
                <a:lnTo>
                  <a:pt x="628" y="3088"/>
                </a:lnTo>
                <a:lnTo>
                  <a:pt x="628" y="3082"/>
                </a:lnTo>
                <a:lnTo>
                  <a:pt x="635" y="3082"/>
                </a:lnTo>
                <a:lnTo>
                  <a:pt x="635" y="3073"/>
                </a:lnTo>
                <a:lnTo>
                  <a:pt x="644" y="3073"/>
                </a:lnTo>
                <a:lnTo>
                  <a:pt x="651" y="3073"/>
                </a:lnTo>
                <a:lnTo>
                  <a:pt x="658" y="3073"/>
                </a:lnTo>
                <a:lnTo>
                  <a:pt x="680" y="3073"/>
                </a:lnTo>
                <a:lnTo>
                  <a:pt x="688" y="3088"/>
                </a:lnTo>
                <a:lnTo>
                  <a:pt x="688" y="3082"/>
                </a:lnTo>
                <a:lnTo>
                  <a:pt x="695" y="3082"/>
                </a:lnTo>
                <a:lnTo>
                  <a:pt x="702" y="3082"/>
                </a:lnTo>
                <a:lnTo>
                  <a:pt x="711" y="3082"/>
                </a:lnTo>
                <a:lnTo>
                  <a:pt x="725" y="3082"/>
                </a:lnTo>
                <a:lnTo>
                  <a:pt x="731" y="3095"/>
                </a:lnTo>
                <a:lnTo>
                  <a:pt x="740" y="3102"/>
                </a:lnTo>
                <a:lnTo>
                  <a:pt x="740" y="3118"/>
                </a:lnTo>
                <a:lnTo>
                  <a:pt x="747" y="3125"/>
                </a:lnTo>
                <a:lnTo>
                  <a:pt x="747" y="3133"/>
                </a:lnTo>
                <a:lnTo>
                  <a:pt x="747" y="3138"/>
                </a:lnTo>
                <a:lnTo>
                  <a:pt x="946" y="3138"/>
                </a:lnTo>
                <a:lnTo>
                  <a:pt x="946" y="3133"/>
                </a:lnTo>
                <a:lnTo>
                  <a:pt x="939" y="3133"/>
                </a:lnTo>
                <a:lnTo>
                  <a:pt x="932" y="3133"/>
                </a:lnTo>
                <a:lnTo>
                  <a:pt x="925" y="3125"/>
                </a:lnTo>
                <a:lnTo>
                  <a:pt x="910" y="3125"/>
                </a:lnTo>
                <a:lnTo>
                  <a:pt x="903" y="3125"/>
                </a:lnTo>
                <a:lnTo>
                  <a:pt x="894" y="3125"/>
                </a:lnTo>
                <a:lnTo>
                  <a:pt x="894" y="3118"/>
                </a:lnTo>
                <a:lnTo>
                  <a:pt x="894" y="3111"/>
                </a:lnTo>
                <a:lnTo>
                  <a:pt x="894" y="3102"/>
                </a:lnTo>
                <a:lnTo>
                  <a:pt x="903" y="3095"/>
                </a:lnTo>
                <a:lnTo>
                  <a:pt x="910" y="3088"/>
                </a:lnTo>
                <a:lnTo>
                  <a:pt x="917" y="3088"/>
                </a:lnTo>
                <a:lnTo>
                  <a:pt x="925" y="3082"/>
                </a:lnTo>
                <a:lnTo>
                  <a:pt x="968" y="3082"/>
                </a:lnTo>
                <a:lnTo>
                  <a:pt x="961" y="3095"/>
                </a:lnTo>
                <a:lnTo>
                  <a:pt x="961" y="3111"/>
                </a:lnTo>
                <a:lnTo>
                  <a:pt x="961" y="3118"/>
                </a:lnTo>
                <a:lnTo>
                  <a:pt x="961" y="3125"/>
                </a:lnTo>
                <a:lnTo>
                  <a:pt x="968" y="3125"/>
                </a:lnTo>
                <a:lnTo>
                  <a:pt x="968" y="3118"/>
                </a:lnTo>
                <a:lnTo>
                  <a:pt x="977" y="3118"/>
                </a:lnTo>
                <a:lnTo>
                  <a:pt x="984" y="3118"/>
                </a:lnTo>
                <a:lnTo>
                  <a:pt x="991" y="3118"/>
                </a:lnTo>
                <a:lnTo>
                  <a:pt x="991" y="3125"/>
                </a:lnTo>
                <a:lnTo>
                  <a:pt x="999" y="3125"/>
                </a:lnTo>
                <a:lnTo>
                  <a:pt x="996" y="3138"/>
                </a:lnTo>
                <a:lnTo>
                  <a:pt x="1102" y="3138"/>
                </a:lnTo>
                <a:lnTo>
                  <a:pt x="1102" y="3133"/>
                </a:lnTo>
                <a:lnTo>
                  <a:pt x="1109" y="3133"/>
                </a:lnTo>
                <a:lnTo>
                  <a:pt x="1109" y="3125"/>
                </a:lnTo>
                <a:lnTo>
                  <a:pt x="1118" y="3125"/>
                </a:lnTo>
                <a:lnTo>
                  <a:pt x="1125" y="3125"/>
                </a:lnTo>
                <a:lnTo>
                  <a:pt x="1131" y="3125"/>
                </a:lnTo>
                <a:lnTo>
                  <a:pt x="1131" y="3133"/>
                </a:lnTo>
                <a:lnTo>
                  <a:pt x="1131" y="3138"/>
                </a:lnTo>
                <a:lnTo>
                  <a:pt x="1147" y="3138"/>
                </a:lnTo>
                <a:lnTo>
                  <a:pt x="1147" y="3133"/>
                </a:lnTo>
                <a:lnTo>
                  <a:pt x="1147" y="3125"/>
                </a:lnTo>
                <a:lnTo>
                  <a:pt x="1147" y="3118"/>
                </a:lnTo>
                <a:lnTo>
                  <a:pt x="1154" y="3111"/>
                </a:lnTo>
                <a:lnTo>
                  <a:pt x="1161" y="3111"/>
                </a:lnTo>
                <a:lnTo>
                  <a:pt x="1169" y="3111"/>
                </a:lnTo>
                <a:lnTo>
                  <a:pt x="1176" y="3111"/>
                </a:lnTo>
                <a:lnTo>
                  <a:pt x="1183" y="3111"/>
                </a:lnTo>
                <a:lnTo>
                  <a:pt x="1191" y="3111"/>
                </a:lnTo>
                <a:lnTo>
                  <a:pt x="1191" y="3118"/>
                </a:lnTo>
                <a:lnTo>
                  <a:pt x="1191" y="3125"/>
                </a:lnTo>
                <a:lnTo>
                  <a:pt x="1183" y="3133"/>
                </a:lnTo>
                <a:lnTo>
                  <a:pt x="1178" y="3138"/>
                </a:lnTo>
                <a:lnTo>
                  <a:pt x="1406" y="3138"/>
                </a:lnTo>
                <a:lnTo>
                  <a:pt x="1406" y="3133"/>
                </a:lnTo>
                <a:lnTo>
                  <a:pt x="1406" y="3125"/>
                </a:lnTo>
                <a:lnTo>
                  <a:pt x="1413" y="3125"/>
                </a:lnTo>
                <a:lnTo>
                  <a:pt x="1420" y="3125"/>
                </a:lnTo>
                <a:lnTo>
                  <a:pt x="1428" y="3125"/>
                </a:lnTo>
                <a:lnTo>
                  <a:pt x="1435" y="3125"/>
                </a:lnTo>
                <a:lnTo>
                  <a:pt x="1442" y="3125"/>
                </a:lnTo>
                <a:lnTo>
                  <a:pt x="1451" y="3125"/>
                </a:lnTo>
                <a:lnTo>
                  <a:pt x="1458" y="3125"/>
                </a:lnTo>
                <a:lnTo>
                  <a:pt x="1464" y="3125"/>
                </a:lnTo>
                <a:lnTo>
                  <a:pt x="1456" y="3138"/>
                </a:lnTo>
                <a:lnTo>
                  <a:pt x="1650" y="3138"/>
                </a:lnTo>
                <a:lnTo>
                  <a:pt x="1657" y="3118"/>
                </a:lnTo>
                <a:lnTo>
                  <a:pt x="1679" y="3118"/>
                </a:lnTo>
                <a:lnTo>
                  <a:pt x="1679" y="3125"/>
                </a:lnTo>
                <a:lnTo>
                  <a:pt x="1679" y="3133"/>
                </a:lnTo>
                <a:lnTo>
                  <a:pt x="1679" y="3138"/>
                </a:lnTo>
                <a:lnTo>
                  <a:pt x="1686" y="3138"/>
                </a:lnTo>
                <a:lnTo>
                  <a:pt x="1686" y="3133"/>
                </a:lnTo>
                <a:lnTo>
                  <a:pt x="1695" y="3125"/>
                </a:lnTo>
                <a:lnTo>
                  <a:pt x="1686" y="3118"/>
                </a:lnTo>
                <a:lnTo>
                  <a:pt x="1701" y="3118"/>
                </a:lnTo>
                <a:lnTo>
                  <a:pt x="1701" y="3125"/>
                </a:lnTo>
                <a:lnTo>
                  <a:pt x="1717" y="3125"/>
                </a:lnTo>
                <a:lnTo>
                  <a:pt x="1717" y="3118"/>
                </a:lnTo>
                <a:lnTo>
                  <a:pt x="1720" y="3138"/>
                </a:lnTo>
                <a:lnTo>
                  <a:pt x="1974" y="3138"/>
                </a:lnTo>
                <a:lnTo>
                  <a:pt x="1967" y="3133"/>
                </a:lnTo>
                <a:lnTo>
                  <a:pt x="1961" y="3125"/>
                </a:lnTo>
                <a:lnTo>
                  <a:pt x="1961" y="3118"/>
                </a:lnTo>
                <a:lnTo>
                  <a:pt x="1961" y="3111"/>
                </a:lnTo>
                <a:lnTo>
                  <a:pt x="1961" y="3102"/>
                </a:lnTo>
                <a:lnTo>
                  <a:pt x="1967" y="3102"/>
                </a:lnTo>
                <a:lnTo>
                  <a:pt x="1967" y="3095"/>
                </a:lnTo>
                <a:lnTo>
                  <a:pt x="1976" y="3088"/>
                </a:lnTo>
                <a:lnTo>
                  <a:pt x="1976" y="3095"/>
                </a:lnTo>
                <a:lnTo>
                  <a:pt x="1976" y="3102"/>
                </a:lnTo>
                <a:lnTo>
                  <a:pt x="1990" y="3111"/>
                </a:lnTo>
                <a:lnTo>
                  <a:pt x="1998" y="3118"/>
                </a:lnTo>
                <a:lnTo>
                  <a:pt x="1990" y="3125"/>
                </a:lnTo>
                <a:lnTo>
                  <a:pt x="1990" y="3133"/>
                </a:lnTo>
                <a:lnTo>
                  <a:pt x="1983" y="3138"/>
                </a:lnTo>
                <a:lnTo>
                  <a:pt x="2591" y="3138"/>
                </a:lnTo>
                <a:lnTo>
                  <a:pt x="2598" y="3133"/>
                </a:lnTo>
                <a:lnTo>
                  <a:pt x="2604" y="3118"/>
                </a:lnTo>
                <a:lnTo>
                  <a:pt x="2604" y="3111"/>
                </a:lnTo>
                <a:lnTo>
                  <a:pt x="2604" y="3102"/>
                </a:lnTo>
                <a:lnTo>
                  <a:pt x="2611" y="3095"/>
                </a:lnTo>
                <a:lnTo>
                  <a:pt x="2620" y="3095"/>
                </a:lnTo>
                <a:lnTo>
                  <a:pt x="2620" y="3102"/>
                </a:lnTo>
                <a:lnTo>
                  <a:pt x="2620" y="3111"/>
                </a:lnTo>
                <a:lnTo>
                  <a:pt x="2620" y="3125"/>
                </a:lnTo>
                <a:lnTo>
                  <a:pt x="2620" y="3133"/>
                </a:lnTo>
                <a:lnTo>
                  <a:pt x="2620" y="3138"/>
                </a:lnTo>
                <a:lnTo>
                  <a:pt x="2634" y="3138"/>
                </a:lnTo>
                <a:lnTo>
                  <a:pt x="2634" y="3125"/>
                </a:lnTo>
                <a:lnTo>
                  <a:pt x="2641" y="3125"/>
                </a:lnTo>
                <a:lnTo>
                  <a:pt x="2649" y="3133"/>
                </a:lnTo>
                <a:lnTo>
                  <a:pt x="2649" y="3138"/>
                </a:lnTo>
                <a:lnTo>
                  <a:pt x="2671" y="3138"/>
                </a:lnTo>
                <a:lnTo>
                  <a:pt x="2671" y="3133"/>
                </a:lnTo>
                <a:lnTo>
                  <a:pt x="2663" y="3125"/>
                </a:lnTo>
                <a:lnTo>
                  <a:pt x="2663" y="3118"/>
                </a:lnTo>
                <a:lnTo>
                  <a:pt x="2663" y="3111"/>
                </a:lnTo>
                <a:lnTo>
                  <a:pt x="2671" y="3111"/>
                </a:lnTo>
                <a:lnTo>
                  <a:pt x="2678" y="3111"/>
                </a:lnTo>
                <a:lnTo>
                  <a:pt x="2678" y="3118"/>
                </a:lnTo>
                <a:lnTo>
                  <a:pt x="2678" y="3125"/>
                </a:lnTo>
                <a:lnTo>
                  <a:pt x="2685" y="3133"/>
                </a:lnTo>
                <a:lnTo>
                  <a:pt x="2685" y="3138"/>
                </a:lnTo>
                <a:lnTo>
                  <a:pt x="2709" y="3138"/>
                </a:lnTo>
                <a:lnTo>
                  <a:pt x="2716" y="3133"/>
                </a:lnTo>
                <a:lnTo>
                  <a:pt x="2716" y="3125"/>
                </a:lnTo>
                <a:lnTo>
                  <a:pt x="2716" y="3118"/>
                </a:lnTo>
                <a:lnTo>
                  <a:pt x="2723" y="3118"/>
                </a:lnTo>
                <a:lnTo>
                  <a:pt x="2730" y="3125"/>
                </a:lnTo>
                <a:lnTo>
                  <a:pt x="2730" y="3133"/>
                </a:lnTo>
                <a:lnTo>
                  <a:pt x="2738" y="3133"/>
                </a:lnTo>
                <a:lnTo>
                  <a:pt x="2745" y="3133"/>
                </a:lnTo>
                <a:lnTo>
                  <a:pt x="2745" y="3138"/>
                </a:lnTo>
                <a:lnTo>
                  <a:pt x="2819" y="3138"/>
                </a:lnTo>
                <a:lnTo>
                  <a:pt x="2819" y="3133"/>
                </a:lnTo>
                <a:lnTo>
                  <a:pt x="2826" y="3133"/>
                </a:lnTo>
                <a:lnTo>
                  <a:pt x="2826" y="3125"/>
                </a:lnTo>
                <a:lnTo>
                  <a:pt x="2835" y="3133"/>
                </a:lnTo>
                <a:lnTo>
                  <a:pt x="2848" y="3133"/>
                </a:lnTo>
                <a:lnTo>
                  <a:pt x="2862" y="3138"/>
                </a:lnTo>
                <a:lnTo>
                  <a:pt x="3504" y="3138"/>
                </a:lnTo>
                <a:lnTo>
                  <a:pt x="3581" y="3133"/>
                </a:lnTo>
                <a:lnTo>
                  <a:pt x="3588" y="3133"/>
                </a:lnTo>
                <a:lnTo>
                  <a:pt x="3595" y="3138"/>
                </a:lnTo>
                <a:lnTo>
                  <a:pt x="3767" y="3138"/>
                </a:lnTo>
                <a:lnTo>
                  <a:pt x="3774" y="3133"/>
                </a:lnTo>
                <a:lnTo>
                  <a:pt x="3774" y="3125"/>
                </a:lnTo>
                <a:lnTo>
                  <a:pt x="3780" y="3118"/>
                </a:lnTo>
                <a:lnTo>
                  <a:pt x="3973" y="3102"/>
                </a:lnTo>
                <a:lnTo>
                  <a:pt x="3981" y="3111"/>
                </a:lnTo>
                <a:lnTo>
                  <a:pt x="3981" y="3118"/>
                </a:lnTo>
                <a:lnTo>
                  <a:pt x="3988" y="3125"/>
                </a:lnTo>
                <a:lnTo>
                  <a:pt x="3988" y="3133"/>
                </a:lnTo>
                <a:lnTo>
                  <a:pt x="3988" y="3138"/>
                </a:lnTo>
                <a:lnTo>
                  <a:pt x="4127" y="3138"/>
                </a:lnTo>
                <a:lnTo>
                  <a:pt x="4107" y="2755"/>
                </a:lnTo>
                <a:lnTo>
                  <a:pt x="4100" y="2549"/>
                </a:lnTo>
                <a:lnTo>
                  <a:pt x="4084" y="2342"/>
                </a:lnTo>
                <a:lnTo>
                  <a:pt x="4091" y="2335"/>
                </a:lnTo>
                <a:lnTo>
                  <a:pt x="4091" y="2328"/>
                </a:lnTo>
                <a:lnTo>
                  <a:pt x="4100" y="2328"/>
                </a:lnTo>
                <a:lnTo>
                  <a:pt x="4107" y="2335"/>
                </a:lnTo>
                <a:lnTo>
                  <a:pt x="4107" y="2350"/>
                </a:lnTo>
                <a:lnTo>
                  <a:pt x="4114" y="2357"/>
                </a:lnTo>
                <a:lnTo>
                  <a:pt x="4114" y="2371"/>
                </a:lnTo>
                <a:lnTo>
                  <a:pt x="4120" y="2379"/>
                </a:lnTo>
                <a:lnTo>
                  <a:pt x="4120" y="2386"/>
                </a:lnTo>
                <a:lnTo>
                  <a:pt x="4129" y="2393"/>
                </a:lnTo>
                <a:lnTo>
                  <a:pt x="4136" y="2402"/>
                </a:lnTo>
                <a:lnTo>
                  <a:pt x="4143" y="2402"/>
                </a:lnTo>
                <a:lnTo>
                  <a:pt x="4158" y="2402"/>
                </a:lnTo>
                <a:lnTo>
                  <a:pt x="4165" y="2402"/>
                </a:lnTo>
                <a:lnTo>
                  <a:pt x="4165" y="2409"/>
                </a:lnTo>
                <a:lnTo>
                  <a:pt x="4165" y="2416"/>
                </a:lnTo>
                <a:lnTo>
                  <a:pt x="4174" y="2424"/>
                </a:lnTo>
                <a:lnTo>
                  <a:pt x="4181" y="2424"/>
                </a:lnTo>
                <a:lnTo>
                  <a:pt x="4181" y="2431"/>
                </a:lnTo>
                <a:lnTo>
                  <a:pt x="4187" y="2431"/>
                </a:lnTo>
                <a:lnTo>
                  <a:pt x="4203" y="2431"/>
                </a:lnTo>
                <a:lnTo>
                  <a:pt x="4210" y="2431"/>
                </a:lnTo>
                <a:lnTo>
                  <a:pt x="4218" y="2438"/>
                </a:lnTo>
                <a:lnTo>
                  <a:pt x="4232" y="2445"/>
                </a:lnTo>
                <a:lnTo>
                  <a:pt x="4247" y="2445"/>
                </a:lnTo>
                <a:lnTo>
                  <a:pt x="4277" y="2460"/>
                </a:lnTo>
                <a:lnTo>
                  <a:pt x="4299" y="2467"/>
                </a:lnTo>
                <a:lnTo>
                  <a:pt x="4314" y="2476"/>
                </a:lnTo>
                <a:lnTo>
                  <a:pt x="4328" y="2482"/>
                </a:lnTo>
                <a:lnTo>
                  <a:pt x="4335" y="2489"/>
                </a:lnTo>
                <a:lnTo>
                  <a:pt x="4373" y="2505"/>
                </a:lnTo>
                <a:lnTo>
                  <a:pt x="4380" y="2512"/>
                </a:lnTo>
                <a:lnTo>
                  <a:pt x="4388" y="2512"/>
                </a:lnTo>
                <a:lnTo>
                  <a:pt x="4395" y="2520"/>
                </a:lnTo>
                <a:lnTo>
                  <a:pt x="4402" y="2520"/>
                </a:lnTo>
                <a:lnTo>
                  <a:pt x="4411" y="2520"/>
                </a:lnTo>
                <a:lnTo>
                  <a:pt x="4417" y="2527"/>
                </a:lnTo>
                <a:lnTo>
                  <a:pt x="4424" y="2527"/>
                </a:lnTo>
                <a:lnTo>
                  <a:pt x="4431" y="2527"/>
                </a:lnTo>
                <a:lnTo>
                  <a:pt x="4440" y="2527"/>
                </a:lnTo>
                <a:lnTo>
                  <a:pt x="4440" y="2534"/>
                </a:lnTo>
                <a:lnTo>
                  <a:pt x="4453" y="2541"/>
                </a:lnTo>
                <a:lnTo>
                  <a:pt x="4469" y="2549"/>
                </a:lnTo>
                <a:lnTo>
                  <a:pt x="4484" y="2556"/>
                </a:lnTo>
                <a:lnTo>
                  <a:pt x="4484" y="2563"/>
                </a:lnTo>
                <a:lnTo>
                  <a:pt x="4491" y="2572"/>
                </a:lnTo>
                <a:lnTo>
                  <a:pt x="4484" y="2572"/>
                </a:lnTo>
                <a:lnTo>
                  <a:pt x="4476" y="2572"/>
                </a:lnTo>
                <a:lnTo>
                  <a:pt x="4469" y="2572"/>
                </a:lnTo>
                <a:lnTo>
                  <a:pt x="4453" y="2572"/>
                </a:lnTo>
                <a:lnTo>
                  <a:pt x="4440" y="2556"/>
                </a:lnTo>
                <a:lnTo>
                  <a:pt x="4424" y="2556"/>
                </a:lnTo>
                <a:lnTo>
                  <a:pt x="4395" y="2541"/>
                </a:lnTo>
                <a:lnTo>
                  <a:pt x="4366" y="2527"/>
                </a:lnTo>
                <a:lnTo>
                  <a:pt x="4335" y="2512"/>
                </a:lnTo>
                <a:lnTo>
                  <a:pt x="4306" y="2505"/>
                </a:lnTo>
                <a:lnTo>
                  <a:pt x="4247" y="2476"/>
                </a:lnTo>
                <a:lnTo>
                  <a:pt x="4218" y="2467"/>
                </a:lnTo>
                <a:lnTo>
                  <a:pt x="4187" y="2453"/>
                </a:lnTo>
                <a:lnTo>
                  <a:pt x="4181" y="2453"/>
                </a:lnTo>
                <a:lnTo>
                  <a:pt x="4181" y="2460"/>
                </a:lnTo>
                <a:lnTo>
                  <a:pt x="4181" y="2467"/>
                </a:lnTo>
                <a:lnTo>
                  <a:pt x="4181" y="2476"/>
                </a:lnTo>
                <a:lnTo>
                  <a:pt x="4181" y="2489"/>
                </a:lnTo>
                <a:lnTo>
                  <a:pt x="4187" y="2489"/>
                </a:lnTo>
                <a:lnTo>
                  <a:pt x="4187" y="2498"/>
                </a:lnTo>
                <a:lnTo>
                  <a:pt x="4181" y="2498"/>
                </a:lnTo>
                <a:lnTo>
                  <a:pt x="4196" y="2615"/>
                </a:lnTo>
                <a:lnTo>
                  <a:pt x="4203" y="2742"/>
                </a:lnTo>
                <a:lnTo>
                  <a:pt x="4210" y="2858"/>
                </a:lnTo>
                <a:lnTo>
                  <a:pt x="4218" y="2985"/>
                </a:lnTo>
                <a:lnTo>
                  <a:pt x="4225" y="3082"/>
                </a:lnTo>
                <a:lnTo>
                  <a:pt x="4232" y="3082"/>
                </a:lnTo>
                <a:lnTo>
                  <a:pt x="4373" y="3073"/>
                </a:lnTo>
                <a:lnTo>
                  <a:pt x="4380" y="3073"/>
                </a:lnTo>
                <a:lnTo>
                  <a:pt x="4388" y="3082"/>
                </a:lnTo>
                <a:lnTo>
                  <a:pt x="4388" y="3088"/>
                </a:lnTo>
                <a:lnTo>
                  <a:pt x="4388" y="3102"/>
                </a:lnTo>
                <a:lnTo>
                  <a:pt x="4395" y="3118"/>
                </a:lnTo>
                <a:lnTo>
                  <a:pt x="4395" y="3138"/>
                </a:lnTo>
                <a:lnTo>
                  <a:pt x="4558" y="3138"/>
                </a:lnTo>
                <a:lnTo>
                  <a:pt x="4558" y="3133"/>
                </a:lnTo>
                <a:lnTo>
                  <a:pt x="4550" y="3118"/>
                </a:lnTo>
                <a:lnTo>
                  <a:pt x="4550" y="3095"/>
                </a:lnTo>
                <a:lnTo>
                  <a:pt x="4550" y="3088"/>
                </a:lnTo>
                <a:lnTo>
                  <a:pt x="4550" y="3073"/>
                </a:lnTo>
                <a:lnTo>
                  <a:pt x="4558" y="3073"/>
                </a:lnTo>
                <a:lnTo>
                  <a:pt x="4558" y="3066"/>
                </a:lnTo>
                <a:lnTo>
                  <a:pt x="4565" y="3066"/>
                </a:lnTo>
                <a:lnTo>
                  <a:pt x="4565" y="3059"/>
                </a:lnTo>
                <a:lnTo>
                  <a:pt x="4587" y="3059"/>
                </a:lnTo>
                <a:lnTo>
                  <a:pt x="4610" y="3051"/>
                </a:lnTo>
                <a:lnTo>
                  <a:pt x="4625" y="3051"/>
                </a:lnTo>
                <a:lnTo>
                  <a:pt x="4632" y="3051"/>
                </a:lnTo>
                <a:lnTo>
                  <a:pt x="4646" y="3059"/>
                </a:lnTo>
                <a:lnTo>
                  <a:pt x="4654" y="3059"/>
                </a:lnTo>
                <a:lnTo>
                  <a:pt x="4661" y="3082"/>
                </a:lnTo>
                <a:lnTo>
                  <a:pt x="4661" y="3111"/>
                </a:lnTo>
                <a:lnTo>
                  <a:pt x="4668" y="3125"/>
                </a:lnTo>
                <a:lnTo>
                  <a:pt x="4668" y="3133"/>
                </a:lnTo>
                <a:lnTo>
                  <a:pt x="4668" y="3138"/>
                </a:lnTo>
                <a:lnTo>
                  <a:pt x="4792" y="3138"/>
                </a:lnTo>
                <a:lnTo>
                  <a:pt x="4787" y="3111"/>
                </a:lnTo>
                <a:lnTo>
                  <a:pt x="4780" y="3051"/>
                </a:lnTo>
                <a:lnTo>
                  <a:pt x="4764" y="2941"/>
                </a:lnTo>
                <a:lnTo>
                  <a:pt x="4750" y="2829"/>
                </a:lnTo>
                <a:lnTo>
                  <a:pt x="4744" y="2778"/>
                </a:lnTo>
                <a:lnTo>
                  <a:pt x="4735" y="2719"/>
                </a:lnTo>
                <a:lnTo>
                  <a:pt x="4744" y="2711"/>
                </a:lnTo>
                <a:lnTo>
                  <a:pt x="4744" y="2704"/>
                </a:lnTo>
                <a:lnTo>
                  <a:pt x="4744" y="2688"/>
                </a:lnTo>
                <a:lnTo>
                  <a:pt x="4744" y="2682"/>
                </a:lnTo>
                <a:lnTo>
                  <a:pt x="4735" y="2668"/>
                </a:lnTo>
                <a:lnTo>
                  <a:pt x="4744" y="2659"/>
                </a:lnTo>
                <a:lnTo>
                  <a:pt x="4744" y="2652"/>
                </a:lnTo>
                <a:lnTo>
                  <a:pt x="4750" y="2668"/>
                </a:lnTo>
                <a:lnTo>
                  <a:pt x="4757" y="2668"/>
                </a:lnTo>
                <a:lnTo>
                  <a:pt x="4757" y="2675"/>
                </a:lnTo>
                <a:lnTo>
                  <a:pt x="4787" y="2668"/>
                </a:lnTo>
                <a:lnTo>
                  <a:pt x="4795" y="2659"/>
                </a:lnTo>
                <a:lnTo>
                  <a:pt x="4802" y="2659"/>
                </a:lnTo>
                <a:lnTo>
                  <a:pt x="4802" y="2652"/>
                </a:lnTo>
                <a:lnTo>
                  <a:pt x="4817" y="2659"/>
                </a:lnTo>
                <a:lnTo>
                  <a:pt x="4817" y="2652"/>
                </a:lnTo>
                <a:lnTo>
                  <a:pt x="4809" y="2646"/>
                </a:lnTo>
                <a:lnTo>
                  <a:pt x="4802" y="2646"/>
                </a:lnTo>
                <a:lnTo>
                  <a:pt x="4795" y="2637"/>
                </a:lnTo>
                <a:lnTo>
                  <a:pt x="4795" y="2630"/>
                </a:lnTo>
                <a:lnTo>
                  <a:pt x="4787" y="2630"/>
                </a:lnTo>
                <a:lnTo>
                  <a:pt x="4795" y="2623"/>
                </a:lnTo>
                <a:lnTo>
                  <a:pt x="4802" y="2623"/>
                </a:lnTo>
                <a:lnTo>
                  <a:pt x="4809" y="2615"/>
                </a:lnTo>
                <a:lnTo>
                  <a:pt x="4817" y="2615"/>
                </a:lnTo>
                <a:lnTo>
                  <a:pt x="4824" y="2601"/>
                </a:lnTo>
                <a:lnTo>
                  <a:pt x="4831" y="2594"/>
                </a:lnTo>
                <a:lnTo>
                  <a:pt x="4854" y="2572"/>
                </a:lnTo>
                <a:lnTo>
                  <a:pt x="4860" y="2563"/>
                </a:lnTo>
                <a:lnTo>
                  <a:pt x="4869" y="2556"/>
                </a:lnTo>
                <a:lnTo>
                  <a:pt x="4869" y="2563"/>
                </a:lnTo>
                <a:lnTo>
                  <a:pt x="4876" y="2563"/>
                </a:lnTo>
                <a:lnTo>
                  <a:pt x="4869" y="2572"/>
                </a:lnTo>
                <a:lnTo>
                  <a:pt x="4869" y="2579"/>
                </a:lnTo>
                <a:lnTo>
                  <a:pt x="4869" y="2585"/>
                </a:lnTo>
                <a:lnTo>
                  <a:pt x="4860" y="2594"/>
                </a:lnTo>
                <a:lnTo>
                  <a:pt x="4860" y="2601"/>
                </a:lnTo>
                <a:lnTo>
                  <a:pt x="4860" y="2608"/>
                </a:lnTo>
                <a:lnTo>
                  <a:pt x="4869" y="2608"/>
                </a:lnTo>
                <a:lnTo>
                  <a:pt x="4876" y="2608"/>
                </a:lnTo>
                <a:lnTo>
                  <a:pt x="4891" y="2615"/>
                </a:lnTo>
                <a:lnTo>
                  <a:pt x="4905" y="2623"/>
                </a:lnTo>
                <a:lnTo>
                  <a:pt x="4920" y="2630"/>
                </a:lnTo>
                <a:lnTo>
                  <a:pt x="4927" y="2630"/>
                </a:lnTo>
                <a:lnTo>
                  <a:pt x="4936" y="2637"/>
                </a:lnTo>
                <a:lnTo>
                  <a:pt x="4943" y="2646"/>
                </a:lnTo>
                <a:lnTo>
                  <a:pt x="4950" y="2646"/>
                </a:lnTo>
                <a:lnTo>
                  <a:pt x="4958" y="2646"/>
                </a:lnTo>
                <a:lnTo>
                  <a:pt x="5039" y="2682"/>
                </a:lnTo>
                <a:lnTo>
                  <a:pt x="5054" y="2697"/>
                </a:lnTo>
                <a:lnTo>
                  <a:pt x="5075" y="2704"/>
                </a:lnTo>
                <a:lnTo>
                  <a:pt x="5090" y="2711"/>
                </a:lnTo>
                <a:lnTo>
                  <a:pt x="5113" y="2726"/>
                </a:lnTo>
                <a:lnTo>
                  <a:pt x="5106" y="2726"/>
                </a:lnTo>
                <a:lnTo>
                  <a:pt x="5097" y="2726"/>
                </a:lnTo>
                <a:lnTo>
                  <a:pt x="5097" y="2733"/>
                </a:lnTo>
                <a:lnTo>
                  <a:pt x="5090" y="2733"/>
                </a:lnTo>
                <a:lnTo>
                  <a:pt x="5090" y="2742"/>
                </a:lnTo>
                <a:lnTo>
                  <a:pt x="5097" y="2749"/>
                </a:lnTo>
                <a:lnTo>
                  <a:pt x="5097" y="2755"/>
                </a:lnTo>
                <a:lnTo>
                  <a:pt x="5106" y="2755"/>
                </a:lnTo>
                <a:lnTo>
                  <a:pt x="5113" y="2764"/>
                </a:lnTo>
                <a:lnTo>
                  <a:pt x="5120" y="2771"/>
                </a:lnTo>
                <a:lnTo>
                  <a:pt x="5135" y="2778"/>
                </a:lnTo>
                <a:lnTo>
                  <a:pt x="5142" y="2785"/>
                </a:lnTo>
                <a:lnTo>
                  <a:pt x="5151" y="2793"/>
                </a:lnTo>
                <a:lnTo>
                  <a:pt x="5157" y="2800"/>
                </a:lnTo>
                <a:lnTo>
                  <a:pt x="5151" y="2807"/>
                </a:lnTo>
                <a:lnTo>
                  <a:pt x="5142" y="2807"/>
                </a:lnTo>
                <a:lnTo>
                  <a:pt x="5157" y="2816"/>
                </a:lnTo>
                <a:lnTo>
                  <a:pt x="5151" y="2822"/>
                </a:lnTo>
                <a:lnTo>
                  <a:pt x="5142" y="2822"/>
                </a:lnTo>
                <a:lnTo>
                  <a:pt x="5135" y="2822"/>
                </a:lnTo>
                <a:lnTo>
                  <a:pt x="5128" y="2822"/>
                </a:lnTo>
                <a:lnTo>
                  <a:pt x="5120" y="2816"/>
                </a:lnTo>
                <a:lnTo>
                  <a:pt x="5113" y="2816"/>
                </a:lnTo>
                <a:lnTo>
                  <a:pt x="5106" y="2807"/>
                </a:lnTo>
                <a:lnTo>
                  <a:pt x="5097" y="2807"/>
                </a:lnTo>
                <a:lnTo>
                  <a:pt x="5097" y="2800"/>
                </a:lnTo>
                <a:lnTo>
                  <a:pt x="5090" y="2800"/>
                </a:lnTo>
                <a:lnTo>
                  <a:pt x="5075" y="2800"/>
                </a:lnTo>
                <a:lnTo>
                  <a:pt x="5068" y="2793"/>
                </a:lnTo>
                <a:lnTo>
                  <a:pt x="5061" y="2793"/>
                </a:lnTo>
                <a:lnTo>
                  <a:pt x="5046" y="2785"/>
                </a:lnTo>
                <a:lnTo>
                  <a:pt x="5039" y="2778"/>
                </a:lnTo>
                <a:lnTo>
                  <a:pt x="5032" y="2778"/>
                </a:lnTo>
                <a:lnTo>
                  <a:pt x="5039" y="2771"/>
                </a:lnTo>
                <a:lnTo>
                  <a:pt x="5046" y="2778"/>
                </a:lnTo>
                <a:lnTo>
                  <a:pt x="5054" y="2778"/>
                </a:lnTo>
                <a:lnTo>
                  <a:pt x="5061" y="2778"/>
                </a:lnTo>
                <a:lnTo>
                  <a:pt x="5061" y="2771"/>
                </a:lnTo>
                <a:lnTo>
                  <a:pt x="5061" y="2764"/>
                </a:lnTo>
                <a:lnTo>
                  <a:pt x="5054" y="2764"/>
                </a:lnTo>
                <a:lnTo>
                  <a:pt x="5046" y="2764"/>
                </a:lnTo>
                <a:lnTo>
                  <a:pt x="5039" y="2764"/>
                </a:lnTo>
                <a:lnTo>
                  <a:pt x="5032" y="2764"/>
                </a:lnTo>
                <a:lnTo>
                  <a:pt x="5032" y="2771"/>
                </a:lnTo>
                <a:lnTo>
                  <a:pt x="5023" y="2771"/>
                </a:lnTo>
                <a:lnTo>
                  <a:pt x="5017" y="2771"/>
                </a:lnTo>
                <a:lnTo>
                  <a:pt x="5017" y="2764"/>
                </a:lnTo>
                <a:lnTo>
                  <a:pt x="5023" y="2764"/>
                </a:lnTo>
                <a:lnTo>
                  <a:pt x="5023" y="2755"/>
                </a:lnTo>
                <a:lnTo>
                  <a:pt x="5017" y="2755"/>
                </a:lnTo>
                <a:lnTo>
                  <a:pt x="5010" y="2749"/>
                </a:lnTo>
                <a:lnTo>
                  <a:pt x="5001" y="2749"/>
                </a:lnTo>
                <a:lnTo>
                  <a:pt x="4994" y="2749"/>
                </a:lnTo>
                <a:lnTo>
                  <a:pt x="5001" y="2755"/>
                </a:lnTo>
                <a:lnTo>
                  <a:pt x="4987" y="2755"/>
                </a:lnTo>
                <a:lnTo>
                  <a:pt x="4979" y="2755"/>
                </a:lnTo>
                <a:lnTo>
                  <a:pt x="4965" y="2749"/>
                </a:lnTo>
                <a:lnTo>
                  <a:pt x="4958" y="2749"/>
                </a:lnTo>
                <a:lnTo>
                  <a:pt x="4943" y="2742"/>
                </a:lnTo>
                <a:lnTo>
                  <a:pt x="4936" y="2742"/>
                </a:lnTo>
                <a:lnTo>
                  <a:pt x="4927" y="2733"/>
                </a:lnTo>
                <a:lnTo>
                  <a:pt x="4914" y="2726"/>
                </a:lnTo>
                <a:lnTo>
                  <a:pt x="4927" y="2726"/>
                </a:lnTo>
                <a:lnTo>
                  <a:pt x="4927" y="2719"/>
                </a:lnTo>
                <a:lnTo>
                  <a:pt x="4927" y="2711"/>
                </a:lnTo>
                <a:lnTo>
                  <a:pt x="4920" y="2711"/>
                </a:lnTo>
                <a:lnTo>
                  <a:pt x="4920" y="2704"/>
                </a:lnTo>
                <a:lnTo>
                  <a:pt x="4920" y="2697"/>
                </a:lnTo>
                <a:lnTo>
                  <a:pt x="4914" y="2688"/>
                </a:lnTo>
                <a:lnTo>
                  <a:pt x="4914" y="2697"/>
                </a:lnTo>
                <a:lnTo>
                  <a:pt x="4905" y="2697"/>
                </a:lnTo>
                <a:lnTo>
                  <a:pt x="4905" y="2704"/>
                </a:lnTo>
                <a:lnTo>
                  <a:pt x="4914" y="2711"/>
                </a:lnTo>
                <a:lnTo>
                  <a:pt x="4905" y="2719"/>
                </a:lnTo>
                <a:lnTo>
                  <a:pt x="4891" y="2719"/>
                </a:lnTo>
                <a:lnTo>
                  <a:pt x="4876" y="2719"/>
                </a:lnTo>
                <a:lnTo>
                  <a:pt x="4876" y="2711"/>
                </a:lnTo>
                <a:lnTo>
                  <a:pt x="4860" y="2711"/>
                </a:lnTo>
                <a:lnTo>
                  <a:pt x="4854" y="2704"/>
                </a:lnTo>
                <a:lnTo>
                  <a:pt x="4847" y="2697"/>
                </a:lnTo>
                <a:lnTo>
                  <a:pt x="4847" y="2688"/>
                </a:lnTo>
                <a:lnTo>
                  <a:pt x="4840" y="2688"/>
                </a:lnTo>
                <a:lnTo>
                  <a:pt x="4831" y="2688"/>
                </a:lnTo>
                <a:lnTo>
                  <a:pt x="4824" y="2688"/>
                </a:lnTo>
                <a:lnTo>
                  <a:pt x="4809" y="2682"/>
                </a:lnTo>
                <a:lnTo>
                  <a:pt x="4802" y="2682"/>
                </a:lnTo>
                <a:lnTo>
                  <a:pt x="4802" y="2688"/>
                </a:lnTo>
                <a:lnTo>
                  <a:pt x="4802" y="2697"/>
                </a:lnTo>
                <a:lnTo>
                  <a:pt x="4802" y="2704"/>
                </a:lnTo>
                <a:lnTo>
                  <a:pt x="4809" y="2704"/>
                </a:lnTo>
                <a:lnTo>
                  <a:pt x="4824" y="2711"/>
                </a:lnTo>
                <a:lnTo>
                  <a:pt x="4854" y="2719"/>
                </a:lnTo>
                <a:lnTo>
                  <a:pt x="4860" y="2719"/>
                </a:lnTo>
                <a:lnTo>
                  <a:pt x="4869" y="2726"/>
                </a:lnTo>
                <a:lnTo>
                  <a:pt x="4876" y="2726"/>
                </a:lnTo>
                <a:lnTo>
                  <a:pt x="4898" y="2742"/>
                </a:lnTo>
                <a:lnTo>
                  <a:pt x="4920" y="2749"/>
                </a:lnTo>
                <a:lnTo>
                  <a:pt x="4943" y="2755"/>
                </a:lnTo>
                <a:lnTo>
                  <a:pt x="4965" y="2771"/>
                </a:lnTo>
                <a:lnTo>
                  <a:pt x="5010" y="2785"/>
                </a:lnTo>
                <a:lnTo>
                  <a:pt x="5061" y="2807"/>
                </a:lnTo>
                <a:lnTo>
                  <a:pt x="5068" y="2816"/>
                </a:lnTo>
                <a:lnTo>
                  <a:pt x="5068" y="2822"/>
                </a:lnTo>
                <a:lnTo>
                  <a:pt x="5061" y="2822"/>
                </a:lnTo>
                <a:lnTo>
                  <a:pt x="5046" y="2816"/>
                </a:lnTo>
                <a:lnTo>
                  <a:pt x="5023" y="2807"/>
                </a:lnTo>
                <a:lnTo>
                  <a:pt x="5001" y="2800"/>
                </a:lnTo>
                <a:lnTo>
                  <a:pt x="4979" y="2793"/>
                </a:lnTo>
                <a:lnTo>
                  <a:pt x="4936" y="2771"/>
                </a:lnTo>
                <a:lnTo>
                  <a:pt x="4914" y="2764"/>
                </a:lnTo>
                <a:lnTo>
                  <a:pt x="4891" y="2755"/>
                </a:lnTo>
                <a:lnTo>
                  <a:pt x="4809" y="2719"/>
                </a:lnTo>
                <a:lnTo>
                  <a:pt x="4802" y="2726"/>
                </a:lnTo>
                <a:lnTo>
                  <a:pt x="4795" y="2726"/>
                </a:lnTo>
                <a:lnTo>
                  <a:pt x="4795" y="2733"/>
                </a:lnTo>
                <a:lnTo>
                  <a:pt x="4802" y="2742"/>
                </a:lnTo>
                <a:lnTo>
                  <a:pt x="4802" y="2749"/>
                </a:lnTo>
                <a:lnTo>
                  <a:pt x="4809" y="2778"/>
                </a:lnTo>
                <a:lnTo>
                  <a:pt x="4809" y="2816"/>
                </a:lnTo>
                <a:lnTo>
                  <a:pt x="4824" y="2889"/>
                </a:lnTo>
                <a:lnTo>
                  <a:pt x="4824" y="2925"/>
                </a:lnTo>
                <a:lnTo>
                  <a:pt x="4831" y="2963"/>
                </a:lnTo>
                <a:lnTo>
                  <a:pt x="4840" y="2999"/>
                </a:lnTo>
                <a:lnTo>
                  <a:pt x="4847" y="3037"/>
                </a:lnTo>
                <a:lnTo>
                  <a:pt x="4854" y="3037"/>
                </a:lnTo>
                <a:lnTo>
                  <a:pt x="5084" y="3022"/>
                </a:lnTo>
                <a:lnTo>
                  <a:pt x="5090" y="3022"/>
                </a:lnTo>
                <a:lnTo>
                  <a:pt x="5097" y="3028"/>
                </a:lnTo>
                <a:lnTo>
                  <a:pt x="5106" y="3037"/>
                </a:lnTo>
                <a:lnTo>
                  <a:pt x="5123" y="3138"/>
                </a:lnTo>
                <a:lnTo>
                  <a:pt x="5235" y="3138"/>
                </a:lnTo>
                <a:lnTo>
                  <a:pt x="5231" y="3125"/>
                </a:lnTo>
                <a:lnTo>
                  <a:pt x="5224" y="3088"/>
                </a:lnTo>
                <a:lnTo>
                  <a:pt x="5209" y="3022"/>
                </a:lnTo>
                <a:lnTo>
                  <a:pt x="5193" y="2948"/>
                </a:lnTo>
                <a:lnTo>
                  <a:pt x="5187" y="2874"/>
                </a:lnTo>
                <a:lnTo>
                  <a:pt x="5187" y="2867"/>
                </a:lnTo>
                <a:lnTo>
                  <a:pt x="5193" y="2867"/>
                </a:lnTo>
                <a:lnTo>
                  <a:pt x="5202" y="2858"/>
                </a:lnTo>
                <a:lnTo>
                  <a:pt x="5209" y="2858"/>
                </a:lnTo>
                <a:lnTo>
                  <a:pt x="5216" y="2858"/>
                </a:lnTo>
                <a:lnTo>
                  <a:pt x="5224" y="2852"/>
                </a:lnTo>
                <a:lnTo>
                  <a:pt x="5231" y="2845"/>
                </a:lnTo>
                <a:lnTo>
                  <a:pt x="5247" y="2852"/>
                </a:lnTo>
                <a:lnTo>
                  <a:pt x="5254" y="2852"/>
                </a:lnTo>
                <a:lnTo>
                  <a:pt x="5260" y="2858"/>
                </a:lnTo>
                <a:lnTo>
                  <a:pt x="5269" y="2858"/>
                </a:lnTo>
                <a:lnTo>
                  <a:pt x="5276" y="2867"/>
                </a:lnTo>
                <a:lnTo>
                  <a:pt x="5290" y="2867"/>
                </a:lnTo>
                <a:lnTo>
                  <a:pt x="5298" y="2874"/>
                </a:lnTo>
                <a:lnTo>
                  <a:pt x="5305" y="2874"/>
                </a:lnTo>
                <a:lnTo>
                  <a:pt x="5305" y="2867"/>
                </a:lnTo>
                <a:lnTo>
                  <a:pt x="5298" y="2858"/>
                </a:lnTo>
                <a:lnTo>
                  <a:pt x="5283" y="2852"/>
                </a:lnTo>
                <a:lnTo>
                  <a:pt x="5276" y="2845"/>
                </a:lnTo>
                <a:lnTo>
                  <a:pt x="5269" y="2845"/>
                </a:lnTo>
                <a:lnTo>
                  <a:pt x="5269" y="2838"/>
                </a:lnTo>
                <a:lnTo>
                  <a:pt x="5269" y="2829"/>
                </a:lnTo>
                <a:lnTo>
                  <a:pt x="5276" y="2822"/>
                </a:lnTo>
                <a:lnTo>
                  <a:pt x="5283" y="2822"/>
                </a:lnTo>
                <a:lnTo>
                  <a:pt x="5290" y="2829"/>
                </a:lnTo>
                <a:lnTo>
                  <a:pt x="5298" y="2829"/>
                </a:lnTo>
                <a:lnTo>
                  <a:pt x="5290" y="2822"/>
                </a:lnTo>
                <a:lnTo>
                  <a:pt x="5290" y="2816"/>
                </a:lnTo>
                <a:lnTo>
                  <a:pt x="5305" y="2816"/>
                </a:lnTo>
                <a:lnTo>
                  <a:pt x="5312" y="2822"/>
                </a:lnTo>
                <a:lnTo>
                  <a:pt x="5343" y="2838"/>
                </a:lnTo>
                <a:lnTo>
                  <a:pt x="5372" y="2852"/>
                </a:lnTo>
                <a:lnTo>
                  <a:pt x="5394" y="2858"/>
                </a:lnTo>
                <a:lnTo>
                  <a:pt x="5408" y="2874"/>
                </a:lnTo>
                <a:lnTo>
                  <a:pt x="5417" y="2874"/>
                </a:lnTo>
                <a:lnTo>
                  <a:pt x="5423" y="2874"/>
                </a:lnTo>
                <a:lnTo>
                  <a:pt x="5430" y="2874"/>
                </a:lnTo>
                <a:lnTo>
                  <a:pt x="5439" y="2881"/>
                </a:lnTo>
                <a:lnTo>
                  <a:pt x="5453" y="2889"/>
                </a:lnTo>
                <a:lnTo>
                  <a:pt x="5461" y="2896"/>
                </a:lnTo>
                <a:lnTo>
                  <a:pt x="5468" y="2903"/>
                </a:lnTo>
                <a:lnTo>
                  <a:pt x="5468" y="2912"/>
                </a:lnTo>
                <a:lnTo>
                  <a:pt x="5461" y="2912"/>
                </a:lnTo>
                <a:lnTo>
                  <a:pt x="5453" y="2919"/>
                </a:lnTo>
                <a:lnTo>
                  <a:pt x="5461" y="2941"/>
                </a:lnTo>
                <a:lnTo>
                  <a:pt x="5461" y="2932"/>
                </a:lnTo>
                <a:lnTo>
                  <a:pt x="5468" y="2925"/>
                </a:lnTo>
                <a:lnTo>
                  <a:pt x="5475" y="2919"/>
                </a:lnTo>
                <a:lnTo>
                  <a:pt x="5484" y="2925"/>
                </a:lnTo>
                <a:lnTo>
                  <a:pt x="5490" y="2925"/>
                </a:lnTo>
                <a:lnTo>
                  <a:pt x="5490" y="2932"/>
                </a:lnTo>
                <a:lnTo>
                  <a:pt x="5497" y="2941"/>
                </a:lnTo>
                <a:lnTo>
                  <a:pt x="5497" y="2948"/>
                </a:lnTo>
                <a:lnTo>
                  <a:pt x="5497" y="2955"/>
                </a:lnTo>
                <a:lnTo>
                  <a:pt x="5504" y="2970"/>
                </a:lnTo>
                <a:lnTo>
                  <a:pt x="5513" y="2985"/>
                </a:lnTo>
                <a:lnTo>
                  <a:pt x="5513" y="2992"/>
                </a:lnTo>
                <a:lnTo>
                  <a:pt x="5513" y="2999"/>
                </a:lnTo>
                <a:lnTo>
                  <a:pt x="5520" y="2999"/>
                </a:lnTo>
                <a:lnTo>
                  <a:pt x="5527" y="2992"/>
                </a:lnTo>
                <a:lnTo>
                  <a:pt x="5535" y="2992"/>
                </a:lnTo>
                <a:lnTo>
                  <a:pt x="5542" y="2992"/>
                </a:lnTo>
                <a:lnTo>
                  <a:pt x="5542" y="2985"/>
                </a:lnTo>
                <a:lnTo>
                  <a:pt x="5549" y="2977"/>
                </a:lnTo>
                <a:lnTo>
                  <a:pt x="5549" y="2970"/>
                </a:lnTo>
                <a:lnTo>
                  <a:pt x="5549" y="2963"/>
                </a:lnTo>
                <a:lnTo>
                  <a:pt x="5557" y="2963"/>
                </a:lnTo>
                <a:lnTo>
                  <a:pt x="5557" y="2955"/>
                </a:lnTo>
                <a:lnTo>
                  <a:pt x="5564" y="2955"/>
                </a:lnTo>
                <a:lnTo>
                  <a:pt x="5571" y="2955"/>
                </a:lnTo>
                <a:lnTo>
                  <a:pt x="5580" y="2948"/>
                </a:lnTo>
                <a:lnTo>
                  <a:pt x="5580" y="2941"/>
                </a:lnTo>
                <a:lnTo>
                  <a:pt x="5587" y="2932"/>
                </a:lnTo>
                <a:lnTo>
                  <a:pt x="5593" y="2925"/>
                </a:lnTo>
                <a:lnTo>
                  <a:pt x="5609" y="2912"/>
                </a:lnTo>
                <a:lnTo>
                  <a:pt x="5623" y="2896"/>
                </a:lnTo>
                <a:lnTo>
                  <a:pt x="5631" y="2889"/>
                </a:lnTo>
                <a:lnTo>
                  <a:pt x="5645" y="2881"/>
                </a:lnTo>
                <a:lnTo>
                  <a:pt x="5645" y="2874"/>
                </a:lnTo>
                <a:lnTo>
                  <a:pt x="5654" y="2874"/>
                </a:lnTo>
                <a:lnTo>
                  <a:pt x="5654" y="2867"/>
                </a:lnTo>
                <a:lnTo>
                  <a:pt x="5631" y="2867"/>
                </a:lnTo>
                <a:lnTo>
                  <a:pt x="5623" y="2867"/>
                </a:lnTo>
                <a:lnTo>
                  <a:pt x="5616" y="2858"/>
                </a:lnTo>
                <a:lnTo>
                  <a:pt x="5609" y="2858"/>
                </a:lnTo>
                <a:lnTo>
                  <a:pt x="5600" y="2852"/>
                </a:lnTo>
                <a:lnTo>
                  <a:pt x="5593" y="2845"/>
                </a:lnTo>
                <a:lnTo>
                  <a:pt x="5587" y="2838"/>
                </a:lnTo>
                <a:lnTo>
                  <a:pt x="5587" y="2829"/>
                </a:lnTo>
                <a:lnTo>
                  <a:pt x="5593" y="2822"/>
                </a:lnTo>
                <a:lnTo>
                  <a:pt x="5600" y="2816"/>
                </a:lnTo>
                <a:lnTo>
                  <a:pt x="5609" y="2816"/>
                </a:lnTo>
                <a:lnTo>
                  <a:pt x="5616" y="2807"/>
                </a:lnTo>
                <a:lnTo>
                  <a:pt x="5631" y="2807"/>
                </a:lnTo>
                <a:lnTo>
                  <a:pt x="5638" y="2800"/>
                </a:lnTo>
                <a:lnTo>
                  <a:pt x="5645" y="2800"/>
                </a:lnTo>
                <a:lnTo>
                  <a:pt x="5645" y="2793"/>
                </a:lnTo>
                <a:lnTo>
                  <a:pt x="5645" y="2785"/>
                </a:lnTo>
                <a:lnTo>
                  <a:pt x="5667" y="2771"/>
                </a:lnTo>
                <a:lnTo>
                  <a:pt x="5660" y="2764"/>
                </a:lnTo>
                <a:lnTo>
                  <a:pt x="5660" y="2755"/>
                </a:lnTo>
                <a:lnTo>
                  <a:pt x="5660" y="2749"/>
                </a:lnTo>
                <a:lnTo>
                  <a:pt x="5660" y="2742"/>
                </a:lnTo>
                <a:lnTo>
                  <a:pt x="5676" y="2742"/>
                </a:lnTo>
                <a:lnTo>
                  <a:pt x="5690" y="2733"/>
                </a:lnTo>
                <a:lnTo>
                  <a:pt x="5698" y="2726"/>
                </a:lnTo>
                <a:lnTo>
                  <a:pt x="5705" y="2726"/>
                </a:lnTo>
                <a:lnTo>
                  <a:pt x="5705" y="2719"/>
                </a:lnTo>
                <a:lnTo>
                  <a:pt x="5727" y="2719"/>
                </a:lnTo>
                <a:lnTo>
                  <a:pt x="5741" y="2719"/>
                </a:lnTo>
                <a:lnTo>
                  <a:pt x="5750" y="2719"/>
                </a:lnTo>
                <a:lnTo>
                  <a:pt x="5757" y="2719"/>
                </a:lnTo>
                <a:lnTo>
                  <a:pt x="5760" y="2721"/>
                </a:lnTo>
                <a:lnTo>
                  <a:pt x="5760" y="2668"/>
                </a:lnTo>
                <a:lnTo>
                  <a:pt x="5750" y="2668"/>
                </a:lnTo>
                <a:lnTo>
                  <a:pt x="5727" y="2659"/>
                </a:lnTo>
                <a:lnTo>
                  <a:pt x="5698" y="2659"/>
                </a:lnTo>
                <a:lnTo>
                  <a:pt x="5667" y="2659"/>
                </a:lnTo>
                <a:lnTo>
                  <a:pt x="5645" y="2659"/>
                </a:lnTo>
                <a:lnTo>
                  <a:pt x="5631" y="2659"/>
                </a:lnTo>
                <a:lnTo>
                  <a:pt x="5623" y="2659"/>
                </a:lnTo>
                <a:lnTo>
                  <a:pt x="5609" y="2652"/>
                </a:lnTo>
                <a:lnTo>
                  <a:pt x="5593" y="2652"/>
                </a:lnTo>
                <a:lnTo>
                  <a:pt x="5593" y="2646"/>
                </a:lnTo>
                <a:lnTo>
                  <a:pt x="5600" y="2646"/>
                </a:lnTo>
                <a:lnTo>
                  <a:pt x="5638" y="2646"/>
                </a:lnTo>
                <a:lnTo>
                  <a:pt x="5676" y="2646"/>
                </a:lnTo>
                <a:lnTo>
                  <a:pt x="5750" y="2652"/>
                </a:lnTo>
                <a:lnTo>
                  <a:pt x="5760" y="2652"/>
                </a:lnTo>
                <a:lnTo>
                  <a:pt x="5760" y="2187"/>
                </a:lnTo>
                <a:lnTo>
                  <a:pt x="5757" y="2187"/>
                </a:lnTo>
                <a:close/>
                <a:moveTo>
                  <a:pt x="5623" y="1751"/>
                </a:moveTo>
                <a:lnTo>
                  <a:pt x="5623" y="1744"/>
                </a:lnTo>
                <a:lnTo>
                  <a:pt x="5623" y="1736"/>
                </a:lnTo>
                <a:lnTo>
                  <a:pt x="5631" y="1736"/>
                </a:lnTo>
                <a:lnTo>
                  <a:pt x="5638" y="1744"/>
                </a:lnTo>
                <a:lnTo>
                  <a:pt x="5645" y="1744"/>
                </a:lnTo>
                <a:lnTo>
                  <a:pt x="5645" y="1751"/>
                </a:lnTo>
                <a:lnTo>
                  <a:pt x="5631" y="1758"/>
                </a:lnTo>
                <a:lnTo>
                  <a:pt x="5623" y="1758"/>
                </a:lnTo>
                <a:lnTo>
                  <a:pt x="5623" y="1751"/>
                </a:lnTo>
                <a:close/>
                <a:moveTo>
                  <a:pt x="5497" y="1619"/>
                </a:moveTo>
                <a:lnTo>
                  <a:pt x="5497" y="1610"/>
                </a:lnTo>
                <a:lnTo>
                  <a:pt x="5504" y="1603"/>
                </a:lnTo>
                <a:lnTo>
                  <a:pt x="5535" y="1626"/>
                </a:lnTo>
                <a:lnTo>
                  <a:pt x="5542" y="1626"/>
                </a:lnTo>
                <a:lnTo>
                  <a:pt x="5549" y="1626"/>
                </a:lnTo>
                <a:lnTo>
                  <a:pt x="5557" y="1626"/>
                </a:lnTo>
                <a:lnTo>
                  <a:pt x="5564" y="1633"/>
                </a:lnTo>
                <a:lnTo>
                  <a:pt x="5564" y="1640"/>
                </a:lnTo>
                <a:lnTo>
                  <a:pt x="5571" y="1655"/>
                </a:lnTo>
                <a:lnTo>
                  <a:pt x="5580" y="1662"/>
                </a:lnTo>
                <a:lnTo>
                  <a:pt x="5587" y="1670"/>
                </a:lnTo>
                <a:lnTo>
                  <a:pt x="5571" y="1670"/>
                </a:lnTo>
                <a:lnTo>
                  <a:pt x="5564" y="1662"/>
                </a:lnTo>
                <a:lnTo>
                  <a:pt x="5557" y="1662"/>
                </a:lnTo>
                <a:lnTo>
                  <a:pt x="5549" y="1662"/>
                </a:lnTo>
                <a:lnTo>
                  <a:pt x="5542" y="1662"/>
                </a:lnTo>
                <a:lnTo>
                  <a:pt x="5535" y="1655"/>
                </a:lnTo>
                <a:lnTo>
                  <a:pt x="5527" y="1655"/>
                </a:lnTo>
                <a:lnTo>
                  <a:pt x="5520" y="1648"/>
                </a:lnTo>
                <a:lnTo>
                  <a:pt x="5520" y="1640"/>
                </a:lnTo>
                <a:lnTo>
                  <a:pt x="5513" y="1633"/>
                </a:lnTo>
                <a:lnTo>
                  <a:pt x="5504" y="1633"/>
                </a:lnTo>
                <a:lnTo>
                  <a:pt x="5497" y="1626"/>
                </a:lnTo>
                <a:lnTo>
                  <a:pt x="5497" y="1619"/>
                </a:lnTo>
                <a:close/>
                <a:moveTo>
                  <a:pt x="132" y="2076"/>
                </a:moveTo>
                <a:lnTo>
                  <a:pt x="132" y="2084"/>
                </a:lnTo>
                <a:lnTo>
                  <a:pt x="125" y="2084"/>
                </a:lnTo>
                <a:lnTo>
                  <a:pt x="125" y="2076"/>
                </a:lnTo>
                <a:lnTo>
                  <a:pt x="118" y="2076"/>
                </a:lnTo>
                <a:lnTo>
                  <a:pt x="118" y="2069"/>
                </a:lnTo>
                <a:lnTo>
                  <a:pt x="110" y="2069"/>
                </a:lnTo>
                <a:lnTo>
                  <a:pt x="103" y="2069"/>
                </a:lnTo>
                <a:lnTo>
                  <a:pt x="96" y="2069"/>
                </a:lnTo>
                <a:lnTo>
                  <a:pt x="96" y="2062"/>
                </a:lnTo>
                <a:lnTo>
                  <a:pt x="89" y="2053"/>
                </a:lnTo>
                <a:lnTo>
                  <a:pt x="96" y="2046"/>
                </a:lnTo>
                <a:lnTo>
                  <a:pt x="103" y="2040"/>
                </a:lnTo>
                <a:lnTo>
                  <a:pt x="110" y="2040"/>
                </a:lnTo>
                <a:lnTo>
                  <a:pt x="118" y="2046"/>
                </a:lnTo>
                <a:lnTo>
                  <a:pt x="125" y="2053"/>
                </a:lnTo>
                <a:lnTo>
                  <a:pt x="125" y="2062"/>
                </a:lnTo>
                <a:lnTo>
                  <a:pt x="132" y="2069"/>
                </a:lnTo>
                <a:lnTo>
                  <a:pt x="132" y="2076"/>
                </a:lnTo>
                <a:close/>
                <a:moveTo>
                  <a:pt x="259" y="2091"/>
                </a:moveTo>
                <a:lnTo>
                  <a:pt x="251" y="2091"/>
                </a:lnTo>
                <a:lnTo>
                  <a:pt x="251" y="2084"/>
                </a:lnTo>
                <a:lnTo>
                  <a:pt x="259" y="2084"/>
                </a:lnTo>
                <a:lnTo>
                  <a:pt x="259" y="2091"/>
                </a:lnTo>
                <a:close/>
                <a:moveTo>
                  <a:pt x="621" y="2165"/>
                </a:moveTo>
                <a:lnTo>
                  <a:pt x="599" y="2165"/>
                </a:lnTo>
                <a:lnTo>
                  <a:pt x="599" y="2158"/>
                </a:lnTo>
                <a:lnTo>
                  <a:pt x="606" y="2149"/>
                </a:lnTo>
                <a:lnTo>
                  <a:pt x="606" y="2143"/>
                </a:lnTo>
                <a:lnTo>
                  <a:pt x="599" y="2143"/>
                </a:lnTo>
                <a:lnTo>
                  <a:pt x="599" y="2136"/>
                </a:lnTo>
                <a:lnTo>
                  <a:pt x="606" y="2136"/>
                </a:lnTo>
                <a:lnTo>
                  <a:pt x="615" y="2143"/>
                </a:lnTo>
                <a:lnTo>
                  <a:pt x="621" y="2149"/>
                </a:lnTo>
                <a:lnTo>
                  <a:pt x="606" y="2149"/>
                </a:lnTo>
                <a:lnTo>
                  <a:pt x="621" y="2165"/>
                </a:lnTo>
                <a:close/>
                <a:moveTo>
                  <a:pt x="769" y="2749"/>
                </a:moveTo>
                <a:lnTo>
                  <a:pt x="762" y="2749"/>
                </a:lnTo>
                <a:lnTo>
                  <a:pt x="762" y="2742"/>
                </a:lnTo>
                <a:lnTo>
                  <a:pt x="762" y="2733"/>
                </a:lnTo>
                <a:lnTo>
                  <a:pt x="769" y="2733"/>
                </a:lnTo>
                <a:lnTo>
                  <a:pt x="769" y="2742"/>
                </a:lnTo>
                <a:lnTo>
                  <a:pt x="776" y="2742"/>
                </a:lnTo>
                <a:lnTo>
                  <a:pt x="769" y="2749"/>
                </a:lnTo>
                <a:close/>
                <a:moveTo>
                  <a:pt x="465" y="3044"/>
                </a:moveTo>
                <a:lnTo>
                  <a:pt x="458" y="3044"/>
                </a:lnTo>
                <a:lnTo>
                  <a:pt x="458" y="3037"/>
                </a:lnTo>
                <a:lnTo>
                  <a:pt x="465" y="3037"/>
                </a:lnTo>
                <a:lnTo>
                  <a:pt x="465" y="3044"/>
                </a:lnTo>
                <a:close/>
                <a:moveTo>
                  <a:pt x="977" y="2601"/>
                </a:moveTo>
                <a:lnTo>
                  <a:pt x="984" y="2594"/>
                </a:lnTo>
                <a:lnTo>
                  <a:pt x="991" y="2585"/>
                </a:lnTo>
                <a:lnTo>
                  <a:pt x="991" y="2594"/>
                </a:lnTo>
                <a:lnTo>
                  <a:pt x="984" y="2601"/>
                </a:lnTo>
                <a:lnTo>
                  <a:pt x="984" y="2608"/>
                </a:lnTo>
                <a:lnTo>
                  <a:pt x="977" y="2608"/>
                </a:lnTo>
                <a:lnTo>
                  <a:pt x="977" y="2601"/>
                </a:lnTo>
                <a:close/>
                <a:moveTo>
                  <a:pt x="961" y="2659"/>
                </a:moveTo>
                <a:lnTo>
                  <a:pt x="968" y="2659"/>
                </a:lnTo>
                <a:lnTo>
                  <a:pt x="968" y="2652"/>
                </a:lnTo>
                <a:lnTo>
                  <a:pt x="977" y="2652"/>
                </a:lnTo>
                <a:lnTo>
                  <a:pt x="984" y="2652"/>
                </a:lnTo>
                <a:lnTo>
                  <a:pt x="991" y="2659"/>
                </a:lnTo>
                <a:lnTo>
                  <a:pt x="991" y="2668"/>
                </a:lnTo>
                <a:lnTo>
                  <a:pt x="984" y="2675"/>
                </a:lnTo>
                <a:lnTo>
                  <a:pt x="977" y="2675"/>
                </a:lnTo>
                <a:lnTo>
                  <a:pt x="968" y="2668"/>
                </a:lnTo>
                <a:lnTo>
                  <a:pt x="961" y="2668"/>
                </a:lnTo>
                <a:lnTo>
                  <a:pt x="961" y="2659"/>
                </a:lnTo>
                <a:close/>
                <a:moveTo>
                  <a:pt x="798" y="2925"/>
                </a:moveTo>
                <a:lnTo>
                  <a:pt x="798" y="2919"/>
                </a:lnTo>
                <a:lnTo>
                  <a:pt x="807" y="2919"/>
                </a:lnTo>
                <a:lnTo>
                  <a:pt x="814" y="2919"/>
                </a:lnTo>
                <a:lnTo>
                  <a:pt x="814" y="2932"/>
                </a:lnTo>
                <a:lnTo>
                  <a:pt x="807" y="2932"/>
                </a:lnTo>
                <a:lnTo>
                  <a:pt x="807" y="2925"/>
                </a:lnTo>
                <a:lnTo>
                  <a:pt x="798" y="2925"/>
                </a:lnTo>
                <a:close/>
                <a:moveTo>
                  <a:pt x="843" y="3095"/>
                </a:moveTo>
                <a:lnTo>
                  <a:pt x="843" y="3102"/>
                </a:lnTo>
                <a:lnTo>
                  <a:pt x="836" y="3111"/>
                </a:lnTo>
                <a:lnTo>
                  <a:pt x="829" y="3111"/>
                </a:lnTo>
                <a:lnTo>
                  <a:pt x="821" y="3111"/>
                </a:lnTo>
                <a:lnTo>
                  <a:pt x="814" y="3111"/>
                </a:lnTo>
                <a:lnTo>
                  <a:pt x="814" y="3102"/>
                </a:lnTo>
                <a:lnTo>
                  <a:pt x="814" y="3095"/>
                </a:lnTo>
                <a:lnTo>
                  <a:pt x="821" y="3095"/>
                </a:lnTo>
                <a:lnTo>
                  <a:pt x="829" y="3095"/>
                </a:lnTo>
                <a:lnTo>
                  <a:pt x="836" y="3095"/>
                </a:lnTo>
                <a:lnTo>
                  <a:pt x="843" y="3088"/>
                </a:lnTo>
                <a:lnTo>
                  <a:pt x="843" y="3095"/>
                </a:lnTo>
                <a:close/>
                <a:moveTo>
                  <a:pt x="836" y="2733"/>
                </a:moveTo>
                <a:lnTo>
                  <a:pt x="843" y="2726"/>
                </a:lnTo>
                <a:lnTo>
                  <a:pt x="843" y="2733"/>
                </a:lnTo>
                <a:lnTo>
                  <a:pt x="843" y="2742"/>
                </a:lnTo>
                <a:lnTo>
                  <a:pt x="836" y="2742"/>
                </a:lnTo>
                <a:lnTo>
                  <a:pt x="829" y="2742"/>
                </a:lnTo>
                <a:lnTo>
                  <a:pt x="829" y="2733"/>
                </a:lnTo>
                <a:lnTo>
                  <a:pt x="836" y="2733"/>
                </a:lnTo>
                <a:close/>
                <a:moveTo>
                  <a:pt x="829" y="2719"/>
                </a:moveTo>
                <a:lnTo>
                  <a:pt x="829" y="2711"/>
                </a:lnTo>
                <a:lnTo>
                  <a:pt x="829" y="2704"/>
                </a:lnTo>
                <a:lnTo>
                  <a:pt x="836" y="2697"/>
                </a:lnTo>
                <a:lnTo>
                  <a:pt x="843" y="2697"/>
                </a:lnTo>
                <a:lnTo>
                  <a:pt x="836" y="2711"/>
                </a:lnTo>
                <a:lnTo>
                  <a:pt x="836" y="2719"/>
                </a:lnTo>
                <a:lnTo>
                  <a:pt x="829" y="2719"/>
                </a:lnTo>
                <a:close/>
                <a:moveTo>
                  <a:pt x="836" y="2932"/>
                </a:moveTo>
                <a:lnTo>
                  <a:pt x="836" y="2925"/>
                </a:lnTo>
                <a:lnTo>
                  <a:pt x="843" y="2919"/>
                </a:lnTo>
                <a:lnTo>
                  <a:pt x="850" y="2912"/>
                </a:lnTo>
                <a:lnTo>
                  <a:pt x="858" y="2903"/>
                </a:lnTo>
                <a:lnTo>
                  <a:pt x="865" y="2896"/>
                </a:lnTo>
                <a:lnTo>
                  <a:pt x="872" y="2896"/>
                </a:lnTo>
                <a:lnTo>
                  <a:pt x="881" y="2896"/>
                </a:lnTo>
                <a:lnTo>
                  <a:pt x="881" y="2903"/>
                </a:lnTo>
                <a:lnTo>
                  <a:pt x="888" y="2903"/>
                </a:lnTo>
                <a:lnTo>
                  <a:pt x="872" y="2912"/>
                </a:lnTo>
                <a:lnTo>
                  <a:pt x="865" y="2919"/>
                </a:lnTo>
                <a:lnTo>
                  <a:pt x="865" y="2925"/>
                </a:lnTo>
                <a:lnTo>
                  <a:pt x="858" y="2925"/>
                </a:lnTo>
                <a:lnTo>
                  <a:pt x="850" y="2932"/>
                </a:lnTo>
                <a:lnTo>
                  <a:pt x="843" y="2932"/>
                </a:lnTo>
                <a:lnTo>
                  <a:pt x="836" y="2932"/>
                </a:lnTo>
                <a:close/>
                <a:moveTo>
                  <a:pt x="888" y="3028"/>
                </a:moveTo>
                <a:lnTo>
                  <a:pt x="881" y="3028"/>
                </a:lnTo>
                <a:lnTo>
                  <a:pt x="872" y="3037"/>
                </a:lnTo>
                <a:lnTo>
                  <a:pt x="865" y="3028"/>
                </a:lnTo>
                <a:lnTo>
                  <a:pt x="865" y="3022"/>
                </a:lnTo>
                <a:lnTo>
                  <a:pt x="872" y="3022"/>
                </a:lnTo>
                <a:lnTo>
                  <a:pt x="881" y="3022"/>
                </a:lnTo>
                <a:lnTo>
                  <a:pt x="888" y="3028"/>
                </a:lnTo>
                <a:close/>
                <a:moveTo>
                  <a:pt x="955" y="3059"/>
                </a:moveTo>
                <a:lnTo>
                  <a:pt x="946" y="3059"/>
                </a:lnTo>
                <a:lnTo>
                  <a:pt x="932" y="3059"/>
                </a:lnTo>
                <a:lnTo>
                  <a:pt x="925" y="3066"/>
                </a:lnTo>
                <a:lnTo>
                  <a:pt x="903" y="3082"/>
                </a:lnTo>
                <a:lnTo>
                  <a:pt x="888" y="3082"/>
                </a:lnTo>
                <a:lnTo>
                  <a:pt x="881" y="3088"/>
                </a:lnTo>
                <a:lnTo>
                  <a:pt x="872" y="3088"/>
                </a:lnTo>
                <a:lnTo>
                  <a:pt x="865" y="3088"/>
                </a:lnTo>
                <a:lnTo>
                  <a:pt x="858" y="3082"/>
                </a:lnTo>
                <a:lnTo>
                  <a:pt x="850" y="3082"/>
                </a:lnTo>
                <a:lnTo>
                  <a:pt x="850" y="3073"/>
                </a:lnTo>
                <a:lnTo>
                  <a:pt x="858" y="3066"/>
                </a:lnTo>
                <a:lnTo>
                  <a:pt x="865" y="3066"/>
                </a:lnTo>
                <a:lnTo>
                  <a:pt x="872" y="3066"/>
                </a:lnTo>
                <a:lnTo>
                  <a:pt x="881" y="3059"/>
                </a:lnTo>
                <a:lnTo>
                  <a:pt x="888" y="3059"/>
                </a:lnTo>
                <a:lnTo>
                  <a:pt x="894" y="3059"/>
                </a:lnTo>
                <a:lnTo>
                  <a:pt x="910" y="3051"/>
                </a:lnTo>
                <a:lnTo>
                  <a:pt x="917" y="3051"/>
                </a:lnTo>
                <a:lnTo>
                  <a:pt x="925" y="3051"/>
                </a:lnTo>
                <a:lnTo>
                  <a:pt x="932" y="3044"/>
                </a:lnTo>
                <a:lnTo>
                  <a:pt x="939" y="3051"/>
                </a:lnTo>
                <a:lnTo>
                  <a:pt x="946" y="3051"/>
                </a:lnTo>
                <a:lnTo>
                  <a:pt x="955" y="3051"/>
                </a:lnTo>
                <a:lnTo>
                  <a:pt x="955" y="3059"/>
                </a:lnTo>
                <a:close/>
                <a:moveTo>
                  <a:pt x="894" y="3022"/>
                </a:moveTo>
                <a:lnTo>
                  <a:pt x="894" y="3015"/>
                </a:lnTo>
                <a:lnTo>
                  <a:pt x="903" y="3015"/>
                </a:lnTo>
                <a:lnTo>
                  <a:pt x="903" y="3022"/>
                </a:lnTo>
                <a:lnTo>
                  <a:pt x="894" y="3022"/>
                </a:lnTo>
                <a:close/>
                <a:moveTo>
                  <a:pt x="946" y="2903"/>
                </a:moveTo>
                <a:lnTo>
                  <a:pt x="939" y="2903"/>
                </a:lnTo>
                <a:lnTo>
                  <a:pt x="925" y="2903"/>
                </a:lnTo>
                <a:lnTo>
                  <a:pt x="917" y="2903"/>
                </a:lnTo>
                <a:lnTo>
                  <a:pt x="917" y="2896"/>
                </a:lnTo>
                <a:lnTo>
                  <a:pt x="917" y="2889"/>
                </a:lnTo>
                <a:lnTo>
                  <a:pt x="917" y="2881"/>
                </a:lnTo>
                <a:lnTo>
                  <a:pt x="925" y="2881"/>
                </a:lnTo>
                <a:lnTo>
                  <a:pt x="932" y="2881"/>
                </a:lnTo>
                <a:lnTo>
                  <a:pt x="939" y="2889"/>
                </a:lnTo>
                <a:lnTo>
                  <a:pt x="939" y="2896"/>
                </a:lnTo>
                <a:lnTo>
                  <a:pt x="946" y="2903"/>
                </a:lnTo>
                <a:close/>
                <a:moveTo>
                  <a:pt x="917" y="2719"/>
                </a:moveTo>
                <a:lnTo>
                  <a:pt x="917" y="2726"/>
                </a:lnTo>
                <a:lnTo>
                  <a:pt x="917" y="2733"/>
                </a:lnTo>
                <a:lnTo>
                  <a:pt x="910" y="2733"/>
                </a:lnTo>
                <a:lnTo>
                  <a:pt x="910" y="2726"/>
                </a:lnTo>
                <a:lnTo>
                  <a:pt x="910" y="2719"/>
                </a:lnTo>
                <a:lnTo>
                  <a:pt x="917" y="2711"/>
                </a:lnTo>
                <a:lnTo>
                  <a:pt x="917" y="2719"/>
                </a:lnTo>
                <a:close/>
                <a:moveTo>
                  <a:pt x="961" y="2749"/>
                </a:moveTo>
                <a:lnTo>
                  <a:pt x="955" y="2749"/>
                </a:lnTo>
                <a:lnTo>
                  <a:pt x="955" y="2742"/>
                </a:lnTo>
                <a:lnTo>
                  <a:pt x="961" y="2733"/>
                </a:lnTo>
                <a:lnTo>
                  <a:pt x="968" y="2733"/>
                </a:lnTo>
                <a:lnTo>
                  <a:pt x="961" y="2749"/>
                </a:lnTo>
                <a:close/>
                <a:moveTo>
                  <a:pt x="977" y="2711"/>
                </a:moveTo>
                <a:lnTo>
                  <a:pt x="968" y="2711"/>
                </a:lnTo>
                <a:lnTo>
                  <a:pt x="961" y="2711"/>
                </a:lnTo>
                <a:lnTo>
                  <a:pt x="955" y="2711"/>
                </a:lnTo>
                <a:lnTo>
                  <a:pt x="946" y="2697"/>
                </a:lnTo>
                <a:lnTo>
                  <a:pt x="946" y="2688"/>
                </a:lnTo>
                <a:lnTo>
                  <a:pt x="939" y="2688"/>
                </a:lnTo>
                <a:lnTo>
                  <a:pt x="932" y="2697"/>
                </a:lnTo>
                <a:lnTo>
                  <a:pt x="925" y="2697"/>
                </a:lnTo>
                <a:lnTo>
                  <a:pt x="917" y="2697"/>
                </a:lnTo>
                <a:lnTo>
                  <a:pt x="917" y="2688"/>
                </a:lnTo>
                <a:lnTo>
                  <a:pt x="910" y="2688"/>
                </a:lnTo>
                <a:lnTo>
                  <a:pt x="903" y="2682"/>
                </a:lnTo>
                <a:lnTo>
                  <a:pt x="894" y="2682"/>
                </a:lnTo>
                <a:lnTo>
                  <a:pt x="888" y="2688"/>
                </a:lnTo>
                <a:lnTo>
                  <a:pt x="888" y="2697"/>
                </a:lnTo>
                <a:lnTo>
                  <a:pt x="894" y="2697"/>
                </a:lnTo>
                <a:lnTo>
                  <a:pt x="888" y="2704"/>
                </a:lnTo>
                <a:lnTo>
                  <a:pt x="881" y="2704"/>
                </a:lnTo>
                <a:lnTo>
                  <a:pt x="881" y="2711"/>
                </a:lnTo>
                <a:lnTo>
                  <a:pt x="881" y="2719"/>
                </a:lnTo>
                <a:lnTo>
                  <a:pt x="872" y="2719"/>
                </a:lnTo>
                <a:lnTo>
                  <a:pt x="865" y="2719"/>
                </a:lnTo>
                <a:lnTo>
                  <a:pt x="865" y="2711"/>
                </a:lnTo>
                <a:lnTo>
                  <a:pt x="872" y="2704"/>
                </a:lnTo>
                <a:lnTo>
                  <a:pt x="865" y="2697"/>
                </a:lnTo>
                <a:lnTo>
                  <a:pt x="865" y="2688"/>
                </a:lnTo>
                <a:lnTo>
                  <a:pt x="858" y="2688"/>
                </a:lnTo>
                <a:lnTo>
                  <a:pt x="850" y="2675"/>
                </a:lnTo>
                <a:lnTo>
                  <a:pt x="843" y="2675"/>
                </a:lnTo>
                <a:lnTo>
                  <a:pt x="836" y="2682"/>
                </a:lnTo>
                <a:lnTo>
                  <a:pt x="829" y="2682"/>
                </a:lnTo>
                <a:lnTo>
                  <a:pt x="821" y="2682"/>
                </a:lnTo>
                <a:lnTo>
                  <a:pt x="821" y="2675"/>
                </a:lnTo>
                <a:lnTo>
                  <a:pt x="821" y="2668"/>
                </a:lnTo>
                <a:lnTo>
                  <a:pt x="829" y="2668"/>
                </a:lnTo>
                <a:lnTo>
                  <a:pt x="836" y="2668"/>
                </a:lnTo>
                <a:lnTo>
                  <a:pt x="843" y="2668"/>
                </a:lnTo>
                <a:lnTo>
                  <a:pt x="850" y="2659"/>
                </a:lnTo>
                <a:lnTo>
                  <a:pt x="850" y="2652"/>
                </a:lnTo>
                <a:lnTo>
                  <a:pt x="858" y="2646"/>
                </a:lnTo>
                <a:lnTo>
                  <a:pt x="865" y="2646"/>
                </a:lnTo>
                <a:lnTo>
                  <a:pt x="872" y="2652"/>
                </a:lnTo>
                <a:lnTo>
                  <a:pt x="881" y="2652"/>
                </a:lnTo>
                <a:lnTo>
                  <a:pt x="888" y="2646"/>
                </a:lnTo>
                <a:lnTo>
                  <a:pt x="888" y="2637"/>
                </a:lnTo>
                <a:lnTo>
                  <a:pt x="888" y="2630"/>
                </a:lnTo>
                <a:lnTo>
                  <a:pt x="894" y="2630"/>
                </a:lnTo>
                <a:lnTo>
                  <a:pt x="903" y="2630"/>
                </a:lnTo>
                <a:lnTo>
                  <a:pt x="903" y="2637"/>
                </a:lnTo>
                <a:lnTo>
                  <a:pt x="903" y="2646"/>
                </a:lnTo>
                <a:lnTo>
                  <a:pt x="910" y="2646"/>
                </a:lnTo>
                <a:lnTo>
                  <a:pt x="917" y="2646"/>
                </a:lnTo>
                <a:lnTo>
                  <a:pt x="925" y="2646"/>
                </a:lnTo>
                <a:lnTo>
                  <a:pt x="932" y="2646"/>
                </a:lnTo>
                <a:lnTo>
                  <a:pt x="939" y="2646"/>
                </a:lnTo>
                <a:lnTo>
                  <a:pt x="946" y="2646"/>
                </a:lnTo>
                <a:lnTo>
                  <a:pt x="946" y="2652"/>
                </a:lnTo>
                <a:lnTo>
                  <a:pt x="946" y="2659"/>
                </a:lnTo>
                <a:lnTo>
                  <a:pt x="925" y="2659"/>
                </a:lnTo>
                <a:lnTo>
                  <a:pt x="917" y="2668"/>
                </a:lnTo>
                <a:lnTo>
                  <a:pt x="925" y="2675"/>
                </a:lnTo>
                <a:lnTo>
                  <a:pt x="932" y="2675"/>
                </a:lnTo>
                <a:lnTo>
                  <a:pt x="939" y="2675"/>
                </a:lnTo>
                <a:lnTo>
                  <a:pt x="946" y="2682"/>
                </a:lnTo>
                <a:lnTo>
                  <a:pt x="946" y="2688"/>
                </a:lnTo>
                <a:lnTo>
                  <a:pt x="955" y="2688"/>
                </a:lnTo>
                <a:lnTo>
                  <a:pt x="961" y="2688"/>
                </a:lnTo>
                <a:lnTo>
                  <a:pt x="977" y="2688"/>
                </a:lnTo>
                <a:lnTo>
                  <a:pt x="984" y="2688"/>
                </a:lnTo>
                <a:lnTo>
                  <a:pt x="991" y="2688"/>
                </a:lnTo>
                <a:lnTo>
                  <a:pt x="999" y="2688"/>
                </a:lnTo>
                <a:lnTo>
                  <a:pt x="999" y="2704"/>
                </a:lnTo>
                <a:lnTo>
                  <a:pt x="991" y="2711"/>
                </a:lnTo>
                <a:lnTo>
                  <a:pt x="977" y="2711"/>
                </a:lnTo>
                <a:close/>
                <a:moveTo>
                  <a:pt x="1006" y="2941"/>
                </a:moveTo>
                <a:lnTo>
                  <a:pt x="999" y="2941"/>
                </a:lnTo>
                <a:lnTo>
                  <a:pt x="991" y="2941"/>
                </a:lnTo>
                <a:lnTo>
                  <a:pt x="991" y="2932"/>
                </a:lnTo>
                <a:lnTo>
                  <a:pt x="999" y="2925"/>
                </a:lnTo>
                <a:lnTo>
                  <a:pt x="1006" y="2932"/>
                </a:lnTo>
                <a:lnTo>
                  <a:pt x="1006" y="2941"/>
                </a:lnTo>
                <a:close/>
                <a:moveTo>
                  <a:pt x="991" y="2925"/>
                </a:moveTo>
                <a:lnTo>
                  <a:pt x="991" y="2919"/>
                </a:lnTo>
                <a:lnTo>
                  <a:pt x="999" y="2919"/>
                </a:lnTo>
                <a:lnTo>
                  <a:pt x="991" y="2925"/>
                </a:lnTo>
                <a:close/>
                <a:moveTo>
                  <a:pt x="1006" y="2755"/>
                </a:moveTo>
                <a:lnTo>
                  <a:pt x="984" y="2755"/>
                </a:lnTo>
                <a:lnTo>
                  <a:pt x="984" y="2749"/>
                </a:lnTo>
                <a:lnTo>
                  <a:pt x="991" y="2749"/>
                </a:lnTo>
                <a:lnTo>
                  <a:pt x="1006" y="2749"/>
                </a:lnTo>
                <a:lnTo>
                  <a:pt x="1006" y="2755"/>
                </a:lnTo>
                <a:close/>
                <a:moveTo>
                  <a:pt x="5439" y="1713"/>
                </a:moveTo>
                <a:lnTo>
                  <a:pt x="5439" y="1722"/>
                </a:lnTo>
                <a:lnTo>
                  <a:pt x="5439" y="1729"/>
                </a:lnTo>
                <a:lnTo>
                  <a:pt x="5430" y="1736"/>
                </a:lnTo>
                <a:lnTo>
                  <a:pt x="5423" y="1736"/>
                </a:lnTo>
                <a:lnTo>
                  <a:pt x="5417" y="1729"/>
                </a:lnTo>
                <a:lnTo>
                  <a:pt x="5408" y="1729"/>
                </a:lnTo>
                <a:lnTo>
                  <a:pt x="5401" y="1722"/>
                </a:lnTo>
                <a:lnTo>
                  <a:pt x="5394" y="1722"/>
                </a:lnTo>
                <a:lnTo>
                  <a:pt x="5386" y="1722"/>
                </a:lnTo>
                <a:lnTo>
                  <a:pt x="5379" y="1722"/>
                </a:lnTo>
                <a:lnTo>
                  <a:pt x="5372" y="1722"/>
                </a:lnTo>
                <a:lnTo>
                  <a:pt x="5365" y="1722"/>
                </a:lnTo>
                <a:lnTo>
                  <a:pt x="5357" y="1706"/>
                </a:lnTo>
                <a:lnTo>
                  <a:pt x="5357" y="1700"/>
                </a:lnTo>
                <a:lnTo>
                  <a:pt x="5365" y="1700"/>
                </a:lnTo>
                <a:lnTo>
                  <a:pt x="5372" y="1700"/>
                </a:lnTo>
                <a:lnTo>
                  <a:pt x="5379" y="1700"/>
                </a:lnTo>
                <a:lnTo>
                  <a:pt x="5386" y="1700"/>
                </a:lnTo>
                <a:lnTo>
                  <a:pt x="5394" y="1693"/>
                </a:lnTo>
                <a:lnTo>
                  <a:pt x="5401" y="1693"/>
                </a:lnTo>
                <a:lnTo>
                  <a:pt x="5408" y="1684"/>
                </a:lnTo>
                <a:lnTo>
                  <a:pt x="5417" y="1684"/>
                </a:lnTo>
                <a:lnTo>
                  <a:pt x="5423" y="1684"/>
                </a:lnTo>
                <a:lnTo>
                  <a:pt x="5430" y="1684"/>
                </a:lnTo>
                <a:lnTo>
                  <a:pt x="5439" y="1684"/>
                </a:lnTo>
                <a:lnTo>
                  <a:pt x="5439" y="1713"/>
                </a:lnTo>
                <a:close/>
                <a:moveTo>
                  <a:pt x="5408" y="1809"/>
                </a:moveTo>
                <a:lnTo>
                  <a:pt x="5408" y="1818"/>
                </a:lnTo>
                <a:lnTo>
                  <a:pt x="5401" y="1809"/>
                </a:lnTo>
                <a:lnTo>
                  <a:pt x="5408" y="1809"/>
                </a:lnTo>
                <a:close/>
                <a:moveTo>
                  <a:pt x="5379" y="1803"/>
                </a:moveTo>
                <a:lnTo>
                  <a:pt x="5386" y="1796"/>
                </a:lnTo>
                <a:lnTo>
                  <a:pt x="5394" y="1803"/>
                </a:lnTo>
                <a:lnTo>
                  <a:pt x="5394" y="1809"/>
                </a:lnTo>
                <a:lnTo>
                  <a:pt x="5386" y="1809"/>
                </a:lnTo>
                <a:lnTo>
                  <a:pt x="5386" y="1803"/>
                </a:lnTo>
                <a:lnTo>
                  <a:pt x="5379" y="1803"/>
                </a:lnTo>
                <a:close/>
                <a:moveTo>
                  <a:pt x="5379" y="1677"/>
                </a:moveTo>
                <a:lnTo>
                  <a:pt x="5379" y="1670"/>
                </a:lnTo>
                <a:lnTo>
                  <a:pt x="5386" y="1670"/>
                </a:lnTo>
                <a:lnTo>
                  <a:pt x="5394" y="1670"/>
                </a:lnTo>
                <a:lnTo>
                  <a:pt x="5394" y="1677"/>
                </a:lnTo>
                <a:lnTo>
                  <a:pt x="5379" y="1677"/>
                </a:lnTo>
                <a:close/>
                <a:moveTo>
                  <a:pt x="5401" y="1662"/>
                </a:moveTo>
                <a:lnTo>
                  <a:pt x="5417" y="1655"/>
                </a:lnTo>
                <a:lnTo>
                  <a:pt x="5423" y="1655"/>
                </a:lnTo>
                <a:lnTo>
                  <a:pt x="5430" y="1648"/>
                </a:lnTo>
                <a:lnTo>
                  <a:pt x="5430" y="1662"/>
                </a:lnTo>
                <a:lnTo>
                  <a:pt x="5401" y="1662"/>
                </a:lnTo>
                <a:close/>
                <a:moveTo>
                  <a:pt x="5468" y="1706"/>
                </a:moveTo>
                <a:lnTo>
                  <a:pt x="5475" y="1713"/>
                </a:lnTo>
                <a:lnTo>
                  <a:pt x="5475" y="1722"/>
                </a:lnTo>
                <a:lnTo>
                  <a:pt x="5468" y="1722"/>
                </a:lnTo>
                <a:lnTo>
                  <a:pt x="5468" y="1713"/>
                </a:lnTo>
                <a:lnTo>
                  <a:pt x="5461" y="1706"/>
                </a:lnTo>
                <a:lnTo>
                  <a:pt x="5461" y="1700"/>
                </a:lnTo>
                <a:lnTo>
                  <a:pt x="5453" y="1700"/>
                </a:lnTo>
                <a:lnTo>
                  <a:pt x="5453" y="1693"/>
                </a:lnTo>
                <a:lnTo>
                  <a:pt x="5461" y="1684"/>
                </a:lnTo>
                <a:lnTo>
                  <a:pt x="5461" y="1693"/>
                </a:lnTo>
                <a:lnTo>
                  <a:pt x="5461" y="1700"/>
                </a:lnTo>
                <a:lnTo>
                  <a:pt x="5468" y="1706"/>
                </a:lnTo>
                <a:close/>
                <a:moveTo>
                  <a:pt x="5468" y="1286"/>
                </a:moveTo>
                <a:lnTo>
                  <a:pt x="5475" y="1286"/>
                </a:lnTo>
                <a:lnTo>
                  <a:pt x="5484" y="1286"/>
                </a:lnTo>
                <a:lnTo>
                  <a:pt x="5490" y="1293"/>
                </a:lnTo>
                <a:lnTo>
                  <a:pt x="5490" y="1301"/>
                </a:lnTo>
                <a:lnTo>
                  <a:pt x="5484" y="1301"/>
                </a:lnTo>
                <a:lnTo>
                  <a:pt x="5475" y="1301"/>
                </a:lnTo>
                <a:lnTo>
                  <a:pt x="5468" y="1293"/>
                </a:lnTo>
                <a:lnTo>
                  <a:pt x="5468" y="1286"/>
                </a:lnTo>
                <a:close/>
                <a:moveTo>
                  <a:pt x="5430" y="1301"/>
                </a:moveTo>
                <a:lnTo>
                  <a:pt x="5439" y="1301"/>
                </a:lnTo>
                <a:lnTo>
                  <a:pt x="5439" y="1308"/>
                </a:lnTo>
                <a:lnTo>
                  <a:pt x="5430" y="1308"/>
                </a:lnTo>
                <a:lnTo>
                  <a:pt x="5430" y="1301"/>
                </a:lnTo>
                <a:close/>
                <a:moveTo>
                  <a:pt x="5417" y="1478"/>
                </a:moveTo>
                <a:lnTo>
                  <a:pt x="5417" y="1470"/>
                </a:lnTo>
                <a:lnTo>
                  <a:pt x="5417" y="1463"/>
                </a:lnTo>
                <a:lnTo>
                  <a:pt x="5423" y="1456"/>
                </a:lnTo>
                <a:lnTo>
                  <a:pt x="5423" y="1463"/>
                </a:lnTo>
                <a:lnTo>
                  <a:pt x="5430" y="1463"/>
                </a:lnTo>
                <a:lnTo>
                  <a:pt x="5430" y="1470"/>
                </a:lnTo>
                <a:lnTo>
                  <a:pt x="5430" y="1478"/>
                </a:lnTo>
                <a:lnTo>
                  <a:pt x="5423" y="1485"/>
                </a:lnTo>
                <a:lnTo>
                  <a:pt x="5417" y="1485"/>
                </a:lnTo>
                <a:lnTo>
                  <a:pt x="5417" y="1478"/>
                </a:lnTo>
                <a:close/>
                <a:moveTo>
                  <a:pt x="5394" y="1500"/>
                </a:moveTo>
                <a:lnTo>
                  <a:pt x="5401" y="1500"/>
                </a:lnTo>
                <a:lnTo>
                  <a:pt x="5394" y="1507"/>
                </a:lnTo>
                <a:lnTo>
                  <a:pt x="5394" y="1500"/>
                </a:lnTo>
                <a:close/>
                <a:moveTo>
                  <a:pt x="5401" y="1523"/>
                </a:moveTo>
                <a:lnTo>
                  <a:pt x="5408" y="1523"/>
                </a:lnTo>
                <a:lnTo>
                  <a:pt x="5417" y="1523"/>
                </a:lnTo>
                <a:lnTo>
                  <a:pt x="5423" y="1545"/>
                </a:lnTo>
                <a:lnTo>
                  <a:pt x="5430" y="1559"/>
                </a:lnTo>
                <a:lnTo>
                  <a:pt x="5439" y="1574"/>
                </a:lnTo>
                <a:lnTo>
                  <a:pt x="5446" y="1588"/>
                </a:lnTo>
                <a:lnTo>
                  <a:pt x="5453" y="1597"/>
                </a:lnTo>
                <a:lnTo>
                  <a:pt x="5461" y="1597"/>
                </a:lnTo>
                <a:lnTo>
                  <a:pt x="5468" y="1581"/>
                </a:lnTo>
                <a:lnTo>
                  <a:pt x="5475" y="1581"/>
                </a:lnTo>
                <a:lnTo>
                  <a:pt x="5484" y="1581"/>
                </a:lnTo>
                <a:lnTo>
                  <a:pt x="5490" y="1581"/>
                </a:lnTo>
                <a:lnTo>
                  <a:pt x="5484" y="1588"/>
                </a:lnTo>
                <a:lnTo>
                  <a:pt x="5475" y="1588"/>
                </a:lnTo>
                <a:lnTo>
                  <a:pt x="5475" y="1597"/>
                </a:lnTo>
                <a:lnTo>
                  <a:pt x="5468" y="1610"/>
                </a:lnTo>
                <a:lnTo>
                  <a:pt x="5468" y="1619"/>
                </a:lnTo>
                <a:lnTo>
                  <a:pt x="5461" y="1626"/>
                </a:lnTo>
                <a:lnTo>
                  <a:pt x="5453" y="1626"/>
                </a:lnTo>
                <a:lnTo>
                  <a:pt x="5453" y="1619"/>
                </a:lnTo>
                <a:lnTo>
                  <a:pt x="5439" y="1619"/>
                </a:lnTo>
                <a:lnTo>
                  <a:pt x="5439" y="1626"/>
                </a:lnTo>
                <a:lnTo>
                  <a:pt x="5430" y="1633"/>
                </a:lnTo>
                <a:lnTo>
                  <a:pt x="5423" y="1626"/>
                </a:lnTo>
                <a:lnTo>
                  <a:pt x="5430" y="1626"/>
                </a:lnTo>
                <a:lnTo>
                  <a:pt x="5430" y="1619"/>
                </a:lnTo>
                <a:lnTo>
                  <a:pt x="5439" y="1619"/>
                </a:lnTo>
                <a:lnTo>
                  <a:pt x="5439" y="1610"/>
                </a:lnTo>
                <a:lnTo>
                  <a:pt x="5446" y="1610"/>
                </a:lnTo>
                <a:lnTo>
                  <a:pt x="5439" y="1603"/>
                </a:lnTo>
                <a:lnTo>
                  <a:pt x="5439" y="1597"/>
                </a:lnTo>
                <a:lnTo>
                  <a:pt x="5439" y="1588"/>
                </a:lnTo>
                <a:lnTo>
                  <a:pt x="5430" y="1581"/>
                </a:lnTo>
                <a:lnTo>
                  <a:pt x="5423" y="1574"/>
                </a:lnTo>
                <a:lnTo>
                  <a:pt x="5423" y="1566"/>
                </a:lnTo>
                <a:lnTo>
                  <a:pt x="5423" y="1559"/>
                </a:lnTo>
                <a:lnTo>
                  <a:pt x="5417" y="1559"/>
                </a:lnTo>
                <a:lnTo>
                  <a:pt x="5417" y="1552"/>
                </a:lnTo>
                <a:lnTo>
                  <a:pt x="5408" y="1552"/>
                </a:lnTo>
                <a:lnTo>
                  <a:pt x="5408" y="1545"/>
                </a:lnTo>
                <a:lnTo>
                  <a:pt x="5408" y="1537"/>
                </a:lnTo>
                <a:lnTo>
                  <a:pt x="5401" y="1537"/>
                </a:lnTo>
                <a:lnTo>
                  <a:pt x="5401" y="1552"/>
                </a:lnTo>
                <a:lnTo>
                  <a:pt x="5408" y="1574"/>
                </a:lnTo>
                <a:lnTo>
                  <a:pt x="5408" y="1581"/>
                </a:lnTo>
                <a:lnTo>
                  <a:pt x="5417" y="1588"/>
                </a:lnTo>
                <a:lnTo>
                  <a:pt x="5417" y="1597"/>
                </a:lnTo>
                <a:lnTo>
                  <a:pt x="5408" y="1603"/>
                </a:lnTo>
                <a:lnTo>
                  <a:pt x="5401" y="1603"/>
                </a:lnTo>
                <a:lnTo>
                  <a:pt x="5401" y="1597"/>
                </a:lnTo>
                <a:lnTo>
                  <a:pt x="5394" y="1597"/>
                </a:lnTo>
                <a:lnTo>
                  <a:pt x="5386" y="1588"/>
                </a:lnTo>
                <a:lnTo>
                  <a:pt x="5386" y="1581"/>
                </a:lnTo>
                <a:lnTo>
                  <a:pt x="5386" y="1574"/>
                </a:lnTo>
                <a:lnTo>
                  <a:pt x="5386" y="1566"/>
                </a:lnTo>
                <a:lnTo>
                  <a:pt x="5386" y="1559"/>
                </a:lnTo>
                <a:lnTo>
                  <a:pt x="5386" y="1552"/>
                </a:lnTo>
                <a:lnTo>
                  <a:pt x="5379" y="1552"/>
                </a:lnTo>
                <a:lnTo>
                  <a:pt x="5379" y="1545"/>
                </a:lnTo>
                <a:lnTo>
                  <a:pt x="5372" y="1545"/>
                </a:lnTo>
                <a:lnTo>
                  <a:pt x="5365" y="1552"/>
                </a:lnTo>
                <a:lnTo>
                  <a:pt x="5357" y="1552"/>
                </a:lnTo>
                <a:lnTo>
                  <a:pt x="5343" y="1559"/>
                </a:lnTo>
                <a:lnTo>
                  <a:pt x="5343" y="1566"/>
                </a:lnTo>
                <a:lnTo>
                  <a:pt x="5334" y="1566"/>
                </a:lnTo>
                <a:lnTo>
                  <a:pt x="5334" y="1574"/>
                </a:lnTo>
                <a:lnTo>
                  <a:pt x="5343" y="1574"/>
                </a:lnTo>
                <a:lnTo>
                  <a:pt x="5350" y="1581"/>
                </a:lnTo>
                <a:lnTo>
                  <a:pt x="5343" y="1581"/>
                </a:lnTo>
                <a:lnTo>
                  <a:pt x="5343" y="1588"/>
                </a:lnTo>
                <a:lnTo>
                  <a:pt x="5343" y="1597"/>
                </a:lnTo>
                <a:lnTo>
                  <a:pt x="5334" y="1597"/>
                </a:lnTo>
                <a:lnTo>
                  <a:pt x="5334" y="1603"/>
                </a:lnTo>
                <a:lnTo>
                  <a:pt x="5334" y="1610"/>
                </a:lnTo>
                <a:lnTo>
                  <a:pt x="5327" y="1619"/>
                </a:lnTo>
                <a:lnTo>
                  <a:pt x="5320" y="1619"/>
                </a:lnTo>
                <a:lnTo>
                  <a:pt x="5312" y="1619"/>
                </a:lnTo>
                <a:lnTo>
                  <a:pt x="5320" y="1610"/>
                </a:lnTo>
                <a:lnTo>
                  <a:pt x="5320" y="1603"/>
                </a:lnTo>
                <a:lnTo>
                  <a:pt x="5312" y="1597"/>
                </a:lnTo>
                <a:lnTo>
                  <a:pt x="5305" y="1597"/>
                </a:lnTo>
                <a:lnTo>
                  <a:pt x="5298" y="1588"/>
                </a:lnTo>
                <a:lnTo>
                  <a:pt x="5290" y="1581"/>
                </a:lnTo>
                <a:lnTo>
                  <a:pt x="5283" y="1581"/>
                </a:lnTo>
                <a:lnTo>
                  <a:pt x="5276" y="1581"/>
                </a:lnTo>
                <a:lnTo>
                  <a:pt x="5269" y="1588"/>
                </a:lnTo>
                <a:lnTo>
                  <a:pt x="5260" y="1588"/>
                </a:lnTo>
                <a:lnTo>
                  <a:pt x="5247" y="1597"/>
                </a:lnTo>
                <a:lnTo>
                  <a:pt x="5231" y="1597"/>
                </a:lnTo>
                <a:lnTo>
                  <a:pt x="5216" y="1603"/>
                </a:lnTo>
                <a:lnTo>
                  <a:pt x="5187" y="1619"/>
                </a:lnTo>
                <a:lnTo>
                  <a:pt x="5157" y="1626"/>
                </a:lnTo>
                <a:lnTo>
                  <a:pt x="5142" y="1633"/>
                </a:lnTo>
                <a:lnTo>
                  <a:pt x="5128" y="1633"/>
                </a:lnTo>
                <a:lnTo>
                  <a:pt x="5097" y="1648"/>
                </a:lnTo>
                <a:lnTo>
                  <a:pt x="5084" y="1655"/>
                </a:lnTo>
                <a:lnTo>
                  <a:pt x="5068" y="1662"/>
                </a:lnTo>
                <a:lnTo>
                  <a:pt x="5046" y="1662"/>
                </a:lnTo>
                <a:lnTo>
                  <a:pt x="5032" y="1670"/>
                </a:lnTo>
                <a:lnTo>
                  <a:pt x="5010" y="1670"/>
                </a:lnTo>
                <a:lnTo>
                  <a:pt x="4994" y="1662"/>
                </a:lnTo>
                <a:lnTo>
                  <a:pt x="5010" y="1655"/>
                </a:lnTo>
                <a:lnTo>
                  <a:pt x="5023" y="1648"/>
                </a:lnTo>
                <a:lnTo>
                  <a:pt x="5054" y="1633"/>
                </a:lnTo>
                <a:lnTo>
                  <a:pt x="5084" y="1626"/>
                </a:lnTo>
                <a:lnTo>
                  <a:pt x="5113" y="1610"/>
                </a:lnTo>
                <a:lnTo>
                  <a:pt x="5180" y="1588"/>
                </a:lnTo>
                <a:lnTo>
                  <a:pt x="5216" y="1574"/>
                </a:lnTo>
                <a:lnTo>
                  <a:pt x="5247" y="1566"/>
                </a:lnTo>
                <a:lnTo>
                  <a:pt x="5254" y="1566"/>
                </a:lnTo>
                <a:lnTo>
                  <a:pt x="5260" y="1566"/>
                </a:lnTo>
                <a:lnTo>
                  <a:pt x="5269" y="1566"/>
                </a:lnTo>
                <a:lnTo>
                  <a:pt x="5276" y="1559"/>
                </a:lnTo>
                <a:lnTo>
                  <a:pt x="5283" y="1552"/>
                </a:lnTo>
                <a:lnTo>
                  <a:pt x="5290" y="1545"/>
                </a:lnTo>
                <a:lnTo>
                  <a:pt x="5298" y="1537"/>
                </a:lnTo>
                <a:lnTo>
                  <a:pt x="5305" y="1537"/>
                </a:lnTo>
                <a:lnTo>
                  <a:pt x="5312" y="1537"/>
                </a:lnTo>
                <a:lnTo>
                  <a:pt x="5320" y="1537"/>
                </a:lnTo>
                <a:lnTo>
                  <a:pt x="5327" y="1530"/>
                </a:lnTo>
                <a:lnTo>
                  <a:pt x="5334" y="1530"/>
                </a:lnTo>
                <a:lnTo>
                  <a:pt x="5343" y="1523"/>
                </a:lnTo>
                <a:lnTo>
                  <a:pt x="5350" y="1523"/>
                </a:lnTo>
                <a:lnTo>
                  <a:pt x="5357" y="1514"/>
                </a:lnTo>
                <a:lnTo>
                  <a:pt x="5357" y="1507"/>
                </a:lnTo>
                <a:lnTo>
                  <a:pt x="5365" y="1507"/>
                </a:lnTo>
                <a:lnTo>
                  <a:pt x="5372" y="1507"/>
                </a:lnTo>
                <a:lnTo>
                  <a:pt x="5379" y="1507"/>
                </a:lnTo>
                <a:lnTo>
                  <a:pt x="5386" y="1514"/>
                </a:lnTo>
                <a:lnTo>
                  <a:pt x="5401" y="1523"/>
                </a:lnTo>
                <a:close/>
                <a:moveTo>
                  <a:pt x="5209" y="1648"/>
                </a:moveTo>
                <a:lnTo>
                  <a:pt x="5209" y="1655"/>
                </a:lnTo>
                <a:lnTo>
                  <a:pt x="5202" y="1655"/>
                </a:lnTo>
                <a:lnTo>
                  <a:pt x="5193" y="1655"/>
                </a:lnTo>
                <a:lnTo>
                  <a:pt x="5193" y="1648"/>
                </a:lnTo>
                <a:lnTo>
                  <a:pt x="5209" y="1648"/>
                </a:lnTo>
                <a:close/>
                <a:moveTo>
                  <a:pt x="5171" y="1648"/>
                </a:moveTo>
                <a:lnTo>
                  <a:pt x="5164" y="1648"/>
                </a:lnTo>
                <a:lnTo>
                  <a:pt x="5157" y="1648"/>
                </a:lnTo>
                <a:lnTo>
                  <a:pt x="5151" y="1648"/>
                </a:lnTo>
                <a:lnTo>
                  <a:pt x="5142" y="1640"/>
                </a:lnTo>
                <a:lnTo>
                  <a:pt x="5151" y="1640"/>
                </a:lnTo>
                <a:lnTo>
                  <a:pt x="5157" y="1640"/>
                </a:lnTo>
                <a:lnTo>
                  <a:pt x="5164" y="1640"/>
                </a:lnTo>
                <a:lnTo>
                  <a:pt x="5171" y="1648"/>
                </a:lnTo>
                <a:close/>
                <a:moveTo>
                  <a:pt x="4987" y="1507"/>
                </a:moveTo>
                <a:lnTo>
                  <a:pt x="5061" y="1470"/>
                </a:lnTo>
                <a:lnTo>
                  <a:pt x="5097" y="1449"/>
                </a:lnTo>
                <a:lnTo>
                  <a:pt x="5135" y="1434"/>
                </a:lnTo>
                <a:lnTo>
                  <a:pt x="5171" y="1411"/>
                </a:lnTo>
                <a:lnTo>
                  <a:pt x="5202" y="1389"/>
                </a:lnTo>
                <a:lnTo>
                  <a:pt x="5209" y="1389"/>
                </a:lnTo>
                <a:lnTo>
                  <a:pt x="5216" y="1382"/>
                </a:lnTo>
                <a:lnTo>
                  <a:pt x="5224" y="1382"/>
                </a:lnTo>
                <a:lnTo>
                  <a:pt x="5231" y="1382"/>
                </a:lnTo>
                <a:lnTo>
                  <a:pt x="5238" y="1375"/>
                </a:lnTo>
                <a:lnTo>
                  <a:pt x="5247" y="1367"/>
                </a:lnTo>
                <a:lnTo>
                  <a:pt x="5254" y="1367"/>
                </a:lnTo>
                <a:lnTo>
                  <a:pt x="5260" y="1375"/>
                </a:lnTo>
                <a:lnTo>
                  <a:pt x="5269" y="1375"/>
                </a:lnTo>
                <a:lnTo>
                  <a:pt x="5276" y="1375"/>
                </a:lnTo>
                <a:lnTo>
                  <a:pt x="5283" y="1375"/>
                </a:lnTo>
                <a:lnTo>
                  <a:pt x="5290" y="1375"/>
                </a:lnTo>
                <a:lnTo>
                  <a:pt x="5298" y="1375"/>
                </a:lnTo>
                <a:lnTo>
                  <a:pt x="5298" y="1382"/>
                </a:lnTo>
                <a:lnTo>
                  <a:pt x="5290" y="1382"/>
                </a:lnTo>
                <a:lnTo>
                  <a:pt x="5283" y="1389"/>
                </a:lnTo>
                <a:lnTo>
                  <a:pt x="5276" y="1389"/>
                </a:lnTo>
                <a:lnTo>
                  <a:pt x="5269" y="1396"/>
                </a:lnTo>
                <a:lnTo>
                  <a:pt x="5260" y="1396"/>
                </a:lnTo>
                <a:lnTo>
                  <a:pt x="5260" y="1404"/>
                </a:lnTo>
                <a:lnTo>
                  <a:pt x="5254" y="1411"/>
                </a:lnTo>
                <a:lnTo>
                  <a:pt x="5260" y="1418"/>
                </a:lnTo>
                <a:lnTo>
                  <a:pt x="5269" y="1418"/>
                </a:lnTo>
                <a:lnTo>
                  <a:pt x="5269" y="1427"/>
                </a:lnTo>
                <a:lnTo>
                  <a:pt x="5269" y="1434"/>
                </a:lnTo>
                <a:lnTo>
                  <a:pt x="5269" y="1440"/>
                </a:lnTo>
                <a:lnTo>
                  <a:pt x="5269" y="1449"/>
                </a:lnTo>
                <a:lnTo>
                  <a:pt x="5276" y="1449"/>
                </a:lnTo>
                <a:lnTo>
                  <a:pt x="5276" y="1456"/>
                </a:lnTo>
                <a:lnTo>
                  <a:pt x="5276" y="1463"/>
                </a:lnTo>
                <a:lnTo>
                  <a:pt x="5276" y="1470"/>
                </a:lnTo>
                <a:lnTo>
                  <a:pt x="5276" y="1478"/>
                </a:lnTo>
                <a:lnTo>
                  <a:pt x="5269" y="1478"/>
                </a:lnTo>
                <a:lnTo>
                  <a:pt x="5269" y="1470"/>
                </a:lnTo>
                <a:lnTo>
                  <a:pt x="5260" y="1463"/>
                </a:lnTo>
                <a:lnTo>
                  <a:pt x="5260" y="1456"/>
                </a:lnTo>
                <a:lnTo>
                  <a:pt x="5254" y="1456"/>
                </a:lnTo>
                <a:lnTo>
                  <a:pt x="5247" y="1449"/>
                </a:lnTo>
                <a:lnTo>
                  <a:pt x="5224" y="1440"/>
                </a:lnTo>
                <a:lnTo>
                  <a:pt x="5216" y="1434"/>
                </a:lnTo>
                <a:lnTo>
                  <a:pt x="5216" y="1427"/>
                </a:lnTo>
                <a:lnTo>
                  <a:pt x="5209" y="1434"/>
                </a:lnTo>
                <a:lnTo>
                  <a:pt x="5202" y="1434"/>
                </a:lnTo>
                <a:lnTo>
                  <a:pt x="5202" y="1440"/>
                </a:lnTo>
                <a:lnTo>
                  <a:pt x="5193" y="1440"/>
                </a:lnTo>
                <a:lnTo>
                  <a:pt x="5180" y="1449"/>
                </a:lnTo>
                <a:lnTo>
                  <a:pt x="5164" y="1456"/>
                </a:lnTo>
                <a:lnTo>
                  <a:pt x="5151" y="1463"/>
                </a:lnTo>
                <a:lnTo>
                  <a:pt x="5135" y="1470"/>
                </a:lnTo>
                <a:lnTo>
                  <a:pt x="5120" y="1478"/>
                </a:lnTo>
                <a:lnTo>
                  <a:pt x="5106" y="1485"/>
                </a:lnTo>
                <a:lnTo>
                  <a:pt x="5090" y="1492"/>
                </a:lnTo>
                <a:lnTo>
                  <a:pt x="5084" y="1507"/>
                </a:lnTo>
                <a:lnTo>
                  <a:pt x="5068" y="1507"/>
                </a:lnTo>
                <a:lnTo>
                  <a:pt x="5061" y="1507"/>
                </a:lnTo>
                <a:lnTo>
                  <a:pt x="5046" y="1523"/>
                </a:lnTo>
                <a:lnTo>
                  <a:pt x="5010" y="1537"/>
                </a:lnTo>
                <a:lnTo>
                  <a:pt x="4987" y="1545"/>
                </a:lnTo>
                <a:lnTo>
                  <a:pt x="4972" y="1552"/>
                </a:lnTo>
                <a:lnTo>
                  <a:pt x="4965" y="1559"/>
                </a:lnTo>
                <a:lnTo>
                  <a:pt x="4950" y="1559"/>
                </a:lnTo>
                <a:lnTo>
                  <a:pt x="4943" y="1559"/>
                </a:lnTo>
                <a:lnTo>
                  <a:pt x="4927" y="1559"/>
                </a:lnTo>
                <a:lnTo>
                  <a:pt x="4920" y="1552"/>
                </a:lnTo>
                <a:lnTo>
                  <a:pt x="4920" y="1545"/>
                </a:lnTo>
                <a:lnTo>
                  <a:pt x="4950" y="1523"/>
                </a:lnTo>
                <a:lnTo>
                  <a:pt x="4987" y="1507"/>
                </a:lnTo>
                <a:close/>
                <a:moveTo>
                  <a:pt x="4965" y="1389"/>
                </a:moveTo>
                <a:lnTo>
                  <a:pt x="4965" y="1382"/>
                </a:lnTo>
                <a:lnTo>
                  <a:pt x="4972" y="1382"/>
                </a:lnTo>
                <a:lnTo>
                  <a:pt x="4965" y="1389"/>
                </a:lnTo>
                <a:close/>
                <a:moveTo>
                  <a:pt x="5061" y="1360"/>
                </a:moveTo>
                <a:lnTo>
                  <a:pt x="5046" y="1360"/>
                </a:lnTo>
                <a:lnTo>
                  <a:pt x="5039" y="1360"/>
                </a:lnTo>
                <a:lnTo>
                  <a:pt x="5032" y="1360"/>
                </a:lnTo>
                <a:lnTo>
                  <a:pt x="5023" y="1360"/>
                </a:lnTo>
                <a:lnTo>
                  <a:pt x="5017" y="1353"/>
                </a:lnTo>
                <a:lnTo>
                  <a:pt x="5017" y="1344"/>
                </a:lnTo>
                <a:lnTo>
                  <a:pt x="5023" y="1344"/>
                </a:lnTo>
                <a:lnTo>
                  <a:pt x="5032" y="1344"/>
                </a:lnTo>
                <a:lnTo>
                  <a:pt x="5039" y="1353"/>
                </a:lnTo>
                <a:lnTo>
                  <a:pt x="5046" y="1344"/>
                </a:lnTo>
                <a:lnTo>
                  <a:pt x="5054" y="1353"/>
                </a:lnTo>
                <a:lnTo>
                  <a:pt x="5061" y="1353"/>
                </a:lnTo>
                <a:lnTo>
                  <a:pt x="5068" y="1353"/>
                </a:lnTo>
                <a:lnTo>
                  <a:pt x="5075" y="1360"/>
                </a:lnTo>
                <a:lnTo>
                  <a:pt x="5090" y="1360"/>
                </a:lnTo>
                <a:lnTo>
                  <a:pt x="5097" y="1360"/>
                </a:lnTo>
                <a:lnTo>
                  <a:pt x="5090" y="1367"/>
                </a:lnTo>
                <a:lnTo>
                  <a:pt x="5084" y="1367"/>
                </a:lnTo>
                <a:lnTo>
                  <a:pt x="5075" y="1367"/>
                </a:lnTo>
                <a:lnTo>
                  <a:pt x="5068" y="1367"/>
                </a:lnTo>
                <a:lnTo>
                  <a:pt x="5068" y="1360"/>
                </a:lnTo>
                <a:lnTo>
                  <a:pt x="5061" y="1360"/>
                </a:lnTo>
                <a:close/>
                <a:moveTo>
                  <a:pt x="5097" y="1322"/>
                </a:moveTo>
                <a:lnTo>
                  <a:pt x="5097" y="1315"/>
                </a:lnTo>
                <a:lnTo>
                  <a:pt x="5106" y="1315"/>
                </a:lnTo>
                <a:lnTo>
                  <a:pt x="5106" y="1322"/>
                </a:lnTo>
                <a:lnTo>
                  <a:pt x="5097" y="1322"/>
                </a:lnTo>
                <a:close/>
                <a:moveTo>
                  <a:pt x="5202" y="1241"/>
                </a:moveTo>
                <a:lnTo>
                  <a:pt x="5209" y="1248"/>
                </a:lnTo>
                <a:lnTo>
                  <a:pt x="5202" y="1257"/>
                </a:lnTo>
                <a:lnTo>
                  <a:pt x="5202" y="1264"/>
                </a:lnTo>
                <a:lnTo>
                  <a:pt x="5202" y="1270"/>
                </a:lnTo>
                <a:lnTo>
                  <a:pt x="5209" y="1279"/>
                </a:lnTo>
                <a:lnTo>
                  <a:pt x="5209" y="1286"/>
                </a:lnTo>
                <a:lnTo>
                  <a:pt x="5216" y="1293"/>
                </a:lnTo>
                <a:lnTo>
                  <a:pt x="5216" y="1301"/>
                </a:lnTo>
                <a:lnTo>
                  <a:pt x="5209" y="1308"/>
                </a:lnTo>
                <a:lnTo>
                  <a:pt x="5202" y="1308"/>
                </a:lnTo>
                <a:lnTo>
                  <a:pt x="5193" y="1308"/>
                </a:lnTo>
                <a:lnTo>
                  <a:pt x="5193" y="1301"/>
                </a:lnTo>
                <a:lnTo>
                  <a:pt x="5187" y="1293"/>
                </a:lnTo>
                <a:lnTo>
                  <a:pt x="5180" y="1293"/>
                </a:lnTo>
                <a:lnTo>
                  <a:pt x="5180" y="1286"/>
                </a:lnTo>
                <a:lnTo>
                  <a:pt x="5171" y="1279"/>
                </a:lnTo>
                <a:lnTo>
                  <a:pt x="5164" y="1270"/>
                </a:lnTo>
                <a:lnTo>
                  <a:pt x="5157" y="1270"/>
                </a:lnTo>
                <a:lnTo>
                  <a:pt x="5151" y="1270"/>
                </a:lnTo>
                <a:lnTo>
                  <a:pt x="5151" y="1264"/>
                </a:lnTo>
                <a:lnTo>
                  <a:pt x="5157" y="1257"/>
                </a:lnTo>
                <a:lnTo>
                  <a:pt x="5164" y="1248"/>
                </a:lnTo>
                <a:lnTo>
                  <a:pt x="5171" y="1241"/>
                </a:lnTo>
                <a:lnTo>
                  <a:pt x="5180" y="1241"/>
                </a:lnTo>
                <a:lnTo>
                  <a:pt x="5180" y="1234"/>
                </a:lnTo>
                <a:lnTo>
                  <a:pt x="5180" y="1226"/>
                </a:lnTo>
                <a:lnTo>
                  <a:pt x="5180" y="1219"/>
                </a:lnTo>
                <a:lnTo>
                  <a:pt x="5187" y="1219"/>
                </a:lnTo>
                <a:lnTo>
                  <a:pt x="5193" y="1219"/>
                </a:lnTo>
                <a:lnTo>
                  <a:pt x="5193" y="1226"/>
                </a:lnTo>
                <a:lnTo>
                  <a:pt x="5193" y="1234"/>
                </a:lnTo>
                <a:lnTo>
                  <a:pt x="5193" y="1241"/>
                </a:lnTo>
                <a:lnTo>
                  <a:pt x="5202" y="1241"/>
                </a:lnTo>
                <a:close/>
                <a:moveTo>
                  <a:pt x="5312" y="1337"/>
                </a:moveTo>
                <a:lnTo>
                  <a:pt x="5312" y="1344"/>
                </a:lnTo>
                <a:lnTo>
                  <a:pt x="5327" y="1344"/>
                </a:lnTo>
                <a:lnTo>
                  <a:pt x="5334" y="1353"/>
                </a:lnTo>
                <a:lnTo>
                  <a:pt x="5334" y="1360"/>
                </a:lnTo>
                <a:lnTo>
                  <a:pt x="5334" y="1367"/>
                </a:lnTo>
                <a:lnTo>
                  <a:pt x="5327" y="1367"/>
                </a:lnTo>
                <a:lnTo>
                  <a:pt x="5312" y="1367"/>
                </a:lnTo>
                <a:lnTo>
                  <a:pt x="5305" y="1367"/>
                </a:lnTo>
                <a:lnTo>
                  <a:pt x="5298" y="1367"/>
                </a:lnTo>
                <a:lnTo>
                  <a:pt x="5305" y="1360"/>
                </a:lnTo>
                <a:lnTo>
                  <a:pt x="5312" y="1353"/>
                </a:lnTo>
                <a:lnTo>
                  <a:pt x="5305" y="1344"/>
                </a:lnTo>
                <a:lnTo>
                  <a:pt x="5290" y="1344"/>
                </a:lnTo>
                <a:lnTo>
                  <a:pt x="5290" y="1337"/>
                </a:lnTo>
                <a:lnTo>
                  <a:pt x="5298" y="1331"/>
                </a:lnTo>
                <a:lnTo>
                  <a:pt x="5305" y="1331"/>
                </a:lnTo>
                <a:lnTo>
                  <a:pt x="5305" y="1337"/>
                </a:lnTo>
                <a:lnTo>
                  <a:pt x="5312" y="1337"/>
                </a:lnTo>
                <a:close/>
                <a:moveTo>
                  <a:pt x="5305" y="1322"/>
                </a:moveTo>
                <a:lnTo>
                  <a:pt x="5305" y="1315"/>
                </a:lnTo>
                <a:lnTo>
                  <a:pt x="5305" y="1308"/>
                </a:lnTo>
                <a:lnTo>
                  <a:pt x="5312" y="1308"/>
                </a:lnTo>
                <a:lnTo>
                  <a:pt x="5312" y="1315"/>
                </a:lnTo>
                <a:lnTo>
                  <a:pt x="5305" y="1322"/>
                </a:lnTo>
                <a:close/>
                <a:moveTo>
                  <a:pt x="5298" y="1411"/>
                </a:moveTo>
                <a:lnTo>
                  <a:pt x="5298" y="1418"/>
                </a:lnTo>
                <a:lnTo>
                  <a:pt x="5290" y="1418"/>
                </a:lnTo>
                <a:lnTo>
                  <a:pt x="5283" y="1411"/>
                </a:lnTo>
                <a:lnTo>
                  <a:pt x="5290" y="1404"/>
                </a:lnTo>
                <a:lnTo>
                  <a:pt x="5298" y="1411"/>
                </a:lnTo>
                <a:close/>
                <a:moveTo>
                  <a:pt x="5151" y="1514"/>
                </a:moveTo>
                <a:lnTo>
                  <a:pt x="5151" y="1523"/>
                </a:lnTo>
                <a:lnTo>
                  <a:pt x="5142" y="1523"/>
                </a:lnTo>
                <a:lnTo>
                  <a:pt x="5135" y="1523"/>
                </a:lnTo>
                <a:lnTo>
                  <a:pt x="5128" y="1523"/>
                </a:lnTo>
                <a:lnTo>
                  <a:pt x="5113" y="1523"/>
                </a:lnTo>
                <a:lnTo>
                  <a:pt x="5120" y="1514"/>
                </a:lnTo>
                <a:lnTo>
                  <a:pt x="5128" y="1514"/>
                </a:lnTo>
                <a:lnTo>
                  <a:pt x="5135" y="1514"/>
                </a:lnTo>
                <a:lnTo>
                  <a:pt x="5142" y="1514"/>
                </a:lnTo>
                <a:lnTo>
                  <a:pt x="5151" y="1514"/>
                </a:lnTo>
                <a:close/>
                <a:moveTo>
                  <a:pt x="4994" y="1780"/>
                </a:moveTo>
                <a:lnTo>
                  <a:pt x="5001" y="1780"/>
                </a:lnTo>
                <a:lnTo>
                  <a:pt x="5001" y="1789"/>
                </a:lnTo>
                <a:lnTo>
                  <a:pt x="4994" y="1789"/>
                </a:lnTo>
                <a:lnTo>
                  <a:pt x="4994" y="1780"/>
                </a:lnTo>
                <a:close/>
                <a:moveTo>
                  <a:pt x="5386" y="1470"/>
                </a:moveTo>
                <a:lnTo>
                  <a:pt x="5386" y="1478"/>
                </a:lnTo>
                <a:lnTo>
                  <a:pt x="5379" y="1478"/>
                </a:lnTo>
                <a:lnTo>
                  <a:pt x="5379" y="1470"/>
                </a:lnTo>
                <a:lnTo>
                  <a:pt x="5386" y="1470"/>
                </a:lnTo>
                <a:close/>
                <a:moveTo>
                  <a:pt x="5379" y="1427"/>
                </a:moveTo>
                <a:lnTo>
                  <a:pt x="5379" y="1434"/>
                </a:lnTo>
                <a:lnTo>
                  <a:pt x="5372" y="1434"/>
                </a:lnTo>
                <a:lnTo>
                  <a:pt x="5365" y="1440"/>
                </a:lnTo>
                <a:lnTo>
                  <a:pt x="5357" y="1440"/>
                </a:lnTo>
                <a:lnTo>
                  <a:pt x="5357" y="1449"/>
                </a:lnTo>
                <a:lnTo>
                  <a:pt x="5357" y="1456"/>
                </a:lnTo>
                <a:lnTo>
                  <a:pt x="5350" y="1449"/>
                </a:lnTo>
                <a:lnTo>
                  <a:pt x="5343" y="1449"/>
                </a:lnTo>
                <a:lnTo>
                  <a:pt x="5334" y="1440"/>
                </a:lnTo>
                <a:lnTo>
                  <a:pt x="5334" y="1434"/>
                </a:lnTo>
                <a:lnTo>
                  <a:pt x="5334" y="1427"/>
                </a:lnTo>
                <a:lnTo>
                  <a:pt x="5343" y="1427"/>
                </a:lnTo>
                <a:lnTo>
                  <a:pt x="5350" y="1427"/>
                </a:lnTo>
                <a:lnTo>
                  <a:pt x="5357" y="1434"/>
                </a:lnTo>
                <a:lnTo>
                  <a:pt x="5357" y="1427"/>
                </a:lnTo>
                <a:lnTo>
                  <a:pt x="5365" y="1427"/>
                </a:lnTo>
                <a:lnTo>
                  <a:pt x="5372" y="1418"/>
                </a:lnTo>
                <a:lnTo>
                  <a:pt x="5379" y="1418"/>
                </a:lnTo>
                <a:lnTo>
                  <a:pt x="5379" y="1427"/>
                </a:lnTo>
                <a:close/>
                <a:moveTo>
                  <a:pt x="5343" y="1315"/>
                </a:moveTo>
                <a:lnTo>
                  <a:pt x="5343" y="1308"/>
                </a:lnTo>
                <a:lnTo>
                  <a:pt x="5350" y="1308"/>
                </a:lnTo>
                <a:lnTo>
                  <a:pt x="5343" y="1315"/>
                </a:lnTo>
                <a:close/>
                <a:moveTo>
                  <a:pt x="5372" y="1331"/>
                </a:moveTo>
                <a:lnTo>
                  <a:pt x="5372" y="1337"/>
                </a:lnTo>
                <a:lnTo>
                  <a:pt x="5372" y="1344"/>
                </a:lnTo>
                <a:lnTo>
                  <a:pt x="5365" y="1331"/>
                </a:lnTo>
                <a:lnTo>
                  <a:pt x="5372" y="1331"/>
                </a:lnTo>
                <a:close/>
                <a:moveTo>
                  <a:pt x="5365" y="1396"/>
                </a:moveTo>
                <a:lnTo>
                  <a:pt x="5365" y="1404"/>
                </a:lnTo>
                <a:lnTo>
                  <a:pt x="5365" y="1411"/>
                </a:lnTo>
                <a:lnTo>
                  <a:pt x="5350" y="1411"/>
                </a:lnTo>
                <a:lnTo>
                  <a:pt x="5350" y="1404"/>
                </a:lnTo>
                <a:lnTo>
                  <a:pt x="5350" y="1396"/>
                </a:lnTo>
                <a:lnTo>
                  <a:pt x="5357" y="1389"/>
                </a:lnTo>
                <a:lnTo>
                  <a:pt x="5365" y="1389"/>
                </a:lnTo>
                <a:lnTo>
                  <a:pt x="5365" y="1396"/>
                </a:lnTo>
                <a:close/>
                <a:moveTo>
                  <a:pt x="5343" y="924"/>
                </a:moveTo>
                <a:lnTo>
                  <a:pt x="5350" y="924"/>
                </a:lnTo>
                <a:lnTo>
                  <a:pt x="5357" y="930"/>
                </a:lnTo>
                <a:lnTo>
                  <a:pt x="5350" y="930"/>
                </a:lnTo>
                <a:lnTo>
                  <a:pt x="5343" y="930"/>
                </a:lnTo>
                <a:lnTo>
                  <a:pt x="5343" y="924"/>
                </a:lnTo>
                <a:close/>
                <a:moveTo>
                  <a:pt x="5290" y="917"/>
                </a:moveTo>
                <a:lnTo>
                  <a:pt x="5298" y="924"/>
                </a:lnTo>
                <a:lnTo>
                  <a:pt x="5298" y="930"/>
                </a:lnTo>
                <a:lnTo>
                  <a:pt x="5298" y="939"/>
                </a:lnTo>
                <a:lnTo>
                  <a:pt x="5283" y="908"/>
                </a:lnTo>
                <a:lnTo>
                  <a:pt x="5290" y="917"/>
                </a:lnTo>
                <a:close/>
                <a:moveTo>
                  <a:pt x="5238" y="548"/>
                </a:moveTo>
                <a:lnTo>
                  <a:pt x="5247" y="548"/>
                </a:lnTo>
                <a:lnTo>
                  <a:pt x="5247" y="539"/>
                </a:lnTo>
                <a:lnTo>
                  <a:pt x="5254" y="532"/>
                </a:lnTo>
                <a:lnTo>
                  <a:pt x="5247" y="555"/>
                </a:lnTo>
                <a:lnTo>
                  <a:pt x="5238" y="555"/>
                </a:lnTo>
                <a:lnTo>
                  <a:pt x="5238" y="548"/>
                </a:lnTo>
                <a:close/>
                <a:moveTo>
                  <a:pt x="5151" y="702"/>
                </a:moveTo>
                <a:lnTo>
                  <a:pt x="5151" y="695"/>
                </a:lnTo>
                <a:lnTo>
                  <a:pt x="5151" y="687"/>
                </a:lnTo>
                <a:lnTo>
                  <a:pt x="5157" y="687"/>
                </a:lnTo>
                <a:lnTo>
                  <a:pt x="5164" y="687"/>
                </a:lnTo>
                <a:lnTo>
                  <a:pt x="5180" y="680"/>
                </a:lnTo>
                <a:lnTo>
                  <a:pt x="5180" y="673"/>
                </a:lnTo>
                <a:lnTo>
                  <a:pt x="5187" y="673"/>
                </a:lnTo>
                <a:lnTo>
                  <a:pt x="5171" y="664"/>
                </a:lnTo>
                <a:lnTo>
                  <a:pt x="5164" y="658"/>
                </a:lnTo>
                <a:lnTo>
                  <a:pt x="5157" y="651"/>
                </a:lnTo>
                <a:lnTo>
                  <a:pt x="5151" y="644"/>
                </a:lnTo>
                <a:lnTo>
                  <a:pt x="5151" y="635"/>
                </a:lnTo>
                <a:lnTo>
                  <a:pt x="5164" y="635"/>
                </a:lnTo>
                <a:lnTo>
                  <a:pt x="5171" y="644"/>
                </a:lnTo>
                <a:lnTo>
                  <a:pt x="5180" y="644"/>
                </a:lnTo>
                <a:lnTo>
                  <a:pt x="5180" y="651"/>
                </a:lnTo>
                <a:lnTo>
                  <a:pt x="5187" y="658"/>
                </a:lnTo>
                <a:lnTo>
                  <a:pt x="5193" y="664"/>
                </a:lnTo>
                <a:lnTo>
                  <a:pt x="5202" y="673"/>
                </a:lnTo>
                <a:lnTo>
                  <a:pt x="5209" y="673"/>
                </a:lnTo>
                <a:lnTo>
                  <a:pt x="5216" y="687"/>
                </a:lnTo>
                <a:lnTo>
                  <a:pt x="5224" y="702"/>
                </a:lnTo>
                <a:lnTo>
                  <a:pt x="5231" y="731"/>
                </a:lnTo>
                <a:lnTo>
                  <a:pt x="5238" y="747"/>
                </a:lnTo>
                <a:lnTo>
                  <a:pt x="5238" y="761"/>
                </a:lnTo>
                <a:lnTo>
                  <a:pt x="5238" y="776"/>
                </a:lnTo>
                <a:lnTo>
                  <a:pt x="5238" y="783"/>
                </a:lnTo>
                <a:lnTo>
                  <a:pt x="5231" y="791"/>
                </a:lnTo>
                <a:lnTo>
                  <a:pt x="5224" y="791"/>
                </a:lnTo>
                <a:lnTo>
                  <a:pt x="5216" y="783"/>
                </a:lnTo>
                <a:lnTo>
                  <a:pt x="5202" y="776"/>
                </a:lnTo>
                <a:lnTo>
                  <a:pt x="5193" y="769"/>
                </a:lnTo>
                <a:lnTo>
                  <a:pt x="5187" y="769"/>
                </a:lnTo>
                <a:lnTo>
                  <a:pt x="5180" y="769"/>
                </a:lnTo>
                <a:lnTo>
                  <a:pt x="5171" y="761"/>
                </a:lnTo>
                <a:lnTo>
                  <a:pt x="5171" y="754"/>
                </a:lnTo>
                <a:lnTo>
                  <a:pt x="5164" y="738"/>
                </a:lnTo>
                <a:lnTo>
                  <a:pt x="5164" y="731"/>
                </a:lnTo>
                <a:lnTo>
                  <a:pt x="5164" y="724"/>
                </a:lnTo>
                <a:lnTo>
                  <a:pt x="5171" y="724"/>
                </a:lnTo>
                <a:lnTo>
                  <a:pt x="5171" y="718"/>
                </a:lnTo>
                <a:lnTo>
                  <a:pt x="5164" y="709"/>
                </a:lnTo>
                <a:lnTo>
                  <a:pt x="5157" y="709"/>
                </a:lnTo>
                <a:lnTo>
                  <a:pt x="5151" y="709"/>
                </a:lnTo>
                <a:lnTo>
                  <a:pt x="5151" y="702"/>
                </a:lnTo>
                <a:close/>
                <a:moveTo>
                  <a:pt x="5224" y="1013"/>
                </a:moveTo>
                <a:lnTo>
                  <a:pt x="5216" y="1004"/>
                </a:lnTo>
                <a:lnTo>
                  <a:pt x="5216" y="997"/>
                </a:lnTo>
                <a:lnTo>
                  <a:pt x="5209" y="991"/>
                </a:lnTo>
                <a:lnTo>
                  <a:pt x="5216" y="982"/>
                </a:lnTo>
                <a:lnTo>
                  <a:pt x="5216" y="991"/>
                </a:lnTo>
                <a:lnTo>
                  <a:pt x="5224" y="991"/>
                </a:lnTo>
                <a:lnTo>
                  <a:pt x="5224" y="997"/>
                </a:lnTo>
                <a:lnTo>
                  <a:pt x="5224" y="1004"/>
                </a:lnTo>
                <a:lnTo>
                  <a:pt x="5231" y="1004"/>
                </a:lnTo>
                <a:lnTo>
                  <a:pt x="5231" y="1013"/>
                </a:lnTo>
                <a:lnTo>
                  <a:pt x="5231" y="1020"/>
                </a:lnTo>
                <a:lnTo>
                  <a:pt x="5238" y="1027"/>
                </a:lnTo>
                <a:lnTo>
                  <a:pt x="5231" y="1035"/>
                </a:lnTo>
                <a:lnTo>
                  <a:pt x="5231" y="1020"/>
                </a:lnTo>
                <a:lnTo>
                  <a:pt x="5224" y="1013"/>
                </a:lnTo>
                <a:close/>
                <a:moveTo>
                  <a:pt x="5202" y="1049"/>
                </a:moveTo>
                <a:lnTo>
                  <a:pt x="5202" y="1042"/>
                </a:lnTo>
                <a:lnTo>
                  <a:pt x="5209" y="1035"/>
                </a:lnTo>
                <a:lnTo>
                  <a:pt x="5216" y="1035"/>
                </a:lnTo>
                <a:lnTo>
                  <a:pt x="5216" y="1058"/>
                </a:lnTo>
                <a:lnTo>
                  <a:pt x="5209" y="1058"/>
                </a:lnTo>
                <a:lnTo>
                  <a:pt x="5209" y="1049"/>
                </a:lnTo>
                <a:lnTo>
                  <a:pt x="5202" y="1049"/>
                </a:lnTo>
                <a:close/>
                <a:moveTo>
                  <a:pt x="5164" y="834"/>
                </a:moveTo>
                <a:lnTo>
                  <a:pt x="5171" y="843"/>
                </a:lnTo>
                <a:lnTo>
                  <a:pt x="5164" y="843"/>
                </a:lnTo>
                <a:lnTo>
                  <a:pt x="5164" y="850"/>
                </a:lnTo>
                <a:lnTo>
                  <a:pt x="5157" y="857"/>
                </a:lnTo>
                <a:lnTo>
                  <a:pt x="5164" y="865"/>
                </a:lnTo>
                <a:lnTo>
                  <a:pt x="5171" y="872"/>
                </a:lnTo>
                <a:lnTo>
                  <a:pt x="5180" y="872"/>
                </a:lnTo>
                <a:lnTo>
                  <a:pt x="5193" y="872"/>
                </a:lnTo>
                <a:lnTo>
                  <a:pt x="5202" y="872"/>
                </a:lnTo>
                <a:lnTo>
                  <a:pt x="5209" y="872"/>
                </a:lnTo>
                <a:lnTo>
                  <a:pt x="5209" y="879"/>
                </a:lnTo>
                <a:lnTo>
                  <a:pt x="5209" y="888"/>
                </a:lnTo>
                <a:lnTo>
                  <a:pt x="5202" y="888"/>
                </a:lnTo>
                <a:lnTo>
                  <a:pt x="5193" y="894"/>
                </a:lnTo>
                <a:lnTo>
                  <a:pt x="5187" y="894"/>
                </a:lnTo>
                <a:lnTo>
                  <a:pt x="5187" y="901"/>
                </a:lnTo>
                <a:lnTo>
                  <a:pt x="5193" y="917"/>
                </a:lnTo>
                <a:lnTo>
                  <a:pt x="5193" y="924"/>
                </a:lnTo>
                <a:lnTo>
                  <a:pt x="5202" y="939"/>
                </a:lnTo>
                <a:lnTo>
                  <a:pt x="5202" y="946"/>
                </a:lnTo>
                <a:lnTo>
                  <a:pt x="5202" y="953"/>
                </a:lnTo>
                <a:lnTo>
                  <a:pt x="5202" y="961"/>
                </a:lnTo>
                <a:lnTo>
                  <a:pt x="5202" y="975"/>
                </a:lnTo>
                <a:lnTo>
                  <a:pt x="5193" y="975"/>
                </a:lnTo>
                <a:lnTo>
                  <a:pt x="5187" y="975"/>
                </a:lnTo>
                <a:lnTo>
                  <a:pt x="5193" y="968"/>
                </a:lnTo>
                <a:lnTo>
                  <a:pt x="5193" y="961"/>
                </a:lnTo>
                <a:lnTo>
                  <a:pt x="5187" y="953"/>
                </a:lnTo>
                <a:lnTo>
                  <a:pt x="5187" y="946"/>
                </a:lnTo>
                <a:lnTo>
                  <a:pt x="5180" y="939"/>
                </a:lnTo>
                <a:lnTo>
                  <a:pt x="5171" y="930"/>
                </a:lnTo>
                <a:lnTo>
                  <a:pt x="5171" y="924"/>
                </a:lnTo>
                <a:lnTo>
                  <a:pt x="5164" y="930"/>
                </a:lnTo>
                <a:lnTo>
                  <a:pt x="5157" y="939"/>
                </a:lnTo>
                <a:lnTo>
                  <a:pt x="5151" y="939"/>
                </a:lnTo>
                <a:lnTo>
                  <a:pt x="5142" y="939"/>
                </a:lnTo>
                <a:lnTo>
                  <a:pt x="5135" y="946"/>
                </a:lnTo>
                <a:lnTo>
                  <a:pt x="5135" y="953"/>
                </a:lnTo>
                <a:lnTo>
                  <a:pt x="5128" y="953"/>
                </a:lnTo>
                <a:lnTo>
                  <a:pt x="5128" y="961"/>
                </a:lnTo>
                <a:lnTo>
                  <a:pt x="5120" y="961"/>
                </a:lnTo>
                <a:lnTo>
                  <a:pt x="5113" y="961"/>
                </a:lnTo>
                <a:lnTo>
                  <a:pt x="5106" y="961"/>
                </a:lnTo>
                <a:lnTo>
                  <a:pt x="5097" y="961"/>
                </a:lnTo>
                <a:lnTo>
                  <a:pt x="5090" y="961"/>
                </a:lnTo>
                <a:lnTo>
                  <a:pt x="5084" y="961"/>
                </a:lnTo>
                <a:lnTo>
                  <a:pt x="5075" y="961"/>
                </a:lnTo>
                <a:lnTo>
                  <a:pt x="5068" y="961"/>
                </a:lnTo>
                <a:lnTo>
                  <a:pt x="5068" y="968"/>
                </a:lnTo>
                <a:lnTo>
                  <a:pt x="5068" y="975"/>
                </a:lnTo>
                <a:lnTo>
                  <a:pt x="5075" y="975"/>
                </a:lnTo>
                <a:lnTo>
                  <a:pt x="5075" y="982"/>
                </a:lnTo>
                <a:lnTo>
                  <a:pt x="5075" y="991"/>
                </a:lnTo>
                <a:lnTo>
                  <a:pt x="5075" y="997"/>
                </a:lnTo>
                <a:lnTo>
                  <a:pt x="5068" y="997"/>
                </a:lnTo>
                <a:lnTo>
                  <a:pt x="5068" y="1004"/>
                </a:lnTo>
                <a:lnTo>
                  <a:pt x="5061" y="1004"/>
                </a:lnTo>
                <a:lnTo>
                  <a:pt x="5054" y="1004"/>
                </a:lnTo>
                <a:lnTo>
                  <a:pt x="5054" y="997"/>
                </a:lnTo>
                <a:lnTo>
                  <a:pt x="5054" y="991"/>
                </a:lnTo>
                <a:lnTo>
                  <a:pt x="5046" y="991"/>
                </a:lnTo>
                <a:lnTo>
                  <a:pt x="5032" y="1004"/>
                </a:lnTo>
                <a:lnTo>
                  <a:pt x="5039" y="1004"/>
                </a:lnTo>
                <a:lnTo>
                  <a:pt x="5046" y="1013"/>
                </a:lnTo>
                <a:lnTo>
                  <a:pt x="5046" y="1020"/>
                </a:lnTo>
                <a:lnTo>
                  <a:pt x="5039" y="1027"/>
                </a:lnTo>
                <a:lnTo>
                  <a:pt x="5039" y="1035"/>
                </a:lnTo>
                <a:lnTo>
                  <a:pt x="5032" y="1042"/>
                </a:lnTo>
                <a:lnTo>
                  <a:pt x="5023" y="1049"/>
                </a:lnTo>
                <a:lnTo>
                  <a:pt x="5017" y="1058"/>
                </a:lnTo>
                <a:lnTo>
                  <a:pt x="5001" y="1071"/>
                </a:lnTo>
                <a:lnTo>
                  <a:pt x="4987" y="1078"/>
                </a:lnTo>
                <a:lnTo>
                  <a:pt x="4987" y="1087"/>
                </a:lnTo>
                <a:lnTo>
                  <a:pt x="4972" y="1087"/>
                </a:lnTo>
                <a:lnTo>
                  <a:pt x="4965" y="1094"/>
                </a:lnTo>
                <a:lnTo>
                  <a:pt x="4958" y="1100"/>
                </a:lnTo>
                <a:lnTo>
                  <a:pt x="4950" y="1100"/>
                </a:lnTo>
                <a:lnTo>
                  <a:pt x="4936" y="1109"/>
                </a:lnTo>
                <a:lnTo>
                  <a:pt x="4936" y="1116"/>
                </a:lnTo>
                <a:lnTo>
                  <a:pt x="4936" y="1123"/>
                </a:lnTo>
                <a:lnTo>
                  <a:pt x="4927" y="1123"/>
                </a:lnTo>
                <a:lnTo>
                  <a:pt x="4920" y="1138"/>
                </a:lnTo>
                <a:lnTo>
                  <a:pt x="4914" y="1138"/>
                </a:lnTo>
                <a:lnTo>
                  <a:pt x="4905" y="1138"/>
                </a:lnTo>
                <a:lnTo>
                  <a:pt x="4876" y="1161"/>
                </a:lnTo>
                <a:lnTo>
                  <a:pt x="4854" y="1190"/>
                </a:lnTo>
                <a:lnTo>
                  <a:pt x="4824" y="1205"/>
                </a:lnTo>
                <a:lnTo>
                  <a:pt x="4809" y="1219"/>
                </a:lnTo>
                <a:lnTo>
                  <a:pt x="4795" y="1226"/>
                </a:lnTo>
                <a:lnTo>
                  <a:pt x="4787" y="1234"/>
                </a:lnTo>
                <a:lnTo>
                  <a:pt x="4780" y="1234"/>
                </a:lnTo>
                <a:lnTo>
                  <a:pt x="4773" y="1234"/>
                </a:lnTo>
                <a:lnTo>
                  <a:pt x="4764" y="1226"/>
                </a:lnTo>
                <a:lnTo>
                  <a:pt x="4757" y="1219"/>
                </a:lnTo>
                <a:lnTo>
                  <a:pt x="4757" y="1212"/>
                </a:lnTo>
                <a:lnTo>
                  <a:pt x="4764" y="1205"/>
                </a:lnTo>
                <a:lnTo>
                  <a:pt x="4773" y="1190"/>
                </a:lnTo>
                <a:lnTo>
                  <a:pt x="4787" y="1174"/>
                </a:lnTo>
                <a:lnTo>
                  <a:pt x="4802" y="1161"/>
                </a:lnTo>
                <a:lnTo>
                  <a:pt x="4824" y="1145"/>
                </a:lnTo>
                <a:lnTo>
                  <a:pt x="4840" y="1131"/>
                </a:lnTo>
                <a:lnTo>
                  <a:pt x="4876" y="1109"/>
                </a:lnTo>
                <a:lnTo>
                  <a:pt x="4883" y="1094"/>
                </a:lnTo>
                <a:lnTo>
                  <a:pt x="4898" y="1087"/>
                </a:lnTo>
                <a:lnTo>
                  <a:pt x="4927" y="1058"/>
                </a:lnTo>
                <a:lnTo>
                  <a:pt x="4958" y="1035"/>
                </a:lnTo>
                <a:lnTo>
                  <a:pt x="4987" y="1013"/>
                </a:lnTo>
                <a:lnTo>
                  <a:pt x="5017" y="991"/>
                </a:lnTo>
                <a:lnTo>
                  <a:pt x="5039" y="968"/>
                </a:lnTo>
                <a:lnTo>
                  <a:pt x="5054" y="953"/>
                </a:lnTo>
                <a:lnTo>
                  <a:pt x="5068" y="939"/>
                </a:lnTo>
                <a:lnTo>
                  <a:pt x="5075" y="930"/>
                </a:lnTo>
                <a:lnTo>
                  <a:pt x="5090" y="917"/>
                </a:lnTo>
                <a:lnTo>
                  <a:pt x="5097" y="917"/>
                </a:lnTo>
                <a:lnTo>
                  <a:pt x="5097" y="908"/>
                </a:lnTo>
                <a:lnTo>
                  <a:pt x="5106" y="908"/>
                </a:lnTo>
                <a:lnTo>
                  <a:pt x="5113" y="901"/>
                </a:lnTo>
                <a:lnTo>
                  <a:pt x="5113" y="894"/>
                </a:lnTo>
                <a:lnTo>
                  <a:pt x="5113" y="888"/>
                </a:lnTo>
                <a:lnTo>
                  <a:pt x="5120" y="879"/>
                </a:lnTo>
                <a:lnTo>
                  <a:pt x="5128" y="879"/>
                </a:lnTo>
                <a:lnTo>
                  <a:pt x="5135" y="872"/>
                </a:lnTo>
                <a:lnTo>
                  <a:pt x="5164" y="834"/>
                </a:lnTo>
                <a:close/>
                <a:moveTo>
                  <a:pt x="5135" y="1004"/>
                </a:moveTo>
                <a:lnTo>
                  <a:pt x="5135" y="997"/>
                </a:lnTo>
                <a:lnTo>
                  <a:pt x="5135" y="991"/>
                </a:lnTo>
                <a:lnTo>
                  <a:pt x="5142" y="991"/>
                </a:lnTo>
                <a:lnTo>
                  <a:pt x="5142" y="982"/>
                </a:lnTo>
                <a:lnTo>
                  <a:pt x="5151" y="982"/>
                </a:lnTo>
                <a:lnTo>
                  <a:pt x="5157" y="982"/>
                </a:lnTo>
                <a:lnTo>
                  <a:pt x="5164" y="991"/>
                </a:lnTo>
                <a:lnTo>
                  <a:pt x="5164" y="997"/>
                </a:lnTo>
                <a:lnTo>
                  <a:pt x="5164" y="1004"/>
                </a:lnTo>
                <a:lnTo>
                  <a:pt x="5164" y="1020"/>
                </a:lnTo>
                <a:lnTo>
                  <a:pt x="5171" y="1027"/>
                </a:lnTo>
                <a:lnTo>
                  <a:pt x="5171" y="1035"/>
                </a:lnTo>
                <a:lnTo>
                  <a:pt x="5171" y="1042"/>
                </a:lnTo>
                <a:lnTo>
                  <a:pt x="5164" y="1042"/>
                </a:lnTo>
                <a:lnTo>
                  <a:pt x="5157" y="1042"/>
                </a:lnTo>
                <a:lnTo>
                  <a:pt x="5151" y="1035"/>
                </a:lnTo>
                <a:lnTo>
                  <a:pt x="5142" y="1027"/>
                </a:lnTo>
                <a:lnTo>
                  <a:pt x="5142" y="1020"/>
                </a:lnTo>
                <a:lnTo>
                  <a:pt x="5142" y="1013"/>
                </a:lnTo>
                <a:lnTo>
                  <a:pt x="5135" y="1004"/>
                </a:lnTo>
                <a:close/>
                <a:moveTo>
                  <a:pt x="5120" y="1116"/>
                </a:moveTo>
                <a:lnTo>
                  <a:pt x="5120" y="1100"/>
                </a:lnTo>
                <a:lnTo>
                  <a:pt x="5120" y="1094"/>
                </a:lnTo>
                <a:lnTo>
                  <a:pt x="5113" y="1087"/>
                </a:lnTo>
                <a:lnTo>
                  <a:pt x="5113" y="1078"/>
                </a:lnTo>
                <a:lnTo>
                  <a:pt x="5113" y="1071"/>
                </a:lnTo>
                <a:lnTo>
                  <a:pt x="5113" y="1058"/>
                </a:lnTo>
                <a:lnTo>
                  <a:pt x="5113" y="1049"/>
                </a:lnTo>
                <a:lnTo>
                  <a:pt x="5113" y="1042"/>
                </a:lnTo>
                <a:lnTo>
                  <a:pt x="5106" y="1049"/>
                </a:lnTo>
                <a:lnTo>
                  <a:pt x="5097" y="1058"/>
                </a:lnTo>
                <a:lnTo>
                  <a:pt x="5090" y="1058"/>
                </a:lnTo>
                <a:lnTo>
                  <a:pt x="5084" y="1049"/>
                </a:lnTo>
                <a:lnTo>
                  <a:pt x="5075" y="1049"/>
                </a:lnTo>
                <a:lnTo>
                  <a:pt x="5075" y="1042"/>
                </a:lnTo>
                <a:lnTo>
                  <a:pt x="5075" y="1035"/>
                </a:lnTo>
                <a:lnTo>
                  <a:pt x="5075" y="1027"/>
                </a:lnTo>
                <a:lnTo>
                  <a:pt x="5084" y="1020"/>
                </a:lnTo>
                <a:lnTo>
                  <a:pt x="5084" y="1013"/>
                </a:lnTo>
                <a:lnTo>
                  <a:pt x="5090" y="1004"/>
                </a:lnTo>
                <a:lnTo>
                  <a:pt x="5090" y="997"/>
                </a:lnTo>
                <a:lnTo>
                  <a:pt x="5097" y="997"/>
                </a:lnTo>
                <a:lnTo>
                  <a:pt x="5106" y="997"/>
                </a:lnTo>
                <a:lnTo>
                  <a:pt x="5106" y="1004"/>
                </a:lnTo>
                <a:lnTo>
                  <a:pt x="5113" y="1004"/>
                </a:lnTo>
                <a:lnTo>
                  <a:pt x="5113" y="1013"/>
                </a:lnTo>
                <a:lnTo>
                  <a:pt x="5113" y="1020"/>
                </a:lnTo>
                <a:lnTo>
                  <a:pt x="5113" y="1027"/>
                </a:lnTo>
                <a:lnTo>
                  <a:pt x="5120" y="1035"/>
                </a:lnTo>
                <a:lnTo>
                  <a:pt x="5128" y="1049"/>
                </a:lnTo>
                <a:lnTo>
                  <a:pt x="5128" y="1058"/>
                </a:lnTo>
                <a:lnTo>
                  <a:pt x="5135" y="1064"/>
                </a:lnTo>
                <a:lnTo>
                  <a:pt x="5135" y="1071"/>
                </a:lnTo>
                <a:lnTo>
                  <a:pt x="5135" y="1087"/>
                </a:lnTo>
                <a:lnTo>
                  <a:pt x="5135" y="1094"/>
                </a:lnTo>
                <a:lnTo>
                  <a:pt x="5142" y="1100"/>
                </a:lnTo>
                <a:lnTo>
                  <a:pt x="5142" y="1116"/>
                </a:lnTo>
                <a:lnTo>
                  <a:pt x="5135" y="1116"/>
                </a:lnTo>
                <a:lnTo>
                  <a:pt x="5135" y="1123"/>
                </a:lnTo>
                <a:lnTo>
                  <a:pt x="5128" y="1131"/>
                </a:lnTo>
                <a:lnTo>
                  <a:pt x="5120" y="1131"/>
                </a:lnTo>
                <a:lnTo>
                  <a:pt x="5120" y="1123"/>
                </a:lnTo>
                <a:lnTo>
                  <a:pt x="5128" y="1123"/>
                </a:lnTo>
                <a:lnTo>
                  <a:pt x="5128" y="1116"/>
                </a:lnTo>
                <a:lnTo>
                  <a:pt x="5120" y="1116"/>
                </a:lnTo>
                <a:close/>
                <a:moveTo>
                  <a:pt x="5054" y="1100"/>
                </a:moveTo>
                <a:lnTo>
                  <a:pt x="5046" y="1100"/>
                </a:lnTo>
                <a:lnTo>
                  <a:pt x="5046" y="1094"/>
                </a:lnTo>
                <a:lnTo>
                  <a:pt x="5054" y="1100"/>
                </a:lnTo>
                <a:close/>
                <a:moveTo>
                  <a:pt x="5023" y="1123"/>
                </a:moveTo>
                <a:lnTo>
                  <a:pt x="5023" y="1131"/>
                </a:lnTo>
                <a:lnTo>
                  <a:pt x="5010" y="1131"/>
                </a:lnTo>
                <a:lnTo>
                  <a:pt x="5010" y="1123"/>
                </a:lnTo>
                <a:lnTo>
                  <a:pt x="5017" y="1123"/>
                </a:lnTo>
                <a:lnTo>
                  <a:pt x="5023" y="1123"/>
                </a:lnTo>
                <a:close/>
                <a:moveTo>
                  <a:pt x="4847" y="1463"/>
                </a:moveTo>
                <a:lnTo>
                  <a:pt x="4854" y="1463"/>
                </a:lnTo>
                <a:lnTo>
                  <a:pt x="4854" y="1470"/>
                </a:lnTo>
                <a:lnTo>
                  <a:pt x="4847" y="1470"/>
                </a:lnTo>
                <a:lnTo>
                  <a:pt x="4840" y="1470"/>
                </a:lnTo>
                <a:lnTo>
                  <a:pt x="4840" y="1463"/>
                </a:lnTo>
                <a:lnTo>
                  <a:pt x="4847" y="1463"/>
                </a:lnTo>
                <a:close/>
                <a:moveTo>
                  <a:pt x="4677" y="1507"/>
                </a:moveTo>
                <a:lnTo>
                  <a:pt x="4603" y="1537"/>
                </a:lnTo>
                <a:lnTo>
                  <a:pt x="4520" y="1574"/>
                </a:lnTo>
                <a:lnTo>
                  <a:pt x="4484" y="1588"/>
                </a:lnTo>
                <a:lnTo>
                  <a:pt x="4447" y="1602"/>
                </a:lnTo>
                <a:lnTo>
                  <a:pt x="4447" y="1603"/>
                </a:lnTo>
                <a:lnTo>
                  <a:pt x="4440" y="1603"/>
                </a:lnTo>
                <a:lnTo>
                  <a:pt x="4447" y="1602"/>
                </a:lnTo>
                <a:lnTo>
                  <a:pt x="4447" y="1597"/>
                </a:lnTo>
                <a:lnTo>
                  <a:pt x="4462" y="1588"/>
                </a:lnTo>
                <a:lnTo>
                  <a:pt x="4469" y="1581"/>
                </a:lnTo>
                <a:lnTo>
                  <a:pt x="4476" y="1574"/>
                </a:lnTo>
                <a:lnTo>
                  <a:pt x="4491" y="1566"/>
                </a:lnTo>
                <a:lnTo>
                  <a:pt x="4498" y="1552"/>
                </a:lnTo>
                <a:lnTo>
                  <a:pt x="4520" y="1537"/>
                </a:lnTo>
                <a:lnTo>
                  <a:pt x="4520" y="1530"/>
                </a:lnTo>
                <a:lnTo>
                  <a:pt x="4536" y="1523"/>
                </a:lnTo>
                <a:lnTo>
                  <a:pt x="4543" y="1514"/>
                </a:lnTo>
                <a:lnTo>
                  <a:pt x="4543" y="1507"/>
                </a:lnTo>
                <a:lnTo>
                  <a:pt x="4536" y="1500"/>
                </a:lnTo>
                <a:lnTo>
                  <a:pt x="4529" y="1500"/>
                </a:lnTo>
                <a:lnTo>
                  <a:pt x="4529" y="1492"/>
                </a:lnTo>
                <a:lnTo>
                  <a:pt x="4536" y="1492"/>
                </a:lnTo>
                <a:lnTo>
                  <a:pt x="4536" y="1485"/>
                </a:lnTo>
                <a:lnTo>
                  <a:pt x="4550" y="1478"/>
                </a:lnTo>
                <a:lnTo>
                  <a:pt x="4558" y="1470"/>
                </a:lnTo>
                <a:lnTo>
                  <a:pt x="4565" y="1478"/>
                </a:lnTo>
                <a:lnTo>
                  <a:pt x="4581" y="1478"/>
                </a:lnTo>
                <a:lnTo>
                  <a:pt x="4587" y="1478"/>
                </a:lnTo>
                <a:lnTo>
                  <a:pt x="4594" y="1478"/>
                </a:lnTo>
                <a:lnTo>
                  <a:pt x="4603" y="1478"/>
                </a:lnTo>
                <a:lnTo>
                  <a:pt x="4617" y="1470"/>
                </a:lnTo>
                <a:lnTo>
                  <a:pt x="4625" y="1463"/>
                </a:lnTo>
                <a:lnTo>
                  <a:pt x="4632" y="1463"/>
                </a:lnTo>
                <a:lnTo>
                  <a:pt x="4646" y="1449"/>
                </a:lnTo>
                <a:lnTo>
                  <a:pt x="4661" y="1434"/>
                </a:lnTo>
                <a:lnTo>
                  <a:pt x="4677" y="1418"/>
                </a:lnTo>
                <a:lnTo>
                  <a:pt x="4684" y="1418"/>
                </a:lnTo>
                <a:lnTo>
                  <a:pt x="4690" y="1411"/>
                </a:lnTo>
                <a:lnTo>
                  <a:pt x="4684" y="1411"/>
                </a:lnTo>
                <a:lnTo>
                  <a:pt x="4677" y="1411"/>
                </a:lnTo>
                <a:lnTo>
                  <a:pt x="4668" y="1411"/>
                </a:lnTo>
                <a:lnTo>
                  <a:pt x="4654" y="1418"/>
                </a:lnTo>
                <a:lnTo>
                  <a:pt x="4646" y="1418"/>
                </a:lnTo>
                <a:lnTo>
                  <a:pt x="4646" y="1411"/>
                </a:lnTo>
                <a:lnTo>
                  <a:pt x="4646" y="1404"/>
                </a:lnTo>
                <a:lnTo>
                  <a:pt x="4654" y="1396"/>
                </a:lnTo>
                <a:lnTo>
                  <a:pt x="4661" y="1389"/>
                </a:lnTo>
                <a:lnTo>
                  <a:pt x="4668" y="1382"/>
                </a:lnTo>
                <a:lnTo>
                  <a:pt x="4677" y="1382"/>
                </a:lnTo>
                <a:lnTo>
                  <a:pt x="4699" y="1367"/>
                </a:lnTo>
                <a:lnTo>
                  <a:pt x="4699" y="1375"/>
                </a:lnTo>
                <a:lnTo>
                  <a:pt x="4699" y="1382"/>
                </a:lnTo>
                <a:lnTo>
                  <a:pt x="4699" y="1389"/>
                </a:lnTo>
                <a:lnTo>
                  <a:pt x="4706" y="1396"/>
                </a:lnTo>
                <a:lnTo>
                  <a:pt x="4713" y="1396"/>
                </a:lnTo>
                <a:lnTo>
                  <a:pt x="4721" y="1389"/>
                </a:lnTo>
                <a:lnTo>
                  <a:pt x="4728" y="1382"/>
                </a:lnTo>
                <a:lnTo>
                  <a:pt x="4735" y="1375"/>
                </a:lnTo>
                <a:lnTo>
                  <a:pt x="4744" y="1375"/>
                </a:lnTo>
                <a:lnTo>
                  <a:pt x="4750" y="1375"/>
                </a:lnTo>
                <a:lnTo>
                  <a:pt x="4757" y="1367"/>
                </a:lnTo>
                <a:lnTo>
                  <a:pt x="4764" y="1367"/>
                </a:lnTo>
                <a:lnTo>
                  <a:pt x="4764" y="1360"/>
                </a:lnTo>
                <a:lnTo>
                  <a:pt x="4773" y="1360"/>
                </a:lnTo>
                <a:lnTo>
                  <a:pt x="4780" y="1360"/>
                </a:lnTo>
                <a:lnTo>
                  <a:pt x="4780" y="1367"/>
                </a:lnTo>
                <a:lnTo>
                  <a:pt x="4787" y="1375"/>
                </a:lnTo>
                <a:lnTo>
                  <a:pt x="4795" y="1382"/>
                </a:lnTo>
                <a:lnTo>
                  <a:pt x="4795" y="1389"/>
                </a:lnTo>
                <a:lnTo>
                  <a:pt x="4795" y="1411"/>
                </a:lnTo>
                <a:lnTo>
                  <a:pt x="4795" y="1427"/>
                </a:lnTo>
                <a:lnTo>
                  <a:pt x="4802" y="1434"/>
                </a:lnTo>
                <a:lnTo>
                  <a:pt x="4802" y="1440"/>
                </a:lnTo>
                <a:lnTo>
                  <a:pt x="4802" y="1449"/>
                </a:lnTo>
                <a:lnTo>
                  <a:pt x="4795" y="1449"/>
                </a:lnTo>
                <a:lnTo>
                  <a:pt x="4787" y="1456"/>
                </a:lnTo>
                <a:lnTo>
                  <a:pt x="4773" y="1456"/>
                </a:lnTo>
                <a:lnTo>
                  <a:pt x="4764" y="1463"/>
                </a:lnTo>
                <a:lnTo>
                  <a:pt x="4757" y="1463"/>
                </a:lnTo>
                <a:lnTo>
                  <a:pt x="4757" y="1470"/>
                </a:lnTo>
                <a:lnTo>
                  <a:pt x="4677" y="1507"/>
                </a:lnTo>
                <a:close/>
                <a:moveTo>
                  <a:pt x="4757" y="1552"/>
                </a:moveTo>
                <a:lnTo>
                  <a:pt x="4757" y="1559"/>
                </a:lnTo>
                <a:lnTo>
                  <a:pt x="4750" y="1559"/>
                </a:lnTo>
                <a:lnTo>
                  <a:pt x="4750" y="1552"/>
                </a:lnTo>
                <a:lnTo>
                  <a:pt x="4757" y="1552"/>
                </a:lnTo>
                <a:close/>
                <a:moveTo>
                  <a:pt x="4735" y="1566"/>
                </a:moveTo>
                <a:lnTo>
                  <a:pt x="4735" y="1581"/>
                </a:lnTo>
                <a:lnTo>
                  <a:pt x="4728" y="1581"/>
                </a:lnTo>
                <a:lnTo>
                  <a:pt x="4728" y="1574"/>
                </a:lnTo>
                <a:lnTo>
                  <a:pt x="4735" y="1566"/>
                </a:lnTo>
                <a:close/>
                <a:moveTo>
                  <a:pt x="4587" y="1655"/>
                </a:moveTo>
                <a:lnTo>
                  <a:pt x="4581" y="1655"/>
                </a:lnTo>
                <a:lnTo>
                  <a:pt x="4565" y="1655"/>
                </a:lnTo>
                <a:lnTo>
                  <a:pt x="4565" y="1648"/>
                </a:lnTo>
                <a:lnTo>
                  <a:pt x="4565" y="1640"/>
                </a:lnTo>
                <a:lnTo>
                  <a:pt x="4572" y="1640"/>
                </a:lnTo>
                <a:lnTo>
                  <a:pt x="4581" y="1648"/>
                </a:lnTo>
                <a:lnTo>
                  <a:pt x="4587" y="1655"/>
                </a:lnTo>
                <a:close/>
                <a:moveTo>
                  <a:pt x="4357" y="2069"/>
                </a:moveTo>
                <a:lnTo>
                  <a:pt x="4350" y="2069"/>
                </a:lnTo>
                <a:lnTo>
                  <a:pt x="4344" y="2069"/>
                </a:lnTo>
                <a:lnTo>
                  <a:pt x="4344" y="2062"/>
                </a:lnTo>
                <a:lnTo>
                  <a:pt x="4335" y="2062"/>
                </a:lnTo>
                <a:lnTo>
                  <a:pt x="4328" y="2062"/>
                </a:lnTo>
                <a:lnTo>
                  <a:pt x="4328" y="2069"/>
                </a:lnTo>
                <a:lnTo>
                  <a:pt x="4328" y="2076"/>
                </a:lnTo>
                <a:lnTo>
                  <a:pt x="4321" y="2076"/>
                </a:lnTo>
                <a:lnTo>
                  <a:pt x="4314" y="2076"/>
                </a:lnTo>
                <a:lnTo>
                  <a:pt x="4306" y="2076"/>
                </a:lnTo>
                <a:lnTo>
                  <a:pt x="4299" y="2076"/>
                </a:lnTo>
                <a:lnTo>
                  <a:pt x="4292" y="2069"/>
                </a:lnTo>
                <a:lnTo>
                  <a:pt x="4292" y="2062"/>
                </a:lnTo>
                <a:lnTo>
                  <a:pt x="4292" y="2053"/>
                </a:lnTo>
                <a:lnTo>
                  <a:pt x="4299" y="2046"/>
                </a:lnTo>
                <a:lnTo>
                  <a:pt x="4314" y="2040"/>
                </a:lnTo>
                <a:lnTo>
                  <a:pt x="4321" y="2040"/>
                </a:lnTo>
                <a:lnTo>
                  <a:pt x="4321" y="2033"/>
                </a:lnTo>
                <a:lnTo>
                  <a:pt x="4314" y="2024"/>
                </a:lnTo>
                <a:lnTo>
                  <a:pt x="4306" y="2024"/>
                </a:lnTo>
                <a:lnTo>
                  <a:pt x="4299" y="2024"/>
                </a:lnTo>
                <a:lnTo>
                  <a:pt x="4284" y="2033"/>
                </a:lnTo>
                <a:lnTo>
                  <a:pt x="4277" y="2033"/>
                </a:lnTo>
                <a:lnTo>
                  <a:pt x="4277" y="2024"/>
                </a:lnTo>
                <a:lnTo>
                  <a:pt x="4284" y="2017"/>
                </a:lnTo>
                <a:lnTo>
                  <a:pt x="4299" y="2017"/>
                </a:lnTo>
                <a:lnTo>
                  <a:pt x="4314" y="2017"/>
                </a:lnTo>
                <a:lnTo>
                  <a:pt x="4321" y="2017"/>
                </a:lnTo>
                <a:lnTo>
                  <a:pt x="4335" y="2010"/>
                </a:lnTo>
                <a:lnTo>
                  <a:pt x="4357" y="2002"/>
                </a:lnTo>
                <a:lnTo>
                  <a:pt x="4388" y="1995"/>
                </a:lnTo>
                <a:lnTo>
                  <a:pt x="4417" y="1995"/>
                </a:lnTo>
                <a:lnTo>
                  <a:pt x="4440" y="1988"/>
                </a:lnTo>
                <a:lnTo>
                  <a:pt x="4469" y="1988"/>
                </a:lnTo>
                <a:lnTo>
                  <a:pt x="4498" y="1988"/>
                </a:lnTo>
                <a:lnTo>
                  <a:pt x="4520" y="1988"/>
                </a:lnTo>
                <a:lnTo>
                  <a:pt x="4550" y="1988"/>
                </a:lnTo>
                <a:lnTo>
                  <a:pt x="4558" y="1995"/>
                </a:lnTo>
                <a:lnTo>
                  <a:pt x="4565" y="1995"/>
                </a:lnTo>
                <a:lnTo>
                  <a:pt x="4587" y="2002"/>
                </a:lnTo>
                <a:lnTo>
                  <a:pt x="4594" y="2002"/>
                </a:lnTo>
                <a:lnTo>
                  <a:pt x="4603" y="2010"/>
                </a:lnTo>
                <a:lnTo>
                  <a:pt x="4610" y="2017"/>
                </a:lnTo>
                <a:lnTo>
                  <a:pt x="4610" y="2024"/>
                </a:lnTo>
                <a:lnTo>
                  <a:pt x="4594" y="2024"/>
                </a:lnTo>
                <a:lnTo>
                  <a:pt x="4587" y="2017"/>
                </a:lnTo>
                <a:lnTo>
                  <a:pt x="4572" y="2017"/>
                </a:lnTo>
                <a:lnTo>
                  <a:pt x="4558" y="2010"/>
                </a:lnTo>
                <a:lnTo>
                  <a:pt x="4550" y="2010"/>
                </a:lnTo>
                <a:lnTo>
                  <a:pt x="4543" y="2010"/>
                </a:lnTo>
                <a:lnTo>
                  <a:pt x="4520" y="2010"/>
                </a:lnTo>
                <a:lnTo>
                  <a:pt x="4491" y="2010"/>
                </a:lnTo>
                <a:lnTo>
                  <a:pt x="4484" y="2010"/>
                </a:lnTo>
                <a:lnTo>
                  <a:pt x="4469" y="2010"/>
                </a:lnTo>
                <a:lnTo>
                  <a:pt x="4462" y="2010"/>
                </a:lnTo>
                <a:lnTo>
                  <a:pt x="4447" y="2017"/>
                </a:lnTo>
                <a:lnTo>
                  <a:pt x="4440" y="2017"/>
                </a:lnTo>
                <a:lnTo>
                  <a:pt x="4424" y="2017"/>
                </a:lnTo>
                <a:lnTo>
                  <a:pt x="4417" y="2024"/>
                </a:lnTo>
                <a:lnTo>
                  <a:pt x="4411" y="2024"/>
                </a:lnTo>
                <a:lnTo>
                  <a:pt x="4395" y="2040"/>
                </a:lnTo>
                <a:lnTo>
                  <a:pt x="4388" y="2040"/>
                </a:lnTo>
                <a:lnTo>
                  <a:pt x="4380" y="2046"/>
                </a:lnTo>
                <a:lnTo>
                  <a:pt x="4373" y="2040"/>
                </a:lnTo>
                <a:lnTo>
                  <a:pt x="4366" y="2040"/>
                </a:lnTo>
                <a:lnTo>
                  <a:pt x="4357" y="2040"/>
                </a:lnTo>
                <a:lnTo>
                  <a:pt x="4350" y="2046"/>
                </a:lnTo>
                <a:lnTo>
                  <a:pt x="4357" y="2069"/>
                </a:lnTo>
                <a:close/>
                <a:moveTo>
                  <a:pt x="4270" y="1995"/>
                </a:moveTo>
                <a:lnTo>
                  <a:pt x="4270" y="1988"/>
                </a:lnTo>
                <a:lnTo>
                  <a:pt x="4277" y="1988"/>
                </a:lnTo>
                <a:lnTo>
                  <a:pt x="4284" y="1988"/>
                </a:lnTo>
                <a:lnTo>
                  <a:pt x="4284" y="1995"/>
                </a:lnTo>
                <a:lnTo>
                  <a:pt x="4270" y="1995"/>
                </a:lnTo>
                <a:close/>
                <a:moveTo>
                  <a:pt x="4314" y="1950"/>
                </a:moveTo>
                <a:lnTo>
                  <a:pt x="4299" y="1943"/>
                </a:lnTo>
                <a:lnTo>
                  <a:pt x="4306" y="1943"/>
                </a:lnTo>
                <a:lnTo>
                  <a:pt x="4314" y="1943"/>
                </a:lnTo>
                <a:lnTo>
                  <a:pt x="4321" y="1950"/>
                </a:lnTo>
                <a:lnTo>
                  <a:pt x="4328" y="1950"/>
                </a:lnTo>
                <a:lnTo>
                  <a:pt x="4335" y="1950"/>
                </a:lnTo>
                <a:lnTo>
                  <a:pt x="4344" y="1943"/>
                </a:lnTo>
                <a:lnTo>
                  <a:pt x="4344" y="1937"/>
                </a:lnTo>
                <a:lnTo>
                  <a:pt x="4344" y="1928"/>
                </a:lnTo>
                <a:lnTo>
                  <a:pt x="4350" y="1928"/>
                </a:lnTo>
                <a:lnTo>
                  <a:pt x="4357" y="1921"/>
                </a:lnTo>
                <a:lnTo>
                  <a:pt x="4357" y="1937"/>
                </a:lnTo>
                <a:lnTo>
                  <a:pt x="4357" y="1943"/>
                </a:lnTo>
                <a:lnTo>
                  <a:pt x="4344" y="1950"/>
                </a:lnTo>
                <a:lnTo>
                  <a:pt x="4344" y="1957"/>
                </a:lnTo>
                <a:lnTo>
                  <a:pt x="4335" y="1966"/>
                </a:lnTo>
                <a:lnTo>
                  <a:pt x="4328" y="1966"/>
                </a:lnTo>
                <a:lnTo>
                  <a:pt x="4321" y="1966"/>
                </a:lnTo>
                <a:lnTo>
                  <a:pt x="4321" y="1957"/>
                </a:lnTo>
                <a:lnTo>
                  <a:pt x="4314" y="1950"/>
                </a:lnTo>
                <a:close/>
                <a:moveTo>
                  <a:pt x="4469" y="1552"/>
                </a:moveTo>
                <a:lnTo>
                  <a:pt x="4476" y="1545"/>
                </a:lnTo>
                <a:lnTo>
                  <a:pt x="4476" y="1552"/>
                </a:lnTo>
                <a:lnTo>
                  <a:pt x="4469" y="1552"/>
                </a:lnTo>
                <a:close/>
                <a:moveTo>
                  <a:pt x="4587" y="1456"/>
                </a:moveTo>
                <a:lnTo>
                  <a:pt x="4587" y="1449"/>
                </a:lnTo>
                <a:lnTo>
                  <a:pt x="4594" y="1449"/>
                </a:lnTo>
                <a:lnTo>
                  <a:pt x="4587" y="1456"/>
                </a:lnTo>
                <a:close/>
                <a:moveTo>
                  <a:pt x="4721" y="1315"/>
                </a:moveTo>
                <a:lnTo>
                  <a:pt x="4728" y="1322"/>
                </a:lnTo>
                <a:lnTo>
                  <a:pt x="4735" y="1322"/>
                </a:lnTo>
                <a:lnTo>
                  <a:pt x="4735" y="1315"/>
                </a:lnTo>
                <a:lnTo>
                  <a:pt x="4744" y="1308"/>
                </a:lnTo>
                <a:lnTo>
                  <a:pt x="4744" y="1322"/>
                </a:lnTo>
                <a:lnTo>
                  <a:pt x="4750" y="1322"/>
                </a:lnTo>
                <a:lnTo>
                  <a:pt x="4757" y="1322"/>
                </a:lnTo>
                <a:lnTo>
                  <a:pt x="4764" y="1322"/>
                </a:lnTo>
                <a:lnTo>
                  <a:pt x="4764" y="1331"/>
                </a:lnTo>
                <a:lnTo>
                  <a:pt x="4773" y="1322"/>
                </a:lnTo>
                <a:lnTo>
                  <a:pt x="4764" y="1315"/>
                </a:lnTo>
                <a:lnTo>
                  <a:pt x="4764" y="1308"/>
                </a:lnTo>
                <a:lnTo>
                  <a:pt x="4773" y="1301"/>
                </a:lnTo>
                <a:lnTo>
                  <a:pt x="4764" y="1293"/>
                </a:lnTo>
                <a:lnTo>
                  <a:pt x="4757" y="1293"/>
                </a:lnTo>
                <a:lnTo>
                  <a:pt x="4750" y="1293"/>
                </a:lnTo>
                <a:lnTo>
                  <a:pt x="4750" y="1286"/>
                </a:lnTo>
                <a:lnTo>
                  <a:pt x="4757" y="1286"/>
                </a:lnTo>
                <a:lnTo>
                  <a:pt x="4757" y="1279"/>
                </a:lnTo>
                <a:lnTo>
                  <a:pt x="4764" y="1286"/>
                </a:lnTo>
                <a:lnTo>
                  <a:pt x="4773" y="1286"/>
                </a:lnTo>
                <a:lnTo>
                  <a:pt x="4787" y="1293"/>
                </a:lnTo>
                <a:lnTo>
                  <a:pt x="4787" y="1301"/>
                </a:lnTo>
                <a:lnTo>
                  <a:pt x="4780" y="1308"/>
                </a:lnTo>
                <a:lnTo>
                  <a:pt x="4787" y="1308"/>
                </a:lnTo>
                <a:lnTo>
                  <a:pt x="4787" y="1315"/>
                </a:lnTo>
                <a:lnTo>
                  <a:pt x="4787" y="1322"/>
                </a:lnTo>
                <a:lnTo>
                  <a:pt x="4795" y="1331"/>
                </a:lnTo>
                <a:lnTo>
                  <a:pt x="4780" y="1331"/>
                </a:lnTo>
                <a:lnTo>
                  <a:pt x="4773" y="1337"/>
                </a:lnTo>
                <a:lnTo>
                  <a:pt x="4764" y="1337"/>
                </a:lnTo>
                <a:lnTo>
                  <a:pt x="4757" y="1344"/>
                </a:lnTo>
                <a:lnTo>
                  <a:pt x="4750" y="1353"/>
                </a:lnTo>
                <a:lnTo>
                  <a:pt x="4744" y="1353"/>
                </a:lnTo>
                <a:lnTo>
                  <a:pt x="4735" y="1353"/>
                </a:lnTo>
                <a:lnTo>
                  <a:pt x="4721" y="1337"/>
                </a:lnTo>
                <a:lnTo>
                  <a:pt x="4713" y="1331"/>
                </a:lnTo>
                <a:lnTo>
                  <a:pt x="4706" y="1322"/>
                </a:lnTo>
                <a:lnTo>
                  <a:pt x="4706" y="1315"/>
                </a:lnTo>
                <a:lnTo>
                  <a:pt x="4699" y="1308"/>
                </a:lnTo>
                <a:lnTo>
                  <a:pt x="4699" y="1301"/>
                </a:lnTo>
                <a:lnTo>
                  <a:pt x="4699" y="1293"/>
                </a:lnTo>
                <a:lnTo>
                  <a:pt x="4699" y="1286"/>
                </a:lnTo>
                <a:lnTo>
                  <a:pt x="4706" y="1279"/>
                </a:lnTo>
                <a:lnTo>
                  <a:pt x="4713" y="1279"/>
                </a:lnTo>
                <a:lnTo>
                  <a:pt x="4721" y="1279"/>
                </a:lnTo>
                <a:lnTo>
                  <a:pt x="4721" y="1286"/>
                </a:lnTo>
                <a:lnTo>
                  <a:pt x="4721" y="1293"/>
                </a:lnTo>
                <a:lnTo>
                  <a:pt x="4721" y="1301"/>
                </a:lnTo>
                <a:lnTo>
                  <a:pt x="4721" y="1308"/>
                </a:lnTo>
                <a:lnTo>
                  <a:pt x="4713" y="1315"/>
                </a:lnTo>
                <a:lnTo>
                  <a:pt x="4721" y="1315"/>
                </a:lnTo>
                <a:close/>
                <a:moveTo>
                  <a:pt x="4905" y="939"/>
                </a:moveTo>
                <a:lnTo>
                  <a:pt x="4905" y="924"/>
                </a:lnTo>
                <a:lnTo>
                  <a:pt x="4914" y="924"/>
                </a:lnTo>
                <a:lnTo>
                  <a:pt x="4920" y="924"/>
                </a:lnTo>
                <a:lnTo>
                  <a:pt x="4927" y="924"/>
                </a:lnTo>
                <a:lnTo>
                  <a:pt x="4927" y="930"/>
                </a:lnTo>
                <a:lnTo>
                  <a:pt x="4905" y="939"/>
                </a:lnTo>
                <a:close/>
                <a:moveTo>
                  <a:pt x="5068" y="783"/>
                </a:moveTo>
                <a:lnTo>
                  <a:pt x="5068" y="791"/>
                </a:lnTo>
                <a:lnTo>
                  <a:pt x="5068" y="805"/>
                </a:lnTo>
                <a:lnTo>
                  <a:pt x="5061" y="805"/>
                </a:lnTo>
                <a:lnTo>
                  <a:pt x="5061" y="798"/>
                </a:lnTo>
                <a:lnTo>
                  <a:pt x="5061" y="791"/>
                </a:lnTo>
                <a:lnTo>
                  <a:pt x="5061" y="783"/>
                </a:lnTo>
                <a:lnTo>
                  <a:pt x="5054" y="776"/>
                </a:lnTo>
                <a:lnTo>
                  <a:pt x="5046" y="769"/>
                </a:lnTo>
                <a:lnTo>
                  <a:pt x="5046" y="761"/>
                </a:lnTo>
                <a:lnTo>
                  <a:pt x="5054" y="769"/>
                </a:lnTo>
                <a:lnTo>
                  <a:pt x="5061" y="769"/>
                </a:lnTo>
                <a:lnTo>
                  <a:pt x="5061" y="776"/>
                </a:lnTo>
                <a:lnTo>
                  <a:pt x="5068" y="783"/>
                </a:lnTo>
                <a:close/>
                <a:moveTo>
                  <a:pt x="5120" y="414"/>
                </a:moveTo>
                <a:lnTo>
                  <a:pt x="5120" y="407"/>
                </a:lnTo>
                <a:lnTo>
                  <a:pt x="5128" y="407"/>
                </a:lnTo>
                <a:lnTo>
                  <a:pt x="5135" y="407"/>
                </a:lnTo>
                <a:lnTo>
                  <a:pt x="5142" y="407"/>
                </a:lnTo>
                <a:lnTo>
                  <a:pt x="5142" y="414"/>
                </a:lnTo>
                <a:lnTo>
                  <a:pt x="5135" y="414"/>
                </a:lnTo>
                <a:lnTo>
                  <a:pt x="5128" y="414"/>
                </a:lnTo>
                <a:lnTo>
                  <a:pt x="5120" y="414"/>
                </a:lnTo>
                <a:close/>
                <a:moveTo>
                  <a:pt x="5128" y="539"/>
                </a:moveTo>
                <a:lnTo>
                  <a:pt x="5120" y="539"/>
                </a:lnTo>
                <a:lnTo>
                  <a:pt x="5113" y="539"/>
                </a:lnTo>
                <a:lnTo>
                  <a:pt x="5120" y="532"/>
                </a:lnTo>
                <a:lnTo>
                  <a:pt x="5128" y="539"/>
                </a:lnTo>
                <a:close/>
                <a:moveTo>
                  <a:pt x="5090" y="369"/>
                </a:moveTo>
                <a:lnTo>
                  <a:pt x="5090" y="362"/>
                </a:lnTo>
                <a:lnTo>
                  <a:pt x="5097" y="362"/>
                </a:lnTo>
                <a:lnTo>
                  <a:pt x="5106" y="355"/>
                </a:lnTo>
                <a:lnTo>
                  <a:pt x="5113" y="355"/>
                </a:lnTo>
                <a:lnTo>
                  <a:pt x="5113" y="362"/>
                </a:lnTo>
                <a:lnTo>
                  <a:pt x="5120" y="362"/>
                </a:lnTo>
                <a:lnTo>
                  <a:pt x="5120" y="369"/>
                </a:lnTo>
                <a:lnTo>
                  <a:pt x="5128" y="369"/>
                </a:lnTo>
                <a:lnTo>
                  <a:pt x="5135" y="369"/>
                </a:lnTo>
                <a:lnTo>
                  <a:pt x="5142" y="369"/>
                </a:lnTo>
                <a:lnTo>
                  <a:pt x="5142" y="378"/>
                </a:lnTo>
                <a:lnTo>
                  <a:pt x="5135" y="385"/>
                </a:lnTo>
                <a:lnTo>
                  <a:pt x="5128" y="391"/>
                </a:lnTo>
                <a:lnTo>
                  <a:pt x="5128" y="385"/>
                </a:lnTo>
                <a:lnTo>
                  <a:pt x="5120" y="385"/>
                </a:lnTo>
                <a:lnTo>
                  <a:pt x="5113" y="385"/>
                </a:lnTo>
                <a:lnTo>
                  <a:pt x="5106" y="378"/>
                </a:lnTo>
                <a:lnTo>
                  <a:pt x="5097" y="378"/>
                </a:lnTo>
                <a:lnTo>
                  <a:pt x="5090" y="378"/>
                </a:lnTo>
                <a:lnTo>
                  <a:pt x="5090" y="369"/>
                </a:lnTo>
                <a:close/>
                <a:moveTo>
                  <a:pt x="5097" y="591"/>
                </a:moveTo>
                <a:lnTo>
                  <a:pt x="5090" y="591"/>
                </a:lnTo>
                <a:lnTo>
                  <a:pt x="5084" y="591"/>
                </a:lnTo>
                <a:lnTo>
                  <a:pt x="5075" y="584"/>
                </a:lnTo>
                <a:lnTo>
                  <a:pt x="5097" y="591"/>
                </a:lnTo>
                <a:close/>
                <a:moveTo>
                  <a:pt x="5068" y="628"/>
                </a:moveTo>
                <a:lnTo>
                  <a:pt x="5084" y="621"/>
                </a:lnTo>
                <a:lnTo>
                  <a:pt x="5090" y="621"/>
                </a:lnTo>
                <a:lnTo>
                  <a:pt x="5097" y="621"/>
                </a:lnTo>
                <a:lnTo>
                  <a:pt x="5097" y="628"/>
                </a:lnTo>
                <a:lnTo>
                  <a:pt x="5106" y="635"/>
                </a:lnTo>
                <a:lnTo>
                  <a:pt x="5113" y="635"/>
                </a:lnTo>
                <a:lnTo>
                  <a:pt x="5120" y="628"/>
                </a:lnTo>
                <a:lnTo>
                  <a:pt x="5128" y="635"/>
                </a:lnTo>
                <a:lnTo>
                  <a:pt x="5120" y="635"/>
                </a:lnTo>
                <a:lnTo>
                  <a:pt x="5120" y="644"/>
                </a:lnTo>
                <a:lnTo>
                  <a:pt x="5113" y="644"/>
                </a:lnTo>
                <a:lnTo>
                  <a:pt x="5113" y="651"/>
                </a:lnTo>
                <a:lnTo>
                  <a:pt x="5106" y="651"/>
                </a:lnTo>
                <a:lnTo>
                  <a:pt x="5106" y="644"/>
                </a:lnTo>
                <a:lnTo>
                  <a:pt x="5097" y="644"/>
                </a:lnTo>
                <a:lnTo>
                  <a:pt x="5097" y="651"/>
                </a:lnTo>
                <a:lnTo>
                  <a:pt x="5097" y="658"/>
                </a:lnTo>
                <a:lnTo>
                  <a:pt x="5106" y="664"/>
                </a:lnTo>
                <a:lnTo>
                  <a:pt x="5113" y="673"/>
                </a:lnTo>
                <a:lnTo>
                  <a:pt x="5120" y="695"/>
                </a:lnTo>
                <a:lnTo>
                  <a:pt x="5128" y="724"/>
                </a:lnTo>
                <a:lnTo>
                  <a:pt x="5135" y="754"/>
                </a:lnTo>
                <a:lnTo>
                  <a:pt x="5135" y="769"/>
                </a:lnTo>
                <a:lnTo>
                  <a:pt x="5142" y="783"/>
                </a:lnTo>
                <a:lnTo>
                  <a:pt x="5135" y="783"/>
                </a:lnTo>
                <a:lnTo>
                  <a:pt x="5128" y="769"/>
                </a:lnTo>
                <a:lnTo>
                  <a:pt x="5120" y="754"/>
                </a:lnTo>
                <a:lnTo>
                  <a:pt x="5113" y="738"/>
                </a:lnTo>
                <a:lnTo>
                  <a:pt x="5106" y="724"/>
                </a:lnTo>
                <a:lnTo>
                  <a:pt x="5097" y="718"/>
                </a:lnTo>
                <a:lnTo>
                  <a:pt x="5097" y="709"/>
                </a:lnTo>
                <a:lnTo>
                  <a:pt x="5097" y="695"/>
                </a:lnTo>
                <a:lnTo>
                  <a:pt x="5090" y="687"/>
                </a:lnTo>
                <a:lnTo>
                  <a:pt x="5090" y="680"/>
                </a:lnTo>
                <a:lnTo>
                  <a:pt x="5084" y="673"/>
                </a:lnTo>
                <a:lnTo>
                  <a:pt x="5075" y="680"/>
                </a:lnTo>
                <a:lnTo>
                  <a:pt x="5068" y="680"/>
                </a:lnTo>
                <a:lnTo>
                  <a:pt x="5061" y="680"/>
                </a:lnTo>
                <a:lnTo>
                  <a:pt x="5054" y="680"/>
                </a:lnTo>
                <a:lnTo>
                  <a:pt x="5039" y="680"/>
                </a:lnTo>
                <a:lnTo>
                  <a:pt x="5032" y="680"/>
                </a:lnTo>
                <a:lnTo>
                  <a:pt x="5023" y="680"/>
                </a:lnTo>
                <a:lnTo>
                  <a:pt x="5032" y="673"/>
                </a:lnTo>
                <a:lnTo>
                  <a:pt x="5039" y="664"/>
                </a:lnTo>
                <a:lnTo>
                  <a:pt x="5046" y="651"/>
                </a:lnTo>
                <a:lnTo>
                  <a:pt x="5054" y="644"/>
                </a:lnTo>
                <a:lnTo>
                  <a:pt x="5061" y="635"/>
                </a:lnTo>
                <a:lnTo>
                  <a:pt x="5068" y="628"/>
                </a:lnTo>
                <a:close/>
                <a:moveTo>
                  <a:pt x="5017" y="400"/>
                </a:moveTo>
                <a:lnTo>
                  <a:pt x="5023" y="421"/>
                </a:lnTo>
                <a:lnTo>
                  <a:pt x="5032" y="436"/>
                </a:lnTo>
                <a:lnTo>
                  <a:pt x="5039" y="458"/>
                </a:lnTo>
                <a:lnTo>
                  <a:pt x="5046" y="481"/>
                </a:lnTo>
                <a:lnTo>
                  <a:pt x="5046" y="503"/>
                </a:lnTo>
                <a:lnTo>
                  <a:pt x="5054" y="517"/>
                </a:lnTo>
                <a:lnTo>
                  <a:pt x="5054" y="539"/>
                </a:lnTo>
                <a:lnTo>
                  <a:pt x="5061" y="548"/>
                </a:lnTo>
                <a:lnTo>
                  <a:pt x="5061" y="555"/>
                </a:lnTo>
                <a:lnTo>
                  <a:pt x="5046" y="555"/>
                </a:lnTo>
                <a:lnTo>
                  <a:pt x="5046" y="548"/>
                </a:lnTo>
                <a:lnTo>
                  <a:pt x="5054" y="539"/>
                </a:lnTo>
                <a:lnTo>
                  <a:pt x="5046" y="532"/>
                </a:lnTo>
                <a:lnTo>
                  <a:pt x="5039" y="517"/>
                </a:lnTo>
                <a:lnTo>
                  <a:pt x="5032" y="510"/>
                </a:lnTo>
                <a:lnTo>
                  <a:pt x="5023" y="494"/>
                </a:lnTo>
                <a:lnTo>
                  <a:pt x="5017" y="474"/>
                </a:lnTo>
                <a:lnTo>
                  <a:pt x="5017" y="465"/>
                </a:lnTo>
                <a:lnTo>
                  <a:pt x="5010" y="452"/>
                </a:lnTo>
                <a:lnTo>
                  <a:pt x="5001" y="452"/>
                </a:lnTo>
                <a:lnTo>
                  <a:pt x="5001" y="443"/>
                </a:lnTo>
                <a:lnTo>
                  <a:pt x="5001" y="429"/>
                </a:lnTo>
                <a:lnTo>
                  <a:pt x="5001" y="421"/>
                </a:lnTo>
                <a:lnTo>
                  <a:pt x="5001" y="414"/>
                </a:lnTo>
                <a:lnTo>
                  <a:pt x="4994" y="414"/>
                </a:lnTo>
                <a:lnTo>
                  <a:pt x="4994" y="407"/>
                </a:lnTo>
                <a:lnTo>
                  <a:pt x="4994" y="400"/>
                </a:lnTo>
                <a:lnTo>
                  <a:pt x="4994" y="391"/>
                </a:lnTo>
                <a:lnTo>
                  <a:pt x="5001" y="385"/>
                </a:lnTo>
                <a:lnTo>
                  <a:pt x="5017" y="400"/>
                </a:lnTo>
                <a:close/>
                <a:moveTo>
                  <a:pt x="4965" y="311"/>
                </a:moveTo>
                <a:lnTo>
                  <a:pt x="4965" y="304"/>
                </a:lnTo>
                <a:lnTo>
                  <a:pt x="4987" y="326"/>
                </a:lnTo>
                <a:lnTo>
                  <a:pt x="4987" y="333"/>
                </a:lnTo>
                <a:lnTo>
                  <a:pt x="4987" y="340"/>
                </a:lnTo>
                <a:lnTo>
                  <a:pt x="4994" y="355"/>
                </a:lnTo>
                <a:lnTo>
                  <a:pt x="5001" y="362"/>
                </a:lnTo>
                <a:lnTo>
                  <a:pt x="5001" y="369"/>
                </a:lnTo>
                <a:lnTo>
                  <a:pt x="4994" y="378"/>
                </a:lnTo>
                <a:lnTo>
                  <a:pt x="4987" y="369"/>
                </a:lnTo>
                <a:lnTo>
                  <a:pt x="4987" y="362"/>
                </a:lnTo>
                <a:lnTo>
                  <a:pt x="4979" y="355"/>
                </a:lnTo>
                <a:lnTo>
                  <a:pt x="4972" y="340"/>
                </a:lnTo>
                <a:lnTo>
                  <a:pt x="4972" y="326"/>
                </a:lnTo>
                <a:lnTo>
                  <a:pt x="4965" y="318"/>
                </a:lnTo>
                <a:lnTo>
                  <a:pt x="4965" y="311"/>
                </a:lnTo>
                <a:close/>
                <a:moveTo>
                  <a:pt x="4950" y="761"/>
                </a:moveTo>
                <a:lnTo>
                  <a:pt x="4958" y="761"/>
                </a:lnTo>
                <a:lnTo>
                  <a:pt x="4950" y="754"/>
                </a:lnTo>
                <a:lnTo>
                  <a:pt x="4950" y="747"/>
                </a:lnTo>
                <a:lnTo>
                  <a:pt x="4958" y="747"/>
                </a:lnTo>
                <a:lnTo>
                  <a:pt x="4965" y="747"/>
                </a:lnTo>
                <a:lnTo>
                  <a:pt x="4965" y="738"/>
                </a:lnTo>
                <a:lnTo>
                  <a:pt x="4972" y="738"/>
                </a:lnTo>
                <a:lnTo>
                  <a:pt x="4979" y="738"/>
                </a:lnTo>
                <a:lnTo>
                  <a:pt x="4987" y="738"/>
                </a:lnTo>
                <a:lnTo>
                  <a:pt x="4994" y="731"/>
                </a:lnTo>
                <a:lnTo>
                  <a:pt x="5001" y="731"/>
                </a:lnTo>
                <a:lnTo>
                  <a:pt x="5010" y="724"/>
                </a:lnTo>
                <a:lnTo>
                  <a:pt x="5010" y="718"/>
                </a:lnTo>
                <a:lnTo>
                  <a:pt x="5001" y="718"/>
                </a:lnTo>
                <a:lnTo>
                  <a:pt x="4994" y="718"/>
                </a:lnTo>
                <a:lnTo>
                  <a:pt x="4987" y="724"/>
                </a:lnTo>
                <a:lnTo>
                  <a:pt x="4987" y="718"/>
                </a:lnTo>
                <a:lnTo>
                  <a:pt x="4987" y="709"/>
                </a:lnTo>
                <a:lnTo>
                  <a:pt x="4987" y="702"/>
                </a:lnTo>
                <a:lnTo>
                  <a:pt x="4994" y="702"/>
                </a:lnTo>
                <a:lnTo>
                  <a:pt x="5001" y="695"/>
                </a:lnTo>
                <a:lnTo>
                  <a:pt x="5010" y="695"/>
                </a:lnTo>
                <a:lnTo>
                  <a:pt x="5017" y="695"/>
                </a:lnTo>
                <a:lnTo>
                  <a:pt x="5023" y="702"/>
                </a:lnTo>
                <a:lnTo>
                  <a:pt x="5032" y="702"/>
                </a:lnTo>
                <a:lnTo>
                  <a:pt x="5039" y="702"/>
                </a:lnTo>
                <a:lnTo>
                  <a:pt x="5046" y="702"/>
                </a:lnTo>
                <a:lnTo>
                  <a:pt x="5046" y="709"/>
                </a:lnTo>
                <a:lnTo>
                  <a:pt x="5054" y="709"/>
                </a:lnTo>
                <a:lnTo>
                  <a:pt x="5046" y="718"/>
                </a:lnTo>
                <a:lnTo>
                  <a:pt x="5039" y="724"/>
                </a:lnTo>
                <a:lnTo>
                  <a:pt x="5039" y="731"/>
                </a:lnTo>
                <a:lnTo>
                  <a:pt x="5032" y="738"/>
                </a:lnTo>
                <a:lnTo>
                  <a:pt x="5032" y="747"/>
                </a:lnTo>
                <a:lnTo>
                  <a:pt x="5032" y="761"/>
                </a:lnTo>
                <a:lnTo>
                  <a:pt x="5032" y="769"/>
                </a:lnTo>
                <a:lnTo>
                  <a:pt x="5032" y="783"/>
                </a:lnTo>
                <a:lnTo>
                  <a:pt x="5032" y="791"/>
                </a:lnTo>
                <a:lnTo>
                  <a:pt x="5039" y="814"/>
                </a:lnTo>
                <a:lnTo>
                  <a:pt x="5032" y="814"/>
                </a:lnTo>
                <a:lnTo>
                  <a:pt x="5023" y="805"/>
                </a:lnTo>
                <a:lnTo>
                  <a:pt x="5017" y="805"/>
                </a:lnTo>
                <a:lnTo>
                  <a:pt x="5010" y="798"/>
                </a:lnTo>
                <a:lnTo>
                  <a:pt x="5010" y="783"/>
                </a:lnTo>
                <a:lnTo>
                  <a:pt x="5010" y="776"/>
                </a:lnTo>
                <a:lnTo>
                  <a:pt x="5010" y="769"/>
                </a:lnTo>
                <a:lnTo>
                  <a:pt x="5010" y="761"/>
                </a:lnTo>
                <a:lnTo>
                  <a:pt x="5001" y="761"/>
                </a:lnTo>
                <a:lnTo>
                  <a:pt x="5001" y="769"/>
                </a:lnTo>
                <a:lnTo>
                  <a:pt x="4994" y="776"/>
                </a:lnTo>
                <a:lnTo>
                  <a:pt x="4987" y="783"/>
                </a:lnTo>
                <a:lnTo>
                  <a:pt x="4979" y="791"/>
                </a:lnTo>
                <a:lnTo>
                  <a:pt x="4972" y="791"/>
                </a:lnTo>
                <a:lnTo>
                  <a:pt x="4965" y="798"/>
                </a:lnTo>
                <a:lnTo>
                  <a:pt x="4965" y="805"/>
                </a:lnTo>
                <a:lnTo>
                  <a:pt x="4950" y="814"/>
                </a:lnTo>
                <a:lnTo>
                  <a:pt x="4936" y="821"/>
                </a:lnTo>
                <a:lnTo>
                  <a:pt x="4927" y="834"/>
                </a:lnTo>
                <a:lnTo>
                  <a:pt x="4920" y="850"/>
                </a:lnTo>
                <a:lnTo>
                  <a:pt x="4898" y="872"/>
                </a:lnTo>
                <a:lnTo>
                  <a:pt x="4876" y="894"/>
                </a:lnTo>
                <a:lnTo>
                  <a:pt x="4869" y="901"/>
                </a:lnTo>
                <a:lnTo>
                  <a:pt x="4860" y="901"/>
                </a:lnTo>
                <a:lnTo>
                  <a:pt x="4860" y="908"/>
                </a:lnTo>
                <a:lnTo>
                  <a:pt x="4860" y="917"/>
                </a:lnTo>
                <a:lnTo>
                  <a:pt x="4817" y="953"/>
                </a:lnTo>
                <a:lnTo>
                  <a:pt x="4773" y="997"/>
                </a:lnTo>
                <a:lnTo>
                  <a:pt x="4684" y="1087"/>
                </a:lnTo>
                <a:lnTo>
                  <a:pt x="4677" y="1094"/>
                </a:lnTo>
                <a:lnTo>
                  <a:pt x="4677" y="1100"/>
                </a:lnTo>
                <a:lnTo>
                  <a:pt x="4677" y="1109"/>
                </a:lnTo>
                <a:lnTo>
                  <a:pt x="4668" y="1109"/>
                </a:lnTo>
                <a:lnTo>
                  <a:pt x="4661" y="1078"/>
                </a:lnTo>
                <a:lnTo>
                  <a:pt x="4654" y="1078"/>
                </a:lnTo>
                <a:lnTo>
                  <a:pt x="4646" y="1078"/>
                </a:lnTo>
                <a:lnTo>
                  <a:pt x="4646" y="1058"/>
                </a:lnTo>
                <a:lnTo>
                  <a:pt x="4654" y="1058"/>
                </a:lnTo>
                <a:lnTo>
                  <a:pt x="4661" y="1058"/>
                </a:lnTo>
                <a:lnTo>
                  <a:pt x="4668" y="1058"/>
                </a:lnTo>
                <a:lnTo>
                  <a:pt x="4677" y="1049"/>
                </a:lnTo>
                <a:lnTo>
                  <a:pt x="4690" y="1042"/>
                </a:lnTo>
                <a:lnTo>
                  <a:pt x="4706" y="1027"/>
                </a:lnTo>
                <a:lnTo>
                  <a:pt x="4713" y="1013"/>
                </a:lnTo>
                <a:lnTo>
                  <a:pt x="4721" y="1004"/>
                </a:lnTo>
                <a:lnTo>
                  <a:pt x="4744" y="975"/>
                </a:lnTo>
                <a:lnTo>
                  <a:pt x="4764" y="946"/>
                </a:lnTo>
                <a:lnTo>
                  <a:pt x="4795" y="924"/>
                </a:lnTo>
                <a:lnTo>
                  <a:pt x="4824" y="894"/>
                </a:lnTo>
                <a:lnTo>
                  <a:pt x="4854" y="865"/>
                </a:lnTo>
                <a:lnTo>
                  <a:pt x="4876" y="834"/>
                </a:lnTo>
                <a:lnTo>
                  <a:pt x="4905" y="805"/>
                </a:lnTo>
                <a:lnTo>
                  <a:pt x="4927" y="776"/>
                </a:lnTo>
                <a:lnTo>
                  <a:pt x="4936" y="769"/>
                </a:lnTo>
                <a:lnTo>
                  <a:pt x="4943" y="761"/>
                </a:lnTo>
                <a:lnTo>
                  <a:pt x="4950" y="761"/>
                </a:lnTo>
                <a:close/>
                <a:moveTo>
                  <a:pt x="4943" y="584"/>
                </a:moveTo>
                <a:lnTo>
                  <a:pt x="4943" y="591"/>
                </a:lnTo>
                <a:lnTo>
                  <a:pt x="4936" y="599"/>
                </a:lnTo>
                <a:lnTo>
                  <a:pt x="4927" y="599"/>
                </a:lnTo>
                <a:lnTo>
                  <a:pt x="4936" y="584"/>
                </a:lnTo>
                <a:lnTo>
                  <a:pt x="4943" y="584"/>
                </a:lnTo>
                <a:close/>
                <a:moveTo>
                  <a:pt x="4927" y="311"/>
                </a:moveTo>
                <a:lnTo>
                  <a:pt x="4920" y="304"/>
                </a:lnTo>
                <a:lnTo>
                  <a:pt x="4927" y="304"/>
                </a:lnTo>
                <a:lnTo>
                  <a:pt x="4927" y="311"/>
                </a:lnTo>
                <a:close/>
                <a:moveTo>
                  <a:pt x="4773" y="266"/>
                </a:moveTo>
                <a:lnTo>
                  <a:pt x="4780" y="259"/>
                </a:lnTo>
                <a:lnTo>
                  <a:pt x="4787" y="259"/>
                </a:lnTo>
                <a:lnTo>
                  <a:pt x="4795" y="259"/>
                </a:lnTo>
                <a:lnTo>
                  <a:pt x="4802" y="259"/>
                </a:lnTo>
                <a:lnTo>
                  <a:pt x="4802" y="251"/>
                </a:lnTo>
                <a:lnTo>
                  <a:pt x="4809" y="237"/>
                </a:lnTo>
                <a:lnTo>
                  <a:pt x="4817" y="230"/>
                </a:lnTo>
                <a:lnTo>
                  <a:pt x="4824" y="230"/>
                </a:lnTo>
                <a:lnTo>
                  <a:pt x="4831" y="230"/>
                </a:lnTo>
                <a:lnTo>
                  <a:pt x="4847" y="230"/>
                </a:lnTo>
                <a:lnTo>
                  <a:pt x="4860" y="230"/>
                </a:lnTo>
                <a:lnTo>
                  <a:pt x="4876" y="237"/>
                </a:lnTo>
                <a:lnTo>
                  <a:pt x="4883" y="237"/>
                </a:lnTo>
                <a:lnTo>
                  <a:pt x="4883" y="244"/>
                </a:lnTo>
                <a:lnTo>
                  <a:pt x="4891" y="251"/>
                </a:lnTo>
                <a:lnTo>
                  <a:pt x="4898" y="244"/>
                </a:lnTo>
                <a:lnTo>
                  <a:pt x="4905" y="244"/>
                </a:lnTo>
                <a:lnTo>
                  <a:pt x="4920" y="244"/>
                </a:lnTo>
                <a:lnTo>
                  <a:pt x="4927" y="251"/>
                </a:lnTo>
                <a:lnTo>
                  <a:pt x="4936" y="251"/>
                </a:lnTo>
                <a:lnTo>
                  <a:pt x="4936" y="259"/>
                </a:lnTo>
                <a:lnTo>
                  <a:pt x="4936" y="266"/>
                </a:lnTo>
                <a:lnTo>
                  <a:pt x="4936" y="273"/>
                </a:lnTo>
                <a:lnTo>
                  <a:pt x="4927" y="282"/>
                </a:lnTo>
                <a:lnTo>
                  <a:pt x="4920" y="288"/>
                </a:lnTo>
                <a:lnTo>
                  <a:pt x="4927" y="295"/>
                </a:lnTo>
                <a:lnTo>
                  <a:pt x="4920" y="295"/>
                </a:lnTo>
                <a:lnTo>
                  <a:pt x="4914" y="295"/>
                </a:lnTo>
                <a:lnTo>
                  <a:pt x="4905" y="295"/>
                </a:lnTo>
                <a:lnTo>
                  <a:pt x="4898" y="304"/>
                </a:lnTo>
                <a:lnTo>
                  <a:pt x="4898" y="311"/>
                </a:lnTo>
                <a:lnTo>
                  <a:pt x="4891" y="318"/>
                </a:lnTo>
                <a:lnTo>
                  <a:pt x="4883" y="326"/>
                </a:lnTo>
                <a:lnTo>
                  <a:pt x="4883" y="333"/>
                </a:lnTo>
                <a:lnTo>
                  <a:pt x="4883" y="340"/>
                </a:lnTo>
                <a:lnTo>
                  <a:pt x="4883" y="347"/>
                </a:lnTo>
                <a:lnTo>
                  <a:pt x="4891" y="347"/>
                </a:lnTo>
                <a:lnTo>
                  <a:pt x="4891" y="355"/>
                </a:lnTo>
                <a:lnTo>
                  <a:pt x="4898" y="355"/>
                </a:lnTo>
                <a:lnTo>
                  <a:pt x="4905" y="355"/>
                </a:lnTo>
                <a:lnTo>
                  <a:pt x="4905" y="347"/>
                </a:lnTo>
                <a:lnTo>
                  <a:pt x="4905" y="340"/>
                </a:lnTo>
                <a:lnTo>
                  <a:pt x="4914" y="333"/>
                </a:lnTo>
                <a:lnTo>
                  <a:pt x="4914" y="326"/>
                </a:lnTo>
                <a:lnTo>
                  <a:pt x="4920" y="326"/>
                </a:lnTo>
                <a:lnTo>
                  <a:pt x="4927" y="326"/>
                </a:lnTo>
                <a:lnTo>
                  <a:pt x="4927" y="333"/>
                </a:lnTo>
                <a:lnTo>
                  <a:pt x="4927" y="340"/>
                </a:lnTo>
                <a:lnTo>
                  <a:pt x="4920" y="340"/>
                </a:lnTo>
                <a:lnTo>
                  <a:pt x="4920" y="347"/>
                </a:lnTo>
                <a:lnTo>
                  <a:pt x="4914" y="347"/>
                </a:lnTo>
                <a:lnTo>
                  <a:pt x="4914" y="355"/>
                </a:lnTo>
                <a:lnTo>
                  <a:pt x="4914" y="362"/>
                </a:lnTo>
                <a:lnTo>
                  <a:pt x="4914" y="369"/>
                </a:lnTo>
                <a:lnTo>
                  <a:pt x="4905" y="369"/>
                </a:lnTo>
                <a:lnTo>
                  <a:pt x="4898" y="369"/>
                </a:lnTo>
                <a:lnTo>
                  <a:pt x="4891" y="378"/>
                </a:lnTo>
                <a:lnTo>
                  <a:pt x="4891" y="385"/>
                </a:lnTo>
                <a:lnTo>
                  <a:pt x="4891" y="391"/>
                </a:lnTo>
                <a:lnTo>
                  <a:pt x="4883" y="391"/>
                </a:lnTo>
                <a:lnTo>
                  <a:pt x="4883" y="385"/>
                </a:lnTo>
                <a:lnTo>
                  <a:pt x="4876" y="385"/>
                </a:lnTo>
                <a:lnTo>
                  <a:pt x="4876" y="391"/>
                </a:lnTo>
                <a:lnTo>
                  <a:pt x="4876" y="400"/>
                </a:lnTo>
                <a:lnTo>
                  <a:pt x="4883" y="407"/>
                </a:lnTo>
                <a:lnTo>
                  <a:pt x="4891" y="414"/>
                </a:lnTo>
                <a:lnTo>
                  <a:pt x="4898" y="414"/>
                </a:lnTo>
                <a:lnTo>
                  <a:pt x="4898" y="421"/>
                </a:lnTo>
                <a:lnTo>
                  <a:pt x="4905" y="429"/>
                </a:lnTo>
                <a:lnTo>
                  <a:pt x="4905" y="436"/>
                </a:lnTo>
                <a:lnTo>
                  <a:pt x="4898" y="452"/>
                </a:lnTo>
                <a:lnTo>
                  <a:pt x="4891" y="458"/>
                </a:lnTo>
                <a:lnTo>
                  <a:pt x="4883" y="488"/>
                </a:lnTo>
                <a:lnTo>
                  <a:pt x="4883" y="503"/>
                </a:lnTo>
                <a:lnTo>
                  <a:pt x="4876" y="510"/>
                </a:lnTo>
                <a:lnTo>
                  <a:pt x="4869" y="525"/>
                </a:lnTo>
                <a:lnTo>
                  <a:pt x="4860" y="532"/>
                </a:lnTo>
                <a:lnTo>
                  <a:pt x="4860" y="548"/>
                </a:lnTo>
                <a:lnTo>
                  <a:pt x="4860" y="555"/>
                </a:lnTo>
                <a:lnTo>
                  <a:pt x="4860" y="561"/>
                </a:lnTo>
                <a:lnTo>
                  <a:pt x="4860" y="570"/>
                </a:lnTo>
                <a:lnTo>
                  <a:pt x="4854" y="584"/>
                </a:lnTo>
                <a:lnTo>
                  <a:pt x="4847" y="599"/>
                </a:lnTo>
                <a:lnTo>
                  <a:pt x="4840" y="613"/>
                </a:lnTo>
                <a:lnTo>
                  <a:pt x="4831" y="628"/>
                </a:lnTo>
                <a:lnTo>
                  <a:pt x="4824" y="635"/>
                </a:lnTo>
                <a:lnTo>
                  <a:pt x="4824" y="651"/>
                </a:lnTo>
                <a:lnTo>
                  <a:pt x="4824" y="658"/>
                </a:lnTo>
                <a:lnTo>
                  <a:pt x="4824" y="664"/>
                </a:lnTo>
                <a:lnTo>
                  <a:pt x="4817" y="673"/>
                </a:lnTo>
                <a:lnTo>
                  <a:pt x="4809" y="687"/>
                </a:lnTo>
                <a:lnTo>
                  <a:pt x="4795" y="709"/>
                </a:lnTo>
                <a:lnTo>
                  <a:pt x="4780" y="724"/>
                </a:lnTo>
                <a:lnTo>
                  <a:pt x="4773" y="738"/>
                </a:lnTo>
                <a:lnTo>
                  <a:pt x="4773" y="747"/>
                </a:lnTo>
                <a:lnTo>
                  <a:pt x="4764" y="754"/>
                </a:lnTo>
                <a:lnTo>
                  <a:pt x="4757" y="761"/>
                </a:lnTo>
                <a:lnTo>
                  <a:pt x="4757" y="769"/>
                </a:lnTo>
                <a:lnTo>
                  <a:pt x="4757" y="783"/>
                </a:lnTo>
                <a:lnTo>
                  <a:pt x="4757" y="791"/>
                </a:lnTo>
                <a:lnTo>
                  <a:pt x="4757" y="805"/>
                </a:lnTo>
                <a:lnTo>
                  <a:pt x="4757" y="821"/>
                </a:lnTo>
                <a:lnTo>
                  <a:pt x="4750" y="821"/>
                </a:lnTo>
                <a:lnTo>
                  <a:pt x="4750" y="827"/>
                </a:lnTo>
                <a:lnTo>
                  <a:pt x="4744" y="834"/>
                </a:lnTo>
                <a:lnTo>
                  <a:pt x="4735" y="834"/>
                </a:lnTo>
                <a:lnTo>
                  <a:pt x="4728" y="834"/>
                </a:lnTo>
                <a:lnTo>
                  <a:pt x="4728" y="843"/>
                </a:lnTo>
                <a:lnTo>
                  <a:pt x="4728" y="850"/>
                </a:lnTo>
                <a:lnTo>
                  <a:pt x="4728" y="857"/>
                </a:lnTo>
                <a:lnTo>
                  <a:pt x="4721" y="865"/>
                </a:lnTo>
                <a:lnTo>
                  <a:pt x="4713" y="872"/>
                </a:lnTo>
                <a:lnTo>
                  <a:pt x="4713" y="879"/>
                </a:lnTo>
                <a:lnTo>
                  <a:pt x="4713" y="888"/>
                </a:lnTo>
                <a:lnTo>
                  <a:pt x="4713" y="894"/>
                </a:lnTo>
                <a:lnTo>
                  <a:pt x="4713" y="901"/>
                </a:lnTo>
                <a:lnTo>
                  <a:pt x="4706" y="908"/>
                </a:lnTo>
                <a:lnTo>
                  <a:pt x="4706" y="917"/>
                </a:lnTo>
                <a:lnTo>
                  <a:pt x="4699" y="917"/>
                </a:lnTo>
                <a:lnTo>
                  <a:pt x="4699" y="924"/>
                </a:lnTo>
                <a:lnTo>
                  <a:pt x="4690" y="930"/>
                </a:lnTo>
                <a:lnTo>
                  <a:pt x="4699" y="939"/>
                </a:lnTo>
                <a:lnTo>
                  <a:pt x="4690" y="939"/>
                </a:lnTo>
                <a:lnTo>
                  <a:pt x="4684" y="946"/>
                </a:lnTo>
                <a:lnTo>
                  <a:pt x="4684" y="953"/>
                </a:lnTo>
                <a:lnTo>
                  <a:pt x="4684" y="961"/>
                </a:lnTo>
                <a:lnTo>
                  <a:pt x="4677" y="961"/>
                </a:lnTo>
                <a:lnTo>
                  <a:pt x="4677" y="968"/>
                </a:lnTo>
                <a:lnTo>
                  <a:pt x="4677" y="975"/>
                </a:lnTo>
                <a:lnTo>
                  <a:pt x="4677" y="982"/>
                </a:lnTo>
                <a:lnTo>
                  <a:pt x="4668" y="982"/>
                </a:lnTo>
                <a:lnTo>
                  <a:pt x="4668" y="991"/>
                </a:lnTo>
                <a:lnTo>
                  <a:pt x="4661" y="997"/>
                </a:lnTo>
                <a:lnTo>
                  <a:pt x="4654" y="1004"/>
                </a:lnTo>
                <a:lnTo>
                  <a:pt x="4646" y="997"/>
                </a:lnTo>
                <a:lnTo>
                  <a:pt x="4654" y="975"/>
                </a:lnTo>
                <a:lnTo>
                  <a:pt x="4661" y="961"/>
                </a:lnTo>
                <a:lnTo>
                  <a:pt x="4668" y="946"/>
                </a:lnTo>
                <a:lnTo>
                  <a:pt x="4677" y="939"/>
                </a:lnTo>
                <a:lnTo>
                  <a:pt x="4677" y="924"/>
                </a:lnTo>
                <a:lnTo>
                  <a:pt x="4684" y="901"/>
                </a:lnTo>
                <a:lnTo>
                  <a:pt x="4690" y="879"/>
                </a:lnTo>
                <a:lnTo>
                  <a:pt x="4699" y="865"/>
                </a:lnTo>
                <a:lnTo>
                  <a:pt x="4699" y="857"/>
                </a:lnTo>
                <a:lnTo>
                  <a:pt x="4706" y="843"/>
                </a:lnTo>
                <a:lnTo>
                  <a:pt x="4713" y="834"/>
                </a:lnTo>
                <a:lnTo>
                  <a:pt x="4713" y="827"/>
                </a:lnTo>
                <a:lnTo>
                  <a:pt x="4713" y="821"/>
                </a:lnTo>
                <a:lnTo>
                  <a:pt x="4721" y="821"/>
                </a:lnTo>
                <a:lnTo>
                  <a:pt x="4721" y="814"/>
                </a:lnTo>
                <a:lnTo>
                  <a:pt x="4728" y="814"/>
                </a:lnTo>
                <a:lnTo>
                  <a:pt x="4728" y="805"/>
                </a:lnTo>
                <a:lnTo>
                  <a:pt x="4728" y="798"/>
                </a:lnTo>
                <a:lnTo>
                  <a:pt x="4728" y="791"/>
                </a:lnTo>
                <a:lnTo>
                  <a:pt x="4721" y="791"/>
                </a:lnTo>
                <a:lnTo>
                  <a:pt x="4713" y="791"/>
                </a:lnTo>
                <a:lnTo>
                  <a:pt x="4699" y="805"/>
                </a:lnTo>
                <a:lnTo>
                  <a:pt x="4690" y="821"/>
                </a:lnTo>
                <a:lnTo>
                  <a:pt x="4677" y="850"/>
                </a:lnTo>
                <a:lnTo>
                  <a:pt x="4661" y="888"/>
                </a:lnTo>
                <a:lnTo>
                  <a:pt x="4654" y="917"/>
                </a:lnTo>
                <a:lnTo>
                  <a:pt x="4661" y="924"/>
                </a:lnTo>
                <a:lnTo>
                  <a:pt x="4661" y="930"/>
                </a:lnTo>
                <a:lnTo>
                  <a:pt x="4654" y="939"/>
                </a:lnTo>
                <a:lnTo>
                  <a:pt x="4646" y="946"/>
                </a:lnTo>
                <a:lnTo>
                  <a:pt x="4646" y="953"/>
                </a:lnTo>
                <a:lnTo>
                  <a:pt x="4646" y="961"/>
                </a:lnTo>
                <a:lnTo>
                  <a:pt x="4639" y="961"/>
                </a:lnTo>
                <a:lnTo>
                  <a:pt x="4632" y="961"/>
                </a:lnTo>
                <a:lnTo>
                  <a:pt x="4617" y="961"/>
                </a:lnTo>
                <a:lnTo>
                  <a:pt x="4610" y="968"/>
                </a:lnTo>
                <a:lnTo>
                  <a:pt x="4603" y="968"/>
                </a:lnTo>
                <a:lnTo>
                  <a:pt x="4603" y="961"/>
                </a:lnTo>
                <a:lnTo>
                  <a:pt x="4594" y="961"/>
                </a:lnTo>
                <a:lnTo>
                  <a:pt x="4587" y="961"/>
                </a:lnTo>
                <a:lnTo>
                  <a:pt x="4581" y="961"/>
                </a:lnTo>
                <a:lnTo>
                  <a:pt x="4572" y="961"/>
                </a:lnTo>
                <a:lnTo>
                  <a:pt x="4565" y="961"/>
                </a:lnTo>
                <a:lnTo>
                  <a:pt x="4558" y="961"/>
                </a:lnTo>
                <a:lnTo>
                  <a:pt x="4550" y="953"/>
                </a:lnTo>
                <a:lnTo>
                  <a:pt x="4536" y="946"/>
                </a:lnTo>
                <a:lnTo>
                  <a:pt x="4529" y="939"/>
                </a:lnTo>
                <a:lnTo>
                  <a:pt x="4520" y="939"/>
                </a:lnTo>
                <a:lnTo>
                  <a:pt x="4514" y="930"/>
                </a:lnTo>
                <a:lnTo>
                  <a:pt x="4507" y="930"/>
                </a:lnTo>
                <a:lnTo>
                  <a:pt x="4514" y="924"/>
                </a:lnTo>
                <a:lnTo>
                  <a:pt x="4514" y="908"/>
                </a:lnTo>
                <a:lnTo>
                  <a:pt x="4520" y="908"/>
                </a:lnTo>
                <a:lnTo>
                  <a:pt x="4520" y="901"/>
                </a:lnTo>
                <a:lnTo>
                  <a:pt x="4520" y="894"/>
                </a:lnTo>
                <a:lnTo>
                  <a:pt x="4529" y="894"/>
                </a:lnTo>
                <a:lnTo>
                  <a:pt x="4536" y="879"/>
                </a:lnTo>
                <a:lnTo>
                  <a:pt x="4536" y="865"/>
                </a:lnTo>
                <a:lnTo>
                  <a:pt x="4550" y="857"/>
                </a:lnTo>
                <a:lnTo>
                  <a:pt x="4550" y="843"/>
                </a:lnTo>
                <a:lnTo>
                  <a:pt x="4565" y="827"/>
                </a:lnTo>
                <a:lnTo>
                  <a:pt x="4565" y="821"/>
                </a:lnTo>
                <a:lnTo>
                  <a:pt x="4572" y="805"/>
                </a:lnTo>
                <a:lnTo>
                  <a:pt x="4572" y="798"/>
                </a:lnTo>
                <a:lnTo>
                  <a:pt x="4572" y="791"/>
                </a:lnTo>
                <a:lnTo>
                  <a:pt x="4572" y="783"/>
                </a:lnTo>
                <a:lnTo>
                  <a:pt x="4581" y="776"/>
                </a:lnTo>
                <a:lnTo>
                  <a:pt x="4587" y="769"/>
                </a:lnTo>
                <a:lnTo>
                  <a:pt x="4594" y="761"/>
                </a:lnTo>
                <a:lnTo>
                  <a:pt x="4594" y="754"/>
                </a:lnTo>
                <a:lnTo>
                  <a:pt x="4603" y="747"/>
                </a:lnTo>
                <a:lnTo>
                  <a:pt x="4594" y="738"/>
                </a:lnTo>
                <a:lnTo>
                  <a:pt x="4603" y="731"/>
                </a:lnTo>
                <a:lnTo>
                  <a:pt x="4610" y="724"/>
                </a:lnTo>
                <a:lnTo>
                  <a:pt x="4617" y="702"/>
                </a:lnTo>
                <a:lnTo>
                  <a:pt x="4632" y="680"/>
                </a:lnTo>
                <a:lnTo>
                  <a:pt x="4639" y="673"/>
                </a:lnTo>
                <a:lnTo>
                  <a:pt x="4646" y="664"/>
                </a:lnTo>
                <a:lnTo>
                  <a:pt x="4654" y="651"/>
                </a:lnTo>
                <a:lnTo>
                  <a:pt x="4661" y="644"/>
                </a:lnTo>
                <a:lnTo>
                  <a:pt x="4668" y="628"/>
                </a:lnTo>
                <a:lnTo>
                  <a:pt x="4677" y="621"/>
                </a:lnTo>
                <a:lnTo>
                  <a:pt x="4690" y="591"/>
                </a:lnTo>
                <a:lnTo>
                  <a:pt x="4699" y="570"/>
                </a:lnTo>
                <a:lnTo>
                  <a:pt x="4699" y="561"/>
                </a:lnTo>
                <a:lnTo>
                  <a:pt x="4706" y="555"/>
                </a:lnTo>
                <a:lnTo>
                  <a:pt x="4713" y="539"/>
                </a:lnTo>
                <a:lnTo>
                  <a:pt x="4713" y="525"/>
                </a:lnTo>
                <a:lnTo>
                  <a:pt x="4721" y="517"/>
                </a:lnTo>
                <a:lnTo>
                  <a:pt x="4728" y="510"/>
                </a:lnTo>
                <a:lnTo>
                  <a:pt x="4721" y="510"/>
                </a:lnTo>
                <a:lnTo>
                  <a:pt x="4721" y="503"/>
                </a:lnTo>
                <a:lnTo>
                  <a:pt x="4728" y="503"/>
                </a:lnTo>
                <a:lnTo>
                  <a:pt x="4728" y="494"/>
                </a:lnTo>
                <a:lnTo>
                  <a:pt x="4728" y="488"/>
                </a:lnTo>
                <a:lnTo>
                  <a:pt x="4735" y="481"/>
                </a:lnTo>
                <a:lnTo>
                  <a:pt x="4744" y="474"/>
                </a:lnTo>
                <a:lnTo>
                  <a:pt x="4744" y="465"/>
                </a:lnTo>
                <a:lnTo>
                  <a:pt x="4744" y="458"/>
                </a:lnTo>
                <a:lnTo>
                  <a:pt x="4735" y="458"/>
                </a:lnTo>
                <a:lnTo>
                  <a:pt x="4728" y="452"/>
                </a:lnTo>
                <a:lnTo>
                  <a:pt x="4728" y="443"/>
                </a:lnTo>
                <a:lnTo>
                  <a:pt x="4728" y="436"/>
                </a:lnTo>
                <a:lnTo>
                  <a:pt x="4744" y="452"/>
                </a:lnTo>
                <a:lnTo>
                  <a:pt x="4750" y="436"/>
                </a:lnTo>
                <a:lnTo>
                  <a:pt x="4757" y="429"/>
                </a:lnTo>
                <a:lnTo>
                  <a:pt x="4764" y="414"/>
                </a:lnTo>
                <a:lnTo>
                  <a:pt x="4773" y="391"/>
                </a:lnTo>
                <a:lnTo>
                  <a:pt x="4780" y="385"/>
                </a:lnTo>
                <a:lnTo>
                  <a:pt x="4780" y="369"/>
                </a:lnTo>
                <a:lnTo>
                  <a:pt x="4787" y="362"/>
                </a:lnTo>
                <a:lnTo>
                  <a:pt x="4795" y="347"/>
                </a:lnTo>
                <a:lnTo>
                  <a:pt x="4795" y="333"/>
                </a:lnTo>
                <a:lnTo>
                  <a:pt x="4802" y="326"/>
                </a:lnTo>
                <a:lnTo>
                  <a:pt x="4809" y="311"/>
                </a:lnTo>
                <a:lnTo>
                  <a:pt x="4809" y="304"/>
                </a:lnTo>
                <a:lnTo>
                  <a:pt x="4817" y="295"/>
                </a:lnTo>
                <a:lnTo>
                  <a:pt x="4817" y="288"/>
                </a:lnTo>
                <a:lnTo>
                  <a:pt x="4817" y="282"/>
                </a:lnTo>
                <a:lnTo>
                  <a:pt x="4809" y="282"/>
                </a:lnTo>
                <a:lnTo>
                  <a:pt x="4809" y="273"/>
                </a:lnTo>
                <a:lnTo>
                  <a:pt x="4802" y="273"/>
                </a:lnTo>
                <a:lnTo>
                  <a:pt x="4802" y="282"/>
                </a:lnTo>
                <a:lnTo>
                  <a:pt x="4795" y="282"/>
                </a:lnTo>
                <a:lnTo>
                  <a:pt x="4795" y="288"/>
                </a:lnTo>
                <a:lnTo>
                  <a:pt x="4795" y="295"/>
                </a:lnTo>
                <a:lnTo>
                  <a:pt x="4795" y="311"/>
                </a:lnTo>
                <a:lnTo>
                  <a:pt x="4787" y="311"/>
                </a:lnTo>
                <a:lnTo>
                  <a:pt x="4787" y="318"/>
                </a:lnTo>
                <a:lnTo>
                  <a:pt x="4787" y="326"/>
                </a:lnTo>
                <a:lnTo>
                  <a:pt x="4780" y="333"/>
                </a:lnTo>
                <a:lnTo>
                  <a:pt x="4773" y="340"/>
                </a:lnTo>
                <a:lnTo>
                  <a:pt x="4764" y="326"/>
                </a:lnTo>
                <a:lnTo>
                  <a:pt x="4773" y="326"/>
                </a:lnTo>
                <a:lnTo>
                  <a:pt x="4773" y="318"/>
                </a:lnTo>
                <a:lnTo>
                  <a:pt x="4780" y="318"/>
                </a:lnTo>
                <a:lnTo>
                  <a:pt x="4780" y="311"/>
                </a:lnTo>
                <a:lnTo>
                  <a:pt x="4773" y="304"/>
                </a:lnTo>
                <a:lnTo>
                  <a:pt x="4773" y="295"/>
                </a:lnTo>
                <a:lnTo>
                  <a:pt x="4764" y="288"/>
                </a:lnTo>
                <a:lnTo>
                  <a:pt x="4764" y="282"/>
                </a:lnTo>
                <a:lnTo>
                  <a:pt x="4764" y="273"/>
                </a:lnTo>
                <a:lnTo>
                  <a:pt x="4764" y="266"/>
                </a:lnTo>
                <a:lnTo>
                  <a:pt x="4773" y="266"/>
                </a:lnTo>
                <a:close/>
                <a:moveTo>
                  <a:pt x="4543" y="1013"/>
                </a:moveTo>
                <a:lnTo>
                  <a:pt x="4536" y="1004"/>
                </a:lnTo>
                <a:lnTo>
                  <a:pt x="4543" y="1004"/>
                </a:lnTo>
                <a:lnTo>
                  <a:pt x="4543" y="997"/>
                </a:lnTo>
                <a:lnTo>
                  <a:pt x="4550" y="997"/>
                </a:lnTo>
                <a:lnTo>
                  <a:pt x="4558" y="991"/>
                </a:lnTo>
                <a:lnTo>
                  <a:pt x="4558" y="1020"/>
                </a:lnTo>
                <a:lnTo>
                  <a:pt x="4550" y="1020"/>
                </a:lnTo>
                <a:lnTo>
                  <a:pt x="4550" y="1013"/>
                </a:lnTo>
                <a:lnTo>
                  <a:pt x="4543" y="1013"/>
                </a:lnTo>
                <a:close/>
                <a:moveTo>
                  <a:pt x="4536" y="1027"/>
                </a:moveTo>
                <a:lnTo>
                  <a:pt x="4529" y="1027"/>
                </a:lnTo>
                <a:lnTo>
                  <a:pt x="4520" y="1027"/>
                </a:lnTo>
                <a:lnTo>
                  <a:pt x="4507" y="1035"/>
                </a:lnTo>
                <a:lnTo>
                  <a:pt x="4514" y="1027"/>
                </a:lnTo>
                <a:lnTo>
                  <a:pt x="4520" y="1020"/>
                </a:lnTo>
                <a:lnTo>
                  <a:pt x="4520" y="1013"/>
                </a:lnTo>
                <a:lnTo>
                  <a:pt x="4520" y="1004"/>
                </a:lnTo>
                <a:lnTo>
                  <a:pt x="4529" y="1013"/>
                </a:lnTo>
                <a:lnTo>
                  <a:pt x="4529" y="1020"/>
                </a:lnTo>
                <a:lnTo>
                  <a:pt x="4536" y="1027"/>
                </a:lnTo>
                <a:close/>
                <a:moveTo>
                  <a:pt x="4706" y="481"/>
                </a:moveTo>
                <a:lnTo>
                  <a:pt x="4706" y="488"/>
                </a:lnTo>
                <a:lnTo>
                  <a:pt x="4713" y="488"/>
                </a:lnTo>
                <a:lnTo>
                  <a:pt x="4713" y="494"/>
                </a:lnTo>
                <a:lnTo>
                  <a:pt x="4713" y="503"/>
                </a:lnTo>
                <a:lnTo>
                  <a:pt x="4706" y="503"/>
                </a:lnTo>
                <a:lnTo>
                  <a:pt x="4699" y="503"/>
                </a:lnTo>
                <a:lnTo>
                  <a:pt x="4690" y="503"/>
                </a:lnTo>
                <a:lnTo>
                  <a:pt x="4684" y="510"/>
                </a:lnTo>
                <a:lnTo>
                  <a:pt x="4677" y="510"/>
                </a:lnTo>
                <a:lnTo>
                  <a:pt x="4677" y="503"/>
                </a:lnTo>
                <a:lnTo>
                  <a:pt x="4684" y="494"/>
                </a:lnTo>
                <a:lnTo>
                  <a:pt x="4684" y="488"/>
                </a:lnTo>
                <a:lnTo>
                  <a:pt x="4690" y="481"/>
                </a:lnTo>
                <a:lnTo>
                  <a:pt x="4699" y="465"/>
                </a:lnTo>
                <a:lnTo>
                  <a:pt x="4706" y="458"/>
                </a:lnTo>
                <a:lnTo>
                  <a:pt x="4713" y="458"/>
                </a:lnTo>
                <a:lnTo>
                  <a:pt x="4721" y="458"/>
                </a:lnTo>
                <a:lnTo>
                  <a:pt x="4721" y="465"/>
                </a:lnTo>
                <a:lnTo>
                  <a:pt x="4721" y="474"/>
                </a:lnTo>
                <a:lnTo>
                  <a:pt x="4713" y="474"/>
                </a:lnTo>
                <a:lnTo>
                  <a:pt x="4706" y="474"/>
                </a:lnTo>
                <a:lnTo>
                  <a:pt x="4699" y="474"/>
                </a:lnTo>
                <a:lnTo>
                  <a:pt x="4706" y="481"/>
                </a:lnTo>
                <a:close/>
                <a:moveTo>
                  <a:pt x="4684" y="532"/>
                </a:moveTo>
                <a:lnTo>
                  <a:pt x="4684" y="539"/>
                </a:lnTo>
                <a:lnTo>
                  <a:pt x="4677" y="548"/>
                </a:lnTo>
                <a:lnTo>
                  <a:pt x="4677" y="555"/>
                </a:lnTo>
                <a:lnTo>
                  <a:pt x="4677" y="561"/>
                </a:lnTo>
                <a:lnTo>
                  <a:pt x="4668" y="561"/>
                </a:lnTo>
                <a:lnTo>
                  <a:pt x="4661" y="570"/>
                </a:lnTo>
                <a:lnTo>
                  <a:pt x="4654" y="577"/>
                </a:lnTo>
                <a:lnTo>
                  <a:pt x="4646" y="584"/>
                </a:lnTo>
                <a:lnTo>
                  <a:pt x="4646" y="591"/>
                </a:lnTo>
                <a:lnTo>
                  <a:pt x="4646" y="599"/>
                </a:lnTo>
                <a:lnTo>
                  <a:pt x="4639" y="599"/>
                </a:lnTo>
                <a:lnTo>
                  <a:pt x="4639" y="606"/>
                </a:lnTo>
                <a:lnTo>
                  <a:pt x="4634" y="606"/>
                </a:lnTo>
                <a:lnTo>
                  <a:pt x="4632" y="613"/>
                </a:lnTo>
                <a:lnTo>
                  <a:pt x="4632" y="606"/>
                </a:lnTo>
                <a:lnTo>
                  <a:pt x="4634" y="606"/>
                </a:lnTo>
                <a:lnTo>
                  <a:pt x="4654" y="555"/>
                </a:lnTo>
                <a:lnTo>
                  <a:pt x="4654" y="548"/>
                </a:lnTo>
                <a:lnTo>
                  <a:pt x="4661" y="539"/>
                </a:lnTo>
                <a:lnTo>
                  <a:pt x="4668" y="525"/>
                </a:lnTo>
                <a:lnTo>
                  <a:pt x="4677" y="532"/>
                </a:lnTo>
                <a:lnTo>
                  <a:pt x="4684" y="532"/>
                </a:lnTo>
                <a:close/>
                <a:moveTo>
                  <a:pt x="4750" y="400"/>
                </a:moveTo>
                <a:lnTo>
                  <a:pt x="4757" y="378"/>
                </a:lnTo>
                <a:lnTo>
                  <a:pt x="4757" y="400"/>
                </a:lnTo>
                <a:lnTo>
                  <a:pt x="4750" y="400"/>
                </a:lnTo>
                <a:close/>
                <a:moveTo>
                  <a:pt x="4713" y="237"/>
                </a:moveTo>
                <a:lnTo>
                  <a:pt x="4713" y="244"/>
                </a:lnTo>
                <a:lnTo>
                  <a:pt x="4721" y="251"/>
                </a:lnTo>
                <a:lnTo>
                  <a:pt x="4728" y="251"/>
                </a:lnTo>
                <a:lnTo>
                  <a:pt x="4735" y="244"/>
                </a:lnTo>
                <a:lnTo>
                  <a:pt x="4744" y="237"/>
                </a:lnTo>
                <a:lnTo>
                  <a:pt x="4750" y="237"/>
                </a:lnTo>
                <a:lnTo>
                  <a:pt x="4750" y="230"/>
                </a:lnTo>
                <a:lnTo>
                  <a:pt x="4757" y="230"/>
                </a:lnTo>
                <a:lnTo>
                  <a:pt x="4764" y="237"/>
                </a:lnTo>
                <a:lnTo>
                  <a:pt x="4764" y="244"/>
                </a:lnTo>
                <a:lnTo>
                  <a:pt x="4757" y="251"/>
                </a:lnTo>
                <a:lnTo>
                  <a:pt x="4757" y="259"/>
                </a:lnTo>
                <a:lnTo>
                  <a:pt x="4757" y="266"/>
                </a:lnTo>
                <a:lnTo>
                  <a:pt x="4750" y="266"/>
                </a:lnTo>
                <a:lnTo>
                  <a:pt x="4744" y="273"/>
                </a:lnTo>
                <a:lnTo>
                  <a:pt x="4735" y="282"/>
                </a:lnTo>
                <a:lnTo>
                  <a:pt x="4735" y="288"/>
                </a:lnTo>
                <a:lnTo>
                  <a:pt x="4744" y="295"/>
                </a:lnTo>
                <a:lnTo>
                  <a:pt x="4735" y="295"/>
                </a:lnTo>
                <a:lnTo>
                  <a:pt x="4735" y="304"/>
                </a:lnTo>
                <a:lnTo>
                  <a:pt x="4728" y="304"/>
                </a:lnTo>
                <a:lnTo>
                  <a:pt x="4721" y="304"/>
                </a:lnTo>
                <a:lnTo>
                  <a:pt x="4713" y="304"/>
                </a:lnTo>
                <a:lnTo>
                  <a:pt x="4706" y="311"/>
                </a:lnTo>
                <a:lnTo>
                  <a:pt x="4706" y="318"/>
                </a:lnTo>
                <a:lnTo>
                  <a:pt x="4713" y="318"/>
                </a:lnTo>
                <a:lnTo>
                  <a:pt x="4721" y="318"/>
                </a:lnTo>
                <a:lnTo>
                  <a:pt x="4721" y="326"/>
                </a:lnTo>
                <a:lnTo>
                  <a:pt x="4713" y="333"/>
                </a:lnTo>
                <a:lnTo>
                  <a:pt x="4713" y="355"/>
                </a:lnTo>
                <a:lnTo>
                  <a:pt x="4713" y="362"/>
                </a:lnTo>
                <a:lnTo>
                  <a:pt x="4713" y="369"/>
                </a:lnTo>
                <a:lnTo>
                  <a:pt x="4713" y="378"/>
                </a:lnTo>
                <a:lnTo>
                  <a:pt x="4706" y="385"/>
                </a:lnTo>
                <a:lnTo>
                  <a:pt x="4699" y="391"/>
                </a:lnTo>
                <a:lnTo>
                  <a:pt x="4699" y="400"/>
                </a:lnTo>
                <a:lnTo>
                  <a:pt x="4690" y="414"/>
                </a:lnTo>
                <a:lnTo>
                  <a:pt x="4684" y="436"/>
                </a:lnTo>
                <a:lnTo>
                  <a:pt x="4677" y="443"/>
                </a:lnTo>
                <a:lnTo>
                  <a:pt x="4677" y="452"/>
                </a:lnTo>
                <a:lnTo>
                  <a:pt x="4661" y="488"/>
                </a:lnTo>
                <a:lnTo>
                  <a:pt x="4639" y="532"/>
                </a:lnTo>
                <a:lnTo>
                  <a:pt x="4617" y="570"/>
                </a:lnTo>
                <a:lnTo>
                  <a:pt x="4594" y="606"/>
                </a:lnTo>
                <a:lnTo>
                  <a:pt x="4572" y="644"/>
                </a:lnTo>
                <a:lnTo>
                  <a:pt x="4550" y="680"/>
                </a:lnTo>
                <a:lnTo>
                  <a:pt x="4536" y="724"/>
                </a:lnTo>
                <a:lnTo>
                  <a:pt x="4520" y="761"/>
                </a:lnTo>
                <a:lnTo>
                  <a:pt x="4520" y="769"/>
                </a:lnTo>
                <a:lnTo>
                  <a:pt x="4514" y="783"/>
                </a:lnTo>
                <a:lnTo>
                  <a:pt x="4507" y="791"/>
                </a:lnTo>
                <a:lnTo>
                  <a:pt x="4507" y="805"/>
                </a:lnTo>
                <a:lnTo>
                  <a:pt x="4498" y="814"/>
                </a:lnTo>
                <a:lnTo>
                  <a:pt x="4491" y="821"/>
                </a:lnTo>
                <a:lnTo>
                  <a:pt x="4491" y="827"/>
                </a:lnTo>
                <a:lnTo>
                  <a:pt x="4491" y="834"/>
                </a:lnTo>
                <a:lnTo>
                  <a:pt x="4491" y="843"/>
                </a:lnTo>
                <a:lnTo>
                  <a:pt x="4484" y="834"/>
                </a:lnTo>
                <a:lnTo>
                  <a:pt x="4484" y="843"/>
                </a:lnTo>
                <a:lnTo>
                  <a:pt x="4484" y="850"/>
                </a:lnTo>
                <a:lnTo>
                  <a:pt x="4484" y="857"/>
                </a:lnTo>
                <a:lnTo>
                  <a:pt x="4476" y="857"/>
                </a:lnTo>
                <a:lnTo>
                  <a:pt x="4476" y="865"/>
                </a:lnTo>
                <a:lnTo>
                  <a:pt x="4476" y="872"/>
                </a:lnTo>
                <a:lnTo>
                  <a:pt x="4469" y="879"/>
                </a:lnTo>
                <a:lnTo>
                  <a:pt x="4462" y="879"/>
                </a:lnTo>
                <a:lnTo>
                  <a:pt x="4462" y="888"/>
                </a:lnTo>
                <a:lnTo>
                  <a:pt x="4462" y="894"/>
                </a:lnTo>
                <a:lnTo>
                  <a:pt x="4453" y="901"/>
                </a:lnTo>
                <a:lnTo>
                  <a:pt x="4447" y="901"/>
                </a:lnTo>
                <a:lnTo>
                  <a:pt x="4447" y="908"/>
                </a:lnTo>
                <a:lnTo>
                  <a:pt x="4447" y="917"/>
                </a:lnTo>
                <a:lnTo>
                  <a:pt x="4447" y="924"/>
                </a:lnTo>
                <a:lnTo>
                  <a:pt x="4440" y="924"/>
                </a:lnTo>
                <a:lnTo>
                  <a:pt x="4431" y="930"/>
                </a:lnTo>
                <a:lnTo>
                  <a:pt x="4431" y="939"/>
                </a:lnTo>
                <a:lnTo>
                  <a:pt x="4431" y="946"/>
                </a:lnTo>
                <a:lnTo>
                  <a:pt x="4431" y="953"/>
                </a:lnTo>
                <a:lnTo>
                  <a:pt x="4424" y="961"/>
                </a:lnTo>
                <a:lnTo>
                  <a:pt x="4417" y="968"/>
                </a:lnTo>
                <a:lnTo>
                  <a:pt x="4411" y="975"/>
                </a:lnTo>
                <a:lnTo>
                  <a:pt x="4402" y="975"/>
                </a:lnTo>
                <a:lnTo>
                  <a:pt x="4395" y="975"/>
                </a:lnTo>
                <a:lnTo>
                  <a:pt x="4388" y="982"/>
                </a:lnTo>
                <a:lnTo>
                  <a:pt x="4388" y="961"/>
                </a:lnTo>
                <a:lnTo>
                  <a:pt x="4402" y="946"/>
                </a:lnTo>
                <a:lnTo>
                  <a:pt x="4411" y="924"/>
                </a:lnTo>
                <a:lnTo>
                  <a:pt x="4417" y="901"/>
                </a:lnTo>
                <a:lnTo>
                  <a:pt x="4424" y="894"/>
                </a:lnTo>
                <a:lnTo>
                  <a:pt x="4424" y="888"/>
                </a:lnTo>
                <a:lnTo>
                  <a:pt x="4431" y="879"/>
                </a:lnTo>
                <a:lnTo>
                  <a:pt x="4431" y="872"/>
                </a:lnTo>
                <a:lnTo>
                  <a:pt x="4431" y="865"/>
                </a:lnTo>
                <a:lnTo>
                  <a:pt x="4440" y="857"/>
                </a:lnTo>
                <a:lnTo>
                  <a:pt x="4440" y="850"/>
                </a:lnTo>
                <a:lnTo>
                  <a:pt x="4447" y="843"/>
                </a:lnTo>
                <a:lnTo>
                  <a:pt x="4447" y="834"/>
                </a:lnTo>
                <a:lnTo>
                  <a:pt x="4453" y="827"/>
                </a:lnTo>
                <a:lnTo>
                  <a:pt x="4453" y="805"/>
                </a:lnTo>
                <a:lnTo>
                  <a:pt x="4462" y="798"/>
                </a:lnTo>
                <a:lnTo>
                  <a:pt x="4469" y="783"/>
                </a:lnTo>
                <a:lnTo>
                  <a:pt x="4476" y="769"/>
                </a:lnTo>
                <a:lnTo>
                  <a:pt x="4491" y="754"/>
                </a:lnTo>
                <a:lnTo>
                  <a:pt x="4491" y="738"/>
                </a:lnTo>
                <a:lnTo>
                  <a:pt x="4498" y="731"/>
                </a:lnTo>
                <a:lnTo>
                  <a:pt x="4498" y="724"/>
                </a:lnTo>
                <a:lnTo>
                  <a:pt x="4507" y="718"/>
                </a:lnTo>
                <a:lnTo>
                  <a:pt x="4514" y="709"/>
                </a:lnTo>
                <a:lnTo>
                  <a:pt x="4514" y="695"/>
                </a:lnTo>
                <a:lnTo>
                  <a:pt x="4520" y="687"/>
                </a:lnTo>
                <a:lnTo>
                  <a:pt x="4529" y="673"/>
                </a:lnTo>
                <a:lnTo>
                  <a:pt x="4536" y="651"/>
                </a:lnTo>
                <a:lnTo>
                  <a:pt x="4543" y="644"/>
                </a:lnTo>
                <a:lnTo>
                  <a:pt x="4550" y="635"/>
                </a:lnTo>
                <a:lnTo>
                  <a:pt x="4550" y="628"/>
                </a:lnTo>
                <a:lnTo>
                  <a:pt x="4550" y="621"/>
                </a:lnTo>
                <a:lnTo>
                  <a:pt x="4558" y="613"/>
                </a:lnTo>
                <a:lnTo>
                  <a:pt x="4558" y="606"/>
                </a:lnTo>
                <a:lnTo>
                  <a:pt x="4565" y="599"/>
                </a:lnTo>
                <a:lnTo>
                  <a:pt x="4572" y="591"/>
                </a:lnTo>
                <a:lnTo>
                  <a:pt x="4572" y="584"/>
                </a:lnTo>
                <a:lnTo>
                  <a:pt x="4572" y="577"/>
                </a:lnTo>
                <a:lnTo>
                  <a:pt x="4572" y="570"/>
                </a:lnTo>
                <a:lnTo>
                  <a:pt x="4572" y="561"/>
                </a:lnTo>
                <a:lnTo>
                  <a:pt x="4581" y="548"/>
                </a:lnTo>
                <a:lnTo>
                  <a:pt x="4581" y="539"/>
                </a:lnTo>
                <a:lnTo>
                  <a:pt x="4581" y="532"/>
                </a:lnTo>
                <a:lnTo>
                  <a:pt x="4594" y="517"/>
                </a:lnTo>
                <a:lnTo>
                  <a:pt x="4603" y="503"/>
                </a:lnTo>
                <a:lnTo>
                  <a:pt x="4610" y="481"/>
                </a:lnTo>
                <a:lnTo>
                  <a:pt x="4617" y="458"/>
                </a:lnTo>
                <a:lnTo>
                  <a:pt x="4625" y="436"/>
                </a:lnTo>
                <a:lnTo>
                  <a:pt x="4625" y="429"/>
                </a:lnTo>
                <a:lnTo>
                  <a:pt x="4632" y="414"/>
                </a:lnTo>
                <a:lnTo>
                  <a:pt x="4632" y="407"/>
                </a:lnTo>
                <a:lnTo>
                  <a:pt x="4632" y="400"/>
                </a:lnTo>
                <a:lnTo>
                  <a:pt x="4625" y="393"/>
                </a:lnTo>
                <a:lnTo>
                  <a:pt x="4625" y="400"/>
                </a:lnTo>
                <a:lnTo>
                  <a:pt x="4625" y="391"/>
                </a:lnTo>
                <a:lnTo>
                  <a:pt x="4625" y="393"/>
                </a:lnTo>
                <a:lnTo>
                  <a:pt x="4632" y="355"/>
                </a:lnTo>
                <a:lnTo>
                  <a:pt x="4639" y="347"/>
                </a:lnTo>
                <a:lnTo>
                  <a:pt x="4639" y="340"/>
                </a:lnTo>
                <a:lnTo>
                  <a:pt x="4646" y="333"/>
                </a:lnTo>
                <a:lnTo>
                  <a:pt x="4646" y="326"/>
                </a:lnTo>
                <a:lnTo>
                  <a:pt x="4646" y="318"/>
                </a:lnTo>
                <a:lnTo>
                  <a:pt x="4646" y="304"/>
                </a:lnTo>
                <a:lnTo>
                  <a:pt x="4654" y="295"/>
                </a:lnTo>
                <a:lnTo>
                  <a:pt x="4661" y="288"/>
                </a:lnTo>
                <a:lnTo>
                  <a:pt x="4661" y="282"/>
                </a:lnTo>
                <a:lnTo>
                  <a:pt x="4661" y="273"/>
                </a:lnTo>
                <a:lnTo>
                  <a:pt x="4661" y="266"/>
                </a:lnTo>
                <a:lnTo>
                  <a:pt x="4668" y="259"/>
                </a:lnTo>
                <a:lnTo>
                  <a:pt x="4677" y="259"/>
                </a:lnTo>
                <a:lnTo>
                  <a:pt x="4684" y="259"/>
                </a:lnTo>
                <a:lnTo>
                  <a:pt x="4690" y="251"/>
                </a:lnTo>
                <a:lnTo>
                  <a:pt x="4684" y="251"/>
                </a:lnTo>
                <a:lnTo>
                  <a:pt x="4684" y="244"/>
                </a:lnTo>
                <a:lnTo>
                  <a:pt x="4684" y="237"/>
                </a:lnTo>
                <a:lnTo>
                  <a:pt x="4690" y="230"/>
                </a:lnTo>
                <a:lnTo>
                  <a:pt x="4699" y="221"/>
                </a:lnTo>
                <a:lnTo>
                  <a:pt x="4706" y="221"/>
                </a:lnTo>
                <a:lnTo>
                  <a:pt x="4706" y="230"/>
                </a:lnTo>
                <a:lnTo>
                  <a:pt x="4713" y="237"/>
                </a:lnTo>
                <a:close/>
                <a:moveTo>
                  <a:pt x="4484" y="1058"/>
                </a:moveTo>
                <a:lnTo>
                  <a:pt x="4484" y="1064"/>
                </a:lnTo>
                <a:lnTo>
                  <a:pt x="4484" y="1071"/>
                </a:lnTo>
                <a:lnTo>
                  <a:pt x="4476" y="1078"/>
                </a:lnTo>
                <a:lnTo>
                  <a:pt x="4469" y="1078"/>
                </a:lnTo>
                <a:lnTo>
                  <a:pt x="4469" y="1071"/>
                </a:lnTo>
                <a:lnTo>
                  <a:pt x="4469" y="1064"/>
                </a:lnTo>
                <a:lnTo>
                  <a:pt x="4476" y="1064"/>
                </a:lnTo>
                <a:lnTo>
                  <a:pt x="4476" y="1058"/>
                </a:lnTo>
                <a:lnTo>
                  <a:pt x="4484" y="1058"/>
                </a:lnTo>
                <a:close/>
                <a:moveTo>
                  <a:pt x="4411" y="1123"/>
                </a:moveTo>
                <a:lnTo>
                  <a:pt x="4402" y="1123"/>
                </a:lnTo>
                <a:lnTo>
                  <a:pt x="4402" y="1116"/>
                </a:lnTo>
                <a:lnTo>
                  <a:pt x="4395" y="1116"/>
                </a:lnTo>
                <a:lnTo>
                  <a:pt x="4388" y="1116"/>
                </a:lnTo>
                <a:lnTo>
                  <a:pt x="4388" y="1109"/>
                </a:lnTo>
                <a:lnTo>
                  <a:pt x="4380" y="1094"/>
                </a:lnTo>
                <a:lnTo>
                  <a:pt x="4373" y="1087"/>
                </a:lnTo>
                <a:lnTo>
                  <a:pt x="4366" y="1078"/>
                </a:lnTo>
                <a:lnTo>
                  <a:pt x="4366" y="1071"/>
                </a:lnTo>
                <a:lnTo>
                  <a:pt x="4366" y="1064"/>
                </a:lnTo>
                <a:lnTo>
                  <a:pt x="4373" y="1064"/>
                </a:lnTo>
                <a:lnTo>
                  <a:pt x="4373" y="1058"/>
                </a:lnTo>
                <a:lnTo>
                  <a:pt x="4380" y="1058"/>
                </a:lnTo>
                <a:lnTo>
                  <a:pt x="4388" y="1058"/>
                </a:lnTo>
                <a:lnTo>
                  <a:pt x="4395" y="1064"/>
                </a:lnTo>
                <a:lnTo>
                  <a:pt x="4388" y="1071"/>
                </a:lnTo>
                <a:lnTo>
                  <a:pt x="4388" y="1078"/>
                </a:lnTo>
                <a:lnTo>
                  <a:pt x="4388" y="1087"/>
                </a:lnTo>
                <a:lnTo>
                  <a:pt x="4395" y="1094"/>
                </a:lnTo>
                <a:lnTo>
                  <a:pt x="4402" y="1109"/>
                </a:lnTo>
                <a:lnTo>
                  <a:pt x="4411" y="1109"/>
                </a:lnTo>
                <a:lnTo>
                  <a:pt x="4417" y="1116"/>
                </a:lnTo>
                <a:lnTo>
                  <a:pt x="4424" y="1116"/>
                </a:lnTo>
                <a:lnTo>
                  <a:pt x="4431" y="1123"/>
                </a:lnTo>
                <a:lnTo>
                  <a:pt x="4424" y="1131"/>
                </a:lnTo>
                <a:lnTo>
                  <a:pt x="4417" y="1131"/>
                </a:lnTo>
                <a:lnTo>
                  <a:pt x="4411" y="1123"/>
                </a:lnTo>
                <a:close/>
                <a:moveTo>
                  <a:pt x="4417" y="1138"/>
                </a:moveTo>
                <a:lnTo>
                  <a:pt x="4417" y="1145"/>
                </a:lnTo>
                <a:lnTo>
                  <a:pt x="4411" y="1152"/>
                </a:lnTo>
                <a:lnTo>
                  <a:pt x="4402" y="1152"/>
                </a:lnTo>
                <a:lnTo>
                  <a:pt x="4402" y="1161"/>
                </a:lnTo>
                <a:lnTo>
                  <a:pt x="4395" y="1161"/>
                </a:lnTo>
                <a:lnTo>
                  <a:pt x="4388" y="1145"/>
                </a:lnTo>
                <a:lnTo>
                  <a:pt x="4395" y="1145"/>
                </a:lnTo>
                <a:lnTo>
                  <a:pt x="4402" y="1138"/>
                </a:lnTo>
                <a:lnTo>
                  <a:pt x="4411" y="1138"/>
                </a:lnTo>
                <a:lnTo>
                  <a:pt x="4417" y="1138"/>
                </a:lnTo>
                <a:close/>
                <a:moveTo>
                  <a:pt x="4388" y="1241"/>
                </a:moveTo>
                <a:lnTo>
                  <a:pt x="4388" y="1257"/>
                </a:lnTo>
                <a:lnTo>
                  <a:pt x="4380" y="1257"/>
                </a:lnTo>
                <a:lnTo>
                  <a:pt x="4380" y="1248"/>
                </a:lnTo>
                <a:lnTo>
                  <a:pt x="4388" y="1241"/>
                </a:lnTo>
                <a:close/>
                <a:moveTo>
                  <a:pt x="4344" y="1293"/>
                </a:moveTo>
                <a:lnTo>
                  <a:pt x="4350" y="1286"/>
                </a:lnTo>
                <a:lnTo>
                  <a:pt x="4344" y="1301"/>
                </a:lnTo>
                <a:lnTo>
                  <a:pt x="4344" y="1308"/>
                </a:lnTo>
                <a:lnTo>
                  <a:pt x="4335" y="1315"/>
                </a:lnTo>
                <a:lnTo>
                  <a:pt x="4335" y="1322"/>
                </a:lnTo>
                <a:lnTo>
                  <a:pt x="4328" y="1322"/>
                </a:lnTo>
                <a:lnTo>
                  <a:pt x="4321" y="1315"/>
                </a:lnTo>
                <a:lnTo>
                  <a:pt x="4328" y="1308"/>
                </a:lnTo>
                <a:lnTo>
                  <a:pt x="4344" y="1293"/>
                </a:lnTo>
                <a:close/>
                <a:moveTo>
                  <a:pt x="4328" y="1205"/>
                </a:moveTo>
                <a:lnTo>
                  <a:pt x="4328" y="1197"/>
                </a:lnTo>
                <a:lnTo>
                  <a:pt x="4335" y="1197"/>
                </a:lnTo>
                <a:lnTo>
                  <a:pt x="4335" y="1205"/>
                </a:lnTo>
                <a:lnTo>
                  <a:pt x="4328" y="1205"/>
                </a:lnTo>
                <a:close/>
                <a:moveTo>
                  <a:pt x="4344" y="991"/>
                </a:moveTo>
                <a:lnTo>
                  <a:pt x="4335" y="1013"/>
                </a:lnTo>
                <a:lnTo>
                  <a:pt x="4321" y="1035"/>
                </a:lnTo>
                <a:lnTo>
                  <a:pt x="4314" y="1042"/>
                </a:lnTo>
                <a:lnTo>
                  <a:pt x="4306" y="1042"/>
                </a:lnTo>
                <a:lnTo>
                  <a:pt x="4292" y="1049"/>
                </a:lnTo>
                <a:lnTo>
                  <a:pt x="4284" y="1049"/>
                </a:lnTo>
                <a:lnTo>
                  <a:pt x="4284" y="1042"/>
                </a:lnTo>
                <a:lnTo>
                  <a:pt x="4284" y="1035"/>
                </a:lnTo>
                <a:lnTo>
                  <a:pt x="4292" y="1035"/>
                </a:lnTo>
                <a:lnTo>
                  <a:pt x="4292" y="1027"/>
                </a:lnTo>
                <a:lnTo>
                  <a:pt x="4292" y="1020"/>
                </a:lnTo>
                <a:lnTo>
                  <a:pt x="4292" y="1013"/>
                </a:lnTo>
                <a:lnTo>
                  <a:pt x="4292" y="997"/>
                </a:lnTo>
                <a:lnTo>
                  <a:pt x="4299" y="991"/>
                </a:lnTo>
                <a:lnTo>
                  <a:pt x="4306" y="982"/>
                </a:lnTo>
                <a:lnTo>
                  <a:pt x="4306" y="968"/>
                </a:lnTo>
                <a:lnTo>
                  <a:pt x="4306" y="961"/>
                </a:lnTo>
                <a:lnTo>
                  <a:pt x="4306" y="953"/>
                </a:lnTo>
                <a:lnTo>
                  <a:pt x="4314" y="946"/>
                </a:lnTo>
                <a:lnTo>
                  <a:pt x="4314" y="939"/>
                </a:lnTo>
                <a:lnTo>
                  <a:pt x="4321" y="930"/>
                </a:lnTo>
                <a:lnTo>
                  <a:pt x="4321" y="917"/>
                </a:lnTo>
                <a:lnTo>
                  <a:pt x="4321" y="908"/>
                </a:lnTo>
                <a:lnTo>
                  <a:pt x="4321" y="901"/>
                </a:lnTo>
                <a:lnTo>
                  <a:pt x="4328" y="888"/>
                </a:lnTo>
                <a:lnTo>
                  <a:pt x="4328" y="879"/>
                </a:lnTo>
                <a:lnTo>
                  <a:pt x="4335" y="872"/>
                </a:lnTo>
                <a:lnTo>
                  <a:pt x="4335" y="865"/>
                </a:lnTo>
                <a:lnTo>
                  <a:pt x="4328" y="857"/>
                </a:lnTo>
                <a:lnTo>
                  <a:pt x="4328" y="850"/>
                </a:lnTo>
                <a:lnTo>
                  <a:pt x="4335" y="843"/>
                </a:lnTo>
                <a:lnTo>
                  <a:pt x="4344" y="834"/>
                </a:lnTo>
                <a:lnTo>
                  <a:pt x="4344" y="821"/>
                </a:lnTo>
                <a:lnTo>
                  <a:pt x="4344" y="805"/>
                </a:lnTo>
                <a:lnTo>
                  <a:pt x="4350" y="791"/>
                </a:lnTo>
                <a:lnTo>
                  <a:pt x="4350" y="783"/>
                </a:lnTo>
                <a:lnTo>
                  <a:pt x="4357" y="776"/>
                </a:lnTo>
                <a:lnTo>
                  <a:pt x="4357" y="761"/>
                </a:lnTo>
                <a:lnTo>
                  <a:pt x="4357" y="747"/>
                </a:lnTo>
                <a:lnTo>
                  <a:pt x="4366" y="731"/>
                </a:lnTo>
                <a:lnTo>
                  <a:pt x="4373" y="702"/>
                </a:lnTo>
                <a:lnTo>
                  <a:pt x="4373" y="673"/>
                </a:lnTo>
                <a:lnTo>
                  <a:pt x="4380" y="658"/>
                </a:lnTo>
                <a:lnTo>
                  <a:pt x="4380" y="644"/>
                </a:lnTo>
                <a:lnTo>
                  <a:pt x="4388" y="635"/>
                </a:lnTo>
                <a:lnTo>
                  <a:pt x="4388" y="628"/>
                </a:lnTo>
                <a:lnTo>
                  <a:pt x="4388" y="613"/>
                </a:lnTo>
                <a:lnTo>
                  <a:pt x="4395" y="591"/>
                </a:lnTo>
                <a:lnTo>
                  <a:pt x="4402" y="577"/>
                </a:lnTo>
                <a:lnTo>
                  <a:pt x="4402" y="570"/>
                </a:lnTo>
                <a:lnTo>
                  <a:pt x="4402" y="561"/>
                </a:lnTo>
                <a:lnTo>
                  <a:pt x="4411" y="561"/>
                </a:lnTo>
                <a:lnTo>
                  <a:pt x="4417" y="555"/>
                </a:lnTo>
                <a:lnTo>
                  <a:pt x="4424" y="555"/>
                </a:lnTo>
                <a:lnTo>
                  <a:pt x="4431" y="548"/>
                </a:lnTo>
                <a:lnTo>
                  <a:pt x="4424" y="548"/>
                </a:lnTo>
                <a:lnTo>
                  <a:pt x="4417" y="548"/>
                </a:lnTo>
                <a:lnTo>
                  <a:pt x="4411" y="548"/>
                </a:lnTo>
                <a:lnTo>
                  <a:pt x="4411" y="539"/>
                </a:lnTo>
                <a:lnTo>
                  <a:pt x="4417" y="532"/>
                </a:lnTo>
                <a:lnTo>
                  <a:pt x="4424" y="532"/>
                </a:lnTo>
                <a:lnTo>
                  <a:pt x="4440" y="532"/>
                </a:lnTo>
                <a:lnTo>
                  <a:pt x="4440" y="539"/>
                </a:lnTo>
                <a:lnTo>
                  <a:pt x="4447" y="539"/>
                </a:lnTo>
                <a:lnTo>
                  <a:pt x="4440" y="548"/>
                </a:lnTo>
                <a:lnTo>
                  <a:pt x="4440" y="555"/>
                </a:lnTo>
                <a:lnTo>
                  <a:pt x="4453" y="561"/>
                </a:lnTo>
                <a:lnTo>
                  <a:pt x="4462" y="555"/>
                </a:lnTo>
                <a:lnTo>
                  <a:pt x="4462" y="548"/>
                </a:lnTo>
                <a:lnTo>
                  <a:pt x="4453" y="539"/>
                </a:lnTo>
                <a:lnTo>
                  <a:pt x="4453" y="532"/>
                </a:lnTo>
                <a:lnTo>
                  <a:pt x="4462" y="532"/>
                </a:lnTo>
                <a:lnTo>
                  <a:pt x="4469" y="525"/>
                </a:lnTo>
                <a:lnTo>
                  <a:pt x="4469" y="539"/>
                </a:lnTo>
                <a:lnTo>
                  <a:pt x="4469" y="548"/>
                </a:lnTo>
                <a:lnTo>
                  <a:pt x="4469" y="555"/>
                </a:lnTo>
                <a:lnTo>
                  <a:pt x="4469" y="561"/>
                </a:lnTo>
                <a:lnTo>
                  <a:pt x="4462" y="561"/>
                </a:lnTo>
                <a:lnTo>
                  <a:pt x="4462" y="570"/>
                </a:lnTo>
                <a:lnTo>
                  <a:pt x="4462" y="577"/>
                </a:lnTo>
                <a:lnTo>
                  <a:pt x="4453" y="591"/>
                </a:lnTo>
                <a:lnTo>
                  <a:pt x="4453" y="606"/>
                </a:lnTo>
                <a:lnTo>
                  <a:pt x="4453" y="613"/>
                </a:lnTo>
                <a:lnTo>
                  <a:pt x="4447" y="628"/>
                </a:lnTo>
                <a:lnTo>
                  <a:pt x="4440" y="644"/>
                </a:lnTo>
                <a:lnTo>
                  <a:pt x="4431" y="673"/>
                </a:lnTo>
                <a:lnTo>
                  <a:pt x="4424" y="702"/>
                </a:lnTo>
                <a:lnTo>
                  <a:pt x="4424" y="724"/>
                </a:lnTo>
                <a:lnTo>
                  <a:pt x="4417" y="731"/>
                </a:lnTo>
                <a:lnTo>
                  <a:pt x="4417" y="738"/>
                </a:lnTo>
                <a:lnTo>
                  <a:pt x="4417" y="747"/>
                </a:lnTo>
                <a:lnTo>
                  <a:pt x="4417" y="754"/>
                </a:lnTo>
                <a:lnTo>
                  <a:pt x="4417" y="761"/>
                </a:lnTo>
                <a:lnTo>
                  <a:pt x="4411" y="769"/>
                </a:lnTo>
                <a:lnTo>
                  <a:pt x="4411" y="776"/>
                </a:lnTo>
                <a:lnTo>
                  <a:pt x="4402" y="783"/>
                </a:lnTo>
                <a:lnTo>
                  <a:pt x="4402" y="798"/>
                </a:lnTo>
                <a:lnTo>
                  <a:pt x="4402" y="805"/>
                </a:lnTo>
                <a:lnTo>
                  <a:pt x="4395" y="814"/>
                </a:lnTo>
                <a:lnTo>
                  <a:pt x="4395" y="821"/>
                </a:lnTo>
                <a:lnTo>
                  <a:pt x="4395" y="827"/>
                </a:lnTo>
                <a:lnTo>
                  <a:pt x="4395" y="834"/>
                </a:lnTo>
                <a:lnTo>
                  <a:pt x="4395" y="843"/>
                </a:lnTo>
                <a:lnTo>
                  <a:pt x="4395" y="850"/>
                </a:lnTo>
                <a:lnTo>
                  <a:pt x="4388" y="850"/>
                </a:lnTo>
                <a:lnTo>
                  <a:pt x="4388" y="857"/>
                </a:lnTo>
                <a:lnTo>
                  <a:pt x="4380" y="857"/>
                </a:lnTo>
                <a:lnTo>
                  <a:pt x="4380" y="879"/>
                </a:lnTo>
                <a:lnTo>
                  <a:pt x="4373" y="901"/>
                </a:lnTo>
                <a:lnTo>
                  <a:pt x="4373" y="924"/>
                </a:lnTo>
                <a:lnTo>
                  <a:pt x="4366" y="946"/>
                </a:lnTo>
                <a:lnTo>
                  <a:pt x="4357" y="968"/>
                </a:lnTo>
                <a:lnTo>
                  <a:pt x="4344" y="991"/>
                </a:lnTo>
                <a:close/>
                <a:moveTo>
                  <a:pt x="4314" y="1094"/>
                </a:moveTo>
                <a:lnTo>
                  <a:pt x="4314" y="1100"/>
                </a:lnTo>
                <a:lnTo>
                  <a:pt x="4306" y="1100"/>
                </a:lnTo>
                <a:lnTo>
                  <a:pt x="4299" y="1100"/>
                </a:lnTo>
                <a:lnTo>
                  <a:pt x="4314" y="1094"/>
                </a:lnTo>
                <a:close/>
                <a:moveTo>
                  <a:pt x="4417" y="481"/>
                </a:moveTo>
                <a:lnTo>
                  <a:pt x="4417" y="474"/>
                </a:lnTo>
                <a:lnTo>
                  <a:pt x="4424" y="474"/>
                </a:lnTo>
                <a:lnTo>
                  <a:pt x="4431" y="474"/>
                </a:lnTo>
                <a:lnTo>
                  <a:pt x="4440" y="465"/>
                </a:lnTo>
                <a:lnTo>
                  <a:pt x="4440" y="488"/>
                </a:lnTo>
                <a:lnTo>
                  <a:pt x="4447" y="488"/>
                </a:lnTo>
                <a:lnTo>
                  <a:pt x="4453" y="494"/>
                </a:lnTo>
                <a:lnTo>
                  <a:pt x="4462" y="488"/>
                </a:lnTo>
                <a:lnTo>
                  <a:pt x="4462" y="494"/>
                </a:lnTo>
                <a:lnTo>
                  <a:pt x="4469" y="503"/>
                </a:lnTo>
                <a:lnTo>
                  <a:pt x="4469" y="510"/>
                </a:lnTo>
                <a:lnTo>
                  <a:pt x="4462" y="503"/>
                </a:lnTo>
                <a:lnTo>
                  <a:pt x="4453" y="510"/>
                </a:lnTo>
                <a:lnTo>
                  <a:pt x="4447" y="517"/>
                </a:lnTo>
                <a:lnTo>
                  <a:pt x="4440" y="517"/>
                </a:lnTo>
                <a:lnTo>
                  <a:pt x="4424" y="517"/>
                </a:lnTo>
                <a:lnTo>
                  <a:pt x="4417" y="517"/>
                </a:lnTo>
                <a:lnTo>
                  <a:pt x="4411" y="517"/>
                </a:lnTo>
                <a:lnTo>
                  <a:pt x="4417" y="503"/>
                </a:lnTo>
                <a:lnTo>
                  <a:pt x="4417" y="494"/>
                </a:lnTo>
                <a:lnTo>
                  <a:pt x="4424" y="494"/>
                </a:lnTo>
                <a:lnTo>
                  <a:pt x="4424" y="488"/>
                </a:lnTo>
                <a:lnTo>
                  <a:pt x="4424" y="481"/>
                </a:lnTo>
                <a:lnTo>
                  <a:pt x="4417" y="481"/>
                </a:lnTo>
                <a:close/>
                <a:moveTo>
                  <a:pt x="4462" y="436"/>
                </a:moveTo>
                <a:lnTo>
                  <a:pt x="4469" y="436"/>
                </a:lnTo>
                <a:lnTo>
                  <a:pt x="4476" y="436"/>
                </a:lnTo>
                <a:lnTo>
                  <a:pt x="4484" y="436"/>
                </a:lnTo>
                <a:lnTo>
                  <a:pt x="4484" y="443"/>
                </a:lnTo>
                <a:lnTo>
                  <a:pt x="4484" y="452"/>
                </a:lnTo>
                <a:lnTo>
                  <a:pt x="4484" y="458"/>
                </a:lnTo>
                <a:lnTo>
                  <a:pt x="4484" y="465"/>
                </a:lnTo>
                <a:lnTo>
                  <a:pt x="4484" y="474"/>
                </a:lnTo>
                <a:lnTo>
                  <a:pt x="4476" y="474"/>
                </a:lnTo>
                <a:lnTo>
                  <a:pt x="4469" y="474"/>
                </a:lnTo>
                <a:lnTo>
                  <a:pt x="4462" y="474"/>
                </a:lnTo>
                <a:lnTo>
                  <a:pt x="4453" y="474"/>
                </a:lnTo>
                <a:lnTo>
                  <a:pt x="4453" y="465"/>
                </a:lnTo>
                <a:lnTo>
                  <a:pt x="4453" y="458"/>
                </a:lnTo>
                <a:lnTo>
                  <a:pt x="4462" y="458"/>
                </a:lnTo>
                <a:lnTo>
                  <a:pt x="4469" y="452"/>
                </a:lnTo>
                <a:lnTo>
                  <a:pt x="4469" y="443"/>
                </a:lnTo>
                <a:lnTo>
                  <a:pt x="4462" y="436"/>
                </a:lnTo>
                <a:close/>
                <a:moveTo>
                  <a:pt x="4366" y="1197"/>
                </a:moveTo>
                <a:lnTo>
                  <a:pt x="4373" y="1197"/>
                </a:lnTo>
                <a:lnTo>
                  <a:pt x="4373" y="1205"/>
                </a:lnTo>
                <a:lnTo>
                  <a:pt x="4366" y="1205"/>
                </a:lnTo>
                <a:lnTo>
                  <a:pt x="4357" y="1197"/>
                </a:lnTo>
                <a:lnTo>
                  <a:pt x="4366" y="1197"/>
                </a:lnTo>
                <a:close/>
                <a:moveTo>
                  <a:pt x="4572" y="333"/>
                </a:moveTo>
                <a:lnTo>
                  <a:pt x="4543" y="355"/>
                </a:lnTo>
                <a:lnTo>
                  <a:pt x="4536" y="362"/>
                </a:lnTo>
                <a:lnTo>
                  <a:pt x="4520" y="369"/>
                </a:lnTo>
                <a:lnTo>
                  <a:pt x="4529" y="355"/>
                </a:lnTo>
                <a:lnTo>
                  <a:pt x="4543" y="340"/>
                </a:lnTo>
                <a:lnTo>
                  <a:pt x="4565" y="326"/>
                </a:lnTo>
                <a:lnTo>
                  <a:pt x="4581" y="311"/>
                </a:lnTo>
                <a:lnTo>
                  <a:pt x="4594" y="304"/>
                </a:lnTo>
                <a:lnTo>
                  <a:pt x="4610" y="288"/>
                </a:lnTo>
                <a:lnTo>
                  <a:pt x="4632" y="282"/>
                </a:lnTo>
                <a:lnTo>
                  <a:pt x="4646" y="273"/>
                </a:lnTo>
                <a:lnTo>
                  <a:pt x="4646" y="282"/>
                </a:lnTo>
                <a:lnTo>
                  <a:pt x="4639" y="288"/>
                </a:lnTo>
                <a:lnTo>
                  <a:pt x="4632" y="288"/>
                </a:lnTo>
                <a:lnTo>
                  <a:pt x="4632" y="295"/>
                </a:lnTo>
                <a:lnTo>
                  <a:pt x="4625" y="304"/>
                </a:lnTo>
                <a:lnTo>
                  <a:pt x="4610" y="311"/>
                </a:lnTo>
                <a:lnTo>
                  <a:pt x="4603" y="318"/>
                </a:lnTo>
                <a:lnTo>
                  <a:pt x="4572" y="333"/>
                </a:lnTo>
                <a:close/>
                <a:moveTo>
                  <a:pt x="4581" y="414"/>
                </a:moveTo>
                <a:lnTo>
                  <a:pt x="4581" y="421"/>
                </a:lnTo>
                <a:lnTo>
                  <a:pt x="4572" y="429"/>
                </a:lnTo>
                <a:lnTo>
                  <a:pt x="4565" y="436"/>
                </a:lnTo>
                <a:lnTo>
                  <a:pt x="4558" y="443"/>
                </a:lnTo>
                <a:lnTo>
                  <a:pt x="4550" y="443"/>
                </a:lnTo>
                <a:lnTo>
                  <a:pt x="4543" y="443"/>
                </a:lnTo>
                <a:lnTo>
                  <a:pt x="4550" y="436"/>
                </a:lnTo>
                <a:lnTo>
                  <a:pt x="4558" y="421"/>
                </a:lnTo>
                <a:lnTo>
                  <a:pt x="4565" y="421"/>
                </a:lnTo>
                <a:lnTo>
                  <a:pt x="4565" y="414"/>
                </a:lnTo>
                <a:lnTo>
                  <a:pt x="4572" y="414"/>
                </a:lnTo>
                <a:lnTo>
                  <a:pt x="4581" y="414"/>
                </a:lnTo>
                <a:close/>
                <a:moveTo>
                  <a:pt x="4646" y="112"/>
                </a:moveTo>
                <a:lnTo>
                  <a:pt x="4646" y="103"/>
                </a:lnTo>
                <a:lnTo>
                  <a:pt x="4654" y="96"/>
                </a:lnTo>
                <a:lnTo>
                  <a:pt x="4661" y="96"/>
                </a:lnTo>
                <a:lnTo>
                  <a:pt x="4661" y="103"/>
                </a:lnTo>
                <a:lnTo>
                  <a:pt x="4661" y="112"/>
                </a:lnTo>
                <a:lnTo>
                  <a:pt x="4661" y="118"/>
                </a:lnTo>
                <a:lnTo>
                  <a:pt x="4654" y="118"/>
                </a:lnTo>
                <a:lnTo>
                  <a:pt x="4646" y="118"/>
                </a:lnTo>
                <a:lnTo>
                  <a:pt x="4646" y="112"/>
                </a:lnTo>
                <a:close/>
                <a:moveTo>
                  <a:pt x="4498" y="340"/>
                </a:moveTo>
                <a:lnTo>
                  <a:pt x="4543" y="295"/>
                </a:lnTo>
                <a:lnTo>
                  <a:pt x="4536" y="295"/>
                </a:lnTo>
                <a:lnTo>
                  <a:pt x="4529" y="295"/>
                </a:lnTo>
                <a:lnTo>
                  <a:pt x="4529" y="304"/>
                </a:lnTo>
                <a:lnTo>
                  <a:pt x="4520" y="304"/>
                </a:lnTo>
                <a:lnTo>
                  <a:pt x="4514" y="304"/>
                </a:lnTo>
                <a:lnTo>
                  <a:pt x="4514" y="295"/>
                </a:lnTo>
                <a:lnTo>
                  <a:pt x="4514" y="288"/>
                </a:lnTo>
                <a:lnTo>
                  <a:pt x="4520" y="288"/>
                </a:lnTo>
                <a:lnTo>
                  <a:pt x="4520" y="282"/>
                </a:lnTo>
                <a:lnTo>
                  <a:pt x="4529" y="282"/>
                </a:lnTo>
                <a:lnTo>
                  <a:pt x="4536" y="273"/>
                </a:lnTo>
                <a:lnTo>
                  <a:pt x="4550" y="273"/>
                </a:lnTo>
                <a:lnTo>
                  <a:pt x="4565" y="259"/>
                </a:lnTo>
                <a:lnTo>
                  <a:pt x="4572" y="259"/>
                </a:lnTo>
                <a:lnTo>
                  <a:pt x="4603" y="244"/>
                </a:lnTo>
                <a:lnTo>
                  <a:pt x="4610" y="237"/>
                </a:lnTo>
                <a:lnTo>
                  <a:pt x="4625" y="230"/>
                </a:lnTo>
                <a:lnTo>
                  <a:pt x="4632" y="221"/>
                </a:lnTo>
                <a:lnTo>
                  <a:pt x="4646" y="215"/>
                </a:lnTo>
                <a:lnTo>
                  <a:pt x="4646" y="208"/>
                </a:lnTo>
                <a:lnTo>
                  <a:pt x="4654" y="199"/>
                </a:lnTo>
                <a:lnTo>
                  <a:pt x="4661" y="192"/>
                </a:lnTo>
                <a:lnTo>
                  <a:pt x="4668" y="185"/>
                </a:lnTo>
                <a:lnTo>
                  <a:pt x="4677" y="177"/>
                </a:lnTo>
                <a:lnTo>
                  <a:pt x="4684" y="177"/>
                </a:lnTo>
                <a:lnTo>
                  <a:pt x="4690" y="170"/>
                </a:lnTo>
                <a:lnTo>
                  <a:pt x="4690" y="177"/>
                </a:lnTo>
                <a:lnTo>
                  <a:pt x="4699" y="177"/>
                </a:lnTo>
                <a:lnTo>
                  <a:pt x="4699" y="185"/>
                </a:lnTo>
                <a:lnTo>
                  <a:pt x="4690" y="199"/>
                </a:lnTo>
                <a:lnTo>
                  <a:pt x="4684" y="199"/>
                </a:lnTo>
                <a:lnTo>
                  <a:pt x="4684" y="208"/>
                </a:lnTo>
                <a:lnTo>
                  <a:pt x="4661" y="230"/>
                </a:lnTo>
                <a:lnTo>
                  <a:pt x="4632" y="259"/>
                </a:lnTo>
                <a:lnTo>
                  <a:pt x="4603" y="282"/>
                </a:lnTo>
                <a:lnTo>
                  <a:pt x="4572" y="304"/>
                </a:lnTo>
                <a:lnTo>
                  <a:pt x="4543" y="326"/>
                </a:lnTo>
                <a:lnTo>
                  <a:pt x="4514" y="347"/>
                </a:lnTo>
                <a:lnTo>
                  <a:pt x="4476" y="362"/>
                </a:lnTo>
                <a:lnTo>
                  <a:pt x="4447" y="385"/>
                </a:lnTo>
                <a:lnTo>
                  <a:pt x="4498" y="340"/>
                </a:lnTo>
                <a:close/>
                <a:moveTo>
                  <a:pt x="4284" y="355"/>
                </a:moveTo>
                <a:lnTo>
                  <a:pt x="4284" y="347"/>
                </a:lnTo>
                <a:lnTo>
                  <a:pt x="4292" y="347"/>
                </a:lnTo>
                <a:lnTo>
                  <a:pt x="4299" y="347"/>
                </a:lnTo>
                <a:lnTo>
                  <a:pt x="4299" y="355"/>
                </a:lnTo>
                <a:lnTo>
                  <a:pt x="4292" y="355"/>
                </a:lnTo>
                <a:lnTo>
                  <a:pt x="4284" y="355"/>
                </a:lnTo>
                <a:close/>
                <a:moveTo>
                  <a:pt x="4225" y="548"/>
                </a:moveTo>
                <a:lnTo>
                  <a:pt x="4232" y="548"/>
                </a:lnTo>
                <a:lnTo>
                  <a:pt x="4225" y="555"/>
                </a:lnTo>
                <a:lnTo>
                  <a:pt x="4225" y="548"/>
                </a:lnTo>
                <a:close/>
                <a:moveTo>
                  <a:pt x="4218" y="591"/>
                </a:moveTo>
                <a:lnTo>
                  <a:pt x="4225" y="584"/>
                </a:lnTo>
                <a:lnTo>
                  <a:pt x="4225" y="577"/>
                </a:lnTo>
                <a:lnTo>
                  <a:pt x="4232" y="577"/>
                </a:lnTo>
                <a:lnTo>
                  <a:pt x="4239" y="577"/>
                </a:lnTo>
                <a:lnTo>
                  <a:pt x="4247" y="570"/>
                </a:lnTo>
                <a:lnTo>
                  <a:pt x="4261" y="561"/>
                </a:lnTo>
                <a:lnTo>
                  <a:pt x="4270" y="561"/>
                </a:lnTo>
                <a:lnTo>
                  <a:pt x="4277" y="555"/>
                </a:lnTo>
                <a:lnTo>
                  <a:pt x="4277" y="548"/>
                </a:lnTo>
                <a:lnTo>
                  <a:pt x="4284" y="548"/>
                </a:lnTo>
                <a:lnTo>
                  <a:pt x="4284" y="539"/>
                </a:lnTo>
                <a:lnTo>
                  <a:pt x="4292" y="532"/>
                </a:lnTo>
                <a:lnTo>
                  <a:pt x="4299" y="532"/>
                </a:lnTo>
                <a:lnTo>
                  <a:pt x="4314" y="517"/>
                </a:lnTo>
                <a:lnTo>
                  <a:pt x="4321" y="510"/>
                </a:lnTo>
                <a:lnTo>
                  <a:pt x="4335" y="503"/>
                </a:lnTo>
                <a:lnTo>
                  <a:pt x="4350" y="488"/>
                </a:lnTo>
                <a:lnTo>
                  <a:pt x="4357" y="474"/>
                </a:lnTo>
                <a:lnTo>
                  <a:pt x="4373" y="465"/>
                </a:lnTo>
                <a:lnTo>
                  <a:pt x="4380" y="458"/>
                </a:lnTo>
                <a:lnTo>
                  <a:pt x="4388" y="458"/>
                </a:lnTo>
                <a:lnTo>
                  <a:pt x="4395" y="452"/>
                </a:lnTo>
                <a:lnTo>
                  <a:pt x="4395" y="443"/>
                </a:lnTo>
                <a:lnTo>
                  <a:pt x="4395" y="429"/>
                </a:lnTo>
                <a:lnTo>
                  <a:pt x="4395" y="421"/>
                </a:lnTo>
                <a:lnTo>
                  <a:pt x="4395" y="414"/>
                </a:lnTo>
                <a:lnTo>
                  <a:pt x="4402" y="414"/>
                </a:lnTo>
                <a:lnTo>
                  <a:pt x="4411" y="414"/>
                </a:lnTo>
                <a:lnTo>
                  <a:pt x="4417" y="414"/>
                </a:lnTo>
                <a:lnTo>
                  <a:pt x="4424" y="421"/>
                </a:lnTo>
                <a:lnTo>
                  <a:pt x="4431" y="429"/>
                </a:lnTo>
                <a:lnTo>
                  <a:pt x="4440" y="429"/>
                </a:lnTo>
                <a:lnTo>
                  <a:pt x="4447" y="436"/>
                </a:lnTo>
                <a:lnTo>
                  <a:pt x="4447" y="443"/>
                </a:lnTo>
                <a:lnTo>
                  <a:pt x="4440" y="452"/>
                </a:lnTo>
                <a:lnTo>
                  <a:pt x="4440" y="458"/>
                </a:lnTo>
                <a:lnTo>
                  <a:pt x="4411" y="436"/>
                </a:lnTo>
                <a:lnTo>
                  <a:pt x="4402" y="443"/>
                </a:lnTo>
                <a:lnTo>
                  <a:pt x="4402" y="452"/>
                </a:lnTo>
                <a:lnTo>
                  <a:pt x="4402" y="458"/>
                </a:lnTo>
                <a:lnTo>
                  <a:pt x="4388" y="465"/>
                </a:lnTo>
                <a:lnTo>
                  <a:pt x="4380" y="481"/>
                </a:lnTo>
                <a:lnTo>
                  <a:pt x="4366" y="488"/>
                </a:lnTo>
                <a:lnTo>
                  <a:pt x="4344" y="503"/>
                </a:lnTo>
                <a:lnTo>
                  <a:pt x="4328" y="517"/>
                </a:lnTo>
                <a:lnTo>
                  <a:pt x="4314" y="525"/>
                </a:lnTo>
                <a:lnTo>
                  <a:pt x="4314" y="539"/>
                </a:lnTo>
                <a:lnTo>
                  <a:pt x="4306" y="548"/>
                </a:lnTo>
                <a:lnTo>
                  <a:pt x="4306" y="555"/>
                </a:lnTo>
                <a:lnTo>
                  <a:pt x="4299" y="561"/>
                </a:lnTo>
                <a:lnTo>
                  <a:pt x="4292" y="570"/>
                </a:lnTo>
                <a:lnTo>
                  <a:pt x="4292" y="577"/>
                </a:lnTo>
                <a:lnTo>
                  <a:pt x="4299" y="584"/>
                </a:lnTo>
                <a:lnTo>
                  <a:pt x="4292" y="591"/>
                </a:lnTo>
                <a:lnTo>
                  <a:pt x="4284" y="591"/>
                </a:lnTo>
                <a:lnTo>
                  <a:pt x="4284" y="584"/>
                </a:lnTo>
                <a:lnTo>
                  <a:pt x="4277" y="577"/>
                </a:lnTo>
                <a:lnTo>
                  <a:pt x="4270" y="577"/>
                </a:lnTo>
                <a:lnTo>
                  <a:pt x="4261" y="577"/>
                </a:lnTo>
                <a:lnTo>
                  <a:pt x="4254" y="584"/>
                </a:lnTo>
                <a:lnTo>
                  <a:pt x="4254" y="591"/>
                </a:lnTo>
                <a:lnTo>
                  <a:pt x="4247" y="599"/>
                </a:lnTo>
                <a:lnTo>
                  <a:pt x="4239" y="606"/>
                </a:lnTo>
                <a:lnTo>
                  <a:pt x="4232" y="606"/>
                </a:lnTo>
                <a:lnTo>
                  <a:pt x="4225" y="606"/>
                </a:lnTo>
                <a:lnTo>
                  <a:pt x="4225" y="599"/>
                </a:lnTo>
                <a:lnTo>
                  <a:pt x="4218" y="599"/>
                </a:lnTo>
                <a:lnTo>
                  <a:pt x="4218" y="591"/>
                </a:lnTo>
                <a:close/>
                <a:moveTo>
                  <a:pt x="4277" y="599"/>
                </a:moveTo>
                <a:lnTo>
                  <a:pt x="4277" y="606"/>
                </a:lnTo>
                <a:lnTo>
                  <a:pt x="4270" y="613"/>
                </a:lnTo>
                <a:lnTo>
                  <a:pt x="4261" y="613"/>
                </a:lnTo>
                <a:lnTo>
                  <a:pt x="4261" y="606"/>
                </a:lnTo>
                <a:lnTo>
                  <a:pt x="4261" y="599"/>
                </a:lnTo>
                <a:lnTo>
                  <a:pt x="4270" y="599"/>
                </a:lnTo>
                <a:lnTo>
                  <a:pt x="4277" y="599"/>
                </a:lnTo>
                <a:close/>
                <a:moveTo>
                  <a:pt x="4232" y="673"/>
                </a:moveTo>
                <a:lnTo>
                  <a:pt x="4232" y="664"/>
                </a:lnTo>
                <a:lnTo>
                  <a:pt x="4239" y="664"/>
                </a:lnTo>
                <a:lnTo>
                  <a:pt x="4247" y="664"/>
                </a:lnTo>
                <a:lnTo>
                  <a:pt x="4247" y="673"/>
                </a:lnTo>
                <a:lnTo>
                  <a:pt x="4239" y="673"/>
                </a:lnTo>
                <a:lnTo>
                  <a:pt x="4232" y="673"/>
                </a:lnTo>
                <a:close/>
                <a:moveTo>
                  <a:pt x="4239" y="1138"/>
                </a:moveTo>
                <a:lnTo>
                  <a:pt x="4232" y="1145"/>
                </a:lnTo>
                <a:lnTo>
                  <a:pt x="4225" y="1145"/>
                </a:lnTo>
                <a:lnTo>
                  <a:pt x="4232" y="1138"/>
                </a:lnTo>
                <a:lnTo>
                  <a:pt x="4239" y="1138"/>
                </a:lnTo>
                <a:close/>
                <a:moveTo>
                  <a:pt x="4203" y="1152"/>
                </a:moveTo>
                <a:lnTo>
                  <a:pt x="4210" y="1152"/>
                </a:lnTo>
                <a:lnTo>
                  <a:pt x="4196" y="1161"/>
                </a:lnTo>
                <a:lnTo>
                  <a:pt x="4203" y="1152"/>
                </a:lnTo>
                <a:close/>
                <a:moveTo>
                  <a:pt x="4218" y="1174"/>
                </a:moveTo>
                <a:lnTo>
                  <a:pt x="4232" y="1161"/>
                </a:lnTo>
                <a:lnTo>
                  <a:pt x="4239" y="1161"/>
                </a:lnTo>
                <a:lnTo>
                  <a:pt x="4247" y="1152"/>
                </a:lnTo>
                <a:lnTo>
                  <a:pt x="4254" y="1145"/>
                </a:lnTo>
                <a:lnTo>
                  <a:pt x="4261" y="1138"/>
                </a:lnTo>
                <a:lnTo>
                  <a:pt x="4270" y="1138"/>
                </a:lnTo>
                <a:lnTo>
                  <a:pt x="4270" y="1131"/>
                </a:lnTo>
                <a:lnTo>
                  <a:pt x="4277" y="1131"/>
                </a:lnTo>
                <a:lnTo>
                  <a:pt x="4292" y="1123"/>
                </a:lnTo>
                <a:lnTo>
                  <a:pt x="4292" y="1116"/>
                </a:lnTo>
                <a:lnTo>
                  <a:pt x="4299" y="1116"/>
                </a:lnTo>
                <a:lnTo>
                  <a:pt x="4292" y="1123"/>
                </a:lnTo>
                <a:lnTo>
                  <a:pt x="4292" y="1138"/>
                </a:lnTo>
                <a:lnTo>
                  <a:pt x="4284" y="1145"/>
                </a:lnTo>
                <a:lnTo>
                  <a:pt x="4277" y="1161"/>
                </a:lnTo>
                <a:lnTo>
                  <a:pt x="4261" y="1174"/>
                </a:lnTo>
                <a:lnTo>
                  <a:pt x="4247" y="1190"/>
                </a:lnTo>
                <a:lnTo>
                  <a:pt x="4210" y="1226"/>
                </a:lnTo>
                <a:lnTo>
                  <a:pt x="4196" y="1248"/>
                </a:lnTo>
                <a:lnTo>
                  <a:pt x="4181" y="1264"/>
                </a:lnTo>
                <a:lnTo>
                  <a:pt x="4181" y="1257"/>
                </a:lnTo>
                <a:lnTo>
                  <a:pt x="4174" y="1257"/>
                </a:lnTo>
                <a:lnTo>
                  <a:pt x="4165" y="1241"/>
                </a:lnTo>
                <a:lnTo>
                  <a:pt x="4151" y="1234"/>
                </a:lnTo>
                <a:lnTo>
                  <a:pt x="4143" y="1226"/>
                </a:lnTo>
                <a:lnTo>
                  <a:pt x="4143" y="1219"/>
                </a:lnTo>
                <a:lnTo>
                  <a:pt x="4151" y="1212"/>
                </a:lnTo>
                <a:lnTo>
                  <a:pt x="4158" y="1205"/>
                </a:lnTo>
                <a:lnTo>
                  <a:pt x="4165" y="1205"/>
                </a:lnTo>
                <a:lnTo>
                  <a:pt x="4181" y="1190"/>
                </a:lnTo>
                <a:lnTo>
                  <a:pt x="4196" y="1183"/>
                </a:lnTo>
                <a:lnTo>
                  <a:pt x="4218" y="1174"/>
                </a:lnTo>
                <a:close/>
                <a:moveTo>
                  <a:pt x="4299" y="1367"/>
                </a:moveTo>
                <a:lnTo>
                  <a:pt x="4299" y="1375"/>
                </a:lnTo>
                <a:lnTo>
                  <a:pt x="4292" y="1382"/>
                </a:lnTo>
                <a:lnTo>
                  <a:pt x="4292" y="1375"/>
                </a:lnTo>
                <a:lnTo>
                  <a:pt x="4299" y="1367"/>
                </a:lnTo>
                <a:close/>
                <a:moveTo>
                  <a:pt x="4277" y="1264"/>
                </a:moveTo>
                <a:lnTo>
                  <a:pt x="4277" y="1270"/>
                </a:lnTo>
                <a:lnTo>
                  <a:pt x="4270" y="1270"/>
                </a:lnTo>
                <a:lnTo>
                  <a:pt x="4261" y="1270"/>
                </a:lnTo>
                <a:lnTo>
                  <a:pt x="4261" y="1264"/>
                </a:lnTo>
                <a:lnTo>
                  <a:pt x="4270" y="1264"/>
                </a:lnTo>
                <a:lnTo>
                  <a:pt x="4277" y="1264"/>
                </a:lnTo>
                <a:close/>
                <a:moveTo>
                  <a:pt x="4114" y="1094"/>
                </a:moveTo>
                <a:lnTo>
                  <a:pt x="4091" y="1174"/>
                </a:lnTo>
                <a:lnTo>
                  <a:pt x="4091" y="1183"/>
                </a:lnTo>
                <a:lnTo>
                  <a:pt x="4084" y="1183"/>
                </a:lnTo>
                <a:lnTo>
                  <a:pt x="4077" y="1190"/>
                </a:lnTo>
                <a:lnTo>
                  <a:pt x="4069" y="1190"/>
                </a:lnTo>
                <a:lnTo>
                  <a:pt x="4062" y="1190"/>
                </a:lnTo>
                <a:lnTo>
                  <a:pt x="4062" y="1152"/>
                </a:lnTo>
                <a:lnTo>
                  <a:pt x="4069" y="1116"/>
                </a:lnTo>
                <a:lnTo>
                  <a:pt x="4069" y="1078"/>
                </a:lnTo>
                <a:lnTo>
                  <a:pt x="4077" y="1042"/>
                </a:lnTo>
                <a:lnTo>
                  <a:pt x="4091" y="975"/>
                </a:lnTo>
                <a:lnTo>
                  <a:pt x="4100" y="939"/>
                </a:lnTo>
                <a:lnTo>
                  <a:pt x="4107" y="901"/>
                </a:lnTo>
                <a:lnTo>
                  <a:pt x="4107" y="894"/>
                </a:lnTo>
                <a:lnTo>
                  <a:pt x="4107" y="888"/>
                </a:lnTo>
                <a:lnTo>
                  <a:pt x="4107" y="879"/>
                </a:lnTo>
                <a:lnTo>
                  <a:pt x="4114" y="879"/>
                </a:lnTo>
                <a:lnTo>
                  <a:pt x="4114" y="872"/>
                </a:lnTo>
                <a:lnTo>
                  <a:pt x="4120" y="857"/>
                </a:lnTo>
                <a:lnTo>
                  <a:pt x="4120" y="850"/>
                </a:lnTo>
                <a:lnTo>
                  <a:pt x="4120" y="843"/>
                </a:lnTo>
                <a:lnTo>
                  <a:pt x="4120" y="834"/>
                </a:lnTo>
                <a:lnTo>
                  <a:pt x="4120" y="827"/>
                </a:lnTo>
                <a:lnTo>
                  <a:pt x="4120" y="821"/>
                </a:lnTo>
                <a:lnTo>
                  <a:pt x="4120" y="814"/>
                </a:lnTo>
                <a:lnTo>
                  <a:pt x="4129" y="814"/>
                </a:lnTo>
                <a:lnTo>
                  <a:pt x="4129" y="805"/>
                </a:lnTo>
                <a:lnTo>
                  <a:pt x="4143" y="798"/>
                </a:lnTo>
                <a:lnTo>
                  <a:pt x="4136" y="798"/>
                </a:lnTo>
                <a:lnTo>
                  <a:pt x="4129" y="791"/>
                </a:lnTo>
                <a:lnTo>
                  <a:pt x="4129" y="783"/>
                </a:lnTo>
                <a:lnTo>
                  <a:pt x="4129" y="776"/>
                </a:lnTo>
                <a:lnTo>
                  <a:pt x="4129" y="769"/>
                </a:lnTo>
                <a:lnTo>
                  <a:pt x="4136" y="776"/>
                </a:lnTo>
                <a:lnTo>
                  <a:pt x="4143" y="776"/>
                </a:lnTo>
                <a:lnTo>
                  <a:pt x="4151" y="776"/>
                </a:lnTo>
                <a:lnTo>
                  <a:pt x="4158" y="783"/>
                </a:lnTo>
                <a:lnTo>
                  <a:pt x="4165" y="783"/>
                </a:lnTo>
                <a:lnTo>
                  <a:pt x="4165" y="791"/>
                </a:lnTo>
                <a:lnTo>
                  <a:pt x="4174" y="783"/>
                </a:lnTo>
                <a:lnTo>
                  <a:pt x="4174" y="776"/>
                </a:lnTo>
                <a:lnTo>
                  <a:pt x="4174" y="769"/>
                </a:lnTo>
                <a:lnTo>
                  <a:pt x="4181" y="761"/>
                </a:lnTo>
                <a:lnTo>
                  <a:pt x="4181" y="776"/>
                </a:lnTo>
                <a:lnTo>
                  <a:pt x="4174" y="783"/>
                </a:lnTo>
                <a:lnTo>
                  <a:pt x="4174" y="791"/>
                </a:lnTo>
                <a:lnTo>
                  <a:pt x="4174" y="798"/>
                </a:lnTo>
                <a:lnTo>
                  <a:pt x="4174" y="814"/>
                </a:lnTo>
                <a:lnTo>
                  <a:pt x="4174" y="821"/>
                </a:lnTo>
                <a:lnTo>
                  <a:pt x="4165" y="827"/>
                </a:lnTo>
                <a:lnTo>
                  <a:pt x="4151" y="917"/>
                </a:lnTo>
                <a:lnTo>
                  <a:pt x="4136" y="1004"/>
                </a:lnTo>
                <a:lnTo>
                  <a:pt x="4114" y="1094"/>
                </a:lnTo>
                <a:close/>
                <a:moveTo>
                  <a:pt x="4129" y="1337"/>
                </a:moveTo>
                <a:lnTo>
                  <a:pt x="4120" y="1344"/>
                </a:lnTo>
                <a:lnTo>
                  <a:pt x="4120" y="1337"/>
                </a:lnTo>
                <a:lnTo>
                  <a:pt x="4129" y="1337"/>
                </a:lnTo>
                <a:close/>
                <a:moveTo>
                  <a:pt x="4069" y="1375"/>
                </a:moveTo>
                <a:lnTo>
                  <a:pt x="4069" y="1367"/>
                </a:lnTo>
                <a:lnTo>
                  <a:pt x="4069" y="1360"/>
                </a:lnTo>
                <a:lnTo>
                  <a:pt x="4077" y="1360"/>
                </a:lnTo>
                <a:lnTo>
                  <a:pt x="4084" y="1353"/>
                </a:lnTo>
                <a:lnTo>
                  <a:pt x="4084" y="1344"/>
                </a:lnTo>
                <a:lnTo>
                  <a:pt x="4077" y="1344"/>
                </a:lnTo>
                <a:lnTo>
                  <a:pt x="4069" y="1344"/>
                </a:lnTo>
                <a:lnTo>
                  <a:pt x="4069" y="1337"/>
                </a:lnTo>
                <a:lnTo>
                  <a:pt x="4077" y="1337"/>
                </a:lnTo>
                <a:lnTo>
                  <a:pt x="4084" y="1337"/>
                </a:lnTo>
                <a:lnTo>
                  <a:pt x="4100" y="1337"/>
                </a:lnTo>
                <a:lnTo>
                  <a:pt x="4107" y="1344"/>
                </a:lnTo>
                <a:lnTo>
                  <a:pt x="4114" y="1353"/>
                </a:lnTo>
                <a:lnTo>
                  <a:pt x="4114" y="1360"/>
                </a:lnTo>
                <a:lnTo>
                  <a:pt x="4107" y="1360"/>
                </a:lnTo>
                <a:lnTo>
                  <a:pt x="4107" y="1367"/>
                </a:lnTo>
                <a:lnTo>
                  <a:pt x="4107" y="1375"/>
                </a:lnTo>
                <a:lnTo>
                  <a:pt x="4100" y="1375"/>
                </a:lnTo>
                <a:lnTo>
                  <a:pt x="4100" y="1382"/>
                </a:lnTo>
                <a:lnTo>
                  <a:pt x="4091" y="1382"/>
                </a:lnTo>
                <a:lnTo>
                  <a:pt x="4084" y="1382"/>
                </a:lnTo>
                <a:lnTo>
                  <a:pt x="4084" y="1375"/>
                </a:lnTo>
                <a:lnTo>
                  <a:pt x="4069" y="1375"/>
                </a:lnTo>
                <a:close/>
                <a:moveTo>
                  <a:pt x="4091" y="1308"/>
                </a:moveTo>
                <a:lnTo>
                  <a:pt x="4091" y="1315"/>
                </a:lnTo>
                <a:lnTo>
                  <a:pt x="4084" y="1315"/>
                </a:lnTo>
                <a:lnTo>
                  <a:pt x="4084" y="1308"/>
                </a:lnTo>
                <a:lnTo>
                  <a:pt x="4077" y="1308"/>
                </a:lnTo>
                <a:lnTo>
                  <a:pt x="4084" y="1301"/>
                </a:lnTo>
                <a:lnTo>
                  <a:pt x="4084" y="1308"/>
                </a:lnTo>
                <a:lnTo>
                  <a:pt x="4091" y="1308"/>
                </a:lnTo>
                <a:close/>
                <a:moveTo>
                  <a:pt x="3899" y="1396"/>
                </a:moveTo>
                <a:lnTo>
                  <a:pt x="3892" y="1389"/>
                </a:lnTo>
                <a:lnTo>
                  <a:pt x="3885" y="1389"/>
                </a:lnTo>
                <a:lnTo>
                  <a:pt x="3885" y="1382"/>
                </a:lnTo>
                <a:lnTo>
                  <a:pt x="3885" y="1375"/>
                </a:lnTo>
                <a:lnTo>
                  <a:pt x="3892" y="1367"/>
                </a:lnTo>
                <a:lnTo>
                  <a:pt x="3892" y="1360"/>
                </a:lnTo>
                <a:lnTo>
                  <a:pt x="3921" y="1344"/>
                </a:lnTo>
                <a:lnTo>
                  <a:pt x="3959" y="1322"/>
                </a:lnTo>
                <a:lnTo>
                  <a:pt x="4017" y="1293"/>
                </a:lnTo>
                <a:lnTo>
                  <a:pt x="4017" y="1301"/>
                </a:lnTo>
                <a:lnTo>
                  <a:pt x="4011" y="1322"/>
                </a:lnTo>
                <a:lnTo>
                  <a:pt x="3995" y="1337"/>
                </a:lnTo>
                <a:lnTo>
                  <a:pt x="3973" y="1367"/>
                </a:lnTo>
                <a:lnTo>
                  <a:pt x="3950" y="1404"/>
                </a:lnTo>
                <a:lnTo>
                  <a:pt x="3937" y="1418"/>
                </a:lnTo>
                <a:lnTo>
                  <a:pt x="3928" y="1434"/>
                </a:lnTo>
                <a:lnTo>
                  <a:pt x="3921" y="1427"/>
                </a:lnTo>
                <a:lnTo>
                  <a:pt x="3914" y="1427"/>
                </a:lnTo>
                <a:lnTo>
                  <a:pt x="3906" y="1411"/>
                </a:lnTo>
                <a:lnTo>
                  <a:pt x="3906" y="1404"/>
                </a:lnTo>
                <a:lnTo>
                  <a:pt x="3899" y="1396"/>
                </a:lnTo>
                <a:close/>
                <a:moveTo>
                  <a:pt x="3847" y="1899"/>
                </a:moveTo>
                <a:lnTo>
                  <a:pt x="3854" y="1892"/>
                </a:lnTo>
                <a:lnTo>
                  <a:pt x="3854" y="1883"/>
                </a:lnTo>
                <a:lnTo>
                  <a:pt x="3863" y="1883"/>
                </a:lnTo>
                <a:lnTo>
                  <a:pt x="3870" y="1883"/>
                </a:lnTo>
                <a:lnTo>
                  <a:pt x="3870" y="1892"/>
                </a:lnTo>
                <a:lnTo>
                  <a:pt x="3877" y="1892"/>
                </a:lnTo>
                <a:lnTo>
                  <a:pt x="3877" y="1899"/>
                </a:lnTo>
                <a:lnTo>
                  <a:pt x="3877" y="1906"/>
                </a:lnTo>
                <a:lnTo>
                  <a:pt x="3854" y="1906"/>
                </a:lnTo>
                <a:lnTo>
                  <a:pt x="3854" y="1899"/>
                </a:lnTo>
                <a:lnTo>
                  <a:pt x="3847" y="1899"/>
                </a:lnTo>
                <a:close/>
                <a:moveTo>
                  <a:pt x="3671" y="1863"/>
                </a:moveTo>
                <a:lnTo>
                  <a:pt x="3662" y="1863"/>
                </a:lnTo>
                <a:lnTo>
                  <a:pt x="3655" y="1870"/>
                </a:lnTo>
                <a:lnTo>
                  <a:pt x="3648" y="1870"/>
                </a:lnTo>
                <a:lnTo>
                  <a:pt x="3640" y="1870"/>
                </a:lnTo>
                <a:lnTo>
                  <a:pt x="3633" y="1870"/>
                </a:lnTo>
                <a:lnTo>
                  <a:pt x="3633" y="1876"/>
                </a:lnTo>
                <a:lnTo>
                  <a:pt x="3626" y="1876"/>
                </a:lnTo>
                <a:lnTo>
                  <a:pt x="3617" y="1883"/>
                </a:lnTo>
                <a:lnTo>
                  <a:pt x="3611" y="1883"/>
                </a:lnTo>
                <a:lnTo>
                  <a:pt x="3604" y="1883"/>
                </a:lnTo>
                <a:lnTo>
                  <a:pt x="3595" y="1876"/>
                </a:lnTo>
                <a:lnTo>
                  <a:pt x="3588" y="1883"/>
                </a:lnTo>
                <a:lnTo>
                  <a:pt x="3581" y="1883"/>
                </a:lnTo>
                <a:lnTo>
                  <a:pt x="3581" y="1892"/>
                </a:lnTo>
                <a:lnTo>
                  <a:pt x="3566" y="1892"/>
                </a:lnTo>
                <a:lnTo>
                  <a:pt x="3559" y="1892"/>
                </a:lnTo>
                <a:lnTo>
                  <a:pt x="3537" y="1892"/>
                </a:lnTo>
                <a:lnTo>
                  <a:pt x="3514" y="1899"/>
                </a:lnTo>
                <a:lnTo>
                  <a:pt x="3492" y="1906"/>
                </a:lnTo>
                <a:lnTo>
                  <a:pt x="3485" y="1906"/>
                </a:lnTo>
                <a:lnTo>
                  <a:pt x="3478" y="1914"/>
                </a:lnTo>
                <a:lnTo>
                  <a:pt x="3470" y="1914"/>
                </a:lnTo>
                <a:lnTo>
                  <a:pt x="3456" y="1914"/>
                </a:lnTo>
                <a:lnTo>
                  <a:pt x="3441" y="1914"/>
                </a:lnTo>
                <a:lnTo>
                  <a:pt x="3425" y="1914"/>
                </a:lnTo>
                <a:lnTo>
                  <a:pt x="3425" y="1921"/>
                </a:lnTo>
                <a:lnTo>
                  <a:pt x="3418" y="1921"/>
                </a:lnTo>
                <a:lnTo>
                  <a:pt x="3411" y="1921"/>
                </a:lnTo>
                <a:lnTo>
                  <a:pt x="3403" y="1928"/>
                </a:lnTo>
                <a:lnTo>
                  <a:pt x="3396" y="1928"/>
                </a:lnTo>
                <a:lnTo>
                  <a:pt x="3389" y="1928"/>
                </a:lnTo>
                <a:lnTo>
                  <a:pt x="3380" y="1928"/>
                </a:lnTo>
                <a:lnTo>
                  <a:pt x="3367" y="1928"/>
                </a:lnTo>
                <a:lnTo>
                  <a:pt x="3360" y="1928"/>
                </a:lnTo>
                <a:lnTo>
                  <a:pt x="3351" y="1937"/>
                </a:lnTo>
                <a:lnTo>
                  <a:pt x="3344" y="1943"/>
                </a:lnTo>
                <a:lnTo>
                  <a:pt x="3344" y="1937"/>
                </a:lnTo>
                <a:lnTo>
                  <a:pt x="3338" y="1937"/>
                </a:lnTo>
                <a:lnTo>
                  <a:pt x="3329" y="1937"/>
                </a:lnTo>
                <a:lnTo>
                  <a:pt x="3322" y="1943"/>
                </a:lnTo>
                <a:lnTo>
                  <a:pt x="3315" y="1943"/>
                </a:lnTo>
                <a:lnTo>
                  <a:pt x="3307" y="1943"/>
                </a:lnTo>
                <a:lnTo>
                  <a:pt x="3300" y="1950"/>
                </a:lnTo>
                <a:lnTo>
                  <a:pt x="3293" y="1950"/>
                </a:lnTo>
                <a:lnTo>
                  <a:pt x="3284" y="1950"/>
                </a:lnTo>
                <a:lnTo>
                  <a:pt x="3277" y="1957"/>
                </a:lnTo>
                <a:lnTo>
                  <a:pt x="3264" y="1957"/>
                </a:lnTo>
                <a:lnTo>
                  <a:pt x="3255" y="1957"/>
                </a:lnTo>
                <a:lnTo>
                  <a:pt x="3248" y="1966"/>
                </a:lnTo>
                <a:lnTo>
                  <a:pt x="3233" y="1966"/>
                </a:lnTo>
                <a:lnTo>
                  <a:pt x="3210" y="1973"/>
                </a:lnTo>
                <a:lnTo>
                  <a:pt x="3226" y="1966"/>
                </a:lnTo>
                <a:lnTo>
                  <a:pt x="3233" y="1966"/>
                </a:lnTo>
                <a:lnTo>
                  <a:pt x="3255" y="1957"/>
                </a:lnTo>
                <a:lnTo>
                  <a:pt x="3300" y="1943"/>
                </a:lnTo>
                <a:lnTo>
                  <a:pt x="3389" y="1914"/>
                </a:lnTo>
                <a:lnTo>
                  <a:pt x="3485" y="1876"/>
                </a:lnTo>
                <a:lnTo>
                  <a:pt x="3530" y="1863"/>
                </a:lnTo>
                <a:lnTo>
                  <a:pt x="3574" y="1847"/>
                </a:lnTo>
                <a:lnTo>
                  <a:pt x="3581" y="1847"/>
                </a:lnTo>
                <a:lnTo>
                  <a:pt x="3588" y="1847"/>
                </a:lnTo>
                <a:lnTo>
                  <a:pt x="3595" y="1840"/>
                </a:lnTo>
                <a:lnTo>
                  <a:pt x="3604" y="1840"/>
                </a:lnTo>
                <a:lnTo>
                  <a:pt x="3611" y="1840"/>
                </a:lnTo>
                <a:lnTo>
                  <a:pt x="3617" y="1840"/>
                </a:lnTo>
                <a:lnTo>
                  <a:pt x="3626" y="1840"/>
                </a:lnTo>
                <a:lnTo>
                  <a:pt x="3626" y="1832"/>
                </a:lnTo>
                <a:lnTo>
                  <a:pt x="3633" y="1832"/>
                </a:lnTo>
                <a:lnTo>
                  <a:pt x="3640" y="1832"/>
                </a:lnTo>
                <a:lnTo>
                  <a:pt x="3648" y="1832"/>
                </a:lnTo>
                <a:lnTo>
                  <a:pt x="3648" y="1825"/>
                </a:lnTo>
                <a:lnTo>
                  <a:pt x="3671" y="1818"/>
                </a:lnTo>
                <a:lnTo>
                  <a:pt x="3684" y="1809"/>
                </a:lnTo>
                <a:lnTo>
                  <a:pt x="3729" y="1796"/>
                </a:lnTo>
                <a:lnTo>
                  <a:pt x="3767" y="1780"/>
                </a:lnTo>
                <a:lnTo>
                  <a:pt x="3789" y="1773"/>
                </a:lnTo>
                <a:lnTo>
                  <a:pt x="3810" y="1767"/>
                </a:lnTo>
                <a:lnTo>
                  <a:pt x="3803" y="1773"/>
                </a:lnTo>
                <a:lnTo>
                  <a:pt x="3796" y="1773"/>
                </a:lnTo>
                <a:lnTo>
                  <a:pt x="3796" y="1780"/>
                </a:lnTo>
                <a:lnTo>
                  <a:pt x="3796" y="1789"/>
                </a:lnTo>
                <a:lnTo>
                  <a:pt x="3796" y="1796"/>
                </a:lnTo>
                <a:lnTo>
                  <a:pt x="3796" y="1809"/>
                </a:lnTo>
                <a:lnTo>
                  <a:pt x="3796" y="1825"/>
                </a:lnTo>
                <a:lnTo>
                  <a:pt x="3796" y="1832"/>
                </a:lnTo>
                <a:lnTo>
                  <a:pt x="3789" y="1840"/>
                </a:lnTo>
                <a:lnTo>
                  <a:pt x="3780" y="1840"/>
                </a:lnTo>
                <a:lnTo>
                  <a:pt x="3774" y="1847"/>
                </a:lnTo>
                <a:lnTo>
                  <a:pt x="3767" y="1840"/>
                </a:lnTo>
                <a:lnTo>
                  <a:pt x="3758" y="1840"/>
                </a:lnTo>
                <a:lnTo>
                  <a:pt x="3751" y="1840"/>
                </a:lnTo>
                <a:lnTo>
                  <a:pt x="3744" y="1840"/>
                </a:lnTo>
                <a:lnTo>
                  <a:pt x="3736" y="1847"/>
                </a:lnTo>
                <a:lnTo>
                  <a:pt x="3729" y="1847"/>
                </a:lnTo>
                <a:lnTo>
                  <a:pt x="3722" y="1847"/>
                </a:lnTo>
                <a:lnTo>
                  <a:pt x="3722" y="1854"/>
                </a:lnTo>
                <a:lnTo>
                  <a:pt x="3714" y="1854"/>
                </a:lnTo>
                <a:lnTo>
                  <a:pt x="3707" y="1854"/>
                </a:lnTo>
                <a:lnTo>
                  <a:pt x="3700" y="1863"/>
                </a:lnTo>
                <a:lnTo>
                  <a:pt x="3691" y="1863"/>
                </a:lnTo>
                <a:lnTo>
                  <a:pt x="3671" y="1863"/>
                </a:lnTo>
                <a:close/>
                <a:moveTo>
                  <a:pt x="3677" y="1973"/>
                </a:moveTo>
                <a:lnTo>
                  <a:pt x="3677" y="1979"/>
                </a:lnTo>
                <a:lnTo>
                  <a:pt x="3671" y="1979"/>
                </a:lnTo>
                <a:lnTo>
                  <a:pt x="3662" y="1979"/>
                </a:lnTo>
                <a:lnTo>
                  <a:pt x="3662" y="1973"/>
                </a:lnTo>
                <a:lnTo>
                  <a:pt x="3671" y="1973"/>
                </a:lnTo>
                <a:lnTo>
                  <a:pt x="3677" y="1973"/>
                </a:lnTo>
                <a:close/>
                <a:moveTo>
                  <a:pt x="3626" y="2328"/>
                </a:moveTo>
                <a:lnTo>
                  <a:pt x="3633" y="2319"/>
                </a:lnTo>
                <a:lnTo>
                  <a:pt x="3633" y="2335"/>
                </a:lnTo>
                <a:lnTo>
                  <a:pt x="3633" y="2342"/>
                </a:lnTo>
                <a:lnTo>
                  <a:pt x="3626" y="2350"/>
                </a:lnTo>
                <a:lnTo>
                  <a:pt x="3617" y="2350"/>
                </a:lnTo>
                <a:lnTo>
                  <a:pt x="3617" y="2342"/>
                </a:lnTo>
                <a:lnTo>
                  <a:pt x="3617" y="2335"/>
                </a:lnTo>
                <a:lnTo>
                  <a:pt x="3626" y="2328"/>
                </a:lnTo>
                <a:close/>
                <a:moveTo>
                  <a:pt x="3552" y="2350"/>
                </a:moveTo>
                <a:lnTo>
                  <a:pt x="3552" y="2357"/>
                </a:lnTo>
                <a:lnTo>
                  <a:pt x="3544" y="2357"/>
                </a:lnTo>
                <a:lnTo>
                  <a:pt x="3537" y="2357"/>
                </a:lnTo>
                <a:lnTo>
                  <a:pt x="3530" y="2350"/>
                </a:lnTo>
                <a:lnTo>
                  <a:pt x="3530" y="2342"/>
                </a:lnTo>
                <a:lnTo>
                  <a:pt x="3537" y="2342"/>
                </a:lnTo>
                <a:lnTo>
                  <a:pt x="3544" y="2342"/>
                </a:lnTo>
                <a:lnTo>
                  <a:pt x="3552" y="2342"/>
                </a:lnTo>
                <a:lnTo>
                  <a:pt x="3559" y="2335"/>
                </a:lnTo>
                <a:lnTo>
                  <a:pt x="3552" y="2350"/>
                </a:lnTo>
                <a:close/>
                <a:moveTo>
                  <a:pt x="3559" y="2386"/>
                </a:moveTo>
                <a:lnTo>
                  <a:pt x="3559" y="2393"/>
                </a:lnTo>
                <a:lnTo>
                  <a:pt x="3552" y="2393"/>
                </a:lnTo>
                <a:lnTo>
                  <a:pt x="3544" y="2402"/>
                </a:lnTo>
                <a:lnTo>
                  <a:pt x="3537" y="2386"/>
                </a:lnTo>
                <a:lnTo>
                  <a:pt x="3559" y="2386"/>
                </a:lnTo>
                <a:close/>
                <a:moveTo>
                  <a:pt x="3210" y="2453"/>
                </a:moveTo>
                <a:lnTo>
                  <a:pt x="3210" y="2445"/>
                </a:lnTo>
                <a:lnTo>
                  <a:pt x="3204" y="2445"/>
                </a:lnTo>
                <a:lnTo>
                  <a:pt x="3219" y="2438"/>
                </a:lnTo>
                <a:lnTo>
                  <a:pt x="3219" y="2431"/>
                </a:lnTo>
                <a:lnTo>
                  <a:pt x="3226" y="2431"/>
                </a:lnTo>
                <a:lnTo>
                  <a:pt x="3226" y="2438"/>
                </a:lnTo>
                <a:lnTo>
                  <a:pt x="3233" y="2438"/>
                </a:lnTo>
                <a:lnTo>
                  <a:pt x="3233" y="2445"/>
                </a:lnTo>
                <a:lnTo>
                  <a:pt x="3241" y="2445"/>
                </a:lnTo>
                <a:lnTo>
                  <a:pt x="3248" y="2445"/>
                </a:lnTo>
                <a:lnTo>
                  <a:pt x="3248" y="2438"/>
                </a:lnTo>
                <a:lnTo>
                  <a:pt x="3248" y="2431"/>
                </a:lnTo>
                <a:lnTo>
                  <a:pt x="3241" y="2431"/>
                </a:lnTo>
                <a:lnTo>
                  <a:pt x="3233" y="2424"/>
                </a:lnTo>
                <a:lnTo>
                  <a:pt x="3241" y="2424"/>
                </a:lnTo>
                <a:lnTo>
                  <a:pt x="3241" y="2416"/>
                </a:lnTo>
                <a:lnTo>
                  <a:pt x="3248" y="2416"/>
                </a:lnTo>
                <a:lnTo>
                  <a:pt x="3255" y="2416"/>
                </a:lnTo>
                <a:lnTo>
                  <a:pt x="3264" y="2409"/>
                </a:lnTo>
                <a:lnTo>
                  <a:pt x="3271" y="2402"/>
                </a:lnTo>
                <a:lnTo>
                  <a:pt x="3277" y="2402"/>
                </a:lnTo>
                <a:lnTo>
                  <a:pt x="3284" y="2409"/>
                </a:lnTo>
                <a:lnTo>
                  <a:pt x="3293" y="2409"/>
                </a:lnTo>
                <a:lnTo>
                  <a:pt x="3300" y="2402"/>
                </a:lnTo>
                <a:lnTo>
                  <a:pt x="3315" y="2402"/>
                </a:lnTo>
                <a:lnTo>
                  <a:pt x="3322" y="2393"/>
                </a:lnTo>
                <a:lnTo>
                  <a:pt x="3329" y="2393"/>
                </a:lnTo>
                <a:lnTo>
                  <a:pt x="3329" y="2402"/>
                </a:lnTo>
                <a:lnTo>
                  <a:pt x="3329" y="2409"/>
                </a:lnTo>
                <a:lnTo>
                  <a:pt x="3329" y="2416"/>
                </a:lnTo>
                <a:lnTo>
                  <a:pt x="3338" y="2416"/>
                </a:lnTo>
                <a:lnTo>
                  <a:pt x="3344" y="2409"/>
                </a:lnTo>
                <a:lnTo>
                  <a:pt x="3351" y="2402"/>
                </a:lnTo>
                <a:lnTo>
                  <a:pt x="3360" y="2402"/>
                </a:lnTo>
                <a:lnTo>
                  <a:pt x="3367" y="2402"/>
                </a:lnTo>
                <a:lnTo>
                  <a:pt x="3374" y="2393"/>
                </a:lnTo>
                <a:lnTo>
                  <a:pt x="3380" y="2393"/>
                </a:lnTo>
                <a:lnTo>
                  <a:pt x="3389" y="2393"/>
                </a:lnTo>
                <a:lnTo>
                  <a:pt x="3434" y="2386"/>
                </a:lnTo>
                <a:lnTo>
                  <a:pt x="3441" y="2393"/>
                </a:lnTo>
                <a:lnTo>
                  <a:pt x="3456" y="2393"/>
                </a:lnTo>
                <a:lnTo>
                  <a:pt x="3463" y="2393"/>
                </a:lnTo>
                <a:lnTo>
                  <a:pt x="3470" y="2393"/>
                </a:lnTo>
                <a:lnTo>
                  <a:pt x="3478" y="2386"/>
                </a:lnTo>
                <a:lnTo>
                  <a:pt x="3492" y="2386"/>
                </a:lnTo>
                <a:lnTo>
                  <a:pt x="3492" y="2393"/>
                </a:lnTo>
                <a:lnTo>
                  <a:pt x="3499" y="2393"/>
                </a:lnTo>
                <a:lnTo>
                  <a:pt x="3499" y="2402"/>
                </a:lnTo>
                <a:lnTo>
                  <a:pt x="3492" y="2402"/>
                </a:lnTo>
                <a:lnTo>
                  <a:pt x="3485" y="2402"/>
                </a:lnTo>
                <a:lnTo>
                  <a:pt x="3478" y="2402"/>
                </a:lnTo>
                <a:lnTo>
                  <a:pt x="3470" y="2402"/>
                </a:lnTo>
                <a:lnTo>
                  <a:pt x="3456" y="2402"/>
                </a:lnTo>
                <a:lnTo>
                  <a:pt x="3447" y="2409"/>
                </a:lnTo>
                <a:lnTo>
                  <a:pt x="3441" y="2416"/>
                </a:lnTo>
                <a:lnTo>
                  <a:pt x="3434" y="2416"/>
                </a:lnTo>
                <a:lnTo>
                  <a:pt x="3425" y="2416"/>
                </a:lnTo>
                <a:lnTo>
                  <a:pt x="3418" y="2416"/>
                </a:lnTo>
                <a:lnTo>
                  <a:pt x="3411" y="2416"/>
                </a:lnTo>
                <a:lnTo>
                  <a:pt x="3403" y="2416"/>
                </a:lnTo>
                <a:lnTo>
                  <a:pt x="3403" y="2424"/>
                </a:lnTo>
                <a:lnTo>
                  <a:pt x="3396" y="2424"/>
                </a:lnTo>
                <a:lnTo>
                  <a:pt x="3374" y="2424"/>
                </a:lnTo>
                <a:lnTo>
                  <a:pt x="3367" y="2431"/>
                </a:lnTo>
                <a:lnTo>
                  <a:pt x="3360" y="2438"/>
                </a:lnTo>
                <a:lnTo>
                  <a:pt x="3351" y="2438"/>
                </a:lnTo>
                <a:lnTo>
                  <a:pt x="3344" y="2445"/>
                </a:lnTo>
                <a:lnTo>
                  <a:pt x="3322" y="2445"/>
                </a:lnTo>
                <a:lnTo>
                  <a:pt x="3307" y="2445"/>
                </a:lnTo>
                <a:lnTo>
                  <a:pt x="3264" y="2453"/>
                </a:lnTo>
                <a:lnTo>
                  <a:pt x="3248" y="2453"/>
                </a:lnTo>
                <a:lnTo>
                  <a:pt x="3226" y="2460"/>
                </a:lnTo>
                <a:lnTo>
                  <a:pt x="3219" y="2460"/>
                </a:lnTo>
                <a:lnTo>
                  <a:pt x="3219" y="2453"/>
                </a:lnTo>
                <a:lnTo>
                  <a:pt x="3210" y="2453"/>
                </a:lnTo>
                <a:close/>
                <a:moveTo>
                  <a:pt x="3114" y="1485"/>
                </a:moveTo>
                <a:lnTo>
                  <a:pt x="3107" y="1478"/>
                </a:lnTo>
                <a:lnTo>
                  <a:pt x="3107" y="1470"/>
                </a:lnTo>
                <a:lnTo>
                  <a:pt x="3107" y="1463"/>
                </a:lnTo>
                <a:lnTo>
                  <a:pt x="3114" y="1463"/>
                </a:lnTo>
                <a:lnTo>
                  <a:pt x="3123" y="1470"/>
                </a:lnTo>
                <a:lnTo>
                  <a:pt x="3123" y="1478"/>
                </a:lnTo>
                <a:lnTo>
                  <a:pt x="3130" y="1478"/>
                </a:lnTo>
                <a:lnTo>
                  <a:pt x="3130" y="1485"/>
                </a:lnTo>
                <a:lnTo>
                  <a:pt x="3137" y="1485"/>
                </a:lnTo>
                <a:lnTo>
                  <a:pt x="3145" y="1485"/>
                </a:lnTo>
                <a:lnTo>
                  <a:pt x="3145" y="1478"/>
                </a:lnTo>
                <a:lnTo>
                  <a:pt x="3152" y="1478"/>
                </a:lnTo>
                <a:lnTo>
                  <a:pt x="3166" y="1492"/>
                </a:lnTo>
                <a:lnTo>
                  <a:pt x="3181" y="1507"/>
                </a:lnTo>
                <a:lnTo>
                  <a:pt x="3210" y="1537"/>
                </a:lnTo>
                <a:lnTo>
                  <a:pt x="3233" y="1566"/>
                </a:lnTo>
                <a:lnTo>
                  <a:pt x="3264" y="1597"/>
                </a:lnTo>
                <a:lnTo>
                  <a:pt x="3264" y="1603"/>
                </a:lnTo>
                <a:lnTo>
                  <a:pt x="3271" y="1610"/>
                </a:lnTo>
                <a:lnTo>
                  <a:pt x="3271" y="1619"/>
                </a:lnTo>
                <a:lnTo>
                  <a:pt x="3271" y="1626"/>
                </a:lnTo>
                <a:lnTo>
                  <a:pt x="3264" y="1626"/>
                </a:lnTo>
                <a:lnTo>
                  <a:pt x="3255" y="1626"/>
                </a:lnTo>
                <a:lnTo>
                  <a:pt x="3248" y="1626"/>
                </a:lnTo>
                <a:lnTo>
                  <a:pt x="3241" y="1626"/>
                </a:lnTo>
                <a:lnTo>
                  <a:pt x="3233" y="1619"/>
                </a:lnTo>
                <a:lnTo>
                  <a:pt x="3226" y="1610"/>
                </a:lnTo>
                <a:lnTo>
                  <a:pt x="3219" y="1603"/>
                </a:lnTo>
                <a:lnTo>
                  <a:pt x="3210" y="1603"/>
                </a:lnTo>
                <a:lnTo>
                  <a:pt x="3188" y="1574"/>
                </a:lnTo>
                <a:lnTo>
                  <a:pt x="3166" y="1552"/>
                </a:lnTo>
                <a:lnTo>
                  <a:pt x="3145" y="1523"/>
                </a:lnTo>
                <a:lnTo>
                  <a:pt x="3130" y="1507"/>
                </a:lnTo>
                <a:lnTo>
                  <a:pt x="3123" y="1500"/>
                </a:lnTo>
                <a:lnTo>
                  <a:pt x="3123" y="1492"/>
                </a:lnTo>
                <a:lnTo>
                  <a:pt x="3114" y="1485"/>
                </a:lnTo>
                <a:close/>
                <a:moveTo>
                  <a:pt x="3255" y="1322"/>
                </a:moveTo>
                <a:lnTo>
                  <a:pt x="3248" y="1331"/>
                </a:lnTo>
                <a:lnTo>
                  <a:pt x="3248" y="1337"/>
                </a:lnTo>
                <a:lnTo>
                  <a:pt x="3241" y="1337"/>
                </a:lnTo>
                <a:lnTo>
                  <a:pt x="3233" y="1344"/>
                </a:lnTo>
                <a:lnTo>
                  <a:pt x="3226" y="1353"/>
                </a:lnTo>
                <a:lnTo>
                  <a:pt x="3219" y="1360"/>
                </a:lnTo>
                <a:lnTo>
                  <a:pt x="3210" y="1367"/>
                </a:lnTo>
                <a:lnTo>
                  <a:pt x="3204" y="1367"/>
                </a:lnTo>
                <a:lnTo>
                  <a:pt x="3197" y="1375"/>
                </a:lnTo>
                <a:lnTo>
                  <a:pt x="3188" y="1375"/>
                </a:lnTo>
                <a:lnTo>
                  <a:pt x="3181" y="1375"/>
                </a:lnTo>
                <a:lnTo>
                  <a:pt x="3188" y="1367"/>
                </a:lnTo>
                <a:lnTo>
                  <a:pt x="3197" y="1360"/>
                </a:lnTo>
                <a:lnTo>
                  <a:pt x="3204" y="1353"/>
                </a:lnTo>
                <a:lnTo>
                  <a:pt x="3219" y="1344"/>
                </a:lnTo>
                <a:lnTo>
                  <a:pt x="3226" y="1337"/>
                </a:lnTo>
                <a:lnTo>
                  <a:pt x="3241" y="1331"/>
                </a:lnTo>
                <a:lnTo>
                  <a:pt x="3248" y="1322"/>
                </a:lnTo>
                <a:lnTo>
                  <a:pt x="3248" y="1315"/>
                </a:lnTo>
                <a:lnTo>
                  <a:pt x="3255" y="1315"/>
                </a:lnTo>
                <a:lnTo>
                  <a:pt x="3255" y="1322"/>
                </a:lnTo>
                <a:close/>
                <a:moveTo>
                  <a:pt x="3264" y="1337"/>
                </a:moveTo>
                <a:lnTo>
                  <a:pt x="3271" y="1344"/>
                </a:lnTo>
                <a:lnTo>
                  <a:pt x="3264" y="1344"/>
                </a:lnTo>
                <a:lnTo>
                  <a:pt x="3255" y="1344"/>
                </a:lnTo>
                <a:lnTo>
                  <a:pt x="3255" y="1337"/>
                </a:lnTo>
                <a:lnTo>
                  <a:pt x="3264" y="1337"/>
                </a:lnTo>
                <a:close/>
                <a:moveTo>
                  <a:pt x="3241" y="1360"/>
                </a:moveTo>
                <a:lnTo>
                  <a:pt x="3233" y="1367"/>
                </a:lnTo>
                <a:lnTo>
                  <a:pt x="3233" y="1360"/>
                </a:lnTo>
                <a:lnTo>
                  <a:pt x="3241" y="1360"/>
                </a:lnTo>
                <a:close/>
                <a:moveTo>
                  <a:pt x="3188" y="1322"/>
                </a:moveTo>
                <a:lnTo>
                  <a:pt x="3174" y="1322"/>
                </a:lnTo>
                <a:lnTo>
                  <a:pt x="3174" y="1315"/>
                </a:lnTo>
                <a:lnTo>
                  <a:pt x="3181" y="1315"/>
                </a:lnTo>
                <a:lnTo>
                  <a:pt x="3188" y="1315"/>
                </a:lnTo>
                <a:lnTo>
                  <a:pt x="3188" y="1322"/>
                </a:lnTo>
                <a:close/>
                <a:moveTo>
                  <a:pt x="3152" y="2445"/>
                </a:moveTo>
                <a:lnTo>
                  <a:pt x="3152" y="2438"/>
                </a:lnTo>
                <a:lnTo>
                  <a:pt x="3159" y="2438"/>
                </a:lnTo>
                <a:lnTo>
                  <a:pt x="3166" y="2438"/>
                </a:lnTo>
                <a:lnTo>
                  <a:pt x="3174" y="2438"/>
                </a:lnTo>
                <a:lnTo>
                  <a:pt x="3174" y="2453"/>
                </a:lnTo>
                <a:lnTo>
                  <a:pt x="3166" y="2453"/>
                </a:lnTo>
                <a:lnTo>
                  <a:pt x="3159" y="2453"/>
                </a:lnTo>
                <a:lnTo>
                  <a:pt x="3152" y="2453"/>
                </a:lnTo>
                <a:lnTo>
                  <a:pt x="3145" y="2445"/>
                </a:lnTo>
                <a:lnTo>
                  <a:pt x="3152" y="2445"/>
                </a:lnTo>
                <a:close/>
                <a:moveTo>
                  <a:pt x="3174" y="2460"/>
                </a:moveTo>
                <a:lnTo>
                  <a:pt x="3181" y="2460"/>
                </a:lnTo>
                <a:lnTo>
                  <a:pt x="3188" y="2460"/>
                </a:lnTo>
                <a:lnTo>
                  <a:pt x="3188" y="2467"/>
                </a:lnTo>
                <a:lnTo>
                  <a:pt x="3174" y="2467"/>
                </a:lnTo>
                <a:lnTo>
                  <a:pt x="3174" y="2460"/>
                </a:lnTo>
                <a:close/>
                <a:moveTo>
                  <a:pt x="3181" y="1744"/>
                </a:moveTo>
                <a:lnTo>
                  <a:pt x="3174" y="1736"/>
                </a:lnTo>
                <a:lnTo>
                  <a:pt x="3181" y="1729"/>
                </a:lnTo>
                <a:lnTo>
                  <a:pt x="3188" y="1722"/>
                </a:lnTo>
                <a:lnTo>
                  <a:pt x="3197" y="1713"/>
                </a:lnTo>
                <a:lnTo>
                  <a:pt x="3204" y="1713"/>
                </a:lnTo>
                <a:lnTo>
                  <a:pt x="3219" y="1706"/>
                </a:lnTo>
                <a:lnTo>
                  <a:pt x="3241" y="1706"/>
                </a:lnTo>
                <a:lnTo>
                  <a:pt x="3241" y="1713"/>
                </a:lnTo>
                <a:lnTo>
                  <a:pt x="3241" y="1722"/>
                </a:lnTo>
                <a:lnTo>
                  <a:pt x="3241" y="1729"/>
                </a:lnTo>
                <a:lnTo>
                  <a:pt x="3241" y="1736"/>
                </a:lnTo>
                <a:lnTo>
                  <a:pt x="3248" y="1751"/>
                </a:lnTo>
                <a:lnTo>
                  <a:pt x="3255" y="1758"/>
                </a:lnTo>
                <a:lnTo>
                  <a:pt x="3233" y="1758"/>
                </a:lnTo>
                <a:lnTo>
                  <a:pt x="3210" y="1751"/>
                </a:lnTo>
                <a:lnTo>
                  <a:pt x="3197" y="1751"/>
                </a:lnTo>
                <a:lnTo>
                  <a:pt x="3188" y="1744"/>
                </a:lnTo>
                <a:lnTo>
                  <a:pt x="3181" y="1744"/>
                </a:lnTo>
                <a:close/>
                <a:moveTo>
                  <a:pt x="3411" y="2357"/>
                </a:moveTo>
                <a:lnTo>
                  <a:pt x="3418" y="2357"/>
                </a:lnTo>
                <a:lnTo>
                  <a:pt x="3425" y="2364"/>
                </a:lnTo>
                <a:lnTo>
                  <a:pt x="3434" y="2364"/>
                </a:lnTo>
                <a:lnTo>
                  <a:pt x="3425" y="2371"/>
                </a:lnTo>
                <a:lnTo>
                  <a:pt x="3425" y="2379"/>
                </a:lnTo>
                <a:lnTo>
                  <a:pt x="3418" y="2379"/>
                </a:lnTo>
                <a:lnTo>
                  <a:pt x="3418" y="2371"/>
                </a:lnTo>
                <a:lnTo>
                  <a:pt x="3418" y="2364"/>
                </a:lnTo>
                <a:lnTo>
                  <a:pt x="3411" y="2357"/>
                </a:lnTo>
                <a:close/>
                <a:moveTo>
                  <a:pt x="3492" y="2371"/>
                </a:moveTo>
                <a:lnTo>
                  <a:pt x="3485" y="2364"/>
                </a:lnTo>
                <a:lnTo>
                  <a:pt x="3478" y="2364"/>
                </a:lnTo>
                <a:lnTo>
                  <a:pt x="3478" y="2357"/>
                </a:lnTo>
                <a:lnTo>
                  <a:pt x="3478" y="2350"/>
                </a:lnTo>
                <a:lnTo>
                  <a:pt x="3485" y="2350"/>
                </a:lnTo>
                <a:lnTo>
                  <a:pt x="3492" y="2350"/>
                </a:lnTo>
                <a:lnTo>
                  <a:pt x="3499" y="2350"/>
                </a:lnTo>
                <a:lnTo>
                  <a:pt x="3508" y="2350"/>
                </a:lnTo>
                <a:lnTo>
                  <a:pt x="3514" y="2350"/>
                </a:lnTo>
                <a:lnTo>
                  <a:pt x="3521" y="2357"/>
                </a:lnTo>
                <a:lnTo>
                  <a:pt x="3521" y="2364"/>
                </a:lnTo>
                <a:lnTo>
                  <a:pt x="3514" y="2371"/>
                </a:lnTo>
                <a:lnTo>
                  <a:pt x="3508" y="2371"/>
                </a:lnTo>
                <a:lnTo>
                  <a:pt x="3499" y="2371"/>
                </a:lnTo>
                <a:lnTo>
                  <a:pt x="3492" y="2371"/>
                </a:lnTo>
                <a:close/>
                <a:moveTo>
                  <a:pt x="3300" y="1308"/>
                </a:moveTo>
                <a:lnTo>
                  <a:pt x="3293" y="1286"/>
                </a:lnTo>
                <a:lnTo>
                  <a:pt x="3300" y="1286"/>
                </a:lnTo>
                <a:lnTo>
                  <a:pt x="3300" y="1308"/>
                </a:lnTo>
                <a:close/>
                <a:moveTo>
                  <a:pt x="3307" y="1773"/>
                </a:moveTo>
                <a:lnTo>
                  <a:pt x="3315" y="1773"/>
                </a:lnTo>
                <a:lnTo>
                  <a:pt x="3322" y="1780"/>
                </a:lnTo>
                <a:lnTo>
                  <a:pt x="3322" y="1789"/>
                </a:lnTo>
                <a:lnTo>
                  <a:pt x="3315" y="1789"/>
                </a:lnTo>
                <a:lnTo>
                  <a:pt x="3307" y="1780"/>
                </a:lnTo>
                <a:lnTo>
                  <a:pt x="3300" y="1780"/>
                </a:lnTo>
                <a:lnTo>
                  <a:pt x="3300" y="1773"/>
                </a:lnTo>
                <a:lnTo>
                  <a:pt x="3307" y="1773"/>
                </a:lnTo>
                <a:close/>
                <a:moveTo>
                  <a:pt x="3329" y="1331"/>
                </a:moveTo>
                <a:lnTo>
                  <a:pt x="3329" y="1322"/>
                </a:lnTo>
                <a:lnTo>
                  <a:pt x="3322" y="1322"/>
                </a:lnTo>
                <a:lnTo>
                  <a:pt x="3322" y="1315"/>
                </a:lnTo>
                <a:lnTo>
                  <a:pt x="3322" y="1308"/>
                </a:lnTo>
                <a:lnTo>
                  <a:pt x="3322" y="1301"/>
                </a:lnTo>
                <a:lnTo>
                  <a:pt x="3329" y="1293"/>
                </a:lnTo>
                <a:lnTo>
                  <a:pt x="3338" y="1286"/>
                </a:lnTo>
                <a:lnTo>
                  <a:pt x="3338" y="1293"/>
                </a:lnTo>
                <a:lnTo>
                  <a:pt x="3338" y="1301"/>
                </a:lnTo>
                <a:lnTo>
                  <a:pt x="3338" y="1308"/>
                </a:lnTo>
                <a:lnTo>
                  <a:pt x="3344" y="1315"/>
                </a:lnTo>
                <a:lnTo>
                  <a:pt x="3344" y="1322"/>
                </a:lnTo>
                <a:lnTo>
                  <a:pt x="3344" y="1331"/>
                </a:lnTo>
                <a:lnTo>
                  <a:pt x="3344" y="1337"/>
                </a:lnTo>
                <a:lnTo>
                  <a:pt x="3344" y="1344"/>
                </a:lnTo>
                <a:lnTo>
                  <a:pt x="3351" y="1344"/>
                </a:lnTo>
                <a:lnTo>
                  <a:pt x="3360" y="1344"/>
                </a:lnTo>
                <a:lnTo>
                  <a:pt x="3374" y="1367"/>
                </a:lnTo>
                <a:lnTo>
                  <a:pt x="3380" y="1389"/>
                </a:lnTo>
                <a:lnTo>
                  <a:pt x="3389" y="1404"/>
                </a:lnTo>
                <a:lnTo>
                  <a:pt x="3396" y="1427"/>
                </a:lnTo>
                <a:lnTo>
                  <a:pt x="3396" y="1434"/>
                </a:lnTo>
                <a:lnTo>
                  <a:pt x="3396" y="1440"/>
                </a:lnTo>
                <a:lnTo>
                  <a:pt x="3403" y="1449"/>
                </a:lnTo>
                <a:lnTo>
                  <a:pt x="3411" y="1456"/>
                </a:lnTo>
                <a:lnTo>
                  <a:pt x="3411" y="1463"/>
                </a:lnTo>
                <a:lnTo>
                  <a:pt x="3411" y="1470"/>
                </a:lnTo>
                <a:lnTo>
                  <a:pt x="3425" y="1485"/>
                </a:lnTo>
                <a:lnTo>
                  <a:pt x="3434" y="1507"/>
                </a:lnTo>
                <a:lnTo>
                  <a:pt x="3441" y="1514"/>
                </a:lnTo>
                <a:lnTo>
                  <a:pt x="3441" y="1523"/>
                </a:lnTo>
                <a:lnTo>
                  <a:pt x="3441" y="1530"/>
                </a:lnTo>
                <a:lnTo>
                  <a:pt x="3441" y="1537"/>
                </a:lnTo>
                <a:lnTo>
                  <a:pt x="3418" y="1537"/>
                </a:lnTo>
                <a:lnTo>
                  <a:pt x="3411" y="1530"/>
                </a:lnTo>
                <a:lnTo>
                  <a:pt x="3411" y="1523"/>
                </a:lnTo>
                <a:lnTo>
                  <a:pt x="3403" y="1523"/>
                </a:lnTo>
                <a:lnTo>
                  <a:pt x="3396" y="1507"/>
                </a:lnTo>
                <a:lnTo>
                  <a:pt x="3396" y="1500"/>
                </a:lnTo>
                <a:lnTo>
                  <a:pt x="3389" y="1485"/>
                </a:lnTo>
                <a:lnTo>
                  <a:pt x="3380" y="1470"/>
                </a:lnTo>
                <a:lnTo>
                  <a:pt x="3374" y="1463"/>
                </a:lnTo>
                <a:lnTo>
                  <a:pt x="3374" y="1449"/>
                </a:lnTo>
                <a:lnTo>
                  <a:pt x="3367" y="1440"/>
                </a:lnTo>
                <a:lnTo>
                  <a:pt x="3360" y="1427"/>
                </a:lnTo>
                <a:lnTo>
                  <a:pt x="3344" y="1418"/>
                </a:lnTo>
                <a:lnTo>
                  <a:pt x="3344" y="1404"/>
                </a:lnTo>
                <a:lnTo>
                  <a:pt x="3338" y="1396"/>
                </a:lnTo>
                <a:lnTo>
                  <a:pt x="3338" y="1382"/>
                </a:lnTo>
                <a:lnTo>
                  <a:pt x="3338" y="1375"/>
                </a:lnTo>
                <a:lnTo>
                  <a:pt x="3329" y="1375"/>
                </a:lnTo>
                <a:lnTo>
                  <a:pt x="3322" y="1360"/>
                </a:lnTo>
                <a:lnTo>
                  <a:pt x="3322" y="1353"/>
                </a:lnTo>
                <a:lnTo>
                  <a:pt x="3322" y="1344"/>
                </a:lnTo>
                <a:lnTo>
                  <a:pt x="3329" y="1344"/>
                </a:lnTo>
                <a:lnTo>
                  <a:pt x="3338" y="1344"/>
                </a:lnTo>
                <a:lnTo>
                  <a:pt x="3329" y="1331"/>
                </a:lnTo>
                <a:close/>
                <a:moveTo>
                  <a:pt x="3403" y="1640"/>
                </a:moveTo>
                <a:lnTo>
                  <a:pt x="3403" y="1648"/>
                </a:lnTo>
                <a:lnTo>
                  <a:pt x="3403" y="1655"/>
                </a:lnTo>
                <a:lnTo>
                  <a:pt x="3403" y="1662"/>
                </a:lnTo>
                <a:lnTo>
                  <a:pt x="3396" y="1670"/>
                </a:lnTo>
                <a:lnTo>
                  <a:pt x="3389" y="1670"/>
                </a:lnTo>
                <a:lnTo>
                  <a:pt x="3380" y="1670"/>
                </a:lnTo>
                <a:lnTo>
                  <a:pt x="3374" y="1670"/>
                </a:lnTo>
                <a:lnTo>
                  <a:pt x="3367" y="1662"/>
                </a:lnTo>
                <a:lnTo>
                  <a:pt x="3360" y="1662"/>
                </a:lnTo>
                <a:lnTo>
                  <a:pt x="3351" y="1655"/>
                </a:lnTo>
                <a:lnTo>
                  <a:pt x="3344" y="1655"/>
                </a:lnTo>
                <a:lnTo>
                  <a:pt x="3351" y="1648"/>
                </a:lnTo>
                <a:lnTo>
                  <a:pt x="3360" y="1648"/>
                </a:lnTo>
                <a:lnTo>
                  <a:pt x="3367" y="1640"/>
                </a:lnTo>
                <a:lnTo>
                  <a:pt x="3374" y="1640"/>
                </a:lnTo>
                <a:lnTo>
                  <a:pt x="3389" y="1640"/>
                </a:lnTo>
                <a:lnTo>
                  <a:pt x="3396" y="1633"/>
                </a:lnTo>
                <a:lnTo>
                  <a:pt x="3403" y="1640"/>
                </a:lnTo>
                <a:close/>
                <a:moveTo>
                  <a:pt x="3447" y="1693"/>
                </a:moveTo>
                <a:lnTo>
                  <a:pt x="3456" y="1684"/>
                </a:lnTo>
                <a:lnTo>
                  <a:pt x="3463" y="1684"/>
                </a:lnTo>
                <a:lnTo>
                  <a:pt x="3463" y="1693"/>
                </a:lnTo>
                <a:lnTo>
                  <a:pt x="3470" y="1693"/>
                </a:lnTo>
                <a:lnTo>
                  <a:pt x="3470" y="1700"/>
                </a:lnTo>
                <a:lnTo>
                  <a:pt x="3463" y="1700"/>
                </a:lnTo>
                <a:lnTo>
                  <a:pt x="3456" y="1700"/>
                </a:lnTo>
                <a:lnTo>
                  <a:pt x="3456" y="1693"/>
                </a:lnTo>
                <a:lnTo>
                  <a:pt x="3447" y="1693"/>
                </a:lnTo>
                <a:close/>
                <a:moveTo>
                  <a:pt x="3463" y="1138"/>
                </a:moveTo>
                <a:lnTo>
                  <a:pt x="3456" y="1138"/>
                </a:lnTo>
                <a:lnTo>
                  <a:pt x="3447" y="1138"/>
                </a:lnTo>
                <a:lnTo>
                  <a:pt x="3463" y="1123"/>
                </a:lnTo>
                <a:lnTo>
                  <a:pt x="3470" y="1116"/>
                </a:lnTo>
                <a:lnTo>
                  <a:pt x="3478" y="1109"/>
                </a:lnTo>
                <a:lnTo>
                  <a:pt x="3485" y="1109"/>
                </a:lnTo>
                <a:lnTo>
                  <a:pt x="3492" y="1100"/>
                </a:lnTo>
                <a:lnTo>
                  <a:pt x="3499" y="1094"/>
                </a:lnTo>
                <a:lnTo>
                  <a:pt x="3514" y="1094"/>
                </a:lnTo>
                <a:lnTo>
                  <a:pt x="3508" y="1109"/>
                </a:lnTo>
                <a:lnTo>
                  <a:pt x="3499" y="1116"/>
                </a:lnTo>
                <a:lnTo>
                  <a:pt x="3492" y="1116"/>
                </a:lnTo>
                <a:lnTo>
                  <a:pt x="3478" y="1123"/>
                </a:lnTo>
                <a:lnTo>
                  <a:pt x="3470" y="1131"/>
                </a:lnTo>
                <a:lnTo>
                  <a:pt x="3463" y="1138"/>
                </a:lnTo>
                <a:close/>
                <a:moveTo>
                  <a:pt x="3456" y="1212"/>
                </a:moveTo>
                <a:lnTo>
                  <a:pt x="3447" y="1219"/>
                </a:lnTo>
                <a:lnTo>
                  <a:pt x="3447" y="1226"/>
                </a:lnTo>
                <a:lnTo>
                  <a:pt x="3456" y="1226"/>
                </a:lnTo>
                <a:lnTo>
                  <a:pt x="3456" y="1234"/>
                </a:lnTo>
                <a:lnTo>
                  <a:pt x="3447" y="1234"/>
                </a:lnTo>
                <a:lnTo>
                  <a:pt x="3447" y="1226"/>
                </a:lnTo>
                <a:lnTo>
                  <a:pt x="3441" y="1226"/>
                </a:lnTo>
                <a:lnTo>
                  <a:pt x="3441" y="1219"/>
                </a:lnTo>
                <a:lnTo>
                  <a:pt x="3441" y="1212"/>
                </a:lnTo>
                <a:lnTo>
                  <a:pt x="3447" y="1212"/>
                </a:lnTo>
                <a:lnTo>
                  <a:pt x="3456" y="1212"/>
                </a:lnTo>
                <a:close/>
                <a:moveTo>
                  <a:pt x="3574" y="1248"/>
                </a:moveTo>
                <a:lnTo>
                  <a:pt x="3574" y="1234"/>
                </a:lnTo>
                <a:lnTo>
                  <a:pt x="3574" y="1226"/>
                </a:lnTo>
                <a:lnTo>
                  <a:pt x="3581" y="1219"/>
                </a:lnTo>
                <a:lnTo>
                  <a:pt x="3581" y="1212"/>
                </a:lnTo>
                <a:lnTo>
                  <a:pt x="3588" y="1212"/>
                </a:lnTo>
                <a:lnTo>
                  <a:pt x="3595" y="1212"/>
                </a:lnTo>
                <a:lnTo>
                  <a:pt x="3595" y="1205"/>
                </a:lnTo>
                <a:lnTo>
                  <a:pt x="3604" y="1205"/>
                </a:lnTo>
                <a:lnTo>
                  <a:pt x="3604" y="1197"/>
                </a:lnTo>
                <a:lnTo>
                  <a:pt x="3611" y="1197"/>
                </a:lnTo>
                <a:lnTo>
                  <a:pt x="3611" y="1190"/>
                </a:lnTo>
                <a:lnTo>
                  <a:pt x="3617" y="1190"/>
                </a:lnTo>
                <a:lnTo>
                  <a:pt x="3617" y="1197"/>
                </a:lnTo>
                <a:lnTo>
                  <a:pt x="3617" y="1205"/>
                </a:lnTo>
                <a:lnTo>
                  <a:pt x="3617" y="1212"/>
                </a:lnTo>
                <a:lnTo>
                  <a:pt x="3617" y="1219"/>
                </a:lnTo>
                <a:lnTo>
                  <a:pt x="3626" y="1226"/>
                </a:lnTo>
                <a:lnTo>
                  <a:pt x="3633" y="1248"/>
                </a:lnTo>
                <a:lnTo>
                  <a:pt x="3633" y="1279"/>
                </a:lnTo>
                <a:lnTo>
                  <a:pt x="3640" y="1301"/>
                </a:lnTo>
                <a:lnTo>
                  <a:pt x="3640" y="1331"/>
                </a:lnTo>
                <a:lnTo>
                  <a:pt x="3648" y="1382"/>
                </a:lnTo>
                <a:lnTo>
                  <a:pt x="3648" y="1434"/>
                </a:lnTo>
                <a:lnTo>
                  <a:pt x="3640" y="1440"/>
                </a:lnTo>
                <a:lnTo>
                  <a:pt x="3633" y="1440"/>
                </a:lnTo>
                <a:lnTo>
                  <a:pt x="3626" y="1440"/>
                </a:lnTo>
                <a:lnTo>
                  <a:pt x="3617" y="1440"/>
                </a:lnTo>
                <a:lnTo>
                  <a:pt x="3611" y="1440"/>
                </a:lnTo>
                <a:lnTo>
                  <a:pt x="3611" y="1427"/>
                </a:lnTo>
                <a:lnTo>
                  <a:pt x="3617" y="1418"/>
                </a:lnTo>
                <a:lnTo>
                  <a:pt x="3611" y="1404"/>
                </a:lnTo>
                <a:lnTo>
                  <a:pt x="3604" y="1382"/>
                </a:lnTo>
                <a:lnTo>
                  <a:pt x="3604" y="1360"/>
                </a:lnTo>
                <a:lnTo>
                  <a:pt x="3595" y="1344"/>
                </a:lnTo>
                <a:lnTo>
                  <a:pt x="3595" y="1322"/>
                </a:lnTo>
                <a:lnTo>
                  <a:pt x="3588" y="1301"/>
                </a:lnTo>
                <a:lnTo>
                  <a:pt x="3581" y="1279"/>
                </a:lnTo>
                <a:lnTo>
                  <a:pt x="3581" y="1264"/>
                </a:lnTo>
                <a:lnTo>
                  <a:pt x="3581" y="1257"/>
                </a:lnTo>
                <a:lnTo>
                  <a:pt x="3574" y="1248"/>
                </a:lnTo>
                <a:close/>
                <a:moveTo>
                  <a:pt x="3588" y="1183"/>
                </a:moveTo>
                <a:lnTo>
                  <a:pt x="3588" y="1174"/>
                </a:lnTo>
                <a:lnTo>
                  <a:pt x="3595" y="1174"/>
                </a:lnTo>
                <a:lnTo>
                  <a:pt x="3595" y="1183"/>
                </a:lnTo>
                <a:lnTo>
                  <a:pt x="3588" y="1183"/>
                </a:lnTo>
                <a:close/>
                <a:moveTo>
                  <a:pt x="3707" y="1470"/>
                </a:moveTo>
                <a:lnTo>
                  <a:pt x="3729" y="1463"/>
                </a:lnTo>
                <a:lnTo>
                  <a:pt x="3736" y="1456"/>
                </a:lnTo>
                <a:lnTo>
                  <a:pt x="3751" y="1449"/>
                </a:lnTo>
                <a:lnTo>
                  <a:pt x="3758" y="1440"/>
                </a:lnTo>
                <a:lnTo>
                  <a:pt x="3774" y="1440"/>
                </a:lnTo>
                <a:lnTo>
                  <a:pt x="3758" y="1463"/>
                </a:lnTo>
                <a:lnTo>
                  <a:pt x="3751" y="1492"/>
                </a:lnTo>
                <a:lnTo>
                  <a:pt x="3736" y="1514"/>
                </a:lnTo>
                <a:lnTo>
                  <a:pt x="3722" y="1537"/>
                </a:lnTo>
                <a:lnTo>
                  <a:pt x="3722" y="1530"/>
                </a:lnTo>
                <a:lnTo>
                  <a:pt x="3722" y="1523"/>
                </a:lnTo>
                <a:lnTo>
                  <a:pt x="3714" y="1514"/>
                </a:lnTo>
                <a:lnTo>
                  <a:pt x="3707" y="1507"/>
                </a:lnTo>
                <a:lnTo>
                  <a:pt x="3700" y="1500"/>
                </a:lnTo>
                <a:lnTo>
                  <a:pt x="3691" y="1492"/>
                </a:lnTo>
                <a:lnTo>
                  <a:pt x="3684" y="1485"/>
                </a:lnTo>
                <a:lnTo>
                  <a:pt x="3707" y="1470"/>
                </a:lnTo>
                <a:close/>
                <a:moveTo>
                  <a:pt x="3684" y="1058"/>
                </a:moveTo>
                <a:lnTo>
                  <a:pt x="3684" y="1049"/>
                </a:lnTo>
                <a:lnTo>
                  <a:pt x="3700" y="1049"/>
                </a:lnTo>
                <a:lnTo>
                  <a:pt x="3700" y="1058"/>
                </a:lnTo>
                <a:lnTo>
                  <a:pt x="3691" y="1058"/>
                </a:lnTo>
                <a:lnTo>
                  <a:pt x="3684" y="1058"/>
                </a:lnTo>
                <a:close/>
                <a:moveTo>
                  <a:pt x="3722" y="1049"/>
                </a:moveTo>
                <a:lnTo>
                  <a:pt x="3714" y="1049"/>
                </a:lnTo>
                <a:lnTo>
                  <a:pt x="3714" y="1035"/>
                </a:lnTo>
                <a:lnTo>
                  <a:pt x="3729" y="1027"/>
                </a:lnTo>
                <a:lnTo>
                  <a:pt x="3729" y="1020"/>
                </a:lnTo>
                <a:lnTo>
                  <a:pt x="3736" y="1020"/>
                </a:lnTo>
                <a:lnTo>
                  <a:pt x="3744" y="1020"/>
                </a:lnTo>
                <a:lnTo>
                  <a:pt x="3751" y="1013"/>
                </a:lnTo>
                <a:lnTo>
                  <a:pt x="3751" y="1020"/>
                </a:lnTo>
                <a:lnTo>
                  <a:pt x="3751" y="1027"/>
                </a:lnTo>
                <a:lnTo>
                  <a:pt x="3751" y="1035"/>
                </a:lnTo>
                <a:lnTo>
                  <a:pt x="3751" y="1042"/>
                </a:lnTo>
                <a:lnTo>
                  <a:pt x="3751" y="1049"/>
                </a:lnTo>
                <a:lnTo>
                  <a:pt x="3744" y="1064"/>
                </a:lnTo>
                <a:lnTo>
                  <a:pt x="3736" y="1064"/>
                </a:lnTo>
                <a:lnTo>
                  <a:pt x="3729" y="1064"/>
                </a:lnTo>
                <a:lnTo>
                  <a:pt x="3729" y="1049"/>
                </a:lnTo>
                <a:lnTo>
                  <a:pt x="3722" y="1049"/>
                </a:lnTo>
                <a:close/>
                <a:moveTo>
                  <a:pt x="3758" y="1004"/>
                </a:moveTo>
                <a:lnTo>
                  <a:pt x="3758" y="997"/>
                </a:lnTo>
                <a:lnTo>
                  <a:pt x="3767" y="997"/>
                </a:lnTo>
                <a:lnTo>
                  <a:pt x="3774" y="991"/>
                </a:lnTo>
                <a:lnTo>
                  <a:pt x="3774" y="1004"/>
                </a:lnTo>
                <a:lnTo>
                  <a:pt x="3767" y="1004"/>
                </a:lnTo>
                <a:lnTo>
                  <a:pt x="3758" y="1004"/>
                </a:lnTo>
                <a:close/>
                <a:moveTo>
                  <a:pt x="3803" y="894"/>
                </a:moveTo>
                <a:lnTo>
                  <a:pt x="3796" y="894"/>
                </a:lnTo>
                <a:lnTo>
                  <a:pt x="3803" y="888"/>
                </a:lnTo>
                <a:lnTo>
                  <a:pt x="3810" y="888"/>
                </a:lnTo>
                <a:lnTo>
                  <a:pt x="3810" y="894"/>
                </a:lnTo>
                <a:lnTo>
                  <a:pt x="3810" y="901"/>
                </a:lnTo>
                <a:lnTo>
                  <a:pt x="3803" y="894"/>
                </a:lnTo>
                <a:close/>
                <a:moveTo>
                  <a:pt x="3810" y="1574"/>
                </a:moveTo>
                <a:lnTo>
                  <a:pt x="3818" y="1574"/>
                </a:lnTo>
                <a:lnTo>
                  <a:pt x="3825" y="1574"/>
                </a:lnTo>
                <a:lnTo>
                  <a:pt x="3825" y="1581"/>
                </a:lnTo>
                <a:lnTo>
                  <a:pt x="3810" y="1581"/>
                </a:lnTo>
                <a:lnTo>
                  <a:pt x="3810" y="1574"/>
                </a:lnTo>
                <a:close/>
                <a:moveTo>
                  <a:pt x="3818" y="1301"/>
                </a:moveTo>
                <a:lnTo>
                  <a:pt x="3818" y="1270"/>
                </a:lnTo>
                <a:lnTo>
                  <a:pt x="3818" y="1205"/>
                </a:lnTo>
                <a:lnTo>
                  <a:pt x="3818" y="1197"/>
                </a:lnTo>
                <a:lnTo>
                  <a:pt x="3818" y="1190"/>
                </a:lnTo>
                <a:lnTo>
                  <a:pt x="3825" y="1167"/>
                </a:lnTo>
                <a:lnTo>
                  <a:pt x="3825" y="1161"/>
                </a:lnTo>
                <a:lnTo>
                  <a:pt x="3825" y="1152"/>
                </a:lnTo>
                <a:lnTo>
                  <a:pt x="3825" y="1145"/>
                </a:lnTo>
                <a:lnTo>
                  <a:pt x="3825" y="1138"/>
                </a:lnTo>
                <a:lnTo>
                  <a:pt x="3825" y="1131"/>
                </a:lnTo>
                <a:lnTo>
                  <a:pt x="3825" y="1116"/>
                </a:lnTo>
                <a:lnTo>
                  <a:pt x="3825" y="1100"/>
                </a:lnTo>
                <a:lnTo>
                  <a:pt x="3825" y="1071"/>
                </a:lnTo>
                <a:lnTo>
                  <a:pt x="3832" y="1042"/>
                </a:lnTo>
                <a:lnTo>
                  <a:pt x="3832" y="1004"/>
                </a:lnTo>
                <a:lnTo>
                  <a:pt x="3841" y="1013"/>
                </a:lnTo>
                <a:lnTo>
                  <a:pt x="3847" y="1013"/>
                </a:lnTo>
                <a:lnTo>
                  <a:pt x="3854" y="1004"/>
                </a:lnTo>
                <a:lnTo>
                  <a:pt x="3863" y="1004"/>
                </a:lnTo>
                <a:lnTo>
                  <a:pt x="3870" y="1004"/>
                </a:lnTo>
                <a:lnTo>
                  <a:pt x="3870" y="997"/>
                </a:lnTo>
                <a:lnTo>
                  <a:pt x="3877" y="997"/>
                </a:lnTo>
                <a:lnTo>
                  <a:pt x="3885" y="997"/>
                </a:lnTo>
                <a:lnTo>
                  <a:pt x="3885" y="1004"/>
                </a:lnTo>
                <a:lnTo>
                  <a:pt x="3885" y="1013"/>
                </a:lnTo>
                <a:lnTo>
                  <a:pt x="3877" y="1020"/>
                </a:lnTo>
                <a:lnTo>
                  <a:pt x="3877" y="1027"/>
                </a:lnTo>
                <a:lnTo>
                  <a:pt x="3877" y="1064"/>
                </a:lnTo>
                <a:lnTo>
                  <a:pt x="3877" y="1100"/>
                </a:lnTo>
                <a:lnTo>
                  <a:pt x="3877" y="1138"/>
                </a:lnTo>
                <a:lnTo>
                  <a:pt x="3877" y="1167"/>
                </a:lnTo>
                <a:lnTo>
                  <a:pt x="3870" y="1241"/>
                </a:lnTo>
                <a:lnTo>
                  <a:pt x="3863" y="1315"/>
                </a:lnTo>
                <a:lnTo>
                  <a:pt x="3854" y="1315"/>
                </a:lnTo>
                <a:lnTo>
                  <a:pt x="3854" y="1322"/>
                </a:lnTo>
                <a:lnTo>
                  <a:pt x="3841" y="1331"/>
                </a:lnTo>
                <a:lnTo>
                  <a:pt x="3832" y="1331"/>
                </a:lnTo>
                <a:lnTo>
                  <a:pt x="3825" y="1331"/>
                </a:lnTo>
                <a:lnTo>
                  <a:pt x="3818" y="1301"/>
                </a:lnTo>
                <a:close/>
                <a:moveTo>
                  <a:pt x="3863" y="961"/>
                </a:moveTo>
                <a:lnTo>
                  <a:pt x="3870" y="946"/>
                </a:lnTo>
                <a:lnTo>
                  <a:pt x="3870" y="939"/>
                </a:lnTo>
                <a:lnTo>
                  <a:pt x="3877" y="930"/>
                </a:lnTo>
                <a:lnTo>
                  <a:pt x="3870" y="924"/>
                </a:lnTo>
                <a:lnTo>
                  <a:pt x="3870" y="917"/>
                </a:lnTo>
                <a:lnTo>
                  <a:pt x="3863" y="917"/>
                </a:lnTo>
                <a:lnTo>
                  <a:pt x="3854" y="924"/>
                </a:lnTo>
                <a:lnTo>
                  <a:pt x="3847" y="930"/>
                </a:lnTo>
                <a:lnTo>
                  <a:pt x="3841" y="939"/>
                </a:lnTo>
                <a:lnTo>
                  <a:pt x="3832" y="946"/>
                </a:lnTo>
                <a:lnTo>
                  <a:pt x="3825" y="946"/>
                </a:lnTo>
                <a:lnTo>
                  <a:pt x="3832" y="939"/>
                </a:lnTo>
                <a:lnTo>
                  <a:pt x="3841" y="924"/>
                </a:lnTo>
                <a:lnTo>
                  <a:pt x="3841" y="917"/>
                </a:lnTo>
                <a:lnTo>
                  <a:pt x="3841" y="901"/>
                </a:lnTo>
                <a:lnTo>
                  <a:pt x="3877" y="894"/>
                </a:lnTo>
                <a:lnTo>
                  <a:pt x="3885" y="901"/>
                </a:lnTo>
                <a:lnTo>
                  <a:pt x="3885" y="908"/>
                </a:lnTo>
                <a:lnTo>
                  <a:pt x="3885" y="924"/>
                </a:lnTo>
                <a:lnTo>
                  <a:pt x="3877" y="930"/>
                </a:lnTo>
                <a:lnTo>
                  <a:pt x="3877" y="939"/>
                </a:lnTo>
                <a:lnTo>
                  <a:pt x="3877" y="953"/>
                </a:lnTo>
                <a:lnTo>
                  <a:pt x="3877" y="961"/>
                </a:lnTo>
                <a:lnTo>
                  <a:pt x="3877" y="968"/>
                </a:lnTo>
                <a:lnTo>
                  <a:pt x="3863" y="961"/>
                </a:lnTo>
                <a:close/>
                <a:moveTo>
                  <a:pt x="3877" y="975"/>
                </a:moveTo>
                <a:lnTo>
                  <a:pt x="3877" y="982"/>
                </a:lnTo>
                <a:lnTo>
                  <a:pt x="3863" y="982"/>
                </a:lnTo>
                <a:lnTo>
                  <a:pt x="3870" y="975"/>
                </a:lnTo>
                <a:lnTo>
                  <a:pt x="3877" y="975"/>
                </a:lnTo>
                <a:close/>
                <a:moveTo>
                  <a:pt x="3847" y="1514"/>
                </a:moveTo>
                <a:lnTo>
                  <a:pt x="3847" y="1523"/>
                </a:lnTo>
                <a:lnTo>
                  <a:pt x="3841" y="1523"/>
                </a:lnTo>
                <a:lnTo>
                  <a:pt x="3847" y="1514"/>
                </a:lnTo>
                <a:close/>
                <a:moveTo>
                  <a:pt x="3870" y="1928"/>
                </a:moveTo>
                <a:lnTo>
                  <a:pt x="3870" y="1921"/>
                </a:lnTo>
                <a:lnTo>
                  <a:pt x="3877" y="1921"/>
                </a:lnTo>
                <a:lnTo>
                  <a:pt x="3885" y="1921"/>
                </a:lnTo>
                <a:lnTo>
                  <a:pt x="3892" y="1921"/>
                </a:lnTo>
                <a:lnTo>
                  <a:pt x="3892" y="1928"/>
                </a:lnTo>
                <a:lnTo>
                  <a:pt x="3892" y="1937"/>
                </a:lnTo>
                <a:lnTo>
                  <a:pt x="3885" y="1937"/>
                </a:lnTo>
                <a:lnTo>
                  <a:pt x="3877" y="1937"/>
                </a:lnTo>
                <a:lnTo>
                  <a:pt x="3870" y="1937"/>
                </a:lnTo>
                <a:lnTo>
                  <a:pt x="3870" y="1928"/>
                </a:lnTo>
                <a:close/>
                <a:moveTo>
                  <a:pt x="3914" y="1293"/>
                </a:moveTo>
                <a:lnTo>
                  <a:pt x="3914" y="1286"/>
                </a:lnTo>
                <a:lnTo>
                  <a:pt x="3921" y="1286"/>
                </a:lnTo>
                <a:lnTo>
                  <a:pt x="3921" y="1293"/>
                </a:lnTo>
                <a:lnTo>
                  <a:pt x="3914" y="1293"/>
                </a:lnTo>
                <a:close/>
                <a:moveTo>
                  <a:pt x="4004" y="805"/>
                </a:moveTo>
                <a:lnTo>
                  <a:pt x="3995" y="805"/>
                </a:lnTo>
                <a:lnTo>
                  <a:pt x="3988" y="805"/>
                </a:lnTo>
                <a:lnTo>
                  <a:pt x="3988" y="798"/>
                </a:lnTo>
                <a:lnTo>
                  <a:pt x="3995" y="791"/>
                </a:lnTo>
                <a:lnTo>
                  <a:pt x="4004" y="791"/>
                </a:lnTo>
                <a:lnTo>
                  <a:pt x="4011" y="798"/>
                </a:lnTo>
                <a:lnTo>
                  <a:pt x="4004" y="805"/>
                </a:lnTo>
                <a:close/>
                <a:moveTo>
                  <a:pt x="4011" y="879"/>
                </a:moveTo>
                <a:lnTo>
                  <a:pt x="4004" y="888"/>
                </a:lnTo>
                <a:lnTo>
                  <a:pt x="3995" y="888"/>
                </a:lnTo>
                <a:lnTo>
                  <a:pt x="3995" y="879"/>
                </a:lnTo>
                <a:lnTo>
                  <a:pt x="4004" y="879"/>
                </a:lnTo>
                <a:lnTo>
                  <a:pt x="4011" y="879"/>
                </a:lnTo>
                <a:close/>
                <a:moveTo>
                  <a:pt x="3995" y="843"/>
                </a:moveTo>
                <a:lnTo>
                  <a:pt x="3995" y="850"/>
                </a:lnTo>
                <a:lnTo>
                  <a:pt x="3988" y="857"/>
                </a:lnTo>
                <a:lnTo>
                  <a:pt x="3981" y="857"/>
                </a:lnTo>
                <a:lnTo>
                  <a:pt x="3981" y="865"/>
                </a:lnTo>
                <a:lnTo>
                  <a:pt x="3981" y="872"/>
                </a:lnTo>
                <a:lnTo>
                  <a:pt x="3973" y="872"/>
                </a:lnTo>
                <a:lnTo>
                  <a:pt x="3966" y="879"/>
                </a:lnTo>
                <a:lnTo>
                  <a:pt x="3959" y="879"/>
                </a:lnTo>
                <a:lnTo>
                  <a:pt x="3950" y="879"/>
                </a:lnTo>
                <a:lnTo>
                  <a:pt x="3950" y="872"/>
                </a:lnTo>
                <a:lnTo>
                  <a:pt x="3966" y="857"/>
                </a:lnTo>
                <a:lnTo>
                  <a:pt x="3981" y="850"/>
                </a:lnTo>
                <a:lnTo>
                  <a:pt x="3988" y="843"/>
                </a:lnTo>
                <a:lnTo>
                  <a:pt x="3995" y="843"/>
                </a:lnTo>
                <a:close/>
                <a:moveTo>
                  <a:pt x="4011" y="850"/>
                </a:moveTo>
                <a:lnTo>
                  <a:pt x="4011" y="843"/>
                </a:lnTo>
                <a:lnTo>
                  <a:pt x="4011" y="834"/>
                </a:lnTo>
                <a:lnTo>
                  <a:pt x="4011" y="827"/>
                </a:lnTo>
                <a:lnTo>
                  <a:pt x="4017" y="821"/>
                </a:lnTo>
                <a:lnTo>
                  <a:pt x="4024" y="821"/>
                </a:lnTo>
                <a:lnTo>
                  <a:pt x="4033" y="814"/>
                </a:lnTo>
                <a:lnTo>
                  <a:pt x="4040" y="814"/>
                </a:lnTo>
                <a:lnTo>
                  <a:pt x="4040" y="805"/>
                </a:lnTo>
                <a:lnTo>
                  <a:pt x="4047" y="798"/>
                </a:lnTo>
                <a:lnTo>
                  <a:pt x="4055" y="791"/>
                </a:lnTo>
                <a:lnTo>
                  <a:pt x="4062" y="791"/>
                </a:lnTo>
                <a:lnTo>
                  <a:pt x="4069" y="791"/>
                </a:lnTo>
                <a:lnTo>
                  <a:pt x="4062" y="798"/>
                </a:lnTo>
                <a:lnTo>
                  <a:pt x="4055" y="805"/>
                </a:lnTo>
                <a:lnTo>
                  <a:pt x="4047" y="821"/>
                </a:lnTo>
                <a:lnTo>
                  <a:pt x="4047" y="827"/>
                </a:lnTo>
                <a:lnTo>
                  <a:pt x="4024" y="827"/>
                </a:lnTo>
                <a:lnTo>
                  <a:pt x="4017" y="827"/>
                </a:lnTo>
                <a:lnTo>
                  <a:pt x="4017" y="834"/>
                </a:lnTo>
                <a:lnTo>
                  <a:pt x="4017" y="843"/>
                </a:lnTo>
                <a:lnTo>
                  <a:pt x="4017" y="850"/>
                </a:lnTo>
                <a:lnTo>
                  <a:pt x="4017" y="857"/>
                </a:lnTo>
                <a:lnTo>
                  <a:pt x="4011" y="850"/>
                </a:lnTo>
                <a:close/>
                <a:moveTo>
                  <a:pt x="4165" y="1183"/>
                </a:moveTo>
                <a:lnTo>
                  <a:pt x="4158" y="1190"/>
                </a:lnTo>
                <a:lnTo>
                  <a:pt x="4151" y="1190"/>
                </a:lnTo>
                <a:lnTo>
                  <a:pt x="4151" y="1183"/>
                </a:lnTo>
                <a:lnTo>
                  <a:pt x="4158" y="1183"/>
                </a:lnTo>
                <a:lnTo>
                  <a:pt x="4165" y="1183"/>
                </a:lnTo>
                <a:close/>
                <a:moveTo>
                  <a:pt x="4181" y="718"/>
                </a:moveTo>
                <a:lnTo>
                  <a:pt x="4181" y="709"/>
                </a:lnTo>
                <a:lnTo>
                  <a:pt x="4187" y="709"/>
                </a:lnTo>
                <a:lnTo>
                  <a:pt x="4187" y="724"/>
                </a:lnTo>
                <a:lnTo>
                  <a:pt x="4181" y="724"/>
                </a:lnTo>
                <a:lnTo>
                  <a:pt x="4174" y="724"/>
                </a:lnTo>
                <a:lnTo>
                  <a:pt x="4174" y="731"/>
                </a:lnTo>
                <a:lnTo>
                  <a:pt x="4165" y="731"/>
                </a:lnTo>
                <a:lnTo>
                  <a:pt x="4158" y="738"/>
                </a:lnTo>
                <a:lnTo>
                  <a:pt x="4151" y="738"/>
                </a:lnTo>
                <a:lnTo>
                  <a:pt x="4143" y="731"/>
                </a:lnTo>
                <a:lnTo>
                  <a:pt x="4136" y="731"/>
                </a:lnTo>
                <a:lnTo>
                  <a:pt x="4129" y="731"/>
                </a:lnTo>
                <a:lnTo>
                  <a:pt x="4120" y="731"/>
                </a:lnTo>
                <a:lnTo>
                  <a:pt x="4114" y="724"/>
                </a:lnTo>
                <a:lnTo>
                  <a:pt x="4114" y="718"/>
                </a:lnTo>
                <a:lnTo>
                  <a:pt x="4114" y="709"/>
                </a:lnTo>
                <a:lnTo>
                  <a:pt x="4136" y="724"/>
                </a:lnTo>
                <a:lnTo>
                  <a:pt x="4143" y="724"/>
                </a:lnTo>
                <a:lnTo>
                  <a:pt x="4143" y="718"/>
                </a:lnTo>
                <a:lnTo>
                  <a:pt x="4143" y="709"/>
                </a:lnTo>
                <a:lnTo>
                  <a:pt x="4143" y="702"/>
                </a:lnTo>
                <a:lnTo>
                  <a:pt x="4151" y="702"/>
                </a:lnTo>
                <a:lnTo>
                  <a:pt x="4158" y="702"/>
                </a:lnTo>
                <a:lnTo>
                  <a:pt x="4158" y="709"/>
                </a:lnTo>
                <a:lnTo>
                  <a:pt x="4158" y="718"/>
                </a:lnTo>
                <a:lnTo>
                  <a:pt x="4165" y="718"/>
                </a:lnTo>
                <a:lnTo>
                  <a:pt x="4181" y="718"/>
                </a:lnTo>
                <a:close/>
                <a:moveTo>
                  <a:pt x="3959" y="747"/>
                </a:moveTo>
                <a:lnTo>
                  <a:pt x="4004" y="709"/>
                </a:lnTo>
                <a:lnTo>
                  <a:pt x="4033" y="687"/>
                </a:lnTo>
                <a:lnTo>
                  <a:pt x="4055" y="673"/>
                </a:lnTo>
                <a:lnTo>
                  <a:pt x="4077" y="658"/>
                </a:lnTo>
                <a:lnTo>
                  <a:pt x="4107" y="644"/>
                </a:lnTo>
                <a:lnTo>
                  <a:pt x="4084" y="658"/>
                </a:lnTo>
                <a:lnTo>
                  <a:pt x="4069" y="680"/>
                </a:lnTo>
                <a:lnTo>
                  <a:pt x="4047" y="695"/>
                </a:lnTo>
                <a:lnTo>
                  <a:pt x="4024" y="709"/>
                </a:lnTo>
                <a:lnTo>
                  <a:pt x="3981" y="738"/>
                </a:lnTo>
                <a:lnTo>
                  <a:pt x="3937" y="776"/>
                </a:lnTo>
                <a:lnTo>
                  <a:pt x="3921" y="783"/>
                </a:lnTo>
                <a:lnTo>
                  <a:pt x="3959" y="747"/>
                </a:lnTo>
                <a:close/>
                <a:moveTo>
                  <a:pt x="3921" y="606"/>
                </a:moveTo>
                <a:lnTo>
                  <a:pt x="3921" y="613"/>
                </a:lnTo>
                <a:lnTo>
                  <a:pt x="3921" y="621"/>
                </a:lnTo>
                <a:lnTo>
                  <a:pt x="3914" y="613"/>
                </a:lnTo>
                <a:lnTo>
                  <a:pt x="3921" y="606"/>
                </a:lnTo>
                <a:close/>
                <a:moveTo>
                  <a:pt x="3937" y="798"/>
                </a:moveTo>
                <a:lnTo>
                  <a:pt x="3944" y="791"/>
                </a:lnTo>
                <a:lnTo>
                  <a:pt x="3959" y="783"/>
                </a:lnTo>
                <a:lnTo>
                  <a:pt x="3981" y="761"/>
                </a:lnTo>
                <a:lnTo>
                  <a:pt x="3988" y="754"/>
                </a:lnTo>
                <a:lnTo>
                  <a:pt x="4004" y="747"/>
                </a:lnTo>
                <a:lnTo>
                  <a:pt x="4011" y="738"/>
                </a:lnTo>
                <a:lnTo>
                  <a:pt x="4024" y="731"/>
                </a:lnTo>
                <a:lnTo>
                  <a:pt x="4033" y="724"/>
                </a:lnTo>
                <a:lnTo>
                  <a:pt x="4047" y="724"/>
                </a:lnTo>
                <a:lnTo>
                  <a:pt x="4055" y="718"/>
                </a:lnTo>
                <a:lnTo>
                  <a:pt x="4062" y="702"/>
                </a:lnTo>
                <a:lnTo>
                  <a:pt x="4077" y="687"/>
                </a:lnTo>
                <a:lnTo>
                  <a:pt x="4084" y="680"/>
                </a:lnTo>
                <a:lnTo>
                  <a:pt x="4091" y="673"/>
                </a:lnTo>
                <a:lnTo>
                  <a:pt x="4107" y="664"/>
                </a:lnTo>
                <a:lnTo>
                  <a:pt x="4114" y="664"/>
                </a:lnTo>
                <a:lnTo>
                  <a:pt x="4120" y="658"/>
                </a:lnTo>
                <a:lnTo>
                  <a:pt x="4120" y="651"/>
                </a:lnTo>
                <a:lnTo>
                  <a:pt x="4120" y="644"/>
                </a:lnTo>
                <a:lnTo>
                  <a:pt x="4120" y="635"/>
                </a:lnTo>
                <a:lnTo>
                  <a:pt x="4120" y="628"/>
                </a:lnTo>
                <a:lnTo>
                  <a:pt x="4129" y="621"/>
                </a:lnTo>
                <a:lnTo>
                  <a:pt x="4136" y="613"/>
                </a:lnTo>
                <a:lnTo>
                  <a:pt x="4143" y="613"/>
                </a:lnTo>
                <a:lnTo>
                  <a:pt x="4151" y="613"/>
                </a:lnTo>
                <a:lnTo>
                  <a:pt x="4165" y="621"/>
                </a:lnTo>
                <a:lnTo>
                  <a:pt x="4151" y="628"/>
                </a:lnTo>
                <a:lnTo>
                  <a:pt x="4143" y="635"/>
                </a:lnTo>
                <a:lnTo>
                  <a:pt x="4143" y="644"/>
                </a:lnTo>
                <a:lnTo>
                  <a:pt x="4143" y="651"/>
                </a:lnTo>
                <a:lnTo>
                  <a:pt x="4151" y="658"/>
                </a:lnTo>
                <a:lnTo>
                  <a:pt x="4151" y="664"/>
                </a:lnTo>
                <a:lnTo>
                  <a:pt x="4158" y="673"/>
                </a:lnTo>
                <a:lnTo>
                  <a:pt x="4158" y="680"/>
                </a:lnTo>
                <a:lnTo>
                  <a:pt x="4151" y="680"/>
                </a:lnTo>
                <a:lnTo>
                  <a:pt x="4151" y="673"/>
                </a:lnTo>
                <a:lnTo>
                  <a:pt x="4143" y="673"/>
                </a:lnTo>
                <a:lnTo>
                  <a:pt x="4143" y="664"/>
                </a:lnTo>
                <a:lnTo>
                  <a:pt x="4136" y="664"/>
                </a:lnTo>
                <a:lnTo>
                  <a:pt x="4129" y="673"/>
                </a:lnTo>
                <a:lnTo>
                  <a:pt x="4129" y="680"/>
                </a:lnTo>
                <a:lnTo>
                  <a:pt x="4129" y="687"/>
                </a:lnTo>
                <a:lnTo>
                  <a:pt x="4129" y="695"/>
                </a:lnTo>
                <a:lnTo>
                  <a:pt x="4120" y="702"/>
                </a:lnTo>
                <a:lnTo>
                  <a:pt x="4107" y="687"/>
                </a:lnTo>
                <a:lnTo>
                  <a:pt x="4100" y="687"/>
                </a:lnTo>
                <a:lnTo>
                  <a:pt x="4091" y="687"/>
                </a:lnTo>
                <a:lnTo>
                  <a:pt x="4091" y="695"/>
                </a:lnTo>
                <a:lnTo>
                  <a:pt x="4084" y="702"/>
                </a:lnTo>
                <a:lnTo>
                  <a:pt x="4077" y="709"/>
                </a:lnTo>
                <a:lnTo>
                  <a:pt x="4069" y="709"/>
                </a:lnTo>
                <a:lnTo>
                  <a:pt x="4062" y="718"/>
                </a:lnTo>
                <a:lnTo>
                  <a:pt x="4055" y="718"/>
                </a:lnTo>
                <a:lnTo>
                  <a:pt x="4047" y="724"/>
                </a:lnTo>
                <a:lnTo>
                  <a:pt x="4047" y="724"/>
                </a:lnTo>
                <a:lnTo>
                  <a:pt x="4040" y="731"/>
                </a:lnTo>
                <a:lnTo>
                  <a:pt x="4024" y="747"/>
                </a:lnTo>
                <a:lnTo>
                  <a:pt x="4011" y="761"/>
                </a:lnTo>
                <a:lnTo>
                  <a:pt x="3995" y="776"/>
                </a:lnTo>
                <a:lnTo>
                  <a:pt x="3981" y="791"/>
                </a:lnTo>
                <a:lnTo>
                  <a:pt x="3966" y="805"/>
                </a:lnTo>
                <a:lnTo>
                  <a:pt x="3950" y="805"/>
                </a:lnTo>
                <a:lnTo>
                  <a:pt x="3944" y="814"/>
                </a:lnTo>
                <a:lnTo>
                  <a:pt x="3937" y="814"/>
                </a:lnTo>
                <a:lnTo>
                  <a:pt x="3928" y="814"/>
                </a:lnTo>
                <a:lnTo>
                  <a:pt x="3921" y="821"/>
                </a:lnTo>
                <a:lnTo>
                  <a:pt x="3914" y="821"/>
                </a:lnTo>
                <a:lnTo>
                  <a:pt x="3906" y="827"/>
                </a:lnTo>
                <a:lnTo>
                  <a:pt x="3906" y="834"/>
                </a:lnTo>
                <a:lnTo>
                  <a:pt x="3899" y="834"/>
                </a:lnTo>
                <a:lnTo>
                  <a:pt x="3892" y="843"/>
                </a:lnTo>
                <a:lnTo>
                  <a:pt x="3885" y="843"/>
                </a:lnTo>
                <a:lnTo>
                  <a:pt x="3877" y="843"/>
                </a:lnTo>
                <a:lnTo>
                  <a:pt x="3885" y="834"/>
                </a:lnTo>
                <a:lnTo>
                  <a:pt x="3892" y="827"/>
                </a:lnTo>
                <a:lnTo>
                  <a:pt x="3906" y="821"/>
                </a:lnTo>
                <a:lnTo>
                  <a:pt x="3937" y="798"/>
                </a:lnTo>
                <a:close/>
                <a:moveTo>
                  <a:pt x="3841" y="731"/>
                </a:moveTo>
                <a:lnTo>
                  <a:pt x="3847" y="731"/>
                </a:lnTo>
                <a:lnTo>
                  <a:pt x="3847" y="738"/>
                </a:lnTo>
                <a:lnTo>
                  <a:pt x="3841" y="738"/>
                </a:lnTo>
                <a:lnTo>
                  <a:pt x="3841" y="731"/>
                </a:lnTo>
                <a:close/>
                <a:moveTo>
                  <a:pt x="3810" y="747"/>
                </a:moveTo>
                <a:lnTo>
                  <a:pt x="3818" y="747"/>
                </a:lnTo>
                <a:lnTo>
                  <a:pt x="3810" y="754"/>
                </a:lnTo>
                <a:lnTo>
                  <a:pt x="3810" y="747"/>
                </a:lnTo>
                <a:close/>
                <a:moveTo>
                  <a:pt x="3758" y="724"/>
                </a:moveTo>
                <a:lnTo>
                  <a:pt x="3767" y="724"/>
                </a:lnTo>
                <a:lnTo>
                  <a:pt x="3774" y="724"/>
                </a:lnTo>
                <a:lnTo>
                  <a:pt x="3780" y="724"/>
                </a:lnTo>
                <a:lnTo>
                  <a:pt x="3780" y="731"/>
                </a:lnTo>
                <a:lnTo>
                  <a:pt x="3774" y="731"/>
                </a:lnTo>
                <a:lnTo>
                  <a:pt x="3767" y="731"/>
                </a:lnTo>
                <a:lnTo>
                  <a:pt x="3758" y="731"/>
                </a:lnTo>
                <a:lnTo>
                  <a:pt x="3758" y="724"/>
                </a:lnTo>
                <a:close/>
                <a:moveTo>
                  <a:pt x="3729" y="709"/>
                </a:moveTo>
                <a:lnTo>
                  <a:pt x="3736" y="709"/>
                </a:lnTo>
                <a:lnTo>
                  <a:pt x="3736" y="702"/>
                </a:lnTo>
                <a:lnTo>
                  <a:pt x="3744" y="702"/>
                </a:lnTo>
                <a:lnTo>
                  <a:pt x="3744" y="702"/>
                </a:lnTo>
                <a:lnTo>
                  <a:pt x="3744" y="695"/>
                </a:lnTo>
                <a:lnTo>
                  <a:pt x="3751" y="695"/>
                </a:lnTo>
                <a:lnTo>
                  <a:pt x="3744" y="702"/>
                </a:lnTo>
                <a:lnTo>
                  <a:pt x="3744" y="702"/>
                </a:lnTo>
                <a:lnTo>
                  <a:pt x="3744" y="702"/>
                </a:lnTo>
                <a:lnTo>
                  <a:pt x="3729" y="718"/>
                </a:lnTo>
                <a:lnTo>
                  <a:pt x="3729" y="709"/>
                </a:lnTo>
                <a:close/>
                <a:moveTo>
                  <a:pt x="3662" y="879"/>
                </a:moveTo>
                <a:lnTo>
                  <a:pt x="3671" y="872"/>
                </a:lnTo>
                <a:lnTo>
                  <a:pt x="3677" y="872"/>
                </a:lnTo>
                <a:lnTo>
                  <a:pt x="3671" y="879"/>
                </a:lnTo>
                <a:lnTo>
                  <a:pt x="3662" y="888"/>
                </a:lnTo>
                <a:lnTo>
                  <a:pt x="3662" y="879"/>
                </a:lnTo>
                <a:close/>
                <a:moveTo>
                  <a:pt x="3566" y="872"/>
                </a:moveTo>
                <a:lnTo>
                  <a:pt x="3574" y="872"/>
                </a:lnTo>
                <a:lnTo>
                  <a:pt x="3581" y="865"/>
                </a:lnTo>
                <a:lnTo>
                  <a:pt x="3588" y="865"/>
                </a:lnTo>
                <a:lnTo>
                  <a:pt x="3595" y="865"/>
                </a:lnTo>
                <a:lnTo>
                  <a:pt x="3595" y="857"/>
                </a:lnTo>
                <a:lnTo>
                  <a:pt x="3604" y="865"/>
                </a:lnTo>
                <a:lnTo>
                  <a:pt x="3611" y="865"/>
                </a:lnTo>
                <a:lnTo>
                  <a:pt x="3611" y="857"/>
                </a:lnTo>
                <a:lnTo>
                  <a:pt x="3617" y="857"/>
                </a:lnTo>
                <a:lnTo>
                  <a:pt x="3626" y="850"/>
                </a:lnTo>
                <a:lnTo>
                  <a:pt x="3633" y="850"/>
                </a:lnTo>
                <a:lnTo>
                  <a:pt x="3626" y="857"/>
                </a:lnTo>
                <a:lnTo>
                  <a:pt x="3626" y="865"/>
                </a:lnTo>
                <a:lnTo>
                  <a:pt x="3617" y="865"/>
                </a:lnTo>
                <a:lnTo>
                  <a:pt x="3611" y="872"/>
                </a:lnTo>
                <a:lnTo>
                  <a:pt x="3595" y="879"/>
                </a:lnTo>
                <a:lnTo>
                  <a:pt x="3581" y="888"/>
                </a:lnTo>
                <a:lnTo>
                  <a:pt x="3574" y="888"/>
                </a:lnTo>
                <a:lnTo>
                  <a:pt x="3574" y="879"/>
                </a:lnTo>
                <a:lnTo>
                  <a:pt x="3566" y="879"/>
                </a:lnTo>
                <a:lnTo>
                  <a:pt x="3566" y="872"/>
                </a:lnTo>
                <a:close/>
                <a:moveTo>
                  <a:pt x="3581" y="1013"/>
                </a:moveTo>
                <a:lnTo>
                  <a:pt x="3595" y="997"/>
                </a:lnTo>
                <a:lnTo>
                  <a:pt x="3617" y="982"/>
                </a:lnTo>
                <a:lnTo>
                  <a:pt x="3633" y="968"/>
                </a:lnTo>
                <a:lnTo>
                  <a:pt x="3640" y="968"/>
                </a:lnTo>
                <a:lnTo>
                  <a:pt x="3677" y="946"/>
                </a:lnTo>
                <a:lnTo>
                  <a:pt x="3707" y="924"/>
                </a:lnTo>
                <a:lnTo>
                  <a:pt x="3744" y="901"/>
                </a:lnTo>
                <a:lnTo>
                  <a:pt x="3758" y="888"/>
                </a:lnTo>
                <a:lnTo>
                  <a:pt x="3774" y="879"/>
                </a:lnTo>
                <a:lnTo>
                  <a:pt x="3841" y="827"/>
                </a:lnTo>
                <a:lnTo>
                  <a:pt x="3870" y="805"/>
                </a:lnTo>
                <a:lnTo>
                  <a:pt x="3892" y="798"/>
                </a:lnTo>
                <a:lnTo>
                  <a:pt x="3906" y="791"/>
                </a:lnTo>
                <a:lnTo>
                  <a:pt x="3841" y="843"/>
                </a:lnTo>
                <a:lnTo>
                  <a:pt x="3841" y="850"/>
                </a:lnTo>
                <a:lnTo>
                  <a:pt x="3832" y="843"/>
                </a:lnTo>
                <a:lnTo>
                  <a:pt x="3825" y="850"/>
                </a:lnTo>
                <a:lnTo>
                  <a:pt x="3818" y="850"/>
                </a:lnTo>
                <a:lnTo>
                  <a:pt x="3810" y="857"/>
                </a:lnTo>
                <a:lnTo>
                  <a:pt x="3803" y="872"/>
                </a:lnTo>
                <a:lnTo>
                  <a:pt x="3796" y="872"/>
                </a:lnTo>
                <a:lnTo>
                  <a:pt x="3789" y="879"/>
                </a:lnTo>
                <a:lnTo>
                  <a:pt x="3789" y="888"/>
                </a:lnTo>
                <a:lnTo>
                  <a:pt x="3780" y="888"/>
                </a:lnTo>
                <a:lnTo>
                  <a:pt x="3767" y="894"/>
                </a:lnTo>
                <a:lnTo>
                  <a:pt x="3758" y="894"/>
                </a:lnTo>
                <a:lnTo>
                  <a:pt x="3744" y="908"/>
                </a:lnTo>
                <a:lnTo>
                  <a:pt x="3736" y="917"/>
                </a:lnTo>
                <a:lnTo>
                  <a:pt x="3714" y="930"/>
                </a:lnTo>
                <a:lnTo>
                  <a:pt x="3700" y="939"/>
                </a:lnTo>
                <a:lnTo>
                  <a:pt x="3684" y="953"/>
                </a:lnTo>
                <a:lnTo>
                  <a:pt x="3677" y="961"/>
                </a:lnTo>
                <a:lnTo>
                  <a:pt x="3677" y="968"/>
                </a:lnTo>
                <a:lnTo>
                  <a:pt x="3700" y="953"/>
                </a:lnTo>
                <a:lnTo>
                  <a:pt x="3722" y="946"/>
                </a:lnTo>
                <a:lnTo>
                  <a:pt x="3744" y="930"/>
                </a:lnTo>
                <a:lnTo>
                  <a:pt x="3758" y="917"/>
                </a:lnTo>
                <a:lnTo>
                  <a:pt x="3767" y="924"/>
                </a:lnTo>
                <a:lnTo>
                  <a:pt x="3767" y="930"/>
                </a:lnTo>
                <a:lnTo>
                  <a:pt x="3714" y="975"/>
                </a:lnTo>
                <a:lnTo>
                  <a:pt x="3707" y="991"/>
                </a:lnTo>
                <a:lnTo>
                  <a:pt x="3700" y="1004"/>
                </a:lnTo>
                <a:lnTo>
                  <a:pt x="3691" y="1013"/>
                </a:lnTo>
                <a:lnTo>
                  <a:pt x="3691" y="1020"/>
                </a:lnTo>
                <a:lnTo>
                  <a:pt x="3684" y="1020"/>
                </a:lnTo>
                <a:lnTo>
                  <a:pt x="3677" y="1027"/>
                </a:lnTo>
                <a:lnTo>
                  <a:pt x="3662" y="1027"/>
                </a:lnTo>
                <a:lnTo>
                  <a:pt x="3655" y="1020"/>
                </a:lnTo>
                <a:lnTo>
                  <a:pt x="3640" y="1020"/>
                </a:lnTo>
                <a:lnTo>
                  <a:pt x="3640" y="1013"/>
                </a:lnTo>
                <a:lnTo>
                  <a:pt x="3633" y="1004"/>
                </a:lnTo>
                <a:lnTo>
                  <a:pt x="3626" y="1013"/>
                </a:lnTo>
                <a:lnTo>
                  <a:pt x="3626" y="1020"/>
                </a:lnTo>
                <a:lnTo>
                  <a:pt x="3617" y="1027"/>
                </a:lnTo>
                <a:lnTo>
                  <a:pt x="3611" y="1027"/>
                </a:lnTo>
                <a:lnTo>
                  <a:pt x="3604" y="1027"/>
                </a:lnTo>
                <a:lnTo>
                  <a:pt x="3595" y="1020"/>
                </a:lnTo>
                <a:lnTo>
                  <a:pt x="3588" y="1027"/>
                </a:lnTo>
                <a:lnTo>
                  <a:pt x="3581" y="1027"/>
                </a:lnTo>
                <a:lnTo>
                  <a:pt x="3566" y="1027"/>
                </a:lnTo>
                <a:lnTo>
                  <a:pt x="3559" y="1027"/>
                </a:lnTo>
                <a:lnTo>
                  <a:pt x="3581" y="1013"/>
                </a:lnTo>
                <a:close/>
                <a:moveTo>
                  <a:pt x="3559" y="1123"/>
                </a:moveTo>
                <a:lnTo>
                  <a:pt x="3574" y="1131"/>
                </a:lnTo>
                <a:lnTo>
                  <a:pt x="3581" y="1138"/>
                </a:lnTo>
                <a:lnTo>
                  <a:pt x="3588" y="1145"/>
                </a:lnTo>
                <a:lnTo>
                  <a:pt x="3595" y="1145"/>
                </a:lnTo>
                <a:lnTo>
                  <a:pt x="3595" y="1152"/>
                </a:lnTo>
                <a:lnTo>
                  <a:pt x="3588" y="1152"/>
                </a:lnTo>
                <a:lnTo>
                  <a:pt x="3581" y="1161"/>
                </a:lnTo>
                <a:lnTo>
                  <a:pt x="3574" y="1161"/>
                </a:lnTo>
                <a:lnTo>
                  <a:pt x="3566" y="1167"/>
                </a:lnTo>
                <a:lnTo>
                  <a:pt x="3566" y="1161"/>
                </a:lnTo>
                <a:lnTo>
                  <a:pt x="3574" y="1152"/>
                </a:lnTo>
                <a:lnTo>
                  <a:pt x="3581" y="1145"/>
                </a:lnTo>
                <a:lnTo>
                  <a:pt x="3581" y="1138"/>
                </a:lnTo>
                <a:lnTo>
                  <a:pt x="3574" y="1138"/>
                </a:lnTo>
                <a:lnTo>
                  <a:pt x="3566" y="1131"/>
                </a:lnTo>
                <a:lnTo>
                  <a:pt x="3559" y="1131"/>
                </a:lnTo>
                <a:lnTo>
                  <a:pt x="3559" y="1123"/>
                </a:lnTo>
                <a:close/>
                <a:moveTo>
                  <a:pt x="3530" y="1566"/>
                </a:moveTo>
                <a:lnTo>
                  <a:pt x="3537" y="1559"/>
                </a:lnTo>
                <a:lnTo>
                  <a:pt x="3559" y="1552"/>
                </a:lnTo>
                <a:lnTo>
                  <a:pt x="3574" y="1545"/>
                </a:lnTo>
                <a:lnTo>
                  <a:pt x="3581" y="1537"/>
                </a:lnTo>
                <a:lnTo>
                  <a:pt x="3581" y="1545"/>
                </a:lnTo>
                <a:lnTo>
                  <a:pt x="3581" y="1552"/>
                </a:lnTo>
                <a:lnTo>
                  <a:pt x="3581" y="1574"/>
                </a:lnTo>
                <a:lnTo>
                  <a:pt x="3574" y="1588"/>
                </a:lnTo>
                <a:lnTo>
                  <a:pt x="3566" y="1603"/>
                </a:lnTo>
                <a:lnTo>
                  <a:pt x="3552" y="1603"/>
                </a:lnTo>
                <a:lnTo>
                  <a:pt x="3552" y="1597"/>
                </a:lnTo>
                <a:lnTo>
                  <a:pt x="3544" y="1597"/>
                </a:lnTo>
                <a:lnTo>
                  <a:pt x="3537" y="1597"/>
                </a:lnTo>
                <a:lnTo>
                  <a:pt x="3530" y="1597"/>
                </a:lnTo>
                <a:lnTo>
                  <a:pt x="3521" y="1597"/>
                </a:lnTo>
                <a:lnTo>
                  <a:pt x="3514" y="1597"/>
                </a:lnTo>
                <a:lnTo>
                  <a:pt x="3508" y="1597"/>
                </a:lnTo>
                <a:lnTo>
                  <a:pt x="3508" y="1588"/>
                </a:lnTo>
                <a:lnTo>
                  <a:pt x="3508" y="1581"/>
                </a:lnTo>
                <a:lnTo>
                  <a:pt x="3514" y="1574"/>
                </a:lnTo>
                <a:lnTo>
                  <a:pt x="3521" y="1566"/>
                </a:lnTo>
                <a:lnTo>
                  <a:pt x="3530" y="1566"/>
                </a:lnTo>
                <a:close/>
                <a:moveTo>
                  <a:pt x="3418" y="1035"/>
                </a:moveTo>
                <a:lnTo>
                  <a:pt x="3434" y="1035"/>
                </a:lnTo>
                <a:lnTo>
                  <a:pt x="3434" y="1042"/>
                </a:lnTo>
                <a:lnTo>
                  <a:pt x="3418" y="1042"/>
                </a:lnTo>
                <a:lnTo>
                  <a:pt x="3418" y="1035"/>
                </a:lnTo>
                <a:close/>
                <a:moveTo>
                  <a:pt x="3396" y="1109"/>
                </a:moveTo>
                <a:lnTo>
                  <a:pt x="3403" y="1100"/>
                </a:lnTo>
                <a:lnTo>
                  <a:pt x="3403" y="1094"/>
                </a:lnTo>
                <a:lnTo>
                  <a:pt x="3411" y="1094"/>
                </a:lnTo>
                <a:lnTo>
                  <a:pt x="3396" y="1116"/>
                </a:lnTo>
                <a:lnTo>
                  <a:pt x="3389" y="1116"/>
                </a:lnTo>
                <a:lnTo>
                  <a:pt x="3396" y="1109"/>
                </a:lnTo>
                <a:close/>
                <a:moveTo>
                  <a:pt x="3351" y="1020"/>
                </a:moveTo>
                <a:lnTo>
                  <a:pt x="3360" y="1020"/>
                </a:lnTo>
                <a:lnTo>
                  <a:pt x="3360" y="1027"/>
                </a:lnTo>
                <a:lnTo>
                  <a:pt x="3351" y="1027"/>
                </a:lnTo>
                <a:lnTo>
                  <a:pt x="3351" y="1020"/>
                </a:lnTo>
                <a:close/>
                <a:moveTo>
                  <a:pt x="3248" y="1197"/>
                </a:moveTo>
                <a:lnTo>
                  <a:pt x="3255" y="1205"/>
                </a:lnTo>
                <a:lnTo>
                  <a:pt x="3248" y="1205"/>
                </a:lnTo>
                <a:lnTo>
                  <a:pt x="3241" y="1205"/>
                </a:lnTo>
                <a:lnTo>
                  <a:pt x="3248" y="1197"/>
                </a:lnTo>
                <a:close/>
                <a:moveTo>
                  <a:pt x="3159" y="1145"/>
                </a:moveTo>
                <a:lnTo>
                  <a:pt x="3166" y="1145"/>
                </a:lnTo>
                <a:lnTo>
                  <a:pt x="3181" y="1138"/>
                </a:lnTo>
                <a:lnTo>
                  <a:pt x="3197" y="1131"/>
                </a:lnTo>
                <a:lnTo>
                  <a:pt x="3204" y="1131"/>
                </a:lnTo>
                <a:lnTo>
                  <a:pt x="3210" y="1131"/>
                </a:lnTo>
                <a:lnTo>
                  <a:pt x="3204" y="1145"/>
                </a:lnTo>
                <a:lnTo>
                  <a:pt x="3197" y="1145"/>
                </a:lnTo>
                <a:lnTo>
                  <a:pt x="3181" y="1145"/>
                </a:lnTo>
                <a:lnTo>
                  <a:pt x="3166" y="1161"/>
                </a:lnTo>
                <a:lnTo>
                  <a:pt x="3159" y="1152"/>
                </a:lnTo>
                <a:lnTo>
                  <a:pt x="3152" y="1152"/>
                </a:lnTo>
                <a:lnTo>
                  <a:pt x="3159" y="1145"/>
                </a:lnTo>
                <a:close/>
                <a:moveTo>
                  <a:pt x="3114" y="1301"/>
                </a:moveTo>
                <a:lnTo>
                  <a:pt x="3137" y="1286"/>
                </a:lnTo>
                <a:lnTo>
                  <a:pt x="3159" y="1279"/>
                </a:lnTo>
                <a:lnTo>
                  <a:pt x="3166" y="1270"/>
                </a:lnTo>
                <a:lnTo>
                  <a:pt x="3181" y="1270"/>
                </a:lnTo>
                <a:lnTo>
                  <a:pt x="3188" y="1264"/>
                </a:lnTo>
                <a:lnTo>
                  <a:pt x="3197" y="1248"/>
                </a:lnTo>
                <a:lnTo>
                  <a:pt x="3188" y="1248"/>
                </a:lnTo>
                <a:lnTo>
                  <a:pt x="3188" y="1241"/>
                </a:lnTo>
                <a:lnTo>
                  <a:pt x="3197" y="1234"/>
                </a:lnTo>
                <a:lnTo>
                  <a:pt x="3204" y="1226"/>
                </a:lnTo>
                <a:lnTo>
                  <a:pt x="3210" y="1226"/>
                </a:lnTo>
                <a:lnTo>
                  <a:pt x="3210" y="1234"/>
                </a:lnTo>
                <a:lnTo>
                  <a:pt x="3210" y="1241"/>
                </a:lnTo>
                <a:lnTo>
                  <a:pt x="3233" y="1234"/>
                </a:lnTo>
                <a:lnTo>
                  <a:pt x="3255" y="1219"/>
                </a:lnTo>
                <a:lnTo>
                  <a:pt x="3277" y="1205"/>
                </a:lnTo>
                <a:lnTo>
                  <a:pt x="3293" y="1197"/>
                </a:lnTo>
                <a:lnTo>
                  <a:pt x="3307" y="1190"/>
                </a:lnTo>
                <a:lnTo>
                  <a:pt x="3322" y="1183"/>
                </a:lnTo>
                <a:lnTo>
                  <a:pt x="3338" y="1167"/>
                </a:lnTo>
                <a:lnTo>
                  <a:pt x="3344" y="1161"/>
                </a:lnTo>
                <a:lnTo>
                  <a:pt x="3374" y="1145"/>
                </a:lnTo>
                <a:lnTo>
                  <a:pt x="3389" y="1138"/>
                </a:lnTo>
                <a:lnTo>
                  <a:pt x="3403" y="1123"/>
                </a:lnTo>
                <a:lnTo>
                  <a:pt x="3434" y="1109"/>
                </a:lnTo>
                <a:lnTo>
                  <a:pt x="3463" y="1087"/>
                </a:lnTo>
                <a:lnTo>
                  <a:pt x="3492" y="1071"/>
                </a:lnTo>
                <a:lnTo>
                  <a:pt x="3508" y="1064"/>
                </a:lnTo>
                <a:lnTo>
                  <a:pt x="3521" y="1058"/>
                </a:lnTo>
                <a:lnTo>
                  <a:pt x="3521" y="1064"/>
                </a:lnTo>
                <a:lnTo>
                  <a:pt x="3514" y="1071"/>
                </a:lnTo>
                <a:lnTo>
                  <a:pt x="3499" y="1078"/>
                </a:lnTo>
                <a:lnTo>
                  <a:pt x="3478" y="1094"/>
                </a:lnTo>
                <a:lnTo>
                  <a:pt x="3456" y="1109"/>
                </a:lnTo>
                <a:lnTo>
                  <a:pt x="3434" y="1131"/>
                </a:lnTo>
                <a:lnTo>
                  <a:pt x="3403" y="1145"/>
                </a:lnTo>
                <a:lnTo>
                  <a:pt x="3380" y="1161"/>
                </a:lnTo>
                <a:lnTo>
                  <a:pt x="3367" y="1174"/>
                </a:lnTo>
                <a:lnTo>
                  <a:pt x="3360" y="1183"/>
                </a:lnTo>
                <a:lnTo>
                  <a:pt x="3374" y="1174"/>
                </a:lnTo>
                <a:lnTo>
                  <a:pt x="3380" y="1174"/>
                </a:lnTo>
                <a:lnTo>
                  <a:pt x="3396" y="1167"/>
                </a:lnTo>
                <a:lnTo>
                  <a:pt x="3403" y="1161"/>
                </a:lnTo>
                <a:lnTo>
                  <a:pt x="3418" y="1161"/>
                </a:lnTo>
                <a:lnTo>
                  <a:pt x="3396" y="1174"/>
                </a:lnTo>
                <a:lnTo>
                  <a:pt x="3389" y="1190"/>
                </a:lnTo>
                <a:lnTo>
                  <a:pt x="3374" y="1197"/>
                </a:lnTo>
                <a:lnTo>
                  <a:pt x="3367" y="1205"/>
                </a:lnTo>
                <a:lnTo>
                  <a:pt x="3351" y="1205"/>
                </a:lnTo>
                <a:lnTo>
                  <a:pt x="3344" y="1212"/>
                </a:lnTo>
                <a:lnTo>
                  <a:pt x="3338" y="1212"/>
                </a:lnTo>
                <a:lnTo>
                  <a:pt x="3329" y="1212"/>
                </a:lnTo>
                <a:lnTo>
                  <a:pt x="3322" y="1205"/>
                </a:lnTo>
                <a:lnTo>
                  <a:pt x="3315" y="1205"/>
                </a:lnTo>
                <a:lnTo>
                  <a:pt x="3307" y="1205"/>
                </a:lnTo>
                <a:lnTo>
                  <a:pt x="3300" y="1212"/>
                </a:lnTo>
                <a:lnTo>
                  <a:pt x="3284" y="1219"/>
                </a:lnTo>
                <a:lnTo>
                  <a:pt x="3277" y="1226"/>
                </a:lnTo>
                <a:lnTo>
                  <a:pt x="3271" y="1234"/>
                </a:lnTo>
                <a:lnTo>
                  <a:pt x="3264" y="1234"/>
                </a:lnTo>
                <a:lnTo>
                  <a:pt x="3264" y="1241"/>
                </a:lnTo>
                <a:lnTo>
                  <a:pt x="3255" y="1241"/>
                </a:lnTo>
                <a:lnTo>
                  <a:pt x="3248" y="1241"/>
                </a:lnTo>
                <a:lnTo>
                  <a:pt x="3248" y="1248"/>
                </a:lnTo>
                <a:lnTo>
                  <a:pt x="3255" y="1248"/>
                </a:lnTo>
                <a:lnTo>
                  <a:pt x="3264" y="1248"/>
                </a:lnTo>
                <a:lnTo>
                  <a:pt x="3255" y="1257"/>
                </a:lnTo>
                <a:lnTo>
                  <a:pt x="3248" y="1264"/>
                </a:lnTo>
                <a:lnTo>
                  <a:pt x="3248" y="1270"/>
                </a:lnTo>
                <a:lnTo>
                  <a:pt x="3241" y="1279"/>
                </a:lnTo>
                <a:lnTo>
                  <a:pt x="3226" y="1286"/>
                </a:lnTo>
                <a:lnTo>
                  <a:pt x="3210" y="1293"/>
                </a:lnTo>
                <a:lnTo>
                  <a:pt x="3210" y="1286"/>
                </a:lnTo>
                <a:lnTo>
                  <a:pt x="3210" y="1279"/>
                </a:lnTo>
                <a:lnTo>
                  <a:pt x="3219" y="1270"/>
                </a:lnTo>
                <a:lnTo>
                  <a:pt x="3226" y="1264"/>
                </a:lnTo>
                <a:lnTo>
                  <a:pt x="3219" y="1257"/>
                </a:lnTo>
                <a:lnTo>
                  <a:pt x="3210" y="1264"/>
                </a:lnTo>
                <a:lnTo>
                  <a:pt x="3197" y="1270"/>
                </a:lnTo>
                <a:lnTo>
                  <a:pt x="3174" y="1286"/>
                </a:lnTo>
                <a:lnTo>
                  <a:pt x="3159" y="1293"/>
                </a:lnTo>
                <a:lnTo>
                  <a:pt x="3152" y="1301"/>
                </a:lnTo>
                <a:lnTo>
                  <a:pt x="3137" y="1308"/>
                </a:lnTo>
                <a:lnTo>
                  <a:pt x="3130" y="1308"/>
                </a:lnTo>
                <a:lnTo>
                  <a:pt x="3123" y="1308"/>
                </a:lnTo>
                <a:lnTo>
                  <a:pt x="3114" y="1308"/>
                </a:lnTo>
                <a:lnTo>
                  <a:pt x="3114" y="1315"/>
                </a:lnTo>
                <a:lnTo>
                  <a:pt x="3107" y="1308"/>
                </a:lnTo>
                <a:lnTo>
                  <a:pt x="3114" y="1301"/>
                </a:lnTo>
                <a:close/>
                <a:moveTo>
                  <a:pt x="3101" y="1344"/>
                </a:moveTo>
                <a:lnTo>
                  <a:pt x="3101" y="1337"/>
                </a:lnTo>
                <a:lnTo>
                  <a:pt x="3107" y="1337"/>
                </a:lnTo>
                <a:lnTo>
                  <a:pt x="3114" y="1331"/>
                </a:lnTo>
                <a:lnTo>
                  <a:pt x="3130" y="1322"/>
                </a:lnTo>
                <a:lnTo>
                  <a:pt x="3137" y="1322"/>
                </a:lnTo>
                <a:lnTo>
                  <a:pt x="3145" y="1315"/>
                </a:lnTo>
                <a:lnTo>
                  <a:pt x="3152" y="1315"/>
                </a:lnTo>
                <a:lnTo>
                  <a:pt x="3159" y="1308"/>
                </a:lnTo>
                <a:lnTo>
                  <a:pt x="3159" y="1322"/>
                </a:lnTo>
                <a:lnTo>
                  <a:pt x="3152" y="1331"/>
                </a:lnTo>
                <a:lnTo>
                  <a:pt x="3145" y="1331"/>
                </a:lnTo>
                <a:lnTo>
                  <a:pt x="3145" y="1337"/>
                </a:lnTo>
                <a:lnTo>
                  <a:pt x="3137" y="1344"/>
                </a:lnTo>
                <a:lnTo>
                  <a:pt x="3130" y="1344"/>
                </a:lnTo>
                <a:lnTo>
                  <a:pt x="3114" y="1353"/>
                </a:lnTo>
                <a:lnTo>
                  <a:pt x="3107" y="1353"/>
                </a:lnTo>
                <a:lnTo>
                  <a:pt x="3101" y="1353"/>
                </a:lnTo>
                <a:lnTo>
                  <a:pt x="3101" y="1344"/>
                </a:lnTo>
                <a:close/>
                <a:moveTo>
                  <a:pt x="3092" y="1684"/>
                </a:moveTo>
                <a:lnTo>
                  <a:pt x="3101" y="1693"/>
                </a:lnTo>
                <a:lnTo>
                  <a:pt x="3101" y="1700"/>
                </a:lnTo>
                <a:lnTo>
                  <a:pt x="3092" y="1700"/>
                </a:lnTo>
                <a:lnTo>
                  <a:pt x="3092" y="1706"/>
                </a:lnTo>
                <a:lnTo>
                  <a:pt x="3078" y="1706"/>
                </a:lnTo>
                <a:lnTo>
                  <a:pt x="3011" y="1655"/>
                </a:lnTo>
                <a:lnTo>
                  <a:pt x="3004" y="1655"/>
                </a:lnTo>
                <a:lnTo>
                  <a:pt x="3004" y="1648"/>
                </a:lnTo>
                <a:lnTo>
                  <a:pt x="2996" y="1640"/>
                </a:lnTo>
                <a:lnTo>
                  <a:pt x="2982" y="1633"/>
                </a:lnTo>
                <a:lnTo>
                  <a:pt x="2974" y="1626"/>
                </a:lnTo>
                <a:lnTo>
                  <a:pt x="2967" y="1619"/>
                </a:lnTo>
                <a:lnTo>
                  <a:pt x="2960" y="1619"/>
                </a:lnTo>
                <a:lnTo>
                  <a:pt x="2960" y="1610"/>
                </a:lnTo>
                <a:lnTo>
                  <a:pt x="2951" y="1610"/>
                </a:lnTo>
                <a:lnTo>
                  <a:pt x="2951" y="1603"/>
                </a:lnTo>
                <a:lnTo>
                  <a:pt x="2951" y="1597"/>
                </a:lnTo>
                <a:lnTo>
                  <a:pt x="2960" y="1597"/>
                </a:lnTo>
                <a:lnTo>
                  <a:pt x="2951" y="1588"/>
                </a:lnTo>
                <a:lnTo>
                  <a:pt x="2944" y="1588"/>
                </a:lnTo>
                <a:lnTo>
                  <a:pt x="2938" y="1588"/>
                </a:lnTo>
                <a:lnTo>
                  <a:pt x="2938" y="1581"/>
                </a:lnTo>
                <a:lnTo>
                  <a:pt x="2944" y="1581"/>
                </a:lnTo>
                <a:lnTo>
                  <a:pt x="2951" y="1581"/>
                </a:lnTo>
                <a:lnTo>
                  <a:pt x="2967" y="1574"/>
                </a:lnTo>
                <a:lnTo>
                  <a:pt x="2974" y="1574"/>
                </a:lnTo>
                <a:lnTo>
                  <a:pt x="2967" y="1581"/>
                </a:lnTo>
                <a:lnTo>
                  <a:pt x="2982" y="1597"/>
                </a:lnTo>
                <a:lnTo>
                  <a:pt x="3004" y="1603"/>
                </a:lnTo>
                <a:lnTo>
                  <a:pt x="3034" y="1633"/>
                </a:lnTo>
                <a:lnTo>
                  <a:pt x="3063" y="1655"/>
                </a:lnTo>
                <a:lnTo>
                  <a:pt x="3092" y="1684"/>
                </a:lnTo>
                <a:close/>
                <a:moveTo>
                  <a:pt x="3070" y="1780"/>
                </a:moveTo>
                <a:lnTo>
                  <a:pt x="3070" y="1789"/>
                </a:lnTo>
                <a:lnTo>
                  <a:pt x="3070" y="1796"/>
                </a:lnTo>
                <a:lnTo>
                  <a:pt x="3063" y="1796"/>
                </a:lnTo>
                <a:lnTo>
                  <a:pt x="3063" y="1803"/>
                </a:lnTo>
                <a:lnTo>
                  <a:pt x="3056" y="1803"/>
                </a:lnTo>
                <a:lnTo>
                  <a:pt x="3049" y="1803"/>
                </a:lnTo>
                <a:lnTo>
                  <a:pt x="3041" y="1803"/>
                </a:lnTo>
                <a:lnTo>
                  <a:pt x="3034" y="1803"/>
                </a:lnTo>
                <a:lnTo>
                  <a:pt x="3034" y="1796"/>
                </a:lnTo>
                <a:lnTo>
                  <a:pt x="3034" y="1789"/>
                </a:lnTo>
                <a:lnTo>
                  <a:pt x="3041" y="1780"/>
                </a:lnTo>
                <a:lnTo>
                  <a:pt x="3049" y="1780"/>
                </a:lnTo>
                <a:lnTo>
                  <a:pt x="3056" y="1780"/>
                </a:lnTo>
                <a:lnTo>
                  <a:pt x="3063" y="1780"/>
                </a:lnTo>
                <a:lnTo>
                  <a:pt x="3070" y="1780"/>
                </a:lnTo>
                <a:close/>
                <a:moveTo>
                  <a:pt x="3027" y="2445"/>
                </a:moveTo>
                <a:lnTo>
                  <a:pt x="3027" y="2453"/>
                </a:lnTo>
                <a:lnTo>
                  <a:pt x="3018" y="2460"/>
                </a:lnTo>
                <a:lnTo>
                  <a:pt x="3018" y="2445"/>
                </a:lnTo>
                <a:lnTo>
                  <a:pt x="3027" y="2445"/>
                </a:lnTo>
                <a:close/>
                <a:moveTo>
                  <a:pt x="2960" y="1854"/>
                </a:moveTo>
                <a:lnTo>
                  <a:pt x="2960" y="1863"/>
                </a:lnTo>
                <a:lnTo>
                  <a:pt x="2951" y="1863"/>
                </a:lnTo>
                <a:lnTo>
                  <a:pt x="2951" y="1870"/>
                </a:lnTo>
                <a:lnTo>
                  <a:pt x="2944" y="1870"/>
                </a:lnTo>
                <a:lnTo>
                  <a:pt x="2944" y="1863"/>
                </a:lnTo>
                <a:lnTo>
                  <a:pt x="2951" y="1863"/>
                </a:lnTo>
                <a:lnTo>
                  <a:pt x="2951" y="1854"/>
                </a:lnTo>
                <a:lnTo>
                  <a:pt x="2960" y="1854"/>
                </a:lnTo>
                <a:close/>
                <a:moveTo>
                  <a:pt x="3011" y="1463"/>
                </a:moveTo>
                <a:lnTo>
                  <a:pt x="3018" y="1456"/>
                </a:lnTo>
                <a:lnTo>
                  <a:pt x="3018" y="1463"/>
                </a:lnTo>
                <a:lnTo>
                  <a:pt x="3011" y="1463"/>
                </a:lnTo>
                <a:close/>
                <a:moveTo>
                  <a:pt x="2663" y="1507"/>
                </a:moveTo>
                <a:lnTo>
                  <a:pt x="2663" y="1492"/>
                </a:lnTo>
                <a:lnTo>
                  <a:pt x="2663" y="1485"/>
                </a:lnTo>
                <a:lnTo>
                  <a:pt x="2671" y="1485"/>
                </a:lnTo>
                <a:lnTo>
                  <a:pt x="2671" y="1478"/>
                </a:lnTo>
                <a:lnTo>
                  <a:pt x="2678" y="1478"/>
                </a:lnTo>
                <a:lnTo>
                  <a:pt x="2685" y="1478"/>
                </a:lnTo>
                <a:lnTo>
                  <a:pt x="2678" y="1485"/>
                </a:lnTo>
                <a:lnTo>
                  <a:pt x="2678" y="1500"/>
                </a:lnTo>
                <a:lnTo>
                  <a:pt x="2678" y="1507"/>
                </a:lnTo>
                <a:lnTo>
                  <a:pt x="2671" y="1507"/>
                </a:lnTo>
                <a:lnTo>
                  <a:pt x="2671" y="1514"/>
                </a:lnTo>
                <a:lnTo>
                  <a:pt x="2663" y="1514"/>
                </a:lnTo>
                <a:lnTo>
                  <a:pt x="2663" y="1507"/>
                </a:lnTo>
                <a:close/>
                <a:moveTo>
                  <a:pt x="2678" y="1530"/>
                </a:moveTo>
                <a:lnTo>
                  <a:pt x="2694" y="1523"/>
                </a:lnTo>
                <a:lnTo>
                  <a:pt x="2716" y="1507"/>
                </a:lnTo>
                <a:lnTo>
                  <a:pt x="2730" y="1507"/>
                </a:lnTo>
                <a:lnTo>
                  <a:pt x="2804" y="1470"/>
                </a:lnTo>
                <a:lnTo>
                  <a:pt x="2841" y="1449"/>
                </a:lnTo>
                <a:lnTo>
                  <a:pt x="2855" y="1440"/>
                </a:lnTo>
                <a:lnTo>
                  <a:pt x="2877" y="1434"/>
                </a:lnTo>
                <a:lnTo>
                  <a:pt x="2886" y="1427"/>
                </a:lnTo>
                <a:lnTo>
                  <a:pt x="2893" y="1427"/>
                </a:lnTo>
                <a:lnTo>
                  <a:pt x="2900" y="1427"/>
                </a:lnTo>
                <a:lnTo>
                  <a:pt x="2908" y="1418"/>
                </a:lnTo>
                <a:lnTo>
                  <a:pt x="2922" y="1411"/>
                </a:lnTo>
                <a:lnTo>
                  <a:pt x="2931" y="1404"/>
                </a:lnTo>
                <a:lnTo>
                  <a:pt x="2938" y="1404"/>
                </a:lnTo>
                <a:lnTo>
                  <a:pt x="2951" y="1396"/>
                </a:lnTo>
                <a:lnTo>
                  <a:pt x="2974" y="1389"/>
                </a:lnTo>
                <a:lnTo>
                  <a:pt x="2989" y="1375"/>
                </a:lnTo>
                <a:lnTo>
                  <a:pt x="3004" y="1367"/>
                </a:lnTo>
                <a:lnTo>
                  <a:pt x="3018" y="1360"/>
                </a:lnTo>
                <a:lnTo>
                  <a:pt x="3034" y="1353"/>
                </a:lnTo>
                <a:lnTo>
                  <a:pt x="3049" y="1344"/>
                </a:lnTo>
                <a:lnTo>
                  <a:pt x="3063" y="1337"/>
                </a:lnTo>
                <a:lnTo>
                  <a:pt x="3063" y="1344"/>
                </a:lnTo>
                <a:lnTo>
                  <a:pt x="3056" y="1353"/>
                </a:lnTo>
                <a:lnTo>
                  <a:pt x="3049" y="1360"/>
                </a:lnTo>
                <a:lnTo>
                  <a:pt x="3041" y="1367"/>
                </a:lnTo>
                <a:lnTo>
                  <a:pt x="3027" y="1367"/>
                </a:lnTo>
                <a:lnTo>
                  <a:pt x="3011" y="1375"/>
                </a:lnTo>
                <a:lnTo>
                  <a:pt x="3004" y="1375"/>
                </a:lnTo>
                <a:lnTo>
                  <a:pt x="2996" y="1382"/>
                </a:lnTo>
                <a:lnTo>
                  <a:pt x="2989" y="1382"/>
                </a:lnTo>
                <a:lnTo>
                  <a:pt x="2982" y="1389"/>
                </a:lnTo>
                <a:lnTo>
                  <a:pt x="2982" y="1396"/>
                </a:lnTo>
                <a:lnTo>
                  <a:pt x="2989" y="1396"/>
                </a:lnTo>
                <a:lnTo>
                  <a:pt x="2996" y="1396"/>
                </a:lnTo>
                <a:lnTo>
                  <a:pt x="3004" y="1396"/>
                </a:lnTo>
                <a:lnTo>
                  <a:pt x="3011" y="1396"/>
                </a:lnTo>
                <a:lnTo>
                  <a:pt x="3018" y="1396"/>
                </a:lnTo>
                <a:lnTo>
                  <a:pt x="3018" y="1389"/>
                </a:lnTo>
                <a:lnTo>
                  <a:pt x="3027" y="1396"/>
                </a:lnTo>
                <a:lnTo>
                  <a:pt x="3018" y="1396"/>
                </a:lnTo>
                <a:lnTo>
                  <a:pt x="3018" y="1404"/>
                </a:lnTo>
                <a:lnTo>
                  <a:pt x="3011" y="1411"/>
                </a:lnTo>
                <a:lnTo>
                  <a:pt x="3011" y="1418"/>
                </a:lnTo>
                <a:lnTo>
                  <a:pt x="3004" y="1418"/>
                </a:lnTo>
                <a:lnTo>
                  <a:pt x="2996" y="1427"/>
                </a:lnTo>
                <a:lnTo>
                  <a:pt x="2982" y="1434"/>
                </a:lnTo>
                <a:lnTo>
                  <a:pt x="2967" y="1434"/>
                </a:lnTo>
                <a:lnTo>
                  <a:pt x="2951" y="1440"/>
                </a:lnTo>
                <a:lnTo>
                  <a:pt x="2944" y="1440"/>
                </a:lnTo>
                <a:lnTo>
                  <a:pt x="2931" y="1449"/>
                </a:lnTo>
                <a:lnTo>
                  <a:pt x="2915" y="1456"/>
                </a:lnTo>
                <a:lnTo>
                  <a:pt x="2908" y="1463"/>
                </a:lnTo>
                <a:lnTo>
                  <a:pt x="2893" y="1463"/>
                </a:lnTo>
                <a:lnTo>
                  <a:pt x="2893" y="1456"/>
                </a:lnTo>
                <a:lnTo>
                  <a:pt x="2900" y="1449"/>
                </a:lnTo>
                <a:lnTo>
                  <a:pt x="2908" y="1440"/>
                </a:lnTo>
                <a:lnTo>
                  <a:pt x="2915" y="1440"/>
                </a:lnTo>
                <a:lnTo>
                  <a:pt x="2922" y="1434"/>
                </a:lnTo>
                <a:lnTo>
                  <a:pt x="2931" y="1427"/>
                </a:lnTo>
                <a:lnTo>
                  <a:pt x="2951" y="1418"/>
                </a:lnTo>
                <a:lnTo>
                  <a:pt x="2951" y="1411"/>
                </a:lnTo>
                <a:lnTo>
                  <a:pt x="2944" y="1411"/>
                </a:lnTo>
                <a:lnTo>
                  <a:pt x="2931" y="1418"/>
                </a:lnTo>
                <a:lnTo>
                  <a:pt x="2915" y="1418"/>
                </a:lnTo>
                <a:lnTo>
                  <a:pt x="2908" y="1427"/>
                </a:lnTo>
                <a:lnTo>
                  <a:pt x="2893" y="1434"/>
                </a:lnTo>
                <a:lnTo>
                  <a:pt x="2886" y="1434"/>
                </a:lnTo>
                <a:lnTo>
                  <a:pt x="2877" y="1440"/>
                </a:lnTo>
                <a:lnTo>
                  <a:pt x="2871" y="1449"/>
                </a:lnTo>
                <a:lnTo>
                  <a:pt x="2864" y="1456"/>
                </a:lnTo>
                <a:lnTo>
                  <a:pt x="2855" y="1463"/>
                </a:lnTo>
                <a:lnTo>
                  <a:pt x="2848" y="1463"/>
                </a:lnTo>
                <a:lnTo>
                  <a:pt x="2841" y="1463"/>
                </a:lnTo>
                <a:lnTo>
                  <a:pt x="2841" y="1470"/>
                </a:lnTo>
                <a:lnTo>
                  <a:pt x="2848" y="1478"/>
                </a:lnTo>
                <a:lnTo>
                  <a:pt x="2841" y="1485"/>
                </a:lnTo>
                <a:lnTo>
                  <a:pt x="2835" y="1485"/>
                </a:lnTo>
                <a:lnTo>
                  <a:pt x="2826" y="1500"/>
                </a:lnTo>
                <a:lnTo>
                  <a:pt x="2819" y="1507"/>
                </a:lnTo>
                <a:lnTo>
                  <a:pt x="2812" y="1507"/>
                </a:lnTo>
                <a:lnTo>
                  <a:pt x="2804" y="1507"/>
                </a:lnTo>
                <a:lnTo>
                  <a:pt x="2797" y="1507"/>
                </a:lnTo>
                <a:lnTo>
                  <a:pt x="2804" y="1500"/>
                </a:lnTo>
                <a:lnTo>
                  <a:pt x="2812" y="1492"/>
                </a:lnTo>
                <a:lnTo>
                  <a:pt x="2826" y="1485"/>
                </a:lnTo>
                <a:lnTo>
                  <a:pt x="2841" y="1470"/>
                </a:lnTo>
                <a:lnTo>
                  <a:pt x="2835" y="1470"/>
                </a:lnTo>
                <a:lnTo>
                  <a:pt x="2826" y="1470"/>
                </a:lnTo>
                <a:lnTo>
                  <a:pt x="2826" y="1478"/>
                </a:lnTo>
                <a:lnTo>
                  <a:pt x="2819" y="1478"/>
                </a:lnTo>
                <a:lnTo>
                  <a:pt x="2812" y="1478"/>
                </a:lnTo>
                <a:lnTo>
                  <a:pt x="2804" y="1478"/>
                </a:lnTo>
                <a:lnTo>
                  <a:pt x="2804" y="1485"/>
                </a:lnTo>
                <a:lnTo>
                  <a:pt x="2797" y="1492"/>
                </a:lnTo>
                <a:lnTo>
                  <a:pt x="2790" y="1492"/>
                </a:lnTo>
                <a:lnTo>
                  <a:pt x="2781" y="1500"/>
                </a:lnTo>
                <a:lnTo>
                  <a:pt x="2774" y="1500"/>
                </a:lnTo>
                <a:lnTo>
                  <a:pt x="2768" y="1500"/>
                </a:lnTo>
                <a:lnTo>
                  <a:pt x="2759" y="1507"/>
                </a:lnTo>
                <a:lnTo>
                  <a:pt x="2752" y="1507"/>
                </a:lnTo>
                <a:lnTo>
                  <a:pt x="2738" y="1514"/>
                </a:lnTo>
                <a:lnTo>
                  <a:pt x="2730" y="1530"/>
                </a:lnTo>
                <a:lnTo>
                  <a:pt x="2738" y="1530"/>
                </a:lnTo>
                <a:lnTo>
                  <a:pt x="2738" y="1537"/>
                </a:lnTo>
                <a:lnTo>
                  <a:pt x="2730" y="1537"/>
                </a:lnTo>
                <a:lnTo>
                  <a:pt x="2716" y="1545"/>
                </a:lnTo>
                <a:lnTo>
                  <a:pt x="2701" y="1552"/>
                </a:lnTo>
                <a:lnTo>
                  <a:pt x="2694" y="1552"/>
                </a:lnTo>
                <a:lnTo>
                  <a:pt x="2685" y="1559"/>
                </a:lnTo>
                <a:lnTo>
                  <a:pt x="2678" y="1559"/>
                </a:lnTo>
                <a:lnTo>
                  <a:pt x="2671" y="1566"/>
                </a:lnTo>
                <a:lnTo>
                  <a:pt x="2663" y="1566"/>
                </a:lnTo>
                <a:lnTo>
                  <a:pt x="2663" y="1574"/>
                </a:lnTo>
                <a:lnTo>
                  <a:pt x="2656" y="1574"/>
                </a:lnTo>
                <a:lnTo>
                  <a:pt x="2656" y="1581"/>
                </a:lnTo>
                <a:lnTo>
                  <a:pt x="2656" y="1588"/>
                </a:lnTo>
                <a:lnTo>
                  <a:pt x="2649" y="1588"/>
                </a:lnTo>
                <a:lnTo>
                  <a:pt x="2649" y="1581"/>
                </a:lnTo>
                <a:lnTo>
                  <a:pt x="2641" y="1581"/>
                </a:lnTo>
                <a:lnTo>
                  <a:pt x="2641" y="1574"/>
                </a:lnTo>
                <a:lnTo>
                  <a:pt x="2649" y="1574"/>
                </a:lnTo>
                <a:lnTo>
                  <a:pt x="2656" y="1566"/>
                </a:lnTo>
                <a:lnTo>
                  <a:pt x="2656" y="1559"/>
                </a:lnTo>
                <a:lnTo>
                  <a:pt x="2641" y="1552"/>
                </a:lnTo>
                <a:lnTo>
                  <a:pt x="2649" y="1552"/>
                </a:lnTo>
                <a:lnTo>
                  <a:pt x="2656" y="1545"/>
                </a:lnTo>
                <a:lnTo>
                  <a:pt x="2663" y="1537"/>
                </a:lnTo>
                <a:lnTo>
                  <a:pt x="2678" y="1530"/>
                </a:lnTo>
                <a:close/>
                <a:moveTo>
                  <a:pt x="2759" y="1523"/>
                </a:moveTo>
                <a:lnTo>
                  <a:pt x="2752" y="1530"/>
                </a:lnTo>
                <a:lnTo>
                  <a:pt x="2752" y="1523"/>
                </a:lnTo>
                <a:lnTo>
                  <a:pt x="2759" y="1523"/>
                </a:lnTo>
                <a:close/>
                <a:moveTo>
                  <a:pt x="2598" y="1463"/>
                </a:moveTo>
                <a:lnTo>
                  <a:pt x="2604" y="1456"/>
                </a:lnTo>
                <a:lnTo>
                  <a:pt x="2611" y="1449"/>
                </a:lnTo>
                <a:lnTo>
                  <a:pt x="2611" y="1440"/>
                </a:lnTo>
                <a:lnTo>
                  <a:pt x="2611" y="1434"/>
                </a:lnTo>
                <a:lnTo>
                  <a:pt x="2620" y="1427"/>
                </a:lnTo>
                <a:lnTo>
                  <a:pt x="2627" y="1427"/>
                </a:lnTo>
                <a:lnTo>
                  <a:pt x="2634" y="1434"/>
                </a:lnTo>
                <a:lnTo>
                  <a:pt x="2634" y="1440"/>
                </a:lnTo>
                <a:lnTo>
                  <a:pt x="2634" y="1449"/>
                </a:lnTo>
                <a:lnTo>
                  <a:pt x="2641" y="1456"/>
                </a:lnTo>
                <a:lnTo>
                  <a:pt x="2649" y="1456"/>
                </a:lnTo>
                <a:lnTo>
                  <a:pt x="2656" y="1449"/>
                </a:lnTo>
                <a:lnTo>
                  <a:pt x="2656" y="1456"/>
                </a:lnTo>
                <a:lnTo>
                  <a:pt x="2656" y="1463"/>
                </a:lnTo>
                <a:lnTo>
                  <a:pt x="2649" y="1463"/>
                </a:lnTo>
                <a:lnTo>
                  <a:pt x="2649" y="1470"/>
                </a:lnTo>
                <a:lnTo>
                  <a:pt x="2641" y="1470"/>
                </a:lnTo>
                <a:lnTo>
                  <a:pt x="2634" y="1470"/>
                </a:lnTo>
                <a:lnTo>
                  <a:pt x="2627" y="1470"/>
                </a:lnTo>
                <a:lnTo>
                  <a:pt x="2620" y="1478"/>
                </a:lnTo>
                <a:lnTo>
                  <a:pt x="2611" y="1478"/>
                </a:lnTo>
                <a:lnTo>
                  <a:pt x="2604" y="1478"/>
                </a:lnTo>
                <a:lnTo>
                  <a:pt x="2604" y="1470"/>
                </a:lnTo>
                <a:lnTo>
                  <a:pt x="2598" y="1470"/>
                </a:lnTo>
                <a:lnTo>
                  <a:pt x="2598" y="1463"/>
                </a:lnTo>
                <a:close/>
                <a:moveTo>
                  <a:pt x="2582" y="1581"/>
                </a:moveTo>
                <a:lnTo>
                  <a:pt x="2589" y="1574"/>
                </a:lnTo>
                <a:lnTo>
                  <a:pt x="2598" y="1574"/>
                </a:lnTo>
                <a:lnTo>
                  <a:pt x="2604" y="1566"/>
                </a:lnTo>
                <a:lnTo>
                  <a:pt x="2604" y="1574"/>
                </a:lnTo>
                <a:lnTo>
                  <a:pt x="2604" y="1581"/>
                </a:lnTo>
                <a:lnTo>
                  <a:pt x="2598" y="1581"/>
                </a:lnTo>
                <a:lnTo>
                  <a:pt x="2589" y="1581"/>
                </a:lnTo>
                <a:lnTo>
                  <a:pt x="2582" y="1588"/>
                </a:lnTo>
                <a:lnTo>
                  <a:pt x="2575" y="1581"/>
                </a:lnTo>
                <a:lnTo>
                  <a:pt x="2582" y="1581"/>
                </a:lnTo>
                <a:close/>
                <a:moveTo>
                  <a:pt x="2604" y="1706"/>
                </a:moveTo>
                <a:lnTo>
                  <a:pt x="2604" y="1713"/>
                </a:lnTo>
                <a:lnTo>
                  <a:pt x="2604" y="1722"/>
                </a:lnTo>
                <a:lnTo>
                  <a:pt x="2589" y="1722"/>
                </a:lnTo>
                <a:lnTo>
                  <a:pt x="2582" y="1722"/>
                </a:lnTo>
                <a:lnTo>
                  <a:pt x="2567" y="1713"/>
                </a:lnTo>
                <a:lnTo>
                  <a:pt x="2560" y="1713"/>
                </a:lnTo>
                <a:lnTo>
                  <a:pt x="2553" y="1706"/>
                </a:lnTo>
                <a:lnTo>
                  <a:pt x="2544" y="1706"/>
                </a:lnTo>
                <a:lnTo>
                  <a:pt x="2544" y="1700"/>
                </a:lnTo>
                <a:lnTo>
                  <a:pt x="2553" y="1706"/>
                </a:lnTo>
                <a:lnTo>
                  <a:pt x="2560" y="1706"/>
                </a:lnTo>
                <a:lnTo>
                  <a:pt x="2582" y="1706"/>
                </a:lnTo>
                <a:lnTo>
                  <a:pt x="2589" y="1706"/>
                </a:lnTo>
                <a:lnTo>
                  <a:pt x="2598" y="1706"/>
                </a:lnTo>
                <a:lnTo>
                  <a:pt x="2604" y="1706"/>
                </a:lnTo>
                <a:close/>
                <a:moveTo>
                  <a:pt x="2575" y="1610"/>
                </a:moveTo>
                <a:lnTo>
                  <a:pt x="2582" y="1610"/>
                </a:lnTo>
                <a:lnTo>
                  <a:pt x="2575" y="1619"/>
                </a:lnTo>
                <a:lnTo>
                  <a:pt x="2567" y="1626"/>
                </a:lnTo>
                <a:lnTo>
                  <a:pt x="2560" y="1626"/>
                </a:lnTo>
                <a:lnTo>
                  <a:pt x="2553" y="1626"/>
                </a:lnTo>
                <a:lnTo>
                  <a:pt x="2560" y="1619"/>
                </a:lnTo>
                <a:lnTo>
                  <a:pt x="2567" y="1619"/>
                </a:lnTo>
                <a:lnTo>
                  <a:pt x="2575" y="1610"/>
                </a:lnTo>
                <a:close/>
                <a:moveTo>
                  <a:pt x="2524" y="1523"/>
                </a:moveTo>
                <a:lnTo>
                  <a:pt x="2524" y="1514"/>
                </a:lnTo>
                <a:lnTo>
                  <a:pt x="2524" y="1507"/>
                </a:lnTo>
                <a:lnTo>
                  <a:pt x="2531" y="1500"/>
                </a:lnTo>
                <a:lnTo>
                  <a:pt x="2531" y="1492"/>
                </a:lnTo>
                <a:lnTo>
                  <a:pt x="2537" y="1492"/>
                </a:lnTo>
                <a:lnTo>
                  <a:pt x="2553" y="1485"/>
                </a:lnTo>
                <a:lnTo>
                  <a:pt x="2567" y="1478"/>
                </a:lnTo>
                <a:lnTo>
                  <a:pt x="2560" y="1485"/>
                </a:lnTo>
                <a:lnTo>
                  <a:pt x="2560" y="1492"/>
                </a:lnTo>
                <a:lnTo>
                  <a:pt x="2553" y="1500"/>
                </a:lnTo>
                <a:lnTo>
                  <a:pt x="2553" y="1507"/>
                </a:lnTo>
                <a:lnTo>
                  <a:pt x="2544" y="1507"/>
                </a:lnTo>
                <a:lnTo>
                  <a:pt x="2537" y="1514"/>
                </a:lnTo>
                <a:lnTo>
                  <a:pt x="2531" y="1523"/>
                </a:lnTo>
                <a:lnTo>
                  <a:pt x="2524" y="1530"/>
                </a:lnTo>
                <a:lnTo>
                  <a:pt x="2524" y="1523"/>
                </a:lnTo>
                <a:close/>
                <a:moveTo>
                  <a:pt x="2426" y="1552"/>
                </a:moveTo>
                <a:lnTo>
                  <a:pt x="2434" y="1559"/>
                </a:lnTo>
                <a:lnTo>
                  <a:pt x="2441" y="1559"/>
                </a:lnTo>
                <a:lnTo>
                  <a:pt x="2448" y="1559"/>
                </a:lnTo>
                <a:lnTo>
                  <a:pt x="2457" y="1559"/>
                </a:lnTo>
                <a:lnTo>
                  <a:pt x="2457" y="1552"/>
                </a:lnTo>
                <a:lnTo>
                  <a:pt x="2464" y="1545"/>
                </a:lnTo>
                <a:lnTo>
                  <a:pt x="2464" y="1537"/>
                </a:lnTo>
                <a:lnTo>
                  <a:pt x="2464" y="1530"/>
                </a:lnTo>
                <a:lnTo>
                  <a:pt x="2471" y="1523"/>
                </a:lnTo>
                <a:lnTo>
                  <a:pt x="2471" y="1514"/>
                </a:lnTo>
                <a:lnTo>
                  <a:pt x="2479" y="1507"/>
                </a:lnTo>
                <a:lnTo>
                  <a:pt x="2486" y="1507"/>
                </a:lnTo>
                <a:lnTo>
                  <a:pt x="2493" y="1507"/>
                </a:lnTo>
                <a:lnTo>
                  <a:pt x="2501" y="1514"/>
                </a:lnTo>
                <a:lnTo>
                  <a:pt x="2486" y="1530"/>
                </a:lnTo>
                <a:lnTo>
                  <a:pt x="2501" y="1537"/>
                </a:lnTo>
                <a:lnTo>
                  <a:pt x="2501" y="1545"/>
                </a:lnTo>
                <a:lnTo>
                  <a:pt x="2493" y="1545"/>
                </a:lnTo>
                <a:lnTo>
                  <a:pt x="2486" y="1552"/>
                </a:lnTo>
                <a:lnTo>
                  <a:pt x="2479" y="1545"/>
                </a:lnTo>
                <a:lnTo>
                  <a:pt x="2471" y="1537"/>
                </a:lnTo>
                <a:lnTo>
                  <a:pt x="2471" y="1545"/>
                </a:lnTo>
                <a:lnTo>
                  <a:pt x="2471" y="1552"/>
                </a:lnTo>
                <a:lnTo>
                  <a:pt x="2471" y="1566"/>
                </a:lnTo>
                <a:lnTo>
                  <a:pt x="2464" y="1566"/>
                </a:lnTo>
                <a:lnTo>
                  <a:pt x="2457" y="1574"/>
                </a:lnTo>
                <a:lnTo>
                  <a:pt x="2448" y="1574"/>
                </a:lnTo>
                <a:lnTo>
                  <a:pt x="2441" y="1574"/>
                </a:lnTo>
                <a:lnTo>
                  <a:pt x="2441" y="1566"/>
                </a:lnTo>
                <a:lnTo>
                  <a:pt x="2434" y="1566"/>
                </a:lnTo>
                <a:lnTo>
                  <a:pt x="2426" y="1559"/>
                </a:lnTo>
                <a:lnTo>
                  <a:pt x="2426" y="1552"/>
                </a:lnTo>
                <a:close/>
                <a:moveTo>
                  <a:pt x="2352" y="1574"/>
                </a:moveTo>
                <a:lnTo>
                  <a:pt x="2361" y="1566"/>
                </a:lnTo>
                <a:lnTo>
                  <a:pt x="2368" y="1559"/>
                </a:lnTo>
                <a:lnTo>
                  <a:pt x="2374" y="1559"/>
                </a:lnTo>
                <a:lnTo>
                  <a:pt x="2390" y="1552"/>
                </a:lnTo>
                <a:lnTo>
                  <a:pt x="2383" y="1559"/>
                </a:lnTo>
                <a:lnTo>
                  <a:pt x="2374" y="1574"/>
                </a:lnTo>
                <a:lnTo>
                  <a:pt x="2368" y="1581"/>
                </a:lnTo>
                <a:lnTo>
                  <a:pt x="2352" y="1581"/>
                </a:lnTo>
                <a:lnTo>
                  <a:pt x="2352" y="1574"/>
                </a:lnTo>
                <a:close/>
                <a:moveTo>
                  <a:pt x="2338" y="1588"/>
                </a:moveTo>
                <a:lnTo>
                  <a:pt x="2345" y="1588"/>
                </a:lnTo>
                <a:lnTo>
                  <a:pt x="2345" y="1597"/>
                </a:lnTo>
                <a:lnTo>
                  <a:pt x="2338" y="1597"/>
                </a:lnTo>
                <a:lnTo>
                  <a:pt x="2338" y="1588"/>
                </a:lnTo>
                <a:close/>
                <a:moveTo>
                  <a:pt x="2256" y="1619"/>
                </a:moveTo>
                <a:lnTo>
                  <a:pt x="2256" y="1610"/>
                </a:lnTo>
                <a:lnTo>
                  <a:pt x="2265" y="1619"/>
                </a:lnTo>
                <a:lnTo>
                  <a:pt x="2271" y="1619"/>
                </a:lnTo>
                <a:lnTo>
                  <a:pt x="2278" y="1619"/>
                </a:lnTo>
                <a:lnTo>
                  <a:pt x="2287" y="1619"/>
                </a:lnTo>
                <a:lnTo>
                  <a:pt x="2287" y="1610"/>
                </a:lnTo>
                <a:lnTo>
                  <a:pt x="2294" y="1597"/>
                </a:lnTo>
                <a:lnTo>
                  <a:pt x="2301" y="1588"/>
                </a:lnTo>
                <a:lnTo>
                  <a:pt x="2301" y="1581"/>
                </a:lnTo>
                <a:lnTo>
                  <a:pt x="2309" y="1581"/>
                </a:lnTo>
                <a:lnTo>
                  <a:pt x="2316" y="1574"/>
                </a:lnTo>
                <a:lnTo>
                  <a:pt x="2323" y="1574"/>
                </a:lnTo>
                <a:lnTo>
                  <a:pt x="2330" y="1574"/>
                </a:lnTo>
                <a:lnTo>
                  <a:pt x="2330" y="1581"/>
                </a:lnTo>
                <a:lnTo>
                  <a:pt x="2323" y="1581"/>
                </a:lnTo>
                <a:lnTo>
                  <a:pt x="2316" y="1588"/>
                </a:lnTo>
                <a:lnTo>
                  <a:pt x="2309" y="1588"/>
                </a:lnTo>
                <a:lnTo>
                  <a:pt x="2309" y="1597"/>
                </a:lnTo>
                <a:lnTo>
                  <a:pt x="2301" y="1597"/>
                </a:lnTo>
                <a:lnTo>
                  <a:pt x="2301" y="1603"/>
                </a:lnTo>
                <a:lnTo>
                  <a:pt x="2301" y="1610"/>
                </a:lnTo>
                <a:lnTo>
                  <a:pt x="2309" y="1610"/>
                </a:lnTo>
                <a:lnTo>
                  <a:pt x="2301" y="1619"/>
                </a:lnTo>
                <a:lnTo>
                  <a:pt x="2294" y="1626"/>
                </a:lnTo>
                <a:lnTo>
                  <a:pt x="2287" y="1626"/>
                </a:lnTo>
                <a:lnTo>
                  <a:pt x="2278" y="1633"/>
                </a:lnTo>
                <a:lnTo>
                  <a:pt x="2271" y="1633"/>
                </a:lnTo>
                <a:lnTo>
                  <a:pt x="2265" y="1626"/>
                </a:lnTo>
                <a:lnTo>
                  <a:pt x="2256" y="1626"/>
                </a:lnTo>
                <a:lnTo>
                  <a:pt x="2256" y="1619"/>
                </a:lnTo>
                <a:close/>
                <a:moveTo>
                  <a:pt x="2182" y="1729"/>
                </a:moveTo>
                <a:lnTo>
                  <a:pt x="2198" y="1722"/>
                </a:lnTo>
                <a:lnTo>
                  <a:pt x="2211" y="1713"/>
                </a:lnTo>
                <a:lnTo>
                  <a:pt x="2227" y="1706"/>
                </a:lnTo>
                <a:lnTo>
                  <a:pt x="2234" y="1706"/>
                </a:lnTo>
                <a:lnTo>
                  <a:pt x="2242" y="1706"/>
                </a:lnTo>
                <a:lnTo>
                  <a:pt x="2234" y="1713"/>
                </a:lnTo>
                <a:lnTo>
                  <a:pt x="2227" y="1722"/>
                </a:lnTo>
                <a:lnTo>
                  <a:pt x="2220" y="1722"/>
                </a:lnTo>
                <a:lnTo>
                  <a:pt x="2211" y="1722"/>
                </a:lnTo>
                <a:lnTo>
                  <a:pt x="2198" y="1729"/>
                </a:lnTo>
                <a:lnTo>
                  <a:pt x="2182" y="1736"/>
                </a:lnTo>
                <a:lnTo>
                  <a:pt x="2175" y="1736"/>
                </a:lnTo>
                <a:lnTo>
                  <a:pt x="2182" y="1729"/>
                </a:lnTo>
                <a:close/>
                <a:moveTo>
                  <a:pt x="2168" y="1767"/>
                </a:moveTo>
                <a:lnTo>
                  <a:pt x="2168" y="1758"/>
                </a:lnTo>
                <a:lnTo>
                  <a:pt x="2175" y="1751"/>
                </a:lnTo>
                <a:lnTo>
                  <a:pt x="2182" y="1744"/>
                </a:lnTo>
                <a:lnTo>
                  <a:pt x="2198" y="1744"/>
                </a:lnTo>
                <a:lnTo>
                  <a:pt x="2211" y="1736"/>
                </a:lnTo>
                <a:lnTo>
                  <a:pt x="2242" y="1729"/>
                </a:lnTo>
                <a:lnTo>
                  <a:pt x="2256" y="1722"/>
                </a:lnTo>
                <a:lnTo>
                  <a:pt x="2271" y="1713"/>
                </a:lnTo>
                <a:lnTo>
                  <a:pt x="2278" y="1713"/>
                </a:lnTo>
                <a:lnTo>
                  <a:pt x="2287" y="1706"/>
                </a:lnTo>
                <a:lnTo>
                  <a:pt x="2294" y="1706"/>
                </a:lnTo>
                <a:lnTo>
                  <a:pt x="2294" y="1700"/>
                </a:lnTo>
                <a:lnTo>
                  <a:pt x="2294" y="1693"/>
                </a:lnTo>
                <a:lnTo>
                  <a:pt x="2316" y="1684"/>
                </a:lnTo>
                <a:lnTo>
                  <a:pt x="2345" y="1677"/>
                </a:lnTo>
                <a:lnTo>
                  <a:pt x="2374" y="1662"/>
                </a:lnTo>
                <a:lnTo>
                  <a:pt x="2397" y="1655"/>
                </a:lnTo>
                <a:lnTo>
                  <a:pt x="2419" y="1640"/>
                </a:lnTo>
                <a:lnTo>
                  <a:pt x="2448" y="1633"/>
                </a:lnTo>
                <a:lnTo>
                  <a:pt x="2471" y="1619"/>
                </a:lnTo>
                <a:lnTo>
                  <a:pt x="2501" y="1610"/>
                </a:lnTo>
                <a:lnTo>
                  <a:pt x="2508" y="1610"/>
                </a:lnTo>
                <a:lnTo>
                  <a:pt x="2515" y="1603"/>
                </a:lnTo>
                <a:lnTo>
                  <a:pt x="2531" y="1603"/>
                </a:lnTo>
                <a:lnTo>
                  <a:pt x="2553" y="1597"/>
                </a:lnTo>
                <a:lnTo>
                  <a:pt x="2544" y="1603"/>
                </a:lnTo>
                <a:lnTo>
                  <a:pt x="2544" y="1610"/>
                </a:lnTo>
                <a:lnTo>
                  <a:pt x="2537" y="1610"/>
                </a:lnTo>
                <a:lnTo>
                  <a:pt x="2531" y="1619"/>
                </a:lnTo>
                <a:lnTo>
                  <a:pt x="2515" y="1626"/>
                </a:lnTo>
                <a:lnTo>
                  <a:pt x="2508" y="1633"/>
                </a:lnTo>
                <a:lnTo>
                  <a:pt x="2501" y="1633"/>
                </a:lnTo>
                <a:lnTo>
                  <a:pt x="2493" y="1633"/>
                </a:lnTo>
                <a:lnTo>
                  <a:pt x="2486" y="1633"/>
                </a:lnTo>
                <a:lnTo>
                  <a:pt x="2486" y="1626"/>
                </a:lnTo>
                <a:lnTo>
                  <a:pt x="2471" y="1633"/>
                </a:lnTo>
                <a:lnTo>
                  <a:pt x="2464" y="1640"/>
                </a:lnTo>
                <a:lnTo>
                  <a:pt x="2441" y="1640"/>
                </a:lnTo>
                <a:lnTo>
                  <a:pt x="2426" y="1648"/>
                </a:lnTo>
                <a:lnTo>
                  <a:pt x="2419" y="1655"/>
                </a:lnTo>
                <a:lnTo>
                  <a:pt x="2412" y="1655"/>
                </a:lnTo>
                <a:lnTo>
                  <a:pt x="2397" y="1662"/>
                </a:lnTo>
                <a:lnTo>
                  <a:pt x="2412" y="1670"/>
                </a:lnTo>
                <a:lnTo>
                  <a:pt x="2419" y="1677"/>
                </a:lnTo>
                <a:lnTo>
                  <a:pt x="2426" y="1677"/>
                </a:lnTo>
                <a:lnTo>
                  <a:pt x="2434" y="1670"/>
                </a:lnTo>
                <a:lnTo>
                  <a:pt x="2441" y="1670"/>
                </a:lnTo>
                <a:lnTo>
                  <a:pt x="2448" y="1670"/>
                </a:lnTo>
                <a:lnTo>
                  <a:pt x="2457" y="1670"/>
                </a:lnTo>
                <a:lnTo>
                  <a:pt x="2464" y="1670"/>
                </a:lnTo>
                <a:lnTo>
                  <a:pt x="2479" y="1662"/>
                </a:lnTo>
                <a:lnTo>
                  <a:pt x="2479" y="1655"/>
                </a:lnTo>
                <a:lnTo>
                  <a:pt x="2486" y="1655"/>
                </a:lnTo>
                <a:lnTo>
                  <a:pt x="2493" y="1662"/>
                </a:lnTo>
                <a:lnTo>
                  <a:pt x="2493" y="1670"/>
                </a:lnTo>
                <a:lnTo>
                  <a:pt x="2486" y="1677"/>
                </a:lnTo>
                <a:lnTo>
                  <a:pt x="2479" y="1684"/>
                </a:lnTo>
                <a:lnTo>
                  <a:pt x="2464" y="1684"/>
                </a:lnTo>
                <a:lnTo>
                  <a:pt x="2457" y="1684"/>
                </a:lnTo>
                <a:lnTo>
                  <a:pt x="2448" y="1684"/>
                </a:lnTo>
                <a:lnTo>
                  <a:pt x="2441" y="1684"/>
                </a:lnTo>
                <a:lnTo>
                  <a:pt x="2434" y="1684"/>
                </a:lnTo>
                <a:lnTo>
                  <a:pt x="2426" y="1684"/>
                </a:lnTo>
                <a:lnTo>
                  <a:pt x="2419" y="1684"/>
                </a:lnTo>
                <a:lnTo>
                  <a:pt x="2412" y="1677"/>
                </a:lnTo>
                <a:lnTo>
                  <a:pt x="2405" y="1677"/>
                </a:lnTo>
                <a:lnTo>
                  <a:pt x="2397" y="1670"/>
                </a:lnTo>
                <a:lnTo>
                  <a:pt x="2383" y="1670"/>
                </a:lnTo>
                <a:lnTo>
                  <a:pt x="2374" y="1670"/>
                </a:lnTo>
                <a:lnTo>
                  <a:pt x="2368" y="1670"/>
                </a:lnTo>
                <a:lnTo>
                  <a:pt x="2368" y="1677"/>
                </a:lnTo>
                <a:lnTo>
                  <a:pt x="2374" y="1677"/>
                </a:lnTo>
                <a:lnTo>
                  <a:pt x="2374" y="1684"/>
                </a:lnTo>
                <a:lnTo>
                  <a:pt x="2374" y="1693"/>
                </a:lnTo>
                <a:lnTo>
                  <a:pt x="2368" y="1700"/>
                </a:lnTo>
                <a:lnTo>
                  <a:pt x="2361" y="1700"/>
                </a:lnTo>
                <a:lnTo>
                  <a:pt x="2352" y="1700"/>
                </a:lnTo>
                <a:lnTo>
                  <a:pt x="2345" y="1706"/>
                </a:lnTo>
                <a:lnTo>
                  <a:pt x="2345" y="1713"/>
                </a:lnTo>
                <a:lnTo>
                  <a:pt x="2338" y="1722"/>
                </a:lnTo>
                <a:lnTo>
                  <a:pt x="2338" y="1729"/>
                </a:lnTo>
                <a:lnTo>
                  <a:pt x="2278" y="1729"/>
                </a:lnTo>
                <a:lnTo>
                  <a:pt x="2271" y="1729"/>
                </a:lnTo>
                <a:lnTo>
                  <a:pt x="2265" y="1736"/>
                </a:lnTo>
                <a:lnTo>
                  <a:pt x="2265" y="1744"/>
                </a:lnTo>
                <a:lnTo>
                  <a:pt x="2256" y="1751"/>
                </a:lnTo>
                <a:lnTo>
                  <a:pt x="2256" y="1758"/>
                </a:lnTo>
                <a:lnTo>
                  <a:pt x="2242" y="1744"/>
                </a:lnTo>
                <a:lnTo>
                  <a:pt x="2234" y="1744"/>
                </a:lnTo>
                <a:lnTo>
                  <a:pt x="2227" y="1744"/>
                </a:lnTo>
                <a:lnTo>
                  <a:pt x="2220" y="1751"/>
                </a:lnTo>
                <a:lnTo>
                  <a:pt x="2220" y="1758"/>
                </a:lnTo>
                <a:lnTo>
                  <a:pt x="2211" y="1758"/>
                </a:lnTo>
                <a:lnTo>
                  <a:pt x="2204" y="1758"/>
                </a:lnTo>
                <a:lnTo>
                  <a:pt x="2198" y="1767"/>
                </a:lnTo>
                <a:lnTo>
                  <a:pt x="2191" y="1767"/>
                </a:lnTo>
                <a:lnTo>
                  <a:pt x="2182" y="1773"/>
                </a:lnTo>
                <a:lnTo>
                  <a:pt x="2168" y="1773"/>
                </a:lnTo>
                <a:lnTo>
                  <a:pt x="2153" y="1773"/>
                </a:lnTo>
                <a:lnTo>
                  <a:pt x="2137" y="1773"/>
                </a:lnTo>
                <a:lnTo>
                  <a:pt x="2137" y="1767"/>
                </a:lnTo>
                <a:lnTo>
                  <a:pt x="2146" y="1767"/>
                </a:lnTo>
                <a:lnTo>
                  <a:pt x="2153" y="1758"/>
                </a:lnTo>
                <a:lnTo>
                  <a:pt x="2160" y="1758"/>
                </a:lnTo>
                <a:lnTo>
                  <a:pt x="2168" y="1767"/>
                </a:lnTo>
                <a:close/>
                <a:moveTo>
                  <a:pt x="2316" y="1803"/>
                </a:moveTo>
                <a:lnTo>
                  <a:pt x="2309" y="1803"/>
                </a:lnTo>
                <a:lnTo>
                  <a:pt x="2301" y="1803"/>
                </a:lnTo>
                <a:lnTo>
                  <a:pt x="2301" y="1796"/>
                </a:lnTo>
                <a:lnTo>
                  <a:pt x="2309" y="1796"/>
                </a:lnTo>
                <a:lnTo>
                  <a:pt x="2316" y="1803"/>
                </a:lnTo>
                <a:close/>
                <a:moveTo>
                  <a:pt x="2294" y="1780"/>
                </a:moveTo>
                <a:lnTo>
                  <a:pt x="2294" y="1789"/>
                </a:lnTo>
                <a:lnTo>
                  <a:pt x="2294" y="1796"/>
                </a:lnTo>
                <a:lnTo>
                  <a:pt x="2287" y="1789"/>
                </a:lnTo>
                <a:lnTo>
                  <a:pt x="2271" y="1789"/>
                </a:lnTo>
                <a:lnTo>
                  <a:pt x="2256" y="1789"/>
                </a:lnTo>
                <a:lnTo>
                  <a:pt x="2249" y="1789"/>
                </a:lnTo>
                <a:lnTo>
                  <a:pt x="2234" y="1789"/>
                </a:lnTo>
                <a:lnTo>
                  <a:pt x="2227" y="1789"/>
                </a:lnTo>
                <a:lnTo>
                  <a:pt x="2211" y="1789"/>
                </a:lnTo>
                <a:lnTo>
                  <a:pt x="2198" y="1780"/>
                </a:lnTo>
                <a:lnTo>
                  <a:pt x="2211" y="1773"/>
                </a:lnTo>
                <a:lnTo>
                  <a:pt x="2234" y="1789"/>
                </a:lnTo>
                <a:lnTo>
                  <a:pt x="2256" y="1767"/>
                </a:lnTo>
                <a:lnTo>
                  <a:pt x="2265" y="1773"/>
                </a:lnTo>
                <a:lnTo>
                  <a:pt x="2271" y="1780"/>
                </a:lnTo>
                <a:lnTo>
                  <a:pt x="2278" y="1780"/>
                </a:lnTo>
                <a:lnTo>
                  <a:pt x="2287" y="1780"/>
                </a:lnTo>
                <a:lnTo>
                  <a:pt x="2294" y="1780"/>
                </a:lnTo>
                <a:close/>
                <a:moveTo>
                  <a:pt x="2191" y="1854"/>
                </a:moveTo>
                <a:lnTo>
                  <a:pt x="2182" y="1854"/>
                </a:lnTo>
                <a:lnTo>
                  <a:pt x="2175" y="1854"/>
                </a:lnTo>
                <a:lnTo>
                  <a:pt x="2168" y="1854"/>
                </a:lnTo>
                <a:lnTo>
                  <a:pt x="2168" y="1847"/>
                </a:lnTo>
                <a:lnTo>
                  <a:pt x="2168" y="1840"/>
                </a:lnTo>
                <a:lnTo>
                  <a:pt x="2175" y="1840"/>
                </a:lnTo>
                <a:lnTo>
                  <a:pt x="2191" y="1854"/>
                </a:lnTo>
                <a:close/>
                <a:moveTo>
                  <a:pt x="2028" y="1803"/>
                </a:moveTo>
                <a:lnTo>
                  <a:pt x="2028" y="1796"/>
                </a:lnTo>
                <a:lnTo>
                  <a:pt x="2034" y="1796"/>
                </a:lnTo>
                <a:lnTo>
                  <a:pt x="2041" y="1796"/>
                </a:lnTo>
                <a:lnTo>
                  <a:pt x="2057" y="1796"/>
                </a:lnTo>
                <a:lnTo>
                  <a:pt x="2057" y="1789"/>
                </a:lnTo>
                <a:lnTo>
                  <a:pt x="2064" y="1789"/>
                </a:lnTo>
                <a:lnTo>
                  <a:pt x="2072" y="1780"/>
                </a:lnTo>
                <a:lnTo>
                  <a:pt x="2064" y="1780"/>
                </a:lnTo>
                <a:lnTo>
                  <a:pt x="2057" y="1780"/>
                </a:lnTo>
                <a:lnTo>
                  <a:pt x="2057" y="1773"/>
                </a:lnTo>
                <a:lnTo>
                  <a:pt x="2050" y="1773"/>
                </a:lnTo>
                <a:lnTo>
                  <a:pt x="2101" y="1751"/>
                </a:lnTo>
                <a:lnTo>
                  <a:pt x="2131" y="1744"/>
                </a:lnTo>
                <a:lnTo>
                  <a:pt x="2146" y="1736"/>
                </a:lnTo>
                <a:lnTo>
                  <a:pt x="2160" y="1736"/>
                </a:lnTo>
                <a:lnTo>
                  <a:pt x="2160" y="1744"/>
                </a:lnTo>
                <a:lnTo>
                  <a:pt x="2146" y="1744"/>
                </a:lnTo>
                <a:lnTo>
                  <a:pt x="2137" y="1751"/>
                </a:lnTo>
                <a:lnTo>
                  <a:pt x="2124" y="1751"/>
                </a:lnTo>
                <a:lnTo>
                  <a:pt x="2115" y="1758"/>
                </a:lnTo>
                <a:lnTo>
                  <a:pt x="2108" y="1767"/>
                </a:lnTo>
                <a:lnTo>
                  <a:pt x="2101" y="1773"/>
                </a:lnTo>
                <a:lnTo>
                  <a:pt x="2095" y="1780"/>
                </a:lnTo>
                <a:lnTo>
                  <a:pt x="2086" y="1789"/>
                </a:lnTo>
                <a:lnTo>
                  <a:pt x="2086" y="1796"/>
                </a:lnTo>
                <a:lnTo>
                  <a:pt x="2086" y="1803"/>
                </a:lnTo>
                <a:lnTo>
                  <a:pt x="2086" y="1809"/>
                </a:lnTo>
                <a:lnTo>
                  <a:pt x="2086" y="1818"/>
                </a:lnTo>
                <a:lnTo>
                  <a:pt x="2095" y="1825"/>
                </a:lnTo>
                <a:lnTo>
                  <a:pt x="2101" y="1825"/>
                </a:lnTo>
                <a:lnTo>
                  <a:pt x="2108" y="1825"/>
                </a:lnTo>
                <a:lnTo>
                  <a:pt x="2115" y="1818"/>
                </a:lnTo>
                <a:lnTo>
                  <a:pt x="2124" y="1809"/>
                </a:lnTo>
                <a:lnTo>
                  <a:pt x="2124" y="1818"/>
                </a:lnTo>
                <a:lnTo>
                  <a:pt x="2131" y="1825"/>
                </a:lnTo>
                <a:lnTo>
                  <a:pt x="2137" y="1825"/>
                </a:lnTo>
                <a:lnTo>
                  <a:pt x="2146" y="1832"/>
                </a:lnTo>
                <a:lnTo>
                  <a:pt x="2153" y="1832"/>
                </a:lnTo>
                <a:lnTo>
                  <a:pt x="2153" y="1840"/>
                </a:lnTo>
                <a:lnTo>
                  <a:pt x="2146" y="1840"/>
                </a:lnTo>
                <a:lnTo>
                  <a:pt x="2137" y="1840"/>
                </a:lnTo>
                <a:lnTo>
                  <a:pt x="2131" y="1832"/>
                </a:lnTo>
                <a:lnTo>
                  <a:pt x="2124" y="1832"/>
                </a:lnTo>
                <a:lnTo>
                  <a:pt x="2115" y="1832"/>
                </a:lnTo>
                <a:lnTo>
                  <a:pt x="2108" y="1832"/>
                </a:lnTo>
                <a:lnTo>
                  <a:pt x="2101" y="1832"/>
                </a:lnTo>
                <a:lnTo>
                  <a:pt x="2086" y="1832"/>
                </a:lnTo>
                <a:lnTo>
                  <a:pt x="2072" y="1825"/>
                </a:lnTo>
                <a:lnTo>
                  <a:pt x="2050" y="1818"/>
                </a:lnTo>
                <a:lnTo>
                  <a:pt x="2041" y="1809"/>
                </a:lnTo>
                <a:lnTo>
                  <a:pt x="2028" y="1809"/>
                </a:lnTo>
                <a:lnTo>
                  <a:pt x="2028" y="1803"/>
                </a:lnTo>
                <a:close/>
                <a:moveTo>
                  <a:pt x="2131" y="1780"/>
                </a:moveTo>
                <a:lnTo>
                  <a:pt x="2124" y="1796"/>
                </a:lnTo>
                <a:lnTo>
                  <a:pt x="2115" y="1796"/>
                </a:lnTo>
                <a:lnTo>
                  <a:pt x="2115" y="1789"/>
                </a:lnTo>
                <a:lnTo>
                  <a:pt x="2115" y="1780"/>
                </a:lnTo>
                <a:lnTo>
                  <a:pt x="2131" y="1780"/>
                </a:lnTo>
                <a:close/>
                <a:moveTo>
                  <a:pt x="2005" y="1729"/>
                </a:moveTo>
                <a:lnTo>
                  <a:pt x="2012" y="1729"/>
                </a:lnTo>
                <a:lnTo>
                  <a:pt x="2012" y="1736"/>
                </a:lnTo>
                <a:lnTo>
                  <a:pt x="2005" y="1736"/>
                </a:lnTo>
                <a:lnTo>
                  <a:pt x="2005" y="1729"/>
                </a:lnTo>
                <a:close/>
                <a:moveTo>
                  <a:pt x="2012" y="1943"/>
                </a:moveTo>
                <a:lnTo>
                  <a:pt x="2028" y="1950"/>
                </a:lnTo>
                <a:lnTo>
                  <a:pt x="2041" y="1950"/>
                </a:lnTo>
                <a:lnTo>
                  <a:pt x="2057" y="1957"/>
                </a:lnTo>
                <a:lnTo>
                  <a:pt x="2086" y="1966"/>
                </a:lnTo>
                <a:lnTo>
                  <a:pt x="2108" y="1979"/>
                </a:lnTo>
                <a:lnTo>
                  <a:pt x="2108" y="1988"/>
                </a:lnTo>
                <a:lnTo>
                  <a:pt x="2079" y="1973"/>
                </a:lnTo>
                <a:lnTo>
                  <a:pt x="2057" y="1966"/>
                </a:lnTo>
                <a:lnTo>
                  <a:pt x="2034" y="1966"/>
                </a:lnTo>
                <a:lnTo>
                  <a:pt x="2028" y="1957"/>
                </a:lnTo>
                <a:lnTo>
                  <a:pt x="2012" y="1950"/>
                </a:lnTo>
                <a:lnTo>
                  <a:pt x="1998" y="1943"/>
                </a:lnTo>
                <a:lnTo>
                  <a:pt x="2012" y="1943"/>
                </a:lnTo>
                <a:close/>
                <a:moveTo>
                  <a:pt x="2079" y="2053"/>
                </a:moveTo>
                <a:lnTo>
                  <a:pt x="2072" y="2053"/>
                </a:lnTo>
                <a:lnTo>
                  <a:pt x="2072" y="2046"/>
                </a:lnTo>
                <a:lnTo>
                  <a:pt x="2079" y="2053"/>
                </a:lnTo>
                <a:close/>
                <a:moveTo>
                  <a:pt x="1990" y="1854"/>
                </a:moveTo>
                <a:lnTo>
                  <a:pt x="1998" y="1854"/>
                </a:lnTo>
                <a:lnTo>
                  <a:pt x="1998" y="1863"/>
                </a:lnTo>
                <a:lnTo>
                  <a:pt x="1990" y="1863"/>
                </a:lnTo>
                <a:lnTo>
                  <a:pt x="1990" y="1854"/>
                </a:lnTo>
                <a:close/>
                <a:moveTo>
                  <a:pt x="2012" y="2017"/>
                </a:moveTo>
                <a:lnTo>
                  <a:pt x="2019" y="2024"/>
                </a:lnTo>
                <a:lnTo>
                  <a:pt x="2028" y="2033"/>
                </a:lnTo>
                <a:lnTo>
                  <a:pt x="2019" y="2033"/>
                </a:lnTo>
                <a:lnTo>
                  <a:pt x="2019" y="2024"/>
                </a:lnTo>
                <a:lnTo>
                  <a:pt x="1976" y="2010"/>
                </a:lnTo>
                <a:lnTo>
                  <a:pt x="1931" y="1995"/>
                </a:lnTo>
                <a:lnTo>
                  <a:pt x="1887" y="1979"/>
                </a:lnTo>
                <a:lnTo>
                  <a:pt x="1842" y="1966"/>
                </a:lnTo>
                <a:lnTo>
                  <a:pt x="1842" y="1957"/>
                </a:lnTo>
                <a:lnTo>
                  <a:pt x="1849" y="1957"/>
                </a:lnTo>
                <a:lnTo>
                  <a:pt x="1894" y="1973"/>
                </a:lnTo>
                <a:lnTo>
                  <a:pt x="1931" y="1988"/>
                </a:lnTo>
                <a:lnTo>
                  <a:pt x="1976" y="2002"/>
                </a:lnTo>
                <a:lnTo>
                  <a:pt x="2012" y="2017"/>
                </a:lnTo>
                <a:close/>
                <a:moveTo>
                  <a:pt x="2005" y="2652"/>
                </a:moveTo>
                <a:lnTo>
                  <a:pt x="2012" y="2646"/>
                </a:lnTo>
                <a:lnTo>
                  <a:pt x="2019" y="2646"/>
                </a:lnTo>
                <a:lnTo>
                  <a:pt x="2019" y="2652"/>
                </a:lnTo>
                <a:lnTo>
                  <a:pt x="2019" y="2659"/>
                </a:lnTo>
                <a:lnTo>
                  <a:pt x="2012" y="2659"/>
                </a:lnTo>
                <a:lnTo>
                  <a:pt x="2005" y="2659"/>
                </a:lnTo>
                <a:lnTo>
                  <a:pt x="2005" y="2652"/>
                </a:lnTo>
                <a:close/>
                <a:moveTo>
                  <a:pt x="1998" y="2091"/>
                </a:moveTo>
                <a:lnTo>
                  <a:pt x="1990" y="2084"/>
                </a:lnTo>
                <a:lnTo>
                  <a:pt x="1983" y="2084"/>
                </a:lnTo>
                <a:lnTo>
                  <a:pt x="1976" y="2084"/>
                </a:lnTo>
                <a:lnTo>
                  <a:pt x="1967" y="2084"/>
                </a:lnTo>
                <a:lnTo>
                  <a:pt x="1967" y="2076"/>
                </a:lnTo>
                <a:lnTo>
                  <a:pt x="1998" y="2076"/>
                </a:lnTo>
                <a:lnTo>
                  <a:pt x="1998" y="2069"/>
                </a:lnTo>
                <a:lnTo>
                  <a:pt x="1998" y="2062"/>
                </a:lnTo>
                <a:lnTo>
                  <a:pt x="2005" y="2062"/>
                </a:lnTo>
                <a:lnTo>
                  <a:pt x="2012" y="2069"/>
                </a:lnTo>
                <a:lnTo>
                  <a:pt x="2005" y="2069"/>
                </a:lnTo>
                <a:lnTo>
                  <a:pt x="2005" y="2076"/>
                </a:lnTo>
                <a:lnTo>
                  <a:pt x="2005" y="2084"/>
                </a:lnTo>
                <a:lnTo>
                  <a:pt x="2005" y="2091"/>
                </a:lnTo>
                <a:lnTo>
                  <a:pt x="1998" y="2091"/>
                </a:lnTo>
                <a:close/>
                <a:moveTo>
                  <a:pt x="1916" y="2053"/>
                </a:moveTo>
                <a:lnTo>
                  <a:pt x="1894" y="2053"/>
                </a:lnTo>
                <a:lnTo>
                  <a:pt x="1864" y="2046"/>
                </a:lnTo>
                <a:lnTo>
                  <a:pt x="1835" y="2033"/>
                </a:lnTo>
                <a:lnTo>
                  <a:pt x="1804" y="2024"/>
                </a:lnTo>
                <a:lnTo>
                  <a:pt x="1791" y="2017"/>
                </a:lnTo>
                <a:lnTo>
                  <a:pt x="1768" y="2010"/>
                </a:lnTo>
                <a:lnTo>
                  <a:pt x="1761" y="2010"/>
                </a:lnTo>
                <a:lnTo>
                  <a:pt x="1753" y="2002"/>
                </a:lnTo>
                <a:lnTo>
                  <a:pt x="1746" y="1995"/>
                </a:lnTo>
                <a:lnTo>
                  <a:pt x="1739" y="1988"/>
                </a:lnTo>
                <a:lnTo>
                  <a:pt x="1753" y="1988"/>
                </a:lnTo>
                <a:lnTo>
                  <a:pt x="1775" y="1995"/>
                </a:lnTo>
                <a:lnTo>
                  <a:pt x="1798" y="2002"/>
                </a:lnTo>
                <a:lnTo>
                  <a:pt x="1842" y="2017"/>
                </a:lnTo>
                <a:lnTo>
                  <a:pt x="1864" y="2024"/>
                </a:lnTo>
                <a:lnTo>
                  <a:pt x="1887" y="2033"/>
                </a:lnTo>
                <a:lnTo>
                  <a:pt x="1909" y="2046"/>
                </a:lnTo>
                <a:lnTo>
                  <a:pt x="1916" y="2053"/>
                </a:lnTo>
                <a:close/>
                <a:moveTo>
                  <a:pt x="1871" y="1899"/>
                </a:moveTo>
                <a:lnTo>
                  <a:pt x="1880" y="1892"/>
                </a:lnTo>
                <a:lnTo>
                  <a:pt x="1894" y="1899"/>
                </a:lnTo>
                <a:lnTo>
                  <a:pt x="1916" y="1899"/>
                </a:lnTo>
                <a:lnTo>
                  <a:pt x="1923" y="1906"/>
                </a:lnTo>
                <a:lnTo>
                  <a:pt x="1938" y="1914"/>
                </a:lnTo>
                <a:lnTo>
                  <a:pt x="1945" y="1914"/>
                </a:lnTo>
                <a:lnTo>
                  <a:pt x="1945" y="1921"/>
                </a:lnTo>
                <a:lnTo>
                  <a:pt x="1938" y="1921"/>
                </a:lnTo>
                <a:lnTo>
                  <a:pt x="1931" y="1921"/>
                </a:lnTo>
                <a:lnTo>
                  <a:pt x="1916" y="1914"/>
                </a:lnTo>
                <a:lnTo>
                  <a:pt x="1909" y="1906"/>
                </a:lnTo>
                <a:lnTo>
                  <a:pt x="1901" y="1906"/>
                </a:lnTo>
                <a:lnTo>
                  <a:pt x="1894" y="1899"/>
                </a:lnTo>
                <a:lnTo>
                  <a:pt x="1887" y="1899"/>
                </a:lnTo>
                <a:lnTo>
                  <a:pt x="1880" y="1899"/>
                </a:lnTo>
                <a:lnTo>
                  <a:pt x="1871" y="1899"/>
                </a:lnTo>
                <a:close/>
                <a:moveTo>
                  <a:pt x="1901" y="1832"/>
                </a:moveTo>
                <a:lnTo>
                  <a:pt x="1909" y="1832"/>
                </a:lnTo>
                <a:lnTo>
                  <a:pt x="1916" y="1832"/>
                </a:lnTo>
                <a:lnTo>
                  <a:pt x="1923" y="1825"/>
                </a:lnTo>
                <a:lnTo>
                  <a:pt x="1916" y="1818"/>
                </a:lnTo>
                <a:lnTo>
                  <a:pt x="1909" y="1818"/>
                </a:lnTo>
                <a:lnTo>
                  <a:pt x="1945" y="1803"/>
                </a:lnTo>
                <a:lnTo>
                  <a:pt x="1954" y="1803"/>
                </a:lnTo>
                <a:lnTo>
                  <a:pt x="1961" y="1796"/>
                </a:lnTo>
                <a:lnTo>
                  <a:pt x="1967" y="1796"/>
                </a:lnTo>
                <a:lnTo>
                  <a:pt x="1976" y="1796"/>
                </a:lnTo>
                <a:lnTo>
                  <a:pt x="1967" y="1803"/>
                </a:lnTo>
                <a:lnTo>
                  <a:pt x="1961" y="1809"/>
                </a:lnTo>
                <a:lnTo>
                  <a:pt x="1961" y="1818"/>
                </a:lnTo>
                <a:lnTo>
                  <a:pt x="1954" y="1825"/>
                </a:lnTo>
                <a:lnTo>
                  <a:pt x="1954" y="1832"/>
                </a:lnTo>
                <a:lnTo>
                  <a:pt x="1954" y="1840"/>
                </a:lnTo>
                <a:lnTo>
                  <a:pt x="1954" y="1847"/>
                </a:lnTo>
                <a:lnTo>
                  <a:pt x="1894" y="1847"/>
                </a:lnTo>
                <a:lnTo>
                  <a:pt x="1894" y="1840"/>
                </a:lnTo>
                <a:lnTo>
                  <a:pt x="1901" y="1832"/>
                </a:lnTo>
                <a:close/>
                <a:moveTo>
                  <a:pt x="1679" y="1876"/>
                </a:moveTo>
                <a:lnTo>
                  <a:pt x="1701" y="1870"/>
                </a:lnTo>
                <a:lnTo>
                  <a:pt x="1724" y="1870"/>
                </a:lnTo>
                <a:lnTo>
                  <a:pt x="1746" y="1863"/>
                </a:lnTo>
                <a:lnTo>
                  <a:pt x="1798" y="1847"/>
                </a:lnTo>
                <a:lnTo>
                  <a:pt x="1835" y="1840"/>
                </a:lnTo>
                <a:lnTo>
                  <a:pt x="1835" y="1840"/>
                </a:lnTo>
                <a:lnTo>
                  <a:pt x="1842" y="1840"/>
                </a:lnTo>
                <a:lnTo>
                  <a:pt x="1842" y="1832"/>
                </a:lnTo>
                <a:lnTo>
                  <a:pt x="1849" y="1832"/>
                </a:lnTo>
                <a:lnTo>
                  <a:pt x="1858" y="1832"/>
                </a:lnTo>
                <a:lnTo>
                  <a:pt x="1871" y="1825"/>
                </a:lnTo>
                <a:lnTo>
                  <a:pt x="1880" y="1825"/>
                </a:lnTo>
                <a:lnTo>
                  <a:pt x="1894" y="1825"/>
                </a:lnTo>
                <a:lnTo>
                  <a:pt x="1894" y="1832"/>
                </a:lnTo>
                <a:lnTo>
                  <a:pt x="1887" y="1832"/>
                </a:lnTo>
                <a:lnTo>
                  <a:pt x="1880" y="1832"/>
                </a:lnTo>
                <a:lnTo>
                  <a:pt x="1871" y="1840"/>
                </a:lnTo>
                <a:lnTo>
                  <a:pt x="1871" y="1847"/>
                </a:lnTo>
                <a:lnTo>
                  <a:pt x="1880" y="1847"/>
                </a:lnTo>
                <a:lnTo>
                  <a:pt x="1880" y="1854"/>
                </a:lnTo>
                <a:lnTo>
                  <a:pt x="1887" y="1854"/>
                </a:lnTo>
                <a:lnTo>
                  <a:pt x="1864" y="1863"/>
                </a:lnTo>
                <a:lnTo>
                  <a:pt x="1858" y="1863"/>
                </a:lnTo>
                <a:lnTo>
                  <a:pt x="1849" y="1863"/>
                </a:lnTo>
                <a:lnTo>
                  <a:pt x="1842" y="1854"/>
                </a:lnTo>
                <a:lnTo>
                  <a:pt x="1849" y="1847"/>
                </a:lnTo>
                <a:lnTo>
                  <a:pt x="1858" y="1840"/>
                </a:lnTo>
                <a:lnTo>
                  <a:pt x="1849" y="1840"/>
                </a:lnTo>
                <a:lnTo>
                  <a:pt x="1842" y="1840"/>
                </a:lnTo>
                <a:lnTo>
                  <a:pt x="1835" y="1840"/>
                </a:lnTo>
                <a:lnTo>
                  <a:pt x="1835" y="1854"/>
                </a:lnTo>
                <a:lnTo>
                  <a:pt x="1827" y="1854"/>
                </a:lnTo>
                <a:lnTo>
                  <a:pt x="1827" y="1863"/>
                </a:lnTo>
                <a:lnTo>
                  <a:pt x="1835" y="1863"/>
                </a:lnTo>
                <a:lnTo>
                  <a:pt x="1842" y="1870"/>
                </a:lnTo>
                <a:lnTo>
                  <a:pt x="1842" y="1876"/>
                </a:lnTo>
                <a:lnTo>
                  <a:pt x="1842" y="1883"/>
                </a:lnTo>
                <a:lnTo>
                  <a:pt x="1842" y="1892"/>
                </a:lnTo>
                <a:lnTo>
                  <a:pt x="1820" y="1883"/>
                </a:lnTo>
                <a:lnTo>
                  <a:pt x="1827" y="1876"/>
                </a:lnTo>
                <a:lnTo>
                  <a:pt x="1827" y="1870"/>
                </a:lnTo>
                <a:lnTo>
                  <a:pt x="1820" y="1870"/>
                </a:lnTo>
                <a:lnTo>
                  <a:pt x="1813" y="1863"/>
                </a:lnTo>
                <a:lnTo>
                  <a:pt x="1804" y="1863"/>
                </a:lnTo>
                <a:lnTo>
                  <a:pt x="1798" y="1863"/>
                </a:lnTo>
                <a:lnTo>
                  <a:pt x="1798" y="1870"/>
                </a:lnTo>
                <a:lnTo>
                  <a:pt x="1798" y="1876"/>
                </a:lnTo>
                <a:lnTo>
                  <a:pt x="1791" y="1876"/>
                </a:lnTo>
                <a:lnTo>
                  <a:pt x="1784" y="1876"/>
                </a:lnTo>
                <a:lnTo>
                  <a:pt x="1775" y="1876"/>
                </a:lnTo>
                <a:lnTo>
                  <a:pt x="1768" y="1876"/>
                </a:lnTo>
                <a:lnTo>
                  <a:pt x="1768" y="1883"/>
                </a:lnTo>
                <a:lnTo>
                  <a:pt x="1768" y="1892"/>
                </a:lnTo>
                <a:lnTo>
                  <a:pt x="1761" y="1892"/>
                </a:lnTo>
                <a:lnTo>
                  <a:pt x="1753" y="1892"/>
                </a:lnTo>
                <a:lnTo>
                  <a:pt x="1746" y="1892"/>
                </a:lnTo>
                <a:lnTo>
                  <a:pt x="1739" y="1892"/>
                </a:lnTo>
                <a:lnTo>
                  <a:pt x="1739" y="1899"/>
                </a:lnTo>
                <a:lnTo>
                  <a:pt x="1731" y="1906"/>
                </a:lnTo>
                <a:lnTo>
                  <a:pt x="1701" y="1914"/>
                </a:lnTo>
                <a:lnTo>
                  <a:pt x="1686" y="1914"/>
                </a:lnTo>
                <a:lnTo>
                  <a:pt x="1686" y="1906"/>
                </a:lnTo>
                <a:lnTo>
                  <a:pt x="1679" y="1906"/>
                </a:lnTo>
                <a:lnTo>
                  <a:pt x="1672" y="1899"/>
                </a:lnTo>
                <a:lnTo>
                  <a:pt x="1665" y="1899"/>
                </a:lnTo>
                <a:lnTo>
                  <a:pt x="1665" y="1892"/>
                </a:lnTo>
                <a:lnTo>
                  <a:pt x="1657" y="1892"/>
                </a:lnTo>
                <a:lnTo>
                  <a:pt x="1679" y="1876"/>
                </a:lnTo>
                <a:close/>
                <a:moveTo>
                  <a:pt x="1598" y="1921"/>
                </a:moveTo>
                <a:lnTo>
                  <a:pt x="1605" y="1928"/>
                </a:lnTo>
                <a:lnTo>
                  <a:pt x="1621" y="1928"/>
                </a:lnTo>
                <a:lnTo>
                  <a:pt x="1628" y="1921"/>
                </a:lnTo>
                <a:lnTo>
                  <a:pt x="1634" y="1921"/>
                </a:lnTo>
                <a:lnTo>
                  <a:pt x="1634" y="1914"/>
                </a:lnTo>
                <a:lnTo>
                  <a:pt x="1643" y="1914"/>
                </a:lnTo>
                <a:lnTo>
                  <a:pt x="1650" y="1914"/>
                </a:lnTo>
                <a:lnTo>
                  <a:pt x="1657" y="1914"/>
                </a:lnTo>
                <a:lnTo>
                  <a:pt x="1665" y="1914"/>
                </a:lnTo>
                <a:lnTo>
                  <a:pt x="1665" y="1921"/>
                </a:lnTo>
                <a:lnTo>
                  <a:pt x="1665" y="1928"/>
                </a:lnTo>
                <a:lnTo>
                  <a:pt x="1665" y="1937"/>
                </a:lnTo>
                <a:lnTo>
                  <a:pt x="1657" y="1937"/>
                </a:lnTo>
                <a:lnTo>
                  <a:pt x="1650" y="1928"/>
                </a:lnTo>
                <a:lnTo>
                  <a:pt x="1643" y="1921"/>
                </a:lnTo>
                <a:lnTo>
                  <a:pt x="1634" y="1921"/>
                </a:lnTo>
                <a:lnTo>
                  <a:pt x="1628" y="1928"/>
                </a:lnTo>
                <a:lnTo>
                  <a:pt x="1628" y="1937"/>
                </a:lnTo>
                <a:lnTo>
                  <a:pt x="1621" y="1937"/>
                </a:lnTo>
                <a:lnTo>
                  <a:pt x="1612" y="1937"/>
                </a:lnTo>
                <a:lnTo>
                  <a:pt x="1605" y="1937"/>
                </a:lnTo>
                <a:lnTo>
                  <a:pt x="1605" y="1928"/>
                </a:lnTo>
                <a:lnTo>
                  <a:pt x="1598" y="1928"/>
                </a:lnTo>
                <a:lnTo>
                  <a:pt x="1598" y="1921"/>
                </a:lnTo>
                <a:close/>
                <a:moveTo>
                  <a:pt x="1665" y="1957"/>
                </a:moveTo>
                <a:lnTo>
                  <a:pt x="1657" y="1957"/>
                </a:lnTo>
                <a:lnTo>
                  <a:pt x="1650" y="1957"/>
                </a:lnTo>
                <a:lnTo>
                  <a:pt x="1643" y="1957"/>
                </a:lnTo>
                <a:lnTo>
                  <a:pt x="1643" y="1950"/>
                </a:lnTo>
                <a:lnTo>
                  <a:pt x="1650" y="1950"/>
                </a:lnTo>
                <a:lnTo>
                  <a:pt x="1650" y="1943"/>
                </a:lnTo>
                <a:lnTo>
                  <a:pt x="1665" y="1957"/>
                </a:lnTo>
                <a:close/>
                <a:moveTo>
                  <a:pt x="925" y="2033"/>
                </a:moveTo>
                <a:lnTo>
                  <a:pt x="932" y="2024"/>
                </a:lnTo>
                <a:lnTo>
                  <a:pt x="932" y="2017"/>
                </a:lnTo>
                <a:lnTo>
                  <a:pt x="939" y="2010"/>
                </a:lnTo>
                <a:lnTo>
                  <a:pt x="955" y="2002"/>
                </a:lnTo>
                <a:lnTo>
                  <a:pt x="968" y="1988"/>
                </a:lnTo>
                <a:lnTo>
                  <a:pt x="977" y="1988"/>
                </a:lnTo>
                <a:lnTo>
                  <a:pt x="984" y="1988"/>
                </a:lnTo>
                <a:lnTo>
                  <a:pt x="991" y="1988"/>
                </a:lnTo>
                <a:lnTo>
                  <a:pt x="999" y="1988"/>
                </a:lnTo>
                <a:lnTo>
                  <a:pt x="1006" y="1988"/>
                </a:lnTo>
                <a:lnTo>
                  <a:pt x="1013" y="1988"/>
                </a:lnTo>
                <a:lnTo>
                  <a:pt x="1022" y="1988"/>
                </a:lnTo>
                <a:lnTo>
                  <a:pt x="1035" y="1979"/>
                </a:lnTo>
                <a:lnTo>
                  <a:pt x="1035" y="1973"/>
                </a:lnTo>
                <a:lnTo>
                  <a:pt x="1044" y="1973"/>
                </a:lnTo>
                <a:lnTo>
                  <a:pt x="1051" y="1973"/>
                </a:lnTo>
                <a:lnTo>
                  <a:pt x="1058" y="1973"/>
                </a:lnTo>
                <a:lnTo>
                  <a:pt x="1064" y="1973"/>
                </a:lnTo>
                <a:lnTo>
                  <a:pt x="1064" y="1979"/>
                </a:lnTo>
                <a:lnTo>
                  <a:pt x="1028" y="1995"/>
                </a:lnTo>
                <a:lnTo>
                  <a:pt x="1022" y="2002"/>
                </a:lnTo>
                <a:lnTo>
                  <a:pt x="1013" y="2002"/>
                </a:lnTo>
                <a:lnTo>
                  <a:pt x="1006" y="2010"/>
                </a:lnTo>
                <a:lnTo>
                  <a:pt x="999" y="2017"/>
                </a:lnTo>
                <a:lnTo>
                  <a:pt x="991" y="2017"/>
                </a:lnTo>
                <a:lnTo>
                  <a:pt x="977" y="2024"/>
                </a:lnTo>
                <a:lnTo>
                  <a:pt x="961" y="2024"/>
                </a:lnTo>
                <a:lnTo>
                  <a:pt x="946" y="2033"/>
                </a:lnTo>
                <a:lnTo>
                  <a:pt x="939" y="2040"/>
                </a:lnTo>
                <a:lnTo>
                  <a:pt x="925" y="2040"/>
                </a:lnTo>
                <a:lnTo>
                  <a:pt x="925" y="2033"/>
                </a:lnTo>
                <a:close/>
                <a:moveTo>
                  <a:pt x="946" y="2098"/>
                </a:moveTo>
                <a:lnTo>
                  <a:pt x="939" y="2098"/>
                </a:lnTo>
                <a:lnTo>
                  <a:pt x="932" y="2098"/>
                </a:lnTo>
                <a:lnTo>
                  <a:pt x="925" y="2098"/>
                </a:lnTo>
                <a:lnTo>
                  <a:pt x="917" y="2098"/>
                </a:lnTo>
                <a:lnTo>
                  <a:pt x="917" y="2091"/>
                </a:lnTo>
                <a:lnTo>
                  <a:pt x="946" y="2091"/>
                </a:lnTo>
                <a:lnTo>
                  <a:pt x="946" y="2098"/>
                </a:lnTo>
                <a:close/>
                <a:moveTo>
                  <a:pt x="1058" y="2106"/>
                </a:moveTo>
                <a:lnTo>
                  <a:pt x="1051" y="2106"/>
                </a:lnTo>
                <a:lnTo>
                  <a:pt x="1051" y="2098"/>
                </a:lnTo>
                <a:lnTo>
                  <a:pt x="1058" y="2098"/>
                </a:lnTo>
                <a:lnTo>
                  <a:pt x="1058" y="2091"/>
                </a:lnTo>
                <a:lnTo>
                  <a:pt x="1064" y="2106"/>
                </a:lnTo>
                <a:lnTo>
                  <a:pt x="1058" y="2106"/>
                </a:lnTo>
                <a:close/>
                <a:moveTo>
                  <a:pt x="1118" y="2062"/>
                </a:moveTo>
                <a:lnTo>
                  <a:pt x="1102" y="2062"/>
                </a:lnTo>
                <a:lnTo>
                  <a:pt x="1087" y="2062"/>
                </a:lnTo>
                <a:lnTo>
                  <a:pt x="1080" y="2062"/>
                </a:lnTo>
                <a:lnTo>
                  <a:pt x="1073" y="2062"/>
                </a:lnTo>
                <a:lnTo>
                  <a:pt x="1064" y="2069"/>
                </a:lnTo>
                <a:lnTo>
                  <a:pt x="1058" y="2069"/>
                </a:lnTo>
                <a:lnTo>
                  <a:pt x="1058" y="2076"/>
                </a:lnTo>
                <a:lnTo>
                  <a:pt x="1051" y="2076"/>
                </a:lnTo>
                <a:lnTo>
                  <a:pt x="1051" y="2084"/>
                </a:lnTo>
                <a:lnTo>
                  <a:pt x="1044" y="2084"/>
                </a:lnTo>
                <a:lnTo>
                  <a:pt x="1035" y="2084"/>
                </a:lnTo>
                <a:lnTo>
                  <a:pt x="1028" y="2084"/>
                </a:lnTo>
                <a:lnTo>
                  <a:pt x="1013" y="2084"/>
                </a:lnTo>
                <a:lnTo>
                  <a:pt x="1006" y="2084"/>
                </a:lnTo>
                <a:lnTo>
                  <a:pt x="991" y="2084"/>
                </a:lnTo>
                <a:lnTo>
                  <a:pt x="984" y="2091"/>
                </a:lnTo>
                <a:lnTo>
                  <a:pt x="977" y="2091"/>
                </a:lnTo>
                <a:lnTo>
                  <a:pt x="968" y="2091"/>
                </a:lnTo>
                <a:lnTo>
                  <a:pt x="961" y="2084"/>
                </a:lnTo>
                <a:lnTo>
                  <a:pt x="946" y="2084"/>
                </a:lnTo>
                <a:lnTo>
                  <a:pt x="939" y="2084"/>
                </a:lnTo>
                <a:lnTo>
                  <a:pt x="932" y="2084"/>
                </a:lnTo>
                <a:lnTo>
                  <a:pt x="925" y="2084"/>
                </a:lnTo>
                <a:lnTo>
                  <a:pt x="910" y="2076"/>
                </a:lnTo>
                <a:lnTo>
                  <a:pt x="917" y="2069"/>
                </a:lnTo>
                <a:lnTo>
                  <a:pt x="925" y="2069"/>
                </a:lnTo>
                <a:lnTo>
                  <a:pt x="932" y="2069"/>
                </a:lnTo>
                <a:lnTo>
                  <a:pt x="939" y="2076"/>
                </a:lnTo>
                <a:lnTo>
                  <a:pt x="955" y="2076"/>
                </a:lnTo>
                <a:lnTo>
                  <a:pt x="961" y="2084"/>
                </a:lnTo>
                <a:lnTo>
                  <a:pt x="968" y="2084"/>
                </a:lnTo>
                <a:lnTo>
                  <a:pt x="977" y="2076"/>
                </a:lnTo>
                <a:lnTo>
                  <a:pt x="977" y="2069"/>
                </a:lnTo>
                <a:lnTo>
                  <a:pt x="968" y="2069"/>
                </a:lnTo>
                <a:lnTo>
                  <a:pt x="977" y="2062"/>
                </a:lnTo>
                <a:lnTo>
                  <a:pt x="984" y="2062"/>
                </a:lnTo>
                <a:lnTo>
                  <a:pt x="991" y="2062"/>
                </a:lnTo>
                <a:lnTo>
                  <a:pt x="999" y="2053"/>
                </a:lnTo>
                <a:lnTo>
                  <a:pt x="1013" y="2053"/>
                </a:lnTo>
                <a:lnTo>
                  <a:pt x="1022" y="2053"/>
                </a:lnTo>
                <a:lnTo>
                  <a:pt x="1028" y="2053"/>
                </a:lnTo>
                <a:lnTo>
                  <a:pt x="1035" y="2053"/>
                </a:lnTo>
                <a:lnTo>
                  <a:pt x="1044" y="2053"/>
                </a:lnTo>
                <a:lnTo>
                  <a:pt x="1044" y="2062"/>
                </a:lnTo>
                <a:lnTo>
                  <a:pt x="1051" y="2062"/>
                </a:lnTo>
                <a:lnTo>
                  <a:pt x="1058" y="2053"/>
                </a:lnTo>
                <a:lnTo>
                  <a:pt x="1051" y="2046"/>
                </a:lnTo>
                <a:lnTo>
                  <a:pt x="1058" y="2046"/>
                </a:lnTo>
                <a:lnTo>
                  <a:pt x="1064" y="2040"/>
                </a:lnTo>
                <a:lnTo>
                  <a:pt x="1073" y="2040"/>
                </a:lnTo>
                <a:lnTo>
                  <a:pt x="1080" y="2046"/>
                </a:lnTo>
                <a:lnTo>
                  <a:pt x="1118" y="2024"/>
                </a:lnTo>
                <a:lnTo>
                  <a:pt x="1140" y="2024"/>
                </a:lnTo>
                <a:lnTo>
                  <a:pt x="1169" y="2017"/>
                </a:lnTo>
                <a:lnTo>
                  <a:pt x="1214" y="2017"/>
                </a:lnTo>
                <a:lnTo>
                  <a:pt x="1221" y="2010"/>
                </a:lnTo>
                <a:lnTo>
                  <a:pt x="1228" y="2010"/>
                </a:lnTo>
                <a:lnTo>
                  <a:pt x="1236" y="2010"/>
                </a:lnTo>
                <a:lnTo>
                  <a:pt x="1243" y="2002"/>
                </a:lnTo>
                <a:lnTo>
                  <a:pt x="1258" y="2002"/>
                </a:lnTo>
                <a:lnTo>
                  <a:pt x="1265" y="1995"/>
                </a:lnTo>
                <a:lnTo>
                  <a:pt x="1272" y="1995"/>
                </a:lnTo>
                <a:lnTo>
                  <a:pt x="1279" y="1988"/>
                </a:lnTo>
                <a:lnTo>
                  <a:pt x="1288" y="1988"/>
                </a:lnTo>
                <a:lnTo>
                  <a:pt x="1294" y="1988"/>
                </a:lnTo>
                <a:lnTo>
                  <a:pt x="1301" y="1988"/>
                </a:lnTo>
                <a:lnTo>
                  <a:pt x="1310" y="1988"/>
                </a:lnTo>
                <a:lnTo>
                  <a:pt x="1317" y="1988"/>
                </a:lnTo>
                <a:lnTo>
                  <a:pt x="1324" y="1979"/>
                </a:lnTo>
                <a:lnTo>
                  <a:pt x="1332" y="1973"/>
                </a:lnTo>
                <a:lnTo>
                  <a:pt x="1346" y="1973"/>
                </a:lnTo>
                <a:lnTo>
                  <a:pt x="1361" y="1973"/>
                </a:lnTo>
                <a:lnTo>
                  <a:pt x="1375" y="1966"/>
                </a:lnTo>
                <a:lnTo>
                  <a:pt x="1384" y="1966"/>
                </a:lnTo>
                <a:lnTo>
                  <a:pt x="1391" y="1966"/>
                </a:lnTo>
                <a:lnTo>
                  <a:pt x="1398" y="1966"/>
                </a:lnTo>
                <a:lnTo>
                  <a:pt x="1413" y="1957"/>
                </a:lnTo>
                <a:lnTo>
                  <a:pt x="1428" y="1950"/>
                </a:lnTo>
                <a:lnTo>
                  <a:pt x="1442" y="1943"/>
                </a:lnTo>
                <a:lnTo>
                  <a:pt x="1458" y="1943"/>
                </a:lnTo>
                <a:lnTo>
                  <a:pt x="1471" y="1937"/>
                </a:lnTo>
                <a:lnTo>
                  <a:pt x="1480" y="1937"/>
                </a:lnTo>
                <a:lnTo>
                  <a:pt x="1494" y="1937"/>
                </a:lnTo>
                <a:lnTo>
                  <a:pt x="1502" y="1937"/>
                </a:lnTo>
                <a:lnTo>
                  <a:pt x="1509" y="1937"/>
                </a:lnTo>
                <a:lnTo>
                  <a:pt x="1531" y="1921"/>
                </a:lnTo>
                <a:lnTo>
                  <a:pt x="1538" y="1921"/>
                </a:lnTo>
                <a:lnTo>
                  <a:pt x="1538" y="1928"/>
                </a:lnTo>
                <a:lnTo>
                  <a:pt x="1547" y="1928"/>
                </a:lnTo>
                <a:lnTo>
                  <a:pt x="1547" y="1943"/>
                </a:lnTo>
                <a:lnTo>
                  <a:pt x="1538" y="1950"/>
                </a:lnTo>
                <a:lnTo>
                  <a:pt x="1531" y="1950"/>
                </a:lnTo>
                <a:lnTo>
                  <a:pt x="1525" y="1950"/>
                </a:lnTo>
                <a:lnTo>
                  <a:pt x="1516" y="1957"/>
                </a:lnTo>
                <a:lnTo>
                  <a:pt x="1516" y="1966"/>
                </a:lnTo>
                <a:lnTo>
                  <a:pt x="1516" y="1973"/>
                </a:lnTo>
                <a:lnTo>
                  <a:pt x="1516" y="1979"/>
                </a:lnTo>
                <a:lnTo>
                  <a:pt x="1509" y="1973"/>
                </a:lnTo>
                <a:lnTo>
                  <a:pt x="1494" y="1973"/>
                </a:lnTo>
                <a:lnTo>
                  <a:pt x="1487" y="1973"/>
                </a:lnTo>
                <a:lnTo>
                  <a:pt x="1480" y="1973"/>
                </a:lnTo>
                <a:lnTo>
                  <a:pt x="1471" y="1973"/>
                </a:lnTo>
                <a:lnTo>
                  <a:pt x="1464" y="1973"/>
                </a:lnTo>
                <a:lnTo>
                  <a:pt x="1458" y="1966"/>
                </a:lnTo>
                <a:lnTo>
                  <a:pt x="1451" y="1973"/>
                </a:lnTo>
                <a:lnTo>
                  <a:pt x="1442" y="1979"/>
                </a:lnTo>
                <a:lnTo>
                  <a:pt x="1442" y="1988"/>
                </a:lnTo>
                <a:lnTo>
                  <a:pt x="1435" y="1988"/>
                </a:lnTo>
                <a:lnTo>
                  <a:pt x="1428" y="1979"/>
                </a:lnTo>
                <a:lnTo>
                  <a:pt x="1428" y="1973"/>
                </a:lnTo>
                <a:lnTo>
                  <a:pt x="1398" y="1995"/>
                </a:lnTo>
                <a:lnTo>
                  <a:pt x="1391" y="1995"/>
                </a:lnTo>
                <a:lnTo>
                  <a:pt x="1375" y="1995"/>
                </a:lnTo>
                <a:lnTo>
                  <a:pt x="1361" y="1995"/>
                </a:lnTo>
                <a:lnTo>
                  <a:pt x="1355" y="2002"/>
                </a:lnTo>
                <a:lnTo>
                  <a:pt x="1346" y="2010"/>
                </a:lnTo>
                <a:lnTo>
                  <a:pt x="1339" y="2010"/>
                </a:lnTo>
                <a:lnTo>
                  <a:pt x="1339" y="2017"/>
                </a:lnTo>
                <a:lnTo>
                  <a:pt x="1339" y="2024"/>
                </a:lnTo>
                <a:lnTo>
                  <a:pt x="1346" y="2033"/>
                </a:lnTo>
                <a:lnTo>
                  <a:pt x="1346" y="2040"/>
                </a:lnTo>
                <a:lnTo>
                  <a:pt x="1339" y="2040"/>
                </a:lnTo>
                <a:lnTo>
                  <a:pt x="1332" y="2040"/>
                </a:lnTo>
                <a:lnTo>
                  <a:pt x="1324" y="2040"/>
                </a:lnTo>
                <a:lnTo>
                  <a:pt x="1324" y="2033"/>
                </a:lnTo>
                <a:lnTo>
                  <a:pt x="1324" y="2024"/>
                </a:lnTo>
                <a:lnTo>
                  <a:pt x="1332" y="2024"/>
                </a:lnTo>
                <a:lnTo>
                  <a:pt x="1324" y="2017"/>
                </a:lnTo>
                <a:lnTo>
                  <a:pt x="1317" y="2017"/>
                </a:lnTo>
                <a:lnTo>
                  <a:pt x="1310" y="2017"/>
                </a:lnTo>
                <a:lnTo>
                  <a:pt x="1294" y="2017"/>
                </a:lnTo>
                <a:lnTo>
                  <a:pt x="1272" y="2017"/>
                </a:lnTo>
                <a:lnTo>
                  <a:pt x="1265" y="2017"/>
                </a:lnTo>
                <a:lnTo>
                  <a:pt x="1258" y="2017"/>
                </a:lnTo>
                <a:lnTo>
                  <a:pt x="1250" y="2024"/>
                </a:lnTo>
                <a:lnTo>
                  <a:pt x="1243" y="2024"/>
                </a:lnTo>
                <a:lnTo>
                  <a:pt x="1243" y="2033"/>
                </a:lnTo>
                <a:lnTo>
                  <a:pt x="1236" y="2033"/>
                </a:lnTo>
                <a:lnTo>
                  <a:pt x="1228" y="2033"/>
                </a:lnTo>
                <a:lnTo>
                  <a:pt x="1221" y="2040"/>
                </a:lnTo>
                <a:lnTo>
                  <a:pt x="1214" y="2040"/>
                </a:lnTo>
                <a:lnTo>
                  <a:pt x="1214" y="2046"/>
                </a:lnTo>
                <a:lnTo>
                  <a:pt x="1205" y="2046"/>
                </a:lnTo>
                <a:lnTo>
                  <a:pt x="1198" y="2046"/>
                </a:lnTo>
                <a:lnTo>
                  <a:pt x="1191" y="2040"/>
                </a:lnTo>
                <a:lnTo>
                  <a:pt x="1183" y="2040"/>
                </a:lnTo>
                <a:lnTo>
                  <a:pt x="1176" y="2040"/>
                </a:lnTo>
                <a:lnTo>
                  <a:pt x="1169" y="2040"/>
                </a:lnTo>
                <a:lnTo>
                  <a:pt x="1154" y="2040"/>
                </a:lnTo>
                <a:lnTo>
                  <a:pt x="1147" y="2046"/>
                </a:lnTo>
                <a:lnTo>
                  <a:pt x="1140" y="2040"/>
                </a:lnTo>
                <a:lnTo>
                  <a:pt x="1140" y="2046"/>
                </a:lnTo>
                <a:lnTo>
                  <a:pt x="1131" y="2053"/>
                </a:lnTo>
                <a:lnTo>
                  <a:pt x="1125" y="2062"/>
                </a:lnTo>
                <a:lnTo>
                  <a:pt x="1118" y="2062"/>
                </a:lnTo>
                <a:close/>
                <a:moveTo>
                  <a:pt x="1576" y="2127"/>
                </a:moveTo>
                <a:lnTo>
                  <a:pt x="1554" y="2120"/>
                </a:lnTo>
                <a:lnTo>
                  <a:pt x="1531" y="2113"/>
                </a:lnTo>
                <a:lnTo>
                  <a:pt x="1516" y="2106"/>
                </a:lnTo>
                <a:lnTo>
                  <a:pt x="1471" y="2091"/>
                </a:lnTo>
                <a:lnTo>
                  <a:pt x="1458" y="2084"/>
                </a:lnTo>
                <a:lnTo>
                  <a:pt x="1435" y="2084"/>
                </a:lnTo>
                <a:lnTo>
                  <a:pt x="1428" y="2076"/>
                </a:lnTo>
                <a:lnTo>
                  <a:pt x="1420" y="2076"/>
                </a:lnTo>
                <a:lnTo>
                  <a:pt x="1413" y="2069"/>
                </a:lnTo>
                <a:lnTo>
                  <a:pt x="1406" y="2069"/>
                </a:lnTo>
                <a:lnTo>
                  <a:pt x="1391" y="2062"/>
                </a:lnTo>
                <a:lnTo>
                  <a:pt x="1384" y="2062"/>
                </a:lnTo>
                <a:lnTo>
                  <a:pt x="1384" y="2053"/>
                </a:lnTo>
                <a:lnTo>
                  <a:pt x="1391" y="2053"/>
                </a:lnTo>
                <a:lnTo>
                  <a:pt x="1398" y="2053"/>
                </a:lnTo>
                <a:lnTo>
                  <a:pt x="1406" y="2062"/>
                </a:lnTo>
                <a:lnTo>
                  <a:pt x="1413" y="2062"/>
                </a:lnTo>
                <a:lnTo>
                  <a:pt x="1420" y="2069"/>
                </a:lnTo>
                <a:lnTo>
                  <a:pt x="1428" y="2069"/>
                </a:lnTo>
                <a:lnTo>
                  <a:pt x="1435" y="2069"/>
                </a:lnTo>
                <a:lnTo>
                  <a:pt x="1442" y="2069"/>
                </a:lnTo>
                <a:lnTo>
                  <a:pt x="1451" y="2069"/>
                </a:lnTo>
                <a:lnTo>
                  <a:pt x="1598" y="2127"/>
                </a:lnTo>
                <a:lnTo>
                  <a:pt x="1576" y="2127"/>
                </a:lnTo>
                <a:close/>
                <a:moveTo>
                  <a:pt x="1583" y="2313"/>
                </a:moveTo>
                <a:lnTo>
                  <a:pt x="1583" y="2319"/>
                </a:lnTo>
                <a:lnTo>
                  <a:pt x="1569" y="2319"/>
                </a:lnTo>
                <a:lnTo>
                  <a:pt x="1569" y="2313"/>
                </a:lnTo>
                <a:lnTo>
                  <a:pt x="1583" y="2313"/>
                </a:lnTo>
                <a:close/>
                <a:moveTo>
                  <a:pt x="1554" y="2297"/>
                </a:moveTo>
                <a:lnTo>
                  <a:pt x="1554" y="2306"/>
                </a:lnTo>
                <a:lnTo>
                  <a:pt x="1547" y="2306"/>
                </a:lnTo>
                <a:lnTo>
                  <a:pt x="1538" y="2306"/>
                </a:lnTo>
                <a:lnTo>
                  <a:pt x="1538" y="2297"/>
                </a:lnTo>
                <a:lnTo>
                  <a:pt x="1547" y="2297"/>
                </a:lnTo>
                <a:lnTo>
                  <a:pt x="1554" y="2297"/>
                </a:lnTo>
                <a:close/>
                <a:moveTo>
                  <a:pt x="1531" y="2328"/>
                </a:moveTo>
                <a:lnTo>
                  <a:pt x="1525" y="2328"/>
                </a:lnTo>
                <a:lnTo>
                  <a:pt x="1516" y="2328"/>
                </a:lnTo>
                <a:lnTo>
                  <a:pt x="1502" y="2335"/>
                </a:lnTo>
                <a:lnTo>
                  <a:pt x="1494" y="2335"/>
                </a:lnTo>
                <a:lnTo>
                  <a:pt x="1487" y="2335"/>
                </a:lnTo>
                <a:lnTo>
                  <a:pt x="1480" y="2328"/>
                </a:lnTo>
                <a:lnTo>
                  <a:pt x="1480" y="2335"/>
                </a:lnTo>
                <a:lnTo>
                  <a:pt x="1471" y="2335"/>
                </a:lnTo>
                <a:lnTo>
                  <a:pt x="1464" y="2342"/>
                </a:lnTo>
                <a:lnTo>
                  <a:pt x="1458" y="2342"/>
                </a:lnTo>
                <a:lnTo>
                  <a:pt x="1442" y="2350"/>
                </a:lnTo>
                <a:lnTo>
                  <a:pt x="1428" y="2350"/>
                </a:lnTo>
                <a:lnTo>
                  <a:pt x="1406" y="2350"/>
                </a:lnTo>
                <a:lnTo>
                  <a:pt x="1391" y="2357"/>
                </a:lnTo>
                <a:lnTo>
                  <a:pt x="1375" y="2357"/>
                </a:lnTo>
                <a:lnTo>
                  <a:pt x="1361" y="2357"/>
                </a:lnTo>
                <a:lnTo>
                  <a:pt x="1355" y="2328"/>
                </a:lnTo>
                <a:lnTo>
                  <a:pt x="1361" y="2328"/>
                </a:lnTo>
                <a:lnTo>
                  <a:pt x="1368" y="2328"/>
                </a:lnTo>
                <a:lnTo>
                  <a:pt x="1368" y="2335"/>
                </a:lnTo>
                <a:lnTo>
                  <a:pt x="1375" y="2335"/>
                </a:lnTo>
                <a:lnTo>
                  <a:pt x="1375" y="2342"/>
                </a:lnTo>
                <a:lnTo>
                  <a:pt x="1384" y="2342"/>
                </a:lnTo>
                <a:lnTo>
                  <a:pt x="1384" y="2335"/>
                </a:lnTo>
                <a:lnTo>
                  <a:pt x="1391" y="2335"/>
                </a:lnTo>
                <a:lnTo>
                  <a:pt x="1391" y="2328"/>
                </a:lnTo>
                <a:lnTo>
                  <a:pt x="1480" y="2313"/>
                </a:lnTo>
                <a:lnTo>
                  <a:pt x="1487" y="2313"/>
                </a:lnTo>
                <a:lnTo>
                  <a:pt x="1494" y="2306"/>
                </a:lnTo>
                <a:lnTo>
                  <a:pt x="1502" y="2306"/>
                </a:lnTo>
                <a:lnTo>
                  <a:pt x="1516" y="2306"/>
                </a:lnTo>
                <a:lnTo>
                  <a:pt x="1531" y="2297"/>
                </a:lnTo>
                <a:lnTo>
                  <a:pt x="1531" y="2306"/>
                </a:lnTo>
                <a:lnTo>
                  <a:pt x="1525" y="2313"/>
                </a:lnTo>
                <a:lnTo>
                  <a:pt x="1525" y="2319"/>
                </a:lnTo>
                <a:lnTo>
                  <a:pt x="1531" y="2328"/>
                </a:lnTo>
                <a:close/>
                <a:moveTo>
                  <a:pt x="1451" y="2668"/>
                </a:moveTo>
                <a:lnTo>
                  <a:pt x="1451" y="2682"/>
                </a:lnTo>
                <a:lnTo>
                  <a:pt x="1442" y="2682"/>
                </a:lnTo>
                <a:lnTo>
                  <a:pt x="1442" y="2675"/>
                </a:lnTo>
                <a:lnTo>
                  <a:pt x="1442" y="2668"/>
                </a:lnTo>
                <a:lnTo>
                  <a:pt x="1451" y="2668"/>
                </a:lnTo>
                <a:close/>
                <a:moveTo>
                  <a:pt x="1250" y="2180"/>
                </a:moveTo>
                <a:lnTo>
                  <a:pt x="1221" y="2172"/>
                </a:lnTo>
                <a:lnTo>
                  <a:pt x="1198" y="2158"/>
                </a:lnTo>
                <a:lnTo>
                  <a:pt x="1169" y="2149"/>
                </a:lnTo>
                <a:lnTo>
                  <a:pt x="1161" y="2143"/>
                </a:lnTo>
                <a:lnTo>
                  <a:pt x="1169" y="2143"/>
                </a:lnTo>
                <a:lnTo>
                  <a:pt x="1191" y="2149"/>
                </a:lnTo>
                <a:lnTo>
                  <a:pt x="1214" y="2158"/>
                </a:lnTo>
                <a:lnTo>
                  <a:pt x="1236" y="2158"/>
                </a:lnTo>
                <a:lnTo>
                  <a:pt x="1272" y="2172"/>
                </a:lnTo>
                <a:lnTo>
                  <a:pt x="1294" y="2180"/>
                </a:lnTo>
                <a:lnTo>
                  <a:pt x="1310" y="2187"/>
                </a:lnTo>
                <a:lnTo>
                  <a:pt x="1310" y="2194"/>
                </a:lnTo>
                <a:lnTo>
                  <a:pt x="1279" y="2187"/>
                </a:lnTo>
                <a:lnTo>
                  <a:pt x="1250" y="2180"/>
                </a:lnTo>
                <a:close/>
                <a:moveTo>
                  <a:pt x="1279" y="2755"/>
                </a:moveTo>
                <a:lnTo>
                  <a:pt x="1279" y="2764"/>
                </a:lnTo>
                <a:lnTo>
                  <a:pt x="1272" y="2764"/>
                </a:lnTo>
                <a:lnTo>
                  <a:pt x="1265" y="2764"/>
                </a:lnTo>
                <a:lnTo>
                  <a:pt x="1258" y="2755"/>
                </a:lnTo>
                <a:lnTo>
                  <a:pt x="1258" y="2749"/>
                </a:lnTo>
                <a:lnTo>
                  <a:pt x="1258" y="2742"/>
                </a:lnTo>
                <a:lnTo>
                  <a:pt x="1265" y="2742"/>
                </a:lnTo>
                <a:lnTo>
                  <a:pt x="1272" y="2742"/>
                </a:lnTo>
                <a:lnTo>
                  <a:pt x="1279" y="2755"/>
                </a:lnTo>
                <a:close/>
                <a:moveTo>
                  <a:pt x="1228" y="2297"/>
                </a:moveTo>
                <a:lnTo>
                  <a:pt x="1221" y="2297"/>
                </a:lnTo>
                <a:lnTo>
                  <a:pt x="1221" y="2290"/>
                </a:lnTo>
                <a:lnTo>
                  <a:pt x="1221" y="2283"/>
                </a:lnTo>
                <a:lnTo>
                  <a:pt x="1228" y="2297"/>
                </a:lnTo>
                <a:close/>
                <a:moveTo>
                  <a:pt x="1176" y="2194"/>
                </a:moveTo>
                <a:lnTo>
                  <a:pt x="1169" y="2194"/>
                </a:lnTo>
                <a:lnTo>
                  <a:pt x="1154" y="2187"/>
                </a:lnTo>
                <a:lnTo>
                  <a:pt x="1161" y="2187"/>
                </a:lnTo>
                <a:lnTo>
                  <a:pt x="1169" y="2187"/>
                </a:lnTo>
                <a:lnTo>
                  <a:pt x="1176" y="2187"/>
                </a:lnTo>
                <a:lnTo>
                  <a:pt x="1183" y="2194"/>
                </a:lnTo>
                <a:lnTo>
                  <a:pt x="1191" y="2194"/>
                </a:lnTo>
                <a:lnTo>
                  <a:pt x="1198" y="2194"/>
                </a:lnTo>
                <a:lnTo>
                  <a:pt x="1198" y="2201"/>
                </a:lnTo>
                <a:lnTo>
                  <a:pt x="1183" y="2201"/>
                </a:lnTo>
                <a:lnTo>
                  <a:pt x="1183" y="2194"/>
                </a:lnTo>
                <a:lnTo>
                  <a:pt x="1176" y="2194"/>
                </a:lnTo>
                <a:close/>
                <a:moveTo>
                  <a:pt x="1154" y="2084"/>
                </a:moveTo>
                <a:lnTo>
                  <a:pt x="1161" y="2091"/>
                </a:lnTo>
                <a:lnTo>
                  <a:pt x="1154" y="2091"/>
                </a:lnTo>
                <a:lnTo>
                  <a:pt x="1147" y="2091"/>
                </a:lnTo>
                <a:lnTo>
                  <a:pt x="1140" y="2084"/>
                </a:lnTo>
                <a:lnTo>
                  <a:pt x="1131" y="2076"/>
                </a:lnTo>
                <a:lnTo>
                  <a:pt x="1140" y="2076"/>
                </a:lnTo>
                <a:lnTo>
                  <a:pt x="1147" y="2076"/>
                </a:lnTo>
                <a:lnTo>
                  <a:pt x="1147" y="2084"/>
                </a:lnTo>
                <a:lnTo>
                  <a:pt x="1154" y="2084"/>
                </a:lnTo>
                <a:close/>
                <a:moveTo>
                  <a:pt x="1191" y="2106"/>
                </a:moveTo>
                <a:lnTo>
                  <a:pt x="1191" y="2098"/>
                </a:lnTo>
                <a:lnTo>
                  <a:pt x="1198" y="2098"/>
                </a:lnTo>
                <a:lnTo>
                  <a:pt x="1198" y="2106"/>
                </a:lnTo>
                <a:lnTo>
                  <a:pt x="1191" y="2106"/>
                </a:lnTo>
                <a:close/>
                <a:moveTo>
                  <a:pt x="1198" y="2091"/>
                </a:moveTo>
                <a:lnTo>
                  <a:pt x="1205" y="2084"/>
                </a:lnTo>
                <a:lnTo>
                  <a:pt x="1214" y="2084"/>
                </a:lnTo>
                <a:lnTo>
                  <a:pt x="1214" y="2091"/>
                </a:lnTo>
                <a:lnTo>
                  <a:pt x="1205" y="2091"/>
                </a:lnTo>
                <a:lnTo>
                  <a:pt x="1198" y="2091"/>
                </a:lnTo>
                <a:close/>
                <a:moveTo>
                  <a:pt x="1272" y="2136"/>
                </a:moveTo>
                <a:lnTo>
                  <a:pt x="1236" y="2127"/>
                </a:lnTo>
                <a:lnTo>
                  <a:pt x="1236" y="2120"/>
                </a:lnTo>
                <a:lnTo>
                  <a:pt x="1250" y="2120"/>
                </a:lnTo>
                <a:lnTo>
                  <a:pt x="1317" y="2143"/>
                </a:lnTo>
                <a:lnTo>
                  <a:pt x="1355" y="2158"/>
                </a:lnTo>
                <a:lnTo>
                  <a:pt x="1384" y="2165"/>
                </a:lnTo>
                <a:lnTo>
                  <a:pt x="1346" y="2158"/>
                </a:lnTo>
                <a:lnTo>
                  <a:pt x="1310" y="2149"/>
                </a:lnTo>
                <a:lnTo>
                  <a:pt x="1272" y="2136"/>
                </a:lnTo>
                <a:close/>
                <a:moveTo>
                  <a:pt x="1250" y="2069"/>
                </a:moveTo>
                <a:lnTo>
                  <a:pt x="1243" y="2062"/>
                </a:lnTo>
                <a:lnTo>
                  <a:pt x="1250" y="2062"/>
                </a:lnTo>
                <a:lnTo>
                  <a:pt x="1258" y="2069"/>
                </a:lnTo>
                <a:lnTo>
                  <a:pt x="1265" y="2069"/>
                </a:lnTo>
                <a:lnTo>
                  <a:pt x="1265" y="2076"/>
                </a:lnTo>
                <a:lnTo>
                  <a:pt x="1258" y="2076"/>
                </a:lnTo>
                <a:lnTo>
                  <a:pt x="1258" y="2069"/>
                </a:lnTo>
                <a:lnTo>
                  <a:pt x="1250" y="2069"/>
                </a:lnTo>
                <a:close/>
                <a:moveTo>
                  <a:pt x="1324" y="2091"/>
                </a:moveTo>
                <a:lnTo>
                  <a:pt x="1368" y="2106"/>
                </a:lnTo>
                <a:lnTo>
                  <a:pt x="1406" y="2120"/>
                </a:lnTo>
                <a:lnTo>
                  <a:pt x="1451" y="2136"/>
                </a:lnTo>
                <a:lnTo>
                  <a:pt x="1487" y="2149"/>
                </a:lnTo>
                <a:lnTo>
                  <a:pt x="1480" y="2149"/>
                </a:lnTo>
                <a:lnTo>
                  <a:pt x="1471" y="2149"/>
                </a:lnTo>
                <a:lnTo>
                  <a:pt x="1458" y="2143"/>
                </a:lnTo>
                <a:lnTo>
                  <a:pt x="1435" y="2136"/>
                </a:lnTo>
                <a:lnTo>
                  <a:pt x="1398" y="2127"/>
                </a:lnTo>
                <a:lnTo>
                  <a:pt x="1375" y="2120"/>
                </a:lnTo>
                <a:lnTo>
                  <a:pt x="1361" y="2113"/>
                </a:lnTo>
                <a:lnTo>
                  <a:pt x="1346" y="2113"/>
                </a:lnTo>
                <a:lnTo>
                  <a:pt x="1339" y="2106"/>
                </a:lnTo>
                <a:lnTo>
                  <a:pt x="1332" y="2098"/>
                </a:lnTo>
                <a:lnTo>
                  <a:pt x="1324" y="2091"/>
                </a:lnTo>
                <a:close/>
                <a:moveTo>
                  <a:pt x="1355" y="2364"/>
                </a:moveTo>
                <a:lnTo>
                  <a:pt x="1346" y="2364"/>
                </a:lnTo>
                <a:lnTo>
                  <a:pt x="1339" y="2364"/>
                </a:lnTo>
                <a:lnTo>
                  <a:pt x="1332" y="2364"/>
                </a:lnTo>
                <a:lnTo>
                  <a:pt x="1332" y="2357"/>
                </a:lnTo>
                <a:lnTo>
                  <a:pt x="1339" y="2357"/>
                </a:lnTo>
                <a:lnTo>
                  <a:pt x="1346" y="2357"/>
                </a:lnTo>
                <a:lnTo>
                  <a:pt x="1355" y="2364"/>
                </a:lnTo>
                <a:close/>
                <a:moveTo>
                  <a:pt x="1324" y="2726"/>
                </a:moveTo>
                <a:lnTo>
                  <a:pt x="1324" y="2719"/>
                </a:lnTo>
                <a:lnTo>
                  <a:pt x="1324" y="2711"/>
                </a:lnTo>
                <a:lnTo>
                  <a:pt x="1332" y="2711"/>
                </a:lnTo>
                <a:lnTo>
                  <a:pt x="1339" y="2719"/>
                </a:lnTo>
                <a:lnTo>
                  <a:pt x="1346" y="2719"/>
                </a:lnTo>
                <a:lnTo>
                  <a:pt x="1355" y="2726"/>
                </a:lnTo>
                <a:lnTo>
                  <a:pt x="1361" y="2726"/>
                </a:lnTo>
                <a:lnTo>
                  <a:pt x="1368" y="2726"/>
                </a:lnTo>
                <a:lnTo>
                  <a:pt x="1375" y="2733"/>
                </a:lnTo>
                <a:lnTo>
                  <a:pt x="1368" y="2733"/>
                </a:lnTo>
                <a:lnTo>
                  <a:pt x="1361" y="2733"/>
                </a:lnTo>
                <a:lnTo>
                  <a:pt x="1355" y="2733"/>
                </a:lnTo>
                <a:lnTo>
                  <a:pt x="1346" y="2733"/>
                </a:lnTo>
                <a:lnTo>
                  <a:pt x="1332" y="2733"/>
                </a:lnTo>
                <a:lnTo>
                  <a:pt x="1324" y="2733"/>
                </a:lnTo>
                <a:lnTo>
                  <a:pt x="1324" y="2726"/>
                </a:lnTo>
                <a:close/>
                <a:moveTo>
                  <a:pt x="1428" y="2017"/>
                </a:moveTo>
                <a:lnTo>
                  <a:pt x="1428" y="2010"/>
                </a:lnTo>
                <a:lnTo>
                  <a:pt x="1435" y="2010"/>
                </a:lnTo>
                <a:lnTo>
                  <a:pt x="1442" y="2010"/>
                </a:lnTo>
                <a:lnTo>
                  <a:pt x="1451" y="2017"/>
                </a:lnTo>
                <a:lnTo>
                  <a:pt x="1442" y="2017"/>
                </a:lnTo>
                <a:lnTo>
                  <a:pt x="1435" y="2017"/>
                </a:lnTo>
                <a:lnTo>
                  <a:pt x="1428" y="2017"/>
                </a:lnTo>
                <a:close/>
                <a:moveTo>
                  <a:pt x="1125" y="2172"/>
                </a:moveTo>
                <a:lnTo>
                  <a:pt x="1131" y="2172"/>
                </a:lnTo>
                <a:lnTo>
                  <a:pt x="1131" y="2180"/>
                </a:lnTo>
                <a:lnTo>
                  <a:pt x="1140" y="2180"/>
                </a:lnTo>
                <a:lnTo>
                  <a:pt x="1147" y="2187"/>
                </a:lnTo>
                <a:lnTo>
                  <a:pt x="1140" y="2187"/>
                </a:lnTo>
                <a:lnTo>
                  <a:pt x="1131" y="2180"/>
                </a:lnTo>
                <a:lnTo>
                  <a:pt x="1125" y="2172"/>
                </a:lnTo>
                <a:close/>
                <a:moveTo>
                  <a:pt x="1339" y="3082"/>
                </a:moveTo>
                <a:lnTo>
                  <a:pt x="1332" y="3082"/>
                </a:lnTo>
                <a:lnTo>
                  <a:pt x="1324" y="3082"/>
                </a:lnTo>
                <a:lnTo>
                  <a:pt x="1317" y="3082"/>
                </a:lnTo>
                <a:lnTo>
                  <a:pt x="1310" y="3082"/>
                </a:lnTo>
                <a:lnTo>
                  <a:pt x="1301" y="3082"/>
                </a:lnTo>
                <a:lnTo>
                  <a:pt x="1294" y="3082"/>
                </a:lnTo>
                <a:lnTo>
                  <a:pt x="1288" y="3088"/>
                </a:lnTo>
                <a:lnTo>
                  <a:pt x="1279" y="3088"/>
                </a:lnTo>
                <a:lnTo>
                  <a:pt x="1272" y="3088"/>
                </a:lnTo>
                <a:lnTo>
                  <a:pt x="1265" y="3088"/>
                </a:lnTo>
                <a:lnTo>
                  <a:pt x="1272" y="3082"/>
                </a:lnTo>
                <a:lnTo>
                  <a:pt x="1279" y="3073"/>
                </a:lnTo>
                <a:lnTo>
                  <a:pt x="1272" y="3066"/>
                </a:lnTo>
                <a:lnTo>
                  <a:pt x="1265" y="3066"/>
                </a:lnTo>
                <a:lnTo>
                  <a:pt x="1258" y="3073"/>
                </a:lnTo>
                <a:lnTo>
                  <a:pt x="1250" y="3082"/>
                </a:lnTo>
                <a:lnTo>
                  <a:pt x="1243" y="3082"/>
                </a:lnTo>
                <a:lnTo>
                  <a:pt x="1236" y="3088"/>
                </a:lnTo>
                <a:lnTo>
                  <a:pt x="1236" y="3095"/>
                </a:lnTo>
                <a:lnTo>
                  <a:pt x="1236" y="3102"/>
                </a:lnTo>
                <a:lnTo>
                  <a:pt x="1221" y="3111"/>
                </a:lnTo>
                <a:lnTo>
                  <a:pt x="1214" y="3118"/>
                </a:lnTo>
                <a:lnTo>
                  <a:pt x="1214" y="3111"/>
                </a:lnTo>
                <a:lnTo>
                  <a:pt x="1214" y="3102"/>
                </a:lnTo>
                <a:lnTo>
                  <a:pt x="1214" y="3088"/>
                </a:lnTo>
                <a:lnTo>
                  <a:pt x="1205" y="3082"/>
                </a:lnTo>
                <a:lnTo>
                  <a:pt x="1198" y="3082"/>
                </a:lnTo>
                <a:lnTo>
                  <a:pt x="1198" y="3088"/>
                </a:lnTo>
                <a:lnTo>
                  <a:pt x="1191" y="3088"/>
                </a:lnTo>
                <a:lnTo>
                  <a:pt x="1191" y="3082"/>
                </a:lnTo>
                <a:lnTo>
                  <a:pt x="1183" y="3082"/>
                </a:lnTo>
                <a:lnTo>
                  <a:pt x="1176" y="3073"/>
                </a:lnTo>
                <a:lnTo>
                  <a:pt x="1169" y="3073"/>
                </a:lnTo>
                <a:lnTo>
                  <a:pt x="1154" y="3073"/>
                </a:lnTo>
                <a:lnTo>
                  <a:pt x="1140" y="3073"/>
                </a:lnTo>
                <a:lnTo>
                  <a:pt x="1131" y="3073"/>
                </a:lnTo>
                <a:lnTo>
                  <a:pt x="1131" y="3066"/>
                </a:lnTo>
                <a:lnTo>
                  <a:pt x="1131" y="3059"/>
                </a:lnTo>
                <a:lnTo>
                  <a:pt x="1140" y="3051"/>
                </a:lnTo>
                <a:lnTo>
                  <a:pt x="1140" y="3044"/>
                </a:lnTo>
                <a:lnTo>
                  <a:pt x="1140" y="3037"/>
                </a:lnTo>
                <a:lnTo>
                  <a:pt x="1147" y="3037"/>
                </a:lnTo>
                <a:lnTo>
                  <a:pt x="1147" y="3028"/>
                </a:lnTo>
                <a:lnTo>
                  <a:pt x="1154" y="3028"/>
                </a:lnTo>
                <a:lnTo>
                  <a:pt x="1169" y="3037"/>
                </a:lnTo>
                <a:lnTo>
                  <a:pt x="1183" y="3037"/>
                </a:lnTo>
                <a:lnTo>
                  <a:pt x="1198" y="3037"/>
                </a:lnTo>
                <a:lnTo>
                  <a:pt x="1214" y="3037"/>
                </a:lnTo>
                <a:lnTo>
                  <a:pt x="1236" y="3037"/>
                </a:lnTo>
                <a:lnTo>
                  <a:pt x="1250" y="3037"/>
                </a:lnTo>
                <a:lnTo>
                  <a:pt x="1288" y="3044"/>
                </a:lnTo>
                <a:lnTo>
                  <a:pt x="1317" y="3051"/>
                </a:lnTo>
                <a:lnTo>
                  <a:pt x="1317" y="3059"/>
                </a:lnTo>
                <a:lnTo>
                  <a:pt x="1324" y="3059"/>
                </a:lnTo>
                <a:lnTo>
                  <a:pt x="1332" y="3073"/>
                </a:lnTo>
                <a:lnTo>
                  <a:pt x="1339" y="3073"/>
                </a:lnTo>
                <a:lnTo>
                  <a:pt x="1339" y="3082"/>
                </a:lnTo>
                <a:close/>
                <a:moveTo>
                  <a:pt x="1332" y="2977"/>
                </a:moveTo>
                <a:lnTo>
                  <a:pt x="1324" y="2977"/>
                </a:lnTo>
                <a:lnTo>
                  <a:pt x="1317" y="2970"/>
                </a:lnTo>
                <a:lnTo>
                  <a:pt x="1317" y="2977"/>
                </a:lnTo>
                <a:lnTo>
                  <a:pt x="1310" y="2977"/>
                </a:lnTo>
                <a:lnTo>
                  <a:pt x="1294" y="2977"/>
                </a:lnTo>
                <a:lnTo>
                  <a:pt x="1288" y="2977"/>
                </a:lnTo>
                <a:lnTo>
                  <a:pt x="1279" y="2985"/>
                </a:lnTo>
                <a:lnTo>
                  <a:pt x="1279" y="2992"/>
                </a:lnTo>
                <a:lnTo>
                  <a:pt x="1272" y="2992"/>
                </a:lnTo>
                <a:lnTo>
                  <a:pt x="1265" y="2985"/>
                </a:lnTo>
                <a:lnTo>
                  <a:pt x="1258" y="2985"/>
                </a:lnTo>
                <a:lnTo>
                  <a:pt x="1250" y="2977"/>
                </a:lnTo>
                <a:lnTo>
                  <a:pt x="1243" y="2985"/>
                </a:lnTo>
                <a:lnTo>
                  <a:pt x="1228" y="2985"/>
                </a:lnTo>
                <a:lnTo>
                  <a:pt x="1221" y="2985"/>
                </a:lnTo>
                <a:lnTo>
                  <a:pt x="1214" y="2977"/>
                </a:lnTo>
                <a:lnTo>
                  <a:pt x="1214" y="2970"/>
                </a:lnTo>
                <a:lnTo>
                  <a:pt x="1214" y="2963"/>
                </a:lnTo>
                <a:lnTo>
                  <a:pt x="1221" y="2963"/>
                </a:lnTo>
                <a:lnTo>
                  <a:pt x="1236" y="2955"/>
                </a:lnTo>
                <a:lnTo>
                  <a:pt x="1243" y="2955"/>
                </a:lnTo>
                <a:lnTo>
                  <a:pt x="1250" y="2948"/>
                </a:lnTo>
                <a:lnTo>
                  <a:pt x="1258" y="2948"/>
                </a:lnTo>
                <a:lnTo>
                  <a:pt x="1265" y="2948"/>
                </a:lnTo>
                <a:lnTo>
                  <a:pt x="1279" y="2948"/>
                </a:lnTo>
                <a:lnTo>
                  <a:pt x="1288" y="2955"/>
                </a:lnTo>
                <a:lnTo>
                  <a:pt x="1294" y="2955"/>
                </a:lnTo>
                <a:lnTo>
                  <a:pt x="1301" y="2955"/>
                </a:lnTo>
                <a:lnTo>
                  <a:pt x="1310" y="2955"/>
                </a:lnTo>
                <a:lnTo>
                  <a:pt x="1317" y="2955"/>
                </a:lnTo>
                <a:lnTo>
                  <a:pt x="1324" y="2948"/>
                </a:lnTo>
                <a:lnTo>
                  <a:pt x="1339" y="2941"/>
                </a:lnTo>
                <a:lnTo>
                  <a:pt x="1346" y="2941"/>
                </a:lnTo>
                <a:lnTo>
                  <a:pt x="1355" y="2941"/>
                </a:lnTo>
                <a:lnTo>
                  <a:pt x="1361" y="2941"/>
                </a:lnTo>
                <a:lnTo>
                  <a:pt x="1368" y="2941"/>
                </a:lnTo>
                <a:lnTo>
                  <a:pt x="1375" y="2948"/>
                </a:lnTo>
                <a:lnTo>
                  <a:pt x="1384" y="2948"/>
                </a:lnTo>
                <a:lnTo>
                  <a:pt x="1391" y="2955"/>
                </a:lnTo>
                <a:lnTo>
                  <a:pt x="1368" y="2977"/>
                </a:lnTo>
                <a:lnTo>
                  <a:pt x="1355" y="2977"/>
                </a:lnTo>
                <a:lnTo>
                  <a:pt x="1339" y="2977"/>
                </a:lnTo>
                <a:lnTo>
                  <a:pt x="1332" y="2977"/>
                </a:lnTo>
                <a:close/>
                <a:moveTo>
                  <a:pt x="1391" y="3111"/>
                </a:moveTo>
                <a:lnTo>
                  <a:pt x="1384" y="3111"/>
                </a:lnTo>
                <a:lnTo>
                  <a:pt x="1375" y="3111"/>
                </a:lnTo>
                <a:lnTo>
                  <a:pt x="1361" y="3102"/>
                </a:lnTo>
                <a:lnTo>
                  <a:pt x="1355" y="3095"/>
                </a:lnTo>
                <a:lnTo>
                  <a:pt x="1355" y="3088"/>
                </a:lnTo>
                <a:lnTo>
                  <a:pt x="1361" y="3088"/>
                </a:lnTo>
                <a:lnTo>
                  <a:pt x="1361" y="3082"/>
                </a:lnTo>
                <a:lnTo>
                  <a:pt x="1368" y="3088"/>
                </a:lnTo>
                <a:lnTo>
                  <a:pt x="1375" y="3088"/>
                </a:lnTo>
                <a:lnTo>
                  <a:pt x="1375" y="3095"/>
                </a:lnTo>
                <a:lnTo>
                  <a:pt x="1384" y="3102"/>
                </a:lnTo>
                <a:lnTo>
                  <a:pt x="1391" y="3102"/>
                </a:lnTo>
                <a:lnTo>
                  <a:pt x="1398" y="3102"/>
                </a:lnTo>
                <a:lnTo>
                  <a:pt x="1391" y="3111"/>
                </a:lnTo>
                <a:close/>
                <a:moveTo>
                  <a:pt x="1413" y="3102"/>
                </a:moveTo>
                <a:lnTo>
                  <a:pt x="1406" y="3102"/>
                </a:lnTo>
                <a:lnTo>
                  <a:pt x="1406" y="3088"/>
                </a:lnTo>
                <a:lnTo>
                  <a:pt x="1413" y="3088"/>
                </a:lnTo>
                <a:lnTo>
                  <a:pt x="1413" y="3102"/>
                </a:lnTo>
                <a:close/>
                <a:moveTo>
                  <a:pt x="1458" y="2719"/>
                </a:moveTo>
                <a:lnTo>
                  <a:pt x="1442" y="2719"/>
                </a:lnTo>
                <a:lnTo>
                  <a:pt x="1428" y="2726"/>
                </a:lnTo>
                <a:lnTo>
                  <a:pt x="1413" y="2726"/>
                </a:lnTo>
                <a:lnTo>
                  <a:pt x="1406" y="2726"/>
                </a:lnTo>
                <a:lnTo>
                  <a:pt x="1398" y="2726"/>
                </a:lnTo>
                <a:lnTo>
                  <a:pt x="1398" y="2719"/>
                </a:lnTo>
                <a:lnTo>
                  <a:pt x="1398" y="2711"/>
                </a:lnTo>
                <a:lnTo>
                  <a:pt x="1391" y="2704"/>
                </a:lnTo>
                <a:lnTo>
                  <a:pt x="1398" y="2697"/>
                </a:lnTo>
                <a:lnTo>
                  <a:pt x="1406" y="2688"/>
                </a:lnTo>
                <a:lnTo>
                  <a:pt x="1413" y="2688"/>
                </a:lnTo>
                <a:lnTo>
                  <a:pt x="1420" y="2688"/>
                </a:lnTo>
                <a:lnTo>
                  <a:pt x="1428" y="2688"/>
                </a:lnTo>
                <a:lnTo>
                  <a:pt x="1420" y="2697"/>
                </a:lnTo>
                <a:lnTo>
                  <a:pt x="1406" y="2697"/>
                </a:lnTo>
                <a:lnTo>
                  <a:pt x="1406" y="2704"/>
                </a:lnTo>
                <a:lnTo>
                  <a:pt x="1406" y="2711"/>
                </a:lnTo>
                <a:lnTo>
                  <a:pt x="1413" y="2711"/>
                </a:lnTo>
                <a:lnTo>
                  <a:pt x="1420" y="2711"/>
                </a:lnTo>
                <a:lnTo>
                  <a:pt x="1428" y="2704"/>
                </a:lnTo>
                <a:lnTo>
                  <a:pt x="1435" y="2704"/>
                </a:lnTo>
                <a:lnTo>
                  <a:pt x="1442" y="2704"/>
                </a:lnTo>
                <a:lnTo>
                  <a:pt x="1451" y="2704"/>
                </a:lnTo>
                <a:lnTo>
                  <a:pt x="1464" y="2704"/>
                </a:lnTo>
                <a:lnTo>
                  <a:pt x="1471" y="2704"/>
                </a:lnTo>
                <a:lnTo>
                  <a:pt x="1480" y="2704"/>
                </a:lnTo>
                <a:lnTo>
                  <a:pt x="1487" y="2697"/>
                </a:lnTo>
                <a:lnTo>
                  <a:pt x="1502" y="2697"/>
                </a:lnTo>
                <a:lnTo>
                  <a:pt x="1509" y="2697"/>
                </a:lnTo>
                <a:lnTo>
                  <a:pt x="1531" y="2697"/>
                </a:lnTo>
                <a:lnTo>
                  <a:pt x="1538" y="2697"/>
                </a:lnTo>
                <a:lnTo>
                  <a:pt x="1554" y="2688"/>
                </a:lnTo>
                <a:lnTo>
                  <a:pt x="1547" y="2697"/>
                </a:lnTo>
                <a:lnTo>
                  <a:pt x="1547" y="2704"/>
                </a:lnTo>
                <a:lnTo>
                  <a:pt x="1547" y="2711"/>
                </a:lnTo>
                <a:lnTo>
                  <a:pt x="1538" y="2711"/>
                </a:lnTo>
                <a:lnTo>
                  <a:pt x="1525" y="2711"/>
                </a:lnTo>
                <a:lnTo>
                  <a:pt x="1502" y="2711"/>
                </a:lnTo>
                <a:lnTo>
                  <a:pt x="1494" y="2711"/>
                </a:lnTo>
                <a:lnTo>
                  <a:pt x="1480" y="2719"/>
                </a:lnTo>
                <a:lnTo>
                  <a:pt x="1471" y="2719"/>
                </a:lnTo>
                <a:lnTo>
                  <a:pt x="1464" y="2711"/>
                </a:lnTo>
                <a:lnTo>
                  <a:pt x="1458" y="2719"/>
                </a:lnTo>
                <a:close/>
                <a:moveTo>
                  <a:pt x="1525" y="2970"/>
                </a:moveTo>
                <a:lnTo>
                  <a:pt x="1531" y="2977"/>
                </a:lnTo>
                <a:lnTo>
                  <a:pt x="1538" y="2977"/>
                </a:lnTo>
                <a:lnTo>
                  <a:pt x="1538" y="2970"/>
                </a:lnTo>
                <a:lnTo>
                  <a:pt x="1547" y="2977"/>
                </a:lnTo>
                <a:lnTo>
                  <a:pt x="1547" y="2985"/>
                </a:lnTo>
                <a:lnTo>
                  <a:pt x="1538" y="2992"/>
                </a:lnTo>
                <a:lnTo>
                  <a:pt x="1531" y="2992"/>
                </a:lnTo>
                <a:lnTo>
                  <a:pt x="1525" y="2999"/>
                </a:lnTo>
                <a:lnTo>
                  <a:pt x="1509" y="2992"/>
                </a:lnTo>
                <a:lnTo>
                  <a:pt x="1502" y="2985"/>
                </a:lnTo>
                <a:lnTo>
                  <a:pt x="1494" y="2977"/>
                </a:lnTo>
                <a:lnTo>
                  <a:pt x="1494" y="2970"/>
                </a:lnTo>
                <a:lnTo>
                  <a:pt x="1494" y="2963"/>
                </a:lnTo>
                <a:lnTo>
                  <a:pt x="1502" y="2955"/>
                </a:lnTo>
                <a:lnTo>
                  <a:pt x="1509" y="2955"/>
                </a:lnTo>
                <a:lnTo>
                  <a:pt x="1516" y="2955"/>
                </a:lnTo>
                <a:lnTo>
                  <a:pt x="1516" y="2963"/>
                </a:lnTo>
                <a:lnTo>
                  <a:pt x="1525" y="2970"/>
                </a:lnTo>
                <a:close/>
                <a:moveTo>
                  <a:pt x="1464" y="3037"/>
                </a:moveTo>
                <a:lnTo>
                  <a:pt x="1464" y="3028"/>
                </a:lnTo>
                <a:lnTo>
                  <a:pt x="1471" y="3028"/>
                </a:lnTo>
                <a:lnTo>
                  <a:pt x="1480" y="3028"/>
                </a:lnTo>
                <a:lnTo>
                  <a:pt x="1494" y="3022"/>
                </a:lnTo>
                <a:lnTo>
                  <a:pt x="1502" y="3022"/>
                </a:lnTo>
                <a:lnTo>
                  <a:pt x="1509" y="3022"/>
                </a:lnTo>
                <a:lnTo>
                  <a:pt x="1516" y="3022"/>
                </a:lnTo>
                <a:lnTo>
                  <a:pt x="1525" y="3022"/>
                </a:lnTo>
                <a:lnTo>
                  <a:pt x="1525" y="3028"/>
                </a:lnTo>
                <a:lnTo>
                  <a:pt x="1525" y="3037"/>
                </a:lnTo>
                <a:lnTo>
                  <a:pt x="1516" y="3037"/>
                </a:lnTo>
                <a:lnTo>
                  <a:pt x="1509" y="3037"/>
                </a:lnTo>
                <a:lnTo>
                  <a:pt x="1502" y="3037"/>
                </a:lnTo>
                <a:lnTo>
                  <a:pt x="1494" y="3037"/>
                </a:lnTo>
                <a:lnTo>
                  <a:pt x="1480" y="3037"/>
                </a:lnTo>
                <a:lnTo>
                  <a:pt x="1471" y="3037"/>
                </a:lnTo>
                <a:lnTo>
                  <a:pt x="1464" y="3037"/>
                </a:lnTo>
                <a:close/>
                <a:moveTo>
                  <a:pt x="1561" y="3088"/>
                </a:moveTo>
                <a:lnTo>
                  <a:pt x="1554" y="3095"/>
                </a:lnTo>
                <a:lnTo>
                  <a:pt x="1547" y="3095"/>
                </a:lnTo>
                <a:lnTo>
                  <a:pt x="1538" y="3095"/>
                </a:lnTo>
                <a:lnTo>
                  <a:pt x="1531" y="3088"/>
                </a:lnTo>
                <a:lnTo>
                  <a:pt x="1525" y="3088"/>
                </a:lnTo>
                <a:lnTo>
                  <a:pt x="1516" y="3088"/>
                </a:lnTo>
                <a:lnTo>
                  <a:pt x="1509" y="3082"/>
                </a:lnTo>
                <a:lnTo>
                  <a:pt x="1502" y="3082"/>
                </a:lnTo>
                <a:lnTo>
                  <a:pt x="1494" y="3082"/>
                </a:lnTo>
                <a:lnTo>
                  <a:pt x="1487" y="3082"/>
                </a:lnTo>
                <a:lnTo>
                  <a:pt x="1480" y="3073"/>
                </a:lnTo>
                <a:lnTo>
                  <a:pt x="1494" y="3073"/>
                </a:lnTo>
                <a:lnTo>
                  <a:pt x="1502" y="3066"/>
                </a:lnTo>
                <a:lnTo>
                  <a:pt x="1509" y="3066"/>
                </a:lnTo>
                <a:lnTo>
                  <a:pt x="1516" y="3066"/>
                </a:lnTo>
                <a:lnTo>
                  <a:pt x="1525" y="3066"/>
                </a:lnTo>
                <a:lnTo>
                  <a:pt x="1531" y="3066"/>
                </a:lnTo>
                <a:lnTo>
                  <a:pt x="1538" y="3066"/>
                </a:lnTo>
                <a:lnTo>
                  <a:pt x="1547" y="3073"/>
                </a:lnTo>
                <a:lnTo>
                  <a:pt x="1554" y="3073"/>
                </a:lnTo>
                <a:lnTo>
                  <a:pt x="1554" y="3082"/>
                </a:lnTo>
                <a:lnTo>
                  <a:pt x="1561" y="3082"/>
                </a:lnTo>
                <a:lnTo>
                  <a:pt x="1561" y="3088"/>
                </a:lnTo>
                <a:close/>
                <a:moveTo>
                  <a:pt x="1561" y="3037"/>
                </a:moveTo>
                <a:lnTo>
                  <a:pt x="1554" y="3037"/>
                </a:lnTo>
                <a:lnTo>
                  <a:pt x="1547" y="3037"/>
                </a:lnTo>
                <a:lnTo>
                  <a:pt x="1547" y="3028"/>
                </a:lnTo>
                <a:lnTo>
                  <a:pt x="1547" y="3022"/>
                </a:lnTo>
                <a:lnTo>
                  <a:pt x="1554" y="3022"/>
                </a:lnTo>
                <a:lnTo>
                  <a:pt x="1569" y="3015"/>
                </a:lnTo>
                <a:lnTo>
                  <a:pt x="1583" y="3015"/>
                </a:lnTo>
                <a:lnTo>
                  <a:pt x="1590" y="3015"/>
                </a:lnTo>
                <a:lnTo>
                  <a:pt x="1598" y="3015"/>
                </a:lnTo>
                <a:lnTo>
                  <a:pt x="1598" y="3022"/>
                </a:lnTo>
                <a:lnTo>
                  <a:pt x="1598" y="3028"/>
                </a:lnTo>
                <a:lnTo>
                  <a:pt x="1590" y="3028"/>
                </a:lnTo>
                <a:lnTo>
                  <a:pt x="1583" y="3037"/>
                </a:lnTo>
                <a:lnTo>
                  <a:pt x="1569" y="3037"/>
                </a:lnTo>
                <a:lnTo>
                  <a:pt x="1561" y="3037"/>
                </a:lnTo>
                <a:close/>
                <a:moveTo>
                  <a:pt x="1576" y="3073"/>
                </a:moveTo>
                <a:lnTo>
                  <a:pt x="1583" y="3073"/>
                </a:lnTo>
                <a:lnTo>
                  <a:pt x="1590" y="3073"/>
                </a:lnTo>
                <a:lnTo>
                  <a:pt x="1590" y="3082"/>
                </a:lnTo>
                <a:lnTo>
                  <a:pt x="1583" y="3082"/>
                </a:lnTo>
                <a:lnTo>
                  <a:pt x="1576" y="3082"/>
                </a:lnTo>
                <a:lnTo>
                  <a:pt x="1576" y="3073"/>
                </a:lnTo>
                <a:close/>
                <a:moveTo>
                  <a:pt x="1605" y="3111"/>
                </a:moveTo>
                <a:lnTo>
                  <a:pt x="1605" y="3118"/>
                </a:lnTo>
                <a:lnTo>
                  <a:pt x="1598" y="3125"/>
                </a:lnTo>
                <a:lnTo>
                  <a:pt x="1590" y="3125"/>
                </a:lnTo>
                <a:lnTo>
                  <a:pt x="1583" y="3118"/>
                </a:lnTo>
                <a:lnTo>
                  <a:pt x="1583" y="3111"/>
                </a:lnTo>
                <a:lnTo>
                  <a:pt x="1590" y="3111"/>
                </a:lnTo>
                <a:lnTo>
                  <a:pt x="1590" y="3102"/>
                </a:lnTo>
                <a:lnTo>
                  <a:pt x="1598" y="3102"/>
                </a:lnTo>
                <a:lnTo>
                  <a:pt x="1605" y="3102"/>
                </a:lnTo>
                <a:lnTo>
                  <a:pt x="1605" y="3111"/>
                </a:lnTo>
                <a:close/>
                <a:moveTo>
                  <a:pt x="1598" y="2711"/>
                </a:moveTo>
                <a:lnTo>
                  <a:pt x="1598" y="2704"/>
                </a:lnTo>
                <a:lnTo>
                  <a:pt x="1598" y="2697"/>
                </a:lnTo>
                <a:lnTo>
                  <a:pt x="1605" y="2697"/>
                </a:lnTo>
                <a:lnTo>
                  <a:pt x="1612" y="2704"/>
                </a:lnTo>
                <a:lnTo>
                  <a:pt x="1621" y="2704"/>
                </a:lnTo>
                <a:lnTo>
                  <a:pt x="1621" y="2711"/>
                </a:lnTo>
                <a:lnTo>
                  <a:pt x="1621" y="2719"/>
                </a:lnTo>
                <a:lnTo>
                  <a:pt x="1605" y="2719"/>
                </a:lnTo>
                <a:lnTo>
                  <a:pt x="1605" y="2711"/>
                </a:lnTo>
                <a:lnTo>
                  <a:pt x="1598" y="2711"/>
                </a:lnTo>
                <a:close/>
                <a:moveTo>
                  <a:pt x="1621" y="3102"/>
                </a:moveTo>
                <a:lnTo>
                  <a:pt x="1621" y="3095"/>
                </a:lnTo>
                <a:lnTo>
                  <a:pt x="1628" y="3095"/>
                </a:lnTo>
                <a:lnTo>
                  <a:pt x="1621" y="3102"/>
                </a:lnTo>
                <a:close/>
                <a:moveTo>
                  <a:pt x="1686" y="2364"/>
                </a:moveTo>
                <a:lnTo>
                  <a:pt x="1679" y="2364"/>
                </a:lnTo>
                <a:lnTo>
                  <a:pt x="1679" y="2357"/>
                </a:lnTo>
                <a:lnTo>
                  <a:pt x="1672" y="2357"/>
                </a:lnTo>
                <a:lnTo>
                  <a:pt x="1672" y="2350"/>
                </a:lnTo>
                <a:lnTo>
                  <a:pt x="1695" y="2364"/>
                </a:lnTo>
                <a:lnTo>
                  <a:pt x="1686" y="2364"/>
                </a:lnTo>
                <a:close/>
                <a:moveTo>
                  <a:pt x="1672" y="2342"/>
                </a:moveTo>
                <a:lnTo>
                  <a:pt x="1672" y="2335"/>
                </a:lnTo>
                <a:lnTo>
                  <a:pt x="1679" y="2335"/>
                </a:lnTo>
                <a:lnTo>
                  <a:pt x="1679" y="2342"/>
                </a:lnTo>
                <a:lnTo>
                  <a:pt x="1672" y="2342"/>
                </a:lnTo>
                <a:close/>
                <a:moveTo>
                  <a:pt x="1672" y="2106"/>
                </a:moveTo>
                <a:lnTo>
                  <a:pt x="1657" y="2098"/>
                </a:lnTo>
                <a:lnTo>
                  <a:pt x="1612" y="2084"/>
                </a:lnTo>
                <a:lnTo>
                  <a:pt x="1569" y="2069"/>
                </a:lnTo>
                <a:lnTo>
                  <a:pt x="1525" y="2053"/>
                </a:lnTo>
                <a:lnTo>
                  <a:pt x="1525" y="2046"/>
                </a:lnTo>
                <a:lnTo>
                  <a:pt x="1569" y="2062"/>
                </a:lnTo>
                <a:lnTo>
                  <a:pt x="1612" y="2069"/>
                </a:lnTo>
                <a:lnTo>
                  <a:pt x="1634" y="2076"/>
                </a:lnTo>
                <a:lnTo>
                  <a:pt x="1657" y="2084"/>
                </a:lnTo>
                <a:lnTo>
                  <a:pt x="1672" y="2091"/>
                </a:lnTo>
                <a:lnTo>
                  <a:pt x="1695" y="2098"/>
                </a:lnTo>
                <a:lnTo>
                  <a:pt x="1701" y="2113"/>
                </a:lnTo>
                <a:lnTo>
                  <a:pt x="1672" y="2106"/>
                </a:lnTo>
                <a:close/>
                <a:moveTo>
                  <a:pt x="1708" y="2668"/>
                </a:moveTo>
                <a:lnTo>
                  <a:pt x="1701" y="2668"/>
                </a:lnTo>
                <a:lnTo>
                  <a:pt x="1701" y="2659"/>
                </a:lnTo>
                <a:lnTo>
                  <a:pt x="1708" y="2659"/>
                </a:lnTo>
                <a:lnTo>
                  <a:pt x="1708" y="2668"/>
                </a:lnTo>
                <a:close/>
                <a:moveTo>
                  <a:pt x="1768" y="2668"/>
                </a:moveTo>
                <a:lnTo>
                  <a:pt x="1761" y="2675"/>
                </a:lnTo>
                <a:lnTo>
                  <a:pt x="1746" y="2652"/>
                </a:lnTo>
                <a:lnTo>
                  <a:pt x="1739" y="2646"/>
                </a:lnTo>
                <a:lnTo>
                  <a:pt x="1731" y="2637"/>
                </a:lnTo>
                <a:lnTo>
                  <a:pt x="1724" y="2623"/>
                </a:lnTo>
                <a:lnTo>
                  <a:pt x="1724" y="2615"/>
                </a:lnTo>
                <a:lnTo>
                  <a:pt x="1724" y="2608"/>
                </a:lnTo>
                <a:lnTo>
                  <a:pt x="1724" y="2601"/>
                </a:lnTo>
                <a:lnTo>
                  <a:pt x="1724" y="2594"/>
                </a:lnTo>
                <a:lnTo>
                  <a:pt x="1739" y="2601"/>
                </a:lnTo>
                <a:lnTo>
                  <a:pt x="1739" y="2608"/>
                </a:lnTo>
                <a:lnTo>
                  <a:pt x="1739" y="2615"/>
                </a:lnTo>
                <a:lnTo>
                  <a:pt x="1739" y="2623"/>
                </a:lnTo>
                <a:lnTo>
                  <a:pt x="1746" y="2630"/>
                </a:lnTo>
                <a:lnTo>
                  <a:pt x="1753" y="2637"/>
                </a:lnTo>
                <a:lnTo>
                  <a:pt x="1761" y="2646"/>
                </a:lnTo>
                <a:lnTo>
                  <a:pt x="1761" y="2652"/>
                </a:lnTo>
                <a:lnTo>
                  <a:pt x="1768" y="2659"/>
                </a:lnTo>
                <a:lnTo>
                  <a:pt x="1768" y="2668"/>
                </a:lnTo>
                <a:close/>
                <a:moveTo>
                  <a:pt x="1768" y="2076"/>
                </a:moveTo>
                <a:lnTo>
                  <a:pt x="1731" y="2069"/>
                </a:lnTo>
                <a:lnTo>
                  <a:pt x="1701" y="2053"/>
                </a:lnTo>
                <a:lnTo>
                  <a:pt x="1679" y="2046"/>
                </a:lnTo>
                <a:lnTo>
                  <a:pt x="1665" y="2040"/>
                </a:lnTo>
                <a:lnTo>
                  <a:pt x="1650" y="2040"/>
                </a:lnTo>
                <a:lnTo>
                  <a:pt x="1643" y="2033"/>
                </a:lnTo>
                <a:lnTo>
                  <a:pt x="1634" y="2033"/>
                </a:lnTo>
                <a:lnTo>
                  <a:pt x="1634" y="2024"/>
                </a:lnTo>
                <a:lnTo>
                  <a:pt x="1650" y="2024"/>
                </a:lnTo>
                <a:lnTo>
                  <a:pt x="1804" y="2076"/>
                </a:lnTo>
                <a:lnTo>
                  <a:pt x="1804" y="2084"/>
                </a:lnTo>
                <a:lnTo>
                  <a:pt x="1804" y="2091"/>
                </a:lnTo>
                <a:lnTo>
                  <a:pt x="1784" y="2084"/>
                </a:lnTo>
                <a:lnTo>
                  <a:pt x="1768" y="2076"/>
                </a:lnTo>
                <a:close/>
                <a:moveTo>
                  <a:pt x="1835" y="2180"/>
                </a:moveTo>
                <a:lnTo>
                  <a:pt x="1835" y="2187"/>
                </a:lnTo>
                <a:lnTo>
                  <a:pt x="1804" y="2187"/>
                </a:lnTo>
                <a:lnTo>
                  <a:pt x="1835" y="2180"/>
                </a:lnTo>
                <a:close/>
                <a:moveTo>
                  <a:pt x="1835" y="2585"/>
                </a:moveTo>
                <a:lnTo>
                  <a:pt x="1827" y="2579"/>
                </a:lnTo>
                <a:lnTo>
                  <a:pt x="1820" y="2579"/>
                </a:lnTo>
                <a:lnTo>
                  <a:pt x="1813" y="2572"/>
                </a:lnTo>
                <a:lnTo>
                  <a:pt x="1813" y="2563"/>
                </a:lnTo>
                <a:lnTo>
                  <a:pt x="1813" y="2549"/>
                </a:lnTo>
                <a:lnTo>
                  <a:pt x="1813" y="2541"/>
                </a:lnTo>
                <a:lnTo>
                  <a:pt x="1820" y="2534"/>
                </a:lnTo>
                <a:lnTo>
                  <a:pt x="1827" y="2534"/>
                </a:lnTo>
                <a:lnTo>
                  <a:pt x="1842" y="2534"/>
                </a:lnTo>
                <a:lnTo>
                  <a:pt x="1849" y="2534"/>
                </a:lnTo>
                <a:lnTo>
                  <a:pt x="1858" y="2541"/>
                </a:lnTo>
                <a:lnTo>
                  <a:pt x="1864" y="2549"/>
                </a:lnTo>
                <a:lnTo>
                  <a:pt x="1864" y="2556"/>
                </a:lnTo>
                <a:lnTo>
                  <a:pt x="1858" y="2563"/>
                </a:lnTo>
                <a:lnTo>
                  <a:pt x="1858" y="2572"/>
                </a:lnTo>
                <a:lnTo>
                  <a:pt x="1842" y="2585"/>
                </a:lnTo>
                <a:lnTo>
                  <a:pt x="1835" y="2585"/>
                </a:lnTo>
                <a:close/>
                <a:moveTo>
                  <a:pt x="1871" y="2646"/>
                </a:moveTo>
                <a:lnTo>
                  <a:pt x="1864" y="2646"/>
                </a:lnTo>
                <a:lnTo>
                  <a:pt x="1858" y="2637"/>
                </a:lnTo>
                <a:lnTo>
                  <a:pt x="1858" y="2630"/>
                </a:lnTo>
                <a:lnTo>
                  <a:pt x="1849" y="2615"/>
                </a:lnTo>
                <a:lnTo>
                  <a:pt x="1858" y="2623"/>
                </a:lnTo>
                <a:lnTo>
                  <a:pt x="1858" y="2630"/>
                </a:lnTo>
                <a:lnTo>
                  <a:pt x="1864" y="2630"/>
                </a:lnTo>
                <a:lnTo>
                  <a:pt x="1864" y="2637"/>
                </a:lnTo>
                <a:lnTo>
                  <a:pt x="1871" y="2637"/>
                </a:lnTo>
                <a:lnTo>
                  <a:pt x="1880" y="2646"/>
                </a:lnTo>
                <a:lnTo>
                  <a:pt x="1871" y="2646"/>
                </a:lnTo>
                <a:close/>
                <a:moveTo>
                  <a:pt x="1931" y="2637"/>
                </a:moveTo>
                <a:lnTo>
                  <a:pt x="1916" y="2637"/>
                </a:lnTo>
                <a:lnTo>
                  <a:pt x="1909" y="2646"/>
                </a:lnTo>
                <a:lnTo>
                  <a:pt x="1901" y="2646"/>
                </a:lnTo>
                <a:lnTo>
                  <a:pt x="1894" y="2646"/>
                </a:lnTo>
                <a:lnTo>
                  <a:pt x="1887" y="2637"/>
                </a:lnTo>
                <a:lnTo>
                  <a:pt x="1894" y="2637"/>
                </a:lnTo>
                <a:lnTo>
                  <a:pt x="1909" y="2630"/>
                </a:lnTo>
                <a:lnTo>
                  <a:pt x="1923" y="2630"/>
                </a:lnTo>
                <a:lnTo>
                  <a:pt x="1931" y="2630"/>
                </a:lnTo>
                <a:lnTo>
                  <a:pt x="1931" y="2623"/>
                </a:lnTo>
                <a:lnTo>
                  <a:pt x="1938" y="2630"/>
                </a:lnTo>
                <a:lnTo>
                  <a:pt x="1945" y="2630"/>
                </a:lnTo>
                <a:lnTo>
                  <a:pt x="1931" y="2637"/>
                </a:lnTo>
                <a:close/>
                <a:moveTo>
                  <a:pt x="1967" y="2630"/>
                </a:moveTo>
                <a:lnTo>
                  <a:pt x="1961" y="2630"/>
                </a:lnTo>
                <a:lnTo>
                  <a:pt x="1954" y="2630"/>
                </a:lnTo>
                <a:lnTo>
                  <a:pt x="1961" y="2623"/>
                </a:lnTo>
                <a:lnTo>
                  <a:pt x="1967" y="2623"/>
                </a:lnTo>
                <a:lnTo>
                  <a:pt x="1983" y="2623"/>
                </a:lnTo>
                <a:lnTo>
                  <a:pt x="1990" y="2623"/>
                </a:lnTo>
                <a:lnTo>
                  <a:pt x="1990" y="2630"/>
                </a:lnTo>
                <a:lnTo>
                  <a:pt x="1983" y="2630"/>
                </a:lnTo>
                <a:lnTo>
                  <a:pt x="1976" y="2630"/>
                </a:lnTo>
                <a:lnTo>
                  <a:pt x="1967" y="2630"/>
                </a:lnTo>
                <a:close/>
                <a:moveTo>
                  <a:pt x="2028" y="3051"/>
                </a:moveTo>
                <a:lnTo>
                  <a:pt x="2028" y="3059"/>
                </a:lnTo>
                <a:lnTo>
                  <a:pt x="2019" y="3066"/>
                </a:lnTo>
                <a:lnTo>
                  <a:pt x="2019" y="3073"/>
                </a:lnTo>
                <a:lnTo>
                  <a:pt x="2019" y="3082"/>
                </a:lnTo>
                <a:lnTo>
                  <a:pt x="2012" y="3088"/>
                </a:lnTo>
                <a:lnTo>
                  <a:pt x="2005" y="3088"/>
                </a:lnTo>
                <a:lnTo>
                  <a:pt x="1998" y="3088"/>
                </a:lnTo>
                <a:lnTo>
                  <a:pt x="1998" y="3082"/>
                </a:lnTo>
                <a:lnTo>
                  <a:pt x="1990" y="3082"/>
                </a:lnTo>
                <a:lnTo>
                  <a:pt x="1983" y="3082"/>
                </a:lnTo>
                <a:lnTo>
                  <a:pt x="1976" y="3082"/>
                </a:lnTo>
                <a:lnTo>
                  <a:pt x="1976" y="3073"/>
                </a:lnTo>
                <a:lnTo>
                  <a:pt x="1976" y="3066"/>
                </a:lnTo>
                <a:lnTo>
                  <a:pt x="1976" y="3059"/>
                </a:lnTo>
                <a:lnTo>
                  <a:pt x="1976" y="3051"/>
                </a:lnTo>
                <a:lnTo>
                  <a:pt x="1983" y="3051"/>
                </a:lnTo>
                <a:lnTo>
                  <a:pt x="1983" y="3044"/>
                </a:lnTo>
                <a:lnTo>
                  <a:pt x="1990" y="3044"/>
                </a:lnTo>
                <a:lnTo>
                  <a:pt x="1998" y="3044"/>
                </a:lnTo>
                <a:lnTo>
                  <a:pt x="1998" y="3037"/>
                </a:lnTo>
                <a:lnTo>
                  <a:pt x="1990" y="3037"/>
                </a:lnTo>
                <a:lnTo>
                  <a:pt x="1983" y="3037"/>
                </a:lnTo>
                <a:lnTo>
                  <a:pt x="1976" y="3028"/>
                </a:lnTo>
                <a:lnTo>
                  <a:pt x="1976" y="3022"/>
                </a:lnTo>
                <a:lnTo>
                  <a:pt x="1976" y="3015"/>
                </a:lnTo>
                <a:lnTo>
                  <a:pt x="1983" y="3015"/>
                </a:lnTo>
                <a:lnTo>
                  <a:pt x="1983" y="3008"/>
                </a:lnTo>
                <a:lnTo>
                  <a:pt x="1990" y="3008"/>
                </a:lnTo>
                <a:lnTo>
                  <a:pt x="1998" y="3015"/>
                </a:lnTo>
                <a:lnTo>
                  <a:pt x="1998" y="3022"/>
                </a:lnTo>
                <a:lnTo>
                  <a:pt x="2005" y="3037"/>
                </a:lnTo>
                <a:lnTo>
                  <a:pt x="2012" y="3037"/>
                </a:lnTo>
                <a:lnTo>
                  <a:pt x="2019" y="3044"/>
                </a:lnTo>
                <a:lnTo>
                  <a:pt x="2028" y="3044"/>
                </a:lnTo>
                <a:lnTo>
                  <a:pt x="2028" y="3051"/>
                </a:lnTo>
                <a:close/>
                <a:moveTo>
                  <a:pt x="2050" y="2594"/>
                </a:moveTo>
                <a:lnTo>
                  <a:pt x="2050" y="2601"/>
                </a:lnTo>
                <a:lnTo>
                  <a:pt x="2050" y="2608"/>
                </a:lnTo>
                <a:lnTo>
                  <a:pt x="2050" y="2615"/>
                </a:lnTo>
                <a:lnTo>
                  <a:pt x="2041" y="2615"/>
                </a:lnTo>
                <a:lnTo>
                  <a:pt x="2034" y="2615"/>
                </a:lnTo>
                <a:lnTo>
                  <a:pt x="2028" y="2615"/>
                </a:lnTo>
                <a:lnTo>
                  <a:pt x="2028" y="2608"/>
                </a:lnTo>
                <a:lnTo>
                  <a:pt x="2028" y="2601"/>
                </a:lnTo>
                <a:lnTo>
                  <a:pt x="2034" y="2601"/>
                </a:lnTo>
                <a:lnTo>
                  <a:pt x="2034" y="2594"/>
                </a:lnTo>
                <a:lnTo>
                  <a:pt x="2034" y="2585"/>
                </a:lnTo>
                <a:lnTo>
                  <a:pt x="2041" y="2585"/>
                </a:lnTo>
                <a:lnTo>
                  <a:pt x="2050" y="2585"/>
                </a:lnTo>
                <a:lnTo>
                  <a:pt x="2050" y="2594"/>
                </a:lnTo>
                <a:close/>
                <a:moveTo>
                  <a:pt x="2057" y="2615"/>
                </a:moveTo>
                <a:lnTo>
                  <a:pt x="2057" y="2608"/>
                </a:lnTo>
                <a:lnTo>
                  <a:pt x="2064" y="2608"/>
                </a:lnTo>
                <a:lnTo>
                  <a:pt x="2072" y="2608"/>
                </a:lnTo>
                <a:lnTo>
                  <a:pt x="2079" y="2608"/>
                </a:lnTo>
                <a:lnTo>
                  <a:pt x="2086" y="2615"/>
                </a:lnTo>
                <a:lnTo>
                  <a:pt x="2057" y="2615"/>
                </a:lnTo>
                <a:close/>
                <a:moveTo>
                  <a:pt x="2095" y="2062"/>
                </a:moveTo>
                <a:lnTo>
                  <a:pt x="2086" y="2053"/>
                </a:lnTo>
                <a:lnTo>
                  <a:pt x="2101" y="2062"/>
                </a:lnTo>
                <a:lnTo>
                  <a:pt x="2108" y="2053"/>
                </a:lnTo>
                <a:lnTo>
                  <a:pt x="2115" y="2053"/>
                </a:lnTo>
                <a:lnTo>
                  <a:pt x="2124" y="2053"/>
                </a:lnTo>
                <a:lnTo>
                  <a:pt x="2124" y="2062"/>
                </a:lnTo>
                <a:lnTo>
                  <a:pt x="2108" y="2062"/>
                </a:lnTo>
                <a:lnTo>
                  <a:pt x="2101" y="2062"/>
                </a:lnTo>
                <a:lnTo>
                  <a:pt x="2095" y="2062"/>
                </a:lnTo>
                <a:close/>
                <a:moveTo>
                  <a:pt x="2153" y="3044"/>
                </a:moveTo>
                <a:lnTo>
                  <a:pt x="2153" y="3051"/>
                </a:lnTo>
                <a:lnTo>
                  <a:pt x="2146" y="3051"/>
                </a:lnTo>
                <a:lnTo>
                  <a:pt x="2146" y="3059"/>
                </a:lnTo>
                <a:lnTo>
                  <a:pt x="2137" y="3059"/>
                </a:lnTo>
                <a:lnTo>
                  <a:pt x="2131" y="3059"/>
                </a:lnTo>
                <a:lnTo>
                  <a:pt x="2124" y="3059"/>
                </a:lnTo>
                <a:lnTo>
                  <a:pt x="2108" y="3059"/>
                </a:lnTo>
                <a:lnTo>
                  <a:pt x="2108" y="3044"/>
                </a:lnTo>
                <a:lnTo>
                  <a:pt x="2115" y="3037"/>
                </a:lnTo>
                <a:lnTo>
                  <a:pt x="2124" y="3037"/>
                </a:lnTo>
                <a:lnTo>
                  <a:pt x="2131" y="3028"/>
                </a:lnTo>
                <a:lnTo>
                  <a:pt x="2137" y="3028"/>
                </a:lnTo>
                <a:lnTo>
                  <a:pt x="2146" y="3028"/>
                </a:lnTo>
                <a:lnTo>
                  <a:pt x="2146" y="3037"/>
                </a:lnTo>
                <a:lnTo>
                  <a:pt x="2153" y="3037"/>
                </a:lnTo>
                <a:lnTo>
                  <a:pt x="2153" y="3044"/>
                </a:lnTo>
                <a:close/>
                <a:moveTo>
                  <a:pt x="2153" y="2572"/>
                </a:moveTo>
                <a:lnTo>
                  <a:pt x="2146" y="2572"/>
                </a:lnTo>
                <a:lnTo>
                  <a:pt x="2137" y="2572"/>
                </a:lnTo>
                <a:lnTo>
                  <a:pt x="2137" y="2579"/>
                </a:lnTo>
                <a:lnTo>
                  <a:pt x="2153" y="2585"/>
                </a:lnTo>
                <a:lnTo>
                  <a:pt x="2153" y="2594"/>
                </a:lnTo>
                <a:lnTo>
                  <a:pt x="2153" y="2601"/>
                </a:lnTo>
                <a:lnTo>
                  <a:pt x="2146" y="2608"/>
                </a:lnTo>
                <a:lnTo>
                  <a:pt x="2137" y="2608"/>
                </a:lnTo>
                <a:lnTo>
                  <a:pt x="2131" y="2608"/>
                </a:lnTo>
                <a:lnTo>
                  <a:pt x="2124" y="2601"/>
                </a:lnTo>
                <a:lnTo>
                  <a:pt x="2115" y="2594"/>
                </a:lnTo>
                <a:lnTo>
                  <a:pt x="2115" y="2585"/>
                </a:lnTo>
                <a:lnTo>
                  <a:pt x="2124" y="2585"/>
                </a:lnTo>
                <a:lnTo>
                  <a:pt x="2124" y="2579"/>
                </a:lnTo>
                <a:lnTo>
                  <a:pt x="2124" y="2572"/>
                </a:lnTo>
                <a:lnTo>
                  <a:pt x="2131" y="2572"/>
                </a:lnTo>
                <a:lnTo>
                  <a:pt x="2137" y="2563"/>
                </a:lnTo>
                <a:lnTo>
                  <a:pt x="2153" y="2563"/>
                </a:lnTo>
                <a:lnTo>
                  <a:pt x="2153" y="2572"/>
                </a:lnTo>
                <a:close/>
                <a:moveTo>
                  <a:pt x="2191" y="2172"/>
                </a:moveTo>
                <a:lnTo>
                  <a:pt x="2175" y="2172"/>
                </a:lnTo>
                <a:lnTo>
                  <a:pt x="2168" y="2172"/>
                </a:lnTo>
                <a:lnTo>
                  <a:pt x="2153" y="2165"/>
                </a:lnTo>
                <a:lnTo>
                  <a:pt x="2146" y="2172"/>
                </a:lnTo>
                <a:lnTo>
                  <a:pt x="2131" y="2172"/>
                </a:lnTo>
                <a:lnTo>
                  <a:pt x="2131" y="2165"/>
                </a:lnTo>
                <a:lnTo>
                  <a:pt x="2137" y="2165"/>
                </a:lnTo>
                <a:lnTo>
                  <a:pt x="2153" y="2165"/>
                </a:lnTo>
                <a:lnTo>
                  <a:pt x="2160" y="2165"/>
                </a:lnTo>
                <a:lnTo>
                  <a:pt x="2168" y="2165"/>
                </a:lnTo>
                <a:lnTo>
                  <a:pt x="2175" y="2165"/>
                </a:lnTo>
                <a:lnTo>
                  <a:pt x="2191" y="2158"/>
                </a:lnTo>
                <a:lnTo>
                  <a:pt x="2198" y="2158"/>
                </a:lnTo>
                <a:lnTo>
                  <a:pt x="2211" y="2158"/>
                </a:lnTo>
                <a:lnTo>
                  <a:pt x="2220" y="2158"/>
                </a:lnTo>
                <a:lnTo>
                  <a:pt x="2227" y="2158"/>
                </a:lnTo>
                <a:lnTo>
                  <a:pt x="2220" y="2165"/>
                </a:lnTo>
                <a:lnTo>
                  <a:pt x="2211" y="2172"/>
                </a:lnTo>
                <a:lnTo>
                  <a:pt x="2198" y="2172"/>
                </a:lnTo>
                <a:lnTo>
                  <a:pt x="2191" y="2172"/>
                </a:lnTo>
                <a:close/>
                <a:moveTo>
                  <a:pt x="2211" y="2033"/>
                </a:moveTo>
                <a:lnTo>
                  <a:pt x="2220" y="2024"/>
                </a:lnTo>
                <a:lnTo>
                  <a:pt x="2227" y="2024"/>
                </a:lnTo>
                <a:lnTo>
                  <a:pt x="2234" y="2024"/>
                </a:lnTo>
                <a:lnTo>
                  <a:pt x="2234" y="2033"/>
                </a:lnTo>
                <a:lnTo>
                  <a:pt x="2211" y="2033"/>
                </a:lnTo>
                <a:close/>
                <a:moveTo>
                  <a:pt x="2265" y="2585"/>
                </a:moveTo>
                <a:lnTo>
                  <a:pt x="2256" y="2585"/>
                </a:lnTo>
                <a:lnTo>
                  <a:pt x="2249" y="2585"/>
                </a:lnTo>
                <a:lnTo>
                  <a:pt x="2249" y="2594"/>
                </a:lnTo>
                <a:lnTo>
                  <a:pt x="2242" y="2594"/>
                </a:lnTo>
                <a:lnTo>
                  <a:pt x="2234" y="2594"/>
                </a:lnTo>
                <a:lnTo>
                  <a:pt x="2227" y="2594"/>
                </a:lnTo>
                <a:lnTo>
                  <a:pt x="2220" y="2585"/>
                </a:lnTo>
                <a:lnTo>
                  <a:pt x="2220" y="2579"/>
                </a:lnTo>
                <a:lnTo>
                  <a:pt x="2211" y="2572"/>
                </a:lnTo>
                <a:lnTo>
                  <a:pt x="2211" y="2563"/>
                </a:lnTo>
                <a:lnTo>
                  <a:pt x="2204" y="2563"/>
                </a:lnTo>
                <a:lnTo>
                  <a:pt x="2227" y="2556"/>
                </a:lnTo>
                <a:lnTo>
                  <a:pt x="2227" y="2572"/>
                </a:lnTo>
                <a:lnTo>
                  <a:pt x="2234" y="2572"/>
                </a:lnTo>
                <a:lnTo>
                  <a:pt x="2242" y="2579"/>
                </a:lnTo>
                <a:lnTo>
                  <a:pt x="2249" y="2572"/>
                </a:lnTo>
                <a:lnTo>
                  <a:pt x="2256" y="2572"/>
                </a:lnTo>
                <a:lnTo>
                  <a:pt x="2265" y="2579"/>
                </a:lnTo>
                <a:lnTo>
                  <a:pt x="2271" y="2585"/>
                </a:lnTo>
                <a:lnTo>
                  <a:pt x="2265" y="2585"/>
                </a:lnTo>
                <a:close/>
                <a:moveTo>
                  <a:pt x="2271" y="1973"/>
                </a:moveTo>
                <a:lnTo>
                  <a:pt x="2256" y="1973"/>
                </a:lnTo>
                <a:lnTo>
                  <a:pt x="2249" y="1973"/>
                </a:lnTo>
                <a:lnTo>
                  <a:pt x="2242" y="1966"/>
                </a:lnTo>
                <a:lnTo>
                  <a:pt x="2220" y="1957"/>
                </a:lnTo>
                <a:lnTo>
                  <a:pt x="2204" y="1950"/>
                </a:lnTo>
                <a:lnTo>
                  <a:pt x="2182" y="1943"/>
                </a:lnTo>
                <a:lnTo>
                  <a:pt x="2168" y="1937"/>
                </a:lnTo>
                <a:lnTo>
                  <a:pt x="2131" y="1921"/>
                </a:lnTo>
                <a:lnTo>
                  <a:pt x="2095" y="1906"/>
                </a:lnTo>
                <a:lnTo>
                  <a:pt x="2086" y="1899"/>
                </a:lnTo>
                <a:lnTo>
                  <a:pt x="2108" y="1899"/>
                </a:lnTo>
                <a:lnTo>
                  <a:pt x="2124" y="1906"/>
                </a:lnTo>
                <a:lnTo>
                  <a:pt x="2137" y="1914"/>
                </a:lnTo>
                <a:lnTo>
                  <a:pt x="2175" y="1928"/>
                </a:lnTo>
                <a:lnTo>
                  <a:pt x="2211" y="1937"/>
                </a:lnTo>
                <a:lnTo>
                  <a:pt x="2227" y="1943"/>
                </a:lnTo>
                <a:lnTo>
                  <a:pt x="2242" y="1950"/>
                </a:lnTo>
                <a:lnTo>
                  <a:pt x="2249" y="1950"/>
                </a:lnTo>
                <a:lnTo>
                  <a:pt x="2265" y="1957"/>
                </a:lnTo>
                <a:lnTo>
                  <a:pt x="2271" y="1966"/>
                </a:lnTo>
                <a:lnTo>
                  <a:pt x="2271" y="1973"/>
                </a:lnTo>
                <a:close/>
                <a:moveTo>
                  <a:pt x="2345" y="3051"/>
                </a:moveTo>
                <a:lnTo>
                  <a:pt x="2338" y="3051"/>
                </a:lnTo>
                <a:lnTo>
                  <a:pt x="2330" y="3051"/>
                </a:lnTo>
                <a:lnTo>
                  <a:pt x="2323" y="3051"/>
                </a:lnTo>
                <a:lnTo>
                  <a:pt x="2316" y="3051"/>
                </a:lnTo>
                <a:lnTo>
                  <a:pt x="2316" y="3044"/>
                </a:lnTo>
                <a:lnTo>
                  <a:pt x="2323" y="3037"/>
                </a:lnTo>
                <a:lnTo>
                  <a:pt x="2330" y="3037"/>
                </a:lnTo>
                <a:lnTo>
                  <a:pt x="2338" y="3037"/>
                </a:lnTo>
                <a:lnTo>
                  <a:pt x="2345" y="3044"/>
                </a:lnTo>
                <a:lnTo>
                  <a:pt x="2345" y="3051"/>
                </a:lnTo>
                <a:close/>
                <a:moveTo>
                  <a:pt x="2338" y="2572"/>
                </a:moveTo>
                <a:lnTo>
                  <a:pt x="2330" y="2579"/>
                </a:lnTo>
                <a:lnTo>
                  <a:pt x="2323" y="2579"/>
                </a:lnTo>
                <a:lnTo>
                  <a:pt x="2316" y="2585"/>
                </a:lnTo>
                <a:lnTo>
                  <a:pt x="2309" y="2585"/>
                </a:lnTo>
                <a:lnTo>
                  <a:pt x="2316" y="2579"/>
                </a:lnTo>
                <a:lnTo>
                  <a:pt x="2323" y="2572"/>
                </a:lnTo>
                <a:lnTo>
                  <a:pt x="2330" y="2572"/>
                </a:lnTo>
                <a:lnTo>
                  <a:pt x="2338" y="2563"/>
                </a:lnTo>
                <a:lnTo>
                  <a:pt x="2345" y="2563"/>
                </a:lnTo>
                <a:lnTo>
                  <a:pt x="2338" y="2572"/>
                </a:lnTo>
                <a:close/>
                <a:moveTo>
                  <a:pt x="2309" y="1966"/>
                </a:moveTo>
                <a:lnTo>
                  <a:pt x="2316" y="1957"/>
                </a:lnTo>
                <a:lnTo>
                  <a:pt x="2323" y="1957"/>
                </a:lnTo>
                <a:lnTo>
                  <a:pt x="2309" y="1966"/>
                </a:lnTo>
                <a:close/>
                <a:moveTo>
                  <a:pt x="2338" y="2010"/>
                </a:moveTo>
                <a:lnTo>
                  <a:pt x="2330" y="2010"/>
                </a:lnTo>
                <a:lnTo>
                  <a:pt x="2330" y="2002"/>
                </a:lnTo>
                <a:lnTo>
                  <a:pt x="2323" y="2002"/>
                </a:lnTo>
                <a:lnTo>
                  <a:pt x="2330" y="1995"/>
                </a:lnTo>
                <a:lnTo>
                  <a:pt x="2345" y="1995"/>
                </a:lnTo>
                <a:lnTo>
                  <a:pt x="2352" y="1988"/>
                </a:lnTo>
                <a:lnTo>
                  <a:pt x="2361" y="1988"/>
                </a:lnTo>
                <a:lnTo>
                  <a:pt x="2361" y="1995"/>
                </a:lnTo>
                <a:lnTo>
                  <a:pt x="2368" y="2010"/>
                </a:lnTo>
                <a:lnTo>
                  <a:pt x="2338" y="2010"/>
                </a:lnTo>
                <a:close/>
                <a:moveTo>
                  <a:pt x="2383" y="1928"/>
                </a:moveTo>
                <a:lnTo>
                  <a:pt x="2352" y="1928"/>
                </a:lnTo>
                <a:lnTo>
                  <a:pt x="2345" y="1921"/>
                </a:lnTo>
                <a:lnTo>
                  <a:pt x="2330" y="1921"/>
                </a:lnTo>
                <a:lnTo>
                  <a:pt x="2316" y="1914"/>
                </a:lnTo>
                <a:lnTo>
                  <a:pt x="2301" y="1906"/>
                </a:lnTo>
                <a:lnTo>
                  <a:pt x="2287" y="1899"/>
                </a:lnTo>
                <a:lnTo>
                  <a:pt x="2278" y="1892"/>
                </a:lnTo>
                <a:lnTo>
                  <a:pt x="2271" y="1883"/>
                </a:lnTo>
                <a:lnTo>
                  <a:pt x="2265" y="1883"/>
                </a:lnTo>
                <a:lnTo>
                  <a:pt x="2242" y="1876"/>
                </a:lnTo>
                <a:lnTo>
                  <a:pt x="2234" y="1876"/>
                </a:lnTo>
                <a:lnTo>
                  <a:pt x="2227" y="1876"/>
                </a:lnTo>
                <a:lnTo>
                  <a:pt x="2220" y="1870"/>
                </a:lnTo>
                <a:lnTo>
                  <a:pt x="2220" y="1863"/>
                </a:lnTo>
                <a:lnTo>
                  <a:pt x="2227" y="1863"/>
                </a:lnTo>
                <a:lnTo>
                  <a:pt x="2265" y="1876"/>
                </a:lnTo>
                <a:lnTo>
                  <a:pt x="2309" y="1899"/>
                </a:lnTo>
                <a:lnTo>
                  <a:pt x="2345" y="1914"/>
                </a:lnTo>
                <a:lnTo>
                  <a:pt x="2361" y="1914"/>
                </a:lnTo>
                <a:lnTo>
                  <a:pt x="2383" y="1921"/>
                </a:lnTo>
                <a:lnTo>
                  <a:pt x="2383" y="1928"/>
                </a:lnTo>
                <a:close/>
                <a:moveTo>
                  <a:pt x="2412" y="1854"/>
                </a:moveTo>
                <a:lnTo>
                  <a:pt x="2397" y="1854"/>
                </a:lnTo>
                <a:lnTo>
                  <a:pt x="2390" y="1847"/>
                </a:lnTo>
                <a:lnTo>
                  <a:pt x="2390" y="1840"/>
                </a:lnTo>
                <a:lnTo>
                  <a:pt x="2383" y="1840"/>
                </a:lnTo>
                <a:lnTo>
                  <a:pt x="2383" y="1832"/>
                </a:lnTo>
                <a:lnTo>
                  <a:pt x="2397" y="1840"/>
                </a:lnTo>
                <a:lnTo>
                  <a:pt x="2419" y="1840"/>
                </a:lnTo>
                <a:lnTo>
                  <a:pt x="2434" y="1847"/>
                </a:lnTo>
                <a:lnTo>
                  <a:pt x="2448" y="1854"/>
                </a:lnTo>
                <a:lnTo>
                  <a:pt x="2479" y="1863"/>
                </a:lnTo>
                <a:lnTo>
                  <a:pt x="2501" y="1870"/>
                </a:lnTo>
                <a:lnTo>
                  <a:pt x="2515" y="1876"/>
                </a:lnTo>
                <a:lnTo>
                  <a:pt x="2524" y="1892"/>
                </a:lnTo>
                <a:lnTo>
                  <a:pt x="2515" y="1892"/>
                </a:lnTo>
                <a:lnTo>
                  <a:pt x="2501" y="1883"/>
                </a:lnTo>
                <a:lnTo>
                  <a:pt x="2493" y="1883"/>
                </a:lnTo>
                <a:lnTo>
                  <a:pt x="2486" y="1883"/>
                </a:lnTo>
                <a:lnTo>
                  <a:pt x="2471" y="1876"/>
                </a:lnTo>
                <a:lnTo>
                  <a:pt x="2448" y="1870"/>
                </a:lnTo>
                <a:lnTo>
                  <a:pt x="2441" y="1870"/>
                </a:lnTo>
                <a:lnTo>
                  <a:pt x="2434" y="1863"/>
                </a:lnTo>
                <a:lnTo>
                  <a:pt x="2412" y="1854"/>
                </a:lnTo>
                <a:close/>
                <a:moveTo>
                  <a:pt x="2441" y="2106"/>
                </a:moveTo>
                <a:lnTo>
                  <a:pt x="2448" y="2106"/>
                </a:lnTo>
                <a:lnTo>
                  <a:pt x="2457" y="2113"/>
                </a:lnTo>
                <a:lnTo>
                  <a:pt x="2448" y="2113"/>
                </a:lnTo>
                <a:lnTo>
                  <a:pt x="2441" y="2113"/>
                </a:lnTo>
                <a:lnTo>
                  <a:pt x="2441" y="2106"/>
                </a:lnTo>
                <a:close/>
                <a:moveTo>
                  <a:pt x="2448" y="2541"/>
                </a:moveTo>
                <a:lnTo>
                  <a:pt x="2457" y="2541"/>
                </a:lnTo>
                <a:lnTo>
                  <a:pt x="2464" y="2549"/>
                </a:lnTo>
                <a:lnTo>
                  <a:pt x="2457" y="2549"/>
                </a:lnTo>
                <a:lnTo>
                  <a:pt x="2457" y="2556"/>
                </a:lnTo>
                <a:lnTo>
                  <a:pt x="2448" y="2556"/>
                </a:lnTo>
                <a:lnTo>
                  <a:pt x="2448" y="2541"/>
                </a:lnTo>
                <a:close/>
                <a:moveTo>
                  <a:pt x="2464" y="3073"/>
                </a:moveTo>
                <a:lnTo>
                  <a:pt x="2457" y="3073"/>
                </a:lnTo>
                <a:lnTo>
                  <a:pt x="2457" y="3066"/>
                </a:lnTo>
                <a:lnTo>
                  <a:pt x="2464" y="3066"/>
                </a:lnTo>
                <a:lnTo>
                  <a:pt x="2471" y="3073"/>
                </a:lnTo>
                <a:lnTo>
                  <a:pt x="2464" y="3073"/>
                </a:lnTo>
                <a:close/>
                <a:moveTo>
                  <a:pt x="2486" y="2594"/>
                </a:moveTo>
                <a:lnTo>
                  <a:pt x="2479" y="2601"/>
                </a:lnTo>
                <a:lnTo>
                  <a:pt x="2471" y="2601"/>
                </a:lnTo>
                <a:lnTo>
                  <a:pt x="2471" y="2594"/>
                </a:lnTo>
                <a:lnTo>
                  <a:pt x="2471" y="2585"/>
                </a:lnTo>
                <a:lnTo>
                  <a:pt x="2471" y="2579"/>
                </a:lnTo>
                <a:lnTo>
                  <a:pt x="2479" y="2572"/>
                </a:lnTo>
                <a:lnTo>
                  <a:pt x="2486" y="2572"/>
                </a:lnTo>
                <a:lnTo>
                  <a:pt x="2493" y="2585"/>
                </a:lnTo>
                <a:lnTo>
                  <a:pt x="2486" y="2594"/>
                </a:lnTo>
                <a:close/>
                <a:moveTo>
                  <a:pt x="2479" y="1966"/>
                </a:moveTo>
                <a:lnTo>
                  <a:pt x="2471" y="1966"/>
                </a:lnTo>
                <a:lnTo>
                  <a:pt x="2464" y="1966"/>
                </a:lnTo>
                <a:lnTo>
                  <a:pt x="2457" y="1966"/>
                </a:lnTo>
                <a:lnTo>
                  <a:pt x="2448" y="1957"/>
                </a:lnTo>
                <a:lnTo>
                  <a:pt x="2457" y="1957"/>
                </a:lnTo>
                <a:lnTo>
                  <a:pt x="2464" y="1950"/>
                </a:lnTo>
                <a:lnTo>
                  <a:pt x="2479" y="1943"/>
                </a:lnTo>
                <a:lnTo>
                  <a:pt x="2486" y="1943"/>
                </a:lnTo>
                <a:lnTo>
                  <a:pt x="2493" y="1943"/>
                </a:lnTo>
                <a:lnTo>
                  <a:pt x="2501" y="1943"/>
                </a:lnTo>
                <a:lnTo>
                  <a:pt x="2515" y="1950"/>
                </a:lnTo>
                <a:lnTo>
                  <a:pt x="2524" y="1957"/>
                </a:lnTo>
                <a:lnTo>
                  <a:pt x="2524" y="1966"/>
                </a:lnTo>
                <a:lnTo>
                  <a:pt x="2501" y="1966"/>
                </a:lnTo>
                <a:lnTo>
                  <a:pt x="2479" y="1966"/>
                </a:lnTo>
                <a:close/>
                <a:moveTo>
                  <a:pt x="2524" y="2585"/>
                </a:moveTo>
                <a:lnTo>
                  <a:pt x="2524" y="2579"/>
                </a:lnTo>
                <a:lnTo>
                  <a:pt x="2531" y="2579"/>
                </a:lnTo>
                <a:lnTo>
                  <a:pt x="2524" y="2585"/>
                </a:lnTo>
                <a:close/>
                <a:moveTo>
                  <a:pt x="2524" y="2091"/>
                </a:moveTo>
                <a:lnTo>
                  <a:pt x="2524" y="2084"/>
                </a:lnTo>
                <a:lnTo>
                  <a:pt x="2531" y="2084"/>
                </a:lnTo>
                <a:lnTo>
                  <a:pt x="2537" y="2084"/>
                </a:lnTo>
                <a:lnTo>
                  <a:pt x="2524" y="2091"/>
                </a:lnTo>
                <a:close/>
                <a:moveTo>
                  <a:pt x="2567" y="2342"/>
                </a:moveTo>
                <a:lnTo>
                  <a:pt x="2560" y="2342"/>
                </a:lnTo>
                <a:lnTo>
                  <a:pt x="2553" y="2342"/>
                </a:lnTo>
                <a:lnTo>
                  <a:pt x="2553" y="2335"/>
                </a:lnTo>
                <a:lnTo>
                  <a:pt x="2560" y="2335"/>
                </a:lnTo>
                <a:lnTo>
                  <a:pt x="2567" y="2335"/>
                </a:lnTo>
                <a:lnTo>
                  <a:pt x="2567" y="2342"/>
                </a:lnTo>
                <a:close/>
                <a:moveTo>
                  <a:pt x="2604" y="2579"/>
                </a:moveTo>
                <a:lnTo>
                  <a:pt x="2598" y="2579"/>
                </a:lnTo>
                <a:lnTo>
                  <a:pt x="2598" y="2572"/>
                </a:lnTo>
                <a:lnTo>
                  <a:pt x="2604" y="2572"/>
                </a:lnTo>
                <a:lnTo>
                  <a:pt x="2604" y="2579"/>
                </a:lnTo>
                <a:close/>
                <a:moveTo>
                  <a:pt x="2604" y="2379"/>
                </a:moveTo>
                <a:lnTo>
                  <a:pt x="2589" y="2371"/>
                </a:lnTo>
                <a:lnTo>
                  <a:pt x="2582" y="2364"/>
                </a:lnTo>
                <a:lnTo>
                  <a:pt x="2589" y="2364"/>
                </a:lnTo>
                <a:lnTo>
                  <a:pt x="2589" y="2371"/>
                </a:lnTo>
                <a:lnTo>
                  <a:pt x="2598" y="2371"/>
                </a:lnTo>
                <a:lnTo>
                  <a:pt x="2604" y="2371"/>
                </a:lnTo>
                <a:lnTo>
                  <a:pt x="2604" y="2379"/>
                </a:lnTo>
                <a:close/>
                <a:moveTo>
                  <a:pt x="2641" y="2431"/>
                </a:moveTo>
                <a:lnTo>
                  <a:pt x="2634" y="2431"/>
                </a:lnTo>
                <a:lnTo>
                  <a:pt x="2634" y="2424"/>
                </a:lnTo>
                <a:lnTo>
                  <a:pt x="2627" y="2424"/>
                </a:lnTo>
                <a:lnTo>
                  <a:pt x="2627" y="2416"/>
                </a:lnTo>
                <a:lnTo>
                  <a:pt x="2634" y="2424"/>
                </a:lnTo>
                <a:lnTo>
                  <a:pt x="2641" y="2424"/>
                </a:lnTo>
                <a:lnTo>
                  <a:pt x="2641" y="2431"/>
                </a:lnTo>
                <a:close/>
                <a:moveTo>
                  <a:pt x="2627" y="1847"/>
                </a:moveTo>
                <a:lnTo>
                  <a:pt x="2611" y="1840"/>
                </a:lnTo>
                <a:lnTo>
                  <a:pt x="2567" y="1832"/>
                </a:lnTo>
                <a:lnTo>
                  <a:pt x="2531" y="1818"/>
                </a:lnTo>
                <a:lnTo>
                  <a:pt x="2493" y="1803"/>
                </a:lnTo>
                <a:lnTo>
                  <a:pt x="2486" y="1796"/>
                </a:lnTo>
                <a:lnTo>
                  <a:pt x="2479" y="1789"/>
                </a:lnTo>
                <a:lnTo>
                  <a:pt x="2464" y="1789"/>
                </a:lnTo>
                <a:lnTo>
                  <a:pt x="2457" y="1780"/>
                </a:lnTo>
                <a:lnTo>
                  <a:pt x="2434" y="1773"/>
                </a:lnTo>
                <a:lnTo>
                  <a:pt x="2426" y="1767"/>
                </a:lnTo>
                <a:lnTo>
                  <a:pt x="2412" y="1767"/>
                </a:lnTo>
                <a:lnTo>
                  <a:pt x="2419" y="1758"/>
                </a:lnTo>
                <a:lnTo>
                  <a:pt x="2426" y="1758"/>
                </a:lnTo>
                <a:lnTo>
                  <a:pt x="2434" y="1767"/>
                </a:lnTo>
                <a:lnTo>
                  <a:pt x="2441" y="1767"/>
                </a:lnTo>
                <a:lnTo>
                  <a:pt x="2457" y="1773"/>
                </a:lnTo>
                <a:lnTo>
                  <a:pt x="2464" y="1780"/>
                </a:lnTo>
                <a:lnTo>
                  <a:pt x="2479" y="1780"/>
                </a:lnTo>
                <a:lnTo>
                  <a:pt x="2493" y="1789"/>
                </a:lnTo>
                <a:lnTo>
                  <a:pt x="2501" y="1789"/>
                </a:lnTo>
                <a:lnTo>
                  <a:pt x="2515" y="1796"/>
                </a:lnTo>
                <a:lnTo>
                  <a:pt x="2537" y="1803"/>
                </a:lnTo>
                <a:lnTo>
                  <a:pt x="2560" y="1809"/>
                </a:lnTo>
                <a:lnTo>
                  <a:pt x="2604" y="1825"/>
                </a:lnTo>
                <a:lnTo>
                  <a:pt x="2627" y="1840"/>
                </a:lnTo>
                <a:lnTo>
                  <a:pt x="2649" y="1847"/>
                </a:lnTo>
                <a:lnTo>
                  <a:pt x="2649" y="1854"/>
                </a:lnTo>
                <a:lnTo>
                  <a:pt x="2627" y="1847"/>
                </a:lnTo>
                <a:close/>
                <a:moveTo>
                  <a:pt x="2656" y="2313"/>
                </a:moveTo>
                <a:lnTo>
                  <a:pt x="2656" y="2328"/>
                </a:lnTo>
                <a:lnTo>
                  <a:pt x="2649" y="2328"/>
                </a:lnTo>
                <a:lnTo>
                  <a:pt x="2649" y="2313"/>
                </a:lnTo>
                <a:lnTo>
                  <a:pt x="2656" y="2313"/>
                </a:lnTo>
                <a:close/>
                <a:moveTo>
                  <a:pt x="2678" y="2482"/>
                </a:moveTo>
                <a:lnTo>
                  <a:pt x="2678" y="2489"/>
                </a:lnTo>
                <a:lnTo>
                  <a:pt x="2671" y="2489"/>
                </a:lnTo>
                <a:lnTo>
                  <a:pt x="2663" y="2489"/>
                </a:lnTo>
                <a:lnTo>
                  <a:pt x="2656" y="2482"/>
                </a:lnTo>
                <a:lnTo>
                  <a:pt x="2656" y="2476"/>
                </a:lnTo>
                <a:lnTo>
                  <a:pt x="2656" y="2460"/>
                </a:lnTo>
                <a:lnTo>
                  <a:pt x="2649" y="2453"/>
                </a:lnTo>
                <a:lnTo>
                  <a:pt x="2656" y="2453"/>
                </a:lnTo>
                <a:lnTo>
                  <a:pt x="2663" y="2453"/>
                </a:lnTo>
                <a:lnTo>
                  <a:pt x="2663" y="2460"/>
                </a:lnTo>
                <a:lnTo>
                  <a:pt x="2671" y="2476"/>
                </a:lnTo>
                <a:lnTo>
                  <a:pt x="2678" y="2476"/>
                </a:lnTo>
                <a:lnTo>
                  <a:pt x="2678" y="2482"/>
                </a:lnTo>
                <a:close/>
                <a:moveTo>
                  <a:pt x="2707" y="2534"/>
                </a:moveTo>
                <a:lnTo>
                  <a:pt x="2701" y="2534"/>
                </a:lnTo>
                <a:lnTo>
                  <a:pt x="2694" y="2534"/>
                </a:lnTo>
                <a:lnTo>
                  <a:pt x="2694" y="2541"/>
                </a:lnTo>
                <a:lnTo>
                  <a:pt x="2685" y="2541"/>
                </a:lnTo>
                <a:lnTo>
                  <a:pt x="2685" y="2512"/>
                </a:lnTo>
                <a:lnTo>
                  <a:pt x="2694" y="2512"/>
                </a:lnTo>
                <a:lnTo>
                  <a:pt x="2701" y="2512"/>
                </a:lnTo>
                <a:lnTo>
                  <a:pt x="2701" y="2520"/>
                </a:lnTo>
                <a:lnTo>
                  <a:pt x="2707" y="2527"/>
                </a:lnTo>
                <a:lnTo>
                  <a:pt x="2707" y="2534"/>
                </a:lnTo>
                <a:close/>
                <a:moveTo>
                  <a:pt x="2797" y="1809"/>
                </a:moveTo>
                <a:lnTo>
                  <a:pt x="2790" y="1809"/>
                </a:lnTo>
                <a:lnTo>
                  <a:pt x="2781" y="1809"/>
                </a:lnTo>
                <a:lnTo>
                  <a:pt x="2671" y="1773"/>
                </a:lnTo>
                <a:lnTo>
                  <a:pt x="2656" y="1767"/>
                </a:lnTo>
                <a:lnTo>
                  <a:pt x="2634" y="1751"/>
                </a:lnTo>
                <a:lnTo>
                  <a:pt x="2627" y="1751"/>
                </a:lnTo>
                <a:lnTo>
                  <a:pt x="2620" y="1744"/>
                </a:lnTo>
                <a:lnTo>
                  <a:pt x="2611" y="1736"/>
                </a:lnTo>
                <a:lnTo>
                  <a:pt x="2604" y="1729"/>
                </a:lnTo>
                <a:lnTo>
                  <a:pt x="2634" y="1722"/>
                </a:lnTo>
                <a:lnTo>
                  <a:pt x="2656" y="1736"/>
                </a:lnTo>
                <a:lnTo>
                  <a:pt x="2678" y="1744"/>
                </a:lnTo>
                <a:lnTo>
                  <a:pt x="2730" y="1767"/>
                </a:lnTo>
                <a:lnTo>
                  <a:pt x="2745" y="1773"/>
                </a:lnTo>
                <a:lnTo>
                  <a:pt x="2768" y="1780"/>
                </a:lnTo>
                <a:lnTo>
                  <a:pt x="2781" y="1789"/>
                </a:lnTo>
                <a:lnTo>
                  <a:pt x="2790" y="1796"/>
                </a:lnTo>
                <a:lnTo>
                  <a:pt x="2797" y="1803"/>
                </a:lnTo>
                <a:lnTo>
                  <a:pt x="2804" y="1809"/>
                </a:lnTo>
                <a:lnTo>
                  <a:pt x="2797" y="1809"/>
                </a:lnTo>
                <a:close/>
                <a:moveTo>
                  <a:pt x="2826" y="1706"/>
                </a:moveTo>
                <a:lnTo>
                  <a:pt x="2804" y="1700"/>
                </a:lnTo>
                <a:lnTo>
                  <a:pt x="2781" y="1693"/>
                </a:lnTo>
                <a:lnTo>
                  <a:pt x="2790" y="1684"/>
                </a:lnTo>
                <a:lnTo>
                  <a:pt x="2790" y="1677"/>
                </a:lnTo>
                <a:lnTo>
                  <a:pt x="2790" y="1670"/>
                </a:lnTo>
                <a:lnTo>
                  <a:pt x="2781" y="1662"/>
                </a:lnTo>
                <a:lnTo>
                  <a:pt x="2774" y="1655"/>
                </a:lnTo>
                <a:lnTo>
                  <a:pt x="2797" y="1662"/>
                </a:lnTo>
                <a:lnTo>
                  <a:pt x="2819" y="1677"/>
                </a:lnTo>
                <a:lnTo>
                  <a:pt x="2864" y="1700"/>
                </a:lnTo>
                <a:lnTo>
                  <a:pt x="2908" y="1729"/>
                </a:lnTo>
                <a:lnTo>
                  <a:pt x="2944" y="1751"/>
                </a:lnTo>
                <a:lnTo>
                  <a:pt x="2951" y="1767"/>
                </a:lnTo>
                <a:lnTo>
                  <a:pt x="2931" y="1767"/>
                </a:lnTo>
                <a:lnTo>
                  <a:pt x="2893" y="1751"/>
                </a:lnTo>
                <a:lnTo>
                  <a:pt x="2855" y="1729"/>
                </a:lnTo>
                <a:lnTo>
                  <a:pt x="2826" y="1706"/>
                </a:lnTo>
                <a:close/>
                <a:moveTo>
                  <a:pt x="2922" y="2512"/>
                </a:moveTo>
                <a:lnTo>
                  <a:pt x="2922" y="2520"/>
                </a:lnTo>
                <a:lnTo>
                  <a:pt x="2915" y="2520"/>
                </a:lnTo>
                <a:lnTo>
                  <a:pt x="2915" y="2512"/>
                </a:lnTo>
                <a:lnTo>
                  <a:pt x="2922" y="2512"/>
                </a:lnTo>
                <a:close/>
                <a:moveTo>
                  <a:pt x="2908" y="1840"/>
                </a:moveTo>
                <a:lnTo>
                  <a:pt x="2893" y="1840"/>
                </a:lnTo>
                <a:lnTo>
                  <a:pt x="2900" y="1832"/>
                </a:lnTo>
                <a:lnTo>
                  <a:pt x="2908" y="1840"/>
                </a:lnTo>
                <a:close/>
                <a:moveTo>
                  <a:pt x="2848" y="2498"/>
                </a:moveTo>
                <a:lnTo>
                  <a:pt x="2841" y="2498"/>
                </a:lnTo>
                <a:lnTo>
                  <a:pt x="2841" y="2489"/>
                </a:lnTo>
                <a:lnTo>
                  <a:pt x="2848" y="2489"/>
                </a:lnTo>
                <a:lnTo>
                  <a:pt x="2848" y="2498"/>
                </a:lnTo>
                <a:close/>
                <a:moveTo>
                  <a:pt x="3810" y="2424"/>
                </a:moveTo>
                <a:lnTo>
                  <a:pt x="3677" y="2445"/>
                </a:lnTo>
                <a:lnTo>
                  <a:pt x="3552" y="2467"/>
                </a:lnTo>
                <a:lnTo>
                  <a:pt x="3485" y="2476"/>
                </a:lnTo>
                <a:lnTo>
                  <a:pt x="3418" y="2489"/>
                </a:lnTo>
                <a:lnTo>
                  <a:pt x="3277" y="2512"/>
                </a:lnTo>
                <a:lnTo>
                  <a:pt x="3137" y="2527"/>
                </a:lnTo>
                <a:lnTo>
                  <a:pt x="3070" y="2541"/>
                </a:lnTo>
                <a:lnTo>
                  <a:pt x="2996" y="2549"/>
                </a:lnTo>
                <a:lnTo>
                  <a:pt x="2922" y="2556"/>
                </a:lnTo>
                <a:lnTo>
                  <a:pt x="2855" y="2563"/>
                </a:lnTo>
                <a:lnTo>
                  <a:pt x="2855" y="2556"/>
                </a:lnTo>
                <a:lnTo>
                  <a:pt x="2864" y="2556"/>
                </a:lnTo>
                <a:lnTo>
                  <a:pt x="2871" y="2556"/>
                </a:lnTo>
                <a:lnTo>
                  <a:pt x="2877" y="2556"/>
                </a:lnTo>
                <a:lnTo>
                  <a:pt x="2886" y="2556"/>
                </a:lnTo>
                <a:lnTo>
                  <a:pt x="2967" y="2541"/>
                </a:lnTo>
                <a:lnTo>
                  <a:pt x="3041" y="2527"/>
                </a:lnTo>
                <a:lnTo>
                  <a:pt x="3204" y="2505"/>
                </a:lnTo>
                <a:lnTo>
                  <a:pt x="3255" y="2498"/>
                </a:lnTo>
                <a:lnTo>
                  <a:pt x="3307" y="2489"/>
                </a:lnTo>
                <a:lnTo>
                  <a:pt x="3367" y="2482"/>
                </a:lnTo>
                <a:lnTo>
                  <a:pt x="3425" y="2476"/>
                </a:lnTo>
                <a:lnTo>
                  <a:pt x="3530" y="2460"/>
                </a:lnTo>
                <a:lnTo>
                  <a:pt x="3588" y="2445"/>
                </a:lnTo>
                <a:lnTo>
                  <a:pt x="3640" y="2445"/>
                </a:lnTo>
                <a:lnTo>
                  <a:pt x="3648" y="2445"/>
                </a:lnTo>
                <a:lnTo>
                  <a:pt x="3655" y="2438"/>
                </a:lnTo>
                <a:lnTo>
                  <a:pt x="3655" y="2431"/>
                </a:lnTo>
                <a:lnTo>
                  <a:pt x="3662" y="2431"/>
                </a:lnTo>
                <a:lnTo>
                  <a:pt x="3662" y="2424"/>
                </a:lnTo>
                <a:lnTo>
                  <a:pt x="3671" y="2424"/>
                </a:lnTo>
                <a:lnTo>
                  <a:pt x="3671" y="2416"/>
                </a:lnTo>
                <a:lnTo>
                  <a:pt x="3671" y="2409"/>
                </a:lnTo>
                <a:lnTo>
                  <a:pt x="3671" y="2402"/>
                </a:lnTo>
                <a:lnTo>
                  <a:pt x="3662" y="2402"/>
                </a:lnTo>
                <a:lnTo>
                  <a:pt x="3662" y="2393"/>
                </a:lnTo>
                <a:lnTo>
                  <a:pt x="3662" y="2386"/>
                </a:lnTo>
                <a:lnTo>
                  <a:pt x="3662" y="2379"/>
                </a:lnTo>
                <a:lnTo>
                  <a:pt x="3662" y="2371"/>
                </a:lnTo>
                <a:lnTo>
                  <a:pt x="3662" y="2364"/>
                </a:lnTo>
                <a:lnTo>
                  <a:pt x="3662" y="2357"/>
                </a:lnTo>
                <a:lnTo>
                  <a:pt x="3655" y="2350"/>
                </a:lnTo>
                <a:lnTo>
                  <a:pt x="3655" y="2342"/>
                </a:lnTo>
                <a:lnTo>
                  <a:pt x="3655" y="2335"/>
                </a:lnTo>
                <a:lnTo>
                  <a:pt x="3655" y="2328"/>
                </a:lnTo>
                <a:lnTo>
                  <a:pt x="3662" y="2328"/>
                </a:lnTo>
                <a:lnTo>
                  <a:pt x="3662" y="2319"/>
                </a:lnTo>
                <a:lnTo>
                  <a:pt x="3662" y="2313"/>
                </a:lnTo>
                <a:lnTo>
                  <a:pt x="3655" y="2306"/>
                </a:lnTo>
                <a:lnTo>
                  <a:pt x="3648" y="2306"/>
                </a:lnTo>
                <a:lnTo>
                  <a:pt x="3640" y="2313"/>
                </a:lnTo>
                <a:lnTo>
                  <a:pt x="3633" y="2313"/>
                </a:lnTo>
                <a:lnTo>
                  <a:pt x="3626" y="2313"/>
                </a:lnTo>
                <a:lnTo>
                  <a:pt x="3633" y="2306"/>
                </a:lnTo>
                <a:lnTo>
                  <a:pt x="3648" y="2297"/>
                </a:lnTo>
                <a:lnTo>
                  <a:pt x="3662" y="2297"/>
                </a:lnTo>
                <a:lnTo>
                  <a:pt x="3671" y="2297"/>
                </a:lnTo>
                <a:lnTo>
                  <a:pt x="3671" y="2306"/>
                </a:lnTo>
                <a:lnTo>
                  <a:pt x="3677" y="2313"/>
                </a:lnTo>
                <a:lnTo>
                  <a:pt x="3677" y="2328"/>
                </a:lnTo>
                <a:lnTo>
                  <a:pt x="3677" y="2357"/>
                </a:lnTo>
                <a:lnTo>
                  <a:pt x="3677" y="2371"/>
                </a:lnTo>
                <a:lnTo>
                  <a:pt x="3677" y="2386"/>
                </a:lnTo>
                <a:lnTo>
                  <a:pt x="3677" y="2393"/>
                </a:lnTo>
                <a:lnTo>
                  <a:pt x="3684" y="2402"/>
                </a:lnTo>
                <a:lnTo>
                  <a:pt x="3684" y="2409"/>
                </a:lnTo>
                <a:lnTo>
                  <a:pt x="3691" y="2416"/>
                </a:lnTo>
                <a:lnTo>
                  <a:pt x="3677" y="2424"/>
                </a:lnTo>
                <a:lnTo>
                  <a:pt x="3684" y="2431"/>
                </a:lnTo>
                <a:lnTo>
                  <a:pt x="3691" y="2431"/>
                </a:lnTo>
                <a:lnTo>
                  <a:pt x="3700" y="2431"/>
                </a:lnTo>
                <a:lnTo>
                  <a:pt x="3707" y="2431"/>
                </a:lnTo>
                <a:lnTo>
                  <a:pt x="3744" y="2424"/>
                </a:lnTo>
                <a:lnTo>
                  <a:pt x="3780" y="2416"/>
                </a:lnTo>
                <a:lnTo>
                  <a:pt x="3810" y="2409"/>
                </a:lnTo>
                <a:lnTo>
                  <a:pt x="3847" y="2402"/>
                </a:lnTo>
                <a:lnTo>
                  <a:pt x="3854" y="2402"/>
                </a:lnTo>
                <a:lnTo>
                  <a:pt x="3863" y="2402"/>
                </a:lnTo>
                <a:lnTo>
                  <a:pt x="3885" y="2402"/>
                </a:lnTo>
                <a:lnTo>
                  <a:pt x="3892" y="2402"/>
                </a:lnTo>
                <a:lnTo>
                  <a:pt x="3899" y="2402"/>
                </a:lnTo>
                <a:lnTo>
                  <a:pt x="3899" y="2393"/>
                </a:lnTo>
                <a:lnTo>
                  <a:pt x="3899" y="2386"/>
                </a:lnTo>
                <a:lnTo>
                  <a:pt x="3906" y="2393"/>
                </a:lnTo>
                <a:lnTo>
                  <a:pt x="3906" y="2402"/>
                </a:lnTo>
                <a:lnTo>
                  <a:pt x="3914" y="2402"/>
                </a:lnTo>
                <a:lnTo>
                  <a:pt x="3928" y="2402"/>
                </a:lnTo>
                <a:lnTo>
                  <a:pt x="3937" y="2402"/>
                </a:lnTo>
                <a:lnTo>
                  <a:pt x="3810" y="2424"/>
                </a:lnTo>
                <a:close/>
                <a:moveTo>
                  <a:pt x="3640" y="2416"/>
                </a:moveTo>
                <a:lnTo>
                  <a:pt x="3640" y="2409"/>
                </a:lnTo>
                <a:lnTo>
                  <a:pt x="3648" y="2416"/>
                </a:lnTo>
                <a:lnTo>
                  <a:pt x="3640" y="2416"/>
                </a:lnTo>
                <a:close/>
                <a:moveTo>
                  <a:pt x="3758" y="2335"/>
                </a:moveTo>
                <a:lnTo>
                  <a:pt x="3758" y="2328"/>
                </a:lnTo>
                <a:lnTo>
                  <a:pt x="3758" y="2319"/>
                </a:lnTo>
                <a:lnTo>
                  <a:pt x="3767" y="2319"/>
                </a:lnTo>
                <a:lnTo>
                  <a:pt x="3774" y="2319"/>
                </a:lnTo>
                <a:lnTo>
                  <a:pt x="3780" y="2328"/>
                </a:lnTo>
                <a:lnTo>
                  <a:pt x="3780" y="2335"/>
                </a:lnTo>
                <a:lnTo>
                  <a:pt x="3767" y="2335"/>
                </a:lnTo>
                <a:lnTo>
                  <a:pt x="3758" y="2335"/>
                </a:lnTo>
                <a:close/>
                <a:moveTo>
                  <a:pt x="3818" y="2283"/>
                </a:moveTo>
                <a:lnTo>
                  <a:pt x="3818" y="2276"/>
                </a:lnTo>
                <a:lnTo>
                  <a:pt x="3825" y="2276"/>
                </a:lnTo>
                <a:lnTo>
                  <a:pt x="3832" y="2276"/>
                </a:lnTo>
                <a:lnTo>
                  <a:pt x="3832" y="2283"/>
                </a:lnTo>
                <a:lnTo>
                  <a:pt x="3832" y="2290"/>
                </a:lnTo>
                <a:lnTo>
                  <a:pt x="3825" y="2290"/>
                </a:lnTo>
                <a:lnTo>
                  <a:pt x="3818" y="2283"/>
                </a:lnTo>
                <a:close/>
                <a:moveTo>
                  <a:pt x="3877" y="2328"/>
                </a:moveTo>
                <a:lnTo>
                  <a:pt x="3885" y="2328"/>
                </a:lnTo>
                <a:lnTo>
                  <a:pt x="3885" y="2342"/>
                </a:lnTo>
                <a:lnTo>
                  <a:pt x="3877" y="2328"/>
                </a:lnTo>
                <a:close/>
                <a:moveTo>
                  <a:pt x="4033" y="2239"/>
                </a:moveTo>
                <a:lnTo>
                  <a:pt x="4033" y="2268"/>
                </a:lnTo>
                <a:lnTo>
                  <a:pt x="4024" y="2268"/>
                </a:lnTo>
                <a:lnTo>
                  <a:pt x="4024" y="2276"/>
                </a:lnTo>
                <a:lnTo>
                  <a:pt x="4024" y="2283"/>
                </a:lnTo>
                <a:lnTo>
                  <a:pt x="4024" y="2290"/>
                </a:lnTo>
                <a:lnTo>
                  <a:pt x="4024" y="2297"/>
                </a:lnTo>
                <a:lnTo>
                  <a:pt x="4033" y="2313"/>
                </a:lnTo>
                <a:lnTo>
                  <a:pt x="4033" y="2319"/>
                </a:lnTo>
                <a:lnTo>
                  <a:pt x="4033" y="2328"/>
                </a:lnTo>
                <a:lnTo>
                  <a:pt x="4033" y="2335"/>
                </a:lnTo>
                <a:lnTo>
                  <a:pt x="4033" y="2342"/>
                </a:lnTo>
                <a:lnTo>
                  <a:pt x="4024" y="2335"/>
                </a:lnTo>
                <a:lnTo>
                  <a:pt x="4017" y="2335"/>
                </a:lnTo>
                <a:lnTo>
                  <a:pt x="4011" y="2335"/>
                </a:lnTo>
                <a:lnTo>
                  <a:pt x="4004" y="2335"/>
                </a:lnTo>
                <a:lnTo>
                  <a:pt x="3981" y="2335"/>
                </a:lnTo>
                <a:lnTo>
                  <a:pt x="3966" y="2335"/>
                </a:lnTo>
                <a:lnTo>
                  <a:pt x="3973" y="2328"/>
                </a:lnTo>
                <a:lnTo>
                  <a:pt x="3966" y="2328"/>
                </a:lnTo>
                <a:lnTo>
                  <a:pt x="3966" y="2319"/>
                </a:lnTo>
                <a:lnTo>
                  <a:pt x="3959" y="2313"/>
                </a:lnTo>
                <a:lnTo>
                  <a:pt x="3950" y="2297"/>
                </a:lnTo>
                <a:lnTo>
                  <a:pt x="3944" y="2290"/>
                </a:lnTo>
                <a:lnTo>
                  <a:pt x="3944" y="2283"/>
                </a:lnTo>
                <a:lnTo>
                  <a:pt x="3944" y="2276"/>
                </a:lnTo>
                <a:lnTo>
                  <a:pt x="3937" y="2261"/>
                </a:lnTo>
                <a:lnTo>
                  <a:pt x="3937" y="2246"/>
                </a:lnTo>
                <a:lnTo>
                  <a:pt x="3928" y="2239"/>
                </a:lnTo>
                <a:lnTo>
                  <a:pt x="3928" y="2232"/>
                </a:lnTo>
                <a:lnTo>
                  <a:pt x="3921" y="2223"/>
                </a:lnTo>
                <a:lnTo>
                  <a:pt x="3921" y="2216"/>
                </a:lnTo>
                <a:lnTo>
                  <a:pt x="3914" y="2216"/>
                </a:lnTo>
                <a:lnTo>
                  <a:pt x="3914" y="2201"/>
                </a:lnTo>
                <a:lnTo>
                  <a:pt x="3914" y="2187"/>
                </a:lnTo>
                <a:lnTo>
                  <a:pt x="3906" y="2187"/>
                </a:lnTo>
                <a:lnTo>
                  <a:pt x="3899" y="2187"/>
                </a:lnTo>
                <a:lnTo>
                  <a:pt x="3892" y="2187"/>
                </a:lnTo>
                <a:lnTo>
                  <a:pt x="3892" y="2180"/>
                </a:lnTo>
                <a:lnTo>
                  <a:pt x="3892" y="2172"/>
                </a:lnTo>
                <a:lnTo>
                  <a:pt x="3892" y="2165"/>
                </a:lnTo>
                <a:lnTo>
                  <a:pt x="3877" y="2149"/>
                </a:lnTo>
                <a:lnTo>
                  <a:pt x="3863" y="2136"/>
                </a:lnTo>
                <a:lnTo>
                  <a:pt x="3841" y="2120"/>
                </a:lnTo>
                <a:lnTo>
                  <a:pt x="3832" y="2113"/>
                </a:lnTo>
                <a:lnTo>
                  <a:pt x="3825" y="2106"/>
                </a:lnTo>
                <a:lnTo>
                  <a:pt x="3818" y="2098"/>
                </a:lnTo>
                <a:lnTo>
                  <a:pt x="3810" y="2091"/>
                </a:lnTo>
                <a:lnTo>
                  <a:pt x="3803" y="2091"/>
                </a:lnTo>
                <a:lnTo>
                  <a:pt x="3789" y="2091"/>
                </a:lnTo>
                <a:lnTo>
                  <a:pt x="3780" y="2091"/>
                </a:lnTo>
                <a:lnTo>
                  <a:pt x="3774" y="2091"/>
                </a:lnTo>
                <a:lnTo>
                  <a:pt x="3774" y="2084"/>
                </a:lnTo>
                <a:lnTo>
                  <a:pt x="3780" y="2076"/>
                </a:lnTo>
                <a:lnTo>
                  <a:pt x="3789" y="2076"/>
                </a:lnTo>
                <a:lnTo>
                  <a:pt x="3796" y="2076"/>
                </a:lnTo>
                <a:lnTo>
                  <a:pt x="3810" y="2069"/>
                </a:lnTo>
                <a:lnTo>
                  <a:pt x="3818" y="2069"/>
                </a:lnTo>
                <a:lnTo>
                  <a:pt x="3832" y="2069"/>
                </a:lnTo>
                <a:lnTo>
                  <a:pt x="3841" y="2069"/>
                </a:lnTo>
                <a:lnTo>
                  <a:pt x="3854" y="2076"/>
                </a:lnTo>
                <a:lnTo>
                  <a:pt x="3863" y="2076"/>
                </a:lnTo>
                <a:lnTo>
                  <a:pt x="3885" y="2091"/>
                </a:lnTo>
                <a:lnTo>
                  <a:pt x="3892" y="2091"/>
                </a:lnTo>
                <a:lnTo>
                  <a:pt x="3899" y="2091"/>
                </a:lnTo>
                <a:lnTo>
                  <a:pt x="3906" y="2091"/>
                </a:lnTo>
                <a:lnTo>
                  <a:pt x="3906" y="2084"/>
                </a:lnTo>
                <a:lnTo>
                  <a:pt x="3906" y="2076"/>
                </a:lnTo>
                <a:lnTo>
                  <a:pt x="3899" y="2069"/>
                </a:lnTo>
                <a:lnTo>
                  <a:pt x="3899" y="2062"/>
                </a:lnTo>
                <a:lnTo>
                  <a:pt x="3892" y="2062"/>
                </a:lnTo>
                <a:lnTo>
                  <a:pt x="3892" y="2053"/>
                </a:lnTo>
                <a:lnTo>
                  <a:pt x="3877" y="2046"/>
                </a:lnTo>
                <a:lnTo>
                  <a:pt x="3877" y="2040"/>
                </a:lnTo>
                <a:lnTo>
                  <a:pt x="3885" y="2033"/>
                </a:lnTo>
                <a:lnTo>
                  <a:pt x="3885" y="2024"/>
                </a:lnTo>
                <a:lnTo>
                  <a:pt x="3892" y="2024"/>
                </a:lnTo>
                <a:lnTo>
                  <a:pt x="3899" y="2024"/>
                </a:lnTo>
                <a:lnTo>
                  <a:pt x="3892" y="2017"/>
                </a:lnTo>
                <a:lnTo>
                  <a:pt x="3885" y="2002"/>
                </a:lnTo>
                <a:lnTo>
                  <a:pt x="3885" y="1995"/>
                </a:lnTo>
                <a:lnTo>
                  <a:pt x="3877" y="1988"/>
                </a:lnTo>
                <a:lnTo>
                  <a:pt x="3870" y="1988"/>
                </a:lnTo>
                <a:lnTo>
                  <a:pt x="3863" y="1988"/>
                </a:lnTo>
                <a:lnTo>
                  <a:pt x="3854" y="1988"/>
                </a:lnTo>
                <a:lnTo>
                  <a:pt x="3854" y="1973"/>
                </a:lnTo>
                <a:lnTo>
                  <a:pt x="3854" y="1966"/>
                </a:lnTo>
                <a:lnTo>
                  <a:pt x="3847" y="1966"/>
                </a:lnTo>
                <a:lnTo>
                  <a:pt x="3841" y="1966"/>
                </a:lnTo>
                <a:lnTo>
                  <a:pt x="3832" y="1966"/>
                </a:lnTo>
                <a:lnTo>
                  <a:pt x="3832" y="1957"/>
                </a:lnTo>
                <a:lnTo>
                  <a:pt x="3825" y="1950"/>
                </a:lnTo>
                <a:lnTo>
                  <a:pt x="3810" y="1950"/>
                </a:lnTo>
                <a:lnTo>
                  <a:pt x="3803" y="1950"/>
                </a:lnTo>
                <a:lnTo>
                  <a:pt x="3796" y="1950"/>
                </a:lnTo>
                <a:lnTo>
                  <a:pt x="3796" y="1943"/>
                </a:lnTo>
                <a:lnTo>
                  <a:pt x="3789" y="1943"/>
                </a:lnTo>
                <a:lnTo>
                  <a:pt x="3780" y="1943"/>
                </a:lnTo>
                <a:lnTo>
                  <a:pt x="3774" y="1943"/>
                </a:lnTo>
                <a:lnTo>
                  <a:pt x="3767" y="1943"/>
                </a:lnTo>
                <a:lnTo>
                  <a:pt x="3758" y="1943"/>
                </a:lnTo>
                <a:lnTo>
                  <a:pt x="3751" y="1943"/>
                </a:lnTo>
                <a:lnTo>
                  <a:pt x="3744" y="1943"/>
                </a:lnTo>
                <a:lnTo>
                  <a:pt x="3736" y="1937"/>
                </a:lnTo>
                <a:lnTo>
                  <a:pt x="3744" y="1937"/>
                </a:lnTo>
                <a:lnTo>
                  <a:pt x="3751" y="1928"/>
                </a:lnTo>
                <a:lnTo>
                  <a:pt x="3758" y="1928"/>
                </a:lnTo>
                <a:lnTo>
                  <a:pt x="3767" y="1928"/>
                </a:lnTo>
                <a:lnTo>
                  <a:pt x="3789" y="1928"/>
                </a:lnTo>
                <a:lnTo>
                  <a:pt x="3796" y="1928"/>
                </a:lnTo>
                <a:lnTo>
                  <a:pt x="3803" y="1928"/>
                </a:lnTo>
                <a:lnTo>
                  <a:pt x="3832" y="1937"/>
                </a:lnTo>
                <a:lnTo>
                  <a:pt x="3863" y="1950"/>
                </a:lnTo>
                <a:lnTo>
                  <a:pt x="3885" y="1966"/>
                </a:lnTo>
                <a:lnTo>
                  <a:pt x="3914" y="1979"/>
                </a:lnTo>
                <a:lnTo>
                  <a:pt x="3914" y="1988"/>
                </a:lnTo>
                <a:lnTo>
                  <a:pt x="3921" y="1988"/>
                </a:lnTo>
                <a:lnTo>
                  <a:pt x="3928" y="1988"/>
                </a:lnTo>
                <a:lnTo>
                  <a:pt x="3937" y="1995"/>
                </a:lnTo>
                <a:lnTo>
                  <a:pt x="3937" y="2002"/>
                </a:lnTo>
                <a:lnTo>
                  <a:pt x="3937" y="2010"/>
                </a:lnTo>
                <a:lnTo>
                  <a:pt x="3928" y="2002"/>
                </a:lnTo>
                <a:lnTo>
                  <a:pt x="3921" y="2002"/>
                </a:lnTo>
                <a:lnTo>
                  <a:pt x="3914" y="1995"/>
                </a:lnTo>
                <a:lnTo>
                  <a:pt x="3906" y="1995"/>
                </a:lnTo>
                <a:lnTo>
                  <a:pt x="3899" y="1995"/>
                </a:lnTo>
                <a:lnTo>
                  <a:pt x="3899" y="2002"/>
                </a:lnTo>
                <a:lnTo>
                  <a:pt x="3899" y="2010"/>
                </a:lnTo>
                <a:lnTo>
                  <a:pt x="3906" y="2010"/>
                </a:lnTo>
                <a:lnTo>
                  <a:pt x="3906" y="2017"/>
                </a:lnTo>
                <a:lnTo>
                  <a:pt x="3921" y="2024"/>
                </a:lnTo>
                <a:lnTo>
                  <a:pt x="3921" y="2033"/>
                </a:lnTo>
                <a:lnTo>
                  <a:pt x="3914" y="2040"/>
                </a:lnTo>
                <a:lnTo>
                  <a:pt x="3914" y="2033"/>
                </a:lnTo>
                <a:lnTo>
                  <a:pt x="3906" y="2024"/>
                </a:lnTo>
                <a:lnTo>
                  <a:pt x="3899" y="2024"/>
                </a:lnTo>
                <a:lnTo>
                  <a:pt x="3899" y="2033"/>
                </a:lnTo>
                <a:lnTo>
                  <a:pt x="3906" y="2040"/>
                </a:lnTo>
                <a:lnTo>
                  <a:pt x="3914" y="2046"/>
                </a:lnTo>
                <a:lnTo>
                  <a:pt x="3914" y="2053"/>
                </a:lnTo>
                <a:lnTo>
                  <a:pt x="3921" y="2053"/>
                </a:lnTo>
                <a:lnTo>
                  <a:pt x="3928" y="2062"/>
                </a:lnTo>
                <a:lnTo>
                  <a:pt x="3928" y="2069"/>
                </a:lnTo>
                <a:lnTo>
                  <a:pt x="3937" y="2076"/>
                </a:lnTo>
                <a:lnTo>
                  <a:pt x="3937" y="2084"/>
                </a:lnTo>
                <a:lnTo>
                  <a:pt x="3944" y="2091"/>
                </a:lnTo>
                <a:lnTo>
                  <a:pt x="3950" y="2091"/>
                </a:lnTo>
                <a:lnTo>
                  <a:pt x="3959" y="2091"/>
                </a:lnTo>
                <a:lnTo>
                  <a:pt x="3959" y="2084"/>
                </a:lnTo>
                <a:lnTo>
                  <a:pt x="3966" y="2076"/>
                </a:lnTo>
                <a:lnTo>
                  <a:pt x="3973" y="2076"/>
                </a:lnTo>
                <a:lnTo>
                  <a:pt x="3981" y="2084"/>
                </a:lnTo>
                <a:lnTo>
                  <a:pt x="3988" y="2084"/>
                </a:lnTo>
                <a:lnTo>
                  <a:pt x="3995" y="2091"/>
                </a:lnTo>
                <a:lnTo>
                  <a:pt x="4004" y="2098"/>
                </a:lnTo>
                <a:lnTo>
                  <a:pt x="4004" y="2113"/>
                </a:lnTo>
                <a:lnTo>
                  <a:pt x="4011" y="2127"/>
                </a:lnTo>
                <a:lnTo>
                  <a:pt x="4011" y="2136"/>
                </a:lnTo>
                <a:lnTo>
                  <a:pt x="4011" y="2143"/>
                </a:lnTo>
                <a:lnTo>
                  <a:pt x="4017" y="2149"/>
                </a:lnTo>
                <a:lnTo>
                  <a:pt x="4011" y="2149"/>
                </a:lnTo>
                <a:lnTo>
                  <a:pt x="4004" y="2149"/>
                </a:lnTo>
                <a:lnTo>
                  <a:pt x="3995" y="2158"/>
                </a:lnTo>
                <a:lnTo>
                  <a:pt x="3995" y="2165"/>
                </a:lnTo>
                <a:lnTo>
                  <a:pt x="4004" y="2172"/>
                </a:lnTo>
                <a:lnTo>
                  <a:pt x="4011" y="2172"/>
                </a:lnTo>
                <a:lnTo>
                  <a:pt x="4017" y="2180"/>
                </a:lnTo>
                <a:lnTo>
                  <a:pt x="4024" y="2194"/>
                </a:lnTo>
                <a:lnTo>
                  <a:pt x="4024" y="2201"/>
                </a:lnTo>
                <a:lnTo>
                  <a:pt x="4033" y="2216"/>
                </a:lnTo>
                <a:lnTo>
                  <a:pt x="4033" y="2239"/>
                </a:lnTo>
                <a:close/>
                <a:moveTo>
                  <a:pt x="3966" y="2046"/>
                </a:moveTo>
                <a:lnTo>
                  <a:pt x="3966" y="2053"/>
                </a:lnTo>
                <a:lnTo>
                  <a:pt x="3959" y="2062"/>
                </a:lnTo>
                <a:lnTo>
                  <a:pt x="3959" y="2069"/>
                </a:lnTo>
                <a:lnTo>
                  <a:pt x="3950" y="2069"/>
                </a:lnTo>
                <a:lnTo>
                  <a:pt x="3950" y="2040"/>
                </a:lnTo>
                <a:lnTo>
                  <a:pt x="3959" y="2040"/>
                </a:lnTo>
                <a:lnTo>
                  <a:pt x="3959" y="2046"/>
                </a:lnTo>
                <a:lnTo>
                  <a:pt x="3966" y="2046"/>
                </a:lnTo>
                <a:close/>
                <a:moveTo>
                  <a:pt x="4024" y="1492"/>
                </a:moveTo>
                <a:lnTo>
                  <a:pt x="4011" y="1507"/>
                </a:lnTo>
                <a:lnTo>
                  <a:pt x="3995" y="1514"/>
                </a:lnTo>
                <a:lnTo>
                  <a:pt x="3988" y="1523"/>
                </a:lnTo>
                <a:lnTo>
                  <a:pt x="3981" y="1530"/>
                </a:lnTo>
                <a:lnTo>
                  <a:pt x="3966" y="1537"/>
                </a:lnTo>
                <a:lnTo>
                  <a:pt x="3966" y="1545"/>
                </a:lnTo>
                <a:lnTo>
                  <a:pt x="3959" y="1545"/>
                </a:lnTo>
                <a:lnTo>
                  <a:pt x="3959" y="1552"/>
                </a:lnTo>
                <a:lnTo>
                  <a:pt x="3950" y="1559"/>
                </a:lnTo>
                <a:lnTo>
                  <a:pt x="3944" y="1552"/>
                </a:lnTo>
                <a:lnTo>
                  <a:pt x="3944" y="1545"/>
                </a:lnTo>
                <a:lnTo>
                  <a:pt x="3950" y="1545"/>
                </a:lnTo>
                <a:lnTo>
                  <a:pt x="3950" y="1537"/>
                </a:lnTo>
                <a:lnTo>
                  <a:pt x="3966" y="1530"/>
                </a:lnTo>
                <a:lnTo>
                  <a:pt x="3966" y="1523"/>
                </a:lnTo>
                <a:lnTo>
                  <a:pt x="3973" y="1523"/>
                </a:lnTo>
                <a:lnTo>
                  <a:pt x="3973" y="1514"/>
                </a:lnTo>
                <a:lnTo>
                  <a:pt x="3981" y="1507"/>
                </a:lnTo>
                <a:lnTo>
                  <a:pt x="3988" y="1500"/>
                </a:lnTo>
                <a:lnTo>
                  <a:pt x="3995" y="1492"/>
                </a:lnTo>
                <a:lnTo>
                  <a:pt x="4004" y="1492"/>
                </a:lnTo>
                <a:lnTo>
                  <a:pt x="4011" y="1485"/>
                </a:lnTo>
                <a:lnTo>
                  <a:pt x="4011" y="1478"/>
                </a:lnTo>
                <a:lnTo>
                  <a:pt x="4017" y="1463"/>
                </a:lnTo>
                <a:lnTo>
                  <a:pt x="4024" y="1449"/>
                </a:lnTo>
                <a:lnTo>
                  <a:pt x="4024" y="1440"/>
                </a:lnTo>
                <a:lnTo>
                  <a:pt x="4033" y="1440"/>
                </a:lnTo>
                <a:lnTo>
                  <a:pt x="4033" y="1456"/>
                </a:lnTo>
                <a:lnTo>
                  <a:pt x="4033" y="1463"/>
                </a:lnTo>
                <a:lnTo>
                  <a:pt x="4040" y="1470"/>
                </a:lnTo>
                <a:lnTo>
                  <a:pt x="4024" y="1492"/>
                </a:lnTo>
                <a:close/>
                <a:moveTo>
                  <a:pt x="4033" y="865"/>
                </a:moveTo>
                <a:lnTo>
                  <a:pt x="4033" y="857"/>
                </a:lnTo>
                <a:lnTo>
                  <a:pt x="4040" y="850"/>
                </a:lnTo>
                <a:lnTo>
                  <a:pt x="4047" y="850"/>
                </a:lnTo>
                <a:lnTo>
                  <a:pt x="4047" y="865"/>
                </a:lnTo>
                <a:lnTo>
                  <a:pt x="4040" y="865"/>
                </a:lnTo>
                <a:lnTo>
                  <a:pt x="4033" y="865"/>
                </a:lnTo>
                <a:close/>
                <a:moveTo>
                  <a:pt x="4047" y="1449"/>
                </a:moveTo>
                <a:lnTo>
                  <a:pt x="4062" y="1440"/>
                </a:lnTo>
                <a:lnTo>
                  <a:pt x="4047" y="1456"/>
                </a:lnTo>
                <a:lnTo>
                  <a:pt x="4047" y="1449"/>
                </a:lnTo>
                <a:close/>
                <a:moveTo>
                  <a:pt x="4069" y="2158"/>
                </a:moveTo>
                <a:lnTo>
                  <a:pt x="4062" y="2158"/>
                </a:lnTo>
                <a:lnTo>
                  <a:pt x="4055" y="2158"/>
                </a:lnTo>
                <a:lnTo>
                  <a:pt x="4055" y="2149"/>
                </a:lnTo>
                <a:lnTo>
                  <a:pt x="4069" y="2149"/>
                </a:lnTo>
                <a:lnTo>
                  <a:pt x="4069" y="2158"/>
                </a:lnTo>
                <a:close/>
                <a:moveTo>
                  <a:pt x="4100" y="2187"/>
                </a:moveTo>
                <a:lnTo>
                  <a:pt x="4100" y="2180"/>
                </a:lnTo>
                <a:lnTo>
                  <a:pt x="4107" y="2187"/>
                </a:lnTo>
                <a:lnTo>
                  <a:pt x="4100" y="2187"/>
                </a:lnTo>
                <a:close/>
                <a:moveTo>
                  <a:pt x="4091" y="2172"/>
                </a:moveTo>
                <a:lnTo>
                  <a:pt x="4100" y="2143"/>
                </a:lnTo>
                <a:lnTo>
                  <a:pt x="4107" y="2143"/>
                </a:lnTo>
                <a:lnTo>
                  <a:pt x="4091" y="2172"/>
                </a:lnTo>
                <a:close/>
                <a:moveTo>
                  <a:pt x="4136" y="1773"/>
                </a:moveTo>
                <a:lnTo>
                  <a:pt x="4129" y="1773"/>
                </a:lnTo>
                <a:lnTo>
                  <a:pt x="4120" y="1780"/>
                </a:lnTo>
                <a:lnTo>
                  <a:pt x="4114" y="1780"/>
                </a:lnTo>
                <a:lnTo>
                  <a:pt x="4107" y="1780"/>
                </a:lnTo>
                <a:lnTo>
                  <a:pt x="4091" y="1780"/>
                </a:lnTo>
                <a:lnTo>
                  <a:pt x="4084" y="1789"/>
                </a:lnTo>
                <a:lnTo>
                  <a:pt x="4077" y="1789"/>
                </a:lnTo>
                <a:lnTo>
                  <a:pt x="4069" y="1789"/>
                </a:lnTo>
                <a:lnTo>
                  <a:pt x="4062" y="1780"/>
                </a:lnTo>
                <a:lnTo>
                  <a:pt x="4062" y="1773"/>
                </a:lnTo>
                <a:lnTo>
                  <a:pt x="4062" y="1767"/>
                </a:lnTo>
                <a:lnTo>
                  <a:pt x="4069" y="1758"/>
                </a:lnTo>
                <a:lnTo>
                  <a:pt x="4069" y="1751"/>
                </a:lnTo>
                <a:lnTo>
                  <a:pt x="4084" y="1744"/>
                </a:lnTo>
                <a:lnTo>
                  <a:pt x="4084" y="1729"/>
                </a:lnTo>
                <a:lnTo>
                  <a:pt x="4091" y="1722"/>
                </a:lnTo>
                <a:lnTo>
                  <a:pt x="4100" y="1722"/>
                </a:lnTo>
                <a:lnTo>
                  <a:pt x="4107" y="1713"/>
                </a:lnTo>
                <a:lnTo>
                  <a:pt x="4114" y="1706"/>
                </a:lnTo>
                <a:lnTo>
                  <a:pt x="4120" y="1700"/>
                </a:lnTo>
                <a:lnTo>
                  <a:pt x="4129" y="1684"/>
                </a:lnTo>
                <a:lnTo>
                  <a:pt x="4136" y="1677"/>
                </a:lnTo>
                <a:lnTo>
                  <a:pt x="4143" y="1662"/>
                </a:lnTo>
                <a:lnTo>
                  <a:pt x="4174" y="1633"/>
                </a:lnTo>
                <a:lnTo>
                  <a:pt x="4203" y="1597"/>
                </a:lnTo>
                <a:lnTo>
                  <a:pt x="4232" y="1559"/>
                </a:lnTo>
                <a:lnTo>
                  <a:pt x="4261" y="1523"/>
                </a:lnTo>
                <a:lnTo>
                  <a:pt x="4270" y="1507"/>
                </a:lnTo>
                <a:lnTo>
                  <a:pt x="4277" y="1492"/>
                </a:lnTo>
                <a:lnTo>
                  <a:pt x="4292" y="1470"/>
                </a:lnTo>
                <a:lnTo>
                  <a:pt x="4299" y="1456"/>
                </a:lnTo>
                <a:lnTo>
                  <a:pt x="4314" y="1440"/>
                </a:lnTo>
                <a:lnTo>
                  <a:pt x="4328" y="1427"/>
                </a:lnTo>
                <a:lnTo>
                  <a:pt x="4357" y="1396"/>
                </a:lnTo>
                <a:lnTo>
                  <a:pt x="4357" y="1389"/>
                </a:lnTo>
                <a:lnTo>
                  <a:pt x="4357" y="1375"/>
                </a:lnTo>
                <a:lnTo>
                  <a:pt x="4366" y="1367"/>
                </a:lnTo>
                <a:lnTo>
                  <a:pt x="4373" y="1360"/>
                </a:lnTo>
                <a:lnTo>
                  <a:pt x="4380" y="1344"/>
                </a:lnTo>
                <a:lnTo>
                  <a:pt x="4388" y="1337"/>
                </a:lnTo>
                <a:lnTo>
                  <a:pt x="4388" y="1322"/>
                </a:lnTo>
                <a:lnTo>
                  <a:pt x="4388" y="1315"/>
                </a:lnTo>
                <a:lnTo>
                  <a:pt x="4395" y="1308"/>
                </a:lnTo>
                <a:lnTo>
                  <a:pt x="4395" y="1315"/>
                </a:lnTo>
                <a:lnTo>
                  <a:pt x="4402" y="1315"/>
                </a:lnTo>
                <a:lnTo>
                  <a:pt x="4411" y="1315"/>
                </a:lnTo>
                <a:lnTo>
                  <a:pt x="4417" y="1315"/>
                </a:lnTo>
                <a:lnTo>
                  <a:pt x="4424" y="1308"/>
                </a:lnTo>
                <a:lnTo>
                  <a:pt x="4431" y="1301"/>
                </a:lnTo>
                <a:lnTo>
                  <a:pt x="4431" y="1293"/>
                </a:lnTo>
                <a:lnTo>
                  <a:pt x="4431" y="1286"/>
                </a:lnTo>
                <a:lnTo>
                  <a:pt x="4424" y="1286"/>
                </a:lnTo>
                <a:lnTo>
                  <a:pt x="4424" y="1279"/>
                </a:lnTo>
                <a:lnTo>
                  <a:pt x="4431" y="1279"/>
                </a:lnTo>
                <a:lnTo>
                  <a:pt x="4440" y="1279"/>
                </a:lnTo>
                <a:lnTo>
                  <a:pt x="4440" y="1270"/>
                </a:lnTo>
                <a:lnTo>
                  <a:pt x="4431" y="1264"/>
                </a:lnTo>
                <a:lnTo>
                  <a:pt x="4440" y="1257"/>
                </a:lnTo>
                <a:lnTo>
                  <a:pt x="4440" y="1248"/>
                </a:lnTo>
                <a:lnTo>
                  <a:pt x="4447" y="1241"/>
                </a:lnTo>
                <a:lnTo>
                  <a:pt x="4447" y="1234"/>
                </a:lnTo>
                <a:lnTo>
                  <a:pt x="4453" y="1226"/>
                </a:lnTo>
                <a:lnTo>
                  <a:pt x="4447" y="1219"/>
                </a:lnTo>
                <a:lnTo>
                  <a:pt x="4440" y="1212"/>
                </a:lnTo>
                <a:lnTo>
                  <a:pt x="4431" y="1212"/>
                </a:lnTo>
                <a:lnTo>
                  <a:pt x="4447" y="1205"/>
                </a:lnTo>
                <a:lnTo>
                  <a:pt x="4447" y="1197"/>
                </a:lnTo>
                <a:lnTo>
                  <a:pt x="4453" y="1190"/>
                </a:lnTo>
                <a:lnTo>
                  <a:pt x="4453" y="1183"/>
                </a:lnTo>
                <a:lnTo>
                  <a:pt x="4462" y="1174"/>
                </a:lnTo>
                <a:lnTo>
                  <a:pt x="4462" y="1167"/>
                </a:lnTo>
                <a:lnTo>
                  <a:pt x="4462" y="1161"/>
                </a:lnTo>
                <a:lnTo>
                  <a:pt x="4469" y="1152"/>
                </a:lnTo>
                <a:lnTo>
                  <a:pt x="4469" y="1145"/>
                </a:lnTo>
                <a:lnTo>
                  <a:pt x="4469" y="1138"/>
                </a:lnTo>
                <a:lnTo>
                  <a:pt x="4469" y="1123"/>
                </a:lnTo>
                <a:lnTo>
                  <a:pt x="4462" y="1116"/>
                </a:lnTo>
                <a:lnTo>
                  <a:pt x="4462" y="1109"/>
                </a:lnTo>
                <a:lnTo>
                  <a:pt x="4462" y="1100"/>
                </a:lnTo>
                <a:lnTo>
                  <a:pt x="4469" y="1100"/>
                </a:lnTo>
                <a:lnTo>
                  <a:pt x="4469" y="1094"/>
                </a:lnTo>
                <a:lnTo>
                  <a:pt x="4476" y="1094"/>
                </a:lnTo>
                <a:lnTo>
                  <a:pt x="4484" y="1094"/>
                </a:lnTo>
                <a:lnTo>
                  <a:pt x="4484" y="1100"/>
                </a:lnTo>
                <a:lnTo>
                  <a:pt x="4491" y="1109"/>
                </a:lnTo>
                <a:lnTo>
                  <a:pt x="4498" y="1109"/>
                </a:lnTo>
                <a:lnTo>
                  <a:pt x="4507" y="1109"/>
                </a:lnTo>
                <a:lnTo>
                  <a:pt x="4514" y="1109"/>
                </a:lnTo>
                <a:lnTo>
                  <a:pt x="4514" y="1100"/>
                </a:lnTo>
                <a:lnTo>
                  <a:pt x="4520" y="1100"/>
                </a:lnTo>
                <a:lnTo>
                  <a:pt x="4520" y="1094"/>
                </a:lnTo>
                <a:lnTo>
                  <a:pt x="4520" y="1087"/>
                </a:lnTo>
                <a:lnTo>
                  <a:pt x="4514" y="1087"/>
                </a:lnTo>
                <a:lnTo>
                  <a:pt x="4514" y="1094"/>
                </a:lnTo>
                <a:lnTo>
                  <a:pt x="4507" y="1094"/>
                </a:lnTo>
                <a:lnTo>
                  <a:pt x="4507" y="1087"/>
                </a:lnTo>
                <a:lnTo>
                  <a:pt x="4507" y="1078"/>
                </a:lnTo>
                <a:lnTo>
                  <a:pt x="4514" y="1071"/>
                </a:lnTo>
                <a:lnTo>
                  <a:pt x="4529" y="1071"/>
                </a:lnTo>
                <a:lnTo>
                  <a:pt x="4536" y="1071"/>
                </a:lnTo>
                <a:lnTo>
                  <a:pt x="4536" y="1064"/>
                </a:lnTo>
                <a:lnTo>
                  <a:pt x="4536" y="1058"/>
                </a:lnTo>
                <a:lnTo>
                  <a:pt x="4529" y="1058"/>
                </a:lnTo>
                <a:lnTo>
                  <a:pt x="4529" y="1049"/>
                </a:lnTo>
                <a:lnTo>
                  <a:pt x="4536" y="1049"/>
                </a:lnTo>
                <a:lnTo>
                  <a:pt x="4543" y="1049"/>
                </a:lnTo>
                <a:lnTo>
                  <a:pt x="4550" y="1049"/>
                </a:lnTo>
                <a:lnTo>
                  <a:pt x="4558" y="1049"/>
                </a:lnTo>
                <a:lnTo>
                  <a:pt x="4572" y="1042"/>
                </a:lnTo>
                <a:lnTo>
                  <a:pt x="4581" y="1042"/>
                </a:lnTo>
                <a:lnTo>
                  <a:pt x="4565" y="1035"/>
                </a:lnTo>
                <a:lnTo>
                  <a:pt x="4565" y="1027"/>
                </a:lnTo>
                <a:lnTo>
                  <a:pt x="4572" y="1020"/>
                </a:lnTo>
                <a:lnTo>
                  <a:pt x="4581" y="1020"/>
                </a:lnTo>
                <a:lnTo>
                  <a:pt x="4581" y="1013"/>
                </a:lnTo>
                <a:lnTo>
                  <a:pt x="4581" y="997"/>
                </a:lnTo>
                <a:lnTo>
                  <a:pt x="4587" y="991"/>
                </a:lnTo>
                <a:lnTo>
                  <a:pt x="4594" y="1004"/>
                </a:lnTo>
                <a:lnTo>
                  <a:pt x="4603" y="1004"/>
                </a:lnTo>
                <a:lnTo>
                  <a:pt x="4610" y="1004"/>
                </a:lnTo>
                <a:lnTo>
                  <a:pt x="4617" y="1013"/>
                </a:lnTo>
                <a:lnTo>
                  <a:pt x="4617" y="1020"/>
                </a:lnTo>
                <a:lnTo>
                  <a:pt x="4617" y="1035"/>
                </a:lnTo>
                <a:lnTo>
                  <a:pt x="4617" y="1042"/>
                </a:lnTo>
                <a:lnTo>
                  <a:pt x="4610" y="1042"/>
                </a:lnTo>
                <a:lnTo>
                  <a:pt x="4603" y="1049"/>
                </a:lnTo>
                <a:lnTo>
                  <a:pt x="4594" y="1058"/>
                </a:lnTo>
                <a:lnTo>
                  <a:pt x="4587" y="1058"/>
                </a:lnTo>
                <a:lnTo>
                  <a:pt x="4581" y="1049"/>
                </a:lnTo>
                <a:lnTo>
                  <a:pt x="4572" y="1058"/>
                </a:lnTo>
                <a:lnTo>
                  <a:pt x="4565" y="1058"/>
                </a:lnTo>
                <a:lnTo>
                  <a:pt x="4565" y="1064"/>
                </a:lnTo>
                <a:lnTo>
                  <a:pt x="4565" y="1071"/>
                </a:lnTo>
                <a:lnTo>
                  <a:pt x="4558" y="1078"/>
                </a:lnTo>
                <a:lnTo>
                  <a:pt x="4558" y="1071"/>
                </a:lnTo>
                <a:lnTo>
                  <a:pt x="4550" y="1071"/>
                </a:lnTo>
                <a:lnTo>
                  <a:pt x="4543" y="1071"/>
                </a:lnTo>
                <a:lnTo>
                  <a:pt x="4536" y="1071"/>
                </a:lnTo>
                <a:lnTo>
                  <a:pt x="4536" y="1078"/>
                </a:lnTo>
                <a:lnTo>
                  <a:pt x="4565" y="1094"/>
                </a:lnTo>
                <a:lnTo>
                  <a:pt x="4572" y="1094"/>
                </a:lnTo>
                <a:lnTo>
                  <a:pt x="4581" y="1087"/>
                </a:lnTo>
                <a:lnTo>
                  <a:pt x="4587" y="1087"/>
                </a:lnTo>
                <a:lnTo>
                  <a:pt x="4587" y="1078"/>
                </a:lnTo>
                <a:lnTo>
                  <a:pt x="4594" y="1071"/>
                </a:lnTo>
                <a:lnTo>
                  <a:pt x="4603" y="1071"/>
                </a:lnTo>
                <a:lnTo>
                  <a:pt x="4610" y="1071"/>
                </a:lnTo>
                <a:lnTo>
                  <a:pt x="4610" y="1078"/>
                </a:lnTo>
                <a:lnTo>
                  <a:pt x="4610" y="1087"/>
                </a:lnTo>
                <a:lnTo>
                  <a:pt x="4610" y="1094"/>
                </a:lnTo>
                <a:lnTo>
                  <a:pt x="4603" y="1100"/>
                </a:lnTo>
                <a:lnTo>
                  <a:pt x="4603" y="1109"/>
                </a:lnTo>
                <a:lnTo>
                  <a:pt x="4594" y="1109"/>
                </a:lnTo>
                <a:lnTo>
                  <a:pt x="4587" y="1109"/>
                </a:lnTo>
                <a:lnTo>
                  <a:pt x="4581" y="1109"/>
                </a:lnTo>
                <a:lnTo>
                  <a:pt x="4572" y="1109"/>
                </a:lnTo>
                <a:lnTo>
                  <a:pt x="4558" y="1109"/>
                </a:lnTo>
                <a:lnTo>
                  <a:pt x="4550" y="1116"/>
                </a:lnTo>
                <a:lnTo>
                  <a:pt x="4543" y="1116"/>
                </a:lnTo>
                <a:lnTo>
                  <a:pt x="4536" y="1116"/>
                </a:lnTo>
                <a:lnTo>
                  <a:pt x="4536" y="1109"/>
                </a:lnTo>
                <a:lnTo>
                  <a:pt x="4529" y="1109"/>
                </a:lnTo>
                <a:lnTo>
                  <a:pt x="4520" y="1109"/>
                </a:lnTo>
                <a:lnTo>
                  <a:pt x="4520" y="1116"/>
                </a:lnTo>
                <a:lnTo>
                  <a:pt x="4529" y="1116"/>
                </a:lnTo>
                <a:lnTo>
                  <a:pt x="4536" y="1123"/>
                </a:lnTo>
                <a:lnTo>
                  <a:pt x="4543" y="1131"/>
                </a:lnTo>
                <a:lnTo>
                  <a:pt x="4550" y="1138"/>
                </a:lnTo>
                <a:lnTo>
                  <a:pt x="4558" y="1145"/>
                </a:lnTo>
                <a:lnTo>
                  <a:pt x="4565" y="1145"/>
                </a:lnTo>
                <a:lnTo>
                  <a:pt x="4572" y="1145"/>
                </a:lnTo>
                <a:lnTo>
                  <a:pt x="4581" y="1138"/>
                </a:lnTo>
                <a:lnTo>
                  <a:pt x="4594" y="1138"/>
                </a:lnTo>
                <a:lnTo>
                  <a:pt x="4610" y="1131"/>
                </a:lnTo>
                <a:lnTo>
                  <a:pt x="4617" y="1131"/>
                </a:lnTo>
                <a:lnTo>
                  <a:pt x="4625" y="1131"/>
                </a:lnTo>
                <a:lnTo>
                  <a:pt x="4632" y="1131"/>
                </a:lnTo>
                <a:lnTo>
                  <a:pt x="4639" y="1138"/>
                </a:lnTo>
                <a:lnTo>
                  <a:pt x="4639" y="1131"/>
                </a:lnTo>
                <a:lnTo>
                  <a:pt x="4646" y="1131"/>
                </a:lnTo>
                <a:lnTo>
                  <a:pt x="4646" y="1123"/>
                </a:lnTo>
                <a:lnTo>
                  <a:pt x="4639" y="1116"/>
                </a:lnTo>
                <a:lnTo>
                  <a:pt x="4639" y="1109"/>
                </a:lnTo>
                <a:lnTo>
                  <a:pt x="4646" y="1109"/>
                </a:lnTo>
                <a:lnTo>
                  <a:pt x="4646" y="1116"/>
                </a:lnTo>
                <a:lnTo>
                  <a:pt x="4654" y="1116"/>
                </a:lnTo>
                <a:lnTo>
                  <a:pt x="4654" y="1123"/>
                </a:lnTo>
                <a:lnTo>
                  <a:pt x="4661" y="1123"/>
                </a:lnTo>
                <a:lnTo>
                  <a:pt x="4668" y="1116"/>
                </a:lnTo>
                <a:lnTo>
                  <a:pt x="4668" y="1123"/>
                </a:lnTo>
                <a:lnTo>
                  <a:pt x="4661" y="1131"/>
                </a:lnTo>
                <a:lnTo>
                  <a:pt x="4654" y="1138"/>
                </a:lnTo>
                <a:lnTo>
                  <a:pt x="4646" y="1145"/>
                </a:lnTo>
                <a:lnTo>
                  <a:pt x="4646" y="1152"/>
                </a:lnTo>
                <a:lnTo>
                  <a:pt x="4654" y="1161"/>
                </a:lnTo>
                <a:lnTo>
                  <a:pt x="4654" y="1174"/>
                </a:lnTo>
                <a:lnTo>
                  <a:pt x="4654" y="1183"/>
                </a:lnTo>
                <a:lnTo>
                  <a:pt x="4661" y="1190"/>
                </a:lnTo>
                <a:lnTo>
                  <a:pt x="4677" y="1205"/>
                </a:lnTo>
                <a:lnTo>
                  <a:pt x="4684" y="1219"/>
                </a:lnTo>
                <a:lnTo>
                  <a:pt x="4690" y="1234"/>
                </a:lnTo>
                <a:lnTo>
                  <a:pt x="4690" y="1241"/>
                </a:lnTo>
                <a:lnTo>
                  <a:pt x="4699" y="1248"/>
                </a:lnTo>
                <a:lnTo>
                  <a:pt x="4699" y="1257"/>
                </a:lnTo>
                <a:lnTo>
                  <a:pt x="4690" y="1264"/>
                </a:lnTo>
                <a:lnTo>
                  <a:pt x="4684" y="1270"/>
                </a:lnTo>
                <a:lnTo>
                  <a:pt x="4677" y="1270"/>
                </a:lnTo>
                <a:lnTo>
                  <a:pt x="4668" y="1270"/>
                </a:lnTo>
                <a:lnTo>
                  <a:pt x="4661" y="1270"/>
                </a:lnTo>
                <a:lnTo>
                  <a:pt x="4661" y="1264"/>
                </a:lnTo>
                <a:lnTo>
                  <a:pt x="4654" y="1264"/>
                </a:lnTo>
                <a:lnTo>
                  <a:pt x="4654" y="1270"/>
                </a:lnTo>
                <a:lnTo>
                  <a:pt x="4661" y="1279"/>
                </a:lnTo>
                <a:lnTo>
                  <a:pt x="4661" y="1286"/>
                </a:lnTo>
                <a:lnTo>
                  <a:pt x="4654" y="1286"/>
                </a:lnTo>
                <a:lnTo>
                  <a:pt x="4587" y="1331"/>
                </a:lnTo>
                <a:lnTo>
                  <a:pt x="4550" y="1360"/>
                </a:lnTo>
                <a:lnTo>
                  <a:pt x="4520" y="1382"/>
                </a:lnTo>
                <a:lnTo>
                  <a:pt x="4520" y="1375"/>
                </a:lnTo>
                <a:lnTo>
                  <a:pt x="4520" y="1367"/>
                </a:lnTo>
                <a:lnTo>
                  <a:pt x="4529" y="1360"/>
                </a:lnTo>
                <a:lnTo>
                  <a:pt x="4536" y="1353"/>
                </a:lnTo>
                <a:lnTo>
                  <a:pt x="4543" y="1337"/>
                </a:lnTo>
                <a:lnTo>
                  <a:pt x="4550" y="1331"/>
                </a:lnTo>
                <a:lnTo>
                  <a:pt x="4550" y="1322"/>
                </a:lnTo>
                <a:lnTo>
                  <a:pt x="4558" y="1315"/>
                </a:lnTo>
                <a:lnTo>
                  <a:pt x="4565" y="1308"/>
                </a:lnTo>
                <a:lnTo>
                  <a:pt x="4572" y="1293"/>
                </a:lnTo>
                <a:lnTo>
                  <a:pt x="4572" y="1286"/>
                </a:lnTo>
                <a:lnTo>
                  <a:pt x="4572" y="1279"/>
                </a:lnTo>
                <a:lnTo>
                  <a:pt x="4572" y="1270"/>
                </a:lnTo>
                <a:lnTo>
                  <a:pt x="4572" y="1257"/>
                </a:lnTo>
                <a:lnTo>
                  <a:pt x="4581" y="1241"/>
                </a:lnTo>
                <a:lnTo>
                  <a:pt x="4587" y="1234"/>
                </a:lnTo>
                <a:lnTo>
                  <a:pt x="4603" y="1212"/>
                </a:lnTo>
                <a:lnTo>
                  <a:pt x="4610" y="1197"/>
                </a:lnTo>
                <a:lnTo>
                  <a:pt x="4617" y="1190"/>
                </a:lnTo>
                <a:lnTo>
                  <a:pt x="4617" y="1183"/>
                </a:lnTo>
                <a:lnTo>
                  <a:pt x="4625" y="1183"/>
                </a:lnTo>
                <a:lnTo>
                  <a:pt x="4632" y="1174"/>
                </a:lnTo>
                <a:lnTo>
                  <a:pt x="4625" y="1167"/>
                </a:lnTo>
                <a:lnTo>
                  <a:pt x="4632" y="1161"/>
                </a:lnTo>
                <a:lnTo>
                  <a:pt x="4632" y="1152"/>
                </a:lnTo>
                <a:lnTo>
                  <a:pt x="4632" y="1145"/>
                </a:lnTo>
                <a:lnTo>
                  <a:pt x="4625" y="1138"/>
                </a:lnTo>
                <a:lnTo>
                  <a:pt x="4617" y="1138"/>
                </a:lnTo>
                <a:lnTo>
                  <a:pt x="4610" y="1138"/>
                </a:lnTo>
                <a:lnTo>
                  <a:pt x="4603" y="1138"/>
                </a:lnTo>
                <a:lnTo>
                  <a:pt x="4594" y="1145"/>
                </a:lnTo>
                <a:lnTo>
                  <a:pt x="4587" y="1152"/>
                </a:lnTo>
                <a:lnTo>
                  <a:pt x="4581" y="1161"/>
                </a:lnTo>
                <a:lnTo>
                  <a:pt x="4572" y="1161"/>
                </a:lnTo>
                <a:lnTo>
                  <a:pt x="4572" y="1167"/>
                </a:lnTo>
                <a:lnTo>
                  <a:pt x="4565" y="1174"/>
                </a:lnTo>
                <a:lnTo>
                  <a:pt x="4565" y="1183"/>
                </a:lnTo>
                <a:lnTo>
                  <a:pt x="4572" y="1197"/>
                </a:lnTo>
                <a:lnTo>
                  <a:pt x="4572" y="1212"/>
                </a:lnTo>
                <a:lnTo>
                  <a:pt x="4572" y="1219"/>
                </a:lnTo>
                <a:lnTo>
                  <a:pt x="4572" y="1226"/>
                </a:lnTo>
                <a:lnTo>
                  <a:pt x="4565" y="1226"/>
                </a:lnTo>
                <a:lnTo>
                  <a:pt x="4565" y="1234"/>
                </a:lnTo>
                <a:lnTo>
                  <a:pt x="4558" y="1241"/>
                </a:lnTo>
                <a:lnTo>
                  <a:pt x="4543" y="1241"/>
                </a:lnTo>
                <a:lnTo>
                  <a:pt x="4550" y="1248"/>
                </a:lnTo>
                <a:lnTo>
                  <a:pt x="4550" y="1257"/>
                </a:lnTo>
                <a:lnTo>
                  <a:pt x="4550" y="1264"/>
                </a:lnTo>
                <a:lnTo>
                  <a:pt x="4550" y="1270"/>
                </a:lnTo>
                <a:lnTo>
                  <a:pt x="4550" y="1279"/>
                </a:lnTo>
                <a:lnTo>
                  <a:pt x="4550" y="1286"/>
                </a:lnTo>
                <a:lnTo>
                  <a:pt x="4536" y="1308"/>
                </a:lnTo>
                <a:lnTo>
                  <a:pt x="4520" y="1331"/>
                </a:lnTo>
                <a:lnTo>
                  <a:pt x="4491" y="1375"/>
                </a:lnTo>
                <a:lnTo>
                  <a:pt x="4453" y="1418"/>
                </a:lnTo>
                <a:lnTo>
                  <a:pt x="4417" y="1463"/>
                </a:lnTo>
                <a:lnTo>
                  <a:pt x="4344" y="1552"/>
                </a:lnTo>
                <a:lnTo>
                  <a:pt x="4306" y="1597"/>
                </a:lnTo>
                <a:lnTo>
                  <a:pt x="4277" y="1640"/>
                </a:lnTo>
                <a:lnTo>
                  <a:pt x="4270" y="1648"/>
                </a:lnTo>
                <a:lnTo>
                  <a:pt x="4254" y="1662"/>
                </a:lnTo>
                <a:lnTo>
                  <a:pt x="4247" y="1670"/>
                </a:lnTo>
                <a:lnTo>
                  <a:pt x="4247" y="1677"/>
                </a:lnTo>
                <a:lnTo>
                  <a:pt x="4239" y="1684"/>
                </a:lnTo>
                <a:lnTo>
                  <a:pt x="4225" y="1700"/>
                </a:lnTo>
                <a:lnTo>
                  <a:pt x="4196" y="1722"/>
                </a:lnTo>
                <a:lnTo>
                  <a:pt x="4174" y="1744"/>
                </a:lnTo>
                <a:lnTo>
                  <a:pt x="4151" y="1767"/>
                </a:lnTo>
                <a:lnTo>
                  <a:pt x="4143" y="1773"/>
                </a:lnTo>
                <a:lnTo>
                  <a:pt x="4136" y="1773"/>
                </a:lnTo>
                <a:close/>
                <a:moveTo>
                  <a:pt x="4594" y="1190"/>
                </a:moveTo>
                <a:lnTo>
                  <a:pt x="4594" y="1183"/>
                </a:lnTo>
                <a:lnTo>
                  <a:pt x="4594" y="1174"/>
                </a:lnTo>
                <a:lnTo>
                  <a:pt x="4603" y="1174"/>
                </a:lnTo>
                <a:lnTo>
                  <a:pt x="4610" y="1183"/>
                </a:lnTo>
                <a:lnTo>
                  <a:pt x="4603" y="1183"/>
                </a:lnTo>
                <a:lnTo>
                  <a:pt x="4594" y="1190"/>
                </a:lnTo>
                <a:close/>
                <a:moveTo>
                  <a:pt x="4254" y="2033"/>
                </a:moveTo>
                <a:lnTo>
                  <a:pt x="4247" y="2040"/>
                </a:lnTo>
                <a:lnTo>
                  <a:pt x="4239" y="2040"/>
                </a:lnTo>
                <a:lnTo>
                  <a:pt x="4232" y="2040"/>
                </a:lnTo>
                <a:lnTo>
                  <a:pt x="4232" y="2033"/>
                </a:lnTo>
                <a:lnTo>
                  <a:pt x="4239" y="2024"/>
                </a:lnTo>
                <a:lnTo>
                  <a:pt x="4247" y="2024"/>
                </a:lnTo>
                <a:lnTo>
                  <a:pt x="4247" y="2033"/>
                </a:lnTo>
                <a:lnTo>
                  <a:pt x="4254" y="2033"/>
                </a:lnTo>
                <a:close/>
                <a:moveTo>
                  <a:pt x="4239" y="2098"/>
                </a:moveTo>
                <a:lnTo>
                  <a:pt x="4239" y="2084"/>
                </a:lnTo>
                <a:lnTo>
                  <a:pt x="4239" y="2076"/>
                </a:lnTo>
                <a:lnTo>
                  <a:pt x="4261" y="2062"/>
                </a:lnTo>
                <a:lnTo>
                  <a:pt x="4261" y="2091"/>
                </a:lnTo>
                <a:lnTo>
                  <a:pt x="4254" y="2098"/>
                </a:lnTo>
                <a:lnTo>
                  <a:pt x="4254" y="2106"/>
                </a:lnTo>
                <a:lnTo>
                  <a:pt x="4254" y="2113"/>
                </a:lnTo>
                <a:lnTo>
                  <a:pt x="4247" y="2113"/>
                </a:lnTo>
                <a:lnTo>
                  <a:pt x="4239" y="2106"/>
                </a:lnTo>
                <a:lnTo>
                  <a:pt x="4239" y="2098"/>
                </a:lnTo>
                <a:close/>
                <a:moveTo>
                  <a:pt x="4181" y="2232"/>
                </a:moveTo>
                <a:lnTo>
                  <a:pt x="4187" y="2232"/>
                </a:lnTo>
                <a:lnTo>
                  <a:pt x="4187" y="2239"/>
                </a:lnTo>
                <a:lnTo>
                  <a:pt x="4181" y="2239"/>
                </a:lnTo>
                <a:lnTo>
                  <a:pt x="4181" y="2232"/>
                </a:lnTo>
                <a:close/>
                <a:moveTo>
                  <a:pt x="4174" y="2165"/>
                </a:moveTo>
                <a:lnTo>
                  <a:pt x="4165" y="2158"/>
                </a:lnTo>
                <a:lnTo>
                  <a:pt x="4165" y="2149"/>
                </a:lnTo>
                <a:lnTo>
                  <a:pt x="4174" y="2149"/>
                </a:lnTo>
                <a:lnTo>
                  <a:pt x="4181" y="2158"/>
                </a:lnTo>
                <a:lnTo>
                  <a:pt x="4187" y="2158"/>
                </a:lnTo>
                <a:lnTo>
                  <a:pt x="4187" y="2165"/>
                </a:lnTo>
                <a:lnTo>
                  <a:pt x="4181" y="2165"/>
                </a:lnTo>
                <a:lnTo>
                  <a:pt x="4174" y="2165"/>
                </a:lnTo>
                <a:close/>
                <a:moveTo>
                  <a:pt x="4187" y="2254"/>
                </a:moveTo>
                <a:lnTo>
                  <a:pt x="4196" y="2254"/>
                </a:lnTo>
                <a:lnTo>
                  <a:pt x="4203" y="2254"/>
                </a:lnTo>
                <a:lnTo>
                  <a:pt x="4203" y="2261"/>
                </a:lnTo>
                <a:lnTo>
                  <a:pt x="4196" y="2261"/>
                </a:lnTo>
                <a:lnTo>
                  <a:pt x="4187" y="2261"/>
                </a:lnTo>
                <a:lnTo>
                  <a:pt x="4187" y="2254"/>
                </a:lnTo>
                <a:close/>
                <a:moveTo>
                  <a:pt x="4196" y="2216"/>
                </a:moveTo>
                <a:lnTo>
                  <a:pt x="4187" y="2223"/>
                </a:lnTo>
                <a:lnTo>
                  <a:pt x="4181" y="2216"/>
                </a:lnTo>
                <a:lnTo>
                  <a:pt x="4187" y="2216"/>
                </a:lnTo>
                <a:lnTo>
                  <a:pt x="4196" y="2210"/>
                </a:lnTo>
                <a:lnTo>
                  <a:pt x="4196" y="2201"/>
                </a:lnTo>
                <a:lnTo>
                  <a:pt x="4203" y="2194"/>
                </a:lnTo>
                <a:lnTo>
                  <a:pt x="4210" y="2194"/>
                </a:lnTo>
                <a:lnTo>
                  <a:pt x="4210" y="2201"/>
                </a:lnTo>
                <a:lnTo>
                  <a:pt x="4203" y="2210"/>
                </a:lnTo>
                <a:lnTo>
                  <a:pt x="4196" y="2216"/>
                </a:lnTo>
                <a:close/>
                <a:moveTo>
                  <a:pt x="4196" y="2149"/>
                </a:moveTo>
                <a:lnTo>
                  <a:pt x="4196" y="2143"/>
                </a:lnTo>
                <a:lnTo>
                  <a:pt x="4196" y="2136"/>
                </a:lnTo>
                <a:lnTo>
                  <a:pt x="4203" y="2136"/>
                </a:lnTo>
                <a:lnTo>
                  <a:pt x="4203" y="2143"/>
                </a:lnTo>
                <a:lnTo>
                  <a:pt x="4210" y="2143"/>
                </a:lnTo>
                <a:lnTo>
                  <a:pt x="4210" y="2149"/>
                </a:lnTo>
                <a:lnTo>
                  <a:pt x="4196" y="2149"/>
                </a:lnTo>
                <a:close/>
                <a:moveTo>
                  <a:pt x="4203" y="2106"/>
                </a:moveTo>
                <a:lnTo>
                  <a:pt x="4203" y="2098"/>
                </a:lnTo>
                <a:lnTo>
                  <a:pt x="4210" y="2098"/>
                </a:lnTo>
                <a:lnTo>
                  <a:pt x="4218" y="2098"/>
                </a:lnTo>
                <a:lnTo>
                  <a:pt x="4218" y="2106"/>
                </a:lnTo>
                <a:lnTo>
                  <a:pt x="4225" y="2106"/>
                </a:lnTo>
                <a:lnTo>
                  <a:pt x="4225" y="2113"/>
                </a:lnTo>
                <a:lnTo>
                  <a:pt x="4218" y="2113"/>
                </a:lnTo>
                <a:lnTo>
                  <a:pt x="4210" y="2113"/>
                </a:lnTo>
                <a:lnTo>
                  <a:pt x="4203" y="2106"/>
                </a:lnTo>
                <a:close/>
                <a:moveTo>
                  <a:pt x="4646" y="2637"/>
                </a:moveTo>
                <a:lnTo>
                  <a:pt x="4639" y="2637"/>
                </a:lnTo>
                <a:lnTo>
                  <a:pt x="4625" y="2630"/>
                </a:lnTo>
                <a:lnTo>
                  <a:pt x="4610" y="2630"/>
                </a:lnTo>
                <a:lnTo>
                  <a:pt x="4594" y="2623"/>
                </a:lnTo>
                <a:lnTo>
                  <a:pt x="4565" y="2608"/>
                </a:lnTo>
                <a:lnTo>
                  <a:pt x="4550" y="2608"/>
                </a:lnTo>
                <a:lnTo>
                  <a:pt x="4536" y="2601"/>
                </a:lnTo>
                <a:lnTo>
                  <a:pt x="4529" y="2601"/>
                </a:lnTo>
                <a:lnTo>
                  <a:pt x="4520" y="2594"/>
                </a:lnTo>
                <a:lnTo>
                  <a:pt x="4514" y="2585"/>
                </a:lnTo>
                <a:lnTo>
                  <a:pt x="4529" y="2585"/>
                </a:lnTo>
                <a:lnTo>
                  <a:pt x="4536" y="2585"/>
                </a:lnTo>
                <a:lnTo>
                  <a:pt x="4550" y="2585"/>
                </a:lnTo>
                <a:lnTo>
                  <a:pt x="4558" y="2594"/>
                </a:lnTo>
                <a:lnTo>
                  <a:pt x="4565" y="2594"/>
                </a:lnTo>
                <a:lnTo>
                  <a:pt x="4581" y="2601"/>
                </a:lnTo>
                <a:lnTo>
                  <a:pt x="4587" y="2608"/>
                </a:lnTo>
                <a:lnTo>
                  <a:pt x="4603" y="2615"/>
                </a:lnTo>
                <a:lnTo>
                  <a:pt x="4610" y="2615"/>
                </a:lnTo>
                <a:lnTo>
                  <a:pt x="4632" y="2623"/>
                </a:lnTo>
                <a:lnTo>
                  <a:pt x="4646" y="2630"/>
                </a:lnTo>
                <a:lnTo>
                  <a:pt x="4654" y="2637"/>
                </a:lnTo>
                <a:lnTo>
                  <a:pt x="4646" y="2637"/>
                </a:lnTo>
                <a:close/>
                <a:moveTo>
                  <a:pt x="4706" y="2608"/>
                </a:moveTo>
                <a:lnTo>
                  <a:pt x="4699" y="2615"/>
                </a:lnTo>
                <a:lnTo>
                  <a:pt x="4699" y="2623"/>
                </a:lnTo>
                <a:lnTo>
                  <a:pt x="4690" y="2623"/>
                </a:lnTo>
                <a:lnTo>
                  <a:pt x="4684" y="2623"/>
                </a:lnTo>
                <a:lnTo>
                  <a:pt x="4677" y="2623"/>
                </a:lnTo>
                <a:lnTo>
                  <a:pt x="4668" y="2623"/>
                </a:lnTo>
                <a:lnTo>
                  <a:pt x="4661" y="2615"/>
                </a:lnTo>
                <a:lnTo>
                  <a:pt x="4654" y="2608"/>
                </a:lnTo>
                <a:lnTo>
                  <a:pt x="4646" y="2608"/>
                </a:lnTo>
                <a:lnTo>
                  <a:pt x="4639" y="2608"/>
                </a:lnTo>
                <a:lnTo>
                  <a:pt x="4632" y="2601"/>
                </a:lnTo>
                <a:lnTo>
                  <a:pt x="4617" y="2594"/>
                </a:lnTo>
                <a:lnTo>
                  <a:pt x="4594" y="2585"/>
                </a:lnTo>
                <a:lnTo>
                  <a:pt x="4572" y="2579"/>
                </a:lnTo>
                <a:lnTo>
                  <a:pt x="4550" y="2572"/>
                </a:lnTo>
                <a:lnTo>
                  <a:pt x="4550" y="2563"/>
                </a:lnTo>
                <a:lnTo>
                  <a:pt x="4550" y="2556"/>
                </a:lnTo>
                <a:lnTo>
                  <a:pt x="4558" y="2556"/>
                </a:lnTo>
                <a:lnTo>
                  <a:pt x="4565" y="2556"/>
                </a:lnTo>
                <a:lnTo>
                  <a:pt x="4565" y="2549"/>
                </a:lnTo>
                <a:lnTo>
                  <a:pt x="4565" y="2541"/>
                </a:lnTo>
                <a:lnTo>
                  <a:pt x="4558" y="2541"/>
                </a:lnTo>
                <a:lnTo>
                  <a:pt x="4550" y="2534"/>
                </a:lnTo>
                <a:lnTo>
                  <a:pt x="4543" y="2534"/>
                </a:lnTo>
                <a:lnTo>
                  <a:pt x="4536" y="2534"/>
                </a:lnTo>
                <a:lnTo>
                  <a:pt x="4536" y="2541"/>
                </a:lnTo>
                <a:lnTo>
                  <a:pt x="4536" y="2549"/>
                </a:lnTo>
                <a:lnTo>
                  <a:pt x="4536" y="2556"/>
                </a:lnTo>
                <a:lnTo>
                  <a:pt x="4529" y="2556"/>
                </a:lnTo>
                <a:lnTo>
                  <a:pt x="4514" y="2549"/>
                </a:lnTo>
                <a:lnTo>
                  <a:pt x="4491" y="2541"/>
                </a:lnTo>
                <a:lnTo>
                  <a:pt x="4447" y="2520"/>
                </a:lnTo>
                <a:lnTo>
                  <a:pt x="4402" y="2505"/>
                </a:lnTo>
                <a:lnTo>
                  <a:pt x="4380" y="2498"/>
                </a:lnTo>
                <a:lnTo>
                  <a:pt x="4357" y="2489"/>
                </a:lnTo>
                <a:lnTo>
                  <a:pt x="4357" y="2482"/>
                </a:lnTo>
                <a:lnTo>
                  <a:pt x="4357" y="2476"/>
                </a:lnTo>
                <a:lnTo>
                  <a:pt x="4350" y="2476"/>
                </a:lnTo>
                <a:lnTo>
                  <a:pt x="4344" y="2476"/>
                </a:lnTo>
                <a:lnTo>
                  <a:pt x="4335" y="2476"/>
                </a:lnTo>
                <a:lnTo>
                  <a:pt x="4321" y="2467"/>
                </a:lnTo>
                <a:lnTo>
                  <a:pt x="4314" y="2467"/>
                </a:lnTo>
                <a:lnTo>
                  <a:pt x="4306" y="2467"/>
                </a:lnTo>
                <a:lnTo>
                  <a:pt x="4299" y="2460"/>
                </a:lnTo>
                <a:lnTo>
                  <a:pt x="4299" y="2445"/>
                </a:lnTo>
                <a:lnTo>
                  <a:pt x="4292" y="2438"/>
                </a:lnTo>
                <a:lnTo>
                  <a:pt x="4284" y="2438"/>
                </a:lnTo>
                <a:lnTo>
                  <a:pt x="4277" y="2438"/>
                </a:lnTo>
                <a:lnTo>
                  <a:pt x="4270" y="2431"/>
                </a:lnTo>
                <a:lnTo>
                  <a:pt x="4261" y="2431"/>
                </a:lnTo>
                <a:lnTo>
                  <a:pt x="4254" y="2424"/>
                </a:lnTo>
                <a:lnTo>
                  <a:pt x="4247" y="2424"/>
                </a:lnTo>
                <a:lnTo>
                  <a:pt x="4239" y="2424"/>
                </a:lnTo>
                <a:lnTo>
                  <a:pt x="4232" y="2424"/>
                </a:lnTo>
                <a:lnTo>
                  <a:pt x="4225" y="2424"/>
                </a:lnTo>
                <a:lnTo>
                  <a:pt x="4218" y="2416"/>
                </a:lnTo>
                <a:lnTo>
                  <a:pt x="4218" y="2409"/>
                </a:lnTo>
                <a:lnTo>
                  <a:pt x="4218" y="2393"/>
                </a:lnTo>
                <a:lnTo>
                  <a:pt x="4218" y="2386"/>
                </a:lnTo>
                <a:lnTo>
                  <a:pt x="4210" y="2386"/>
                </a:lnTo>
                <a:lnTo>
                  <a:pt x="4203" y="2393"/>
                </a:lnTo>
                <a:lnTo>
                  <a:pt x="4187" y="2393"/>
                </a:lnTo>
                <a:lnTo>
                  <a:pt x="4181" y="2402"/>
                </a:lnTo>
                <a:lnTo>
                  <a:pt x="4196" y="2386"/>
                </a:lnTo>
                <a:lnTo>
                  <a:pt x="4187" y="2379"/>
                </a:lnTo>
                <a:lnTo>
                  <a:pt x="4196" y="2379"/>
                </a:lnTo>
                <a:lnTo>
                  <a:pt x="4196" y="2371"/>
                </a:lnTo>
                <a:lnTo>
                  <a:pt x="4203" y="2371"/>
                </a:lnTo>
                <a:lnTo>
                  <a:pt x="4210" y="2371"/>
                </a:lnTo>
                <a:lnTo>
                  <a:pt x="4210" y="2364"/>
                </a:lnTo>
                <a:lnTo>
                  <a:pt x="4196" y="2357"/>
                </a:lnTo>
                <a:lnTo>
                  <a:pt x="4187" y="2357"/>
                </a:lnTo>
                <a:lnTo>
                  <a:pt x="4181" y="2350"/>
                </a:lnTo>
                <a:lnTo>
                  <a:pt x="4174" y="2350"/>
                </a:lnTo>
                <a:lnTo>
                  <a:pt x="4165" y="2350"/>
                </a:lnTo>
                <a:lnTo>
                  <a:pt x="4151" y="2350"/>
                </a:lnTo>
                <a:lnTo>
                  <a:pt x="4143" y="2350"/>
                </a:lnTo>
                <a:lnTo>
                  <a:pt x="4143" y="2342"/>
                </a:lnTo>
                <a:lnTo>
                  <a:pt x="4143" y="2335"/>
                </a:lnTo>
                <a:lnTo>
                  <a:pt x="4151" y="2328"/>
                </a:lnTo>
                <a:lnTo>
                  <a:pt x="4151" y="2319"/>
                </a:lnTo>
                <a:lnTo>
                  <a:pt x="4158" y="2319"/>
                </a:lnTo>
                <a:lnTo>
                  <a:pt x="4165" y="2319"/>
                </a:lnTo>
                <a:lnTo>
                  <a:pt x="4165" y="2313"/>
                </a:lnTo>
                <a:lnTo>
                  <a:pt x="4174" y="2313"/>
                </a:lnTo>
                <a:lnTo>
                  <a:pt x="4174" y="2319"/>
                </a:lnTo>
                <a:lnTo>
                  <a:pt x="4181" y="2328"/>
                </a:lnTo>
                <a:lnTo>
                  <a:pt x="4187" y="2328"/>
                </a:lnTo>
                <a:lnTo>
                  <a:pt x="4196" y="2319"/>
                </a:lnTo>
                <a:lnTo>
                  <a:pt x="4203" y="2319"/>
                </a:lnTo>
                <a:lnTo>
                  <a:pt x="4203" y="2313"/>
                </a:lnTo>
                <a:lnTo>
                  <a:pt x="4203" y="2306"/>
                </a:lnTo>
                <a:lnTo>
                  <a:pt x="4196" y="2306"/>
                </a:lnTo>
                <a:lnTo>
                  <a:pt x="4187" y="2306"/>
                </a:lnTo>
                <a:lnTo>
                  <a:pt x="4181" y="2306"/>
                </a:lnTo>
                <a:lnTo>
                  <a:pt x="4181" y="2297"/>
                </a:lnTo>
                <a:lnTo>
                  <a:pt x="4187" y="2297"/>
                </a:lnTo>
                <a:lnTo>
                  <a:pt x="4196" y="2297"/>
                </a:lnTo>
                <a:lnTo>
                  <a:pt x="4196" y="2290"/>
                </a:lnTo>
                <a:lnTo>
                  <a:pt x="4203" y="2290"/>
                </a:lnTo>
                <a:lnTo>
                  <a:pt x="4203" y="2283"/>
                </a:lnTo>
                <a:lnTo>
                  <a:pt x="4203" y="2276"/>
                </a:lnTo>
                <a:lnTo>
                  <a:pt x="4203" y="2268"/>
                </a:lnTo>
                <a:lnTo>
                  <a:pt x="4210" y="2261"/>
                </a:lnTo>
                <a:lnTo>
                  <a:pt x="4218" y="2261"/>
                </a:lnTo>
                <a:lnTo>
                  <a:pt x="4225" y="2254"/>
                </a:lnTo>
                <a:lnTo>
                  <a:pt x="4225" y="2246"/>
                </a:lnTo>
                <a:lnTo>
                  <a:pt x="4218" y="2246"/>
                </a:lnTo>
                <a:lnTo>
                  <a:pt x="4210" y="2239"/>
                </a:lnTo>
                <a:lnTo>
                  <a:pt x="4210" y="2232"/>
                </a:lnTo>
                <a:lnTo>
                  <a:pt x="4218" y="2232"/>
                </a:lnTo>
                <a:lnTo>
                  <a:pt x="4225" y="2232"/>
                </a:lnTo>
                <a:lnTo>
                  <a:pt x="4225" y="2239"/>
                </a:lnTo>
                <a:lnTo>
                  <a:pt x="4232" y="2246"/>
                </a:lnTo>
                <a:lnTo>
                  <a:pt x="4239" y="2254"/>
                </a:lnTo>
                <a:lnTo>
                  <a:pt x="4247" y="2254"/>
                </a:lnTo>
                <a:lnTo>
                  <a:pt x="4261" y="2246"/>
                </a:lnTo>
                <a:lnTo>
                  <a:pt x="4270" y="2239"/>
                </a:lnTo>
                <a:lnTo>
                  <a:pt x="4277" y="2232"/>
                </a:lnTo>
                <a:lnTo>
                  <a:pt x="4277" y="2223"/>
                </a:lnTo>
                <a:lnTo>
                  <a:pt x="4284" y="2216"/>
                </a:lnTo>
                <a:lnTo>
                  <a:pt x="4277" y="2210"/>
                </a:lnTo>
                <a:lnTo>
                  <a:pt x="4277" y="2201"/>
                </a:lnTo>
                <a:lnTo>
                  <a:pt x="4277" y="2194"/>
                </a:lnTo>
                <a:lnTo>
                  <a:pt x="4284" y="2194"/>
                </a:lnTo>
                <a:lnTo>
                  <a:pt x="4292" y="2187"/>
                </a:lnTo>
                <a:lnTo>
                  <a:pt x="4299" y="2180"/>
                </a:lnTo>
                <a:lnTo>
                  <a:pt x="4306" y="2180"/>
                </a:lnTo>
                <a:lnTo>
                  <a:pt x="4306" y="2172"/>
                </a:lnTo>
                <a:lnTo>
                  <a:pt x="4306" y="2165"/>
                </a:lnTo>
                <a:lnTo>
                  <a:pt x="4299" y="2158"/>
                </a:lnTo>
                <a:lnTo>
                  <a:pt x="4292" y="2158"/>
                </a:lnTo>
                <a:lnTo>
                  <a:pt x="4284" y="2158"/>
                </a:lnTo>
                <a:lnTo>
                  <a:pt x="4277" y="2158"/>
                </a:lnTo>
                <a:lnTo>
                  <a:pt x="4261" y="2165"/>
                </a:lnTo>
                <a:lnTo>
                  <a:pt x="4254" y="2172"/>
                </a:lnTo>
                <a:lnTo>
                  <a:pt x="4247" y="2172"/>
                </a:lnTo>
                <a:lnTo>
                  <a:pt x="4239" y="2172"/>
                </a:lnTo>
                <a:lnTo>
                  <a:pt x="4232" y="2165"/>
                </a:lnTo>
                <a:lnTo>
                  <a:pt x="4225" y="2165"/>
                </a:lnTo>
                <a:lnTo>
                  <a:pt x="4225" y="2158"/>
                </a:lnTo>
                <a:lnTo>
                  <a:pt x="4218" y="2149"/>
                </a:lnTo>
                <a:lnTo>
                  <a:pt x="4232" y="2149"/>
                </a:lnTo>
                <a:lnTo>
                  <a:pt x="4239" y="2149"/>
                </a:lnTo>
                <a:lnTo>
                  <a:pt x="4247" y="2149"/>
                </a:lnTo>
                <a:lnTo>
                  <a:pt x="4247" y="2143"/>
                </a:lnTo>
                <a:lnTo>
                  <a:pt x="4239" y="2136"/>
                </a:lnTo>
                <a:lnTo>
                  <a:pt x="4247" y="2136"/>
                </a:lnTo>
                <a:lnTo>
                  <a:pt x="4254" y="2136"/>
                </a:lnTo>
                <a:lnTo>
                  <a:pt x="4261" y="2127"/>
                </a:lnTo>
                <a:lnTo>
                  <a:pt x="4261" y="2120"/>
                </a:lnTo>
                <a:lnTo>
                  <a:pt x="4270" y="2113"/>
                </a:lnTo>
                <a:lnTo>
                  <a:pt x="4270" y="2106"/>
                </a:lnTo>
                <a:lnTo>
                  <a:pt x="4270" y="2098"/>
                </a:lnTo>
                <a:lnTo>
                  <a:pt x="4277" y="2098"/>
                </a:lnTo>
                <a:lnTo>
                  <a:pt x="4284" y="2091"/>
                </a:lnTo>
                <a:lnTo>
                  <a:pt x="4292" y="2091"/>
                </a:lnTo>
                <a:lnTo>
                  <a:pt x="4277" y="2120"/>
                </a:lnTo>
                <a:lnTo>
                  <a:pt x="4284" y="2127"/>
                </a:lnTo>
                <a:lnTo>
                  <a:pt x="4284" y="2136"/>
                </a:lnTo>
                <a:lnTo>
                  <a:pt x="4292" y="2143"/>
                </a:lnTo>
                <a:lnTo>
                  <a:pt x="4299" y="2149"/>
                </a:lnTo>
                <a:lnTo>
                  <a:pt x="4321" y="2143"/>
                </a:lnTo>
                <a:lnTo>
                  <a:pt x="4350" y="2143"/>
                </a:lnTo>
                <a:lnTo>
                  <a:pt x="4402" y="2127"/>
                </a:lnTo>
                <a:lnTo>
                  <a:pt x="4431" y="2127"/>
                </a:lnTo>
                <a:lnTo>
                  <a:pt x="4447" y="2127"/>
                </a:lnTo>
                <a:lnTo>
                  <a:pt x="4462" y="2120"/>
                </a:lnTo>
                <a:lnTo>
                  <a:pt x="4476" y="2120"/>
                </a:lnTo>
                <a:lnTo>
                  <a:pt x="4491" y="2127"/>
                </a:lnTo>
                <a:lnTo>
                  <a:pt x="4507" y="2127"/>
                </a:lnTo>
                <a:lnTo>
                  <a:pt x="4520" y="2127"/>
                </a:lnTo>
                <a:lnTo>
                  <a:pt x="4520" y="2136"/>
                </a:lnTo>
                <a:lnTo>
                  <a:pt x="4529" y="2136"/>
                </a:lnTo>
                <a:lnTo>
                  <a:pt x="4543" y="2143"/>
                </a:lnTo>
                <a:lnTo>
                  <a:pt x="4550" y="2143"/>
                </a:lnTo>
                <a:lnTo>
                  <a:pt x="4550" y="2149"/>
                </a:lnTo>
                <a:lnTo>
                  <a:pt x="4550" y="2158"/>
                </a:lnTo>
                <a:lnTo>
                  <a:pt x="4536" y="2158"/>
                </a:lnTo>
                <a:lnTo>
                  <a:pt x="4520" y="2149"/>
                </a:lnTo>
                <a:lnTo>
                  <a:pt x="4498" y="2149"/>
                </a:lnTo>
                <a:lnTo>
                  <a:pt x="4484" y="2149"/>
                </a:lnTo>
                <a:lnTo>
                  <a:pt x="4476" y="2149"/>
                </a:lnTo>
                <a:lnTo>
                  <a:pt x="4469" y="2149"/>
                </a:lnTo>
                <a:lnTo>
                  <a:pt x="4447" y="2149"/>
                </a:lnTo>
                <a:lnTo>
                  <a:pt x="4440" y="2149"/>
                </a:lnTo>
                <a:lnTo>
                  <a:pt x="4424" y="2149"/>
                </a:lnTo>
                <a:lnTo>
                  <a:pt x="4417" y="2149"/>
                </a:lnTo>
                <a:lnTo>
                  <a:pt x="4411" y="2158"/>
                </a:lnTo>
                <a:lnTo>
                  <a:pt x="4402" y="2158"/>
                </a:lnTo>
                <a:lnTo>
                  <a:pt x="4388" y="2165"/>
                </a:lnTo>
                <a:lnTo>
                  <a:pt x="4366" y="2172"/>
                </a:lnTo>
                <a:lnTo>
                  <a:pt x="4357" y="2180"/>
                </a:lnTo>
                <a:lnTo>
                  <a:pt x="4350" y="2187"/>
                </a:lnTo>
                <a:lnTo>
                  <a:pt x="4344" y="2187"/>
                </a:lnTo>
                <a:lnTo>
                  <a:pt x="4335" y="2201"/>
                </a:lnTo>
                <a:lnTo>
                  <a:pt x="4328" y="2201"/>
                </a:lnTo>
                <a:lnTo>
                  <a:pt x="4321" y="2201"/>
                </a:lnTo>
                <a:lnTo>
                  <a:pt x="4321" y="2194"/>
                </a:lnTo>
                <a:lnTo>
                  <a:pt x="4314" y="2187"/>
                </a:lnTo>
                <a:lnTo>
                  <a:pt x="4306" y="2187"/>
                </a:lnTo>
                <a:lnTo>
                  <a:pt x="4306" y="2194"/>
                </a:lnTo>
                <a:lnTo>
                  <a:pt x="4299" y="2194"/>
                </a:lnTo>
                <a:lnTo>
                  <a:pt x="4299" y="2201"/>
                </a:lnTo>
                <a:lnTo>
                  <a:pt x="4299" y="2210"/>
                </a:lnTo>
                <a:lnTo>
                  <a:pt x="4299" y="2216"/>
                </a:lnTo>
                <a:lnTo>
                  <a:pt x="4299" y="2223"/>
                </a:lnTo>
                <a:lnTo>
                  <a:pt x="4299" y="2232"/>
                </a:lnTo>
                <a:lnTo>
                  <a:pt x="4292" y="2239"/>
                </a:lnTo>
                <a:lnTo>
                  <a:pt x="4284" y="2246"/>
                </a:lnTo>
                <a:lnTo>
                  <a:pt x="4277" y="2246"/>
                </a:lnTo>
                <a:lnTo>
                  <a:pt x="4270" y="2254"/>
                </a:lnTo>
                <a:lnTo>
                  <a:pt x="4270" y="2261"/>
                </a:lnTo>
                <a:lnTo>
                  <a:pt x="4261" y="2276"/>
                </a:lnTo>
                <a:lnTo>
                  <a:pt x="4261" y="2283"/>
                </a:lnTo>
                <a:lnTo>
                  <a:pt x="4261" y="2297"/>
                </a:lnTo>
                <a:lnTo>
                  <a:pt x="4254" y="2290"/>
                </a:lnTo>
                <a:lnTo>
                  <a:pt x="4247" y="2290"/>
                </a:lnTo>
                <a:lnTo>
                  <a:pt x="4247" y="2297"/>
                </a:lnTo>
                <a:lnTo>
                  <a:pt x="4261" y="2313"/>
                </a:lnTo>
                <a:lnTo>
                  <a:pt x="4277" y="2319"/>
                </a:lnTo>
                <a:lnTo>
                  <a:pt x="4292" y="2328"/>
                </a:lnTo>
                <a:lnTo>
                  <a:pt x="4299" y="2328"/>
                </a:lnTo>
                <a:lnTo>
                  <a:pt x="4306" y="2328"/>
                </a:lnTo>
                <a:lnTo>
                  <a:pt x="4321" y="2335"/>
                </a:lnTo>
                <a:lnTo>
                  <a:pt x="4321" y="2342"/>
                </a:lnTo>
                <a:lnTo>
                  <a:pt x="4328" y="2342"/>
                </a:lnTo>
                <a:lnTo>
                  <a:pt x="4344" y="2350"/>
                </a:lnTo>
                <a:lnTo>
                  <a:pt x="4350" y="2350"/>
                </a:lnTo>
                <a:lnTo>
                  <a:pt x="4357" y="2350"/>
                </a:lnTo>
                <a:lnTo>
                  <a:pt x="4357" y="2342"/>
                </a:lnTo>
                <a:lnTo>
                  <a:pt x="4357" y="2335"/>
                </a:lnTo>
                <a:lnTo>
                  <a:pt x="4357" y="2328"/>
                </a:lnTo>
                <a:lnTo>
                  <a:pt x="4357" y="2319"/>
                </a:lnTo>
                <a:lnTo>
                  <a:pt x="4366" y="2319"/>
                </a:lnTo>
                <a:lnTo>
                  <a:pt x="4373" y="2328"/>
                </a:lnTo>
                <a:lnTo>
                  <a:pt x="4373" y="2335"/>
                </a:lnTo>
                <a:lnTo>
                  <a:pt x="4366" y="2335"/>
                </a:lnTo>
                <a:lnTo>
                  <a:pt x="4366" y="2342"/>
                </a:lnTo>
                <a:lnTo>
                  <a:pt x="4357" y="2350"/>
                </a:lnTo>
                <a:lnTo>
                  <a:pt x="4366" y="2357"/>
                </a:lnTo>
                <a:lnTo>
                  <a:pt x="4373" y="2364"/>
                </a:lnTo>
                <a:lnTo>
                  <a:pt x="4380" y="2371"/>
                </a:lnTo>
                <a:lnTo>
                  <a:pt x="4417" y="2386"/>
                </a:lnTo>
                <a:lnTo>
                  <a:pt x="4453" y="2402"/>
                </a:lnTo>
                <a:lnTo>
                  <a:pt x="4520" y="2438"/>
                </a:lnTo>
                <a:lnTo>
                  <a:pt x="4594" y="2476"/>
                </a:lnTo>
                <a:lnTo>
                  <a:pt x="4632" y="2489"/>
                </a:lnTo>
                <a:lnTo>
                  <a:pt x="4661" y="2512"/>
                </a:lnTo>
                <a:lnTo>
                  <a:pt x="4684" y="2520"/>
                </a:lnTo>
                <a:lnTo>
                  <a:pt x="4690" y="2520"/>
                </a:lnTo>
                <a:lnTo>
                  <a:pt x="4690" y="2527"/>
                </a:lnTo>
                <a:lnTo>
                  <a:pt x="4699" y="2534"/>
                </a:lnTo>
                <a:lnTo>
                  <a:pt x="4699" y="2541"/>
                </a:lnTo>
                <a:lnTo>
                  <a:pt x="4699" y="2549"/>
                </a:lnTo>
                <a:lnTo>
                  <a:pt x="4699" y="2556"/>
                </a:lnTo>
                <a:lnTo>
                  <a:pt x="4690" y="2556"/>
                </a:lnTo>
                <a:lnTo>
                  <a:pt x="4684" y="2549"/>
                </a:lnTo>
                <a:lnTo>
                  <a:pt x="4677" y="2541"/>
                </a:lnTo>
                <a:lnTo>
                  <a:pt x="4661" y="2534"/>
                </a:lnTo>
                <a:lnTo>
                  <a:pt x="4654" y="2534"/>
                </a:lnTo>
                <a:lnTo>
                  <a:pt x="4639" y="2527"/>
                </a:lnTo>
                <a:lnTo>
                  <a:pt x="4625" y="2520"/>
                </a:lnTo>
                <a:lnTo>
                  <a:pt x="4617" y="2520"/>
                </a:lnTo>
                <a:lnTo>
                  <a:pt x="4617" y="2512"/>
                </a:lnTo>
                <a:lnTo>
                  <a:pt x="4625" y="2512"/>
                </a:lnTo>
                <a:lnTo>
                  <a:pt x="4625" y="2505"/>
                </a:lnTo>
                <a:lnTo>
                  <a:pt x="4617" y="2505"/>
                </a:lnTo>
                <a:lnTo>
                  <a:pt x="4610" y="2505"/>
                </a:lnTo>
                <a:lnTo>
                  <a:pt x="4603" y="2505"/>
                </a:lnTo>
                <a:lnTo>
                  <a:pt x="4603" y="2512"/>
                </a:lnTo>
                <a:lnTo>
                  <a:pt x="4594" y="2512"/>
                </a:lnTo>
                <a:lnTo>
                  <a:pt x="4594" y="2520"/>
                </a:lnTo>
                <a:lnTo>
                  <a:pt x="4603" y="2520"/>
                </a:lnTo>
                <a:lnTo>
                  <a:pt x="4603" y="2527"/>
                </a:lnTo>
                <a:lnTo>
                  <a:pt x="4610" y="2527"/>
                </a:lnTo>
                <a:lnTo>
                  <a:pt x="4617" y="2527"/>
                </a:lnTo>
                <a:lnTo>
                  <a:pt x="4625" y="2534"/>
                </a:lnTo>
                <a:lnTo>
                  <a:pt x="4639" y="2534"/>
                </a:lnTo>
                <a:lnTo>
                  <a:pt x="4646" y="2541"/>
                </a:lnTo>
                <a:lnTo>
                  <a:pt x="4654" y="2549"/>
                </a:lnTo>
                <a:lnTo>
                  <a:pt x="4668" y="2556"/>
                </a:lnTo>
                <a:lnTo>
                  <a:pt x="4677" y="2572"/>
                </a:lnTo>
                <a:lnTo>
                  <a:pt x="4668" y="2572"/>
                </a:lnTo>
                <a:lnTo>
                  <a:pt x="4668" y="2579"/>
                </a:lnTo>
                <a:lnTo>
                  <a:pt x="4661" y="2579"/>
                </a:lnTo>
                <a:lnTo>
                  <a:pt x="4661" y="2585"/>
                </a:lnTo>
                <a:lnTo>
                  <a:pt x="4668" y="2594"/>
                </a:lnTo>
                <a:lnTo>
                  <a:pt x="4677" y="2594"/>
                </a:lnTo>
                <a:lnTo>
                  <a:pt x="4684" y="2585"/>
                </a:lnTo>
                <a:lnTo>
                  <a:pt x="4690" y="2579"/>
                </a:lnTo>
                <a:lnTo>
                  <a:pt x="4699" y="2579"/>
                </a:lnTo>
                <a:lnTo>
                  <a:pt x="4706" y="2585"/>
                </a:lnTo>
                <a:lnTo>
                  <a:pt x="4706" y="2594"/>
                </a:lnTo>
                <a:lnTo>
                  <a:pt x="4713" y="2601"/>
                </a:lnTo>
                <a:lnTo>
                  <a:pt x="4706" y="2608"/>
                </a:lnTo>
                <a:close/>
                <a:moveTo>
                  <a:pt x="4247" y="2216"/>
                </a:moveTo>
                <a:lnTo>
                  <a:pt x="4254" y="2216"/>
                </a:lnTo>
                <a:lnTo>
                  <a:pt x="4261" y="2216"/>
                </a:lnTo>
                <a:lnTo>
                  <a:pt x="4261" y="2223"/>
                </a:lnTo>
                <a:lnTo>
                  <a:pt x="4261" y="2232"/>
                </a:lnTo>
                <a:lnTo>
                  <a:pt x="4254" y="2239"/>
                </a:lnTo>
                <a:lnTo>
                  <a:pt x="4247" y="2239"/>
                </a:lnTo>
                <a:lnTo>
                  <a:pt x="4239" y="2239"/>
                </a:lnTo>
                <a:lnTo>
                  <a:pt x="4232" y="2239"/>
                </a:lnTo>
                <a:lnTo>
                  <a:pt x="4232" y="2232"/>
                </a:lnTo>
                <a:lnTo>
                  <a:pt x="4232" y="2223"/>
                </a:lnTo>
                <a:lnTo>
                  <a:pt x="4232" y="2216"/>
                </a:lnTo>
                <a:lnTo>
                  <a:pt x="4225" y="2216"/>
                </a:lnTo>
                <a:lnTo>
                  <a:pt x="4225" y="2210"/>
                </a:lnTo>
                <a:lnTo>
                  <a:pt x="4232" y="2210"/>
                </a:lnTo>
                <a:lnTo>
                  <a:pt x="4239" y="2210"/>
                </a:lnTo>
                <a:lnTo>
                  <a:pt x="4239" y="2216"/>
                </a:lnTo>
                <a:lnTo>
                  <a:pt x="4247" y="2216"/>
                </a:lnTo>
                <a:close/>
                <a:moveTo>
                  <a:pt x="4402" y="2357"/>
                </a:moveTo>
                <a:lnTo>
                  <a:pt x="4395" y="2357"/>
                </a:lnTo>
                <a:lnTo>
                  <a:pt x="4395" y="2350"/>
                </a:lnTo>
                <a:lnTo>
                  <a:pt x="4402" y="2357"/>
                </a:lnTo>
                <a:close/>
                <a:moveTo>
                  <a:pt x="4335" y="2313"/>
                </a:moveTo>
                <a:lnTo>
                  <a:pt x="4335" y="2319"/>
                </a:lnTo>
                <a:lnTo>
                  <a:pt x="4328" y="2319"/>
                </a:lnTo>
                <a:lnTo>
                  <a:pt x="4328" y="2313"/>
                </a:lnTo>
                <a:lnTo>
                  <a:pt x="4335" y="2313"/>
                </a:lnTo>
                <a:close/>
                <a:moveTo>
                  <a:pt x="4292" y="2290"/>
                </a:moveTo>
                <a:lnTo>
                  <a:pt x="4292" y="2297"/>
                </a:lnTo>
                <a:lnTo>
                  <a:pt x="4284" y="2297"/>
                </a:lnTo>
                <a:lnTo>
                  <a:pt x="4284" y="2290"/>
                </a:lnTo>
                <a:lnTo>
                  <a:pt x="4292" y="2290"/>
                </a:lnTo>
                <a:close/>
                <a:moveTo>
                  <a:pt x="4654" y="1847"/>
                </a:moveTo>
                <a:lnTo>
                  <a:pt x="4654" y="1854"/>
                </a:lnTo>
                <a:lnTo>
                  <a:pt x="4646" y="1854"/>
                </a:lnTo>
                <a:lnTo>
                  <a:pt x="4654" y="1847"/>
                </a:lnTo>
                <a:close/>
                <a:moveTo>
                  <a:pt x="4646" y="1767"/>
                </a:moveTo>
                <a:lnTo>
                  <a:pt x="4661" y="1758"/>
                </a:lnTo>
                <a:lnTo>
                  <a:pt x="4661" y="1751"/>
                </a:lnTo>
                <a:lnTo>
                  <a:pt x="4668" y="1751"/>
                </a:lnTo>
                <a:lnTo>
                  <a:pt x="4668" y="1744"/>
                </a:lnTo>
                <a:lnTo>
                  <a:pt x="4677" y="1751"/>
                </a:lnTo>
                <a:lnTo>
                  <a:pt x="4668" y="1758"/>
                </a:lnTo>
                <a:lnTo>
                  <a:pt x="4661" y="1758"/>
                </a:lnTo>
                <a:lnTo>
                  <a:pt x="4654" y="1767"/>
                </a:lnTo>
                <a:lnTo>
                  <a:pt x="4646" y="1767"/>
                </a:lnTo>
                <a:close/>
                <a:moveTo>
                  <a:pt x="4699" y="1744"/>
                </a:moveTo>
                <a:lnTo>
                  <a:pt x="4699" y="1736"/>
                </a:lnTo>
                <a:lnTo>
                  <a:pt x="4706" y="1736"/>
                </a:lnTo>
                <a:lnTo>
                  <a:pt x="4706" y="1744"/>
                </a:lnTo>
                <a:lnTo>
                  <a:pt x="4699" y="1744"/>
                </a:lnTo>
                <a:close/>
                <a:moveTo>
                  <a:pt x="4757" y="1832"/>
                </a:moveTo>
                <a:lnTo>
                  <a:pt x="4744" y="1832"/>
                </a:lnTo>
                <a:lnTo>
                  <a:pt x="4735" y="1818"/>
                </a:lnTo>
                <a:lnTo>
                  <a:pt x="4744" y="1818"/>
                </a:lnTo>
                <a:lnTo>
                  <a:pt x="4750" y="1818"/>
                </a:lnTo>
                <a:lnTo>
                  <a:pt x="4750" y="1825"/>
                </a:lnTo>
                <a:lnTo>
                  <a:pt x="4757" y="1825"/>
                </a:lnTo>
                <a:lnTo>
                  <a:pt x="4757" y="1832"/>
                </a:lnTo>
                <a:close/>
                <a:moveTo>
                  <a:pt x="4757" y="1736"/>
                </a:moveTo>
                <a:lnTo>
                  <a:pt x="4750" y="1736"/>
                </a:lnTo>
                <a:lnTo>
                  <a:pt x="4744" y="1736"/>
                </a:lnTo>
                <a:lnTo>
                  <a:pt x="4735" y="1736"/>
                </a:lnTo>
                <a:lnTo>
                  <a:pt x="4735" y="1729"/>
                </a:lnTo>
                <a:lnTo>
                  <a:pt x="4744" y="1729"/>
                </a:lnTo>
                <a:lnTo>
                  <a:pt x="4750" y="1729"/>
                </a:lnTo>
                <a:lnTo>
                  <a:pt x="4757" y="1729"/>
                </a:lnTo>
                <a:lnTo>
                  <a:pt x="4764" y="1729"/>
                </a:lnTo>
                <a:lnTo>
                  <a:pt x="4757" y="1736"/>
                </a:lnTo>
                <a:close/>
                <a:moveTo>
                  <a:pt x="4817" y="1825"/>
                </a:moveTo>
                <a:lnTo>
                  <a:pt x="4809" y="1825"/>
                </a:lnTo>
                <a:lnTo>
                  <a:pt x="4802" y="1825"/>
                </a:lnTo>
                <a:lnTo>
                  <a:pt x="4802" y="1818"/>
                </a:lnTo>
                <a:lnTo>
                  <a:pt x="4802" y="1809"/>
                </a:lnTo>
                <a:lnTo>
                  <a:pt x="4809" y="1809"/>
                </a:lnTo>
                <a:lnTo>
                  <a:pt x="4817" y="1818"/>
                </a:lnTo>
                <a:lnTo>
                  <a:pt x="4824" y="1818"/>
                </a:lnTo>
                <a:lnTo>
                  <a:pt x="4817" y="1825"/>
                </a:lnTo>
                <a:close/>
                <a:moveTo>
                  <a:pt x="4876" y="1588"/>
                </a:moveTo>
                <a:lnTo>
                  <a:pt x="4876" y="1597"/>
                </a:lnTo>
                <a:lnTo>
                  <a:pt x="4876" y="1603"/>
                </a:lnTo>
                <a:lnTo>
                  <a:pt x="4869" y="1603"/>
                </a:lnTo>
                <a:lnTo>
                  <a:pt x="4860" y="1597"/>
                </a:lnTo>
                <a:lnTo>
                  <a:pt x="4854" y="1597"/>
                </a:lnTo>
                <a:lnTo>
                  <a:pt x="4847" y="1597"/>
                </a:lnTo>
                <a:lnTo>
                  <a:pt x="4840" y="1597"/>
                </a:lnTo>
                <a:lnTo>
                  <a:pt x="4840" y="1603"/>
                </a:lnTo>
                <a:lnTo>
                  <a:pt x="4802" y="1619"/>
                </a:lnTo>
                <a:lnTo>
                  <a:pt x="4764" y="1626"/>
                </a:lnTo>
                <a:lnTo>
                  <a:pt x="4690" y="1648"/>
                </a:lnTo>
                <a:lnTo>
                  <a:pt x="4661" y="1662"/>
                </a:lnTo>
                <a:lnTo>
                  <a:pt x="4625" y="1670"/>
                </a:lnTo>
                <a:lnTo>
                  <a:pt x="4587" y="1677"/>
                </a:lnTo>
                <a:lnTo>
                  <a:pt x="4565" y="1677"/>
                </a:lnTo>
                <a:lnTo>
                  <a:pt x="4550" y="1677"/>
                </a:lnTo>
                <a:lnTo>
                  <a:pt x="4558" y="1670"/>
                </a:lnTo>
                <a:lnTo>
                  <a:pt x="4550" y="1670"/>
                </a:lnTo>
                <a:lnTo>
                  <a:pt x="4543" y="1670"/>
                </a:lnTo>
                <a:lnTo>
                  <a:pt x="4536" y="1670"/>
                </a:lnTo>
                <a:lnTo>
                  <a:pt x="4520" y="1670"/>
                </a:lnTo>
                <a:lnTo>
                  <a:pt x="4514" y="1677"/>
                </a:lnTo>
                <a:lnTo>
                  <a:pt x="4520" y="1670"/>
                </a:lnTo>
                <a:lnTo>
                  <a:pt x="4520" y="1670"/>
                </a:lnTo>
                <a:lnTo>
                  <a:pt x="4529" y="1662"/>
                </a:lnTo>
                <a:lnTo>
                  <a:pt x="4536" y="1662"/>
                </a:lnTo>
                <a:lnTo>
                  <a:pt x="4550" y="1662"/>
                </a:lnTo>
                <a:lnTo>
                  <a:pt x="4558" y="1662"/>
                </a:lnTo>
                <a:lnTo>
                  <a:pt x="4565" y="1670"/>
                </a:lnTo>
                <a:lnTo>
                  <a:pt x="4572" y="1670"/>
                </a:lnTo>
                <a:lnTo>
                  <a:pt x="4581" y="1670"/>
                </a:lnTo>
                <a:lnTo>
                  <a:pt x="4587" y="1662"/>
                </a:lnTo>
                <a:lnTo>
                  <a:pt x="4594" y="1662"/>
                </a:lnTo>
                <a:lnTo>
                  <a:pt x="4594" y="1655"/>
                </a:lnTo>
                <a:lnTo>
                  <a:pt x="4603" y="1655"/>
                </a:lnTo>
                <a:lnTo>
                  <a:pt x="4610" y="1648"/>
                </a:lnTo>
                <a:lnTo>
                  <a:pt x="4617" y="1648"/>
                </a:lnTo>
                <a:lnTo>
                  <a:pt x="4625" y="1640"/>
                </a:lnTo>
                <a:lnTo>
                  <a:pt x="4617" y="1640"/>
                </a:lnTo>
                <a:lnTo>
                  <a:pt x="4610" y="1633"/>
                </a:lnTo>
                <a:lnTo>
                  <a:pt x="4603" y="1633"/>
                </a:lnTo>
                <a:lnTo>
                  <a:pt x="4603" y="1626"/>
                </a:lnTo>
                <a:lnTo>
                  <a:pt x="4594" y="1626"/>
                </a:lnTo>
                <a:lnTo>
                  <a:pt x="4603" y="1619"/>
                </a:lnTo>
                <a:lnTo>
                  <a:pt x="4617" y="1610"/>
                </a:lnTo>
                <a:lnTo>
                  <a:pt x="4625" y="1610"/>
                </a:lnTo>
                <a:lnTo>
                  <a:pt x="4632" y="1610"/>
                </a:lnTo>
                <a:lnTo>
                  <a:pt x="4632" y="1619"/>
                </a:lnTo>
                <a:lnTo>
                  <a:pt x="4632" y="1626"/>
                </a:lnTo>
                <a:lnTo>
                  <a:pt x="4625" y="1626"/>
                </a:lnTo>
                <a:lnTo>
                  <a:pt x="4625" y="1633"/>
                </a:lnTo>
                <a:lnTo>
                  <a:pt x="4625" y="1640"/>
                </a:lnTo>
                <a:lnTo>
                  <a:pt x="4632" y="1640"/>
                </a:lnTo>
                <a:lnTo>
                  <a:pt x="4639" y="1640"/>
                </a:lnTo>
                <a:lnTo>
                  <a:pt x="4646" y="1633"/>
                </a:lnTo>
                <a:lnTo>
                  <a:pt x="4646" y="1626"/>
                </a:lnTo>
                <a:lnTo>
                  <a:pt x="4654" y="1626"/>
                </a:lnTo>
                <a:lnTo>
                  <a:pt x="4661" y="1626"/>
                </a:lnTo>
                <a:lnTo>
                  <a:pt x="4668" y="1626"/>
                </a:lnTo>
                <a:lnTo>
                  <a:pt x="4677" y="1626"/>
                </a:lnTo>
                <a:lnTo>
                  <a:pt x="4684" y="1619"/>
                </a:lnTo>
                <a:lnTo>
                  <a:pt x="4706" y="1610"/>
                </a:lnTo>
                <a:lnTo>
                  <a:pt x="4713" y="1603"/>
                </a:lnTo>
                <a:lnTo>
                  <a:pt x="4728" y="1597"/>
                </a:lnTo>
                <a:lnTo>
                  <a:pt x="4735" y="1597"/>
                </a:lnTo>
                <a:lnTo>
                  <a:pt x="4744" y="1581"/>
                </a:lnTo>
                <a:lnTo>
                  <a:pt x="4744" y="1588"/>
                </a:lnTo>
                <a:lnTo>
                  <a:pt x="4750" y="1588"/>
                </a:lnTo>
                <a:lnTo>
                  <a:pt x="4757" y="1581"/>
                </a:lnTo>
                <a:lnTo>
                  <a:pt x="4764" y="1581"/>
                </a:lnTo>
                <a:lnTo>
                  <a:pt x="4773" y="1574"/>
                </a:lnTo>
                <a:lnTo>
                  <a:pt x="4780" y="1574"/>
                </a:lnTo>
                <a:lnTo>
                  <a:pt x="4780" y="1566"/>
                </a:lnTo>
                <a:lnTo>
                  <a:pt x="4802" y="1559"/>
                </a:lnTo>
                <a:lnTo>
                  <a:pt x="4817" y="1552"/>
                </a:lnTo>
                <a:lnTo>
                  <a:pt x="4840" y="1545"/>
                </a:lnTo>
                <a:lnTo>
                  <a:pt x="4847" y="1545"/>
                </a:lnTo>
                <a:lnTo>
                  <a:pt x="4854" y="1545"/>
                </a:lnTo>
                <a:lnTo>
                  <a:pt x="4860" y="1552"/>
                </a:lnTo>
                <a:lnTo>
                  <a:pt x="4869" y="1566"/>
                </a:lnTo>
                <a:lnTo>
                  <a:pt x="4876" y="1574"/>
                </a:lnTo>
                <a:lnTo>
                  <a:pt x="4876" y="1588"/>
                </a:lnTo>
                <a:close/>
                <a:moveTo>
                  <a:pt x="4883" y="1396"/>
                </a:moveTo>
                <a:lnTo>
                  <a:pt x="4876" y="1404"/>
                </a:lnTo>
                <a:lnTo>
                  <a:pt x="4869" y="1404"/>
                </a:lnTo>
                <a:lnTo>
                  <a:pt x="4860" y="1404"/>
                </a:lnTo>
                <a:lnTo>
                  <a:pt x="4854" y="1404"/>
                </a:lnTo>
                <a:lnTo>
                  <a:pt x="4847" y="1404"/>
                </a:lnTo>
                <a:lnTo>
                  <a:pt x="4847" y="1396"/>
                </a:lnTo>
                <a:lnTo>
                  <a:pt x="4847" y="1389"/>
                </a:lnTo>
                <a:lnTo>
                  <a:pt x="4854" y="1375"/>
                </a:lnTo>
                <a:lnTo>
                  <a:pt x="4883" y="1344"/>
                </a:lnTo>
                <a:lnTo>
                  <a:pt x="4914" y="1322"/>
                </a:lnTo>
                <a:lnTo>
                  <a:pt x="4943" y="1308"/>
                </a:lnTo>
                <a:lnTo>
                  <a:pt x="4972" y="1286"/>
                </a:lnTo>
                <a:lnTo>
                  <a:pt x="5039" y="1248"/>
                </a:lnTo>
                <a:lnTo>
                  <a:pt x="5068" y="1226"/>
                </a:lnTo>
                <a:lnTo>
                  <a:pt x="5097" y="1212"/>
                </a:lnTo>
                <a:lnTo>
                  <a:pt x="5106" y="1205"/>
                </a:lnTo>
                <a:lnTo>
                  <a:pt x="5106" y="1190"/>
                </a:lnTo>
                <a:lnTo>
                  <a:pt x="5113" y="1183"/>
                </a:lnTo>
                <a:lnTo>
                  <a:pt x="5120" y="1174"/>
                </a:lnTo>
                <a:lnTo>
                  <a:pt x="5128" y="1167"/>
                </a:lnTo>
                <a:lnTo>
                  <a:pt x="5142" y="1161"/>
                </a:lnTo>
                <a:lnTo>
                  <a:pt x="5157" y="1152"/>
                </a:lnTo>
                <a:lnTo>
                  <a:pt x="5164" y="1138"/>
                </a:lnTo>
                <a:lnTo>
                  <a:pt x="5180" y="1131"/>
                </a:lnTo>
                <a:lnTo>
                  <a:pt x="5202" y="1116"/>
                </a:lnTo>
                <a:lnTo>
                  <a:pt x="5209" y="1100"/>
                </a:lnTo>
                <a:lnTo>
                  <a:pt x="5216" y="1094"/>
                </a:lnTo>
                <a:lnTo>
                  <a:pt x="5224" y="1078"/>
                </a:lnTo>
                <a:lnTo>
                  <a:pt x="5231" y="1071"/>
                </a:lnTo>
                <a:lnTo>
                  <a:pt x="5247" y="1071"/>
                </a:lnTo>
                <a:lnTo>
                  <a:pt x="5254" y="1071"/>
                </a:lnTo>
                <a:lnTo>
                  <a:pt x="5260" y="1071"/>
                </a:lnTo>
                <a:lnTo>
                  <a:pt x="5269" y="1071"/>
                </a:lnTo>
                <a:lnTo>
                  <a:pt x="5283" y="1078"/>
                </a:lnTo>
                <a:lnTo>
                  <a:pt x="5298" y="1087"/>
                </a:lnTo>
                <a:lnTo>
                  <a:pt x="5290" y="1094"/>
                </a:lnTo>
                <a:lnTo>
                  <a:pt x="5290" y="1100"/>
                </a:lnTo>
                <a:lnTo>
                  <a:pt x="5290" y="1109"/>
                </a:lnTo>
                <a:lnTo>
                  <a:pt x="5283" y="1116"/>
                </a:lnTo>
                <a:lnTo>
                  <a:pt x="5290" y="1116"/>
                </a:lnTo>
                <a:lnTo>
                  <a:pt x="5298" y="1116"/>
                </a:lnTo>
                <a:lnTo>
                  <a:pt x="5305" y="1116"/>
                </a:lnTo>
                <a:lnTo>
                  <a:pt x="5312" y="1109"/>
                </a:lnTo>
                <a:lnTo>
                  <a:pt x="5320" y="1109"/>
                </a:lnTo>
                <a:lnTo>
                  <a:pt x="5327" y="1109"/>
                </a:lnTo>
                <a:lnTo>
                  <a:pt x="5334" y="1109"/>
                </a:lnTo>
                <a:lnTo>
                  <a:pt x="5343" y="1100"/>
                </a:lnTo>
                <a:lnTo>
                  <a:pt x="5343" y="1109"/>
                </a:lnTo>
                <a:lnTo>
                  <a:pt x="5350" y="1109"/>
                </a:lnTo>
                <a:lnTo>
                  <a:pt x="5357" y="1123"/>
                </a:lnTo>
                <a:lnTo>
                  <a:pt x="5357" y="1131"/>
                </a:lnTo>
                <a:lnTo>
                  <a:pt x="5357" y="1138"/>
                </a:lnTo>
                <a:lnTo>
                  <a:pt x="5357" y="1145"/>
                </a:lnTo>
                <a:lnTo>
                  <a:pt x="5357" y="1152"/>
                </a:lnTo>
                <a:lnTo>
                  <a:pt x="5350" y="1152"/>
                </a:lnTo>
                <a:lnTo>
                  <a:pt x="5343" y="1152"/>
                </a:lnTo>
                <a:lnTo>
                  <a:pt x="5350" y="1138"/>
                </a:lnTo>
                <a:lnTo>
                  <a:pt x="5327" y="1145"/>
                </a:lnTo>
                <a:lnTo>
                  <a:pt x="5320" y="1152"/>
                </a:lnTo>
                <a:lnTo>
                  <a:pt x="5312" y="1152"/>
                </a:lnTo>
                <a:lnTo>
                  <a:pt x="5305" y="1152"/>
                </a:lnTo>
                <a:lnTo>
                  <a:pt x="5305" y="1145"/>
                </a:lnTo>
                <a:lnTo>
                  <a:pt x="5298" y="1145"/>
                </a:lnTo>
                <a:lnTo>
                  <a:pt x="5290" y="1138"/>
                </a:lnTo>
                <a:lnTo>
                  <a:pt x="5283" y="1131"/>
                </a:lnTo>
                <a:lnTo>
                  <a:pt x="5276" y="1131"/>
                </a:lnTo>
                <a:lnTo>
                  <a:pt x="5269" y="1131"/>
                </a:lnTo>
                <a:lnTo>
                  <a:pt x="5269" y="1138"/>
                </a:lnTo>
                <a:lnTo>
                  <a:pt x="5260" y="1138"/>
                </a:lnTo>
                <a:lnTo>
                  <a:pt x="5260" y="1145"/>
                </a:lnTo>
                <a:lnTo>
                  <a:pt x="5269" y="1145"/>
                </a:lnTo>
                <a:lnTo>
                  <a:pt x="5269" y="1152"/>
                </a:lnTo>
                <a:lnTo>
                  <a:pt x="5269" y="1161"/>
                </a:lnTo>
                <a:lnTo>
                  <a:pt x="5269" y="1167"/>
                </a:lnTo>
                <a:lnTo>
                  <a:pt x="5269" y="1174"/>
                </a:lnTo>
                <a:lnTo>
                  <a:pt x="5269" y="1183"/>
                </a:lnTo>
                <a:lnTo>
                  <a:pt x="5269" y="1190"/>
                </a:lnTo>
                <a:lnTo>
                  <a:pt x="5276" y="1190"/>
                </a:lnTo>
                <a:lnTo>
                  <a:pt x="5276" y="1197"/>
                </a:lnTo>
                <a:lnTo>
                  <a:pt x="5276" y="1205"/>
                </a:lnTo>
                <a:lnTo>
                  <a:pt x="5276" y="1212"/>
                </a:lnTo>
                <a:lnTo>
                  <a:pt x="5283" y="1219"/>
                </a:lnTo>
                <a:lnTo>
                  <a:pt x="5290" y="1219"/>
                </a:lnTo>
                <a:lnTo>
                  <a:pt x="5290" y="1226"/>
                </a:lnTo>
                <a:lnTo>
                  <a:pt x="5283" y="1226"/>
                </a:lnTo>
                <a:lnTo>
                  <a:pt x="5290" y="1234"/>
                </a:lnTo>
                <a:lnTo>
                  <a:pt x="5298" y="1241"/>
                </a:lnTo>
                <a:lnTo>
                  <a:pt x="5298" y="1248"/>
                </a:lnTo>
                <a:lnTo>
                  <a:pt x="5298" y="1257"/>
                </a:lnTo>
                <a:lnTo>
                  <a:pt x="5298" y="1264"/>
                </a:lnTo>
                <a:lnTo>
                  <a:pt x="5298" y="1270"/>
                </a:lnTo>
                <a:lnTo>
                  <a:pt x="5298" y="1279"/>
                </a:lnTo>
                <a:lnTo>
                  <a:pt x="5290" y="1279"/>
                </a:lnTo>
                <a:lnTo>
                  <a:pt x="5283" y="1279"/>
                </a:lnTo>
                <a:lnTo>
                  <a:pt x="5283" y="1270"/>
                </a:lnTo>
                <a:lnTo>
                  <a:pt x="5276" y="1270"/>
                </a:lnTo>
                <a:lnTo>
                  <a:pt x="5276" y="1264"/>
                </a:lnTo>
                <a:lnTo>
                  <a:pt x="5276" y="1257"/>
                </a:lnTo>
                <a:lnTo>
                  <a:pt x="5269" y="1248"/>
                </a:lnTo>
                <a:lnTo>
                  <a:pt x="5269" y="1241"/>
                </a:lnTo>
                <a:lnTo>
                  <a:pt x="5260" y="1241"/>
                </a:lnTo>
                <a:lnTo>
                  <a:pt x="5254" y="1248"/>
                </a:lnTo>
                <a:lnTo>
                  <a:pt x="5247" y="1257"/>
                </a:lnTo>
                <a:lnTo>
                  <a:pt x="5254" y="1264"/>
                </a:lnTo>
                <a:lnTo>
                  <a:pt x="5247" y="1264"/>
                </a:lnTo>
                <a:lnTo>
                  <a:pt x="5247" y="1257"/>
                </a:lnTo>
                <a:lnTo>
                  <a:pt x="5247" y="1248"/>
                </a:lnTo>
                <a:lnTo>
                  <a:pt x="5247" y="1241"/>
                </a:lnTo>
                <a:lnTo>
                  <a:pt x="5247" y="1234"/>
                </a:lnTo>
                <a:lnTo>
                  <a:pt x="5247" y="1226"/>
                </a:lnTo>
                <a:lnTo>
                  <a:pt x="5247" y="1219"/>
                </a:lnTo>
                <a:lnTo>
                  <a:pt x="5254" y="1219"/>
                </a:lnTo>
                <a:lnTo>
                  <a:pt x="5254" y="1212"/>
                </a:lnTo>
                <a:lnTo>
                  <a:pt x="5254" y="1205"/>
                </a:lnTo>
                <a:lnTo>
                  <a:pt x="5254" y="1190"/>
                </a:lnTo>
                <a:lnTo>
                  <a:pt x="5254" y="1183"/>
                </a:lnTo>
                <a:lnTo>
                  <a:pt x="5254" y="1174"/>
                </a:lnTo>
                <a:lnTo>
                  <a:pt x="5247" y="1167"/>
                </a:lnTo>
                <a:lnTo>
                  <a:pt x="5238" y="1167"/>
                </a:lnTo>
                <a:lnTo>
                  <a:pt x="5231" y="1167"/>
                </a:lnTo>
                <a:lnTo>
                  <a:pt x="5224" y="1167"/>
                </a:lnTo>
                <a:lnTo>
                  <a:pt x="5216" y="1167"/>
                </a:lnTo>
                <a:lnTo>
                  <a:pt x="5209" y="1174"/>
                </a:lnTo>
                <a:lnTo>
                  <a:pt x="5202" y="1167"/>
                </a:lnTo>
                <a:lnTo>
                  <a:pt x="5193" y="1161"/>
                </a:lnTo>
                <a:lnTo>
                  <a:pt x="5187" y="1161"/>
                </a:lnTo>
                <a:lnTo>
                  <a:pt x="5180" y="1161"/>
                </a:lnTo>
                <a:lnTo>
                  <a:pt x="5171" y="1161"/>
                </a:lnTo>
                <a:lnTo>
                  <a:pt x="5164" y="1161"/>
                </a:lnTo>
                <a:lnTo>
                  <a:pt x="5164" y="1167"/>
                </a:lnTo>
                <a:lnTo>
                  <a:pt x="5171" y="1174"/>
                </a:lnTo>
                <a:lnTo>
                  <a:pt x="5171" y="1183"/>
                </a:lnTo>
                <a:lnTo>
                  <a:pt x="5180" y="1183"/>
                </a:lnTo>
                <a:lnTo>
                  <a:pt x="5187" y="1183"/>
                </a:lnTo>
                <a:lnTo>
                  <a:pt x="5187" y="1190"/>
                </a:lnTo>
                <a:lnTo>
                  <a:pt x="5180" y="1190"/>
                </a:lnTo>
                <a:lnTo>
                  <a:pt x="5180" y="1197"/>
                </a:lnTo>
                <a:lnTo>
                  <a:pt x="5171" y="1205"/>
                </a:lnTo>
                <a:lnTo>
                  <a:pt x="5164" y="1205"/>
                </a:lnTo>
                <a:lnTo>
                  <a:pt x="5157" y="1205"/>
                </a:lnTo>
                <a:lnTo>
                  <a:pt x="5151" y="1212"/>
                </a:lnTo>
                <a:lnTo>
                  <a:pt x="5142" y="1212"/>
                </a:lnTo>
                <a:lnTo>
                  <a:pt x="5128" y="1219"/>
                </a:lnTo>
                <a:lnTo>
                  <a:pt x="5120" y="1226"/>
                </a:lnTo>
                <a:lnTo>
                  <a:pt x="5097" y="1248"/>
                </a:lnTo>
                <a:lnTo>
                  <a:pt x="5090" y="1257"/>
                </a:lnTo>
                <a:lnTo>
                  <a:pt x="5075" y="1257"/>
                </a:lnTo>
                <a:lnTo>
                  <a:pt x="5075" y="1264"/>
                </a:lnTo>
                <a:lnTo>
                  <a:pt x="5068" y="1270"/>
                </a:lnTo>
                <a:lnTo>
                  <a:pt x="5061" y="1279"/>
                </a:lnTo>
                <a:lnTo>
                  <a:pt x="5046" y="1286"/>
                </a:lnTo>
                <a:lnTo>
                  <a:pt x="5039" y="1293"/>
                </a:lnTo>
                <a:lnTo>
                  <a:pt x="5032" y="1293"/>
                </a:lnTo>
                <a:lnTo>
                  <a:pt x="5023" y="1301"/>
                </a:lnTo>
                <a:lnTo>
                  <a:pt x="5017" y="1301"/>
                </a:lnTo>
                <a:lnTo>
                  <a:pt x="5010" y="1308"/>
                </a:lnTo>
                <a:lnTo>
                  <a:pt x="5001" y="1315"/>
                </a:lnTo>
                <a:lnTo>
                  <a:pt x="5001" y="1322"/>
                </a:lnTo>
                <a:lnTo>
                  <a:pt x="4994" y="1322"/>
                </a:lnTo>
                <a:lnTo>
                  <a:pt x="4987" y="1322"/>
                </a:lnTo>
                <a:lnTo>
                  <a:pt x="4987" y="1331"/>
                </a:lnTo>
                <a:lnTo>
                  <a:pt x="4979" y="1331"/>
                </a:lnTo>
                <a:lnTo>
                  <a:pt x="4972" y="1331"/>
                </a:lnTo>
                <a:lnTo>
                  <a:pt x="4965" y="1337"/>
                </a:lnTo>
                <a:lnTo>
                  <a:pt x="4950" y="1353"/>
                </a:lnTo>
                <a:lnTo>
                  <a:pt x="4936" y="1360"/>
                </a:lnTo>
                <a:lnTo>
                  <a:pt x="4927" y="1375"/>
                </a:lnTo>
                <a:lnTo>
                  <a:pt x="4920" y="1375"/>
                </a:lnTo>
                <a:lnTo>
                  <a:pt x="4914" y="1375"/>
                </a:lnTo>
                <a:lnTo>
                  <a:pt x="4905" y="1375"/>
                </a:lnTo>
                <a:lnTo>
                  <a:pt x="4898" y="1382"/>
                </a:lnTo>
                <a:lnTo>
                  <a:pt x="4891" y="1396"/>
                </a:lnTo>
                <a:lnTo>
                  <a:pt x="4883" y="1396"/>
                </a:lnTo>
                <a:close/>
                <a:moveTo>
                  <a:pt x="4898" y="1633"/>
                </a:moveTo>
                <a:lnTo>
                  <a:pt x="4891" y="1633"/>
                </a:lnTo>
                <a:lnTo>
                  <a:pt x="4891" y="1626"/>
                </a:lnTo>
                <a:lnTo>
                  <a:pt x="4898" y="1619"/>
                </a:lnTo>
                <a:lnTo>
                  <a:pt x="4898" y="1610"/>
                </a:lnTo>
                <a:lnTo>
                  <a:pt x="4905" y="1610"/>
                </a:lnTo>
                <a:lnTo>
                  <a:pt x="4914" y="1610"/>
                </a:lnTo>
                <a:lnTo>
                  <a:pt x="4920" y="1610"/>
                </a:lnTo>
                <a:lnTo>
                  <a:pt x="4927" y="1619"/>
                </a:lnTo>
                <a:lnTo>
                  <a:pt x="4936" y="1619"/>
                </a:lnTo>
                <a:lnTo>
                  <a:pt x="4943" y="1619"/>
                </a:lnTo>
                <a:lnTo>
                  <a:pt x="4943" y="1626"/>
                </a:lnTo>
                <a:lnTo>
                  <a:pt x="4936" y="1626"/>
                </a:lnTo>
                <a:lnTo>
                  <a:pt x="4927" y="1626"/>
                </a:lnTo>
                <a:lnTo>
                  <a:pt x="4920" y="1619"/>
                </a:lnTo>
                <a:lnTo>
                  <a:pt x="4914" y="1619"/>
                </a:lnTo>
                <a:lnTo>
                  <a:pt x="4905" y="1626"/>
                </a:lnTo>
                <a:lnTo>
                  <a:pt x="4898" y="1633"/>
                </a:lnTo>
                <a:close/>
                <a:moveTo>
                  <a:pt x="4943" y="1684"/>
                </a:moveTo>
                <a:lnTo>
                  <a:pt x="4936" y="1693"/>
                </a:lnTo>
                <a:lnTo>
                  <a:pt x="4927" y="1693"/>
                </a:lnTo>
                <a:lnTo>
                  <a:pt x="4914" y="1693"/>
                </a:lnTo>
                <a:lnTo>
                  <a:pt x="4920" y="1684"/>
                </a:lnTo>
                <a:lnTo>
                  <a:pt x="4927" y="1677"/>
                </a:lnTo>
                <a:lnTo>
                  <a:pt x="4936" y="1677"/>
                </a:lnTo>
                <a:lnTo>
                  <a:pt x="4943" y="1684"/>
                </a:lnTo>
                <a:close/>
                <a:moveTo>
                  <a:pt x="4943" y="1892"/>
                </a:moveTo>
                <a:lnTo>
                  <a:pt x="4927" y="1899"/>
                </a:lnTo>
                <a:lnTo>
                  <a:pt x="4920" y="1899"/>
                </a:lnTo>
                <a:lnTo>
                  <a:pt x="4914" y="1899"/>
                </a:lnTo>
                <a:lnTo>
                  <a:pt x="4914" y="1892"/>
                </a:lnTo>
                <a:lnTo>
                  <a:pt x="4920" y="1892"/>
                </a:lnTo>
                <a:lnTo>
                  <a:pt x="4927" y="1892"/>
                </a:lnTo>
                <a:lnTo>
                  <a:pt x="4936" y="1892"/>
                </a:lnTo>
                <a:lnTo>
                  <a:pt x="4943" y="1892"/>
                </a:lnTo>
                <a:lnTo>
                  <a:pt x="4950" y="1883"/>
                </a:lnTo>
                <a:lnTo>
                  <a:pt x="4958" y="1883"/>
                </a:lnTo>
                <a:lnTo>
                  <a:pt x="4965" y="1883"/>
                </a:lnTo>
                <a:lnTo>
                  <a:pt x="4972" y="1883"/>
                </a:lnTo>
                <a:lnTo>
                  <a:pt x="4979" y="1883"/>
                </a:lnTo>
                <a:lnTo>
                  <a:pt x="4994" y="1876"/>
                </a:lnTo>
                <a:lnTo>
                  <a:pt x="5017" y="1876"/>
                </a:lnTo>
                <a:lnTo>
                  <a:pt x="5017" y="1883"/>
                </a:lnTo>
                <a:lnTo>
                  <a:pt x="5010" y="1883"/>
                </a:lnTo>
                <a:lnTo>
                  <a:pt x="4994" y="1883"/>
                </a:lnTo>
                <a:lnTo>
                  <a:pt x="4987" y="1883"/>
                </a:lnTo>
                <a:lnTo>
                  <a:pt x="4987" y="1892"/>
                </a:lnTo>
                <a:lnTo>
                  <a:pt x="4979" y="1892"/>
                </a:lnTo>
                <a:lnTo>
                  <a:pt x="4972" y="1892"/>
                </a:lnTo>
                <a:lnTo>
                  <a:pt x="4958" y="1892"/>
                </a:lnTo>
                <a:lnTo>
                  <a:pt x="4950" y="1892"/>
                </a:lnTo>
                <a:lnTo>
                  <a:pt x="4943" y="1892"/>
                </a:lnTo>
                <a:close/>
                <a:moveTo>
                  <a:pt x="5017" y="2350"/>
                </a:moveTo>
                <a:lnTo>
                  <a:pt x="5010" y="2350"/>
                </a:lnTo>
                <a:lnTo>
                  <a:pt x="5001" y="2350"/>
                </a:lnTo>
                <a:lnTo>
                  <a:pt x="4994" y="2350"/>
                </a:lnTo>
                <a:lnTo>
                  <a:pt x="5001" y="2342"/>
                </a:lnTo>
                <a:lnTo>
                  <a:pt x="5010" y="2342"/>
                </a:lnTo>
                <a:lnTo>
                  <a:pt x="5017" y="2350"/>
                </a:lnTo>
                <a:close/>
                <a:moveTo>
                  <a:pt x="5046" y="2460"/>
                </a:moveTo>
                <a:lnTo>
                  <a:pt x="5032" y="2460"/>
                </a:lnTo>
                <a:lnTo>
                  <a:pt x="5023" y="2460"/>
                </a:lnTo>
                <a:lnTo>
                  <a:pt x="5017" y="2467"/>
                </a:lnTo>
                <a:lnTo>
                  <a:pt x="5001" y="2467"/>
                </a:lnTo>
                <a:lnTo>
                  <a:pt x="4987" y="2467"/>
                </a:lnTo>
                <a:lnTo>
                  <a:pt x="4972" y="2476"/>
                </a:lnTo>
                <a:lnTo>
                  <a:pt x="4965" y="2476"/>
                </a:lnTo>
                <a:lnTo>
                  <a:pt x="4958" y="2476"/>
                </a:lnTo>
                <a:lnTo>
                  <a:pt x="4950" y="2467"/>
                </a:lnTo>
                <a:lnTo>
                  <a:pt x="4979" y="2460"/>
                </a:lnTo>
                <a:lnTo>
                  <a:pt x="4994" y="2460"/>
                </a:lnTo>
                <a:lnTo>
                  <a:pt x="5010" y="2460"/>
                </a:lnTo>
                <a:lnTo>
                  <a:pt x="5023" y="2453"/>
                </a:lnTo>
                <a:lnTo>
                  <a:pt x="5039" y="2453"/>
                </a:lnTo>
                <a:lnTo>
                  <a:pt x="5054" y="2460"/>
                </a:lnTo>
                <a:lnTo>
                  <a:pt x="5046" y="2460"/>
                </a:lnTo>
                <a:close/>
                <a:moveTo>
                  <a:pt x="5075" y="1876"/>
                </a:moveTo>
                <a:lnTo>
                  <a:pt x="5075" y="1883"/>
                </a:lnTo>
                <a:lnTo>
                  <a:pt x="5068" y="1883"/>
                </a:lnTo>
                <a:lnTo>
                  <a:pt x="5068" y="1876"/>
                </a:lnTo>
                <a:lnTo>
                  <a:pt x="5068" y="1870"/>
                </a:lnTo>
                <a:lnTo>
                  <a:pt x="5075" y="1870"/>
                </a:lnTo>
                <a:lnTo>
                  <a:pt x="5075" y="1876"/>
                </a:lnTo>
                <a:close/>
                <a:moveTo>
                  <a:pt x="5106" y="2476"/>
                </a:moveTo>
                <a:lnTo>
                  <a:pt x="5097" y="2476"/>
                </a:lnTo>
                <a:lnTo>
                  <a:pt x="5090" y="2467"/>
                </a:lnTo>
                <a:lnTo>
                  <a:pt x="5097" y="2460"/>
                </a:lnTo>
                <a:lnTo>
                  <a:pt x="5097" y="2467"/>
                </a:lnTo>
                <a:lnTo>
                  <a:pt x="5106" y="2467"/>
                </a:lnTo>
                <a:lnTo>
                  <a:pt x="5113" y="2476"/>
                </a:lnTo>
                <a:lnTo>
                  <a:pt x="5106" y="2476"/>
                </a:lnTo>
                <a:close/>
                <a:moveTo>
                  <a:pt x="5113" y="1767"/>
                </a:moveTo>
                <a:lnTo>
                  <a:pt x="5090" y="1767"/>
                </a:lnTo>
                <a:lnTo>
                  <a:pt x="5061" y="1767"/>
                </a:lnTo>
                <a:lnTo>
                  <a:pt x="5061" y="1758"/>
                </a:lnTo>
                <a:lnTo>
                  <a:pt x="5068" y="1758"/>
                </a:lnTo>
                <a:lnTo>
                  <a:pt x="5128" y="1744"/>
                </a:lnTo>
                <a:lnTo>
                  <a:pt x="5180" y="1722"/>
                </a:lnTo>
                <a:lnTo>
                  <a:pt x="5238" y="1706"/>
                </a:lnTo>
                <a:lnTo>
                  <a:pt x="5298" y="1700"/>
                </a:lnTo>
                <a:lnTo>
                  <a:pt x="5305" y="1700"/>
                </a:lnTo>
                <a:lnTo>
                  <a:pt x="5312" y="1700"/>
                </a:lnTo>
                <a:lnTo>
                  <a:pt x="5312" y="1693"/>
                </a:lnTo>
                <a:lnTo>
                  <a:pt x="5320" y="1693"/>
                </a:lnTo>
                <a:lnTo>
                  <a:pt x="5327" y="1693"/>
                </a:lnTo>
                <a:lnTo>
                  <a:pt x="5327" y="1684"/>
                </a:lnTo>
                <a:lnTo>
                  <a:pt x="5334" y="1684"/>
                </a:lnTo>
                <a:lnTo>
                  <a:pt x="5343" y="1693"/>
                </a:lnTo>
                <a:lnTo>
                  <a:pt x="5334" y="1700"/>
                </a:lnTo>
                <a:lnTo>
                  <a:pt x="5327" y="1706"/>
                </a:lnTo>
                <a:lnTo>
                  <a:pt x="5320" y="1706"/>
                </a:lnTo>
                <a:lnTo>
                  <a:pt x="5312" y="1713"/>
                </a:lnTo>
                <a:lnTo>
                  <a:pt x="5305" y="1722"/>
                </a:lnTo>
                <a:lnTo>
                  <a:pt x="5298" y="1722"/>
                </a:lnTo>
                <a:lnTo>
                  <a:pt x="5290" y="1722"/>
                </a:lnTo>
                <a:lnTo>
                  <a:pt x="5290" y="1729"/>
                </a:lnTo>
                <a:lnTo>
                  <a:pt x="5283" y="1729"/>
                </a:lnTo>
                <a:lnTo>
                  <a:pt x="5276" y="1729"/>
                </a:lnTo>
                <a:lnTo>
                  <a:pt x="5276" y="1736"/>
                </a:lnTo>
                <a:lnTo>
                  <a:pt x="5269" y="1729"/>
                </a:lnTo>
                <a:lnTo>
                  <a:pt x="5260" y="1729"/>
                </a:lnTo>
                <a:lnTo>
                  <a:pt x="5209" y="1744"/>
                </a:lnTo>
                <a:lnTo>
                  <a:pt x="5187" y="1751"/>
                </a:lnTo>
                <a:lnTo>
                  <a:pt x="5164" y="1758"/>
                </a:lnTo>
                <a:lnTo>
                  <a:pt x="5135" y="1767"/>
                </a:lnTo>
                <a:lnTo>
                  <a:pt x="5113" y="1767"/>
                </a:lnTo>
                <a:close/>
                <a:moveTo>
                  <a:pt x="5135" y="2742"/>
                </a:moveTo>
                <a:lnTo>
                  <a:pt x="5128" y="2742"/>
                </a:lnTo>
                <a:lnTo>
                  <a:pt x="5128" y="2733"/>
                </a:lnTo>
                <a:lnTo>
                  <a:pt x="5135" y="2733"/>
                </a:lnTo>
                <a:lnTo>
                  <a:pt x="5135" y="2742"/>
                </a:lnTo>
                <a:close/>
                <a:moveTo>
                  <a:pt x="5128" y="1863"/>
                </a:moveTo>
                <a:lnTo>
                  <a:pt x="5128" y="1854"/>
                </a:lnTo>
                <a:lnTo>
                  <a:pt x="5157" y="1847"/>
                </a:lnTo>
                <a:lnTo>
                  <a:pt x="5180" y="1840"/>
                </a:lnTo>
                <a:lnTo>
                  <a:pt x="5209" y="1832"/>
                </a:lnTo>
                <a:lnTo>
                  <a:pt x="5247" y="1825"/>
                </a:lnTo>
                <a:lnTo>
                  <a:pt x="5305" y="1809"/>
                </a:lnTo>
                <a:lnTo>
                  <a:pt x="5327" y="1809"/>
                </a:lnTo>
                <a:lnTo>
                  <a:pt x="5357" y="1803"/>
                </a:lnTo>
                <a:lnTo>
                  <a:pt x="5365" y="1803"/>
                </a:lnTo>
                <a:lnTo>
                  <a:pt x="5372" y="1803"/>
                </a:lnTo>
                <a:lnTo>
                  <a:pt x="5372" y="1809"/>
                </a:lnTo>
                <a:lnTo>
                  <a:pt x="5365" y="1818"/>
                </a:lnTo>
                <a:lnTo>
                  <a:pt x="5357" y="1825"/>
                </a:lnTo>
                <a:lnTo>
                  <a:pt x="5334" y="1832"/>
                </a:lnTo>
                <a:lnTo>
                  <a:pt x="5305" y="1840"/>
                </a:lnTo>
                <a:lnTo>
                  <a:pt x="5276" y="1840"/>
                </a:lnTo>
                <a:lnTo>
                  <a:pt x="5247" y="1847"/>
                </a:lnTo>
                <a:lnTo>
                  <a:pt x="5187" y="1854"/>
                </a:lnTo>
                <a:lnTo>
                  <a:pt x="5128" y="1863"/>
                </a:lnTo>
                <a:close/>
                <a:moveTo>
                  <a:pt x="5187" y="1943"/>
                </a:moveTo>
                <a:lnTo>
                  <a:pt x="5180" y="1928"/>
                </a:lnTo>
                <a:lnTo>
                  <a:pt x="5238" y="1914"/>
                </a:lnTo>
                <a:lnTo>
                  <a:pt x="5298" y="1899"/>
                </a:lnTo>
                <a:lnTo>
                  <a:pt x="5327" y="1892"/>
                </a:lnTo>
                <a:lnTo>
                  <a:pt x="5357" y="1883"/>
                </a:lnTo>
                <a:lnTo>
                  <a:pt x="5386" y="1883"/>
                </a:lnTo>
                <a:lnTo>
                  <a:pt x="5423" y="1883"/>
                </a:lnTo>
                <a:lnTo>
                  <a:pt x="5423" y="1892"/>
                </a:lnTo>
                <a:lnTo>
                  <a:pt x="5417" y="1892"/>
                </a:lnTo>
                <a:lnTo>
                  <a:pt x="5401" y="1892"/>
                </a:lnTo>
                <a:lnTo>
                  <a:pt x="5394" y="1899"/>
                </a:lnTo>
                <a:lnTo>
                  <a:pt x="5386" y="1899"/>
                </a:lnTo>
                <a:lnTo>
                  <a:pt x="5379" y="1906"/>
                </a:lnTo>
                <a:lnTo>
                  <a:pt x="5365" y="1906"/>
                </a:lnTo>
                <a:lnTo>
                  <a:pt x="5350" y="1906"/>
                </a:lnTo>
                <a:lnTo>
                  <a:pt x="5327" y="1914"/>
                </a:lnTo>
                <a:lnTo>
                  <a:pt x="5320" y="1914"/>
                </a:lnTo>
                <a:lnTo>
                  <a:pt x="5305" y="1921"/>
                </a:lnTo>
                <a:lnTo>
                  <a:pt x="5276" y="1921"/>
                </a:lnTo>
                <a:lnTo>
                  <a:pt x="5247" y="1928"/>
                </a:lnTo>
                <a:lnTo>
                  <a:pt x="5216" y="1937"/>
                </a:lnTo>
                <a:lnTo>
                  <a:pt x="5187" y="1943"/>
                </a:lnTo>
                <a:close/>
                <a:moveTo>
                  <a:pt x="5247" y="2822"/>
                </a:moveTo>
                <a:lnTo>
                  <a:pt x="5247" y="2829"/>
                </a:lnTo>
                <a:lnTo>
                  <a:pt x="5247" y="2838"/>
                </a:lnTo>
                <a:lnTo>
                  <a:pt x="5238" y="2838"/>
                </a:lnTo>
                <a:lnTo>
                  <a:pt x="5231" y="2838"/>
                </a:lnTo>
                <a:lnTo>
                  <a:pt x="5231" y="2829"/>
                </a:lnTo>
                <a:lnTo>
                  <a:pt x="5231" y="2822"/>
                </a:lnTo>
                <a:lnTo>
                  <a:pt x="5238" y="2816"/>
                </a:lnTo>
                <a:lnTo>
                  <a:pt x="5247" y="2816"/>
                </a:lnTo>
                <a:lnTo>
                  <a:pt x="5247" y="2822"/>
                </a:lnTo>
                <a:close/>
                <a:moveTo>
                  <a:pt x="5247" y="2106"/>
                </a:moveTo>
                <a:lnTo>
                  <a:pt x="5238" y="2106"/>
                </a:lnTo>
                <a:lnTo>
                  <a:pt x="5231" y="2113"/>
                </a:lnTo>
                <a:lnTo>
                  <a:pt x="5224" y="2113"/>
                </a:lnTo>
                <a:lnTo>
                  <a:pt x="5216" y="2113"/>
                </a:lnTo>
                <a:lnTo>
                  <a:pt x="5224" y="2106"/>
                </a:lnTo>
                <a:lnTo>
                  <a:pt x="5231" y="2098"/>
                </a:lnTo>
                <a:lnTo>
                  <a:pt x="5238" y="2098"/>
                </a:lnTo>
                <a:lnTo>
                  <a:pt x="5247" y="2098"/>
                </a:lnTo>
                <a:lnTo>
                  <a:pt x="5247" y="2106"/>
                </a:lnTo>
                <a:close/>
                <a:moveTo>
                  <a:pt x="5276" y="2143"/>
                </a:moveTo>
                <a:lnTo>
                  <a:pt x="5276" y="2149"/>
                </a:lnTo>
                <a:lnTo>
                  <a:pt x="5269" y="2143"/>
                </a:lnTo>
                <a:lnTo>
                  <a:pt x="5276" y="2143"/>
                </a:lnTo>
                <a:close/>
                <a:moveTo>
                  <a:pt x="5283" y="2778"/>
                </a:moveTo>
                <a:lnTo>
                  <a:pt x="5276" y="2793"/>
                </a:lnTo>
                <a:lnTo>
                  <a:pt x="5276" y="2800"/>
                </a:lnTo>
                <a:lnTo>
                  <a:pt x="5276" y="2807"/>
                </a:lnTo>
                <a:lnTo>
                  <a:pt x="5283" y="2816"/>
                </a:lnTo>
                <a:lnTo>
                  <a:pt x="5254" y="2816"/>
                </a:lnTo>
                <a:lnTo>
                  <a:pt x="5260" y="2807"/>
                </a:lnTo>
                <a:lnTo>
                  <a:pt x="5260" y="2800"/>
                </a:lnTo>
                <a:lnTo>
                  <a:pt x="5269" y="2793"/>
                </a:lnTo>
                <a:lnTo>
                  <a:pt x="5269" y="2785"/>
                </a:lnTo>
                <a:lnTo>
                  <a:pt x="5276" y="2778"/>
                </a:lnTo>
                <a:lnTo>
                  <a:pt x="5276" y="2771"/>
                </a:lnTo>
                <a:lnTo>
                  <a:pt x="5283" y="2771"/>
                </a:lnTo>
                <a:lnTo>
                  <a:pt x="5283" y="2778"/>
                </a:lnTo>
                <a:close/>
                <a:moveTo>
                  <a:pt x="5283" y="2165"/>
                </a:moveTo>
                <a:lnTo>
                  <a:pt x="5276" y="2165"/>
                </a:lnTo>
                <a:lnTo>
                  <a:pt x="5276" y="2158"/>
                </a:lnTo>
                <a:lnTo>
                  <a:pt x="5283" y="2158"/>
                </a:lnTo>
                <a:lnTo>
                  <a:pt x="5283" y="2165"/>
                </a:lnTo>
                <a:close/>
                <a:moveTo>
                  <a:pt x="5660" y="2084"/>
                </a:moveTo>
                <a:lnTo>
                  <a:pt x="5667" y="2084"/>
                </a:lnTo>
                <a:lnTo>
                  <a:pt x="5676" y="2076"/>
                </a:lnTo>
                <a:lnTo>
                  <a:pt x="5676" y="2084"/>
                </a:lnTo>
                <a:lnTo>
                  <a:pt x="5676" y="2091"/>
                </a:lnTo>
                <a:lnTo>
                  <a:pt x="5667" y="2091"/>
                </a:lnTo>
                <a:lnTo>
                  <a:pt x="5660" y="2091"/>
                </a:lnTo>
                <a:lnTo>
                  <a:pt x="5660" y="2084"/>
                </a:lnTo>
                <a:close/>
                <a:moveTo>
                  <a:pt x="5616" y="2046"/>
                </a:moveTo>
                <a:lnTo>
                  <a:pt x="5623" y="2040"/>
                </a:lnTo>
                <a:lnTo>
                  <a:pt x="5631" y="2046"/>
                </a:lnTo>
                <a:lnTo>
                  <a:pt x="5638" y="2046"/>
                </a:lnTo>
                <a:lnTo>
                  <a:pt x="5638" y="2053"/>
                </a:lnTo>
                <a:lnTo>
                  <a:pt x="5631" y="2053"/>
                </a:lnTo>
                <a:lnTo>
                  <a:pt x="5623" y="2053"/>
                </a:lnTo>
                <a:lnTo>
                  <a:pt x="5616" y="2053"/>
                </a:lnTo>
                <a:lnTo>
                  <a:pt x="5609" y="2053"/>
                </a:lnTo>
                <a:lnTo>
                  <a:pt x="5616" y="2046"/>
                </a:lnTo>
                <a:close/>
                <a:moveTo>
                  <a:pt x="5593" y="2106"/>
                </a:moveTo>
                <a:lnTo>
                  <a:pt x="5593" y="2113"/>
                </a:lnTo>
                <a:lnTo>
                  <a:pt x="5587" y="2113"/>
                </a:lnTo>
                <a:lnTo>
                  <a:pt x="5580" y="2113"/>
                </a:lnTo>
                <a:lnTo>
                  <a:pt x="5593" y="2106"/>
                </a:lnTo>
                <a:close/>
                <a:moveTo>
                  <a:pt x="5305" y="2053"/>
                </a:moveTo>
                <a:lnTo>
                  <a:pt x="5305" y="2046"/>
                </a:lnTo>
                <a:lnTo>
                  <a:pt x="5357" y="2033"/>
                </a:lnTo>
                <a:lnTo>
                  <a:pt x="5417" y="2024"/>
                </a:lnTo>
                <a:lnTo>
                  <a:pt x="5468" y="2017"/>
                </a:lnTo>
                <a:lnTo>
                  <a:pt x="5520" y="2010"/>
                </a:lnTo>
                <a:lnTo>
                  <a:pt x="5527" y="2010"/>
                </a:lnTo>
                <a:lnTo>
                  <a:pt x="5535" y="2010"/>
                </a:lnTo>
                <a:lnTo>
                  <a:pt x="5535" y="2017"/>
                </a:lnTo>
                <a:lnTo>
                  <a:pt x="5504" y="2024"/>
                </a:lnTo>
                <a:lnTo>
                  <a:pt x="5484" y="2024"/>
                </a:lnTo>
                <a:lnTo>
                  <a:pt x="5453" y="2033"/>
                </a:lnTo>
                <a:lnTo>
                  <a:pt x="5423" y="2033"/>
                </a:lnTo>
                <a:lnTo>
                  <a:pt x="5372" y="2040"/>
                </a:lnTo>
                <a:lnTo>
                  <a:pt x="5343" y="2046"/>
                </a:lnTo>
                <a:lnTo>
                  <a:pt x="5312" y="2053"/>
                </a:lnTo>
                <a:lnTo>
                  <a:pt x="5305" y="2053"/>
                </a:lnTo>
                <a:close/>
                <a:moveTo>
                  <a:pt x="5350" y="2201"/>
                </a:moveTo>
                <a:lnTo>
                  <a:pt x="5350" y="2210"/>
                </a:lnTo>
                <a:lnTo>
                  <a:pt x="5343" y="2210"/>
                </a:lnTo>
                <a:lnTo>
                  <a:pt x="5343" y="2216"/>
                </a:lnTo>
                <a:lnTo>
                  <a:pt x="5334" y="2216"/>
                </a:lnTo>
                <a:lnTo>
                  <a:pt x="5334" y="2201"/>
                </a:lnTo>
                <a:lnTo>
                  <a:pt x="5334" y="2194"/>
                </a:lnTo>
                <a:lnTo>
                  <a:pt x="5334" y="2187"/>
                </a:lnTo>
                <a:lnTo>
                  <a:pt x="5343" y="2187"/>
                </a:lnTo>
                <a:lnTo>
                  <a:pt x="5343" y="2194"/>
                </a:lnTo>
                <a:lnTo>
                  <a:pt x="5350" y="2194"/>
                </a:lnTo>
                <a:lnTo>
                  <a:pt x="5350" y="2201"/>
                </a:lnTo>
                <a:close/>
                <a:moveTo>
                  <a:pt x="5401" y="2223"/>
                </a:moveTo>
                <a:lnTo>
                  <a:pt x="5401" y="2232"/>
                </a:lnTo>
                <a:lnTo>
                  <a:pt x="5401" y="2239"/>
                </a:lnTo>
                <a:lnTo>
                  <a:pt x="5394" y="2239"/>
                </a:lnTo>
                <a:lnTo>
                  <a:pt x="5394" y="2246"/>
                </a:lnTo>
                <a:lnTo>
                  <a:pt x="5386" y="2254"/>
                </a:lnTo>
                <a:lnTo>
                  <a:pt x="5379" y="2254"/>
                </a:lnTo>
                <a:lnTo>
                  <a:pt x="5372" y="2254"/>
                </a:lnTo>
                <a:lnTo>
                  <a:pt x="5372" y="2246"/>
                </a:lnTo>
                <a:lnTo>
                  <a:pt x="5365" y="2246"/>
                </a:lnTo>
                <a:lnTo>
                  <a:pt x="5372" y="2239"/>
                </a:lnTo>
                <a:lnTo>
                  <a:pt x="5372" y="2232"/>
                </a:lnTo>
                <a:lnTo>
                  <a:pt x="5372" y="2223"/>
                </a:lnTo>
                <a:lnTo>
                  <a:pt x="5379" y="2216"/>
                </a:lnTo>
                <a:lnTo>
                  <a:pt x="5379" y="2210"/>
                </a:lnTo>
                <a:lnTo>
                  <a:pt x="5386" y="2210"/>
                </a:lnTo>
                <a:lnTo>
                  <a:pt x="5386" y="2201"/>
                </a:lnTo>
                <a:lnTo>
                  <a:pt x="5394" y="2201"/>
                </a:lnTo>
                <a:lnTo>
                  <a:pt x="5401" y="2216"/>
                </a:lnTo>
                <a:lnTo>
                  <a:pt x="5401" y="2223"/>
                </a:lnTo>
                <a:close/>
                <a:moveTo>
                  <a:pt x="5394" y="2098"/>
                </a:moveTo>
                <a:lnTo>
                  <a:pt x="5365" y="2098"/>
                </a:lnTo>
                <a:lnTo>
                  <a:pt x="5357" y="2091"/>
                </a:lnTo>
                <a:lnTo>
                  <a:pt x="5386" y="2084"/>
                </a:lnTo>
                <a:lnTo>
                  <a:pt x="5408" y="2084"/>
                </a:lnTo>
                <a:lnTo>
                  <a:pt x="5439" y="2076"/>
                </a:lnTo>
                <a:lnTo>
                  <a:pt x="5461" y="2076"/>
                </a:lnTo>
                <a:lnTo>
                  <a:pt x="5520" y="2069"/>
                </a:lnTo>
                <a:lnTo>
                  <a:pt x="5542" y="2062"/>
                </a:lnTo>
                <a:lnTo>
                  <a:pt x="5571" y="2053"/>
                </a:lnTo>
                <a:lnTo>
                  <a:pt x="5580" y="2062"/>
                </a:lnTo>
                <a:lnTo>
                  <a:pt x="5527" y="2076"/>
                </a:lnTo>
                <a:lnTo>
                  <a:pt x="5497" y="2076"/>
                </a:lnTo>
                <a:lnTo>
                  <a:pt x="5475" y="2084"/>
                </a:lnTo>
                <a:lnTo>
                  <a:pt x="5446" y="2091"/>
                </a:lnTo>
                <a:lnTo>
                  <a:pt x="5423" y="2091"/>
                </a:lnTo>
                <a:lnTo>
                  <a:pt x="5394" y="2098"/>
                </a:lnTo>
                <a:close/>
                <a:moveTo>
                  <a:pt x="5439" y="2143"/>
                </a:moveTo>
                <a:lnTo>
                  <a:pt x="5408" y="2143"/>
                </a:lnTo>
                <a:lnTo>
                  <a:pt x="5423" y="2136"/>
                </a:lnTo>
                <a:lnTo>
                  <a:pt x="5439" y="2136"/>
                </a:lnTo>
                <a:lnTo>
                  <a:pt x="5468" y="2127"/>
                </a:lnTo>
                <a:lnTo>
                  <a:pt x="5535" y="2120"/>
                </a:lnTo>
                <a:lnTo>
                  <a:pt x="5549" y="2113"/>
                </a:lnTo>
                <a:lnTo>
                  <a:pt x="5557" y="2113"/>
                </a:lnTo>
                <a:lnTo>
                  <a:pt x="5535" y="2120"/>
                </a:lnTo>
                <a:lnTo>
                  <a:pt x="5504" y="2127"/>
                </a:lnTo>
                <a:lnTo>
                  <a:pt x="5468" y="2136"/>
                </a:lnTo>
                <a:lnTo>
                  <a:pt x="5439" y="2143"/>
                </a:lnTo>
                <a:close/>
                <a:moveTo>
                  <a:pt x="5473" y="2184"/>
                </a:moveTo>
                <a:lnTo>
                  <a:pt x="5468" y="2187"/>
                </a:lnTo>
                <a:lnTo>
                  <a:pt x="5453" y="2187"/>
                </a:lnTo>
                <a:lnTo>
                  <a:pt x="5473" y="2184"/>
                </a:lnTo>
                <a:lnTo>
                  <a:pt x="5484" y="2180"/>
                </a:lnTo>
                <a:lnTo>
                  <a:pt x="5513" y="2172"/>
                </a:lnTo>
                <a:lnTo>
                  <a:pt x="5535" y="2172"/>
                </a:lnTo>
                <a:lnTo>
                  <a:pt x="5549" y="2165"/>
                </a:lnTo>
                <a:lnTo>
                  <a:pt x="5593" y="2158"/>
                </a:lnTo>
                <a:lnTo>
                  <a:pt x="5616" y="2158"/>
                </a:lnTo>
                <a:lnTo>
                  <a:pt x="5631" y="2149"/>
                </a:lnTo>
                <a:lnTo>
                  <a:pt x="5654" y="2149"/>
                </a:lnTo>
                <a:lnTo>
                  <a:pt x="5660" y="2149"/>
                </a:lnTo>
                <a:lnTo>
                  <a:pt x="5676" y="2149"/>
                </a:lnTo>
                <a:lnTo>
                  <a:pt x="5667" y="2158"/>
                </a:lnTo>
                <a:lnTo>
                  <a:pt x="5616" y="2165"/>
                </a:lnTo>
                <a:lnTo>
                  <a:pt x="5564" y="2172"/>
                </a:lnTo>
                <a:lnTo>
                  <a:pt x="5504" y="2180"/>
                </a:lnTo>
                <a:lnTo>
                  <a:pt x="5473" y="2184"/>
                </a:lnTo>
                <a:close/>
                <a:moveTo>
                  <a:pt x="5484" y="2328"/>
                </a:moveTo>
                <a:lnTo>
                  <a:pt x="5475" y="2328"/>
                </a:lnTo>
                <a:lnTo>
                  <a:pt x="5475" y="2319"/>
                </a:lnTo>
                <a:lnTo>
                  <a:pt x="5484" y="2319"/>
                </a:lnTo>
                <a:lnTo>
                  <a:pt x="5490" y="2328"/>
                </a:lnTo>
                <a:lnTo>
                  <a:pt x="5484" y="2328"/>
                </a:lnTo>
                <a:close/>
                <a:moveTo>
                  <a:pt x="5513" y="2704"/>
                </a:moveTo>
                <a:lnTo>
                  <a:pt x="5504" y="2704"/>
                </a:lnTo>
                <a:lnTo>
                  <a:pt x="5497" y="2704"/>
                </a:lnTo>
                <a:lnTo>
                  <a:pt x="5490" y="2697"/>
                </a:lnTo>
                <a:lnTo>
                  <a:pt x="5497" y="2697"/>
                </a:lnTo>
                <a:lnTo>
                  <a:pt x="5504" y="2697"/>
                </a:lnTo>
                <a:lnTo>
                  <a:pt x="5513" y="2697"/>
                </a:lnTo>
                <a:lnTo>
                  <a:pt x="5513" y="2704"/>
                </a:lnTo>
                <a:close/>
                <a:moveTo>
                  <a:pt x="5571" y="2393"/>
                </a:moveTo>
                <a:lnTo>
                  <a:pt x="5564" y="2393"/>
                </a:lnTo>
                <a:lnTo>
                  <a:pt x="5564" y="2386"/>
                </a:lnTo>
                <a:lnTo>
                  <a:pt x="5564" y="2379"/>
                </a:lnTo>
                <a:lnTo>
                  <a:pt x="5571" y="2379"/>
                </a:lnTo>
                <a:lnTo>
                  <a:pt x="5571" y="2371"/>
                </a:lnTo>
                <a:lnTo>
                  <a:pt x="5580" y="2371"/>
                </a:lnTo>
                <a:lnTo>
                  <a:pt x="5580" y="2379"/>
                </a:lnTo>
                <a:lnTo>
                  <a:pt x="5580" y="2386"/>
                </a:lnTo>
                <a:lnTo>
                  <a:pt x="5580" y="2393"/>
                </a:lnTo>
                <a:lnTo>
                  <a:pt x="5571" y="2393"/>
                </a:lnTo>
                <a:close/>
                <a:moveTo>
                  <a:pt x="5600" y="2755"/>
                </a:moveTo>
                <a:lnTo>
                  <a:pt x="5600" y="2764"/>
                </a:lnTo>
                <a:lnTo>
                  <a:pt x="5593" y="2771"/>
                </a:lnTo>
                <a:lnTo>
                  <a:pt x="5587" y="2771"/>
                </a:lnTo>
                <a:lnTo>
                  <a:pt x="5580" y="2771"/>
                </a:lnTo>
                <a:lnTo>
                  <a:pt x="5580" y="2764"/>
                </a:lnTo>
                <a:lnTo>
                  <a:pt x="5580" y="2755"/>
                </a:lnTo>
                <a:lnTo>
                  <a:pt x="5587" y="2755"/>
                </a:lnTo>
                <a:lnTo>
                  <a:pt x="5593" y="2755"/>
                </a:lnTo>
                <a:lnTo>
                  <a:pt x="5600" y="2755"/>
                </a:lnTo>
                <a:close/>
                <a:moveTo>
                  <a:pt x="5557" y="2259"/>
                </a:moveTo>
                <a:lnTo>
                  <a:pt x="5557" y="2261"/>
                </a:lnTo>
                <a:lnTo>
                  <a:pt x="5549" y="2261"/>
                </a:lnTo>
                <a:lnTo>
                  <a:pt x="5557" y="2259"/>
                </a:lnTo>
                <a:lnTo>
                  <a:pt x="5564" y="2254"/>
                </a:lnTo>
                <a:lnTo>
                  <a:pt x="5571" y="2254"/>
                </a:lnTo>
                <a:lnTo>
                  <a:pt x="5580" y="2254"/>
                </a:lnTo>
                <a:lnTo>
                  <a:pt x="5593" y="2254"/>
                </a:lnTo>
                <a:lnTo>
                  <a:pt x="5600" y="2254"/>
                </a:lnTo>
                <a:lnTo>
                  <a:pt x="5557" y="2259"/>
                </a:lnTo>
                <a:close/>
                <a:moveTo>
                  <a:pt x="5616" y="2424"/>
                </a:moveTo>
                <a:lnTo>
                  <a:pt x="5600" y="2424"/>
                </a:lnTo>
                <a:lnTo>
                  <a:pt x="5609" y="2416"/>
                </a:lnTo>
                <a:lnTo>
                  <a:pt x="5609" y="2409"/>
                </a:lnTo>
                <a:lnTo>
                  <a:pt x="5616" y="2402"/>
                </a:lnTo>
                <a:lnTo>
                  <a:pt x="5616" y="2424"/>
                </a:lnTo>
                <a:close/>
                <a:moveTo>
                  <a:pt x="5698" y="2239"/>
                </a:moveTo>
                <a:lnTo>
                  <a:pt x="5676" y="2246"/>
                </a:lnTo>
                <a:lnTo>
                  <a:pt x="5660" y="2246"/>
                </a:lnTo>
                <a:lnTo>
                  <a:pt x="5654" y="2254"/>
                </a:lnTo>
                <a:lnTo>
                  <a:pt x="5638" y="2246"/>
                </a:lnTo>
                <a:lnTo>
                  <a:pt x="5623" y="2246"/>
                </a:lnTo>
                <a:lnTo>
                  <a:pt x="5654" y="2239"/>
                </a:lnTo>
                <a:lnTo>
                  <a:pt x="5676" y="2239"/>
                </a:lnTo>
                <a:lnTo>
                  <a:pt x="5690" y="2232"/>
                </a:lnTo>
                <a:lnTo>
                  <a:pt x="5698" y="2232"/>
                </a:lnTo>
                <a:lnTo>
                  <a:pt x="5712" y="2232"/>
                </a:lnTo>
                <a:lnTo>
                  <a:pt x="5727" y="2232"/>
                </a:lnTo>
                <a:lnTo>
                  <a:pt x="5698" y="2239"/>
                </a:lnTo>
                <a:close/>
              </a:path>
            </a:pathLst>
          </a:custGeom>
          <a:solidFill>
            <a:schemeClr val="tx2"/>
          </a:solidFill>
          <a:ln w="9525">
            <a:noFill/>
            <a:round/>
          </a:ln>
        </p:spPr>
        <p:txBody>
          <a:bodyPr anchor="ctr"/>
          <a:lstStyle/>
          <a:p>
            <a:pPr algn="ctr">
              <a:defRPr lang="ko-KR" altLang="en-US"/>
            </a:pPr>
            <a:endParaRPr lang="ko-KR" altLang="en-US"/>
          </a:p>
        </p:txBody>
      </p:sp>
      <p:sp>
        <p:nvSpPr>
          <p:cNvPr id="9" name="Freeform 500"/>
          <p:cNvSpPr>
            <a:spLocks noEditPoints="1"/>
          </p:cNvSpPr>
          <p:nvPr/>
        </p:nvSpPr>
        <p:spPr>
          <a:xfrm>
            <a:off x="7526337" y="500042"/>
            <a:ext cx="1617663" cy="1622425"/>
          </a:xfrm>
          <a:custGeom>
            <a:avLst/>
            <a:gdLst/>
            <a:ahLst/>
            <a:cxnLst>
              <a:cxn ang="0">
                <a:pos x="1015" y="440"/>
              </a:cxn>
              <a:cxn ang="0">
                <a:pos x="863" y="146"/>
              </a:cxn>
              <a:cxn ang="0">
                <a:pos x="562" y="3"/>
              </a:cxn>
              <a:cxn ang="0">
                <a:pos x="274" y="61"/>
              </a:cxn>
              <a:cxn ang="0">
                <a:pos x="48" y="301"/>
              </a:cxn>
              <a:cxn ang="0">
                <a:pos x="0" y="531"/>
              </a:cxn>
              <a:cxn ang="0">
                <a:pos x="95" y="805"/>
              </a:cxn>
              <a:cxn ang="0">
                <a:pos x="362" y="998"/>
              </a:cxn>
              <a:cxn ang="0">
                <a:pos x="660" y="998"/>
              </a:cxn>
              <a:cxn ang="0">
                <a:pos x="927" y="805"/>
              </a:cxn>
              <a:cxn ang="0">
                <a:pos x="664" y="531"/>
              </a:cxn>
              <a:cxn ang="0">
                <a:pos x="887" y="230"/>
              </a:cxn>
              <a:cxn ang="0">
                <a:pos x="971" y="440"/>
              </a:cxn>
              <a:cxn ang="0">
                <a:pos x="924" y="406"/>
              </a:cxn>
              <a:cxn ang="0">
                <a:pos x="833" y="230"/>
              </a:cxn>
              <a:cxn ang="0">
                <a:pos x="701" y="88"/>
              </a:cxn>
              <a:cxn ang="0">
                <a:pos x="748" y="162"/>
              </a:cxn>
              <a:cxn ang="0">
                <a:pos x="579" y="54"/>
              </a:cxn>
              <a:cxn ang="0">
                <a:pos x="731" y="261"/>
              </a:cxn>
              <a:cxn ang="0">
                <a:pos x="711" y="193"/>
              </a:cxn>
              <a:cxn ang="0">
                <a:pos x="579" y="237"/>
              </a:cxn>
              <a:cxn ang="0">
                <a:pos x="440" y="193"/>
              </a:cxn>
              <a:cxn ang="0">
                <a:pos x="271" y="162"/>
              </a:cxn>
              <a:cxn ang="0">
                <a:pos x="318" y="88"/>
              </a:cxn>
              <a:cxn ang="0">
                <a:pos x="396" y="237"/>
              </a:cxn>
              <a:cxn ang="0">
                <a:pos x="254" y="237"/>
              </a:cxn>
              <a:cxn ang="0">
                <a:pos x="312" y="240"/>
              </a:cxn>
              <a:cxn ang="0">
                <a:pos x="58" y="447"/>
              </a:cxn>
              <a:cxn ang="0">
                <a:pos x="71" y="342"/>
              </a:cxn>
              <a:cxn ang="0">
                <a:pos x="159" y="203"/>
              </a:cxn>
              <a:cxn ang="0">
                <a:pos x="122" y="338"/>
              </a:cxn>
              <a:cxn ang="0">
                <a:pos x="163" y="826"/>
              </a:cxn>
              <a:cxn ang="0">
                <a:pos x="88" y="721"/>
              </a:cxn>
              <a:cxn ang="0">
                <a:pos x="58" y="582"/>
              </a:cxn>
              <a:cxn ang="0">
                <a:pos x="105" y="643"/>
              </a:cxn>
              <a:cxn ang="0">
                <a:pos x="440" y="975"/>
              </a:cxn>
              <a:cxn ang="0">
                <a:pos x="234" y="897"/>
              </a:cxn>
              <a:cxn ang="0">
                <a:pos x="329" y="900"/>
              </a:cxn>
              <a:cxn ang="0">
                <a:pos x="396" y="792"/>
              </a:cxn>
              <a:cxn ang="0">
                <a:pos x="312" y="761"/>
              </a:cxn>
              <a:cxn ang="0">
                <a:pos x="254" y="792"/>
              </a:cxn>
              <a:cxn ang="0">
                <a:pos x="491" y="981"/>
              </a:cxn>
              <a:cxn ang="0">
                <a:pos x="383" y="531"/>
              </a:cxn>
              <a:cxn ang="0">
                <a:pos x="620" y="491"/>
              </a:cxn>
              <a:cxn ang="0">
                <a:pos x="782" y="714"/>
              </a:cxn>
              <a:cxn ang="0">
                <a:pos x="826" y="717"/>
              </a:cxn>
              <a:cxn ang="0">
                <a:pos x="667" y="761"/>
              </a:cxn>
              <a:cxn ang="0">
                <a:pos x="579" y="975"/>
              </a:cxn>
              <a:cxn ang="0">
                <a:pos x="721" y="883"/>
              </a:cxn>
              <a:cxn ang="0">
                <a:pos x="745" y="920"/>
              </a:cxn>
              <a:cxn ang="0">
                <a:pos x="870" y="816"/>
              </a:cxn>
              <a:cxn ang="0">
                <a:pos x="870" y="748"/>
              </a:cxn>
              <a:cxn ang="0">
                <a:pos x="924" y="582"/>
              </a:cxn>
              <a:cxn ang="0">
                <a:pos x="971" y="599"/>
              </a:cxn>
              <a:cxn ang="0">
                <a:pos x="870" y="816"/>
              </a:cxn>
            </a:cxnLst>
            <a:rect l="0" t="0" r="r" b="b"/>
            <a:pathLst>
              <a:path w="1019" h="1022">
                <a:moveTo>
                  <a:pt x="664" y="531"/>
                </a:moveTo>
                <a:lnTo>
                  <a:pt x="657" y="531"/>
                </a:lnTo>
                <a:lnTo>
                  <a:pt x="657" y="491"/>
                </a:lnTo>
                <a:lnTo>
                  <a:pt x="664" y="491"/>
                </a:lnTo>
                <a:lnTo>
                  <a:pt x="1019" y="491"/>
                </a:lnTo>
                <a:lnTo>
                  <a:pt x="1019" y="491"/>
                </a:lnTo>
                <a:lnTo>
                  <a:pt x="1015" y="440"/>
                </a:lnTo>
                <a:lnTo>
                  <a:pt x="1005" y="393"/>
                </a:lnTo>
                <a:lnTo>
                  <a:pt x="992" y="345"/>
                </a:lnTo>
                <a:lnTo>
                  <a:pt x="975" y="301"/>
                </a:lnTo>
                <a:lnTo>
                  <a:pt x="951" y="257"/>
                </a:lnTo>
                <a:lnTo>
                  <a:pt x="927" y="217"/>
                </a:lnTo>
                <a:lnTo>
                  <a:pt x="897" y="179"/>
                </a:lnTo>
                <a:lnTo>
                  <a:pt x="863" y="146"/>
                </a:lnTo>
                <a:lnTo>
                  <a:pt x="829" y="112"/>
                </a:lnTo>
                <a:lnTo>
                  <a:pt x="789" y="85"/>
                </a:lnTo>
                <a:lnTo>
                  <a:pt x="748" y="61"/>
                </a:lnTo>
                <a:lnTo>
                  <a:pt x="704" y="41"/>
                </a:lnTo>
                <a:lnTo>
                  <a:pt x="660" y="24"/>
                </a:lnTo>
                <a:lnTo>
                  <a:pt x="609" y="10"/>
                </a:lnTo>
                <a:lnTo>
                  <a:pt x="562" y="3"/>
                </a:lnTo>
                <a:lnTo>
                  <a:pt x="511" y="0"/>
                </a:lnTo>
                <a:lnTo>
                  <a:pt x="511" y="0"/>
                </a:lnTo>
                <a:lnTo>
                  <a:pt x="461" y="3"/>
                </a:lnTo>
                <a:lnTo>
                  <a:pt x="410" y="10"/>
                </a:lnTo>
                <a:lnTo>
                  <a:pt x="362" y="24"/>
                </a:lnTo>
                <a:lnTo>
                  <a:pt x="315" y="41"/>
                </a:lnTo>
                <a:lnTo>
                  <a:pt x="274" y="61"/>
                </a:lnTo>
                <a:lnTo>
                  <a:pt x="230" y="85"/>
                </a:lnTo>
                <a:lnTo>
                  <a:pt x="193" y="112"/>
                </a:lnTo>
                <a:lnTo>
                  <a:pt x="156" y="146"/>
                </a:lnTo>
                <a:lnTo>
                  <a:pt x="126" y="179"/>
                </a:lnTo>
                <a:lnTo>
                  <a:pt x="95" y="217"/>
                </a:lnTo>
                <a:lnTo>
                  <a:pt x="68" y="257"/>
                </a:lnTo>
                <a:lnTo>
                  <a:pt x="48" y="301"/>
                </a:lnTo>
                <a:lnTo>
                  <a:pt x="27" y="345"/>
                </a:lnTo>
                <a:lnTo>
                  <a:pt x="14" y="393"/>
                </a:lnTo>
                <a:lnTo>
                  <a:pt x="7" y="440"/>
                </a:lnTo>
                <a:lnTo>
                  <a:pt x="0" y="491"/>
                </a:lnTo>
                <a:lnTo>
                  <a:pt x="362" y="491"/>
                </a:lnTo>
                <a:lnTo>
                  <a:pt x="362" y="531"/>
                </a:lnTo>
                <a:lnTo>
                  <a:pt x="0" y="531"/>
                </a:lnTo>
                <a:lnTo>
                  <a:pt x="0" y="531"/>
                </a:lnTo>
                <a:lnTo>
                  <a:pt x="7" y="582"/>
                </a:lnTo>
                <a:lnTo>
                  <a:pt x="14" y="629"/>
                </a:lnTo>
                <a:lnTo>
                  <a:pt x="27" y="677"/>
                </a:lnTo>
                <a:lnTo>
                  <a:pt x="48" y="724"/>
                </a:lnTo>
                <a:lnTo>
                  <a:pt x="68" y="765"/>
                </a:lnTo>
                <a:lnTo>
                  <a:pt x="95" y="805"/>
                </a:lnTo>
                <a:lnTo>
                  <a:pt x="126" y="843"/>
                </a:lnTo>
                <a:lnTo>
                  <a:pt x="156" y="876"/>
                </a:lnTo>
                <a:lnTo>
                  <a:pt x="193" y="910"/>
                </a:lnTo>
                <a:lnTo>
                  <a:pt x="230" y="937"/>
                </a:lnTo>
                <a:lnTo>
                  <a:pt x="274" y="961"/>
                </a:lnTo>
                <a:lnTo>
                  <a:pt x="315" y="981"/>
                </a:lnTo>
                <a:lnTo>
                  <a:pt x="362" y="998"/>
                </a:lnTo>
                <a:lnTo>
                  <a:pt x="410" y="1012"/>
                </a:lnTo>
                <a:lnTo>
                  <a:pt x="461" y="1019"/>
                </a:lnTo>
                <a:lnTo>
                  <a:pt x="511" y="1022"/>
                </a:lnTo>
                <a:lnTo>
                  <a:pt x="511" y="1022"/>
                </a:lnTo>
                <a:lnTo>
                  <a:pt x="562" y="1019"/>
                </a:lnTo>
                <a:lnTo>
                  <a:pt x="609" y="1012"/>
                </a:lnTo>
                <a:lnTo>
                  <a:pt x="660" y="998"/>
                </a:lnTo>
                <a:lnTo>
                  <a:pt x="704" y="981"/>
                </a:lnTo>
                <a:lnTo>
                  <a:pt x="748" y="961"/>
                </a:lnTo>
                <a:lnTo>
                  <a:pt x="789" y="937"/>
                </a:lnTo>
                <a:lnTo>
                  <a:pt x="829" y="910"/>
                </a:lnTo>
                <a:lnTo>
                  <a:pt x="863" y="876"/>
                </a:lnTo>
                <a:lnTo>
                  <a:pt x="897" y="843"/>
                </a:lnTo>
                <a:lnTo>
                  <a:pt x="927" y="805"/>
                </a:lnTo>
                <a:lnTo>
                  <a:pt x="951" y="765"/>
                </a:lnTo>
                <a:lnTo>
                  <a:pt x="975" y="724"/>
                </a:lnTo>
                <a:lnTo>
                  <a:pt x="992" y="677"/>
                </a:lnTo>
                <a:lnTo>
                  <a:pt x="1005" y="629"/>
                </a:lnTo>
                <a:lnTo>
                  <a:pt x="1015" y="582"/>
                </a:lnTo>
                <a:lnTo>
                  <a:pt x="1019" y="531"/>
                </a:lnTo>
                <a:lnTo>
                  <a:pt x="664" y="531"/>
                </a:lnTo>
                <a:close/>
                <a:moveTo>
                  <a:pt x="856" y="203"/>
                </a:moveTo>
                <a:lnTo>
                  <a:pt x="856" y="203"/>
                </a:lnTo>
                <a:lnTo>
                  <a:pt x="863" y="203"/>
                </a:lnTo>
                <a:lnTo>
                  <a:pt x="867" y="206"/>
                </a:lnTo>
                <a:lnTo>
                  <a:pt x="870" y="213"/>
                </a:lnTo>
                <a:lnTo>
                  <a:pt x="870" y="213"/>
                </a:lnTo>
                <a:lnTo>
                  <a:pt x="887" y="230"/>
                </a:lnTo>
                <a:lnTo>
                  <a:pt x="914" y="278"/>
                </a:lnTo>
                <a:lnTo>
                  <a:pt x="931" y="308"/>
                </a:lnTo>
                <a:lnTo>
                  <a:pt x="948" y="342"/>
                </a:lnTo>
                <a:lnTo>
                  <a:pt x="961" y="386"/>
                </a:lnTo>
                <a:lnTo>
                  <a:pt x="971" y="430"/>
                </a:lnTo>
                <a:lnTo>
                  <a:pt x="971" y="430"/>
                </a:lnTo>
                <a:lnTo>
                  <a:pt x="971" y="440"/>
                </a:lnTo>
                <a:lnTo>
                  <a:pt x="968" y="443"/>
                </a:lnTo>
                <a:lnTo>
                  <a:pt x="961" y="447"/>
                </a:lnTo>
                <a:lnTo>
                  <a:pt x="961" y="447"/>
                </a:lnTo>
                <a:lnTo>
                  <a:pt x="924" y="447"/>
                </a:lnTo>
                <a:lnTo>
                  <a:pt x="579" y="447"/>
                </a:lnTo>
                <a:lnTo>
                  <a:pt x="579" y="406"/>
                </a:lnTo>
                <a:lnTo>
                  <a:pt x="924" y="406"/>
                </a:lnTo>
                <a:lnTo>
                  <a:pt x="924" y="406"/>
                </a:lnTo>
                <a:lnTo>
                  <a:pt x="917" y="386"/>
                </a:lnTo>
                <a:lnTo>
                  <a:pt x="897" y="338"/>
                </a:lnTo>
                <a:lnTo>
                  <a:pt x="883" y="311"/>
                </a:lnTo>
                <a:lnTo>
                  <a:pt x="870" y="281"/>
                </a:lnTo>
                <a:lnTo>
                  <a:pt x="853" y="254"/>
                </a:lnTo>
                <a:lnTo>
                  <a:pt x="833" y="230"/>
                </a:lnTo>
                <a:lnTo>
                  <a:pt x="856" y="203"/>
                </a:lnTo>
                <a:close/>
                <a:moveTo>
                  <a:pt x="579" y="54"/>
                </a:moveTo>
                <a:lnTo>
                  <a:pt x="579" y="54"/>
                </a:lnTo>
                <a:lnTo>
                  <a:pt x="603" y="58"/>
                </a:lnTo>
                <a:lnTo>
                  <a:pt x="630" y="64"/>
                </a:lnTo>
                <a:lnTo>
                  <a:pt x="664" y="75"/>
                </a:lnTo>
                <a:lnTo>
                  <a:pt x="701" y="88"/>
                </a:lnTo>
                <a:lnTo>
                  <a:pt x="745" y="108"/>
                </a:lnTo>
                <a:lnTo>
                  <a:pt x="785" y="132"/>
                </a:lnTo>
                <a:lnTo>
                  <a:pt x="829" y="166"/>
                </a:lnTo>
                <a:lnTo>
                  <a:pt x="795" y="200"/>
                </a:lnTo>
                <a:lnTo>
                  <a:pt x="795" y="200"/>
                </a:lnTo>
                <a:lnTo>
                  <a:pt x="785" y="186"/>
                </a:lnTo>
                <a:lnTo>
                  <a:pt x="748" y="162"/>
                </a:lnTo>
                <a:lnTo>
                  <a:pt x="721" y="146"/>
                </a:lnTo>
                <a:lnTo>
                  <a:pt x="694" y="129"/>
                </a:lnTo>
                <a:lnTo>
                  <a:pt x="660" y="115"/>
                </a:lnTo>
                <a:lnTo>
                  <a:pt x="623" y="105"/>
                </a:lnTo>
                <a:lnTo>
                  <a:pt x="623" y="193"/>
                </a:lnTo>
                <a:lnTo>
                  <a:pt x="579" y="193"/>
                </a:lnTo>
                <a:lnTo>
                  <a:pt x="579" y="54"/>
                </a:lnTo>
                <a:close/>
                <a:moveTo>
                  <a:pt x="579" y="237"/>
                </a:moveTo>
                <a:lnTo>
                  <a:pt x="623" y="237"/>
                </a:lnTo>
                <a:lnTo>
                  <a:pt x="623" y="315"/>
                </a:lnTo>
                <a:lnTo>
                  <a:pt x="782" y="315"/>
                </a:lnTo>
                <a:lnTo>
                  <a:pt x="782" y="315"/>
                </a:lnTo>
                <a:lnTo>
                  <a:pt x="755" y="281"/>
                </a:lnTo>
                <a:lnTo>
                  <a:pt x="731" y="261"/>
                </a:lnTo>
                <a:lnTo>
                  <a:pt x="708" y="240"/>
                </a:lnTo>
                <a:lnTo>
                  <a:pt x="708" y="267"/>
                </a:lnTo>
                <a:lnTo>
                  <a:pt x="667" y="267"/>
                </a:lnTo>
                <a:lnTo>
                  <a:pt x="667" y="173"/>
                </a:lnTo>
                <a:lnTo>
                  <a:pt x="667" y="173"/>
                </a:lnTo>
                <a:lnTo>
                  <a:pt x="687" y="183"/>
                </a:lnTo>
                <a:lnTo>
                  <a:pt x="711" y="193"/>
                </a:lnTo>
                <a:lnTo>
                  <a:pt x="735" y="213"/>
                </a:lnTo>
                <a:lnTo>
                  <a:pt x="765" y="237"/>
                </a:lnTo>
                <a:lnTo>
                  <a:pt x="795" y="271"/>
                </a:lnTo>
                <a:lnTo>
                  <a:pt x="826" y="311"/>
                </a:lnTo>
                <a:lnTo>
                  <a:pt x="853" y="359"/>
                </a:lnTo>
                <a:lnTo>
                  <a:pt x="579" y="359"/>
                </a:lnTo>
                <a:lnTo>
                  <a:pt x="579" y="237"/>
                </a:lnTo>
                <a:close/>
                <a:moveTo>
                  <a:pt x="491" y="47"/>
                </a:moveTo>
                <a:lnTo>
                  <a:pt x="532" y="47"/>
                </a:lnTo>
                <a:lnTo>
                  <a:pt x="532" y="362"/>
                </a:lnTo>
                <a:lnTo>
                  <a:pt x="491" y="362"/>
                </a:lnTo>
                <a:lnTo>
                  <a:pt x="491" y="47"/>
                </a:lnTo>
                <a:close/>
                <a:moveTo>
                  <a:pt x="440" y="54"/>
                </a:moveTo>
                <a:lnTo>
                  <a:pt x="440" y="193"/>
                </a:lnTo>
                <a:lnTo>
                  <a:pt x="396" y="193"/>
                </a:lnTo>
                <a:lnTo>
                  <a:pt x="396" y="105"/>
                </a:lnTo>
                <a:lnTo>
                  <a:pt x="396" y="105"/>
                </a:lnTo>
                <a:lnTo>
                  <a:pt x="362" y="115"/>
                </a:lnTo>
                <a:lnTo>
                  <a:pt x="329" y="129"/>
                </a:lnTo>
                <a:lnTo>
                  <a:pt x="298" y="146"/>
                </a:lnTo>
                <a:lnTo>
                  <a:pt x="271" y="162"/>
                </a:lnTo>
                <a:lnTo>
                  <a:pt x="237" y="186"/>
                </a:lnTo>
                <a:lnTo>
                  <a:pt x="224" y="200"/>
                </a:lnTo>
                <a:lnTo>
                  <a:pt x="193" y="166"/>
                </a:lnTo>
                <a:lnTo>
                  <a:pt x="193" y="166"/>
                </a:lnTo>
                <a:lnTo>
                  <a:pt x="234" y="132"/>
                </a:lnTo>
                <a:lnTo>
                  <a:pt x="278" y="108"/>
                </a:lnTo>
                <a:lnTo>
                  <a:pt x="318" y="88"/>
                </a:lnTo>
                <a:lnTo>
                  <a:pt x="356" y="75"/>
                </a:lnTo>
                <a:lnTo>
                  <a:pt x="389" y="64"/>
                </a:lnTo>
                <a:lnTo>
                  <a:pt x="417" y="58"/>
                </a:lnTo>
                <a:lnTo>
                  <a:pt x="440" y="54"/>
                </a:lnTo>
                <a:close/>
                <a:moveTo>
                  <a:pt x="237" y="315"/>
                </a:moveTo>
                <a:lnTo>
                  <a:pt x="396" y="315"/>
                </a:lnTo>
                <a:lnTo>
                  <a:pt x="396" y="237"/>
                </a:lnTo>
                <a:lnTo>
                  <a:pt x="440" y="237"/>
                </a:lnTo>
                <a:lnTo>
                  <a:pt x="440" y="359"/>
                </a:lnTo>
                <a:lnTo>
                  <a:pt x="166" y="359"/>
                </a:lnTo>
                <a:lnTo>
                  <a:pt x="166" y="359"/>
                </a:lnTo>
                <a:lnTo>
                  <a:pt x="193" y="311"/>
                </a:lnTo>
                <a:lnTo>
                  <a:pt x="224" y="271"/>
                </a:lnTo>
                <a:lnTo>
                  <a:pt x="254" y="237"/>
                </a:lnTo>
                <a:lnTo>
                  <a:pt x="285" y="213"/>
                </a:lnTo>
                <a:lnTo>
                  <a:pt x="312" y="193"/>
                </a:lnTo>
                <a:lnTo>
                  <a:pt x="332" y="183"/>
                </a:lnTo>
                <a:lnTo>
                  <a:pt x="352" y="173"/>
                </a:lnTo>
                <a:lnTo>
                  <a:pt x="352" y="267"/>
                </a:lnTo>
                <a:lnTo>
                  <a:pt x="312" y="267"/>
                </a:lnTo>
                <a:lnTo>
                  <a:pt x="312" y="240"/>
                </a:lnTo>
                <a:lnTo>
                  <a:pt x="312" y="240"/>
                </a:lnTo>
                <a:lnTo>
                  <a:pt x="288" y="261"/>
                </a:lnTo>
                <a:lnTo>
                  <a:pt x="264" y="281"/>
                </a:lnTo>
                <a:lnTo>
                  <a:pt x="237" y="315"/>
                </a:lnTo>
                <a:close/>
                <a:moveTo>
                  <a:pt x="99" y="447"/>
                </a:moveTo>
                <a:lnTo>
                  <a:pt x="99" y="447"/>
                </a:lnTo>
                <a:lnTo>
                  <a:pt x="58" y="447"/>
                </a:lnTo>
                <a:lnTo>
                  <a:pt x="58" y="447"/>
                </a:lnTo>
                <a:lnTo>
                  <a:pt x="51" y="443"/>
                </a:lnTo>
                <a:lnTo>
                  <a:pt x="48" y="440"/>
                </a:lnTo>
                <a:lnTo>
                  <a:pt x="51" y="430"/>
                </a:lnTo>
                <a:lnTo>
                  <a:pt x="51" y="430"/>
                </a:lnTo>
                <a:lnTo>
                  <a:pt x="61" y="386"/>
                </a:lnTo>
                <a:lnTo>
                  <a:pt x="71" y="342"/>
                </a:lnTo>
                <a:lnTo>
                  <a:pt x="88" y="308"/>
                </a:lnTo>
                <a:lnTo>
                  <a:pt x="105" y="278"/>
                </a:lnTo>
                <a:lnTo>
                  <a:pt x="132" y="230"/>
                </a:lnTo>
                <a:lnTo>
                  <a:pt x="149" y="213"/>
                </a:lnTo>
                <a:lnTo>
                  <a:pt x="149" y="213"/>
                </a:lnTo>
                <a:lnTo>
                  <a:pt x="153" y="206"/>
                </a:lnTo>
                <a:lnTo>
                  <a:pt x="159" y="203"/>
                </a:lnTo>
                <a:lnTo>
                  <a:pt x="163" y="203"/>
                </a:lnTo>
                <a:lnTo>
                  <a:pt x="186" y="230"/>
                </a:lnTo>
                <a:lnTo>
                  <a:pt x="186" y="230"/>
                </a:lnTo>
                <a:lnTo>
                  <a:pt x="170" y="254"/>
                </a:lnTo>
                <a:lnTo>
                  <a:pt x="149" y="281"/>
                </a:lnTo>
                <a:lnTo>
                  <a:pt x="136" y="311"/>
                </a:lnTo>
                <a:lnTo>
                  <a:pt x="122" y="338"/>
                </a:lnTo>
                <a:lnTo>
                  <a:pt x="105" y="386"/>
                </a:lnTo>
                <a:lnTo>
                  <a:pt x="99" y="406"/>
                </a:lnTo>
                <a:lnTo>
                  <a:pt x="440" y="406"/>
                </a:lnTo>
                <a:lnTo>
                  <a:pt x="440" y="447"/>
                </a:lnTo>
                <a:lnTo>
                  <a:pt x="99" y="447"/>
                </a:lnTo>
                <a:close/>
                <a:moveTo>
                  <a:pt x="163" y="826"/>
                </a:moveTo>
                <a:lnTo>
                  <a:pt x="163" y="826"/>
                </a:lnTo>
                <a:lnTo>
                  <a:pt x="159" y="826"/>
                </a:lnTo>
                <a:lnTo>
                  <a:pt x="153" y="822"/>
                </a:lnTo>
                <a:lnTo>
                  <a:pt x="149" y="816"/>
                </a:lnTo>
                <a:lnTo>
                  <a:pt x="149" y="816"/>
                </a:lnTo>
                <a:lnTo>
                  <a:pt x="132" y="799"/>
                </a:lnTo>
                <a:lnTo>
                  <a:pt x="105" y="751"/>
                </a:lnTo>
                <a:lnTo>
                  <a:pt x="88" y="721"/>
                </a:lnTo>
                <a:lnTo>
                  <a:pt x="71" y="687"/>
                </a:lnTo>
                <a:lnTo>
                  <a:pt x="61" y="643"/>
                </a:lnTo>
                <a:lnTo>
                  <a:pt x="51" y="599"/>
                </a:lnTo>
                <a:lnTo>
                  <a:pt x="51" y="599"/>
                </a:lnTo>
                <a:lnTo>
                  <a:pt x="48" y="589"/>
                </a:lnTo>
                <a:lnTo>
                  <a:pt x="51" y="585"/>
                </a:lnTo>
                <a:lnTo>
                  <a:pt x="58" y="582"/>
                </a:lnTo>
                <a:lnTo>
                  <a:pt x="58" y="582"/>
                </a:lnTo>
                <a:lnTo>
                  <a:pt x="99" y="582"/>
                </a:lnTo>
                <a:lnTo>
                  <a:pt x="440" y="582"/>
                </a:lnTo>
                <a:lnTo>
                  <a:pt x="440" y="623"/>
                </a:lnTo>
                <a:lnTo>
                  <a:pt x="99" y="623"/>
                </a:lnTo>
                <a:lnTo>
                  <a:pt x="99" y="623"/>
                </a:lnTo>
                <a:lnTo>
                  <a:pt x="105" y="643"/>
                </a:lnTo>
                <a:lnTo>
                  <a:pt x="122" y="690"/>
                </a:lnTo>
                <a:lnTo>
                  <a:pt x="136" y="717"/>
                </a:lnTo>
                <a:lnTo>
                  <a:pt x="149" y="748"/>
                </a:lnTo>
                <a:lnTo>
                  <a:pt x="170" y="775"/>
                </a:lnTo>
                <a:lnTo>
                  <a:pt x="186" y="799"/>
                </a:lnTo>
                <a:lnTo>
                  <a:pt x="163" y="826"/>
                </a:lnTo>
                <a:close/>
                <a:moveTo>
                  <a:pt x="440" y="975"/>
                </a:moveTo>
                <a:lnTo>
                  <a:pt x="440" y="975"/>
                </a:lnTo>
                <a:lnTo>
                  <a:pt x="417" y="971"/>
                </a:lnTo>
                <a:lnTo>
                  <a:pt x="389" y="964"/>
                </a:lnTo>
                <a:lnTo>
                  <a:pt x="356" y="954"/>
                </a:lnTo>
                <a:lnTo>
                  <a:pt x="318" y="941"/>
                </a:lnTo>
                <a:lnTo>
                  <a:pt x="278" y="920"/>
                </a:lnTo>
                <a:lnTo>
                  <a:pt x="234" y="897"/>
                </a:lnTo>
                <a:lnTo>
                  <a:pt x="193" y="863"/>
                </a:lnTo>
                <a:lnTo>
                  <a:pt x="224" y="829"/>
                </a:lnTo>
                <a:lnTo>
                  <a:pt x="224" y="829"/>
                </a:lnTo>
                <a:lnTo>
                  <a:pt x="237" y="843"/>
                </a:lnTo>
                <a:lnTo>
                  <a:pt x="271" y="866"/>
                </a:lnTo>
                <a:lnTo>
                  <a:pt x="298" y="883"/>
                </a:lnTo>
                <a:lnTo>
                  <a:pt x="329" y="900"/>
                </a:lnTo>
                <a:lnTo>
                  <a:pt x="362" y="914"/>
                </a:lnTo>
                <a:lnTo>
                  <a:pt x="396" y="924"/>
                </a:lnTo>
                <a:lnTo>
                  <a:pt x="396" y="836"/>
                </a:lnTo>
                <a:lnTo>
                  <a:pt x="440" y="836"/>
                </a:lnTo>
                <a:lnTo>
                  <a:pt x="440" y="975"/>
                </a:lnTo>
                <a:close/>
                <a:moveTo>
                  <a:pt x="440" y="792"/>
                </a:moveTo>
                <a:lnTo>
                  <a:pt x="396" y="792"/>
                </a:lnTo>
                <a:lnTo>
                  <a:pt x="396" y="714"/>
                </a:lnTo>
                <a:lnTo>
                  <a:pt x="237" y="714"/>
                </a:lnTo>
                <a:lnTo>
                  <a:pt x="237" y="714"/>
                </a:lnTo>
                <a:lnTo>
                  <a:pt x="264" y="748"/>
                </a:lnTo>
                <a:lnTo>
                  <a:pt x="288" y="768"/>
                </a:lnTo>
                <a:lnTo>
                  <a:pt x="312" y="788"/>
                </a:lnTo>
                <a:lnTo>
                  <a:pt x="312" y="761"/>
                </a:lnTo>
                <a:lnTo>
                  <a:pt x="352" y="761"/>
                </a:lnTo>
                <a:lnTo>
                  <a:pt x="352" y="856"/>
                </a:lnTo>
                <a:lnTo>
                  <a:pt x="352" y="856"/>
                </a:lnTo>
                <a:lnTo>
                  <a:pt x="332" y="846"/>
                </a:lnTo>
                <a:lnTo>
                  <a:pt x="312" y="836"/>
                </a:lnTo>
                <a:lnTo>
                  <a:pt x="285" y="816"/>
                </a:lnTo>
                <a:lnTo>
                  <a:pt x="254" y="792"/>
                </a:lnTo>
                <a:lnTo>
                  <a:pt x="224" y="758"/>
                </a:lnTo>
                <a:lnTo>
                  <a:pt x="193" y="717"/>
                </a:lnTo>
                <a:lnTo>
                  <a:pt x="166" y="670"/>
                </a:lnTo>
                <a:lnTo>
                  <a:pt x="440" y="670"/>
                </a:lnTo>
                <a:lnTo>
                  <a:pt x="440" y="792"/>
                </a:lnTo>
                <a:close/>
                <a:moveTo>
                  <a:pt x="532" y="981"/>
                </a:moveTo>
                <a:lnTo>
                  <a:pt x="491" y="981"/>
                </a:lnTo>
                <a:lnTo>
                  <a:pt x="491" y="663"/>
                </a:lnTo>
                <a:lnTo>
                  <a:pt x="532" y="663"/>
                </a:lnTo>
                <a:lnTo>
                  <a:pt x="532" y="981"/>
                </a:lnTo>
                <a:close/>
                <a:moveTo>
                  <a:pt x="491" y="629"/>
                </a:moveTo>
                <a:lnTo>
                  <a:pt x="491" y="531"/>
                </a:lnTo>
                <a:lnTo>
                  <a:pt x="400" y="531"/>
                </a:lnTo>
                <a:lnTo>
                  <a:pt x="383" y="531"/>
                </a:lnTo>
                <a:lnTo>
                  <a:pt x="383" y="491"/>
                </a:lnTo>
                <a:lnTo>
                  <a:pt x="400" y="491"/>
                </a:lnTo>
                <a:lnTo>
                  <a:pt x="491" y="491"/>
                </a:lnTo>
                <a:lnTo>
                  <a:pt x="491" y="393"/>
                </a:lnTo>
                <a:lnTo>
                  <a:pt x="532" y="393"/>
                </a:lnTo>
                <a:lnTo>
                  <a:pt x="532" y="491"/>
                </a:lnTo>
                <a:lnTo>
                  <a:pt x="620" y="491"/>
                </a:lnTo>
                <a:lnTo>
                  <a:pt x="640" y="491"/>
                </a:lnTo>
                <a:lnTo>
                  <a:pt x="640" y="531"/>
                </a:lnTo>
                <a:lnTo>
                  <a:pt x="620" y="531"/>
                </a:lnTo>
                <a:lnTo>
                  <a:pt x="532" y="531"/>
                </a:lnTo>
                <a:lnTo>
                  <a:pt x="532" y="629"/>
                </a:lnTo>
                <a:lnTo>
                  <a:pt x="491" y="629"/>
                </a:lnTo>
                <a:close/>
                <a:moveTo>
                  <a:pt x="782" y="714"/>
                </a:moveTo>
                <a:lnTo>
                  <a:pt x="623" y="714"/>
                </a:lnTo>
                <a:lnTo>
                  <a:pt x="623" y="792"/>
                </a:lnTo>
                <a:lnTo>
                  <a:pt x="579" y="792"/>
                </a:lnTo>
                <a:lnTo>
                  <a:pt x="579" y="670"/>
                </a:lnTo>
                <a:lnTo>
                  <a:pt x="853" y="670"/>
                </a:lnTo>
                <a:lnTo>
                  <a:pt x="853" y="670"/>
                </a:lnTo>
                <a:lnTo>
                  <a:pt x="826" y="717"/>
                </a:lnTo>
                <a:lnTo>
                  <a:pt x="795" y="758"/>
                </a:lnTo>
                <a:lnTo>
                  <a:pt x="765" y="792"/>
                </a:lnTo>
                <a:lnTo>
                  <a:pt x="735" y="816"/>
                </a:lnTo>
                <a:lnTo>
                  <a:pt x="711" y="836"/>
                </a:lnTo>
                <a:lnTo>
                  <a:pt x="687" y="846"/>
                </a:lnTo>
                <a:lnTo>
                  <a:pt x="667" y="856"/>
                </a:lnTo>
                <a:lnTo>
                  <a:pt x="667" y="761"/>
                </a:lnTo>
                <a:lnTo>
                  <a:pt x="708" y="761"/>
                </a:lnTo>
                <a:lnTo>
                  <a:pt x="708" y="788"/>
                </a:lnTo>
                <a:lnTo>
                  <a:pt x="708" y="788"/>
                </a:lnTo>
                <a:lnTo>
                  <a:pt x="731" y="768"/>
                </a:lnTo>
                <a:lnTo>
                  <a:pt x="755" y="748"/>
                </a:lnTo>
                <a:lnTo>
                  <a:pt x="782" y="714"/>
                </a:lnTo>
                <a:close/>
                <a:moveTo>
                  <a:pt x="579" y="975"/>
                </a:moveTo>
                <a:lnTo>
                  <a:pt x="579" y="836"/>
                </a:lnTo>
                <a:lnTo>
                  <a:pt x="623" y="836"/>
                </a:lnTo>
                <a:lnTo>
                  <a:pt x="623" y="924"/>
                </a:lnTo>
                <a:lnTo>
                  <a:pt x="623" y="924"/>
                </a:lnTo>
                <a:lnTo>
                  <a:pt x="660" y="914"/>
                </a:lnTo>
                <a:lnTo>
                  <a:pt x="694" y="900"/>
                </a:lnTo>
                <a:lnTo>
                  <a:pt x="721" y="883"/>
                </a:lnTo>
                <a:lnTo>
                  <a:pt x="748" y="866"/>
                </a:lnTo>
                <a:lnTo>
                  <a:pt x="785" y="843"/>
                </a:lnTo>
                <a:lnTo>
                  <a:pt x="795" y="829"/>
                </a:lnTo>
                <a:lnTo>
                  <a:pt x="829" y="863"/>
                </a:lnTo>
                <a:lnTo>
                  <a:pt x="829" y="863"/>
                </a:lnTo>
                <a:lnTo>
                  <a:pt x="785" y="897"/>
                </a:lnTo>
                <a:lnTo>
                  <a:pt x="745" y="920"/>
                </a:lnTo>
                <a:lnTo>
                  <a:pt x="701" y="941"/>
                </a:lnTo>
                <a:lnTo>
                  <a:pt x="664" y="954"/>
                </a:lnTo>
                <a:lnTo>
                  <a:pt x="630" y="964"/>
                </a:lnTo>
                <a:lnTo>
                  <a:pt x="603" y="971"/>
                </a:lnTo>
                <a:lnTo>
                  <a:pt x="579" y="975"/>
                </a:lnTo>
                <a:close/>
                <a:moveTo>
                  <a:pt x="870" y="816"/>
                </a:moveTo>
                <a:lnTo>
                  <a:pt x="870" y="816"/>
                </a:lnTo>
                <a:lnTo>
                  <a:pt x="867" y="822"/>
                </a:lnTo>
                <a:lnTo>
                  <a:pt x="863" y="826"/>
                </a:lnTo>
                <a:lnTo>
                  <a:pt x="856" y="826"/>
                </a:lnTo>
                <a:lnTo>
                  <a:pt x="833" y="799"/>
                </a:lnTo>
                <a:lnTo>
                  <a:pt x="833" y="799"/>
                </a:lnTo>
                <a:lnTo>
                  <a:pt x="853" y="775"/>
                </a:lnTo>
                <a:lnTo>
                  <a:pt x="870" y="748"/>
                </a:lnTo>
                <a:lnTo>
                  <a:pt x="883" y="717"/>
                </a:lnTo>
                <a:lnTo>
                  <a:pt x="897" y="690"/>
                </a:lnTo>
                <a:lnTo>
                  <a:pt x="917" y="643"/>
                </a:lnTo>
                <a:lnTo>
                  <a:pt x="924" y="623"/>
                </a:lnTo>
                <a:lnTo>
                  <a:pt x="579" y="623"/>
                </a:lnTo>
                <a:lnTo>
                  <a:pt x="579" y="582"/>
                </a:lnTo>
                <a:lnTo>
                  <a:pt x="924" y="582"/>
                </a:lnTo>
                <a:lnTo>
                  <a:pt x="924" y="582"/>
                </a:lnTo>
                <a:lnTo>
                  <a:pt x="961" y="582"/>
                </a:lnTo>
                <a:lnTo>
                  <a:pt x="961" y="582"/>
                </a:lnTo>
                <a:lnTo>
                  <a:pt x="968" y="585"/>
                </a:lnTo>
                <a:lnTo>
                  <a:pt x="971" y="589"/>
                </a:lnTo>
                <a:lnTo>
                  <a:pt x="971" y="599"/>
                </a:lnTo>
                <a:lnTo>
                  <a:pt x="971" y="599"/>
                </a:lnTo>
                <a:lnTo>
                  <a:pt x="961" y="643"/>
                </a:lnTo>
                <a:lnTo>
                  <a:pt x="948" y="687"/>
                </a:lnTo>
                <a:lnTo>
                  <a:pt x="931" y="721"/>
                </a:lnTo>
                <a:lnTo>
                  <a:pt x="914" y="751"/>
                </a:lnTo>
                <a:lnTo>
                  <a:pt x="887" y="799"/>
                </a:lnTo>
                <a:lnTo>
                  <a:pt x="870" y="816"/>
                </a:lnTo>
                <a:lnTo>
                  <a:pt x="870" y="816"/>
                </a:lnTo>
                <a:close/>
              </a:path>
            </a:pathLst>
          </a:custGeom>
          <a:solidFill>
            <a:schemeClr val="accent5">
              <a:alpha val="52000"/>
            </a:schemeClr>
          </a:solidFill>
          <a:ln w="9525">
            <a:noFill/>
            <a:round/>
          </a:ln>
        </p:spPr>
        <p:txBody>
          <a:bodyPr anchor="ctr"/>
          <a:lstStyle/>
          <a:p>
            <a:pPr algn="ctr">
              <a:defRPr lang="ko-KR" altLang="en-US"/>
            </a:pPr>
            <a:endParaRPr lang="ko-KR" altLang="en-US"/>
          </a:p>
        </p:txBody>
      </p:sp>
      <p:grpSp>
        <p:nvGrpSpPr>
          <p:cNvPr id="10" name="그룹 9"/>
          <p:cNvGrpSpPr/>
          <p:nvPr/>
        </p:nvGrpSpPr>
        <p:grpSpPr>
          <a:xfrm rot="5400000">
            <a:off x="-3351215" y="3351213"/>
            <a:ext cx="6858001" cy="155575"/>
            <a:chOff x="1219200" y="0"/>
            <a:chExt cx="6713538" cy="155575"/>
          </a:xfrm>
        </p:grpSpPr>
        <p:sp>
          <p:nvSpPr>
            <p:cNvPr id="11"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2"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3"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4"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5"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6"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grpSp>
      <p:sp>
        <p:nvSpPr>
          <p:cNvPr id="2" name="제목 1"/>
          <p:cNvSpPr>
            <a:spLocks noGrp="1"/>
          </p:cNvSpPr>
          <p:nvPr>
            <p:ph type="ctrTitle"/>
          </p:nvPr>
        </p:nvSpPr>
        <p:spPr>
          <a:xfrm>
            <a:off x="685800" y="1857364"/>
            <a:ext cx="6815158" cy="1041397"/>
          </a:xfrm>
        </p:spPr>
        <p:txBody>
          <a:bodyPr/>
          <a:lstStyle>
            <a:lvl1pPr algn="l">
              <a:defRPr sz="5400"/>
            </a:lvl1pPr>
          </a:lstStyle>
          <a:p>
            <a:pPr lvl="0">
              <a:defRPr lang="ko-KR" altLang="en-US"/>
            </a:pPr>
            <a:r>
              <a:rPr lang="ko-KR" altLang="en-US"/>
              <a:t>마스터 제목 스타일 편집</a:t>
            </a:r>
          </a:p>
        </p:txBody>
      </p:sp>
      <p:sp>
        <p:nvSpPr>
          <p:cNvPr id="3" name="부제목 2"/>
          <p:cNvSpPr>
            <a:spLocks noGrp="1"/>
          </p:cNvSpPr>
          <p:nvPr>
            <p:ph type="subTitle" idx="1"/>
          </p:nvPr>
        </p:nvSpPr>
        <p:spPr>
          <a:xfrm>
            <a:off x="785786" y="2928934"/>
            <a:ext cx="6725356" cy="571504"/>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8769575F-DA83-4874-AC2C-2F96D8B4AFD6}"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74808D1F-A7CB-475E-8FD1-5171E6C10F25}" type="slidenum">
              <a:rPr lang="ko-KR" altLang="en-US"/>
              <a:pPr lvl="0">
                <a:defRPr lang="ko-KR" altLang="en-US"/>
              </a:pPr>
              <a:t>‹#›</a:t>
            </a:fld>
            <a:endParaRPr lang="ko-KR"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6" name="슬라이드 번호 개체 틀 5"/>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
        <p:nvSpPr>
          <p:cNvPr id="2" name="제목 1"/>
          <p:cNvSpPr>
            <a:spLocks noGrp="1"/>
          </p:cNvSpPr>
          <p:nvPr>
            <p:ph type="title"/>
          </p:nvPr>
        </p:nvSpPr>
        <p:spPr/>
        <p:txBody>
          <a:bodyPr/>
          <a:lstStyle/>
          <a:p>
            <a:pPr lvl="0">
              <a:defRPr lang="ko-KR" altLang="en-US"/>
            </a:pPr>
            <a:r>
              <a:rPr lang="ko-KR" altLang="en-US"/>
              <a:t>마스터 제목 스타일 편집</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3" name="바닥글 개체 틀 2"/>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4" name="슬라이드 번호 개체 틀 3"/>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구역 머리글" type="secHead" preserve="1">
  <p:cSld name="구역 머리글">
    <p:bg>
      <p:bgRef idx="1003">
        <a:schemeClr val="bg2"/>
      </p:bgRef>
    </p:bg>
    <p:spTree>
      <p:nvGrpSpPr>
        <p:cNvPr id="1" name=""/>
        <p:cNvGrpSpPr/>
        <p:nvPr/>
      </p:nvGrpSpPr>
      <p:grpSpPr>
        <a:xfrm>
          <a:off x="0" y="0"/>
          <a:ext cx="0" cy="0"/>
          <a:chOff x="0" y="0"/>
          <a:chExt cx="0" cy="0"/>
        </a:xfrm>
      </p:grpSpPr>
      <p:sp>
        <p:nvSpPr>
          <p:cNvPr id="7" name="직사각형 6"/>
          <p:cNvSpPr/>
          <p:nvPr/>
        </p:nvSpPr>
        <p:spPr>
          <a:xfrm>
            <a:off x="0" y="0"/>
            <a:ext cx="9144000" cy="6858000"/>
          </a:xfrm>
          <a:prstGeom prst="rect">
            <a:avLst/>
          </a:prstGeom>
          <a:gradFill flip="none" rotWithShape="1">
            <a:gsLst>
              <a:gs pos="0">
                <a:schemeClr val="bg2">
                  <a:alpha val="40000"/>
                </a:schemeClr>
              </a:gs>
              <a:gs pos="100000">
                <a:schemeClr val="bg2">
                  <a:lumMod val="75000"/>
                  <a:alpha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Freeform 4"/>
          <p:cNvSpPr>
            <a:spLocks noEditPoints="1"/>
          </p:cNvSpPr>
          <p:nvPr/>
        </p:nvSpPr>
        <p:spPr>
          <a:xfrm>
            <a:off x="0" y="1882764"/>
            <a:ext cx="9144000" cy="4178300"/>
          </a:xfrm>
          <a:custGeom>
            <a:avLst/>
            <a:gdLst/>
            <a:ahLst/>
            <a:cxnLst>
              <a:cxn ang="0">
                <a:pos x="408" y="1966"/>
              </a:cxn>
              <a:cxn ang="0">
                <a:pos x="1139" y="2082"/>
              </a:cxn>
              <a:cxn ang="0">
                <a:pos x="1877" y="1894"/>
              </a:cxn>
              <a:cxn ang="0">
                <a:pos x="219" y="1973"/>
              </a:cxn>
              <a:cxn ang="0">
                <a:pos x="2705" y="1746"/>
              </a:cxn>
              <a:cxn ang="0">
                <a:pos x="2044" y="1875"/>
              </a:cxn>
              <a:cxn ang="0">
                <a:pos x="4518" y="2587"/>
              </a:cxn>
              <a:cxn ang="0">
                <a:pos x="1773" y="1811"/>
              </a:cxn>
              <a:cxn ang="0">
                <a:pos x="1928" y="1882"/>
              </a:cxn>
              <a:cxn ang="0">
                <a:pos x="1340" y="387"/>
              </a:cxn>
              <a:cxn ang="0">
                <a:pos x="1437" y="342"/>
              </a:cxn>
              <a:cxn ang="0">
                <a:pos x="5541" y="1144"/>
              </a:cxn>
              <a:cxn ang="0">
                <a:pos x="5469" y="1190"/>
              </a:cxn>
              <a:cxn ang="0">
                <a:pos x="692" y="497"/>
              </a:cxn>
              <a:cxn ang="0">
                <a:pos x="233" y="529"/>
              </a:cxn>
              <a:cxn ang="0">
                <a:pos x="504" y="421"/>
              </a:cxn>
              <a:cxn ang="0">
                <a:pos x="310" y="387"/>
              </a:cxn>
              <a:cxn ang="0">
                <a:pos x="252" y="342"/>
              </a:cxn>
              <a:cxn ang="0">
                <a:pos x="549" y="1119"/>
              </a:cxn>
              <a:cxn ang="0">
                <a:pos x="660" y="1092"/>
              </a:cxn>
              <a:cxn ang="0">
                <a:pos x="433" y="1132"/>
              </a:cxn>
              <a:cxn ang="0">
                <a:pos x="3514" y="446"/>
              </a:cxn>
              <a:cxn ang="0">
                <a:pos x="1281" y="504"/>
              </a:cxn>
              <a:cxn ang="0">
                <a:pos x="3222" y="478"/>
              </a:cxn>
              <a:cxn ang="0">
                <a:pos x="576" y="893"/>
              </a:cxn>
              <a:cxn ang="0">
                <a:pos x="3158" y="517"/>
              </a:cxn>
              <a:cxn ang="0">
                <a:pos x="394" y="1306"/>
              </a:cxn>
              <a:cxn ang="0">
                <a:pos x="349" y="1823"/>
              </a:cxn>
              <a:cxn ang="0">
                <a:pos x="433" y="1818"/>
              </a:cxn>
              <a:cxn ang="0">
                <a:pos x="5566" y="1144"/>
              </a:cxn>
              <a:cxn ang="0">
                <a:pos x="5379" y="775"/>
              </a:cxn>
              <a:cxn ang="0">
                <a:pos x="5256" y="226"/>
              </a:cxn>
              <a:cxn ang="0">
                <a:pos x="5061" y="45"/>
              </a:cxn>
              <a:cxn ang="0">
                <a:pos x="4498" y="310"/>
              </a:cxn>
              <a:cxn ang="0">
                <a:pos x="4317" y="180"/>
              </a:cxn>
              <a:cxn ang="0">
                <a:pos x="2167" y="271"/>
              </a:cxn>
              <a:cxn ang="0">
                <a:pos x="2661" y="349"/>
              </a:cxn>
              <a:cxn ang="0">
                <a:pos x="3391" y="349"/>
              </a:cxn>
              <a:cxn ang="0">
                <a:pos x="3948" y="387"/>
              </a:cxn>
              <a:cxn ang="0">
                <a:pos x="3507" y="510"/>
              </a:cxn>
              <a:cxn ang="0">
                <a:pos x="2285" y="465"/>
              </a:cxn>
              <a:cxn ang="0">
                <a:pos x="1294" y="458"/>
              </a:cxn>
              <a:cxn ang="0">
                <a:pos x="952" y="536"/>
              </a:cxn>
              <a:cxn ang="0">
                <a:pos x="408" y="672"/>
              </a:cxn>
              <a:cxn ang="0">
                <a:pos x="421" y="898"/>
              </a:cxn>
              <a:cxn ang="0">
                <a:pos x="906" y="963"/>
              </a:cxn>
              <a:cxn ang="0">
                <a:pos x="647" y="1176"/>
              </a:cxn>
              <a:cxn ang="0">
                <a:pos x="537" y="1274"/>
              </a:cxn>
              <a:cxn ang="0">
                <a:pos x="421" y="1358"/>
              </a:cxn>
              <a:cxn ang="0">
                <a:pos x="460" y="1429"/>
              </a:cxn>
              <a:cxn ang="0">
                <a:pos x="620" y="1449"/>
              </a:cxn>
              <a:cxn ang="0">
                <a:pos x="200" y="1648"/>
              </a:cxn>
              <a:cxn ang="0">
                <a:pos x="349" y="1648"/>
              </a:cxn>
              <a:cxn ang="0">
                <a:pos x="1223" y="1481"/>
              </a:cxn>
              <a:cxn ang="0">
                <a:pos x="511" y="1668"/>
              </a:cxn>
              <a:cxn ang="0">
                <a:pos x="226" y="1907"/>
              </a:cxn>
              <a:cxn ang="0">
                <a:pos x="1255" y="1727"/>
              </a:cxn>
              <a:cxn ang="0">
                <a:pos x="2893" y="1468"/>
              </a:cxn>
              <a:cxn ang="0">
                <a:pos x="3540" y="1850"/>
              </a:cxn>
              <a:cxn ang="0">
                <a:pos x="3644" y="2309"/>
              </a:cxn>
              <a:cxn ang="0">
                <a:pos x="4259" y="2632"/>
              </a:cxn>
              <a:cxn ang="0">
                <a:pos x="5703" y="2270"/>
              </a:cxn>
              <a:cxn ang="0">
                <a:pos x="278" y="1778"/>
              </a:cxn>
            </a:cxnLst>
            <a:rect l="0" t="0" r="r" b="b"/>
            <a:pathLst>
              <a:path w="5760" h="2632">
                <a:moveTo>
                  <a:pt x="1734" y="1973"/>
                </a:moveTo>
                <a:lnTo>
                  <a:pt x="1754" y="1960"/>
                </a:lnTo>
                <a:lnTo>
                  <a:pt x="1741" y="1960"/>
                </a:lnTo>
                <a:lnTo>
                  <a:pt x="1734" y="1973"/>
                </a:lnTo>
                <a:close/>
                <a:moveTo>
                  <a:pt x="1689" y="1960"/>
                </a:moveTo>
                <a:lnTo>
                  <a:pt x="1689" y="1953"/>
                </a:lnTo>
                <a:lnTo>
                  <a:pt x="1682" y="1946"/>
                </a:lnTo>
                <a:lnTo>
                  <a:pt x="1689" y="1960"/>
                </a:lnTo>
                <a:close/>
                <a:moveTo>
                  <a:pt x="1527" y="2017"/>
                </a:moveTo>
                <a:lnTo>
                  <a:pt x="1547" y="2030"/>
                </a:lnTo>
                <a:lnTo>
                  <a:pt x="1552" y="2012"/>
                </a:lnTo>
                <a:lnTo>
                  <a:pt x="1534" y="2017"/>
                </a:lnTo>
                <a:lnTo>
                  <a:pt x="1527" y="2017"/>
                </a:lnTo>
                <a:close/>
                <a:moveTo>
                  <a:pt x="1495" y="2030"/>
                </a:moveTo>
                <a:lnTo>
                  <a:pt x="1488" y="2030"/>
                </a:lnTo>
                <a:lnTo>
                  <a:pt x="1483" y="2030"/>
                </a:lnTo>
                <a:lnTo>
                  <a:pt x="1483" y="2037"/>
                </a:lnTo>
                <a:lnTo>
                  <a:pt x="1495" y="2037"/>
                </a:lnTo>
                <a:lnTo>
                  <a:pt x="1501" y="2037"/>
                </a:lnTo>
                <a:lnTo>
                  <a:pt x="1508" y="2037"/>
                </a:lnTo>
                <a:lnTo>
                  <a:pt x="1515" y="2037"/>
                </a:lnTo>
                <a:lnTo>
                  <a:pt x="1515" y="2024"/>
                </a:lnTo>
                <a:lnTo>
                  <a:pt x="1508" y="2030"/>
                </a:lnTo>
                <a:lnTo>
                  <a:pt x="1495" y="2030"/>
                </a:lnTo>
                <a:close/>
                <a:moveTo>
                  <a:pt x="1365" y="2056"/>
                </a:moveTo>
                <a:lnTo>
                  <a:pt x="1365" y="2044"/>
                </a:lnTo>
                <a:lnTo>
                  <a:pt x="1346" y="2056"/>
                </a:lnTo>
                <a:lnTo>
                  <a:pt x="1365" y="2056"/>
                </a:lnTo>
                <a:close/>
                <a:moveTo>
                  <a:pt x="374" y="1960"/>
                </a:moveTo>
                <a:lnTo>
                  <a:pt x="362" y="1960"/>
                </a:lnTo>
                <a:lnTo>
                  <a:pt x="356" y="1960"/>
                </a:lnTo>
                <a:lnTo>
                  <a:pt x="362" y="1966"/>
                </a:lnTo>
                <a:lnTo>
                  <a:pt x="374" y="1966"/>
                </a:lnTo>
                <a:lnTo>
                  <a:pt x="374" y="1960"/>
                </a:lnTo>
                <a:close/>
                <a:moveTo>
                  <a:pt x="667" y="1894"/>
                </a:moveTo>
                <a:lnTo>
                  <a:pt x="692" y="1894"/>
                </a:lnTo>
                <a:lnTo>
                  <a:pt x="679" y="1889"/>
                </a:lnTo>
                <a:lnTo>
                  <a:pt x="667" y="1894"/>
                </a:lnTo>
                <a:close/>
                <a:moveTo>
                  <a:pt x="1321" y="1862"/>
                </a:moveTo>
                <a:lnTo>
                  <a:pt x="1346" y="1875"/>
                </a:lnTo>
                <a:lnTo>
                  <a:pt x="1346" y="1862"/>
                </a:lnTo>
                <a:lnTo>
                  <a:pt x="1321" y="1855"/>
                </a:lnTo>
                <a:lnTo>
                  <a:pt x="1321" y="1862"/>
                </a:lnTo>
                <a:close/>
                <a:moveTo>
                  <a:pt x="1333" y="1901"/>
                </a:moveTo>
                <a:lnTo>
                  <a:pt x="1340" y="1901"/>
                </a:lnTo>
                <a:lnTo>
                  <a:pt x="1353" y="1901"/>
                </a:lnTo>
                <a:lnTo>
                  <a:pt x="1358" y="1901"/>
                </a:lnTo>
                <a:lnTo>
                  <a:pt x="1358" y="1894"/>
                </a:lnTo>
                <a:lnTo>
                  <a:pt x="1365" y="1889"/>
                </a:lnTo>
                <a:lnTo>
                  <a:pt x="1353" y="1889"/>
                </a:lnTo>
                <a:lnTo>
                  <a:pt x="1346" y="1889"/>
                </a:lnTo>
                <a:lnTo>
                  <a:pt x="1333" y="1901"/>
                </a:lnTo>
                <a:close/>
                <a:moveTo>
                  <a:pt x="531" y="1940"/>
                </a:moveTo>
                <a:lnTo>
                  <a:pt x="511" y="1940"/>
                </a:lnTo>
                <a:lnTo>
                  <a:pt x="504" y="1933"/>
                </a:lnTo>
                <a:lnTo>
                  <a:pt x="511" y="1933"/>
                </a:lnTo>
                <a:lnTo>
                  <a:pt x="517" y="1921"/>
                </a:lnTo>
                <a:lnTo>
                  <a:pt x="497" y="1927"/>
                </a:lnTo>
                <a:lnTo>
                  <a:pt x="479" y="1927"/>
                </a:lnTo>
                <a:lnTo>
                  <a:pt x="492" y="1933"/>
                </a:lnTo>
                <a:lnTo>
                  <a:pt x="497" y="1940"/>
                </a:lnTo>
                <a:lnTo>
                  <a:pt x="472" y="1946"/>
                </a:lnTo>
                <a:lnTo>
                  <a:pt x="446" y="1960"/>
                </a:lnTo>
                <a:lnTo>
                  <a:pt x="433" y="1960"/>
                </a:lnTo>
                <a:lnTo>
                  <a:pt x="421" y="1966"/>
                </a:lnTo>
                <a:lnTo>
                  <a:pt x="408" y="1960"/>
                </a:lnTo>
                <a:lnTo>
                  <a:pt x="401" y="1953"/>
                </a:lnTo>
                <a:lnTo>
                  <a:pt x="401" y="1960"/>
                </a:lnTo>
                <a:lnTo>
                  <a:pt x="408" y="1966"/>
                </a:lnTo>
                <a:lnTo>
                  <a:pt x="394" y="1973"/>
                </a:lnTo>
                <a:lnTo>
                  <a:pt x="381" y="1973"/>
                </a:lnTo>
                <a:lnTo>
                  <a:pt x="356" y="1978"/>
                </a:lnTo>
                <a:lnTo>
                  <a:pt x="330" y="1985"/>
                </a:lnTo>
                <a:lnTo>
                  <a:pt x="323" y="1985"/>
                </a:lnTo>
                <a:lnTo>
                  <a:pt x="317" y="1998"/>
                </a:lnTo>
                <a:lnTo>
                  <a:pt x="433" y="1973"/>
                </a:lnTo>
                <a:lnTo>
                  <a:pt x="556" y="1940"/>
                </a:lnTo>
                <a:lnTo>
                  <a:pt x="563" y="1927"/>
                </a:lnTo>
                <a:lnTo>
                  <a:pt x="544" y="1933"/>
                </a:lnTo>
                <a:lnTo>
                  <a:pt x="531" y="1940"/>
                </a:lnTo>
                <a:close/>
                <a:moveTo>
                  <a:pt x="1469" y="1759"/>
                </a:moveTo>
                <a:lnTo>
                  <a:pt x="1495" y="1752"/>
                </a:lnTo>
                <a:lnTo>
                  <a:pt x="1483" y="1752"/>
                </a:lnTo>
                <a:lnTo>
                  <a:pt x="1469" y="1759"/>
                </a:lnTo>
                <a:close/>
                <a:moveTo>
                  <a:pt x="1948" y="1855"/>
                </a:moveTo>
                <a:lnTo>
                  <a:pt x="1955" y="1843"/>
                </a:lnTo>
                <a:lnTo>
                  <a:pt x="1832" y="1862"/>
                </a:lnTo>
                <a:lnTo>
                  <a:pt x="1766" y="1875"/>
                </a:lnTo>
                <a:lnTo>
                  <a:pt x="1709" y="1889"/>
                </a:lnTo>
                <a:lnTo>
                  <a:pt x="1611" y="1901"/>
                </a:lnTo>
                <a:lnTo>
                  <a:pt x="1527" y="1914"/>
                </a:lnTo>
                <a:lnTo>
                  <a:pt x="1520" y="1907"/>
                </a:lnTo>
                <a:lnTo>
                  <a:pt x="1456" y="1927"/>
                </a:lnTo>
                <a:lnTo>
                  <a:pt x="1397" y="1933"/>
                </a:lnTo>
                <a:lnTo>
                  <a:pt x="1269" y="1960"/>
                </a:lnTo>
                <a:lnTo>
                  <a:pt x="1307" y="1973"/>
                </a:lnTo>
                <a:lnTo>
                  <a:pt x="1301" y="1973"/>
                </a:lnTo>
                <a:lnTo>
                  <a:pt x="1269" y="1985"/>
                </a:lnTo>
                <a:lnTo>
                  <a:pt x="1255" y="1985"/>
                </a:lnTo>
                <a:lnTo>
                  <a:pt x="1249" y="1985"/>
                </a:lnTo>
                <a:lnTo>
                  <a:pt x="1249" y="1973"/>
                </a:lnTo>
                <a:lnTo>
                  <a:pt x="1242" y="1973"/>
                </a:lnTo>
                <a:lnTo>
                  <a:pt x="1235" y="1973"/>
                </a:lnTo>
                <a:lnTo>
                  <a:pt x="1235" y="1985"/>
                </a:lnTo>
                <a:lnTo>
                  <a:pt x="1230" y="1992"/>
                </a:lnTo>
                <a:lnTo>
                  <a:pt x="1223" y="1998"/>
                </a:lnTo>
                <a:lnTo>
                  <a:pt x="1210" y="1985"/>
                </a:lnTo>
                <a:lnTo>
                  <a:pt x="1171" y="2012"/>
                </a:lnTo>
                <a:lnTo>
                  <a:pt x="1165" y="1998"/>
                </a:lnTo>
                <a:lnTo>
                  <a:pt x="1119" y="2005"/>
                </a:lnTo>
                <a:lnTo>
                  <a:pt x="1080" y="2017"/>
                </a:lnTo>
                <a:lnTo>
                  <a:pt x="996" y="2044"/>
                </a:lnTo>
                <a:lnTo>
                  <a:pt x="996" y="2030"/>
                </a:lnTo>
                <a:lnTo>
                  <a:pt x="977" y="2030"/>
                </a:lnTo>
                <a:lnTo>
                  <a:pt x="964" y="2030"/>
                </a:lnTo>
                <a:lnTo>
                  <a:pt x="952" y="2037"/>
                </a:lnTo>
                <a:lnTo>
                  <a:pt x="964" y="2037"/>
                </a:lnTo>
                <a:lnTo>
                  <a:pt x="964" y="2049"/>
                </a:lnTo>
                <a:lnTo>
                  <a:pt x="880" y="2069"/>
                </a:lnTo>
                <a:lnTo>
                  <a:pt x="834" y="2082"/>
                </a:lnTo>
                <a:lnTo>
                  <a:pt x="797" y="2101"/>
                </a:lnTo>
                <a:lnTo>
                  <a:pt x="797" y="2108"/>
                </a:lnTo>
                <a:lnTo>
                  <a:pt x="809" y="2108"/>
                </a:lnTo>
                <a:lnTo>
                  <a:pt x="815" y="2115"/>
                </a:lnTo>
                <a:lnTo>
                  <a:pt x="815" y="2121"/>
                </a:lnTo>
                <a:lnTo>
                  <a:pt x="854" y="2115"/>
                </a:lnTo>
                <a:lnTo>
                  <a:pt x="854" y="2101"/>
                </a:lnTo>
                <a:lnTo>
                  <a:pt x="866" y="2101"/>
                </a:lnTo>
                <a:lnTo>
                  <a:pt x="866" y="2115"/>
                </a:lnTo>
                <a:lnTo>
                  <a:pt x="957" y="2108"/>
                </a:lnTo>
                <a:lnTo>
                  <a:pt x="1003" y="2101"/>
                </a:lnTo>
                <a:lnTo>
                  <a:pt x="1048" y="2101"/>
                </a:lnTo>
                <a:lnTo>
                  <a:pt x="1061" y="2096"/>
                </a:lnTo>
                <a:lnTo>
                  <a:pt x="1075" y="2096"/>
                </a:lnTo>
                <a:lnTo>
                  <a:pt x="1107" y="2101"/>
                </a:lnTo>
                <a:lnTo>
                  <a:pt x="1132" y="2101"/>
                </a:lnTo>
                <a:lnTo>
                  <a:pt x="1132" y="2096"/>
                </a:lnTo>
                <a:lnTo>
                  <a:pt x="1139" y="2082"/>
                </a:lnTo>
                <a:lnTo>
                  <a:pt x="1132" y="2089"/>
                </a:lnTo>
                <a:lnTo>
                  <a:pt x="1119" y="2089"/>
                </a:lnTo>
                <a:lnTo>
                  <a:pt x="1107" y="2082"/>
                </a:lnTo>
                <a:lnTo>
                  <a:pt x="1094" y="2069"/>
                </a:lnTo>
                <a:lnTo>
                  <a:pt x="1087" y="2063"/>
                </a:lnTo>
                <a:lnTo>
                  <a:pt x="1132" y="2049"/>
                </a:lnTo>
                <a:lnTo>
                  <a:pt x="1171" y="2049"/>
                </a:lnTo>
                <a:lnTo>
                  <a:pt x="1255" y="2017"/>
                </a:lnTo>
                <a:lnTo>
                  <a:pt x="1274" y="2024"/>
                </a:lnTo>
                <a:lnTo>
                  <a:pt x="1288" y="2017"/>
                </a:lnTo>
                <a:lnTo>
                  <a:pt x="1301" y="2017"/>
                </a:lnTo>
                <a:lnTo>
                  <a:pt x="1326" y="2012"/>
                </a:lnTo>
                <a:lnTo>
                  <a:pt x="1358" y="2005"/>
                </a:lnTo>
                <a:lnTo>
                  <a:pt x="1385" y="1998"/>
                </a:lnTo>
                <a:lnTo>
                  <a:pt x="1397" y="2017"/>
                </a:lnTo>
                <a:lnTo>
                  <a:pt x="1397" y="2005"/>
                </a:lnTo>
                <a:lnTo>
                  <a:pt x="1424" y="1998"/>
                </a:lnTo>
                <a:lnTo>
                  <a:pt x="1430" y="1998"/>
                </a:lnTo>
                <a:lnTo>
                  <a:pt x="1437" y="2005"/>
                </a:lnTo>
                <a:lnTo>
                  <a:pt x="1443" y="1985"/>
                </a:lnTo>
                <a:lnTo>
                  <a:pt x="1456" y="1992"/>
                </a:lnTo>
                <a:lnTo>
                  <a:pt x="1469" y="1992"/>
                </a:lnTo>
                <a:lnTo>
                  <a:pt x="1483" y="1985"/>
                </a:lnTo>
                <a:lnTo>
                  <a:pt x="1488" y="1978"/>
                </a:lnTo>
                <a:lnTo>
                  <a:pt x="1495" y="1973"/>
                </a:lnTo>
                <a:lnTo>
                  <a:pt x="1495" y="1978"/>
                </a:lnTo>
                <a:lnTo>
                  <a:pt x="1495" y="1985"/>
                </a:lnTo>
                <a:lnTo>
                  <a:pt x="1559" y="1973"/>
                </a:lnTo>
                <a:lnTo>
                  <a:pt x="1559" y="1992"/>
                </a:lnTo>
                <a:lnTo>
                  <a:pt x="1566" y="1985"/>
                </a:lnTo>
                <a:lnTo>
                  <a:pt x="1566" y="1978"/>
                </a:lnTo>
                <a:lnTo>
                  <a:pt x="1566" y="1973"/>
                </a:lnTo>
                <a:lnTo>
                  <a:pt x="1586" y="1973"/>
                </a:lnTo>
                <a:lnTo>
                  <a:pt x="1592" y="1973"/>
                </a:lnTo>
                <a:lnTo>
                  <a:pt x="1599" y="1985"/>
                </a:lnTo>
                <a:lnTo>
                  <a:pt x="1618" y="1973"/>
                </a:lnTo>
                <a:lnTo>
                  <a:pt x="1624" y="1960"/>
                </a:lnTo>
                <a:lnTo>
                  <a:pt x="1624" y="1946"/>
                </a:lnTo>
                <a:lnTo>
                  <a:pt x="1663" y="1940"/>
                </a:lnTo>
                <a:lnTo>
                  <a:pt x="1675" y="1940"/>
                </a:lnTo>
                <a:lnTo>
                  <a:pt x="1689" y="1940"/>
                </a:lnTo>
                <a:lnTo>
                  <a:pt x="1702" y="1933"/>
                </a:lnTo>
                <a:lnTo>
                  <a:pt x="1729" y="1933"/>
                </a:lnTo>
                <a:lnTo>
                  <a:pt x="1729" y="1946"/>
                </a:lnTo>
                <a:lnTo>
                  <a:pt x="1741" y="1940"/>
                </a:lnTo>
                <a:lnTo>
                  <a:pt x="1734" y="1940"/>
                </a:lnTo>
                <a:lnTo>
                  <a:pt x="1734" y="1933"/>
                </a:lnTo>
                <a:lnTo>
                  <a:pt x="1761" y="1914"/>
                </a:lnTo>
                <a:lnTo>
                  <a:pt x="1780" y="1921"/>
                </a:lnTo>
                <a:lnTo>
                  <a:pt x="1793" y="1921"/>
                </a:lnTo>
                <a:lnTo>
                  <a:pt x="1805" y="1907"/>
                </a:lnTo>
                <a:lnTo>
                  <a:pt x="1825" y="1901"/>
                </a:lnTo>
                <a:lnTo>
                  <a:pt x="1832" y="1889"/>
                </a:lnTo>
                <a:lnTo>
                  <a:pt x="1852" y="1882"/>
                </a:lnTo>
                <a:lnTo>
                  <a:pt x="1864" y="1882"/>
                </a:lnTo>
                <a:lnTo>
                  <a:pt x="1870" y="1889"/>
                </a:lnTo>
                <a:lnTo>
                  <a:pt x="1870" y="1882"/>
                </a:lnTo>
                <a:lnTo>
                  <a:pt x="1877" y="1875"/>
                </a:lnTo>
                <a:lnTo>
                  <a:pt x="1884" y="1875"/>
                </a:lnTo>
                <a:lnTo>
                  <a:pt x="1889" y="1882"/>
                </a:lnTo>
                <a:lnTo>
                  <a:pt x="1896" y="1869"/>
                </a:lnTo>
                <a:lnTo>
                  <a:pt x="1903" y="1862"/>
                </a:lnTo>
                <a:lnTo>
                  <a:pt x="1909" y="1855"/>
                </a:lnTo>
                <a:lnTo>
                  <a:pt x="1921" y="1855"/>
                </a:lnTo>
                <a:lnTo>
                  <a:pt x="1941" y="1855"/>
                </a:lnTo>
                <a:lnTo>
                  <a:pt x="1948" y="1855"/>
                </a:lnTo>
                <a:close/>
                <a:moveTo>
                  <a:pt x="1877" y="1889"/>
                </a:moveTo>
                <a:lnTo>
                  <a:pt x="1870" y="1889"/>
                </a:lnTo>
                <a:lnTo>
                  <a:pt x="1877" y="1894"/>
                </a:lnTo>
                <a:lnTo>
                  <a:pt x="1877" y="1889"/>
                </a:lnTo>
                <a:close/>
                <a:moveTo>
                  <a:pt x="1896" y="1889"/>
                </a:moveTo>
                <a:lnTo>
                  <a:pt x="1889" y="1882"/>
                </a:lnTo>
                <a:lnTo>
                  <a:pt x="1889" y="1889"/>
                </a:lnTo>
                <a:lnTo>
                  <a:pt x="1896" y="1889"/>
                </a:lnTo>
                <a:close/>
                <a:moveTo>
                  <a:pt x="1281" y="1746"/>
                </a:moveTo>
                <a:lnTo>
                  <a:pt x="1301" y="1739"/>
                </a:lnTo>
                <a:lnTo>
                  <a:pt x="1294" y="1739"/>
                </a:lnTo>
                <a:lnTo>
                  <a:pt x="1281" y="1746"/>
                </a:lnTo>
                <a:close/>
                <a:moveTo>
                  <a:pt x="10" y="1215"/>
                </a:moveTo>
                <a:lnTo>
                  <a:pt x="10" y="1224"/>
                </a:lnTo>
                <a:lnTo>
                  <a:pt x="20" y="1222"/>
                </a:lnTo>
                <a:lnTo>
                  <a:pt x="45" y="1222"/>
                </a:lnTo>
                <a:lnTo>
                  <a:pt x="52" y="1215"/>
                </a:lnTo>
                <a:lnTo>
                  <a:pt x="64" y="1208"/>
                </a:lnTo>
                <a:lnTo>
                  <a:pt x="39" y="1215"/>
                </a:lnTo>
                <a:lnTo>
                  <a:pt x="10" y="1215"/>
                </a:lnTo>
                <a:close/>
                <a:moveTo>
                  <a:pt x="20" y="446"/>
                </a:moveTo>
                <a:lnTo>
                  <a:pt x="10" y="450"/>
                </a:lnTo>
                <a:lnTo>
                  <a:pt x="10" y="458"/>
                </a:lnTo>
                <a:lnTo>
                  <a:pt x="13" y="458"/>
                </a:lnTo>
                <a:lnTo>
                  <a:pt x="20" y="446"/>
                </a:lnTo>
                <a:close/>
                <a:moveTo>
                  <a:pt x="77" y="775"/>
                </a:moveTo>
                <a:lnTo>
                  <a:pt x="71" y="775"/>
                </a:lnTo>
                <a:lnTo>
                  <a:pt x="45" y="782"/>
                </a:lnTo>
                <a:lnTo>
                  <a:pt x="77" y="775"/>
                </a:lnTo>
                <a:close/>
                <a:moveTo>
                  <a:pt x="175" y="659"/>
                </a:moveTo>
                <a:lnTo>
                  <a:pt x="175" y="666"/>
                </a:lnTo>
                <a:lnTo>
                  <a:pt x="180" y="672"/>
                </a:lnTo>
                <a:lnTo>
                  <a:pt x="162" y="679"/>
                </a:lnTo>
                <a:lnTo>
                  <a:pt x="162" y="692"/>
                </a:lnTo>
                <a:lnTo>
                  <a:pt x="187" y="672"/>
                </a:lnTo>
                <a:lnTo>
                  <a:pt x="175" y="659"/>
                </a:lnTo>
                <a:close/>
                <a:moveTo>
                  <a:pt x="45" y="543"/>
                </a:moveTo>
                <a:lnTo>
                  <a:pt x="32" y="529"/>
                </a:lnTo>
                <a:lnTo>
                  <a:pt x="20" y="529"/>
                </a:lnTo>
                <a:lnTo>
                  <a:pt x="13" y="536"/>
                </a:lnTo>
                <a:lnTo>
                  <a:pt x="10" y="543"/>
                </a:lnTo>
                <a:lnTo>
                  <a:pt x="10" y="556"/>
                </a:lnTo>
                <a:lnTo>
                  <a:pt x="45" y="549"/>
                </a:lnTo>
                <a:lnTo>
                  <a:pt x="45" y="543"/>
                </a:lnTo>
                <a:close/>
                <a:moveTo>
                  <a:pt x="233" y="426"/>
                </a:moveTo>
                <a:lnTo>
                  <a:pt x="200" y="433"/>
                </a:lnTo>
                <a:lnTo>
                  <a:pt x="239" y="426"/>
                </a:lnTo>
                <a:lnTo>
                  <a:pt x="233" y="426"/>
                </a:lnTo>
                <a:close/>
                <a:moveTo>
                  <a:pt x="285" y="421"/>
                </a:moveTo>
                <a:lnTo>
                  <a:pt x="278" y="426"/>
                </a:lnTo>
                <a:lnTo>
                  <a:pt x="303" y="421"/>
                </a:lnTo>
                <a:lnTo>
                  <a:pt x="285" y="421"/>
                </a:lnTo>
                <a:close/>
                <a:moveTo>
                  <a:pt x="317" y="465"/>
                </a:moveTo>
                <a:lnTo>
                  <a:pt x="303" y="472"/>
                </a:lnTo>
                <a:lnTo>
                  <a:pt x="330" y="465"/>
                </a:lnTo>
                <a:lnTo>
                  <a:pt x="317" y="465"/>
                </a:lnTo>
                <a:close/>
                <a:moveTo>
                  <a:pt x="96" y="2049"/>
                </a:moveTo>
                <a:lnTo>
                  <a:pt x="123" y="2044"/>
                </a:lnTo>
                <a:lnTo>
                  <a:pt x="116" y="2037"/>
                </a:lnTo>
                <a:lnTo>
                  <a:pt x="96" y="2049"/>
                </a:lnTo>
                <a:close/>
                <a:moveTo>
                  <a:pt x="4" y="1908"/>
                </a:moveTo>
                <a:lnTo>
                  <a:pt x="6" y="1907"/>
                </a:lnTo>
                <a:lnTo>
                  <a:pt x="0" y="1901"/>
                </a:lnTo>
                <a:lnTo>
                  <a:pt x="4" y="1908"/>
                </a:lnTo>
                <a:close/>
                <a:moveTo>
                  <a:pt x="252" y="2005"/>
                </a:moveTo>
                <a:lnTo>
                  <a:pt x="271" y="1998"/>
                </a:lnTo>
                <a:lnTo>
                  <a:pt x="266" y="1998"/>
                </a:lnTo>
                <a:lnTo>
                  <a:pt x="252" y="2005"/>
                </a:lnTo>
                <a:close/>
                <a:moveTo>
                  <a:pt x="219" y="1973"/>
                </a:moveTo>
                <a:lnTo>
                  <a:pt x="233" y="1973"/>
                </a:lnTo>
                <a:lnTo>
                  <a:pt x="226" y="1966"/>
                </a:lnTo>
                <a:lnTo>
                  <a:pt x="219" y="1973"/>
                </a:lnTo>
                <a:close/>
                <a:moveTo>
                  <a:pt x="13" y="1028"/>
                </a:moveTo>
                <a:lnTo>
                  <a:pt x="13" y="1034"/>
                </a:lnTo>
                <a:lnTo>
                  <a:pt x="20" y="1041"/>
                </a:lnTo>
                <a:lnTo>
                  <a:pt x="25" y="1028"/>
                </a:lnTo>
                <a:lnTo>
                  <a:pt x="13" y="1028"/>
                </a:lnTo>
                <a:close/>
                <a:moveTo>
                  <a:pt x="13" y="1073"/>
                </a:moveTo>
                <a:lnTo>
                  <a:pt x="20" y="1073"/>
                </a:lnTo>
                <a:lnTo>
                  <a:pt x="32" y="1067"/>
                </a:lnTo>
                <a:lnTo>
                  <a:pt x="20" y="1067"/>
                </a:lnTo>
                <a:lnTo>
                  <a:pt x="10" y="1067"/>
                </a:lnTo>
                <a:lnTo>
                  <a:pt x="6" y="1067"/>
                </a:lnTo>
                <a:lnTo>
                  <a:pt x="0" y="1073"/>
                </a:lnTo>
                <a:lnTo>
                  <a:pt x="10" y="1073"/>
                </a:lnTo>
                <a:lnTo>
                  <a:pt x="13" y="1073"/>
                </a:lnTo>
                <a:close/>
                <a:moveTo>
                  <a:pt x="1540" y="1875"/>
                </a:moveTo>
                <a:lnTo>
                  <a:pt x="1508" y="1889"/>
                </a:lnTo>
                <a:lnTo>
                  <a:pt x="1552" y="1882"/>
                </a:lnTo>
                <a:lnTo>
                  <a:pt x="1540" y="1875"/>
                </a:lnTo>
                <a:close/>
                <a:moveTo>
                  <a:pt x="13" y="1048"/>
                </a:moveTo>
                <a:lnTo>
                  <a:pt x="45" y="1067"/>
                </a:lnTo>
                <a:lnTo>
                  <a:pt x="45" y="1060"/>
                </a:lnTo>
                <a:lnTo>
                  <a:pt x="52" y="1053"/>
                </a:lnTo>
                <a:lnTo>
                  <a:pt x="71" y="1048"/>
                </a:lnTo>
                <a:lnTo>
                  <a:pt x="91" y="1048"/>
                </a:lnTo>
                <a:lnTo>
                  <a:pt x="91" y="1041"/>
                </a:lnTo>
                <a:lnTo>
                  <a:pt x="91" y="1028"/>
                </a:lnTo>
                <a:lnTo>
                  <a:pt x="71" y="1034"/>
                </a:lnTo>
                <a:lnTo>
                  <a:pt x="64" y="1028"/>
                </a:lnTo>
                <a:lnTo>
                  <a:pt x="57" y="1021"/>
                </a:lnTo>
                <a:lnTo>
                  <a:pt x="45" y="1041"/>
                </a:lnTo>
                <a:lnTo>
                  <a:pt x="32" y="1041"/>
                </a:lnTo>
                <a:lnTo>
                  <a:pt x="20" y="1041"/>
                </a:lnTo>
                <a:lnTo>
                  <a:pt x="20" y="1048"/>
                </a:lnTo>
                <a:lnTo>
                  <a:pt x="13" y="1048"/>
                </a:lnTo>
                <a:close/>
                <a:moveTo>
                  <a:pt x="57" y="718"/>
                </a:moveTo>
                <a:lnTo>
                  <a:pt x="52" y="711"/>
                </a:lnTo>
                <a:lnTo>
                  <a:pt x="45" y="718"/>
                </a:lnTo>
                <a:lnTo>
                  <a:pt x="32" y="711"/>
                </a:lnTo>
                <a:lnTo>
                  <a:pt x="25" y="711"/>
                </a:lnTo>
                <a:lnTo>
                  <a:pt x="25" y="704"/>
                </a:lnTo>
                <a:lnTo>
                  <a:pt x="10" y="721"/>
                </a:lnTo>
                <a:lnTo>
                  <a:pt x="10" y="729"/>
                </a:lnTo>
                <a:lnTo>
                  <a:pt x="52" y="724"/>
                </a:lnTo>
                <a:lnTo>
                  <a:pt x="57" y="718"/>
                </a:lnTo>
                <a:close/>
                <a:moveTo>
                  <a:pt x="2149" y="1752"/>
                </a:moveTo>
                <a:lnTo>
                  <a:pt x="2135" y="1766"/>
                </a:lnTo>
                <a:lnTo>
                  <a:pt x="2155" y="1752"/>
                </a:lnTo>
                <a:lnTo>
                  <a:pt x="2149" y="1752"/>
                </a:lnTo>
                <a:close/>
                <a:moveTo>
                  <a:pt x="2511" y="1540"/>
                </a:moveTo>
                <a:lnTo>
                  <a:pt x="2504" y="1545"/>
                </a:lnTo>
                <a:lnTo>
                  <a:pt x="2504" y="1552"/>
                </a:lnTo>
                <a:lnTo>
                  <a:pt x="2531" y="1540"/>
                </a:lnTo>
                <a:lnTo>
                  <a:pt x="2511" y="1540"/>
                </a:lnTo>
                <a:close/>
                <a:moveTo>
                  <a:pt x="2661" y="1739"/>
                </a:moveTo>
                <a:lnTo>
                  <a:pt x="2641" y="1739"/>
                </a:lnTo>
                <a:lnTo>
                  <a:pt x="2634" y="1739"/>
                </a:lnTo>
                <a:lnTo>
                  <a:pt x="2621" y="1732"/>
                </a:lnTo>
                <a:lnTo>
                  <a:pt x="2627" y="1746"/>
                </a:lnTo>
                <a:lnTo>
                  <a:pt x="2627" y="1752"/>
                </a:lnTo>
                <a:lnTo>
                  <a:pt x="2641" y="1752"/>
                </a:lnTo>
                <a:lnTo>
                  <a:pt x="2647" y="1752"/>
                </a:lnTo>
                <a:lnTo>
                  <a:pt x="2686" y="1739"/>
                </a:lnTo>
                <a:lnTo>
                  <a:pt x="2698" y="1739"/>
                </a:lnTo>
                <a:lnTo>
                  <a:pt x="2698" y="1732"/>
                </a:lnTo>
                <a:lnTo>
                  <a:pt x="2673" y="1732"/>
                </a:lnTo>
                <a:lnTo>
                  <a:pt x="2661" y="1739"/>
                </a:lnTo>
                <a:close/>
                <a:moveTo>
                  <a:pt x="2698" y="1752"/>
                </a:moveTo>
                <a:lnTo>
                  <a:pt x="2705" y="1752"/>
                </a:lnTo>
                <a:lnTo>
                  <a:pt x="2705" y="1746"/>
                </a:lnTo>
                <a:lnTo>
                  <a:pt x="2705" y="1739"/>
                </a:lnTo>
                <a:lnTo>
                  <a:pt x="2698" y="1746"/>
                </a:lnTo>
                <a:lnTo>
                  <a:pt x="2698" y="1752"/>
                </a:lnTo>
                <a:close/>
                <a:moveTo>
                  <a:pt x="2000" y="1785"/>
                </a:moveTo>
                <a:lnTo>
                  <a:pt x="2000" y="1778"/>
                </a:lnTo>
                <a:lnTo>
                  <a:pt x="1983" y="1787"/>
                </a:lnTo>
                <a:lnTo>
                  <a:pt x="1993" y="1791"/>
                </a:lnTo>
                <a:lnTo>
                  <a:pt x="2000" y="1785"/>
                </a:lnTo>
                <a:close/>
                <a:moveTo>
                  <a:pt x="2853" y="1830"/>
                </a:moveTo>
                <a:lnTo>
                  <a:pt x="2828" y="1830"/>
                </a:lnTo>
                <a:lnTo>
                  <a:pt x="2757" y="1837"/>
                </a:lnTo>
                <a:lnTo>
                  <a:pt x="2698" y="1843"/>
                </a:lnTo>
                <a:lnTo>
                  <a:pt x="2666" y="1843"/>
                </a:lnTo>
                <a:lnTo>
                  <a:pt x="2641" y="1843"/>
                </a:lnTo>
                <a:lnTo>
                  <a:pt x="2654" y="1837"/>
                </a:lnTo>
                <a:lnTo>
                  <a:pt x="2654" y="1830"/>
                </a:lnTo>
                <a:lnTo>
                  <a:pt x="2661" y="1837"/>
                </a:lnTo>
                <a:lnTo>
                  <a:pt x="2661" y="1823"/>
                </a:lnTo>
                <a:lnTo>
                  <a:pt x="2647" y="1823"/>
                </a:lnTo>
                <a:lnTo>
                  <a:pt x="2627" y="1837"/>
                </a:lnTo>
                <a:lnTo>
                  <a:pt x="2608" y="1843"/>
                </a:lnTo>
                <a:lnTo>
                  <a:pt x="2595" y="1837"/>
                </a:lnTo>
                <a:lnTo>
                  <a:pt x="2589" y="1830"/>
                </a:lnTo>
                <a:lnTo>
                  <a:pt x="2608" y="1818"/>
                </a:lnTo>
                <a:lnTo>
                  <a:pt x="2627" y="1811"/>
                </a:lnTo>
                <a:lnTo>
                  <a:pt x="2673" y="1798"/>
                </a:lnTo>
                <a:lnTo>
                  <a:pt x="2666" y="1778"/>
                </a:lnTo>
                <a:lnTo>
                  <a:pt x="2661" y="1778"/>
                </a:lnTo>
                <a:lnTo>
                  <a:pt x="2647" y="1771"/>
                </a:lnTo>
                <a:lnTo>
                  <a:pt x="2634" y="1766"/>
                </a:lnTo>
                <a:lnTo>
                  <a:pt x="2556" y="1785"/>
                </a:lnTo>
                <a:lnTo>
                  <a:pt x="2518" y="1791"/>
                </a:lnTo>
                <a:lnTo>
                  <a:pt x="2485" y="1798"/>
                </a:lnTo>
                <a:lnTo>
                  <a:pt x="2472" y="1785"/>
                </a:lnTo>
                <a:lnTo>
                  <a:pt x="2466" y="1778"/>
                </a:lnTo>
                <a:lnTo>
                  <a:pt x="2452" y="1778"/>
                </a:lnTo>
                <a:lnTo>
                  <a:pt x="2440" y="1785"/>
                </a:lnTo>
                <a:lnTo>
                  <a:pt x="2415" y="1791"/>
                </a:lnTo>
                <a:lnTo>
                  <a:pt x="2401" y="1791"/>
                </a:lnTo>
                <a:lnTo>
                  <a:pt x="2388" y="1785"/>
                </a:lnTo>
                <a:lnTo>
                  <a:pt x="2401" y="1778"/>
                </a:lnTo>
                <a:lnTo>
                  <a:pt x="2381" y="1778"/>
                </a:lnTo>
                <a:lnTo>
                  <a:pt x="2362" y="1778"/>
                </a:lnTo>
                <a:lnTo>
                  <a:pt x="2349" y="1785"/>
                </a:lnTo>
                <a:lnTo>
                  <a:pt x="2343" y="1785"/>
                </a:lnTo>
                <a:lnTo>
                  <a:pt x="2336" y="1778"/>
                </a:lnTo>
                <a:lnTo>
                  <a:pt x="2310" y="1791"/>
                </a:lnTo>
                <a:lnTo>
                  <a:pt x="2285" y="1798"/>
                </a:lnTo>
                <a:lnTo>
                  <a:pt x="2265" y="1811"/>
                </a:lnTo>
                <a:lnTo>
                  <a:pt x="2258" y="1811"/>
                </a:lnTo>
                <a:lnTo>
                  <a:pt x="2246" y="1811"/>
                </a:lnTo>
                <a:lnTo>
                  <a:pt x="2258" y="1798"/>
                </a:lnTo>
                <a:lnTo>
                  <a:pt x="2239" y="1798"/>
                </a:lnTo>
                <a:lnTo>
                  <a:pt x="2213" y="1798"/>
                </a:lnTo>
                <a:lnTo>
                  <a:pt x="2155" y="1811"/>
                </a:lnTo>
                <a:lnTo>
                  <a:pt x="2103" y="1823"/>
                </a:lnTo>
                <a:lnTo>
                  <a:pt x="2044" y="1837"/>
                </a:lnTo>
                <a:lnTo>
                  <a:pt x="2039" y="1823"/>
                </a:lnTo>
                <a:lnTo>
                  <a:pt x="2007" y="1837"/>
                </a:lnTo>
                <a:lnTo>
                  <a:pt x="1987" y="1843"/>
                </a:lnTo>
                <a:lnTo>
                  <a:pt x="1974" y="1843"/>
                </a:lnTo>
                <a:lnTo>
                  <a:pt x="1974" y="1850"/>
                </a:lnTo>
                <a:lnTo>
                  <a:pt x="1987" y="1862"/>
                </a:lnTo>
                <a:lnTo>
                  <a:pt x="1987" y="1869"/>
                </a:lnTo>
                <a:lnTo>
                  <a:pt x="2000" y="1869"/>
                </a:lnTo>
                <a:lnTo>
                  <a:pt x="2007" y="1869"/>
                </a:lnTo>
                <a:lnTo>
                  <a:pt x="2026" y="1869"/>
                </a:lnTo>
                <a:lnTo>
                  <a:pt x="2039" y="1869"/>
                </a:lnTo>
                <a:lnTo>
                  <a:pt x="2044" y="1875"/>
                </a:lnTo>
                <a:lnTo>
                  <a:pt x="2051" y="1875"/>
                </a:lnTo>
                <a:lnTo>
                  <a:pt x="2064" y="1875"/>
                </a:lnTo>
                <a:lnTo>
                  <a:pt x="2083" y="1875"/>
                </a:lnTo>
                <a:lnTo>
                  <a:pt x="2097" y="1875"/>
                </a:lnTo>
                <a:lnTo>
                  <a:pt x="2110" y="1869"/>
                </a:lnTo>
                <a:lnTo>
                  <a:pt x="2116" y="1862"/>
                </a:lnTo>
                <a:lnTo>
                  <a:pt x="2155" y="1862"/>
                </a:lnTo>
                <a:lnTo>
                  <a:pt x="2187" y="1855"/>
                </a:lnTo>
                <a:lnTo>
                  <a:pt x="2258" y="1843"/>
                </a:lnTo>
                <a:lnTo>
                  <a:pt x="2297" y="1837"/>
                </a:lnTo>
                <a:lnTo>
                  <a:pt x="2336" y="1830"/>
                </a:lnTo>
                <a:lnTo>
                  <a:pt x="2369" y="1830"/>
                </a:lnTo>
                <a:lnTo>
                  <a:pt x="2408" y="1837"/>
                </a:lnTo>
                <a:lnTo>
                  <a:pt x="2201" y="1875"/>
                </a:lnTo>
                <a:lnTo>
                  <a:pt x="2201" y="1894"/>
                </a:lnTo>
                <a:lnTo>
                  <a:pt x="2362" y="1862"/>
                </a:lnTo>
                <a:lnTo>
                  <a:pt x="2452" y="1850"/>
                </a:lnTo>
                <a:lnTo>
                  <a:pt x="2531" y="1843"/>
                </a:lnTo>
                <a:lnTo>
                  <a:pt x="2485" y="1855"/>
                </a:lnTo>
                <a:lnTo>
                  <a:pt x="2440" y="1869"/>
                </a:lnTo>
                <a:lnTo>
                  <a:pt x="2349" y="1889"/>
                </a:lnTo>
                <a:lnTo>
                  <a:pt x="2258" y="1907"/>
                </a:lnTo>
                <a:lnTo>
                  <a:pt x="2213" y="1921"/>
                </a:lnTo>
                <a:lnTo>
                  <a:pt x="2174" y="1940"/>
                </a:lnTo>
                <a:lnTo>
                  <a:pt x="2181" y="1940"/>
                </a:lnTo>
                <a:lnTo>
                  <a:pt x="2187" y="1933"/>
                </a:lnTo>
                <a:lnTo>
                  <a:pt x="2201" y="1927"/>
                </a:lnTo>
                <a:lnTo>
                  <a:pt x="2220" y="1927"/>
                </a:lnTo>
                <a:lnTo>
                  <a:pt x="2239" y="1927"/>
                </a:lnTo>
                <a:lnTo>
                  <a:pt x="2233" y="1921"/>
                </a:lnTo>
                <a:lnTo>
                  <a:pt x="2265" y="1907"/>
                </a:lnTo>
                <a:lnTo>
                  <a:pt x="2297" y="1907"/>
                </a:lnTo>
                <a:lnTo>
                  <a:pt x="2336" y="1907"/>
                </a:lnTo>
                <a:lnTo>
                  <a:pt x="2362" y="1907"/>
                </a:lnTo>
                <a:lnTo>
                  <a:pt x="2420" y="1901"/>
                </a:lnTo>
                <a:lnTo>
                  <a:pt x="2472" y="1889"/>
                </a:lnTo>
                <a:lnTo>
                  <a:pt x="2524" y="1875"/>
                </a:lnTo>
                <a:lnTo>
                  <a:pt x="2582" y="1875"/>
                </a:lnTo>
                <a:lnTo>
                  <a:pt x="2698" y="1862"/>
                </a:lnTo>
                <a:lnTo>
                  <a:pt x="2764" y="1855"/>
                </a:lnTo>
                <a:lnTo>
                  <a:pt x="2821" y="1850"/>
                </a:lnTo>
                <a:lnTo>
                  <a:pt x="2848" y="1843"/>
                </a:lnTo>
                <a:lnTo>
                  <a:pt x="2873" y="1843"/>
                </a:lnTo>
                <a:lnTo>
                  <a:pt x="2900" y="1837"/>
                </a:lnTo>
                <a:lnTo>
                  <a:pt x="2887" y="1837"/>
                </a:lnTo>
                <a:lnTo>
                  <a:pt x="2853" y="1830"/>
                </a:lnTo>
                <a:close/>
                <a:moveTo>
                  <a:pt x="1974" y="1791"/>
                </a:moveTo>
                <a:lnTo>
                  <a:pt x="1983" y="1787"/>
                </a:lnTo>
                <a:lnTo>
                  <a:pt x="1980" y="1785"/>
                </a:lnTo>
                <a:lnTo>
                  <a:pt x="1974" y="1791"/>
                </a:lnTo>
                <a:close/>
                <a:moveTo>
                  <a:pt x="2770" y="1727"/>
                </a:moveTo>
                <a:lnTo>
                  <a:pt x="2784" y="1727"/>
                </a:lnTo>
                <a:lnTo>
                  <a:pt x="2770" y="1720"/>
                </a:lnTo>
                <a:lnTo>
                  <a:pt x="2770" y="1727"/>
                </a:lnTo>
                <a:close/>
                <a:moveTo>
                  <a:pt x="2907" y="1830"/>
                </a:moveTo>
                <a:lnTo>
                  <a:pt x="2900" y="1837"/>
                </a:lnTo>
                <a:lnTo>
                  <a:pt x="2919" y="1823"/>
                </a:lnTo>
                <a:lnTo>
                  <a:pt x="2912" y="1823"/>
                </a:lnTo>
                <a:lnTo>
                  <a:pt x="2907" y="1830"/>
                </a:lnTo>
                <a:close/>
                <a:moveTo>
                  <a:pt x="4725" y="2554"/>
                </a:moveTo>
                <a:lnTo>
                  <a:pt x="4737" y="2548"/>
                </a:lnTo>
                <a:lnTo>
                  <a:pt x="4732" y="2548"/>
                </a:lnTo>
                <a:lnTo>
                  <a:pt x="4725" y="2554"/>
                </a:lnTo>
                <a:close/>
                <a:moveTo>
                  <a:pt x="5010" y="2470"/>
                </a:moveTo>
                <a:lnTo>
                  <a:pt x="5008" y="2470"/>
                </a:lnTo>
                <a:lnTo>
                  <a:pt x="5003" y="2484"/>
                </a:lnTo>
                <a:lnTo>
                  <a:pt x="5010" y="2470"/>
                </a:lnTo>
                <a:close/>
                <a:moveTo>
                  <a:pt x="4525" y="2593"/>
                </a:moveTo>
                <a:lnTo>
                  <a:pt x="4518" y="2587"/>
                </a:lnTo>
                <a:lnTo>
                  <a:pt x="4511" y="2593"/>
                </a:lnTo>
                <a:lnTo>
                  <a:pt x="4508" y="2593"/>
                </a:lnTo>
                <a:lnTo>
                  <a:pt x="4525" y="2600"/>
                </a:lnTo>
                <a:lnTo>
                  <a:pt x="4525" y="2593"/>
                </a:lnTo>
                <a:close/>
                <a:moveTo>
                  <a:pt x="1572" y="1823"/>
                </a:moveTo>
                <a:lnTo>
                  <a:pt x="1566" y="1830"/>
                </a:lnTo>
                <a:lnTo>
                  <a:pt x="1592" y="1843"/>
                </a:lnTo>
                <a:lnTo>
                  <a:pt x="1606" y="1843"/>
                </a:lnTo>
                <a:lnTo>
                  <a:pt x="1618" y="1830"/>
                </a:lnTo>
                <a:lnTo>
                  <a:pt x="1611" y="1818"/>
                </a:lnTo>
                <a:lnTo>
                  <a:pt x="1599" y="1823"/>
                </a:lnTo>
                <a:lnTo>
                  <a:pt x="1586" y="1837"/>
                </a:lnTo>
                <a:lnTo>
                  <a:pt x="1579" y="1830"/>
                </a:lnTo>
                <a:lnTo>
                  <a:pt x="1579" y="1823"/>
                </a:lnTo>
                <a:lnTo>
                  <a:pt x="1572" y="1823"/>
                </a:lnTo>
                <a:close/>
                <a:moveTo>
                  <a:pt x="2996" y="1461"/>
                </a:moveTo>
                <a:lnTo>
                  <a:pt x="2990" y="1461"/>
                </a:lnTo>
                <a:lnTo>
                  <a:pt x="2983" y="1461"/>
                </a:lnTo>
                <a:lnTo>
                  <a:pt x="2976" y="1461"/>
                </a:lnTo>
                <a:lnTo>
                  <a:pt x="2971" y="1461"/>
                </a:lnTo>
                <a:lnTo>
                  <a:pt x="2976" y="1468"/>
                </a:lnTo>
                <a:lnTo>
                  <a:pt x="2990" y="1474"/>
                </a:lnTo>
                <a:lnTo>
                  <a:pt x="3003" y="1468"/>
                </a:lnTo>
                <a:lnTo>
                  <a:pt x="3010" y="1461"/>
                </a:lnTo>
                <a:lnTo>
                  <a:pt x="2996" y="1454"/>
                </a:lnTo>
                <a:lnTo>
                  <a:pt x="2996" y="1461"/>
                </a:lnTo>
                <a:close/>
                <a:moveTo>
                  <a:pt x="3301" y="1417"/>
                </a:moveTo>
                <a:lnTo>
                  <a:pt x="3308" y="1422"/>
                </a:lnTo>
                <a:lnTo>
                  <a:pt x="3308" y="1403"/>
                </a:lnTo>
                <a:lnTo>
                  <a:pt x="3301" y="1397"/>
                </a:lnTo>
                <a:lnTo>
                  <a:pt x="3301" y="1417"/>
                </a:lnTo>
                <a:close/>
                <a:moveTo>
                  <a:pt x="4136" y="2612"/>
                </a:moveTo>
                <a:lnTo>
                  <a:pt x="4149" y="2619"/>
                </a:lnTo>
                <a:lnTo>
                  <a:pt x="4168" y="2619"/>
                </a:lnTo>
                <a:lnTo>
                  <a:pt x="4174" y="2619"/>
                </a:lnTo>
                <a:lnTo>
                  <a:pt x="4188" y="2612"/>
                </a:lnTo>
                <a:lnTo>
                  <a:pt x="4122" y="2600"/>
                </a:lnTo>
                <a:lnTo>
                  <a:pt x="4136" y="2612"/>
                </a:lnTo>
                <a:close/>
                <a:moveTo>
                  <a:pt x="5197" y="2425"/>
                </a:moveTo>
                <a:lnTo>
                  <a:pt x="5216" y="2413"/>
                </a:lnTo>
                <a:lnTo>
                  <a:pt x="5211" y="2413"/>
                </a:lnTo>
                <a:lnTo>
                  <a:pt x="5197" y="2425"/>
                </a:lnTo>
                <a:close/>
                <a:moveTo>
                  <a:pt x="1715" y="1804"/>
                </a:moveTo>
                <a:lnTo>
                  <a:pt x="1709" y="1798"/>
                </a:lnTo>
                <a:lnTo>
                  <a:pt x="1702" y="1804"/>
                </a:lnTo>
                <a:lnTo>
                  <a:pt x="1695" y="1811"/>
                </a:lnTo>
                <a:lnTo>
                  <a:pt x="1702" y="1811"/>
                </a:lnTo>
                <a:lnTo>
                  <a:pt x="1715" y="1811"/>
                </a:lnTo>
                <a:lnTo>
                  <a:pt x="1715" y="1804"/>
                </a:lnTo>
                <a:close/>
                <a:moveTo>
                  <a:pt x="1845" y="1766"/>
                </a:moveTo>
                <a:lnTo>
                  <a:pt x="1845" y="1767"/>
                </a:lnTo>
                <a:lnTo>
                  <a:pt x="1852" y="1766"/>
                </a:lnTo>
                <a:lnTo>
                  <a:pt x="1845" y="1766"/>
                </a:lnTo>
                <a:close/>
                <a:moveTo>
                  <a:pt x="1793" y="1823"/>
                </a:moveTo>
                <a:lnTo>
                  <a:pt x="1786" y="1837"/>
                </a:lnTo>
                <a:lnTo>
                  <a:pt x="1793" y="1830"/>
                </a:lnTo>
                <a:lnTo>
                  <a:pt x="1798" y="1830"/>
                </a:lnTo>
                <a:lnTo>
                  <a:pt x="1805" y="1830"/>
                </a:lnTo>
                <a:lnTo>
                  <a:pt x="1812" y="1823"/>
                </a:lnTo>
                <a:lnTo>
                  <a:pt x="1798" y="1823"/>
                </a:lnTo>
                <a:lnTo>
                  <a:pt x="1793" y="1823"/>
                </a:lnTo>
                <a:close/>
                <a:moveTo>
                  <a:pt x="1845" y="1767"/>
                </a:moveTo>
                <a:lnTo>
                  <a:pt x="1825" y="1771"/>
                </a:lnTo>
                <a:lnTo>
                  <a:pt x="1798" y="1778"/>
                </a:lnTo>
                <a:lnTo>
                  <a:pt x="1773" y="1778"/>
                </a:lnTo>
                <a:lnTo>
                  <a:pt x="1747" y="1785"/>
                </a:lnTo>
                <a:lnTo>
                  <a:pt x="1773" y="1785"/>
                </a:lnTo>
                <a:lnTo>
                  <a:pt x="1780" y="1804"/>
                </a:lnTo>
                <a:lnTo>
                  <a:pt x="1773" y="1811"/>
                </a:lnTo>
                <a:lnTo>
                  <a:pt x="1780" y="1811"/>
                </a:lnTo>
                <a:lnTo>
                  <a:pt x="1786" y="1811"/>
                </a:lnTo>
                <a:lnTo>
                  <a:pt x="1805" y="1798"/>
                </a:lnTo>
                <a:lnTo>
                  <a:pt x="1818" y="1785"/>
                </a:lnTo>
                <a:lnTo>
                  <a:pt x="1832" y="1785"/>
                </a:lnTo>
                <a:lnTo>
                  <a:pt x="1838" y="1785"/>
                </a:lnTo>
                <a:lnTo>
                  <a:pt x="1832" y="1778"/>
                </a:lnTo>
                <a:lnTo>
                  <a:pt x="1845" y="1771"/>
                </a:lnTo>
                <a:lnTo>
                  <a:pt x="1845" y="1767"/>
                </a:lnTo>
                <a:close/>
                <a:moveTo>
                  <a:pt x="1968" y="1850"/>
                </a:moveTo>
                <a:lnTo>
                  <a:pt x="1974" y="1843"/>
                </a:lnTo>
                <a:lnTo>
                  <a:pt x="1968" y="1843"/>
                </a:lnTo>
                <a:lnTo>
                  <a:pt x="1968" y="1850"/>
                </a:lnTo>
                <a:close/>
                <a:moveTo>
                  <a:pt x="1695" y="1850"/>
                </a:moveTo>
                <a:lnTo>
                  <a:pt x="1709" y="1850"/>
                </a:lnTo>
                <a:lnTo>
                  <a:pt x="1702" y="1843"/>
                </a:lnTo>
                <a:lnTo>
                  <a:pt x="1709" y="1843"/>
                </a:lnTo>
                <a:lnTo>
                  <a:pt x="1722" y="1843"/>
                </a:lnTo>
                <a:lnTo>
                  <a:pt x="1729" y="1843"/>
                </a:lnTo>
                <a:lnTo>
                  <a:pt x="1734" y="1843"/>
                </a:lnTo>
                <a:lnTo>
                  <a:pt x="1741" y="1837"/>
                </a:lnTo>
                <a:lnTo>
                  <a:pt x="1734" y="1830"/>
                </a:lnTo>
                <a:lnTo>
                  <a:pt x="1729" y="1823"/>
                </a:lnTo>
                <a:lnTo>
                  <a:pt x="1729" y="1830"/>
                </a:lnTo>
                <a:lnTo>
                  <a:pt x="1722" y="1837"/>
                </a:lnTo>
                <a:lnTo>
                  <a:pt x="1715" y="1837"/>
                </a:lnTo>
                <a:lnTo>
                  <a:pt x="1695" y="1830"/>
                </a:lnTo>
                <a:lnTo>
                  <a:pt x="1695" y="1850"/>
                </a:lnTo>
                <a:close/>
                <a:moveTo>
                  <a:pt x="1650" y="1823"/>
                </a:moveTo>
                <a:lnTo>
                  <a:pt x="1670" y="1811"/>
                </a:lnTo>
                <a:lnTo>
                  <a:pt x="1650" y="1811"/>
                </a:lnTo>
                <a:lnTo>
                  <a:pt x="1631" y="1818"/>
                </a:lnTo>
                <a:lnTo>
                  <a:pt x="1631" y="1823"/>
                </a:lnTo>
                <a:lnTo>
                  <a:pt x="1638" y="1830"/>
                </a:lnTo>
                <a:lnTo>
                  <a:pt x="1643" y="1830"/>
                </a:lnTo>
                <a:lnTo>
                  <a:pt x="1650" y="1823"/>
                </a:lnTo>
                <a:close/>
                <a:moveTo>
                  <a:pt x="1586" y="1855"/>
                </a:moveTo>
                <a:lnTo>
                  <a:pt x="1611" y="1855"/>
                </a:lnTo>
                <a:lnTo>
                  <a:pt x="1599" y="1850"/>
                </a:lnTo>
                <a:lnTo>
                  <a:pt x="1586" y="1855"/>
                </a:lnTo>
                <a:close/>
                <a:moveTo>
                  <a:pt x="2174" y="1921"/>
                </a:moveTo>
                <a:lnTo>
                  <a:pt x="2162" y="1927"/>
                </a:lnTo>
                <a:lnTo>
                  <a:pt x="2142" y="1927"/>
                </a:lnTo>
                <a:lnTo>
                  <a:pt x="2130" y="1927"/>
                </a:lnTo>
                <a:lnTo>
                  <a:pt x="2123" y="1933"/>
                </a:lnTo>
                <a:lnTo>
                  <a:pt x="2123" y="1940"/>
                </a:lnTo>
                <a:lnTo>
                  <a:pt x="2167" y="1927"/>
                </a:lnTo>
                <a:lnTo>
                  <a:pt x="2174" y="1927"/>
                </a:lnTo>
                <a:lnTo>
                  <a:pt x="2174" y="1921"/>
                </a:lnTo>
                <a:close/>
                <a:moveTo>
                  <a:pt x="1974" y="1862"/>
                </a:moveTo>
                <a:lnTo>
                  <a:pt x="1968" y="1850"/>
                </a:lnTo>
                <a:lnTo>
                  <a:pt x="1968" y="1862"/>
                </a:lnTo>
                <a:lnTo>
                  <a:pt x="1974" y="1862"/>
                </a:lnTo>
                <a:close/>
                <a:moveTo>
                  <a:pt x="2167" y="1933"/>
                </a:moveTo>
                <a:lnTo>
                  <a:pt x="2167" y="1940"/>
                </a:lnTo>
                <a:lnTo>
                  <a:pt x="2174" y="1940"/>
                </a:lnTo>
                <a:lnTo>
                  <a:pt x="2167" y="1927"/>
                </a:lnTo>
                <a:lnTo>
                  <a:pt x="2167" y="1933"/>
                </a:lnTo>
                <a:close/>
                <a:moveTo>
                  <a:pt x="1980" y="1960"/>
                </a:moveTo>
                <a:lnTo>
                  <a:pt x="1928" y="1973"/>
                </a:lnTo>
                <a:lnTo>
                  <a:pt x="1987" y="1966"/>
                </a:lnTo>
                <a:lnTo>
                  <a:pt x="2012" y="1960"/>
                </a:lnTo>
                <a:lnTo>
                  <a:pt x="2039" y="1946"/>
                </a:lnTo>
                <a:lnTo>
                  <a:pt x="2012" y="1946"/>
                </a:lnTo>
                <a:lnTo>
                  <a:pt x="1980" y="1960"/>
                </a:lnTo>
                <a:close/>
                <a:moveTo>
                  <a:pt x="1928" y="1882"/>
                </a:moveTo>
                <a:lnTo>
                  <a:pt x="1955" y="1875"/>
                </a:lnTo>
                <a:lnTo>
                  <a:pt x="1948" y="1875"/>
                </a:lnTo>
                <a:lnTo>
                  <a:pt x="1928" y="1882"/>
                </a:lnTo>
                <a:close/>
                <a:moveTo>
                  <a:pt x="2090" y="1946"/>
                </a:moveTo>
                <a:lnTo>
                  <a:pt x="2110" y="1940"/>
                </a:lnTo>
                <a:lnTo>
                  <a:pt x="2090" y="1933"/>
                </a:lnTo>
                <a:lnTo>
                  <a:pt x="2090" y="1946"/>
                </a:lnTo>
                <a:close/>
                <a:moveTo>
                  <a:pt x="1909" y="1818"/>
                </a:moveTo>
                <a:lnTo>
                  <a:pt x="1909" y="1804"/>
                </a:lnTo>
                <a:lnTo>
                  <a:pt x="1896" y="1804"/>
                </a:lnTo>
                <a:lnTo>
                  <a:pt x="1889" y="1811"/>
                </a:lnTo>
                <a:lnTo>
                  <a:pt x="1896" y="1811"/>
                </a:lnTo>
                <a:lnTo>
                  <a:pt x="1903" y="1811"/>
                </a:lnTo>
                <a:lnTo>
                  <a:pt x="1909" y="1818"/>
                </a:lnTo>
                <a:close/>
                <a:moveTo>
                  <a:pt x="5527" y="77"/>
                </a:moveTo>
                <a:lnTo>
                  <a:pt x="5514" y="96"/>
                </a:lnTo>
                <a:lnTo>
                  <a:pt x="5521" y="96"/>
                </a:lnTo>
                <a:lnTo>
                  <a:pt x="5527" y="77"/>
                </a:lnTo>
                <a:close/>
                <a:moveTo>
                  <a:pt x="1527" y="439"/>
                </a:moveTo>
                <a:lnTo>
                  <a:pt x="1515" y="446"/>
                </a:lnTo>
                <a:lnTo>
                  <a:pt x="1566" y="446"/>
                </a:lnTo>
                <a:lnTo>
                  <a:pt x="1559" y="433"/>
                </a:lnTo>
                <a:lnTo>
                  <a:pt x="1552" y="433"/>
                </a:lnTo>
                <a:lnTo>
                  <a:pt x="1547" y="433"/>
                </a:lnTo>
                <a:lnTo>
                  <a:pt x="1540" y="433"/>
                </a:lnTo>
                <a:lnTo>
                  <a:pt x="1527" y="439"/>
                </a:lnTo>
                <a:close/>
                <a:moveTo>
                  <a:pt x="1780" y="355"/>
                </a:moveTo>
                <a:lnTo>
                  <a:pt x="1786" y="342"/>
                </a:lnTo>
                <a:lnTo>
                  <a:pt x="1761" y="349"/>
                </a:lnTo>
                <a:lnTo>
                  <a:pt x="1780" y="355"/>
                </a:lnTo>
                <a:close/>
                <a:moveTo>
                  <a:pt x="1520" y="303"/>
                </a:moveTo>
                <a:lnTo>
                  <a:pt x="1501" y="316"/>
                </a:lnTo>
                <a:lnTo>
                  <a:pt x="1540" y="303"/>
                </a:lnTo>
                <a:lnTo>
                  <a:pt x="1520" y="303"/>
                </a:lnTo>
                <a:close/>
                <a:moveTo>
                  <a:pt x="1527" y="381"/>
                </a:moveTo>
                <a:lnTo>
                  <a:pt x="1508" y="394"/>
                </a:lnTo>
                <a:lnTo>
                  <a:pt x="1540" y="387"/>
                </a:lnTo>
                <a:lnTo>
                  <a:pt x="1527" y="381"/>
                </a:lnTo>
                <a:close/>
                <a:moveTo>
                  <a:pt x="1670" y="323"/>
                </a:moveTo>
                <a:lnTo>
                  <a:pt x="1722" y="323"/>
                </a:lnTo>
                <a:lnTo>
                  <a:pt x="1747" y="316"/>
                </a:lnTo>
                <a:lnTo>
                  <a:pt x="1773" y="303"/>
                </a:lnTo>
                <a:lnTo>
                  <a:pt x="1715" y="310"/>
                </a:lnTo>
                <a:lnTo>
                  <a:pt x="1657" y="310"/>
                </a:lnTo>
                <a:lnTo>
                  <a:pt x="1611" y="303"/>
                </a:lnTo>
                <a:lnTo>
                  <a:pt x="1552" y="310"/>
                </a:lnTo>
                <a:lnTo>
                  <a:pt x="1611" y="316"/>
                </a:lnTo>
                <a:lnTo>
                  <a:pt x="1670" y="323"/>
                </a:lnTo>
                <a:close/>
                <a:moveTo>
                  <a:pt x="3236" y="129"/>
                </a:moveTo>
                <a:lnTo>
                  <a:pt x="3229" y="136"/>
                </a:lnTo>
                <a:lnTo>
                  <a:pt x="3229" y="141"/>
                </a:lnTo>
                <a:lnTo>
                  <a:pt x="3249" y="129"/>
                </a:lnTo>
                <a:lnTo>
                  <a:pt x="3236" y="129"/>
                </a:lnTo>
                <a:close/>
                <a:moveTo>
                  <a:pt x="4349" y="148"/>
                </a:moveTo>
                <a:lnTo>
                  <a:pt x="4336" y="148"/>
                </a:lnTo>
                <a:lnTo>
                  <a:pt x="4330" y="148"/>
                </a:lnTo>
                <a:lnTo>
                  <a:pt x="4323" y="155"/>
                </a:lnTo>
                <a:lnTo>
                  <a:pt x="4343" y="155"/>
                </a:lnTo>
                <a:lnTo>
                  <a:pt x="4349" y="148"/>
                </a:lnTo>
                <a:close/>
                <a:moveTo>
                  <a:pt x="4213" y="180"/>
                </a:moveTo>
                <a:lnTo>
                  <a:pt x="4226" y="180"/>
                </a:lnTo>
                <a:lnTo>
                  <a:pt x="4233" y="175"/>
                </a:lnTo>
                <a:lnTo>
                  <a:pt x="4226" y="168"/>
                </a:lnTo>
                <a:lnTo>
                  <a:pt x="4220" y="168"/>
                </a:lnTo>
                <a:lnTo>
                  <a:pt x="4213" y="175"/>
                </a:lnTo>
                <a:lnTo>
                  <a:pt x="4201" y="180"/>
                </a:lnTo>
                <a:lnTo>
                  <a:pt x="4208" y="180"/>
                </a:lnTo>
                <a:lnTo>
                  <a:pt x="4213" y="180"/>
                </a:lnTo>
                <a:close/>
                <a:moveTo>
                  <a:pt x="1307" y="387"/>
                </a:moveTo>
                <a:lnTo>
                  <a:pt x="1321" y="387"/>
                </a:lnTo>
                <a:lnTo>
                  <a:pt x="1326" y="387"/>
                </a:lnTo>
                <a:lnTo>
                  <a:pt x="1340" y="387"/>
                </a:lnTo>
                <a:lnTo>
                  <a:pt x="1365" y="387"/>
                </a:lnTo>
                <a:lnTo>
                  <a:pt x="1385" y="394"/>
                </a:lnTo>
                <a:lnTo>
                  <a:pt x="1397" y="394"/>
                </a:lnTo>
                <a:lnTo>
                  <a:pt x="1411" y="387"/>
                </a:lnTo>
                <a:lnTo>
                  <a:pt x="1417" y="381"/>
                </a:lnTo>
                <a:lnTo>
                  <a:pt x="1424" y="374"/>
                </a:lnTo>
                <a:lnTo>
                  <a:pt x="1411" y="374"/>
                </a:lnTo>
                <a:lnTo>
                  <a:pt x="1340" y="374"/>
                </a:lnTo>
                <a:lnTo>
                  <a:pt x="1281" y="369"/>
                </a:lnTo>
                <a:lnTo>
                  <a:pt x="1223" y="362"/>
                </a:lnTo>
                <a:lnTo>
                  <a:pt x="1158" y="369"/>
                </a:lnTo>
                <a:lnTo>
                  <a:pt x="1146" y="374"/>
                </a:lnTo>
                <a:lnTo>
                  <a:pt x="1132" y="374"/>
                </a:lnTo>
                <a:lnTo>
                  <a:pt x="1100" y="362"/>
                </a:lnTo>
                <a:lnTo>
                  <a:pt x="1094" y="355"/>
                </a:lnTo>
                <a:lnTo>
                  <a:pt x="1080" y="355"/>
                </a:lnTo>
                <a:lnTo>
                  <a:pt x="1068" y="362"/>
                </a:lnTo>
                <a:lnTo>
                  <a:pt x="1068" y="374"/>
                </a:lnTo>
                <a:lnTo>
                  <a:pt x="1100" y="374"/>
                </a:lnTo>
                <a:lnTo>
                  <a:pt x="1146" y="381"/>
                </a:lnTo>
                <a:lnTo>
                  <a:pt x="1184" y="381"/>
                </a:lnTo>
                <a:lnTo>
                  <a:pt x="1203" y="374"/>
                </a:lnTo>
                <a:lnTo>
                  <a:pt x="1223" y="369"/>
                </a:lnTo>
                <a:lnTo>
                  <a:pt x="1230" y="374"/>
                </a:lnTo>
                <a:lnTo>
                  <a:pt x="1249" y="381"/>
                </a:lnTo>
                <a:lnTo>
                  <a:pt x="1269" y="381"/>
                </a:lnTo>
                <a:lnTo>
                  <a:pt x="1294" y="381"/>
                </a:lnTo>
                <a:lnTo>
                  <a:pt x="1307" y="387"/>
                </a:lnTo>
                <a:close/>
                <a:moveTo>
                  <a:pt x="1262" y="291"/>
                </a:moveTo>
                <a:lnTo>
                  <a:pt x="1255" y="298"/>
                </a:lnTo>
                <a:lnTo>
                  <a:pt x="1281" y="298"/>
                </a:lnTo>
                <a:lnTo>
                  <a:pt x="1262" y="291"/>
                </a:lnTo>
                <a:close/>
                <a:moveTo>
                  <a:pt x="1483" y="439"/>
                </a:moveTo>
                <a:lnTo>
                  <a:pt x="1483" y="446"/>
                </a:lnTo>
                <a:lnTo>
                  <a:pt x="1501" y="439"/>
                </a:lnTo>
                <a:lnTo>
                  <a:pt x="1483" y="439"/>
                </a:lnTo>
                <a:close/>
                <a:moveTo>
                  <a:pt x="1068" y="323"/>
                </a:moveTo>
                <a:lnTo>
                  <a:pt x="1061" y="323"/>
                </a:lnTo>
                <a:lnTo>
                  <a:pt x="1061" y="330"/>
                </a:lnTo>
                <a:lnTo>
                  <a:pt x="1094" y="342"/>
                </a:lnTo>
                <a:lnTo>
                  <a:pt x="1126" y="342"/>
                </a:lnTo>
                <a:lnTo>
                  <a:pt x="1184" y="335"/>
                </a:lnTo>
                <a:lnTo>
                  <a:pt x="1198" y="330"/>
                </a:lnTo>
                <a:lnTo>
                  <a:pt x="1203" y="330"/>
                </a:lnTo>
                <a:lnTo>
                  <a:pt x="1223" y="330"/>
                </a:lnTo>
                <a:lnTo>
                  <a:pt x="1242" y="330"/>
                </a:lnTo>
                <a:lnTo>
                  <a:pt x="1249" y="330"/>
                </a:lnTo>
                <a:lnTo>
                  <a:pt x="1255" y="323"/>
                </a:lnTo>
                <a:lnTo>
                  <a:pt x="1217" y="310"/>
                </a:lnTo>
                <a:lnTo>
                  <a:pt x="1178" y="303"/>
                </a:lnTo>
                <a:lnTo>
                  <a:pt x="1132" y="310"/>
                </a:lnTo>
                <a:lnTo>
                  <a:pt x="1112" y="316"/>
                </a:lnTo>
                <a:lnTo>
                  <a:pt x="1100" y="323"/>
                </a:lnTo>
                <a:lnTo>
                  <a:pt x="1080" y="310"/>
                </a:lnTo>
                <a:lnTo>
                  <a:pt x="1068" y="323"/>
                </a:lnTo>
                <a:close/>
                <a:moveTo>
                  <a:pt x="1437" y="342"/>
                </a:moveTo>
                <a:lnTo>
                  <a:pt x="1463" y="342"/>
                </a:lnTo>
                <a:lnTo>
                  <a:pt x="1488" y="342"/>
                </a:lnTo>
                <a:lnTo>
                  <a:pt x="1515" y="342"/>
                </a:lnTo>
                <a:lnTo>
                  <a:pt x="1527" y="335"/>
                </a:lnTo>
                <a:lnTo>
                  <a:pt x="1534" y="330"/>
                </a:lnTo>
                <a:lnTo>
                  <a:pt x="1501" y="330"/>
                </a:lnTo>
                <a:lnTo>
                  <a:pt x="1469" y="330"/>
                </a:lnTo>
                <a:lnTo>
                  <a:pt x="1404" y="323"/>
                </a:lnTo>
                <a:lnTo>
                  <a:pt x="1372" y="323"/>
                </a:lnTo>
                <a:lnTo>
                  <a:pt x="1340" y="323"/>
                </a:lnTo>
                <a:lnTo>
                  <a:pt x="1307" y="323"/>
                </a:lnTo>
                <a:lnTo>
                  <a:pt x="1281" y="342"/>
                </a:lnTo>
                <a:lnTo>
                  <a:pt x="1437" y="342"/>
                </a:lnTo>
                <a:close/>
                <a:moveTo>
                  <a:pt x="1255" y="421"/>
                </a:moveTo>
                <a:lnTo>
                  <a:pt x="1235" y="421"/>
                </a:lnTo>
                <a:lnTo>
                  <a:pt x="1230" y="421"/>
                </a:lnTo>
                <a:lnTo>
                  <a:pt x="1255" y="426"/>
                </a:lnTo>
                <a:lnTo>
                  <a:pt x="1269" y="426"/>
                </a:lnTo>
                <a:lnTo>
                  <a:pt x="1281" y="421"/>
                </a:lnTo>
                <a:lnTo>
                  <a:pt x="1274" y="421"/>
                </a:lnTo>
                <a:lnTo>
                  <a:pt x="1269" y="421"/>
                </a:lnTo>
                <a:lnTo>
                  <a:pt x="1255" y="421"/>
                </a:lnTo>
                <a:close/>
                <a:moveTo>
                  <a:pt x="1009" y="291"/>
                </a:moveTo>
                <a:lnTo>
                  <a:pt x="1042" y="284"/>
                </a:lnTo>
                <a:lnTo>
                  <a:pt x="1080" y="284"/>
                </a:lnTo>
                <a:lnTo>
                  <a:pt x="1042" y="278"/>
                </a:lnTo>
                <a:lnTo>
                  <a:pt x="1009" y="278"/>
                </a:lnTo>
                <a:lnTo>
                  <a:pt x="932" y="278"/>
                </a:lnTo>
                <a:lnTo>
                  <a:pt x="932" y="291"/>
                </a:lnTo>
                <a:lnTo>
                  <a:pt x="971" y="291"/>
                </a:lnTo>
                <a:lnTo>
                  <a:pt x="1009" y="291"/>
                </a:lnTo>
                <a:close/>
                <a:moveTo>
                  <a:pt x="4434" y="141"/>
                </a:moveTo>
                <a:lnTo>
                  <a:pt x="4434" y="129"/>
                </a:lnTo>
                <a:lnTo>
                  <a:pt x="4407" y="141"/>
                </a:lnTo>
                <a:lnTo>
                  <a:pt x="4420" y="141"/>
                </a:lnTo>
                <a:lnTo>
                  <a:pt x="4434" y="141"/>
                </a:lnTo>
                <a:close/>
                <a:moveTo>
                  <a:pt x="1424" y="401"/>
                </a:moveTo>
                <a:lnTo>
                  <a:pt x="1443" y="401"/>
                </a:lnTo>
                <a:lnTo>
                  <a:pt x="1463" y="387"/>
                </a:lnTo>
                <a:lnTo>
                  <a:pt x="1476" y="387"/>
                </a:lnTo>
                <a:lnTo>
                  <a:pt x="1483" y="394"/>
                </a:lnTo>
                <a:lnTo>
                  <a:pt x="1488" y="381"/>
                </a:lnTo>
                <a:lnTo>
                  <a:pt x="1483" y="374"/>
                </a:lnTo>
                <a:lnTo>
                  <a:pt x="1469" y="374"/>
                </a:lnTo>
                <a:lnTo>
                  <a:pt x="1449" y="387"/>
                </a:lnTo>
                <a:lnTo>
                  <a:pt x="1437" y="387"/>
                </a:lnTo>
                <a:lnTo>
                  <a:pt x="1424" y="387"/>
                </a:lnTo>
                <a:lnTo>
                  <a:pt x="1411" y="387"/>
                </a:lnTo>
                <a:lnTo>
                  <a:pt x="1417" y="394"/>
                </a:lnTo>
                <a:lnTo>
                  <a:pt x="1424" y="401"/>
                </a:lnTo>
                <a:close/>
                <a:moveTo>
                  <a:pt x="5514" y="543"/>
                </a:moveTo>
                <a:lnTo>
                  <a:pt x="5514" y="549"/>
                </a:lnTo>
                <a:lnTo>
                  <a:pt x="5520" y="555"/>
                </a:lnTo>
                <a:lnTo>
                  <a:pt x="5527" y="549"/>
                </a:lnTo>
                <a:lnTo>
                  <a:pt x="5514" y="543"/>
                </a:lnTo>
                <a:close/>
                <a:moveTo>
                  <a:pt x="5521" y="556"/>
                </a:moveTo>
                <a:lnTo>
                  <a:pt x="5520" y="555"/>
                </a:lnTo>
                <a:lnTo>
                  <a:pt x="5508" y="562"/>
                </a:lnTo>
                <a:lnTo>
                  <a:pt x="5521" y="556"/>
                </a:lnTo>
                <a:close/>
                <a:moveTo>
                  <a:pt x="5501" y="175"/>
                </a:moveTo>
                <a:lnTo>
                  <a:pt x="5521" y="155"/>
                </a:lnTo>
                <a:lnTo>
                  <a:pt x="5501" y="148"/>
                </a:lnTo>
                <a:lnTo>
                  <a:pt x="5489" y="161"/>
                </a:lnTo>
                <a:lnTo>
                  <a:pt x="5489" y="175"/>
                </a:lnTo>
                <a:lnTo>
                  <a:pt x="5489" y="180"/>
                </a:lnTo>
                <a:lnTo>
                  <a:pt x="5494" y="180"/>
                </a:lnTo>
                <a:lnTo>
                  <a:pt x="5501" y="175"/>
                </a:lnTo>
                <a:close/>
                <a:moveTo>
                  <a:pt x="4508" y="2593"/>
                </a:moveTo>
                <a:lnTo>
                  <a:pt x="4505" y="2591"/>
                </a:lnTo>
                <a:lnTo>
                  <a:pt x="4505" y="2593"/>
                </a:lnTo>
                <a:lnTo>
                  <a:pt x="4508" y="2593"/>
                </a:lnTo>
                <a:close/>
                <a:moveTo>
                  <a:pt x="5494" y="1171"/>
                </a:moveTo>
                <a:lnTo>
                  <a:pt x="5501" y="1171"/>
                </a:lnTo>
                <a:lnTo>
                  <a:pt x="5504" y="1164"/>
                </a:lnTo>
                <a:lnTo>
                  <a:pt x="5501" y="1164"/>
                </a:lnTo>
                <a:lnTo>
                  <a:pt x="5494" y="1171"/>
                </a:lnTo>
                <a:close/>
                <a:moveTo>
                  <a:pt x="5514" y="1164"/>
                </a:moveTo>
                <a:lnTo>
                  <a:pt x="5521" y="1164"/>
                </a:lnTo>
                <a:lnTo>
                  <a:pt x="5534" y="1164"/>
                </a:lnTo>
                <a:lnTo>
                  <a:pt x="5541" y="1157"/>
                </a:lnTo>
                <a:lnTo>
                  <a:pt x="5541" y="1151"/>
                </a:lnTo>
                <a:lnTo>
                  <a:pt x="5541" y="1144"/>
                </a:lnTo>
                <a:lnTo>
                  <a:pt x="5534" y="1144"/>
                </a:lnTo>
                <a:lnTo>
                  <a:pt x="5527" y="1151"/>
                </a:lnTo>
                <a:lnTo>
                  <a:pt x="5514" y="1164"/>
                </a:lnTo>
                <a:close/>
                <a:moveTo>
                  <a:pt x="5508" y="1157"/>
                </a:moveTo>
                <a:lnTo>
                  <a:pt x="5504" y="1164"/>
                </a:lnTo>
                <a:lnTo>
                  <a:pt x="5508" y="1164"/>
                </a:lnTo>
                <a:lnTo>
                  <a:pt x="5514" y="1164"/>
                </a:lnTo>
                <a:lnTo>
                  <a:pt x="5508" y="1151"/>
                </a:lnTo>
                <a:lnTo>
                  <a:pt x="5508" y="1157"/>
                </a:lnTo>
                <a:close/>
                <a:moveTo>
                  <a:pt x="4744" y="141"/>
                </a:moveTo>
                <a:lnTo>
                  <a:pt x="4808" y="123"/>
                </a:lnTo>
                <a:lnTo>
                  <a:pt x="4808" y="109"/>
                </a:lnTo>
                <a:lnTo>
                  <a:pt x="4680" y="168"/>
                </a:lnTo>
                <a:lnTo>
                  <a:pt x="4712" y="155"/>
                </a:lnTo>
                <a:lnTo>
                  <a:pt x="4744" y="141"/>
                </a:lnTo>
                <a:close/>
                <a:moveTo>
                  <a:pt x="4958" y="141"/>
                </a:moveTo>
                <a:lnTo>
                  <a:pt x="4963" y="141"/>
                </a:lnTo>
                <a:lnTo>
                  <a:pt x="4970" y="136"/>
                </a:lnTo>
                <a:lnTo>
                  <a:pt x="4970" y="123"/>
                </a:lnTo>
                <a:lnTo>
                  <a:pt x="4983" y="116"/>
                </a:lnTo>
                <a:lnTo>
                  <a:pt x="4990" y="123"/>
                </a:lnTo>
                <a:lnTo>
                  <a:pt x="4990" y="109"/>
                </a:lnTo>
                <a:lnTo>
                  <a:pt x="4990" y="96"/>
                </a:lnTo>
                <a:lnTo>
                  <a:pt x="4983" y="77"/>
                </a:lnTo>
                <a:lnTo>
                  <a:pt x="4970" y="77"/>
                </a:lnTo>
                <a:lnTo>
                  <a:pt x="4963" y="77"/>
                </a:lnTo>
                <a:lnTo>
                  <a:pt x="4951" y="89"/>
                </a:lnTo>
                <a:lnTo>
                  <a:pt x="4931" y="103"/>
                </a:lnTo>
                <a:lnTo>
                  <a:pt x="4919" y="116"/>
                </a:lnTo>
                <a:lnTo>
                  <a:pt x="4912" y="96"/>
                </a:lnTo>
                <a:lnTo>
                  <a:pt x="4906" y="103"/>
                </a:lnTo>
                <a:lnTo>
                  <a:pt x="4899" y="116"/>
                </a:lnTo>
                <a:lnTo>
                  <a:pt x="4899" y="129"/>
                </a:lnTo>
                <a:lnTo>
                  <a:pt x="4887" y="136"/>
                </a:lnTo>
                <a:lnTo>
                  <a:pt x="4951" y="148"/>
                </a:lnTo>
                <a:lnTo>
                  <a:pt x="4958" y="141"/>
                </a:lnTo>
                <a:close/>
                <a:moveTo>
                  <a:pt x="5256" y="89"/>
                </a:moveTo>
                <a:lnTo>
                  <a:pt x="5268" y="71"/>
                </a:lnTo>
                <a:lnTo>
                  <a:pt x="5275" y="52"/>
                </a:lnTo>
                <a:lnTo>
                  <a:pt x="5281" y="25"/>
                </a:lnTo>
                <a:lnTo>
                  <a:pt x="5295" y="6"/>
                </a:lnTo>
                <a:lnTo>
                  <a:pt x="5281" y="0"/>
                </a:lnTo>
                <a:lnTo>
                  <a:pt x="5281" y="6"/>
                </a:lnTo>
                <a:lnTo>
                  <a:pt x="5275" y="13"/>
                </a:lnTo>
                <a:lnTo>
                  <a:pt x="5263" y="25"/>
                </a:lnTo>
                <a:lnTo>
                  <a:pt x="5263" y="20"/>
                </a:lnTo>
                <a:lnTo>
                  <a:pt x="5256" y="20"/>
                </a:lnTo>
                <a:lnTo>
                  <a:pt x="5249" y="20"/>
                </a:lnTo>
                <a:lnTo>
                  <a:pt x="5236" y="57"/>
                </a:lnTo>
                <a:lnTo>
                  <a:pt x="5249" y="52"/>
                </a:lnTo>
                <a:lnTo>
                  <a:pt x="5256" y="89"/>
                </a:lnTo>
                <a:close/>
                <a:moveTo>
                  <a:pt x="4466" y="155"/>
                </a:moveTo>
                <a:lnTo>
                  <a:pt x="4446" y="168"/>
                </a:lnTo>
                <a:lnTo>
                  <a:pt x="4472" y="161"/>
                </a:lnTo>
                <a:lnTo>
                  <a:pt x="4466" y="155"/>
                </a:lnTo>
                <a:close/>
                <a:moveTo>
                  <a:pt x="5469" y="1157"/>
                </a:moveTo>
                <a:lnTo>
                  <a:pt x="5469" y="1171"/>
                </a:lnTo>
                <a:lnTo>
                  <a:pt x="5457" y="1176"/>
                </a:lnTo>
                <a:lnTo>
                  <a:pt x="5443" y="1171"/>
                </a:lnTo>
                <a:lnTo>
                  <a:pt x="5437" y="1171"/>
                </a:lnTo>
                <a:lnTo>
                  <a:pt x="5430" y="1171"/>
                </a:lnTo>
                <a:lnTo>
                  <a:pt x="5418" y="1190"/>
                </a:lnTo>
                <a:lnTo>
                  <a:pt x="5411" y="1196"/>
                </a:lnTo>
                <a:lnTo>
                  <a:pt x="5411" y="1203"/>
                </a:lnTo>
                <a:lnTo>
                  <a:pt x="5418" y="1208"/>
                </a:lnTo>
                <a:lnTo>
                  <a:pt x="5423" y="1215"/>
                </a:lnTo>
                <a:lnTo>
                  <a:pt x="5437" y="1203"/>
                </a:lnTo>
                <a:lnTo>
                  <a:pt x="5443" y="1196"/>
                </a:lnTo>
                <a:lnTo>
                  <a:pt x="5469" y="1190"/>
                </a:lnTo>
                <a:lnTo>
                  <a:pt x="5469" y="1183"/>
                </a:lnTo>
                <a:lnTo>
                  <a:pt x="5482" y="1171"/>
                </a:lnTo>
                <a:lnTo>
                  <a:pt x="5482" y="1164"/>
                </a:lnTo>
                <a:lnTo>
                  <a:pt x="5482" y="1151"/>
                </a:lnTo>
                <a:lnTo>
                  <a:pt x="5475" y="1151"/>
                </a:lnTo>
                <a:lnTo>
                  <a:pt x="5469" y="1157"/>
                </a:lnTo>
                <a:close/>
                <a:moveTo>
                  <a:pt x="5482" y="374"/>
                </a:moveTo>
                <a:lnTo>
                  <a:pt x="5475" y="374"/>
                </a:lnTo>
                <a:lnTo>
                  <a:pt x="5469" y="374"/>
                </a:lnTo>
                <a:lnTo>
                  <a:pt x="5469" y="381"/>
                </a:lnTo>
                <a:lnTo>
                  <a:pt x="5469" y="401"/>
                </a:lnTo>
                <a:lnTo>
                  <a:pt x="5462" y="401"/>
                </a:lnTo>
                <a:lnTo>
                  <a:pt x="5457" y="407"/>
                </a:lnTo>
                <a:lnTo>
                  <a:pt x="5469" y="407"/>
                </a:lnTo>
                <a:lnTo>
                  <a:pt x="5475" y="401"/>
                </a:lnTo>
                <a:lnTo>
                  <a:pt x="5489" y="374"/>
                </a:lnTo>
                <a:lnTo>
                  <a:pt x="5482" y="374"/>
                </a:lnTo>
                <a:close/>
                <a:moveTo>
                  <a:pt x="5457" y="284"/>
                </a:moveTo>
                <a:lnTo>
                  <a:pt x="5457" y="291"/>
                </a:lnTo>
                <a:lnTo>
                  <a:pt x="5457" y="303"/>
                </a:lnTo>
                <a:lnTo>
                  <a:pt x="5482" y="258"/>
                </a:lnTo>
                <a:lnTo>
                  <a:pt x="5489" y="232"/>
                </a:lnTo>
                <a:lnTo>
                  <a:pt x="5489" y="219"/>
                </a:lnTo>
                <a:lnTo>
                  <a:pt x="5489" y="212"/>
                </a:lnTo>
                <a:lnTo>
                  <a:pt x="5469" y="232"/>
                </a:lnTo>
                <a:lnTo>
                  <a:pt x="5457" y="258"/>
                </a:lnTo>
                <a:lnTo>
                  <a:pt x="5457" y="284"/>
                </a:lnTo>
                <a:close/>
                <a:moveTo>
                  <a:pt x="5457" y="180"/>
                </a:moveTo>
                <a:lnTo>
                  <a:pt x="5443" y="194"/>
                </a:lnTo>
                <a:lnTo>
                  <a:pt x="5450" y="194"/>
                </a:lnTo>
                <a:lnTo>
                  <a:pt x="5457" y="180"/>
                </a:lnTo>
                <a:close/>
                <a:moveTo>
                  <a:pt x="790" y="536"/>
                </a:moveTo>
                <a:lnTo>
                  <a:pt x="802" y="536"/>
                </a:lnTo>
                <a:lnTo>
                  <a:pt x="809" y="536"/>
                </a:lnTo>
                <a:lnTo>
                  <a:pt x="815" y="529"/>
                </a:lnTo>
                <a:lnTo>
                  <a:pt x="797" y="529"/>
                </a:lnTo>
                <a:lnTo>
                  <a:pt x="790" y="536"/>
                </a:lnTo>
                <a:close/>
                <a:moveTo>
                  <a:pt x="472" y="588"/>
                </a:moveTo>
                <a:lnTo>
                  <a:pt x="497" y="581"/>
                </a:lnTo>
                <a:lnTo>
                  <a:pt x="485" y="581"/>
                </a:lnTo>
                <a:lnTo>
                  <a:pt x="472" y="588"/>
                </a:lnTo>
                <a:close/>
                <a:moveTo>
                  <a:pt x="563" y="601"/>
                </a:moveTo>
                <a:lnTo>
                  <a:pt x="576" y="595"/>
                </a:lnTo>
                <a:lnTo>
                  <a:pt x="563" y="581"/>
                </a:lnTo>
                <a:lnTo>
                  <a:pt x="563" y="588"/>
                </a:lnTo>
                <a:lnTo>
                  <a:pt x="569" y="588"/>
                </a:lnTo>
                <a:lnTo>
                  <a:pt x="563" y="595"/>
                </a:lnTo>
                <a:lnTo>
                  <a:pt x="563" y="601"/>
                </a:lnTo>
                <a:close/>
                <a:moveTo>
                  <a:pt x="608" y="421"/>
                </a:moveTo>
                <a:lnTo>
                  <a:pt x="660" y="407"/>
                </a:lnTo>
                <a:lnTo>
                  <a:pt x="634" y="401"/>
                </a:lnTo>
                <a:lnTo>
                  <a:pt x="608" y="421"/>
                </a:lnTo>
                <a:close/>
                <a:moveTo>
                  <a:pt x="583" y="421"/>
                </a:moveTo>
                <a:lnTo>
                  <a:pt x="595" y="414"/>
                </a:lnTo>
                <a:lnTo>
                  <a:pt x="583" y="414"/>
                </a:lnTo>
                <a:lnTo>
                  <a:pt x="583" y="421"/>
                </a:lnTo>
                <a:close/>
                <a:moveTo>
                  <a:pt x="129" y="679"/>
                </a:moveTo>
                <a:lnTo>
                  <a:pt x="136" y="685"/>
                </a:lnTo>
                <a:lnTo>
                  <a:pt x="143" y="679"/>
                </a:lnTo>
                <a:lnTo>
                  <a:pt x="148" y="692"/>
                </a:lnTo>
                <a:lnTo>
                  <a:pt x="148" y="679"/>
                </a:lnTo>
                <a:lnTo>
                  <a:pt x="148" y="672"/>
                </a:lnTo>
                <a:lnTo>
                  <a:pt x="136" y="666"/>
                </a:lnTo>
                <a:lnTo>
                  <a:pt x="123" y="666"/>
                </a:lnTo>
                <a:lnTo>
                  <a:pt x="116" y="672"/>
                </a:lnTo>
                <a:lnTo>
                  <a:pt x="123" y="679"/>
                </a:lnTo>
                <a:lnTo>
                  <a:pt x="129" y="679"/>
                </a:lnTo>
                <a:close/>
                <a:moveTo>
                  <a:pt x="674" y="504"/>
                </a:moveTo>
                <a:lnTo>
                  <a:pt x="692" y="497"/>
                </a:lnTo>
                <a:lnTo>
                  <a:pt x="674" y="497"/>
                </a:lnTo>
                <a:lnTo>
                  <a:pt x="674" y="504"/>
                </a:lnTo>
                <a:close/>
                <a:moveTo>
                  <a:pt x="699" y="414"/>
                </a:moveTo>
                <a:lnTo>
                  <a:pt x="706" y="407"/>
                </a:lnTo>
                <a:lnTo>
                  <a:pt x="706" y="401"/>
                </a:lnTo>
                <a:lnTo>
                  <a:pt x="699" y="407"/>
                </a:lnTo>
                <a:lnTo>
                  <a:pt x="692" y="401"/>
                </a:lnTo>
                <a:lnTo>
                  <a:pt x="679" y="401"/>
                </a:lnTo>
                <a:lnTo>
                  <a:pt x="679" y="407"/>
                </a:lnTo>
                <a:lnTo>
                  <a:pt x="679" y="414"/>
                </a:lnTo>
                <a:lnTo>
                  <a:pt x="686" y="407"/>
                </a:lnTo>
                <a:lnTo>
                  <a:pt x="692" y="414"/>
                </a:lnTo>
                <a:lnTo>
                  <a:pt x="699" y="414"/>
                </a:lnTo>
                <a:close/>
                <a:moveTo>
                  <a:pt x="207" y="659"/>
                </a:moveTo>
                <a:lnTo>
                  <a:pt x="226" y="652"/>
                </a:lnTo>
                <a:lnTo>
                  <a:pt x="219" y="652"/>
                </a:lnTo>
                <a:lnTo>
                  <a:pt x="207" y="659"/>
                </a:lnTo>
                <a:close/>
                <a:moveTo>
                  <a:pt x="116" y="679"/>
                </a:moveTo>
                <a:lnTo>
                  <a:pt x="103" y="699"/>
                </a:lnTo>
                <a:lnTo>
                  <a:pt x="116" y="699"/>
                </a:lnTo>
                <a:lnTo>
                  <a:pt x="116" y="679"/>
                </a:lnTo>
                <a:close/>
                <a:moveTo>
                  <a:pt x="912" y="278"/>
                </a:moveTo>
                <a:lnTo>
                  <a:pt x="906" y="284"/>
                </a:lnTo>
                <a:lnTo>
                  <a:pt x="925" y="278"/>
                </a:lnTo>
                <a:lnTo>
                  <a:pt x="912" y="278"/>
                </a:lnTo>
                <a:close/>
                <a:moveTo>
                  <a:pt x="116" y="731"/>
                </a:moveTo>
                <a:lnTo>
                  <a:pt x="123" y="736"/>
                </a:lnTo>
                <a:lnTo>
                  <a:pt x="143" y="736"/>
                </a:lnTo>
                <a:lnTo>
                  <a:pt x="168" y="731"/>
                </a:lnTo>
                <a:lnTo>
                  <a:pt x="162" y="731"/>
                </a:lnTo>
                <a:lnTo>
                  <a:pt x="162" y="724"/>
                </a:lnTo>
                <a:lnTo>
                  <a:pt x="148" y="718"/>
                </a:lnTo>
                <a:lnTo>
                  <a:pt x="136" y="711"/>
                </a:lnTo>
                <a:lnTo>
                  <a:pt x="123" y="718"/>
                </a:lnTo>
                <a:lnTo>
                  <a:pt x="116" y="724"/>
                </a:lnTo>
                <a:lnTo>
                  <a:pt x="103" y="736"/>
                </a:lnTo>
                <a:lnTo>
                  <a:pt x="103" y="750"/>
                </a:lnTo>
                <a:lnTo>
                  <a:pt x="103" y="756"/>
                </a:lnTo>
                <a:lnTo>
                  <a:pt x="110" y="736"/>
                </a:lnTo>
                <a:lnTo>
                  <a:pt x="116" y="731"/>
                </a:lnTo>
                <a:close/>
                <a:moveTo>
                  <a:pt x="964" y="497"/>
                </a:moveTo>
                <a:lnTo>
                  <a:pt x="964" y="504"/>
                </a:lnTo>
                <a:lnTo>
                  <a:pt x="984" y="510"/>
                </a:lnTo>
                <a:lnTo>
                  <a:pt x="989" y="497"/>
                </a:lnTo>
                <a:lnTo>
                  <a:pt x="984" y="497"/>
                </a:lnTo>
                <a:lnTo>
                  <a:pt x="977" y="497"/>
                </a:lnTo>
                <a:lnTo>
                  <a:pt x="964" y="497"/>
                </a:lnTo>
                <a:close/>
                <a:moveTo>
                  <a:pt x="233" y="529"/>
                </a:moveTo>
                <a:lnTo>
                  <a:pt x="252" y="517"/>
                </a:lnTo>
                <a:lnTo>
                  <a:pt x="259" y="517"/>
                </a:lnTo>
                <a:lnTo>
                  <a:pt x="266" y="524"/>
                </a:lnTo>
                <a:lnTo>
                  <a:pt x="266" y="517"/>
                </a:lnTo>
                <a:lnTo>
                  <a:pt x="271" y="517"/>
                </a:lnTo>
                <a:lnTo>
                  <a:pt x="291" y="510"/>
                </a:lnTo>
                <a:lnTo>
                  <a:pt x="303" y="510"/>
                </a:lnTo>
                <a:lnTo>
                  <a:pt x="310" y="504"/>
                </a:lnTo>
                <a:lnTo>
                  <a:pt x="317" y="497"/>
                </a:lnTo>
                <a:lnTo>
                  <a:pt x="246" y="504"/>
                </a:lnTo>
                <a:lnTo>
                  <a:pt x="233" y="510"/>
                </a:lnTo>
                <a:lnTo>
                  <a:pt x="219" y="517"/>
                </a:lnTo>
                <a:lnTo>
                  <a:pt x="194" y="510"/>
                </a:lnTo>
                <a:lnTo>
                  <a:pt x="168" y="517"/>
                </a:lnTo>
                <a:lnTo>
                  <a:pt x="155" y="517"/>
                </a:lnTo>
                <a:lnTo>
                  <a:pt x="148" y="524"/>
                </a:lnTo>
                <a:lnTo>
                  <a:pt x="207" y="517"/>
                </a:lnTo>
                <a:lnTo>
                  <a:pt x="214" y="529"/>
                </a:lnTo>
                <a:lnTo>
                  <a:pt x="219" y="529"/>
                </a:lnTo>
                <a:lnTo>
                  <a:pt x="226" y="529"/>
                </a:lnTo>
                <a:lnTo>
                  <a:pt x="233" y="529"/>
                </a:lnTo>
                <a:close/>
                <a:moveTo>
                  <a:pt x="77" y="672"/>
                </a:moveTo>
                <a:lnTo>
                  <a:pt x="91" y="679"/>
                </a:lnTo>
                <a:lnTo>
                  <a:pt x="77" y="666"/>
                </a:lnTo>
                <a:lnTo>
                  <a:pt x="77" y="672"/>
                </a:lnTo>
                <a:close/>
                <a:moveTo>
                  <a:pt x="381" y="465"/>
                </a:moveTo>
                <a:lnTo>
                  <a:pt x="408" y="458"/>
                </a:lnTo>
                <a:lnTo>
                  <a:pt x="394" y="453"/>
                </a:lnTo>
                <a:lnTo>
                  <a:pt x="381" y="465"/>
                </a:lnTo>
                <a:close/>
                <a:moveTo>
                  <a:pt x="77" y="685"/>
                </a:moveTo>
                <a:lnTo>
                  <a:pt x="77" y="692"/>
                </a:lnTo>
                <a:lnTo>
                  <a:pt x="77" y="699"/>
                </a:lnTo>
                <a:lnTo>
                  <a:pt x="77" y="704"/>
                </a:lnTo>
                <a:lnTo>
                  <a:pt x="91" y="704"/>
                </a:lnTo>
                <a:lnTo>
                  <a:pt x="103" y="699"/>
                </a:lnTo>
                <a:lnTo>
                  <a:pt x="91" y="679"/>
                </a:lnTo>
                <a:lnTo>
                  <a:pt x="96" y="692"/>
                </a:lnTo>
                <a:lnTo>
                  <a:pt x="91" y="699"/>
                </a:lnTo>
                <a:lnTo>
                  <a:pt x="77" y="685"/>
                </a:lnTo>
                <a:close/>
                <a:moveTo>
                  <a:pt x="718" y="330"/>
                </a:moveTo>
                <a:lnTo>
                  <a:pt x="725" y="323"/>
                </a:lnTo>
                <a:lnTo>
                  <a:pt x="731" y="316"/>
                </a:lnTo>
                <a:lnTo>
                  <a:pt x="725" y="316"/>
                </a:lnTo>
                <a:lnTo>
                  <a:pt x="725" y="310"/>
                </a:lnTo>
                <a:lnTo>
                  <a:pt x="738" y="303"/>
                </a:lnTo>
                <a:lnTo>
                  <a:pt x="725" y="298"/>
                </a:lnTo>
                <a:lnTo>
                  <a:pt x="718" y="298"/>
                </a:lnTo>
                <a:lnTo>
                  <a:pt x="706" y="310"/>
                </a:lnTo>
                <a:lnTo>
                  <a:pt x="711" y="310"/>
                </a:lnTo>
                <a:lnTo>
                  <a:pt x="699" y="323"/>
                </a:lnTo>
                <a:lnTo>
                  <a:pt x="692" y="323"/>
                </a:lnTo>
                <a:lnTo>
                  <a:pt x="699" y="335"/>
                </a:lnTo>
                <a:lnTo>
                  <a:pt x="718" y="330"/>
                </a:lnTo>
                <a:close/>
                <a:moveTo>
                  <a:pt x="667" y="349"/>
                </a:moveTo>
                <a:lnTo>
                  <a:pt x="699" y="342"/>
                </a:lnTo>
                <a:lnTo>
                  <a:pt x="686" y="342"/>
                </a:lnTo>
                <a:lnTo>
                  <a:pt x="667" y="349"/>
                </a:lnTo>
                <a:close/>
                <a:moveTo>
                  <a:pt x="861" y="330"/>
                </a:moveTo>
                <a:lnTo>
                  <a:pt x="873" y="330"/>
                </a:lnTo>
                <a:lnTo>
                  <a:pt x="886" y="323"/>
                </a:lnTo>
                <a:lnTo>
                  <a:pt x="866" y="323"/>
                </a:lnTo>
                <a:lnTo>
                  <a:pt x="854" y="323"/>
                </a:lnTo>
                <a:lnTo>
                  <a:pt x="848" y="323"/>
                </a:lnTo>
                <a:lnTo>
                  <a:pt x="834" y="323"/>
                </a:lnTo>
                <a:lnTo>
                  <a:pt x="848" y="330"/>
                </a:lnTo>
                <a:lnTo>
                  <a:pt x="861" y="330"/>
                </a:lnTo>
                <a:close/>
                <a:moveTo>
                  <a:pt x="32" y="433"/>
                </a:moveTo>
                <a:lnTo>
                  <a:pt x="187" y="421"/>
                </a:lnTo>
                <a:lnTo>
                  <a:pt x="266" y="407"/>
                </a:lnTo>
                <a:lnTo>
                  <a:pt x="337" y="401"/>
                </a:lnTo>
                <a:lnTo>
                  <a:pt x="349" y="401"/>
                </a:lnTo>
                <a:lnTo>
                  <a:pt x="369" y="401"/>
                </a:lnTo>
                <a:lnTo>
                  <a:pt x="381" y="394"/>
                </a:lnTo>
                <a:lnTo>
                  <a:pt x="381" y="401"/>
                </a:lnTo>
                <a:lnTo>
                  <a:pt x="388" y="407"/>
                </a:lnTo>
                <a:lnTo>
                  <a:pt x="388" y="401"/>
                </a:lnTo>
                <a:lnTo>
                  <a:pt x="394" y="401"/>
                </a:lnTo>
                <a:lnTo>
                  <a:pt x="408" y="401"/>
                </a:lnTo>
                <a:lnTo>
                  <a:pt x="421" y="407"/>
                </a:lnTo>
                <a:lnTo>
                  <a:pt x="433" y="433"/>
                </a:lnTo>
                <a:lnTo>
                  <a:pt x="440" y="426"/>
                </a:lnTo>
                <a:lnTo>
                  <a:pt x="446" y="421"/>
                </a:lnTo>
                <a:lnTo>
                  <a:pt x="453" y="414"/>
                </a:lnTo>
                <a:lnTo>
                  <a:pt x="453" y="401"/>
                </a:lnTo>
                <a:lnTo>
                  <a:pt x="472" y="394"/>
                </a:lnTo>
                <a:lnTo>
                  <a:pt x="492" y="401"/>
                </a:lnTo>
                <a:lnTo>
                  <a:pt x="497" y="401"/>
                </a:lnTo>
                <a:lnTo>
                  <a:pt x="504" y="407"/>
                </a:lnTo>
                <a:lnTo>
                  <a:pt x="504" y="414"/>
                </a:lnTo>
                <a:lnTo>
                  <a:pt x="504" y="421"/>
                </a:lnTo>
                <a:lnTo>
                  <a:pt x="517" y="421"/>
                </a:lnTo>
                <a:lnTo>
                  <a:pt x="531" y="421"/>
                </a:lnTo>
                <a:lnTo>
                  <a:pt x="569" y="421"/>
                </a:lnTo>
                <a:lnTo>
                  <a:pt x="556" y="401"/>
                </a:lnTo>
                <a:lnTo>
                  <a:pt x="569" y="387"/>
                </a:lnTo>
                <a:lnTo>
                  <a:pt x="583" y="394"/>
                </a:lnTo>
                <a:lnTo>
                  <a:pt x="602" y="394"/>
                </a:lnTo>
                <a:lnTo>
                  <a:pt x="620" y="387"/>
                </a:lnTo>
                <a:lnTo>
                  <a:pt x="640" y="381"/>
                </a:lnTo>
                <a:lnTo>
                  <a:pt x="647" y="387"/>
                </a:lnTo>
                <a:lnTo>
                  <a:pt x="654" y="387"/>
                </a:lnTo>
                <a:lnTo>
                  <a:pt x="660" y="401"/>
                </a:lnTo>
                <a:lnTo>
                  <a:pt x="660" y="394"/>
                </a:lnTo>
                <a:lnTo>
                  <a:pt x="660" y="387"/>
                </a:lnTo>
                <a:lnTo>
                  <a:pt x="674" y="374"/>
                </a:lnTo>
                <a:lnTo>
                  <a:pt x="692" y="374"/>
                </a:lnTo>
                <a:lnTo>
                  <a:pt x="711" y="369"/>
                </a:lnTo>
                <a:lnTo>
                  <a:pt x="725" y="369"/>
                </a:lnTo>
                <a:lnTo>
                  <a:pt x="731" y="374"/>
                </a:lnTo>
                <a:lnTo>
                  <a:pt x="738" y="381"/>
                </a:lnTo>
                <a:lnTo>
                  <a:pt x="750" y="374"/>
                </a:lnTo>
                <a:lnTo>
                  <a:pt x="757" y="381"/>
                </a:lnTo>
                <a:lnTo>
                  <a:pt x="757" y="387"/>
                </a:lnTo>
                <a:lnTo>
                  <a:pt x="770" y="394"/>
                </a:lnTo>
                <a:lnTo>
                  <a:pt x="777" y="387"/>
                </a:lnTo>
                <a:lnTo>
                  <a:pt x="797" y="374"/>
                </a:lnTo>
                <a:lnTo>
                  <a:pt x="809" y="374"/>
                </a:lnTo>
                <a:lnTo>
                  <a:pt x="815" y="381"/>
                </a:lnTo>
                <a:lnTo>
                  <a:pt x="822" y="387"/>
                </a:lnTo>
                <a:lnTo>
                  <a:pt x="834" y="387"/>
                </a:lnTo>
                <a:lnTo>
                  <a:pt x="841" y="381"/>
                </a:lnTo>
                <a:lnTo>
                  <a:pt x="854" y="374"/>
                </a:lnTo>
                <a:lnTo>
                  <a:pt x="893" y="374"/>
                </a:lnTo>
                <a:lnTo>
                  <a:pt x="932" y="374"/>
                </a:lnTo>
                <a:lnTo>
                  <a:pt x="971" y="374"/>
                </a:lnTo>
                <a:lnTo>
                  <a:pt x="996" y="355"/>
                </a:lnTo>
                <a:lnTo>
                  <a:pt x="938" y="362"/>
                </a:lnTo>
                <a:lnTo>
                  <a:pt x="906" y="362"/>
                </a:lnTo>
                <a:lnTo>
                  <a:pt x="866" y="355"/>
                </a:lnTo>
                <a:lnTo>
                  <a:pt x="802" y="369"/>
                </a:lnTo>
                <a:lnTo>
                  <a:pt x="770" y="369"/>
                </a:lnTo>
                <a:lnTo>
                  <a:pt x="731" y="362"/>
                </a:lnTo>
                <a:lnTo>
                  <a:pt x="738" y="355"/>
                </a:lnTo>
                <a:lnTo>
                  <a:pt x="667" y="369"/>
                </a:lnTo>
                <a:lnTo>
                  <a:pt x="660" y="369"/>
                </a:lnTo>
                <a:lnTo>
                  <a:pt x="654" y="369"/>
                </a:lnTo>
                <a:lnTo>
                  <a:pt x="634" y="369"/>
                </a:lnTo>
                <a:lnTo>
                  <a:pt x="620" y="381"/>
                </a:lnTo>
                <a:lnTo>
                  <a:pt x="608" y="381"/>
                </a:lnTo>
                <a:lnTo>
                  <a:pt x="595" y="374"/>
                </a:lnTo>
                <a:lnTo>
                  <a:pt x="602" y="369"/>
                </a:lnTo>
                <a:lnTo>
                  <a:pt x="563" y="369"/>
                </a:lnTo>
                <a:lnTo>
                  <a:pt x="524" y="369"/>
                </a:lnTo>
                <a:lnTo>
                  <a:pt x="485" y="374"/>
                </a:lnTo>
                <a:lnTo>
                  <a:pt x="465" y="374"/>
                </a:lnTo>
                <a:lnTo>
                  <a:pt x="446" y="369"/>
                </a:lnTo>
                <a:lnTo>
                  <a:pt x="472" y="355"/>
                </a:lnTo>
                <a:lnTo>
                  <a:pt x="446" y="362"/>
                </a:lnTo>
                <a:lnTo>
                  <a:pt x="433" y="362"/>
                </a:lnTo>
                <a:lnTo>
                  <a:pt x="426" y="369"/>
                </a:lnTo>
                <a:lnTo>
                  <a:pt x="433" y="369"/>
                </a:lnTo>
                <a:lnTo>
                  <a:pt x="433" y="381"/>
                </a:lnTo>
                <a:lnTo>
                  <a:pt x="381" y="381"/>
                </a:lnTo>
                <a:lnTo>
                  <a:pt x="362" y="381"/>
                </a:lnTo>
                <a:lnTo>
                  <a:pt x="337" y="374"/>
                </a:lnTo>
                <a:lnTo>
                  <a:pt x="349" y="369"/>
                </a:lnTo>
                <a:lnTo>
                  <a:pt x="303" y="369"/>
                </a:lnTo>
                <a:lnTo>
                  <a:pt x="342" y="381"/>
                </a:lnTo>
                <a:lnTo>
                  <a:pt x="310" y="387"/>
                </a:lnTo>
                <a:lnTo>
                  <a:pt x="285" y="387"/>
                </a:lnTo>
                <a:lnTo>
                  <a:pt x="252" y="387"/>
                </a:lnTo>
                <a:lnTo>
                  <a:pt x="226" y="387"/>
                </a:lnTo>
                <a:lnTo>
                  <a:pt x="226" y="381"/>
                </a:lnTo>
                <a:lnTo>
                  <a:pt x="214" y="374"/>
                </a:lnTo>
                <a:lnTo>
                  <a:pt x="200" y="374"/>
                </a:lnTo>
                <a:lnTo>
                  <a:pt x="187" y="387"/>
                </a:lnTo>
                <a:lnTo>
                  <a:pt x="187" y="394"/>
                </a:lnTo>
                <a:lnTo>
                  <a:pt x="155" y="401"/>
                </a:lnTo>
                <a:lnTo>
                  <a:pt x="123" y="407"/>
                </a:lnTo>
                <a:lnTo>
                  <a:pt x="91" y="414"/>
                </a:lnTo>
                <a:lnTo>
                  <a:pt x="77" y="414"/>
                </a:lnTo>
                <a:lnTo>
                  <a:pt x="57" y="407"/>
                </a:lnTo>
                <a:lnTo>
                  <a:pt x="64" y="401"/>
                </a:lnTo>
                <a:lnTo>
                  <a:pt x="10" y="411"/>
                </a:lnTo>
                <a:lnTo>
                  <a:pt x="10" y="426"/>
                </a:lnTo>
                <a:lnTo>
                  <a:pt x="32" y="421"/>
                </a:lnTo>
                <a:lnTo>
                  <a:pt x="32" y="433"/>
                </a:lnTo>
                <a:close/>
                <a:moveTo>
                  <a:pt x="1009" y="362"/>
                </a:moveTo>
                <a:lnTo>
                  <a:pt x="1028" y="362"/>
                </a:lnTo>
                <a:lnTo>
                  <a:pt x="1028" y="355"/>
                </a:lnTo>
                <a:lnTo>
                  <a:pt x="1009" y="355"/>
                </a:lnTo>
                <a:lnTo>
                  <a:pt x="1009" y="362"/>
                </a:lnTo>
                <a:close/>
                <a:moveTo>
                  <a:pt x="906" y="323"/>
                </a:moveTo>
                <a:lnTo>
                  <a:pt x="900" y="323"/>
                </a:lnTo>
                <a:lnTo>
                  <a:pt x="893" y="323"/>
                </a:lnTo>
                <a:lnTo>
                  <a:pt x="893" y="330"/>
                </a:lnTo>
                <a:lnTo>
                  <a:pt x="912" y="323"/>
                </a:lnTo>
                <a:lnTo>
                  <a:pt x="906" y="323"/>
                </a:lnTo>
                <a:close/>
                <a:moveTo>
                  <a:pt x="977" y="316"/>
                </a:moveTo>
                <a:lnTo>
                  <a:pt x="1016" y="323"/>
                </a:lnTo>
                <a:lnTo>
                  <a:pt x="1035" y="316"/>
                </a:lnTo>
                <a:lnTo>
                  <a:pt x="1055" y="310"/>
                </a:lnTo>
                <a:lnTo>
                  <a:pt x="984" y="303"/>
                </a:lnTo>
                <a:lnTo>
                  <a:pt x="952" y="310"/>
                </a:lnTo>
                <a:lnTo>
                  <a:pt x="925" y="316"/>
                </a:lnTo>
                <a:lnTo>
                  <a:pt x="912" y="323"/>
                </a:lnTo>
                <a:lnTo>
                  <a:pt x="932" y="323"/>
                </a:lnTo>
                <a:lnTo>
                  <a:pt x="977" y="316"/>
                </a:lnTo>
                <a:close/>
                <a:moveTo>
                  <a:pt x="654" y="316"/>
                </a:moveTo>
                <a:lnTo>
                  <a:pt x="667" y="323"/>
                </a:lnTo>
                <a:lnTo>
                  <a:pt x="647" y="335"/>
                </a:lnTo>
                <a:lnTo>
                  <a:pt x="654" y="355"/>
                </a:lnTo>
                <a:lnTo>
                  <a:pt x="660" y="335"/>
                </a:lnTo>
                <a:lnTo>
                  <a:pt x="679" y="330"/>
                </a:lnTo>
                <a:lnTo>
                  <a:pt x="692" y="323"/>
                </a:lnTo>
                <a:lnTo>
                  <a:pt x="686" y="316"/>
                </a:lnTo>
                <a:lnTo>
                  <a:pt x="679" y="310"/>
                </a:lnTo>
                <a:lnTo>
                  <a:pt x="692" y="303"/>
                </a:lnTo>
                <a:lnTo>
                  <a:pt x="647" y="310"/>
                </a:lnTo>
                <a:lnTo>
                  <a:pt x="620" y="310"/>
                </a:lnTo>
                <a:lnTo>
                  <a:pt x="602" y="316"/>
                </a:lnTo>
                <a:lnTo>
                  <a:pt x="634" y="316"/>
                </a:lnTo>
                <a:lnTo>
                  <a:pt x="654" y="316"/>
                </a:lnTo>
                <a:close/>
                <a:moveTo>
                  <a:pt x="278" y="291"/>
                </a:moveTo>
                <a:lnTo>
                  <a:pt x="285" y="284"/>
                </a:lnTo>
                <a:lnTo>
                  <a:pt x="252" y="284"/>
                </a:lnTo>
                <a:lnTo>
                  <a:pt x="246" y="291"/>
                </a:lnTo>
                <a:lnTo>
                  <a:pt x="259" y="291"/>
                </a:lnTo>
                <a:lnTo>
                  <a:pt x="278" y="291"/>
                </a:lnTo>
                <a:close/>
                <a:moveTo>
                  <a:pt x="162" y="342"/>
                </a:moveTo>
                <a:lnTo>
                  <a:pt x="162" y="355"/>
                </a:lnTo>
                <a:lnTo>
                  <a:pt x="194" y="342"/>
                </a:lnTo>
                <a:lnTo>
                  <a:pt x="162" y="342"/>
                </a:lnTo>
                <a:close/>
                <a:moveTo>
                  <a:pt x="381" y="335"/>
                </a:moveTo>
                <a:lnTo>
                  <a:pt x="388" y="323"/>
                </a:lnTo>
                <a:lnTo>
                  <a:pt x="349" y="323"/>
                </a:lnTo>
                <a:lnTo>
                  <a:pt x="317" y="323"/>
                </a:lnTo>
                <a:lnTo>
                  <a:pt x="252" y="342"/>
                </a:lnTo>
                <a:lnTo>
                  <a:pt x="381" y="335"/>
                </a:lnTo>
                <a:close/>
                <a:moveTo>
                  <a:pt x="408" y="278"/>
                </a:moveTo>
                <a:lnTo>
                  <a:pt x="388" y="278"/>
                </a:lnTo>
                <a:lnTo>
                  <a:pt x="369" y="278"/>
                </a:lnTo>
                <a:lnTo>
                  <a:pt x="356" y="291"/>
                </a:lnTo>
                <a:lnTo>
                  <a:pt x="394" y="284"/>
                </a:lnTo>
                <a:lnTo>
                  <a:pt x="408" y="278"/>
                </a:lnTo>
                <a:close/>
                <a:moveTo>
                  <a:pt x="517" y="362"/>
                </a:moveTo>
                <a:lnTo>
                  <a:pt x="608" y="349"/>
                </a:lnTo>
                <a:lnTo>
                  <a:pt x="537" y="349"/>
                </a:lnTo>
                <a:lnTo>
                  <a:pt x="517" y="362"/>
                </a:lnTo>
                <a:close/>
                <a:moveTo>
                  <a:pt x="524" y="316"/>
                </a:moveTo>
                <a:lnTo>
                  <a:pt x="511" y="316"/>
                </a:lnTo>
                <a:lnTo>
                  <a:pt x="492" y="310"/>
                </a:lnTo>
                <a:lnTo>
                  <a:pt x="497" y="303"/>
                </a:lnTo>
                <a:lnTo>
                  <a:pt x="485" y="303"/>
                </a:lnTo>
                <a:lnTo>
                  <a:pt x="479" y="310"/>
                </a:lnTo>
                <a:lnTo>
                  <a:pt x="465" y="330"/>
                </a:lnTo>
                <a:lnTo>
                  <a:pt x="563" y="316"/>
                </a:lnTo>
                <a:lnTo>
                  <a:pt x="524" y="316"/>
                </a:lnTo>
                <a:close/>
                <a:moveTo>
                  <a:pt x="627" y="330"/>
                </a:moveTo>
                <a:lnTo>
                  <a:pt x="620" y="330"/>
                </a:lnTo>
                <a:lnTo>
                  <a:pt x="608" y="335"/>
                </a:lnTo>
                <a:lnTo>
                  <a:pt x="627" y="330"/>
                </a:lnTo>
                <a:close/>
                <a:moveTo>
                  <a:pt x="679" y="879"/>
                </a:moveTo>
                <a:lnTo>
                  <a:pt x="674" y="873"/>
                </a:lnTo>
                <a:lnTo>
                  <a:pt x="667" y="886"/>
                </a:lnTo>
                <a:lnTo>
                  <a:pt x="679" y="898"/>
                </a:lnTo>
                <a:lnTo>
                  <a:pt x="692" y="898"/>
                </a:lnTo>
                <a:lnTo>
                  <a:pt x="699" y="898"/>
                </a:lnTo>
                <a:lnTo>
                  <a:pt x="699" y="893"/>
                </a:lnTo>
                <a:lnTo>
                  <a:pt x="686" y="893"/>
                </a:lnTo>
                <a:lnTo>
                  <a:pt x="679" y="893"/>
                </a:lnTo>
                <a:lnTo>
                  <a:pt x="679" y="886"/>
                </a:lnTo>
                <a:lnTo>
                  <a:pt x="679" y="879"/>
                </a:lnTo>
                <a:close/>
                <a:moveTo>
                  <a:pt x="711" y="1021"/>
                </a:moveTo>
                <a:lnTo>
                  <a:pt x="797" y="1021"/>
                </a:lnTo>
                <a:lnTo>
                  <a:pt x="841" y="1021"/>
                </a:lnTo>
                <a:lnTo>
                  <a:pt x="880" y="1016"/>
                </a:lnTo>
                <a:lnTo>
                  <a:pt x="797" y="1016"/>
                </a:lnTo>
                <a:lnTo>
                  <a:pt x="750" y="1016"/>
                </a:lnTo>
                <a:lnTo>
                  <a:pt x="711" y="1021"/>
                </a:lnTo>
                <a:close/>
                <a:moveTo>
                  <a:pt x="777" y="866"/>
                </a:moveTo>
                <a:lnTo>
                  <a:pt x="770" y="873"/>
                </a:lnTo>
                <a:lnTo>
                  <a:pt x="797" y="866"/>
                </a:lnTo>
                <a:lnTo>
                  <a:pt x="777" y="866"/>
                </a:lnTo>
                <a:close/>
                <a:moveTo>
                  <a:pt x="854" y="950"/>
                </a:moveTo>
                <a:lnTo>
                  <a:pt x="848" y="963"/>
                </a:lnTo>
                <a:lnTo>
                  <a:pt x="880" y="963"/>
                </a:lnTo>
                <a:lnTo>
                  <a:pt x="854" y="950"/>
                </a:lnTo>
                <a:close/>
                <a:moveTo>
                  <a:pt x="725" y="1048"/>
                </a:moveTo>
                <a:lnTo>
                  <a:pt x="718" y="1048"/>
                </a:lnTo>
                <a:lnTo>
                  <a:pt x="699" y="1060"/>
                </a:lnTo>
                <a:lnTo>
                  <a:pt x="725" y="1048"/>
                </a:lnTo>
                <a:close/>
                <a:moveTo>
                  <a:pt x="472" y="1112"/>
                </a:moveTo>
                <a:lnTo>
                  <a:pt x="465" y="1125"/>
                </a:lnTo>
                <a:lnTo>
                  <a:pt x="472" y="1132"/>
                </a:lnTo>
                <a:lnTo>
                  <a:pt x="479" y="1132"/>
                </a:lnTo>
                <a:lnTo>
                  <a:pt x="492" y="1125"/>
                </a:lnTo>
                <a:lnTo>
                  <a:pt x="504" y="1119"/>
                </a:lnTo>
                <a:lnTo>
                  <a:pt x="511" y="1112"/>
                </a:lnTo>
                <a:lnTo>
                  <a:pt x="511" y="1125"/>
                </a:lnTo>
                <a:lnTo>
                  <a:pt x="524" y="1132"/>
                </a:lnTo>
                <a:lnTo>
                  <a:pt x="531" y="1132"/>
                </a:lnTo>
                <a:lnTo>
                  <a:pt x="531" y="1125"/>
                </a:lnTo>
                <a:lnTo>
                  <a:pt x="531" y="1112"/>
                </a:lnTo>
                <a:lnTo>
                  <a:pt x="537" y="1112"/>
                </a:lnTo>
                <a:lnTo>
                  <a:pt x="544" y="1112"/>
                </a:lnTo>
                <a:lnTo>
                  <a:pt x="549" y="1119"/>
                </a:lnTo>
                <a:lnTo>
                  <a:pt x="556" y="1119"/>
                </a:lnTo>
                <a:lnTo>
                  <a:pt x="563" y="1105"/>
                </a:lnTo>
                <a:lnTo>
                  <a:pt x="576" y="1112"/>
                </a:lnTo>
                <a:lnTo>
                  <a:pt x="583" y="1125"/>
                </a:lnTo>
                <a:lnTo>
                  <a:pt x="583" y="1132"/>
                </a:lnTo>
                <a:lnTo>
                  <a:pt x="576" y="1132"/>
                </a:lnTo>
                <a:lnTo>
                  <a:pt x="576" y="1139"/>
                </a:lnTo>
                <a:lnTo>
                  <a:pt x="588" y="1139"/>
                </a:lnTo>
                <a:lnTo>
                  <a:pt x="608" y="1151"/>
                </a:lnTo>
                <a:lnTo>
                  <a:pt x="608" y="1144"/>
                </a:lnTo>
                <a:lnTo>
                  <a:pt x="615" y="1139"/>
                </a:lnTo>
                <a:lnTo>
                  <a:pt x="627" y="1139"/>
                </a:lnTo>
                <a:lnTo>
                  <a:pt x="620" y="1132"/>
                </a:lnTo>
                <a:lnTo>
                  <a:pt x="615" y="1125"/>
                </a:lnTo>
                <a:lnTo>
                  <a:pt x="620" y="1125"/>
                </a:lnTo>
                <a:lnTo>
                  <a:pt x="627" y="1125"/>
                </a:lnTo>
                <a:lnTo>
                  <a:pt x="627" y="1112"/>
                </a:lnTo>
                <a:lnTo>
                  <a:pt x="588" y="1125"/>
                </a:lnTo>
                <a:lnTo>
                  <a:pt x="595" y="1099"/>
                </a:lnTo>
                <a:lnTo>
                  <a:pt x="563" y="1092"/>
                </a:lnTo>
                <a:lnTo>
                  <a:pt x="531" y="1099"/>
                </a:lnTo>
                <a:lnTo>
                  <a:pt x="504" y="1105"/>
                </a:lnTo>
                <a:lnTo>
                  <a:pt x="472" y="1112"/>
                </a:lnTo>
                <a:close/>
                <a:moveTo>
                  <a:pt x="563" y="989"/>
                </a:moveTo>
                <a:lnTo>
                  <a:pt x="556" y="989"/>
                </a:lnTo>
                <a:lnTo>
                  <a:pt x="524" y="996"/>
                </a:lnTo>
                <a:lnTo>
                  <a:pt x="563" y="989"/>
                </a:lnTo>
                <a:close/>
                <a:moveTo>
                  <a:pt x="699" y="1016"/>
                </a:moveTo>
                <a:lnTo>
                  <a:pt x="686" y="1016"/>
                </a:lnTo>
                <a:lnTo>
                  <a:pt x="667" y="1021"/>
                </a:lnTo>
                <a:lnTo>
                  <a:pt x="699" y="1016"/>
                </a:lnTo>
                <a:close/>
                <a:moveTo>
                  <a:pt x="465" y="944"/>
                </a:moveTo>
                <a:lnTo>
                  <a:pt x="460" y="944"/>
                </a:lnTo>
                <a:lnTo>
                  <a:pt x="446" y="944"/>
                </a:lnTo>
                <a:lnTo>
                  <a:pt x="440" y="944"/>
                </a:lnTo>
                <a:lnTo>
                  <a:pt x="440" y="957"/>
                </a:lnTo>
                <a:lnTo>
                  <a:pt x="440" y="963"/>
                </a:lnTo>
                <a:lnTo>
                  <a:pt x="446" y="963"/>
                </a:lnTo>
                <a:lnTo>
                  <a:pt x="460" y="963"/>
                </a:lnTo>
                <a:lnTo>
                  <a:pt x="479" y="963"/>
                </a:lnTo>
                <a:lnTo>
                  <a:pt x="485" y="963"/>
                </a:lnTo>
                <a:lnTo>
                  <a:pt x="492" y="950"/>
                </a:lnTo>
                <a:lnTo>
                  <a:pt x="472" y="944"/>
                </a:lnTo>
                <a:lnTo>
                  <a:pt x="465" y="944"/>
                </a:lnTo>
                <a:close/>
                <a:moveTo>
                  <a:pt x="893" y="1067"/>
                </a:moveTo>
                <a:lnTo>
                  <a:pt x="919" y="1053"/>
                </a:lnTo>
                <a:lnTo>
                  <a:pt x="893" y="1053"/>
                </a:lnTo>
                <a:lnTo>
                  <a:pt x="893" y="1067"/>
                </a:lnTo>
                <a:close/>
                <a:moveTo>
                  <a:pt x="967" y="1016"/>
                </a:moveTo>
                <a:lnTo>
                  <a:pt x="957" y="1009"/>
                </a:lnTo>
                <a:lnTo>
                  <a:pt x="952" y="1016"/>
                </a:lnTo>
                <a:lnTo>
                  <a:pt x="964" y="1016"/>
                </a:lnTo>
                <a:lnTo>
                  <a:pt x="967" y="1016"/>
                </a:lnTo>
                <a:close/>
                <a:moveTo>
                  <a:pt x="945" y="1048"/>
                </a:moveTo>
                <a:lnTo>
                  <a:pt x="945" y="1053"/>
                </a:lnTo>
                <a:lnTo>
                  <a:pt x="964" y="1048"/>
                </a:lnTo>
                <a:lnTo>
                  <a:pt x="952" y="1048"/>
                </a:lnTo>
                <a:lnTo>
                  <a:pt x="945" y="1048"/>
                </a:lnTo>
                <a:close/>
                <a:moveTo>
                  <a:pt x="517" y="886"/>
                </a:moveTo>
                <a:lnTo>
                  <a:pt x="511" y="893"/>
                </a:lnTo>
                <a:lnTo>
                  <a:pt x="531" y="898"/>
                </a:lnTo>
                <a:lnTo>
                  <a:pt x="537" y="893"/>
                </a:lnTo>
                <a:lnTo>
                  <a:pt x="537" y="886"/>
                </a:lnTo>
                <a:lnTo>
                  <a:pt x="531" y="886"/>
                </a:lnTo>
                <a:lnTo>
                  <a:pt x="517" y="886"/>
                </a:lnTo>
                <a:close/>
                <a:moveTo>
                  <a:pt x="647" y="1085"/>
                </a:moveTo>
                <a:lnTo>
                  <a:pt x="640" y="1092"/>
                </a:lnTo>
                <a:lnTo>
                  <a:pt x="654" y="1092"/>
                </a:lnTo>
                <a:lnTo>
                  <a:pt x="660" y="1092"/>
                </a:lnTo>
                <a:lnTo>
                  <a:pt x="679" y="1105"/>
                </a:lnTo>
                <a:lnTo>
                  <a:pt x="699" y="1119"/>
                </a:lnTo>
                <a:lnTo>
                  <a:pt x="711" y="1119"/>
                </a:lnTo>
                <a:lnTo>
                  <a:pt x="718" y="1119"/>
                </a:lnTo>
                <a:lnTo>
                  <a:pt x="679" y="1092"/>
                </a:lnTo>
                <a:lnTo>
                  <a:pt x="660" y="1085"/>
                </a:lnTo>
                <a:lnTo>
                  <a:pt x="647" y="1085"/>
                </a:lnTo>
                <a:close/>
                <a:moveTo>
                  <a:pt x="971" y="1016"/>
                </a:moveTo>
                <a:lnTo>
                  <a:pt x="967" y="1016"/>
                </a:lnTo>
                <a:lnTo>
                  <a:pt x="973" y="1018"/>
                </a:lnTo>
                <a:lnTo>
                  <a:pt x="971" y="1016"/>
                </a:lnTo>
                <a:close/>
                <a:moveTo>
                  <a:pt x="627" y="886"/>
                </a:moveTo>
                <a:lnTo>
                  <a:pt x="647" y="879"/>
                </a:lnTo>
                <a:lnTo>
                  <a:pt x="627" y="873"/>
                </a:lnTo>
                <a:lnTo>
                  <a:pt x="627" y="886"/>
                </a:lnTo>
                <a:close/>
                <a:moveTo>
                  <a:pt x="925" y="1021"/>
                </a:moveTo>
                <a:lnTo>
                  <a:pt x="906" y="1016"/>
                </a:lnTo>
                <a:lnTo>
                  <a:pt x="893" y="1016"/>
                </a:lnTo>
                <a:lnTo>
                  <a:pt x="906" y="1028"/>
                </a:lnTo>
                <a:lnTo>
                  <a:pt x="912" y="1028"/>
                </a:lnTo>
                <a:lnTo>
                  <a:pt x="938" y="1021"/>
                </a:lnTo>
                <a:lnTo>
                  <a:pt x="952" y="1016"/>
                </a:lnTo>
                <a:lnTo>
                  <a:pt x="945" y="1016"/>
                </a:lnTo>
                <a:lnTo>
                  <a:pt x="925" y="1021"/>
                </a:lnTo>
                <a:close/>
                <a:moveTo>
                  <a:pt x="989" y="1021"/>
                </a:moveTo>
                <a:lnTo>
                  <a:pt x="977" y="1021"/>
                </a:lnTo>
                <a:lnTo>
                  <a:pt x="973" y="1018"/>
                </a:lnTo>
                <a:lnTo>
                  <a:pt x="977" y="1028"/>
                </a:lnTo>
                <a:lnTo>
                  <a:pt x="989" y="1021"/>
                </a:lnTo>
                <a:close/>
                <a:moveTo>
                  <a:pt x="460" y="1506"/>
                </a:moveTo>
                <a:lnTo>
                  <a:pt x="446" y="1506"/>
                </a:lnTo>
                <a:lnTo>
                  <a:pt x="433" y="1520"/>
                </a:lnTo>
                <a:lnTo>
                  <a:pt x="453" y="1513"/>
                </a:lnTo>
                <a:lnTo>
                  <a:pt x="460" y="1506"/>
                </a:lnTo>
                <a:close/>
                <a:moveTo>
                  <a:pt x="110" y="1377"/>
                </a:moveTo>
                <a:lnTo>
                  <a:pt x="103" y="1377"/>
                </a:lnTo>
                <a:lnTo>
                  <a:pt x="91" y="1383"/>
                </a:lnTo>
                <a:lnTo>
                  <a:pt x="110" y="1377"/>
                </a:lnTo>
                <a:close/>
                <a:moveTo>
                  <a:pt x="239" y="1558"/>
                </a:moveTo>
                <a:lnTo>
                  <a:pt x="252" y="1558"/>
                </a:lnTo>
                <a:lnTo>
                  <a:pt x="252" y="1545"/>
                </a:lnTo>
                <a:lnTo>
                  <a:pt x="239" y="1558"/>
                </a:lnTo>
                <a:close/>
                <a:moveTo>
                  <a:pt x="1016" y="1506"/>
                </a:moveTo>
                <a:lnTo>
                  <a:pt x="1028" y="1500"/>
                </a:lnTo>
                <a:lnTo>
                  <a:pt x="1016" y="1500"/>
                </a:lnTo>
                <a:lnTo>
                  <a:pt x="1016" y="1506"/>
                </a:lnTo>
                <a:close/>
                <a:moveTo>
                  <a:pt x="271" y="1377"/>
                </a:moveTo>
                <a:lnTo>
                  <a:pt x="278" y="1365"/>
                </a:lnTo>
                <a:lnTo>
                  <a:pt x="271" y="1365"/>
                </a:lnTo>
                <a:lnTo>
                  <a:pt x="266" y="1365"/>
                </a:lnTo>
                <a:lnTo>
                  <a:pt x="259" y="1358"/>
                </a:lnTo>
                <a:lnTo>
                  <a:pt x="252" y="1377"/>
                </a:lnTo>
                <a:lnTo>
                  <a:pt x="266" y="1377"/>
                </a:lnTo>
                <a:lnTo>
                  <a:pt x="271" y="1377"/>
                </a:lnTo>
                <a:close/>
                <a:moveTo>
                  <a:pt x="1132" y="1520"/>
                </a:moveTo>
                <a:lnTo>
                  <a:pt x="1119" y="1513"/>
                </a:lnTo>
                <a:lnTo>
                  <a:pt x="1119" y="1526"/>
                </a:lnTo>
                <a:lnTo>
                  <a:pt x="1126" y="1526"/>
                </a:lnTo>
                <a:lnTo>
                  <a:pt x="1132" y="1520"/>
                </a:lnTo>
                <a:close/>
                <a:moveTo>
                  <a:pt x="214" y="1533"/>
                </a:moveTo>
                <a:lnTo>
                  <a:pt x="168" y="1545"/>
                </a:lnTo>
                <a:lnTo>
                  <a:pt x="219" y="1533"/>
                </a:lnTo>
                <a:lnTo>
                  <a:pt x="214" y="1533"/>
                </a:lnTo>
                <a:close/>
                <a:moveTo>
                  <a:pt x="440" y="1125"/>
                </a:moveTo>
                <a:lnTo>
                  <a:pt x="421" y="1119"/>
                </a:lnTo>
                <a:lnTo>
                  <a:pt x="421" y="1125"/>
                </a:lnTo>
                <a:lnTo>
                  <a:pt x="421" y="1139"/>
                </a:lnTo>
                <a:lnTo>
                  <a:pt x="426" y="1139"/>
                </a:lnTo>
                <a:lnTo>
                  <a:pt x="433" y="1132"/>
                </a:lnTo>
                <a:lnTo>
                  <a:pt x="440" y="1125"/>
                </a:lnTo>
                <a:close/>
                <a:moveTo>
                  <a:pt x="938" y="1190"/>
                </a:moveTo>
                <a:lnTo>
                  <a:pt x="906" y="1203"/>
                </a:lnTo>
                <a:lnTo>
                  <a:pt x="945" y="1190"/>
                </a:lnTo>
                <a:lnTo>
                  <a:pt x="938" y="1190"/>
                </a:lnTo>
                <a:close/>
                <a:moveTo>
                  <a:pt x="743" y="1248"/>
                </a:moveTo>
                <a:lnTo>
                  <a:pt x="770" y="1235"/>
                </a:lnTo>
                <a:lnTo>
                  <a:pt x="750" y="1235"/>
                </a:lnTo>
                <a:lnTo>
                  <a:pt x="743" y="1248"/>
                </a:lnTo>
                <a:close/>
                <a:moveTo>
                  <a:pt x="246" y="970"/>
                </a:moveTo>
                <a:lnTo>
                  <a:pt x="266" y="963"/>
                </a:lnTo>
                <a:lnTo>
                  <a:pt x="259" y="963"/>
                </a:lnTo>
                <a:lnTo>
                  <a:pt x="246" y="970"/>
                </a:lnTo>
                <a:close/>
                <a:moveTo>
                  <a:pt x="303" y="1331"/>
                </a:moveTo>
                <a:lnTo>
                  <a:pt x="298" y="1331"/>
                </a:lnTo>
                <a:lnTo>
                  <a:pt x="291" y="1345"/>
                </a:lnTo>
                <a:lnTo>
                  <a:pt x="317" y="1331"/>
                </a:lnTo>
                <a:lnTo>
                  <a:pt x="303" y="1331"/>
                </a:lnTo>
                <a:close/>
                <a:moveTo>
                  <a:pt x="537" y="1294"/>
                </a:moveTo>
                <a:lnTo>
                  <a:pt x="549" y="1280"/>
                </a:lnTo>
                <a:lnTo>
                  <a:pt x="537" y="1280"/>
                </a:lnTo>
                <a:lnTo>
                  <a:pt x="537" y="1294"/>
                </a:lnTo>
                <a:close/>
                <a:moveTo>
                  <a:pt x="285" y="1365"/>
                </a:moveTo>
                <a:lnTo>
                  <a:pt x="285" y="1377"/>
                </a:lnTo>
                <a:lnTo>
                  <a:pt x="291" y="1365"/>
                </a:lnTo>
                <a:lnTo>
                  <a:pt x="285" y="1365"/>
                </a:lnTo>
                <a:close/>
                <a:moveTo>
                  <a:pt x="369" y="1313"/>
                </a:moveTo>
                <a:lnTo>
                  <a:pt x="337" y="1331"/>
                </a:lnTo>
                <a:lnTo>
                  <a:pt x="374" y="1319"/>
                </a:lnTo>
                <a:lnTo>
                  <a:pt x="369" y="1313"/>
                </a:lnTo>
                <a:close/>
                <a:moveTo>
                  <a:pt x="1294" y="504"/>
                </a:moveTo>
                <a:lnTo>
                  <a:pt x="1294" y="517"/>
                </a:lnTo>
                <a:lnTo>
                  <a:pt x="1321" y="504"/>
                </a:lnTo>
                <a:lnTo>
                  <a:pt x="1301" y="497"/>
                </a:lnTo>
                <a:lnTo>
                  <a:pt x="1294" y="504"/>
                </a:lnTo>
                <a:close/>
                <a:moveTo>
                  <a:pt x="3443" y="446"/>
                </a:moveTo>
                <a:lnTo>
                  <a:pt x="3436" y="446"/>
                </a:lnTo>
                <a:lnTo>
                  <a:pt x="3431" y="446"/>
                </a:lnTo>
                <a:lnTo>
                  <a:pt x="3436" y="458"/>
                </a:lnTo>
                <a:lnTo>
                  <a:pt x="3443" y="446"/>
                </a:lnTo>
                <a:close/>
                <a:moveTo>
                  <a:pt x="3547" y="401"/>
                </a:moveTo>
                <a:lnTo>
                  <a:pt x="3547" y="407"/>
                </a:lnTo>
                <a:lnTo>
                  <a:pt x="3554" y="421"/>
                </a:lnTo>
                <a:lnTo>
                  <a:pt x="3559" y="421"/>
                </a:lnTo>
                <a:lnTo>
                  <a:pt x="3547" y="401"/>
                </a:lnTo>
                <a:close/>
                <a:moveTo>
                  <a:pt x="3534" y="446"/>
                </a:moveTo>
                <a:lnTo>
                  <a:pt x="3540" y="446"/>
                </a:lnTo>
                <a:lnTo>
                  <a:pt x="3547" y="446"/>
                </a:lnTo>
                <a:lnTo>
                  <a:pt x="3547" y="433"/>
                </a:lnTo>
                <a:lnTo>
                  <a:pt x="3554" y="421"/>
                </a:lnTo>
                <a:lnTo>
                  <a:pt x="3527" y="433"/>
                </a:lnTo>
                <a:lnTo>
                  <a:pt x="3534" y="446"/>
                </a:lnTo>
                <a:close/>
                <a:moveTo>
                  <a:pt x="3268" y="458"/>
                </a:moveTo>
                <a:lnTo>
                  <a:pt x="3242" y="478"/>
                </a:lnTo>
                <a:lnTo>
                  <a:pt x="3294" y="458"/>
                </a:lnTo>
                <a:lnTo>
                  <a:pt x="3288" y="458"/>
                </a:lnTo>
                <a:lnTo>
                  <a:pt x="3268" y="458"/>
                </a:lnTo>
                <a:close/>
                <a:moveTo>
                  <a:pt x="4220" y="2625"/>
                </a:moveTo>
                <a:lnTo>
                  <a:pt x="4233" y="2632"/>
                </a:lnTo>
                <a:lnTo>
                  <a:pt x="4240" y="2632"/>
                </a:lnTo>
                <a:lnTo>
                  <a:pt x="4240" y="2619"/>
                </a:lnTo>
                <a:lnTo>
                  <a:pt x="4213" y="2619"/>
                </a:lnTo>
                <a:lnTo>
                  <a:pt x="4220" y="2625"/>
                </a:lnTo>
                <a:close/>
                <a:moveTo>
                  <a:pt x="3514" y="446"/>
                </a:moveTo>
                <a:lnTo>
                  <a:pt x="3521" y="446"/>
                </a:lnTo>
                <a:lnTo>
                  <a:pt x="3514" y="421"/>
                </a:lnTo>
                <a:lnTo>
                  <a:pt x="3495" y="433"/>
                </a:lnTo>
                <a:lnTo>
                  <a:pt x="3502" y="433"/>
                </a:lnTo>
                <a:lnTo>
                  <a:pt x="3514" y="446"/>
                </a:lnTo>
                <a:close/>
                <a:moveTo>
                  <a:pt x="3663" y="453"/>
                </a:moveTo>
                <a:lnTo>
                  <a:pt x="3677" y="446"/>
                </a:lnTo>
                <a:lnTo>
                  <a:pt x="3618" y="453"/>
                </a:lnTo>
                <a:lnTo>
                  <a:pt x="3611" y="465"/>
                </a:lnTo>
                <a:lnTo>
                  <a:pt x="3650" y="458"/>
                </a:lnTo>
                <a:lnTo>
                  <a:pt x="3663" y="453"/>
                </a:lnTo>
                <a:close/>
                <a:moveTo>
                  <a:pt x="3495" y="433"/>
                </a:moveTo>
                <a:lnTo>
                  <a:pt x="3475" y="446"/>
                </a:lnTo>
                <a:lnTo>
                  <a:pt x="3495" y="453"/>
                </a:lnTo>
                <a:lnTo>
                  <a:pt x="3495" y="439"/>
                </a:lnTo>
                <a:lnTo>
                  <a:pt x="3495" y="433"/>
                </a:lnTo>
                <a:close/>
                <a:moveTo>
                  <a:pt x="5372" y="1190"/>
                </a:moveTo>
                <a:lnTo>
                  <a:pt x="5366" y="1203"/>
                </a:lnTo>
                <a:lnTo>
                  <a:pt x="5359" y="1222"/>
                </a:lnTo>
                <a:lnTo>
                  <a:pt x="5366" y="1222"/>
                </a:lnTo>
                <a:lnTo>
                  <a:pt x="5372" y="1222"/>
                </a:lnTo>
                <a:lnTo>
                  <a:pt x="5386" y="1215"/>
                </a:lnTo>
                <a:lnTo>
                  <a:pt x="5391" y="1203"/>
                </a:lnTo>
                <a:lnTo>
                  <a:pt x="5404" y="1196"/>
                </a:lnTo>
                <a:lnTo>
                  <a:pt x="5386" y="1190"/>
                </a:lnTo>
                <a:lnTo>
                  <a:pt x="5372" y="1190"/>
                </a:lnTo>
                <a:close/>
                <a:moveTo>
                  <a:pt x="5320" y="1235"/>
                </a:moveTo>
                <a:lnTo>
                  <a:pt x="5339" y="1215"/>
                </a:lnTo>
                <a:lnTo>
                  <a:pt x="5334" y="1215"/>
                </a:lnTo>
                <a:lnTo>
                  <a:pt x="5327" y="1215"/>
                </a:lnTo>
                <a:lnTo>
                  <a:pt x="5327" y="1208"/>
                </a:lnTo>
                <a:lnTo>
                  <a:pt x="5320" y="1235"/>
                </a:lnTo>
                <a:close/>
                <a:moveTo>
                  <a:pt x="5113" y="116"/>
                </a:moveTo>
                <a:lnTo>
                  <a:pt x="5120" y="116"/>
                </a:lnTo>
                <a:lnTo>
                  <a:pt x="5126" y="89"/>
                </a:lnTo>
                <a:lnTo>
                  <a:pt x="5113" y="96"/>
                </a:lnTo>
                <a:lnTo>
                  <a:pt x="5113" y="116"/>
                </a:lnTo>
                <a:close/>
                <a:moveTo>
                  <a:pt x="1825" y="316"/>
                </a:moveTo>
                <a:lnTo>
                  <a:pt x="1825" y="303"/>
                </a:lnTo>
                <a:lnTo>
                  <a:pt x="1818" y="310"/>
                </a:lnTo>
                <a:lnTo>
                  <a:pt x="1812" y="303"/>
                </a:lnTo>
                <a:lnTo>
                  <a:pt x="1798" y="310"/>
                </a:lnTo>
                <a:lnTo>
                  <a:pt x="1798" y="316"/>
                </a:lnTo>
                <a:lnTo>
                  <a:pt x="1812" y="323"/>
                </a:lnTo>
                <a:lnTo>
                  <a:pt x="1825" y="316"/>
                </a:lnTo>
                <a:close/>
                <a:moveTo>
                  <a:pt x="3748" y="374"/>
                </a:moveTo>
                <a:lnTo>
                  <a:pt x="3753" y="362"/>
                </a:lnTo>
                <a:lnTo>
                  <a:pt x="3721" y="369"/>
                </a:lnTo>
                <a:lnTo>
                  <a:pt x="3709" y="374"/>
                </a:lnTo>
                <a:lnTo>
                  <a:pt x="3696" y="387"/>
                </a:lnTo>
                <a:lnTo>
                  <a:pt x="3728" y="374"/>
                </a:lnTo>
                <a:lnTo>
                  <a:pt x="3748" y="374"/>
                </a:lnTo>
                <a:close/>
                <a:moveTo>
                  <a:pt x="3625" y="401"/>
                </a:moveTo>
                <a:lnTo>
                  <a:pt x="3663" y="387"/>
                </a:lnTo>
                <a:lnTo>
                  <a:pt x="3650" y="387"/>
                </a:lnTo>
                <a:lnTo>
                  <a:pt x="3625" y="401"/>
                </a:lnTo>
                <a:close/>
                <a:moveTo>
                  <a:pt x="3935" y="342"/>
                </a:moveTo>
                <a:lnTo>
                  <a:pt x="3922" y="355"/>
                </a:lnTo>
                <a:lnTo>
                  <a:pt x="3942" y="342"/>
                </a:lnTo>
                <a:lnTo>
                  <a:pt x="3935" y="342"/>
                </a:lnTo>
                <a:close/>
                <a:moveTo>
                  <a:pt x="3424" y="374"/>
                </a:moveTo>
                <a:lnTo>
                  <a:pt x="3424" y="369"/>
                </a:lnTo>
                <a:lnTo>
                  <a:pt x="3411" y="374"/>
                </a:lnTo>
                <a:lnTo>
                  <a:pt x="3404" y="374"/>
                </a:lnTo>
                <a:lnTo>
                  <a:pt x="3404" y="387"/>
                </a:lnTo>
                <a:lnTo>
                  <a:pt x="3411" y="387"/>
                </a:lnTo>
                <a:lnTo>
                  <a:pt x="3417" y="381"/>
                </a:lnTo>
                <a:lnTo>
                  <a:pt x="3424" y="374"/>
                </a:lnTo>
                <a:close/>
                <a:moveTo>
                  <a:pt x="1184" y="510"/>
                </a:moveTo>
                <a:lnTo>
                  <a:pt x="1210" y="517"/>
                </a:lnTo>
                <a:lnTo>
                  <a:pt x="1223" y="510"/>
                </a:lnTo>
                <a:lnTo>
                  <a:pt x="1249" y="510"/>
                </a:lnTo>
                <a:lnTo>
                  <a:pt x="1269" y="510"/>
                </a:lnTo>
                <a:lnTo>
                  <a:pt x="1281" y="504"/>
                </a:lnTo>
                <a:lnTo>
                  <a:pt x="1242" y="497"/>
                </a:lnTo>
                <a:lnTo>
                  <a:pt x="1198" y="497"/>
                </a:lnTo>
                <a:lnTo>
                  <a:pt x="1112" y="497"/>
                </a:lnTo>
                <a:lnTo>
                  <a:pt x="1139" y="510"/>
                </a:lnTo>
                <a:lnTo>
                  <a:pt x="1165" y="510"/>
                </a:lnTo>
                <a:lnTo>
                  <a:pt x="1184" y="510"/>
                </a:lnTo>
                <a:close/>
                <a:moveTo>
                  <a:pt x="1003" y="1506"/>
                </a:moveTo>
                <a:lnTo>
                  <a:pt x="996" y="1506"/>
                </a:lnTo>
                <a:lnTo>
                  <a:pt x="1009" y="1513"/>
                </a:lnTo>
                <a:lnTo>
                  <a:pt x="1003" y="1506"/>
                </a:lnTo>
                <a:close/>
                <a:moveTo>
                  <a:pt x="2058" y="401"/>
                </a:moveTo>
                <a:lnTo>
                  <a:pt x="2142" y="401"/>
                </a:lnTo>
                <a:lnTo>
                  <a:pt x="2149" y="387"/>
                </a:lnTo>
                <a:lnTo>
                  <a:pt x="2071" y="387"/>
                </a:lnTo>
                <a:lnTo>
                  <a:pt x="2058" y="387"/>
                </a:lnTo>
                <a:lnTo>
                  <a:pt x="2044" y="394"/>
                </a:lnTo>
                <a:lnTo>
                  <a:pt x="2032" y="394"/>
                </a:lnTo>
                <a:lnTo>
                  <a:pt x="2026" y="394"/>
                </a:lnTo>
                <a:lnTo>
                  <a:pt x="2019" y="387"/>
                </a:lnTo>
                <a:lnTo>
                  <a:pt x="2000" y="387"/>
                </a:lnTo>
                <a:lnTo>
                  <a:pt x="1987" y="387"/>
                </a:lnTo>
                <a:lnTo>
                  <a:pt x="1974" y="394"/>
                </a:lnTo>
                <a:lnTo>
                  <a:pt x="1968" y="401"/>
                </a:lnTo>
                <a:lnTo>
                  <a:pt x="2012" y="407"/>
                </a:lnTo>
                <a:lnTo>
                  <a:pt x="2058" y="401"/>
                </a:lnTo>
                <a:close/>
                <a:moveTo>
                  <a:pt x="1107" y="497"/>
                </a:moveTo>
                <a:lnTo>
                  <a:pt x="1080" y="504"/>
                </a:lnTo>
                <a:lnTo>
                  <a:pt x="1107" y="504"/>
                </a:lnTo>
                <a:lnTo>
                  <a:pt x="1107" y="497"/>
                </a:lnTo>
                <a:close/>
                <a:moveTo>
                  <a:pt x="1048" y="886"/>
                </a:moveTo>
                <a:lnTo>
                  <a:pt x="1042" y="886"/>
                </a:lnTo>
                <a:lnTo>
                  <a:pt x="1042" y="898"/>
                </a:lnTo>
                <a:lnTo>
                  <a:pt x="1061" y="893"/>
                </a:lnTo>
                <a:lnTo>
                  <a:pt x="1055" y="886"/>
                </a:lnTo>
                <a:lnTo>
                  <a:pt x="1048" y="886"/>
                </a:lnTo>
                <a:close/>
                <a:moveTo>
                  <a:pt x="278" y="679"/>
                </a:moveTo>
                <a:lnTo>
                  <a:pt x="278" y="685"/>
                </a:lnTo>
                <a:lnTo>
                  <a:pt x="291" y="679"/>
                </a:lnTo>
                <a:lnTo>
                  <a:pt x="278" y="679"/>
                </a:lnTo>
                <a:close/>
                <a:moveTo>
                  <a:pt x="3424" y="465"/>
                </a:moveTo>
                <a:lnTo>
                  <a:pt x="3417" y="453"/>
                </a:lnTo>
                <a:lnTo>
                  <a:pt x="3417" y="465"/>
                </a:lnTo>
                <a:lnTo>
                  <a:pt x="3424" y="465"/>
                </a:lnTo>
                <a:close/>
                <a:moveTo>
                  <a:pt x="2220" y="433"/>
                </a:moveTo>
                <a:lnTo>
                  <a:pt x="2201" y="439"/>
                </a:lnTo>
                <a:lnTo>
                  <a:pt x="2226" y="433"/>
                </a:lnTo>
                <a:lnTo>
                  <a:pt x="2220" y="433"/>
                </a:lnTo>
                <a:close/>
                <a:moveTo>
                  <a:pt x="3365" y="401"/>
                </a:moveTo>
                <a:lnTo>
                  <a:pt x="3347" y="414"/>
                </a:lnTo>
                <a:lnTo>
                  <a:pt x="3320" y="421"/>
                </a:lnTo>
                <a:lnTo>
                  <a:pt x="3301" y="421"/>
                </a:lnTo>
                <a:lnTo>
                  <a:pt x="3288" y="421"/>
                </a:lnTo>
                <a:lnTo>
                  <a:pt x="3288" y="426"/>
                </a:lnTo>
                <a:lnTo>
                  <a:pt x="3288" y="433"/>
                </a:lnTo>
                <a:lnTo>
                  <a:pt x="3365" y="421"/>
                </a:lnTo>
                <a:lnTo>
                  <a:pt x="3443" y="401"/>
                </a:lnTo>
                <a:lnTo>
                  <a:pt x="3384" y="401"/>
                </a:lnTo>
                <a:lnTo>
                  <a:pt x="3365" y="401"/>
                </a:lnTo>
                <a:close/>
                <a:moveTo>
                  <a:pt x="880" y="898"/>
                </a:moveTo>
                <a:lnTo>
                  <a:pt x="900" y="898"/>
                </a:lnTo>
                <a:lnTo>
                  <a:pt x="880" y="893"/>
                </a:lnTo>
                <a:lnTo>
                  <a:pt x="880" y="898"/>
                </a:lnTo>
                <a:close/>
                <a:moveTo>
                  <a:pt x="3229" y="472"/>
                </a:moveTo>
                <a:lnTo>
                  <a:pt x="3229" y="465"/>
                </a:lnTo>
                <a:lnTo>
                  <a:pt x="3222" y="465"/>
                </a:lnTo>
                <a:lnTo>
                  <a:pt x="3217" y="465"/>
                </a:lnTo>
                <a:lnTo>
                  <a:pt x="3210" y="478"/>
                </a:lnTo>
                <a:lnTo>
                  <a:pt x="3217" y="478"/>
                </a:lnTo>
                <a:lnTo>
                  <a:pt x="3222" y="478"/>
                </a:lnTo>
                <a:lnTo>
                  <a:pt x="3229" y="472"/>
                </a:lnTo>
                <a:close/>
                <a:moveTo>
                  <a:pt x="2362" y="407"/>
                </a:moveTo>
                <a:lnTo>
                  <a:pt x="2376" y="401"/>
                </a:lnTo>
                <a:lnTo>
                  <a:pt x="2381" y="401"/>
                </a:lnTo>
                <a:lnTo>
                  <a:pt x="2388" y="394"/>
                </a:lnTo>
                <a:lnTo>
                  <a:pt x="2376" y="387"/>
                </a:lnTo>
                <a:lnTo>
                  <a:pt x="2369" y="387"/>
                </a:lnTo>
                <a:lnTo>
                  <a:pt x="2343" y="394"/>
                </a:lnTo>
                <a:lnTo>
                  <a:pt x="2336" y="401"/>
                </a:lnTo>
                <a:lnTo>
                  <a:pt x="2329" y="401"/>
                </a:lnTo>
                <a:lnTo>
                  <a:pt x="2324" y="407"/>
                </a:lnTo>
                <a:lnTo>
                  <a:pt x="2343" y="407"/>
                </a:lnTo>
                <a:lnTo>
                  <a:pt x="2362" y="407"/>
                </a:lnTo>
                <a:close/>
                <a:moveTo>
                  <a:pt x="3190" y="478"/>
                </a:moveTo>
                <a:lnTo>
                  <a:pt x="3197" y="465"/>
                </a:lnTo>
                <a:lnTo>
                  <a:pt x="3190" y="458"/>
                </a:lnTo>
                <a:lnTo>
                  <a:pt x="3139" y="490"/>
                </a:lnTo>
                <a:lnTo>
                  <a:pt x="3178" y="485"/>
                </a:lnTo>
                <a:lnTo>
                  <a:pt x="3190" y="478"/>
                </a:lnTo>
                <a:close/>
                <a:moveTo>
                  <a:pt x="2317" y="394"/>
                </a:moveTo>
                <a:lnTo>
                  <a:pt x="2324" y="401"/>
                </a:lnTo>
                <a:lnTo>
                  <a:pt x="2317" y="387"/>
                </a:lnTo>
                <a:lnTo>
                  <a:pt x="2317" y="394"/>
                </a:lnTo>
                <a:close/>
                <a:moveTo>
                  <a:pt x="3119" y="458"/>
                </a:moveTo>
                <a:lnTo>
                  <a:pt x="3139" y="439"/>
                </a:lnTo>
                <a:lnTo>
                  <a:pt x="3133" y="439"/>
                </a:lnTo>
                <a:lnTo>
                  <a:pt x="3119" y="458"/>
                </a:lnTo>
                <a:close/>
                <a:moveTo>
                  <a:pt x="3431" y="446"/>
                </a:moveTo>
                <a:lnTo>
                  <a:pt x="3424" y="439"/>
                </a:lnTo>
                <a:lnTo>
                  <a:pt x="3417" y="446"/>
                </a:lnTo>
                <a:lnTo>
                  <a:pt x="3417" y="453"/>
                </a:lnTo>
                <a:lnTo>
                  <a:pt x="3424" y="446"/>
                </a:lnTo>
                <a:lnTo>
                  <a:pt x="3431" y="446"/>
                </a:lnTo>
                <a:close/>
                <a:moveTo>
                  <a:pt x="1340" y="504"/>
                </a:moveTo>
                <a:lnTo>
                  <a:pt x="1326" y="504"/>
                </a:lnTo>
                <a:lnTo>
                  <a:pt x="1326" y="517"/>
                </a:lnTo>
                <a:lnTo>
                  <a:pt x="1353" y="517"/>
                </a:lnTo>
                <a:lnTo>
                  <a:pt x="1346" y="510"/>
                </a:lnTo>
                <a:lnTo>
                  <a:pt x="1340" y="504"/>
                </a:lnTo>
                <a:close/>
                <a:moveTo>
                  <a:pt x="1695" y="453"/>
                </a:moveTo>
                <a:lnTo>
                  <a:pt x="1702" y="454"/>
                </a:lnTo>
                <a:lnTo>
                  <a:pt x="1702" y="453"/>
                </a:lnTo>
                <a:lnTo>
                  <a:pt x="1695" y="453"/>
                </a:lnTo>
                <a:close/>
                <a:moveTo>
                  <a:pt x="790" y="1171"/>
                </a:moveTo>
                <a:lnTo>
                  <a:pt x="790" y="1164"/>
                </a:lnTo>
                <a:lnTo>
                  <a:pt x="790" y="1157"/>
                </a:lnTo>
                <a:lnTo>
                  <a:pt x="783" y="1171"/>
                </a:lnTo>
                <a:lnTo>
                  <a:pt x="790" y="1171"/>
                </a:lnTo>
                <a:close/>
                <a:moveTo>
                  <a:pt x="1682" y="439"/>
                </a:moveTo>
                <a:lnTo>
                  <a:pt x="1682" y="453"/>
                </a:lnTo>
                <a:lnTo>
                  <a:pt x="1695" y="453"/>
                </a:lnTo>
                <a:lnTo>
                  <a:pt x="1702" y="446"/>
                </a:lnTo>
                <a:lnTo>
                  <a:pt x="1682" y="439"/>
                </a:lnTo>
                <a:close/>
                <a:moveTo>
                  <a:pt x="123" y="788"/>
                </a:moveTo>
                <a:lnTo>
                  <a:pt x="129" y="788"/>
                </a:lnTo>
                <a:lnTo>
                  <a:pt x="138" y="784"/>
                </a:lnTo>
                <a:lnTo>
                  <a:pt x="116" y="788"/>
                </a:lnTo>
                <a:lnTo>
                  <a:pt x="123" y="788"/>
                </a:lnTo>
                <a:close/>
                <a:moveTo>
                  <a:pt x="977" y="1520"/>
                </a:moveTo>
                <a:lnTo>
                  <a:pt x="989" y="1513"/>
                </a:lnTo>
                <a:lnTo>
                  <a:pt x="984" y="1506"/>
                </a:lnTo>
                <a:lnTo>
                  <a:pt x="957" y="1520"/>
                </a:lnTo>
                <a:lnTo>
                  <a:pt x="952" y="1526"/>
                </a:lnTo>
                <a:lnTo>
                  <a:pt x="945" y="1533"/>
                </a:lnTo>
                <a:lnTo>
                  <a:pt x="945" y="1540"/>
                </a:lnTo>
                <a:lnTo>
                  <a:pt x="964" y="1533"/>
                </a:lnTo>
                <a:lnTo>
                  <a:pt x="977" y="1520"/>
                </a:lnTo>
                <a:close/>
                <a:moveTo>
                  <a:pt x="576" y="886"/>
                </a:moveTo>
                <a:lnTo>
                  <a:pt x="576" y="893"/>
                </a:lnTo>
                <a:lnTo>
                  <a:pt x="588" y="886"/>
                </a:lnTo>
                <a:lnTo>
                  <a:pt x="608" y="886"/>
                </a:lnTo>
                <a:lnTo>
                  <a:pt x="583" y="866"/>
                </a:lnTo>
                <a:lnTo>
                  <a:pt x="583" y="879"/>
                </a:lnTo>
                <a:lnTo>
                  <a:pt x="576" y="886"/>
                </a:lnTo>
                <a:close/>
                <a:moveTo>
                  <a:pt x="408" y="911"/>
                </a:moveTo>
                <a:lnTo>
                  <a:pt x="405" y="909"/>
                </a:lnTo>
                <a:lnTo>
                  <a:pt x="401" y="918"/>
                </a:lnTo>
                <a:lnTo>
                  <a:pt x="408" y="911"/>
                </a:lnTo>
                <a:close/>
                <a:moveTo>
                  <a:pt x="138" y="784"/>
                </a:moveTo>
                <a:lnTo>
                  <a:pt x="143" y="784"/>
                </a:lnTo>
                <a:lnTo>
                  <a:pt x="143" y="782"/>
                </a:lnTo>
                <a:lnTo>
                  <a:pt x="138" y="784"/>
                </a:lnTo>
                <a:close/>
                <a:moveTo>
                  <a:pt x="2220" y="284"/>
                </a:moveTo>
                <a:lnTo>
                  <a:pt x="2213" y="278"/>
                </a:lnTo>
                <a:lnTo>
                  <a:pt x="2206" y="271"/>
                </a:lnTo>
                <a:lnTo>
                  <a:pt x="2206" y="278"/>
                </a:lnTo>
                <a:lnTo>
                  <a:pt x="2213" y="284"/>
                </a:lnTo>
                <a:lnTo>
                  <a:pt x="2220" y="284"/>
                </a:lnTo>
                <a:close/>
                <a:moveTo>
                  <a:pt x="3139" y="517"/>
                </a:moveTo>
                <a:lnTo>
                  <a:pt x="3146" y="524"/>
                </a:lnTo>
                <a:lnTo>
                  <a:pt x="3146" y="517"/>
                </a:lnTo>
                <a:lnTo>
                  <a:pt x="3139" y="517"/>
                </a:lnTo>
                <a:close/>
                <a:moveTo>
                  <a:pt x="4375" y="264"/>
                </a:moveTo>
                <a:lnTo>
                  <a:pt x="4349" y="271"/>
                </a:lnTo>
                <a:lnTo>
                  <a:pt x="4323" y="284"/>
                </a:lnTo>
                <a:lnTo>
                  <a:pt x="4330" y="291"/>
                </a:lnTo>
                <a:lnTo>
                  <a:pt x="4349" y="278"/>
                </a:lnTo>
                <a:lnTo>
                  <a:pt x="4375" y="278"/>
                </a:lnTo>
                <a:lnTo>
                  <a:pt x="4382" y="278"/>
                </a:lnTo>
                <a:lnTo>
                  <a:pt x="4388" y="284"/>
                </a:lnTo>
                <a:lnTo>
                  <a:pt x="4395" y="291"/>
                </a:lnTo>
                <a:lnTo>
                  <a:pt x="4402" y="291"/>
                </a:lnTo>
                <a:lnTo>
                  <a:pt x="4414" y="284"/>
                </a:lnTo>
                <a:lnTo>
                  <a:pt x="4427" y="284"/>
                </a:lnTo>
                <a:lnTo>
                  <a:pt x="4439" y="271"/>
                </a:lnTo>
                <a:lnTo>
                  <a:pt x="4446" y="303"/>
                </a:lnTo>
                <a:lnTo>
                  <a:pt x="4505" y="258"/>
                </a:lnTo>
                <a:lnTo>
                  <a:pt x="4511" y="264"/>
                </a:lnTo>
                <a:lnTo>
                  <a:pt x="4518" y="271"/>
                </a:lnTo>
                <a:lnTo>
                  <a:pt x="4518" y="258"/>
                </a:lnTo>
                <a:lnTo>
                  <a:pt x="4511" y="251"/>
                </a:lnTo>
                <a:lnTo>
                  <a:pt x="4537" y="251"/>
                </a:lnTo>
                <a:lnTo>
                  <a:pt x="4537" y="239"/>
                </a:lnTo>
                <a:lnTo>
                  <a:pt x="4537" y="232"/>
                </a:lnTo>
                <a:lnTo>
                  <a:pt x="4525" y="232"/>
                </a:lnTo>
                <a:lnTo>
                  <a:pt x="4511" y="239"/>
                </a:lnTo>
                <a:lnTo>
                  <a:pt x="4498" y="251"/>
                </a:lnTo>
                <a:lnTo>
                  <a:pt x="4498" y="239"/>
                </a:lnTo>
                <a:lnTo>
                  <a:pt x="4491" y="239"/>
                </a:lnTo>
                <a:lnTo>
                  <a:pt x="4479" y="239"/>
                </a:lnTo>
                <a:lnTo>
                  <a:pt x="4466" y="239"/>
                </a:lnTo>
                <a:lnTo>
                  <a:pt x="4459" y="246"/>
                </a:lnTo>
                <a:lnTo>
                  <a:pt x="4434" y="251"/>
                </a:lnTo>
                <a:lnTo>
                  <a:pt x="4427" y="251"/>
                </a:lnTo>
                <a:lnTo>
                  <a:pt x="4420" y="246"/>
                </a:lnTo>
                <a:lnTo>
                  <a:pt x="4395" y="258"/>
                </a:lnTo>
                <a:lnTo>
                  <a:pt x="4375" y="264"/>
                </a:lnTo>
                <a:close/>
                <a:moveTo>
                  <a:pt x="3773" y="226"/>
                </a:moveTo>
                <a:lnTo>
                  <a:pt x="3760" y="226"/>
                </a:lnTo>
                <a:lnTo>
                  <a:pt x="3748" y="239"/>
                </a:lnTo>
                <a:lnTo>
                  <a:pt x="3753" y="239"/>
                </a:lnTo>
                <a:lnTo>
                  <a:pt x="3780" y="226"/>
                </a:lnTo>
                <a:lnTo>
                  <a:pt x="3773" y="226"/>
                </a:lnTo>
                <a:close/>
                <a:moveTo>
                  <a:pt x="3158" y="517"/>
                </a:moveTo>
                <a:lnTo>
                  <a:pt x="3158" y="524"/>
                </a:lnTo>
                <a:lnTo>
                  <a:pt x="3165" y="529"/>
                </a:lnTo>
                <a:lnTo>
                  <a:pt x="3165" y="510"/>
                </a:lnTo>
                <a:lnTo>
                  <a:pt x="3158" y="517"/>
                </a:lnTo>
                <a:close/>
                <a:moveTo>
                  <a:pt x="3871" y="374"/>
                </a:moveTo>
                <a:lnTo>
                  <a:pt x="3864" y="381"/>
                </a:lnTo>
                <a:lnTo>
                  <a:pt x="3867" y="384"/>
                </a:lnTo>
                <a:lnTo>
                  <a:pt x="3871" y="381"/>
                </a:lnTo>
                <a:lnTo>
                  <a:pt x="3871" y="374"/>
                </a:lnTo>
                <a:close/>
                <a:moveTo>
                  <a:pt x="4051" y="310"/>
                </a:moveTo>
                <a:lnTo>
                  <a:pt x="4045" y="310"/>
                </a:lnTo>
                <a:lnTo>
                  <a:pt x="4038" y="303"/>
                </a:lnTo>
                <a:lnTo>
                  <a:pt x="4051" y="323"/>
                </a:lnTo>
                <a:lnTo>
                  <a:pt x="4051" y="310"/>
                </a:lnTo>
                <a:close/>
                <a:moveTo>
                  <a:pt x="537" y="1732"/>
                </a:moveTo>
                <a:lnTo>
                  <a:pt x="537" y="1720"/>
                </a:lnTo>
                <a:lnTo>
                  <a:pt x="531" y="1732"/>
                </a:lnTo>
                <a:lnTo>
                  <a:pt x="537" y="1732"/>
                </a:lnTo>
                <a:close/>
                <a:moveTo>
                  <a:pt x="1235" y="1493"/>
                </a:moveTo>
                <a:lnTo>
                  <a:pt x="1242" y="1493"/>
                </a:lnTo>
                <a:lnTo>
                  <a:pt x="1249" y="1488"/>
                </a:lnTo>
                <a:lnTo>
                  <a:pt x="1235" y="1488"/>
                </a:lnTo>
                <a:lnTo>
                  <a:pt x="1230" y="1488"/>
                </a:lnTo>
                <a:lnTo>
                  <a:pt x="1223" y="1481"/>
                </a:lnTo>
                <a:lnTo>
                  <a:pt x="1223" y="1488"/>
                </a:lnTo>
                <a:lnTo>
                  <a:pt x="1235" y="1493"/>
                </a:lnTo>
                <a:close/>
                <a:moveTo>
                  <a:pt x="640" y="1604"/>
                </a:moveTo>
                <a:lnTo>
                  <a:pt x="647" y="1604"/>
                </a:lnTo>
                <a:lnTo>
                  <a:pt x="647" y="1609"/>
                </a:lnTo>
                <a:lnTo>
                  <a:pt x="654" y="1609"/>
                </a:lnTo>
                <a:lnTo>
                  <a:pt x="654" y="1616"/>
                </a:lnTo>
                <a:lnTo>
                  <a:pt x="667" y="1623"/>
                </a:lnTo>
                <a:lnTo>
                  <a:pt x="674" y="1616"/>
                </a:lnTo>
                <a:lnTo>
                  <a:pt x="667" y="1616"/>
                </a:lnTo>
                <a:lnTo>
                  <a:pt x="660" y="1609"/>
                </a:lnTo>
                <a:lnTo>
                  <a:pt x="679" y="1604"/>
                </a:lnTo>
                <a:lnTo>
                  <a:pt x="679" y="1597"/>
                </a:lnTo>
                <a:lnTo>
                  <a:pt x="640" y="1604"/>
                </a:lnTo>
                <a:close/>
                <a:moveTo>
                  <a:pt x="25" y="1720"/>
                </a:moveTo>
                <a:lnTo>
                  <a:pt x="32" y="1707"/>
                </a:lnTo>
                <a:lnTo>
                  <a:pt x="20" y="1707"/>
                </a:lnTo>
                <a:lnTo>
                  <a:pt x="10" y="1711"/>
                </a:lnTo>
                <a:lnTo>
                  <a:pt x="10" y="1723"/>
                </a:lnTo>
                <a:lnTo>
                  <a:pt x="25" y="1720"/>
                </a:lnTo>
                <a:close/>
                <a:moveTo>
                  <a:pt x="755" y="1176"/>
                </a:moveTo>
                <a:lnTo>
                  <a:pt x="763" y="1190"/>
                </a:lnTo>
                <a:lnTo>
                  <a:pt x="757" y="1176"/>
                </a:lnTo>
                <a:lnTo>
                  <a:pt x="755" y="1176"/>
                </a:lnTo>
                <a:close/>
                <a:moveTo>
                  <a:pt x="0" y="1714"/>
                </a:moveTo>
                <a:lnTo>
                  <a:pt x="6" y="1714"/>
                </a:lnTo>
                <a:lnTo>
                  <a:pt x="10" y="1711"/>
                </a:lnTo>
                <a:lnTo>
                  <a:pt x="10" y="1704"/>
                </a:lnTo>
                <a:lnTo>
                  <a:pt x="0" y="1707"/>
                </a:lnTo>
                <a:lnTo>
                  <a:pt x="0" y="1714"/>
                </a:lnTo>
                <a:close/>
                <a:moveTo>
                  <a:pt x="556" y="1720"/>
                </a:moveTo>
                <a:lnTo>
                  <a:pt x="549" y="1714"/>
                </a:lnTo>
                <a:lnTo>
                  <a:pt x="556" y="1727"/>
                </a:lnTo>
                <a:lnTo>
                  <a:pt x="556" y="1720"/>
                </a:lnTo>
                <a:close/>
                <a:moveTo>
                  <a:pt x="544" y="1739"/>
                </a:moveTo>
                <a:lnTo>
                  <a:pt x="537" y="1732"/>
                </a:lnTo>
                <a:lnTo>
                  <a:pt x="544" y="1746"/>
                </a:lnTo>
                <a:lnTo>
                  <a:pt x="544" y="1739"/>
                </a:lnTo>
                <a:close/>
                <a:moveTo>
                  <a:pt x="5366" y="212"/>
                </a:moveTo>
                <a:lnTo>
                  <a:pt x="5366" y="214"/>
                </a:lnTo>
                <a:lnTo>
                  <a:pt x="5372" y="212"/>
                </a:lnTo>
                <a:lnTo>
                  <a:pt x="5366" y="212"/>
                </a:lnTo>
                <a:close/>
                <a:moveTo>
                  <a:pt x="620" y="1267"/>
                </a:moveTo>
                <a:lnTo>
                  <a:pt x="634" y="1274"/>
                </a:lnTo>
                <a:lnTo>
                  <a:pt x="627" y="1267"/>
                </a:lnTo>
                <a:lnTo>
                  <a:pt x="620" y="1267"/>
                </a:lnTo>
                <a:close/>
                <a:moveTo>
                  <a:pt x="381" y="1299"/>
                </a:moveTo>
                <a:lnTo>
                  <a:pt x="394" y="1313"/>
                </a:lnTo>
                <a:lnTo>
                  <a:pt x="394" y="1306"/>
                </a:lnTo>
                <a:lnTo>
                  <a:pt x="408" y="1294"/>
                </a:lnTo>
                <a:lnTo>
                  <a:pt x="394" y="1299"/>
                </a:lnTo>
                <a:lnTo>
                  <a:pt x="381" y="1299"/>
                </a:lnTo>
                <a:close/>
                <a:moveTo>
                  <a:pt x="511" y="1417"/>
                </a:moveTo>
                <a:lnTo>
                  <a:pt x="517" y="1414"/>
                </a:lnTo>
                <a:lnTo>
                  <a:pt x="509" y="1414"/>
                </a:lnTo>
                <a:lnTo>
                  <a:pt x="511" y="1417"/>
                </a:lnTo>
                <a:close/>
                <a:moveTo>
                  <a:pt x="750" y="1176"/>
                </a:moveTo>
                <a:lnTo>
                  <a:pt x="755" y="1176"/>
                </a:lnTo>
                <a:lnTo>
                  <a:pt x="750" y="1171"/>
                </a:lnTo>
                <a:lnTo>
                  <a:pt x="750" y="1176"/>
                </a:lnTo>
                <a:close/>
                <a:moveTo>
                  <a:pt x="233" y="1383"/>
                </a:moveTo>
                <a:lnTo>
                  <a:pt x="226" y="1377"/>
                </a:lnTo>
                <a:lnTo>
                  <a:pt x="219" y="1377"/>
                </a:lnTo>
                <a:lnTo>
                  <a:pt x="219" y="1383"/>
                </a:lnTo>
                <a:lnTo>
                  <a:pt x="226" y="1390"/>
                </a:lnTo>
                <a:lnTo>
                  <a:pt x="226" y="1397"/>
                </a:lnTo>
                <a:lnTo>
                  <a:pt x="233" y="1397"/>
                </a:lnTo>
                <a:lnTo>
                  <a:pt x="246" y="1397"/>
                </a:lnTo>
                <a:lnTo>
                  <a:pt x="246" y="1390"/>
                </a:lnTo>
                <a:lnTo>
                  <a:pt x="233" y="1383"/>
                </a:lnTo>
                <a:close/>
                <a:moveTo>
                  <a:pt x="504" y="1397"/>
                </a:moveTo>
                <a:lnTo>
                  <a:pt x="497" y="1410"/>
                </a:lnTo>
                <a:lnTo>
                  <a:pt x="492" y="1417"/>
                </a:lnTo>
                <a:lnTo>
                  <a:pt x="479" y="1410"/>
                </a:lnTo>
                <a:lnTo>
                  <a:pt x="472" y="1410"/>
                </a:lnTo>
                <a:lnTo>
                  <a:pt x="465" y="1417"/>
                </a:lnTo>
                <a:lnTo>
                  <a:pt x="465" y="1429"/>
                </a:lnTo>
                <a:lnTo>
                  <a:pt x="479" y="1422"/>
                </a:lnTo>
                <a:lnTo>
                  <a:pt x="485" y="1422"/>
                </a:lnTo>
                <a:lnTo>
                  <a:pt x="492" y="1422"/>
                </a:lnTo>
                <a:lnTo>
                  <a:pt x="497" y="1417"/>
                </a:lnTo>
                <a:lnTo>
                  <a:pt x="509" y="1414"/>
                </a:lnTo>
                <a:lnTo>
                  <a:pt x="504" y="1410"/>
                </a:lnTo>
                <a:lnTo>
                  <a:pt x="504" y="1397"/>
                </a:lnTo>
                <a:close/>
                <a:moveTo>
                  <a:pt x="381" y="1422"/>
                </a:moveTo>
                <a:lnTo>
                  <a:pt x="388" y="1422"/>
                </a:lnTo>
                <a:lnTo>
                  <a:pt x="381" y="1417"/>
                </a:lnTo>
                <a:lnTo>
                  <a:pt x="381" y="1422"/>
                </a:lnTo>
                <a:close/>
                <a:moveTo>
                  <a:pt x="1094" y="1048"/>
                </a:moveTo>
                <a:lnTo>
                  <a:pt x="1094" y="1041"/>
                </a:lnTo>
                <a:lnTo>
                  <a:pt x="1080" y="1041"/>
                </a:lnTo>
                <a:lnTo>
                  <a:pt x="1080" y="1034"/>
                </a:lnTo>
                <a:lnTo>
                  <a:pt x="1075" y="1048"/>
                </a:lnTo>
                <a:lnTo>
                  <a:pt x="1094" y="1048"/>
                </a:lnTo>
                <a:close/>
                <a:moveTo>
                  <a:pt x="356" y="1732"/>
                </a:moveTo>
                <a:lnTo>
                  <a:pt x="362" y="1732"/>
                </a:lnTo>
                <a:lnTo>
                  <a:pt x="369" y="1732"/>
                </a:lnTo>
                <a:lnTo>
                  <a:pt x="369" y="1727"/>
                </a:lnTo>
                <a:lnTo>
                  <a:pt x="349" y="1727"/>
                </a:lnTo>
                <a:lnTo>
                  <a:pt x="342" y="1732"/>
                </a:lnTo>
                <a:lnTo>
                  <a:pt x="349" y="1732"/>
                </a:lnTo>
                <a:lnTo>
                  <a:pt x="356" y="1732"/>
                </a:lnTo>
                <a:close/>
                <a:moveTo>
                  <a:pt x="421" y="1727"/>
                </a:moveTo>
                <a:lnTo>
                  <a:pt x="421" y="1732"/>
                </a:lnTo>
                <a:lnTo>
                  <a:pt x="453" y="1727"/>
                </a:lnTo>
                <a:lnTo>
                  <a:pt x="433" y="1720"/>
                </a:lnTo>
                <a:lnTo>
                  <a:pt x="421" y="1727"/>
                </a:lnTo>
                <a:close/>
                <a:moveTo>
                  <a:pt x="479" y="1714"/>
                </a:moveTo>
                <a:lnTo>
                  <a:pt x="465" y="1720"/>
                </a:lnTo>
                <a:lnTo>
                  <a:pt x="485" y="1714"/>
                </a:lnTo>
                <a:lnTo>
                  <a:pt x="479" y="1714"/>
                </a:lnTo>
                <a:close/>
                <a:moveTo>
                  <a:pt x="504" y="1732"/>
                </a:moveTo>
                <a:lnTo>
                  <a:pt x="511" y="1739"/>
                </a:lnTo>
                <a:lnTo>
                  <a:pt x="517" y="1732"/>
                </a:lnTo>
                <a:lnTo>
                  <a:pt x="504" y="1732"/>
                </a:lnTo>
                <a:close/>
                <a:moveTo>
                  <a:pt x="369" y="1811"/>
                </a:moveTo>
                <a:lnTo>
                  <a:pt x="356" y="1798"/>
                </a:lnTo>
                <a:lnTo>
                  <a:pt x="349" y="1823"/>
                </a:lnTo>
                <a:lnTo>
                  <a:pt x="362" y="1823"/>
                </a:lnTo>
                <a:lnTo>
                  <a:pt x="369" y="1823"/>
                </a:lnTo>
                <a:lnTo>
                  <a:pt x="374" y="1830"/>
                </a:lnTo>
                <a:lnTo>
                  <a:pt x="381" y="1823"/>
                </a:lnTo>
                <a:lnTo>
                  <a:pt x="374" y="1811"/>
                </a:lnTo>
                <a:lnTo>
                  <a:pt x="369" y="1811"/>
                </a:lnTo>
                <a:close/>
                <a:moveTo>
                  <a:pt x="337" y="1855"/>
                </a:moveTo>
                <a:lnTo>
                  <a:pt x="349" y="1843"/>
                </a:lnTo>
                <a:lnTo>
                  <a:pt x="337" y="1830"/>
                </a:lnTo>
                <a:lnTo>
                  <a:pt x="337" y="1855"/>
                </a:lnTo>
                <a:close/>
                <a:moveTo>
                  <a:pt x="465" y="1746"/>
                </a:moveTo>
                <a:lnTo>
                  <a:pt x="460" y="1746"/>
                </a:lnTo>
                <a:lnTo>
                  <a:pt x="421" y="1759"/>
                </a:lnTo>
                <a:lnTo>
                  <a:pt x="465" y="1746"/>
                </a:lnTo>
                <a:close/>
                <a:moveTo>
                  <a:pt x="485" y="1778"/>
                </a:moveTo>
                <a:lnTo>
                  <a:pt x="504" y="1778"/>
                </a:lnTo>
                <a:lnTo>
                  <a:pt x="524" y="1771"/>
                </a:lnTo>
                <a:lnTo>
                  <a:pt x="537" y="1771"/>
                </a:lnTo>
                <a:lnTo>
                  <a:pt x="549" y="1759"/>
                </a:lnTo>
                <a:lnTo>
                  <a:pt x="504" y="1766"/>
                </a:lnTo>
                <a:lnTo>
                  <a:pt x="479" y="1771"/>
                </a:lnTo>
                <a:lnTo>
                  <a:pt x="465" y="1785"/>
                </a:lnTo>
                <a:lnTo>
                  <a:pt x="485" y="1778"/>
                </a:lnTo>
                <a:close/>
                <a:moveTo>
                  <a:pt x="608" y="1732"/>
                </a:moveTo>
                <a:lnTo>
                  <a:pt x="602" y="1732"/>
                </a:lnTo>
                <a:lnTo>
                  <a:pt x="595" y="1739"/>
                </a:lnTo>
                <a:lnTo>
                  <a:pt x="588" y="1746"/>
                </a:lnTo>
                <a:lnTo>
                  <a:pt x="620" y="1732"/>
                </a:lnTo>
                <a:lnTo>
                  <a:pt x="608" y="1732"/>
                </a:lnTo>
                <a:close/>
                <a:moveTo>
                  <a:pt x="537" y="1616"/>
                </a:moveTo>
                <a:lnTo>
                  <a:pt x="531" y="1616"/>
                </a:lnTo>
                <a:lnTo>
                  <a:pt x="524" y="1623"/>
                </a:lnTo>
                <a:lnTo>
                  <a:pt x="549" y="1616"/>
                </a:lnTo>
                <a:lnTo>
                  <a:pt x="537" y="1616"/>
                </a:lnTo>
                <a:close/>
                <a:moveTo>
                  <a:pt x="938" y="1533"/>
                </a:moveTo>
                <a:lnTo>
                  <a:pt x="906" y="1540"/>
                </a:lnTo>
                <a:lnTo>
                  <a:pt x="893" y="1545"/>
                </a:lnTo>
                <a:lnTo>
                  <a:pt x="893" y="1558"/>
                </a:lnTo>
                <a:lnTo>
                  <a:pt x="912" y="1545"/>
                </a:lnTo>
                <a:lnTo>
                  <a:pt x="925" y="1540"/>
                </a:lnTo>
                <a:lnTo>
                  <a:pt x="938" y="1533"/>
                </a:lnTo>
                <a:close/>
                <a:moveTo>
                  <a:pt x="5386" y="200"/>
                </a:moveTo>
                <a:lnTo>
                  <a:pt x="5372" y="194"/>
                </a:lnTo>
                <a:lnTo>
                  <a:pt x="5372" y="200"/>
                </a:lnTo>
                <a:lnTo>
                  <a:pt x="5372" y="212"/>
                </a:lnTo>
                <a:lnTo>
                  <a:pt x="5379" y="212"/>
                </a:lnTo>
                <a:lnTo>
                  <a:pt x="5386" y="200"/>
                </a:lnTo>
                <a:close/>
                <a:moveTo>
                  <a:pt x="433" y="1791"/>
                </a:moveTo>
                <a:lnTo>
                  <a:pt x="453" y="1778"/>
                </a:lnTo>
                <a:lnTo>
                  <a:pt x="440" y="1778"/>
                </a:lnTo>
                <a:lnTo>
                  <a:pt x="433" y="1785"/>
                </a:lnTo>
                <a:lnTo>
                  <a:pt x="433" y="1791"/>
                </a:lnTo>
                <a:close/>
                <a:moveTo>
                  <a:pt x="492" y="1811"/>
                </a:moveTo>
                <a:lnTo>
                  <a:pt x="492" y="1818"/>
                </a:lnTo>
                <a:lnTo>
                  <a:pt x="549" y="1804"/>
                </a:lnTo>
                <a:lnTo>
                  <a:pt x="531" y="1798"/>
                </a:lnTo>
                <a:lnTo>
                  <a:pt x="537" y="1791"/>
                </a:lnTo>
                <a:lnTo>
                  <a:pt x="537" y="1778"/>
                </a:lnTo>
                <a:lnTo>
                  <a:pt x="517" y="1798"/>
                </a:lnTo>
                <a:lnTo>
                  <a:pt x="524" y="1804"/>
                </a:lnTo>
                <a:lnTo>
                  <a:pt x="504" y="1811"/>
                </a:lnTo>
                <a:lnTo>
                  <a:pt x="492" y="1811"/>
                </a:lnTo>
                <a:close/>
                <a:moveTo>
                  <a:pt x="446" y="1823"/>
                </a:moveTo>
                <a:lnTo>
                  <a:pt x="440" y="1823"/>
                </a:lnTo>
                <a:lnTo>
                  <a:pt x="440" y="1818"/>
                </a:lnTo>
                <a:lnTo>
                  <a:pt x="440" y="1811"/>
                </a:lnTo>
                <a:lnTo>
                  <a:pt x="433" y="1804"/>
                </a:lnTo>
                <a:lnTo>
                  <a:pt x="433" y="1811"/>
                </a:lnTo>
                <a:lnTo>
                  <a:pt x="433" y="1818"/>
                </a:lnTo>
                <a:lnTo>
                  <a:pt x="433" y="1823"/>
                </a:lnTo>
                <a:lnTo>
                  <a:pt x="414" y="1837"/>
                </a:lnTo>
                <a:lnTo>
                  <a:pt x="446" y="1823"/>
                </a:lnTo>
                <a:close/>
                <a:moveTo>
                  <a:pt x="569" y="1746"/>
                </a:moveTo>
                <a:lnTo>
                  <a:pt x="563" y="1752"/>
                </a:lnTo>
                <a:lnTo>
                  <a:pt x="583" y="1752"/>
                </a:lnTo>
                <a:lnTo>
                  <a:pt x="569" y="1746"/>
                </a:lnTo>
                <a:close/>
                <a:moveTo>
                  <a:pt x="136" y="1752"/>
                </a:moveTo>
                <a:lnTo>
                  <a:pt x="143" y="1752"/>
                </a:lnTo>
                <a:lnTo>
                  <a:pt x="136" y="1739"/>
                </a:lnTo>
                <a:lnTo>
                  <a:pt x="136" y="1752"/>
                </a:lnTo>
                <a:close/>
                <a:moveTo>
                  <a:pt x="162" y="1681"/>
                </a:moveTo>
                <a:lnTo>
                  <a:pt x="155" y="1695"/>
                </a:lnTo>
                <a:lnTo>
                  <a:pt x="175" y="1688"/>
                </a:lnTo>
                <a:lnTo>
                  <a:pt x="162" y="1681"/>
                </a:lnTo>
                <a:close/>
                <a:moveTo>
                  <a:pt x="91" y="1746"/>
                </a:moveTo>
                <a:lnTo>
                  <a:pt x="84" y="1759"/>
                </a:lnTo>
                <a:lnTo>
                  <a:pt x="71" y="1766"/>
                </a:lnTo>
                <a:lnTo>
                  <a:pt x="57" y="1771"/>
                </a:lnTo>
                <a:lnTo>
                  <a:pt x="45" y="1771"/>
                </a:lnTo>
                <a:lnTo>
                  <a:pt x="13" y="1778"/>
                </a:lnTo>
                <a:lnTo>
                  <a:pt x="10" y="1780"/>
                </a:lnTo>
                <a:lnTo>
                  <a:pt x="10" y="1804"/>
                </a:lnTo>
                <a:lnTo>
                  <a:pt x="77" y="1791"/>
                </a:lnTo>
                <a:lnTo>
                  <a:pt x="129" y="1778"/>
                </a:lnTo>
                <a:lnTo>
                  <a:pt x="180" y="1766"/>
                </a:lnTo>
                <a:lnTo>
                  <a:pt x="162" y="1766"/>
                </a:lnTo>
                <a:lnTo>
                  <a:pt x="148" y="1700"/>
                </a:lnTo>
                <a:lnTo>
                  <a:pt x="136" y="1700"/>
                </a:lnTo>
                <a:lnTo>
                  <a:pt x="123" y="1714"/>
                </a:lnTo>
                <a:lnTo>
                  <a:pt x="129" y="1714"/>
                </a:lnTo>
                <a:lnTo>
                  <a:pt x="136" y="1714"/>
                </a:lnTo>
                <a:lnTo>
                  <a:pt x="143" y="1720"/>
                </a:lnTo>
                <a:lnTo>
                  <a:pt x="148" y="1732"/>
                </a:lnTo>
                <a:lnTo>
                  <a:pt x="155" y="1739"/>
                </a:lnTo>
                <a:lnTo>
                  <a:pt x="143" y="1752"/>
                </a:lnTo>
                <a:lnTo>
                  <a:pt x="129" y="1759"/>
                </a:lnTo>
                <a:lnTo>
                  <a:pt x="123" y="1759"/>
                </a:lnTo>
                <a:lnTo>
                  <a:pt x="116" y="1759"/>
                </a:lnTo>
                <a:lnTo>
                  <a:pt x="110" y="1752"/>
                </a:lnTo>
                <a:lnTo>
                  <a:pt x="116" y="1766"/>
                </a:lnTo>
                <a:lnTo>
                  <a:pt x="96" y="1771"/>
                </a:lnTo>
                <a:lnTo>
                  <a:pt x="91" y="1766"/>
                </a:lnTo>
                <a:lnTo>
                  <a:pt x="91" y="1759"/>
                </a:lnTo>
                <a:lnTo>
                  <a:pt x="91" y="1746"/>
                </a:lnTo>
                <a:close/>
                <a:moveTo>
                  <a:pt x="3876" y="1461"/>
                </a:moveTo>
                <a:lnTo>
                  <a:pt x="3890" y="1454"/>
                </a:lnTo>
                <a:lnTo>
                  <a:pt x="3851" y="1449"/>
                </a:lnTo>
                <a:lnTo>
                  <a:pt x="3844" y="1468"/>
                </a:lnTo>
                <a:lnTo>
                  <a:pt x="3864" y="1461"/>
                </a:lnTo>
                <a:lnTo>
                  <a:pt x="3876" y="1461"/>
                </a:lnTo>
                <a:close/>
                <a:moveTo>
                  <a:pt x="3644" y="1390"/>
                </a:moveTo>
                <a:lnTo>
                  <a:pt x="3637" y="1390"/>
                </a:lnTo>
                <a:lnTo>
                  <a:pt x="3630" y="1397"/>
                </a:lnTo>
                <a:lnTo>
                  <a:pt x="3630" y="1403"/>
                </a:lnTo>
                <a:lnTo>
                  <a:pt x="3630" y="1410"/>
                </a:lnTo>
                <a:lnTo>
                  <a:pt x="3637" y="1403"/>
                </a:lnTo>
                <a:lnTo>
                  <a:pt x="3644" y="1397"/>
                </a:lnTo>
                <a:lnTo>
                  <a:pt x="3644" y="1390"/>
                </a:lnTo>
                <a:close/>
                <a:moveTo>
                  <a:pt x="5747" y="1085"/>
                </a:moveTo>
                <a:lnTo>
                  <a:pt x="5715" y="1092"/>
                </a:lnTo>
                <a:lnTo>
                  <a:pt x="5683" y="1099"/>
                </a:lnTo>
                <a:lnTo>
                  <a:pt x="5657" y="1105"/>
                </a:lnTo>
                <a:lnTo>
                  <a:pt x="5657" y="1112"/>
                </a:lnTo>
                <a:lnTo>
                  <a:pt x="5657" y="1119"/>
                </a:lnTo>
                <a:lnTo>
                  <a:pt x="5657" y="1125"/>
                </a:lnTo>
                <a:lnTo>
                  <a:pt x="5644" y="1132"/>
                </a:lnTo>
                <a:lnTo>
                  <a:pt x="5631" y="1105"/>
                </a:lnTo>
                <a:lnTo>
                  <a:pt x="5566" y="1144"/>
                </a:lnTo>
                <a:lnTo>
                  <a:pt x="5573" y="1144"/>
                </a:lnTo>
                <a:lnTo>
                  <a:pt x="5573" y="1157"/>
                </a:lnTo>
                <a:lnTo>
                  <a:pt x="5573" y="1164"/>
                </a:lnTo>
                <a:lnTo>
                  <a:pt x="5560" y="1176"/>
                </a:lnTo>
                <a:lnTo>
                  <a:pt x="5521" y="1196"/>
                </a:lnTo>
                <a:lnTo>
                  <a:pt x="5494" y="1208"/>
                </a:lnTo>
                <a:lnTo>
                  <a:pt x="5469" y="1208"/>
                </a:lnTo>
                <a:lnTo>
                  <a:pt x="5418" y="1235"/>
                </a:lnTo>
                <a:lnTo>
                  <a:pt x="5366" y="1255"/>
                </a:lnTo>
                <a:lnTo>
                  <a:pt x="5243" y="1299"/>
                </a:lnTo>
                <a:lnTo>
                  <a:pt x="5243" y="1287"/>
                </a:lnTo>
                <a:lnTo>
                  <a:pt x="5249" y="1280"/>
                </a:lnTo>
                <a:lnTo>
                  <a:pt x="5263" y="1274"/>
                </a:lnTo>
                <a:lnTo>
                  <a:pt x="5275" y="1267"/>
                </a:lnTo>
                <a:lnTo>
                  <a:pt x="5281" y="1255"/>
                </a:lnTo>
                <a:lnTo>
                  <a:pt x="5281" y="1248"/>
                </a:lnTo>
                <a:lnTo>
                  <a:pt x="5288" y="1255"/>
                </a:lnTo>
                <a:lnTo>
                  <a:pt x="5300" y="1242"/>
                </a:lnTo>
                <a:lnTo>
                  <a:pt x="5300" y="1235"/>
                </a:lnTo>
                <a:lnTo>
                  <a:pt x="5300" y="1228"/>
                </a:lnTo>
                <a:lnTo>
                  <a:pt x="5295" y="1235"/>
                </a:lnTo>
                <a:lnTo>
                  <a:pt x="5288" y="1228"/>
                </a:lnTo>
                <a:lnTo>
                  <a:pt x="5281" y="1222"/>
                </a:lnTo>
                <a:lnTo>
                  <a:pt x="5275" y="1215"/>
                </a:lnTo>
                <a:lnTo>
                  <a:pt x="5288" y="1208"/>
                </a:lnTo>
                <a:lnTo>
                  <a:pt x="5300" y="1190"/>
                </a:lnTo>
                <a:lnTo>
                  <a:pt x="5307" y="1171"/>
                </a:lnTo>
                <a:lnTo>
                  <a:pt x="5314" y="1151"/>
                </a:lnTo>
                <a:lnTo>
                  <a:pt x="5314" y="1125"/>
                </a:lnTo>
                <a:lnTo>
                  <a:pt x="5320" y="1092"/>
                </a:lnTo>
                <a:lnTo>
                  <a:pt x="5339" y="1080"/>
                </a:lnTo>
                <a:lnTo>
                  <a:pt x="5346" y="1067"/>
                </a:lnTo>
                <a:lnTo>
                  <a:pt x="5352" y="1060"/>
                </a:lnTo>
                <a:lnTo>
                  <a:pt x="5366" y="1053"/>
                </a:lnTo>
                <a:lnTo>
                  <a:pt x="5366" y="1034"/>
                </a:lnTo>
                <a:lnTo>
                  <a:pt x="5366" y="1021"/>
                </a:lnTo>
                <a:lnTo>
                  <a:pt x="5372" y="989"/>
                </a:lnTo>
                <a:lnTo>
                  <a:pt x="5379" y="977"/>
                </a:lnTo>
                <a:lnTo>
                  <a:pt x="5379" y="957"/>
                </a:lnTo>
                <a:lnTo>
                  <a:pt x="5379" y="944"/>
                </a:lnTo>
                <a:lnTo>
                  <a:pt x="5372" y="930"/>
                </a:lnTo>
                <a:lnTo>
                  <a:pt x="5366" y="937"/>
                </a:lnTo>
                <a:lnTo>
                  <a:pt x="5366" y="930"/>
                </a:lnTo>
                <a:lnTo>
                  <a:pt x="5359" y="918"/>
                </a:lnTo>
                <a:lnTo>
                  <a:pt x="5359" y="898"/>
                </a:lnTo>
                <a:lnTo>
                  <a:pt x="5352" y="886"/>
                </a:lnTo>
                <a:lnTo>
                  <a:pt x="5346" y="873"/>
                </a:lnTo>
                <a:lnTo>
                  <a:pt x="5339" y="866"/>
                </a:lnTo>
                <a:lnTo>
                  <a:pt x="5339" y="847"/>
                </a:lnTo>
                <a:lnTo>
                  <a:pt x="5346" y="827"/>
                </a:lnTo>
                <a:lnTo>
                  <a:pt x="5359" y="807"/>
                </a:lnTo>
                <a:lnTo>
                  <a:pt x="5372" y="788"/>
                </a:lnTo>
                <a:lnTo>
                  <a:pt x="5372" y="795"/>
                </a:lnTo>
                <a:lnTo>
                  <a:pt x="5379" y="802"/>
                </a:lnTo>
                <a:lnTo>
                  <a:pt x="5372" y="821"/>
                </a:lnTo>
                <a:lnTo>
                  <a:pt x="5372" y="834"/>
                </a:lnTo>
                <a:lnTo>
                  <a:pt x="5366" y="834"/>
                </a:lnTo>
                <a:lnTo>
                  <a:pt x="5372" y="841"/>
                </a:lnTo>
                <a:lnTo>
                  <a:pt x="5391" y="821"/>
                </a:lnTo>
                <a:lnTo>
                  <a:pt x="5398" y="866"/>
                </a:lnTo>
                <a:lnTo>
                  <a:pt x="5404" y="854"/>
                </a:lnTo>
                <a:lnTo>
                  <a:pt x="5411" y="847"/>
                </a:lnTo>
                <a:lnTo>
                  <a:pt x="5411" y="821"/>
                </a:lnTo>
                <a:lnTo>
                  <a:pt x="5411" y="795"/>
                </a:lnTo>
                <a:lnTo>
                  <a:pt x="5411" y="775"/>
                </a:lnTo>
                <a:lnTo>
                  <a:pt x="5404" y="775"/>
                </a:lnTo>
                <a:lnTo>
                  <a:pt x="5398" y="782"/>
                </a:lnTo>
                <a:lnTo>
                  <a:pt x="5386" y="782"/>
                </a:lnTo>
                <a:lnTo>
                  <a:pt x="5379" y="775"/>
                </a:lnTo>
                <a:lnTo>
                  <a:pt x="5391" y="756"/>
                </a:lnTo>
                <a:lnTo>
                  <a:pt x="5398" y="736"/>
                </a:lnTo>
                <a:lnTo>
                  <a:pt x="5398" y="711"/>
                </a:lnTo>
                <a:lnTo>
                  <a:pt x="5398" y="692"/>
                </a:lnTo>
                <a:lnTo>
                  <a:pt x="5386" y="672"/>
                </a:lnTo>
                <a:lnTo>
                  <a:pt x="5386" y="647"/>
                </a:lnTo>
                <a:lnTo>
                  <a:pt x="5391" y="627"/>
                </a:lnTo>
                <a:lnTo>
                  <a:pt x="5404" y="613"/>
                </a:lnTo>
                <a:lnTo>
                  <a:pt x="5404" y="627"/>
                </a:lnTo>
                <a:lnTo>
                  <a:pt x="5404" y="633"/>
                </a:lnTo>
                <a:lnTo>
                  <a:pt x="5411" y="640"/>
                </a:lnTo>
                <a:lnTo>
                  <a:pt x="5443" y="647"/>
                </a:lnTo>
                <a:lnTo>
                  <a:pt x="5450" y="627"/>
                </a:lnTo>
                <a:lnTo>
                  <a:pt x="5457" y="601"/>
                </a:lnTo>
                <a:lnTo>
                  <a:pt x="5457" y="588"/>
                </a:lnTo>
                <a:lnTo>
                  <a:pt x="5457" y="581"/>
                </a:lnTo>
                <a:lnTo>
                  <a:pt x="5443" y="569"/>
                </a:lnTo>
                <a:lnTo>
                  <a:pt x="5437" y="562"/>
                </a:lnTo>
                <a:lnTo>
                  <a:pt x="5423" y="549"/>
                </a:lnTo>
                <a:lnTo>
                  <a:pt x="5423" y="529"/>
                </a:lnTo>
                <a:lnTo>
                  <a:pt x="5430" y="510"/>
                </a:lnTo>
                <a:lnTo>
                  <a:pt x="5437" y="497"/>
                </a:lnTo>
                <a:lnTo>
                  <a:pt x="5443" y="465"/>
                </a:lnTo>
                <a:lnTo>
                  <a:pt x="5450" y="446"/>
                </a:lnTo>
                <a:lnTo>
                  <a:pt x="5443" y="433"/>
                </a:lnTo>
                <a:lnTo>
                  <a:pt x="5443" y="439"/>
                </a:lnTo>
                <a:lnTo>
                  <a:pt x="5443" y="446"/>
                </a:lnTo>
                <a:lnTo>
                  <a:pt x="5437" y="446"/>
                </a:lnTo>
                <a:lnTo>
                  <a:pt x="5437" y="433"/>
                </a:lnTo>
                <a:lnTo>
                  <a:pt x="5437" y="421"/>
                </a:lnTo>
                <a:lnTo>
                  <a:pt x="5443" y="387"/>
                </a:lnTo>
                <a:lnTo>
                  <a:pt x="5443" y="374"/>
                </a:lnTo>
                <a:lnTo>
                  <a:pt x="5443" y="355"/>
                </a:lnTo>
                <a:lnTo>
                  <a:pt x="5437" y="349"/>
                </a:lnTo>
                <a:lnTo>
                  <a:pt x="5418" y="342"/>
                </a:lnTo>
                <a:lnTo>
                  <a:pt x="5418" y="335"/>
                </a:lnTo>
                <a:lnTo>
                  <a:pt x="5411" y="330"/>
                </a:lnTo>
                <a:lnTo>
                  <a:pt x="5398" y="316"/>
                </a:lnTo>
                <a:lnTo>
                  <a:pt x="5386" y="310"/>
                </a:lnTo>
                <a:lnTo>
                  <a:pt x="5386" y="303"/>
                </a:lnTo>
                <a:lnTo>
                  <a:pt x="5386" y="291"/>
                </a:lnTo>
                <a:lnTo>
                  <a:pt x="5411" y="278"/>
                </a:lnTo>
                <a:lnTo>
                  <a:pt x="5398" y="264"/>
                </a:lnTo>
                <a:lnTo>
                  <a:pt x="5386" y="264"/>
                </a:lnTo>
                <a:lnTo>
                  <a:pt x="5379" y="271"/>
                </a:lnTo>
                <a:lnTo>
                  <a:pt x="5372" y="278"/>
                </a:lnTo>
                <a:lnTo>
                  <a:pt x="5352" y="310"/>
                </a:lnTo>
                <a:lnTo>
                  <a:pt x="5339" y="316"/>
                </a:lnTo>
                <a:lnTo>
                  <a:pt x="5327" y="323"/>
                </a:lnTo>
                <a:lnTo>
                  <a:pt x="5327" y="310"/>
                </a:lnTo>
                <a:lnTo>
                  <a:pt x="5339" y="291"/>
                </a:lnTo>
                <a:lnTo>
                  <a:pt x="5352" y="264"/>
                </a:lnTo>
                <a:lnTo>
                  <a:pt x="5366" y="239"/>
                </a:lnTo>
                <a:lnTo>
                  <a:pt x="5372" y="226"/>
                </a:lnTo>
                <a:lnTo>
                  <a:pt x="5366" y="214"/>
                </a:lnTo>
                <a:lnTo>
                  <a:pt x="5346" y="219"/>
                </a:lnTo>
                <a:lnTo>
                  <a:pt x="5346" y="212"/>
                </a:lnTo>
                <a:lnTo>
                  <a:pt x="5339" y="207"/>
                </a:lnTo>
                <a:lnTo>
                  <a:pt x="5334" y="200"/>
                </a:lnTo>
                <a:lnTo>
                  <a:pt x="5334" y="180"/>
                </a:lnTo>
                <a:lnTo>
                  <a:pt x="5334" y="168"/>
                </a:lnTo>
                <a:lnTo>
                  <a:pt x="5327" y="155"/>
                </a:lnTo>
                <a:lnTo>
                  <a:pt x="5320" y="148"/>
                </a:lnTo>
                <a:lnTo>
                  <a:pt x="5307" y="148"/>
                </a:lnTo>
                <a:lnTo>
                  <a:pt x="5281" y="168"/>
                </a:lnTo>
                <a:lnTo>
                  <a:pt x="5249" y="200"/>
                </a:lnTo>
                <a:lnTo>
                  <a:pt x="5249" y="207"/>
                </a:lnTo>
                <a:lnTo>
                  <a:pt x="5249" y="212"/>
                </a:lnTo>
                <a:lnTo>
                  <a:pt x="5256" y="226"/>
                </a:lnTo>
                <a:lnTo>
                  <a:pt x="5263" y="226"/>
                </a:lnTo>
                <a:lnTo>
                  <a:pt x="5268" y="212"/>
                </a:lnTo>
                <a:lnTo>
                  <a:pt x="5275" y="212"/>
                </a:lnTo>
                <a:lnTo>
                  <a:pt x="5281" y="212"/>
                </a:lnTo>
                <a:lnTo>
                  <a:pt x="5281" y="219"/>
                </a:lnTo>
                <a:lnTo>
                  <a:pt x="5281" y="226"/>
                </a:lnTo>
                <a:lnTo>
                  <a:pt x="5275" y="246"/>
                </a:lnTo>
                <a:lnTo>
                  <a:pt x="5249" y="278"/>
                </a:lnTo>
                <a:lnTo>
                  <a:pt x="5236" y="271"/>
                </a:lnTo>
                <a:lnTo>
                  <a:pt x="5229" y="264"/>
                </a:lnTo>
                <a:lnTo>
                  <a:pt x="5223" y="258"/>
                </a:lnTo>
                <a:lnTo>
                  <a:pt x="5223" y="239"/>
                </a:lnTo>
                <a:lnTo>
                  <a:pt x="5223" y="219"/>
                </a:lnTo>
                <a:lnTo>
                  <a:pt x="5223" y="194"/>
                </a:lnTo>
                <a:lnTo>
                  <a:pt x="5211" y="194"/>
                </a:lnTo>
                <a:lnTo>
                  <a:pt x="5211" y="175"/>
                </a:lnTo>
                <a:lnTo>
                  <a:pt x="5216" y="155"/>
                </a:lnTo>
                <a:lnTo>
                  <a:pt x="5223" y="141"/>
                </a:lnTo>
                <a:lnTo>
                  <a:pt x="5216" y="136"/>
                </a:lnTo>
                <a:lnTo>
                  <a:pt x="5211" y="129"/>
                </a:lnTo>
                <a:lnTo>
                  <a:pt x="5197" y="129"/>
                </a:lnTo>
                <a:lnTo>
                  <a:pt x="5204" y="116"/>
                </a:lnTo>
                <a:lnTo>
                  <a:pt x="5211" y="103"/>
                </a:lnTo>
                <a:lnTo>
                  <a:pt x="5211" y="96"/>
                </a:lnTo>
                <a:lnTo>
                  <a:pt x="5211" y="89"/>
                </a:lnTo>
                <a:lnTo>
                  <a:pt x="5204" y="84"/>
                </a:lnTo>
                <a:lnTo>
                  <a:pt x="5197" y="84"/>
                </a:lnTo>
                <a:lnTo>
                  <a:pt x="5204" y="64"/>
                </a:lnTo>
                <a:lnTo>
                  <a:pt x="5211" y="57"/>
                </a:lnTo>
                <a:lnTo>
                  <a:pt x="5223" y="77"/>
                </a:lnTo>
                <a:lnTo>
                  <a:pt x="5216" y="52"/>
                </a:lnTo>
                <a:lnTo>
                  <a:pt x="5204" y="52"/>
                </a:lnTo>
                <a:lnTo>
                  <a:pt x="5197" y="64"/>
                </a:lnTo>
                <a:lnTo>
                  <a:pt x="5184" y="71"/>
                </a:lnTo>
                <a:lnTo>
                  <a:pt x="5177" y="84"/>
                </a:lnTo>
                <a:lnTo>
                  <a:pt x="5172" y="77"/>
                </a:lnTo>
                <a:lnTo>
                  <a:pt x="5172" y="64"/>
                </a:lnTo>
                <a:lnTo>
                  <a:pt x="5177" y="52"/>
                </a:lnTo>
                <a:lnTo>
                  <a:pt x="5177" y="38"/>
                </a:lnTo>
                <a:lnTo>
                  <a:pt x="5172" y="38"/>
                </a:lnTo>
                <a:lnTo>
                  <a:pt x="5158" y="52"/>
                </a:lnTo>
                <a:lnTo>
                  <a:pt x="5152" y="71"/>
                </a:lnTo>
                <a:lnTo>
                  <a:pt x="5152" y="116"/>
                </a:lnTo>
                <a:lnTo>
                  <a:pt x="5140" y="136"/>
                </a:lnTo>
                <a:lnTo>
                  <a:pt x="5133" y="148"/>
                </a:lnTo>
                <a:lnTo>
                  <a:pt x="5113" y="161"/>
                </a:lnTo>
                <a:lnTo>
                  <a:pt x="5093" y="161"/>
                </a:lnTo>
                <a:lnTo>
                  <a:pt x="5100" y="168"/>
                </a:lnTo>
                <a:lnTo>
                  <a:pt x="5081" y="180"/>
                </a:lnTo>
                <a:lnTo>
                  <a:pt x="5061" y="187"/>
                </a:lnTo>
                <a:lnTo>
                  <a:pt x="5054" y="180"/>
                </a:lnTo>
                <a:lnTo>
                  <a:pt x="5042" y="180"/>
                </a:lnTo>
                <a:lnTo>
                  <a:pt x="5035" y="180"/>
                </a:lnTo>
                <a:lnTo>
                  <a:pt x="5035" y="175"/>
                </a:lnTo>
                <a:lnTo>
                  <a:pt x="5042" y="161"/>
                </a:lnTo>
                <a:lnTo>
                  <a:pt x="5049" y="141"/>
                </a:lnTo>
                <a:lnTo>
                  <a:pt x="5054" y="123"/>
                </a:lnTo>
                <a:lnTo>
                  <a:pt x="5068" y="103"/>
                </a:lnTo>
                <a:lnTo>
                  <a:pt x="5068" y="96"/>
                </a:lnTo>
                <a:lnTo>
                  <a:pt x="5081" y="96"/>
                </a:lnTo>
                <a:lnTo>
                  <a:pt x="5081" y="77"/>
                </a:lnTo>
                <a:lnTo>
                  <a:pt x="5081" y="64"/>
                </a:lnTo>
                <a:lnTo>
                  <a:pt x="5086" y="57"/>
                </a:lnTo>
                <a:lnTo>
                  <a:pt x="5093" y="52"/>
                </a:lnTo>
                <a:lnTo>
                  <a:pt x="5100" y="57"/>
                </a:lnTo>
                <a:lnTo>
                  <a:pt x="5113" y="13"/>
                </a:lnTo>
                <a:lnTo>
                  <a:pt x="5068" y="32"/>
                </a:lnTo>
                <a:lnTo>
                  <a:pt x="5068" y="38"/>
                </a:lnTo>
                <a:lnTo>
                  <a:pt x="5061" y="45"/>
                </a:lnTo>
                <a:lnTo>
                  <a:pt x="5061" y="52"/>
                </a:lnTo>
                <a:lnTo>
                  <a:pt x="5068" y="57"/>
                </a:lnTo>
                <a:lnTo>
                  <a:pt x="5061" y="57"/>
                </a:lnTo>
                <a:lnTo>
                  <a:pt x="5054" y="64"/>
                </a:lnTo>
                <a:lnTo>
                  <a:pt x="5054" y="71"/>
                </a:lnTo>
                <a:lnTo>
                  <a:pt x="5049" y="84"/>
                </a:lnTo>
                <a:lnTo>
                  <a:pt x="5042" y="89"/>
                </a:lnTo>
                <a:lnTo>
                  <a:pt x="5035" y="84"/>
                </a:lnTo>
                <a:lnTo>
                  <a:pt x="5029" y="84"/>
                </a:lnTo>
                <a:lnTo>
                  <a:pt x="5022" y="84"/>
                </a:lnTo>
                <a:lnTo>
                  <a:pt x="5029" y="96"/>
                </a:lnTo>
                <a:lnTo>
                  <a:pt x="5022" y="103"/>
                </a:lnTo>
                <a:lnTo>
                  <a:pt x="5017" y="123"/>
                </a:lnTo>
                <a:lnTo>
                  <a:pt x="5010" y="129"/>
                </a:lnTo>
                <a:lnTo>
                  <a:pt x="5003" y="136"/>
                </a:lnTo>
                <a:lnTo>
                  <a:pt x="5003" y="148"/>
                </a:lnTo>
                <a:lnTo>
                  <a:pt x="5010" y="161"/>
                </a:lnTo>
                <a:lnTo>
                  <a:pt x="4970" y="175"/>
                </a:lnTo>
                <a:lnTo>
                  <a:pt x="4938" y="175"/>
                </a:lnTo>
                <a:lnTo>
                  <a:pt x="4926" y="175"/>
                </a:lnTo>
                <a:lnTo>
                  <a:pt x="4919" y="168"/>
                </a:lnTo>
                <a:lnTo>
                  <a:pt x="4906" y="155"/>
                </a:lnTo>
                <a:lnTo>
                  <a:pt x="4887" y="161"/>
                </a:lnTo>
                <a:lnTo>
                  <a:pt x="4854" y="168"/>
                </a:lnTo>
                <a:lnTo>
                  <a:pt x="4841" y="180"/>
                </a:lnTo>
                <a:lnTo>
                  <a:pt x="4835" y="187"/>
                </a:lnTo>
                <a:lnTo>
                  <a:pt x="4828" y="194"/>
                </a:lnTo>
                <a:lnTo>
                  <a:pt x="4815" y="200"/>
                </a:lnTo>
                <a:lnTo>
                  <a:pt x="4789" y="207"/>
                </a:lnTo>
                <a:lnTo>
                  <a:pt x="4764" y="207"/>
                </a:lnTo>
                <a:lnTo>
                  <a:pt x="4737" y="207"/>
                </a:lnTo>
                <a:lnTo>
                  <a:pt x="4718" y="212"/>
                </a:lnTo>
                <a:lnTo>
                  <a:pt x="4699" y="219"/>
                </a:lnTo>
                <a:lnTo>
                  <a:pt x="4692" y="226"/>
                </a:lnTo>
                <a:lnTo>
                  <a:pt x="4680" y="239"/>
                </a:lnTo>
                <a:lnTo>
                  <a:pt x="4673" y="239"/>
                </a:lnTo>
                <a:lnTo>
                  <a:pt x="4673" y="226"/>
                </a:lnTo>
                <a:lnTo>
                  <a:pt x="4680" y="219"/>
                </a:lnTo>
                <a:lnTo>
                  <a:pt x="4680" y="207"/>
                </a:lnTo>
                <a:lnTo>
                  <a:pt x="4666" y="207"/>
                </a:lnTo>
                <a:lnTo>
                  <a:pt x="4666" y="200"/>
                </a:lnTo>
                <a:lnTo>
                  <a:pt x="4660" y="194"/>
                </a:lnTo>
                <a:lnTo>
                  <a:pt x="4680" y="180"/>
                </a:lnTo>
                <a:lnTo>
                  <a:pt x="4660" y="187"/>
                </a:lnTo>
                <a:lnTo>
                  <a:pt x="4653" y="194"/>
                </a:lnTo>
                <a:lnTo>
                  <a:pt x="4641" y="200"/>
                </a:lnTo>
                <a:lnTo>
                  <a:pt x="4641" y="194"/>
                </a:lnTo>
                <a:lnTo>
                  <a:pt x="4628" y="200"/>
                </a:lnTo>
                <a:lnTo>
                  <a:pt x="4621" y="207"/>
                </a:lnTo>
                <a:lnTo>
                  <a:pt x="4621" y="212"/>
                </a:lnTo>
                <a:lnTo>
                  <a:pt x="4621" y="219"/>
                </a:lnTo>
                <a:lnTo>
                  <a:pt x="4621" y="226"/>
                </a:lnTo>
                <a:lnTo>
                  <a:pt x="4609" y="239"/>
                </a:lnTo>
                <a:lnTo>
                  <a:pt x="4609" y="251"/>
                </a:lnTo>
                <a:lnTo>
                  <a:pt x="4602" y="258"/>
                </a:lnTo>
                <a:lnTo>
                  <a:pt x="4609" y="264"/>
                </a:lnTo>
                <a:lnTo>
                  <a:pt x="4621" y="271"/>
                </a:lnTo>
                <a:lnTo>
                  <a:pt x="4589" y="284"/>
                </a:lnTo>
                <a:lnTo>
                  <a:pt x="4562" y="298"/>
                </a:lnTo>
                <a:lnTo>
                  <a:pt x="4537" y="310"/>
                </a:lnTo>
                <a:lnTo>
                  <a:pt x="4511" y="316"/>
                </a:lnTo>
                <a:lnTo>
                  <a:pt x="4505" y="310"/>
                </a:lnTo>
                <a:lnTo>
                  <a:pt x="4498" y="303"/>
                </a:lnTo>
                <a:lnTo>
                  <a:pt x="4505" y="291"/>
                </a:lnTo>
                <a:lnTo>
                  <a:pt x="4491" y="291"/>
                </a:lnTo>
                <a:lnTo>
                  <a:pt x="4479" y="291"/>
                </a:lnTo>
                <a:lnTo>
                  <a:pt x="4479" y="298"/>
                </a:lnTo>
                <a:lnTo>
                  <a:pt x="4491" y="303"/>
                </a:lnTo>
                <a:lnTo>
                  <a:pt x="4498" y="310"/>
                </a:lnTo>
                <a:lnTo>
                  <a:pt x="4479" y="316"/>
                </a:lnTo>
                <a:lnTo>
                  <a:pt x="4511" y="330"/>
                </a:lnTo>
                <a:lnTo>
                  <a:pt x="4479" y="342"/>
                </a:lnTo>
                <a:lnTo>
                  <a:pt x="4453" y="349"/>
                </a:lnTo>
                <a:lnTo>
                  <a:pt x="4388" y="349"/>
                </a:lnTo>
                <a:lnTo>
                  <a:pt x="4388" y="335"/>
                </a:lnTo>
                <a:lnTo>
                  <a:pt x="4375" y="355"/>
                </a:lnTo>
                <a:lnTo>
                  <a:pt x="4317" y="355"/>
                </a:lnTo>
                <a:lnTo>
                  <a:pt x="4284" y="362"/>
                </a:lnTo>
                <a:lnTo>
                  <a:pt x="4259" y="369"/>
                </a:lnTo>
                <a:lnTo>
                  <a:pt x="4265" y="374"/>
                </a:lnTo>
                <a:lnTo>
                  <a:pt x="4245" y="387"/>
                </a:lnTo>
                <a:lnTo>
                  <a:pt x="4240" y="387"/>
                </a:lnTo>
                <a:lnTo>
                  <a:pt x="4233" y="381"/>
                </a:lnTo>
                <a:lnTo>
                  <a:pt x="4233" y="369"/>
                </a:lnTo>
                <a:lnTo>
                  <a:pt x="4240" y="362"/>
                </a:lnTo>
                <a:lnTo>
                  <a:pt x="4259" y="349"/>
                </a:lnTo>
                <a:lnTo>
                  <a:pt x="4279" y="335"/>
                </a:lnTo>
                <a:lnTo>
                  <a:pt x="4291" y="323"/>
                </a:lnTo>
                <a:lnTo>
                  <a:pt x="4284" y="316"/>
                </a:lnTo>
                <a:lnTo>
                  <a:pt x="4279" y="323"/>
                </a:lnTo>
                <a:lnTo>
                  <a:pt x="4272" y="323"/>
                </a:lnTo>
                <a:lnTo>
                  <a:pt x="4265" y="323"/>
                </a:lnTo>
                <a:lnTo>
                  <a:pt x="4259" y="310"/>
                </a:lnTo>
                <a:lnTo>
                  <a:pt x="4252" y="291"/>
                </a:lnTo>
                <a:lnTo>
                  <a:pt x="4240" y="291"/>
                </a:lnTo>
                <a:lnTo>
                  <a:pt x="4233" y="291"/>
                </a:lnTo>
                <a:lnTo>
                  <a:pt x="4279" y="271"/>
                </a:lnTo>
                <a:lnTo>
                  <a:pt x="4323" y="258"/>
                </a:lnTo>
                <a:lnTo>
                  <a:pt x="4375" y="251"/>
                </a:lnTo>
                <a:lnTo>
                  <a:pt x="4420" y="246"/>
                </a:lnTo>
                <a:lnTo>
                  <a:pt x="4420" y="239"/>
                </a:lnTo>
                <a:lnTo>
                  <a:pt x="4459" y="226"/>
                </a:lnTo>
                <a:lnTo>
                  <a:pt x="4427" y="212"/>
                </a:lnTo>
                <a:lnTo>
                  <a:pt x="4446" y="207"/>
                </a:lnTo>
                <a:lnTo>
                  <a:pt x="4453" y="194"/>
                </a:lnTo>
                <a:lnTo>
                  <a:pt x="4459" y="187"/>
                </a:lnTo>
                <a:lnTo>
                  <a:pt x="4459" y="194"/>
                </a:lnTo>
                <a:lnTo>
                  <a:pt x="4459" y="200"/>
                </a:lnTo>
                <a:lnTo>
                  <a:pt x="4466" y="200"/>
                </a:lnTo>
                <a:lnTo>
                  <a:pt x="4479" y="194"/>
                </a:lnTo>
                <a:lnTo>
                  <a:pt x="4479" y="200"/>
                </a:lnTo>
                <a:lnTo>
                  <a:pt x="4486" y="207"/>
                </a:lnTo>
                <a:lnTo>
                  <a:pt x="4479" y="212"/>
                </a:lnTo>
                <a:lnTo>
                  <a:pt x="4472" y="212"/>
                </a:lnTo>
                <a:lnTo>
                  <a:pt x="4472" y="219"/>
                </a:lnTo>
                <a:lnTo>
                  <a:pt x="4491" y="219"/>
                </a:lnTo>
                <a:lnTo>
                  <a:pt x="4491" y="207"/>
                </a:lnTo>
                <a:lnTo>
                  <a:pt x="4498" y="194"/>
                </a:lnTo>
                <a:lnTo>
                  <a:pt x="4511" y="194"/>
                </a:lnTo>
                <a:lnTo>
                  <a:pt x="4518" y="194"/>
                </a:lnTo>
                <a:lnTo>
                  <a:pt x="4543" y="187"/>
                </a:lnTo>
                <a:lnTo>
                  <a:pt x="4550" y="180"/>
                </a:lnTo>
                <a:lnTo>
                  <a:pt x="4562" y="168"/>
                </a:lnTo>
                <a:lnTo>
                  <a:pt x="4557" y="168"/>
                </a:lnTo>
                <a:lnTo>
                  <a:pt x="4550" y="168"/>
                </a:lnTo>
                <a:lnTo>
                  <a:pt x="4491" y="168"/>
                </a:lnTo>
                <a:lnTo>
                  <a:pt x="4491" y="175"/>
                </a:lnTo>
                <a:lnTo>
                  <a:pt x="4479" y="180"/>
                </a:lnTo>
                <a:lnTo>
                  <a:pt x="4466" y="175"/>
                </a:lnTo>
                <a:lnTo>
                  <a:pt x="4439" y="180"/>
                </a:lnTo>
                <a:lnTo>
                  <a:pt x="4414" y="187"/>
                </a:lnTo>
                <a:lnTo>
                  <a:pt x="4382" y="194"/>
                </a:lnTo>
                <a:lnTo>
                  <a:pt x="4356" y="200"/>
                </a:lnTo>
                <a:lnTo>
                  <a:pt x="4356" y="194"/>
                </a:lnTo>
                <a:lnTo>
                  <a:pt x="4356" y="180"/>
                </a:lnTo>
                <a:lnTo>
                  <a:pt x="4356" y="175"/>
                </a:lnTo>
                <a:lnTo>
                  <a:pt x="4363" y="168"/>
                </a:lnTo>
                <a:lnTo>
                  <a:pt x="4317" y="180"/>
                </a:lnTo>
                <a:lnTo>
                  <a:pt x="4291" y="180"/>
                </a:lnTo>
                <a:lnTo>
                  <a:pt x="4272" y="180"/>
                </a:lnTo>
                <a:lnTo>
                  <a:pt x="4252" y="180"/>
                </a:lnTo>
                <a:lnTo>
                  <a:pt x="4240" y="194"/>
                </a:lnTo>
                <a:lnTo>
                  <a:pt x="4233" y="194"/>
                </a:lnTo>
                <a:lnTo>
                  <a:pt x="4220" y="194"/>
                </a:lnTo>
                <a:lnTo>
                  <a:pt x="4208" y="194"/>
                </a:lnTo>
                <a:lnTo>
                  <a:pt x="4188" y="194"/>
                </a:lnTo>
                <a:lnTo>
                  <a:pt x="4168" y="200"/>
                </a:lnTo>
                <a:lnTo>
                  <a:pt x="4149" y="212"/>
                </a:lnTo>
                <a:lnTo>
                  <a:pt x="4136" y="232"/>
                </a:lnTo>
                <a:lnTo>
                  <a:pt x="3825" y="303"/>
                </a:lnTo>
                <a:lnTo>
                  <a:pt x="3786" y="310"/>
                </a:lnTo>
                <a:lnTo>
                  <a:pt x="3748" y="310"/>
                </a:lnTo>
                <a:lnTo>
                  <a:pt x="3702" y="323"/>
                </a:lnTo>
                <a:lnTo>
                  <a:pt x="3663" y="330"/>
                </a:lnTo>
                <a:lnTo>
                  <a:pt x="3663" y="323"/>
                </a:lnTo>
                <a:lnTo>
                  <a:pt x="3650" y="316"/>
                </a:lnTo>
                <a:lnTo>
                  <a:pt x="3644" y="310"/>
                </a:lnTo>
                <a:lnTo>
                  <a:pt x="3696" y="303"/>
                </a:lnTo>
                <a:lnTo>
                  <a:pt x="3748" y="291"/>
                </a:lnTo>
                <a:lnTo>
                  <a:pt x="3844" y="271"/>
                </a:lnTo>
                <a:lnTo>
                  <a:pt x="3896" y="251"/>
                </a:lnTo>
                <a:lnTo>
                  <a:pt x="3922" y="239"/>
                </a:lnTo>
                <a:lnTo>
                  <a:pt x="3948" y="226"/>
                </a:lnTo>
                <a:lnTo>
                  <a:pt x="3915" y="226"/>
                </a:lnTo>
                <a:lnTo>
                  <a:pt x="3903" y="232"/>
                </a:lnTo>
                <a:lnTo>
                  <a:pt x="3890" y="239"/>
                </a:lnTo>
                <a:lnTo>
                  <a:pt x="3871" y="226"/>
                </a:lnTo>
                <a:lnTo>
                  <a:pt x="3851" y="226"/>
                </a:lnTo>
                <a:lnTo>
                  <a:pt x="3819" y="232"/>
                </a:lnTo>
                <a:lnTo>
                  <a:pt x="3786" y="239"/>
                </a:lnTo>
                <a:lnTo>
                  <a:pt x="3773" y="239"/>
                </a:lnTo>
                <a:lnTo>
                  <a:pt x="3753" y="239"/>
                </a:lnTo>
                <a:lnTo>
                  <a:pt x="3702" y="246"/>
                </a:lnTo>
                <a:lnTo>
                  <a:pt x="3637" y="251"/>
                </a:lnTo>
                <a:lnTo>
                  <a:pt x="3521" y="264"/>
                </a:lnTo>
                <a:lnTo>
                  <a:pt x="3411" y="291"/>
                </a:lnTo>
                <a:lnTo>
                  <a:pt x="3294" y="303"/>
                </a:lnTo>
                <a:lnTo>
                  <a:pt x="3281" y="303"/>
                </a:lnTo>
                <a:lnTo>
                  <a:pt x="3268" y="310"/>
                </a:lnTo>
                <a:lnTo>
                  <a:pt x="3261" y="310"/>
                </a:lnTo>
                <a:lnTo>
                  <a:pt x="3256" y="303"/>
                </a:lnTo>
                <a:lnTo>
                  <a:pt x="3249" y="298"/>
                </a:lnTo>
                <a:lnTo>
                  <a:pt x="3249" y="303"/>
                </a:lnTo>
                <a:lnTo>
                  <a:pt x="3249" y="310"/>
                </a:lnTo>
                <a:lnTo>
                  <a:pt x="3242" y="303"/>
                </a:lnTo>
                <a:lnTo>
                  <a:pt x="3236" y="291"/>
                </a:lnTo>
                <a:lnTo>
                  <a:pt x="3217" y="291"/>
                </a:lnTo>
                <a:lnTo>
                  <a:pt x="3099" y="298"/>
                </a:lnTo>
                <a:lnTo>
                  <a:pt x="2983" y="303"/>
                </a:lnTo>
                <a:lnTo>
                  <a:pt x="2867" y="303"/>
                </a:lnTo>
                <a:lnTo>
                  <a:pt x="2750" y="303"/>
                </a:lnTo>
                <a:lnTo>
                  <a:pt x="2518" y="291"/>
                </a:lnTo>
                <a:lnTo>
                  <a:pt x="2401" y="291"/>
                </a:lnTo>
                <a:lnTo>
                  <a:pt x="2285" y="291"/>
                </a:lnTo>
                <a:lnTo>
                  <a:pt x="2285" y="271"/>
                </a:lnTo>
                <a:lnTo>
                  <a:pt x="2258" y="278"/>
                </a:lnTo>
                <a:lnTo>
                  <a:pt x="2253" y="284"/>
                </a:lnTo>
                <a:lnTo>
                  <a:pt x="2246" y="291"/>
                </a:lnTo>
                <a:lnTo>
                  <a:pt x="2233" y="291"/>
                </a:lnTo>
                <a:lnTo>
                  <a:pt x="2226" y="291"/>
                </a:lnTo>
                <a:lnTo>
                  <a:pt x="2213" y="291"/>
                </a:lnTo>
                <a:lnTo>
                  <a:pt x="2201" y="291"/>
                </a:lnTo>
                <a:lnTo>
                  <a:pt x="2206" y="278"/>
                </a:lnTo>
                <a:lnTo>
                  <a:pt x="2201" y="271"/>
                </a:lnTo>
                <a:lnTo>
                  <a:pt x="2194" y="271"/>
                </a:lnTo>
                <a:lnTo>
                  <a:pt x="2181" y="271"/>
                </a:lnTo>
                <a:lnTo>
                  <a:pt x="2167" y="271"/>
                </a:lnTo>
                <a:lnTo>
                  <a:pt x="2155" y="271"/>
                </a:lnTo>
                <a:lnTo>
                  <a:pt x="2142" y="278"/>
                </a:lnTo>
                <a:lnTo>
                  <a:pt x="2123" y="284"/>
                </a:lnTo>
                <a:lnTo>
                  <a:pt x="2103" y="284"/>
                </a:lnTo>
                <a:lnTo>
                  <a:pt x="2090" y="278"/>
                </a:lnTo>
                <a:lnTo>
                  <a:pt x="2090" y="271"/>
                </a:lnTo>
                <a:lnTo>
                  <a:pt x="2071" y="271"/>
                </a:lnTo>
                <a:lnTo>
                  <a:pt x="2051" y="271"/>
                </a:lnTo>
                <a:lnTo>
                  <a:pt x="2039" y="271"/>
                </a:lnTo>
                <a:lnTo>
                  <a:pt x="2019" y="271"/>
                </a:lnTo>
                <a:lnTo>
                  <a:pt x="1968" y="271"/>
                </a:lnTo>
                <a:lnTo>
                  <a:pt x="1903" y="278"/>
                </a:lnTo>
                <a:lnTo>
                  <a:pt x="1793" y="284"/>
                </a:lnTo>
                <a:lnTo>
                  <a:pt x="1832" y="291"/>
                </a:lnTo>
                <a:lnTo>
                  <a:pt x="1877" y="291"/>
                </a:lnTo>
                <a:lnTo>
                  <a:pt x="1916" y="291"/>
                </a:lnTo>
                <a:lnTo>
                  <a:pt x="1935" y="291"/>
                </a:lnTo>
                <a:lnTo>
                  <a:pt x="1955" y="291"/>
                </a:lnTo>
                <a:lnTo>
                  <a:pt x="1974" y="291"/>
                </a:lnTo>
                <a:lnTo>
                  <a:pt x="2000" y="298"/>
                </a:lnTo>
                <a:lnTo>
                  <a:pt x="2044" y="291"/>
                </a:lnTo>
                <a:lnTo>
                  <a:pt x="2064" y="291"/>
                </a:lnTo>
                <a:lnTo>
                  <a:pt x="2083" y="291"/>
                </a:lnTo>
                <a:lnTo>
                  <a:pt x="2110" y="298"/>
                </a:lnTo>
                <a:lnTo>
                  <a:pt x="2130" y="310"/>
                </a:lnTo>
                <a:lnTo>
                  <a:pt x="2090" y="316"/>
                </a:lnTo>
                <a:lnTo>
                  <a:pt x="2071" y="316"/>
                </a:lnTo>
                <a:lnTo>
                  <a:pt x="2071" y="310"/>
                </a:lnTo>
                <a:lnTo>
                  <a:pt x="2064" y="310"/>
                </a:lnTo>
                <a:lnTo>
                  <a:pt x="2012" y="310"/>
                </a:lnTo>
                <a:lnTo>
                  <a:pt x="1961" y="316"/>
                </a:lnTo>
                <a:lnTo>
                  <a:pt x="1909" y="323"/>
                </a:lnTo>
                <a:lnTo>
                  <a:pt x="1884" y="323"/>
                </a:lnTo>
                <a:lnTo>
                  <a:pt x="1884" y="330"/>
                </a:lnTo>
                <a:lnTo>
                  <a:pt x="1857" y="335"/>
                </a:lnTo>
                <a:lnTo>
                  <a:pt x="1832" y="342"/>
                </a:lnTo>
                <a:lnTo>
                  <a:pt x="1812" y="342"/>
                </a:lnTo>
                <a:lnTo>
                  <a:pt x="1798" y="342"/>
                </a:lnTo>
                <a:lnTo>
                  <a:pt x="1793" y="355"/>
                </a:lnTo>
                <a:lnTo>
                  <a:pt x="1852" y="355"/>
                </a:lnTo>
                <a:lnTo>
                  <a:pt x="1903" y="355"/>
                </a:lnTo>
                <a:lnTo>
                  <a:pt x="2007" y="349"/>
                </a:lnTo>
                <a:lnTo>
                  <a:pt x="2116" y="342"/>
                </a:lnTo>
                <a:lnTo>
                  <a:pt x="2167" y="349"/>
                </a:lnTo>
                <a:lnTo>
                  <a:pt x="2220" y="355"/>
                </a:lnTo>
                <a:lnTo>
                  <a:pt x="2226" y="355"/>
                </a:lnTo>
                <a:lnTo>
                  <a:pt x="2239" y="355"/>
                </a:lnTo>
                <a:lnTo>
                  <a:pt x="2253" y="355"/>
                </a:lnTo>
                <a:lnTo>
                  <a:pt x="2258" y="362"/>
                </a:lnTo>
                <a:lnTo>
                  <a:pt x="2415" y="355"/>
                </a:lnTo>
                <a:lnTo>
                  <a:pt x="2543" y="355"/>
                </a:lnTo>
                <a:lnTo>
                  <a:pt x="2543" y="349"/>
                </a:lnTo>
                <a:lnTo>
                  <a:pt x="2563" y="335"/>
                </a:lnTo>
                <a:lnTo>
                  <a:pt x="2531" y="335"/>
                </a:lnTo>
                <a:lnTo>
                  <a:pt x="2518" y="335"/>
                </a:lnTo>
                <a:lnTo>
                  <a:pt x="2499" y="335"/>
                </a:lnTo>
                <a:lnTo>
                  <a:pt x="2504" y="323"/>
                </a:lnTo>
                <a:lnTo>
                  <a:pt x="2518" y="323"/>
                </a:lnTo>
                <a:lnTo>
                  <a:pt x="2538" y="323"/>
                </a:lnTo>
                <a:lnTo>
                  <a:pt x="2556" y="323"/>
                </a:lnTo>
                <a:lnTo>
                  <a:pt x="2575" y="323"/>
                </a:lnTo>
                <a:lnTo>
                  <a:pt x="2575" y="362"/>
                </a:lnTo>
                <a:lnTo>
                  <a:pt x="2582" y="342"/>
                </a:lnTo>
                <a:lnTo>
                  <a:pt x="2602" y="342"/>
                </a:lnTo>
                <a:lnTo>
                  <a:pt x="2614" y="342"/>
                </a:lnTo>
                <a:lnTo>
                  <a:pt x="2602" y="362"/>
                </a:lnTo>
                <a:lnTo>
                  <a:pt x="2608" y="362"/>
                </a:lnTo>
                <a:lnTo>
                  <a:pt x="2634" y="355"/>
                </a:lnTo>
                <a:lnTo>
                  <a:pt x="2661" y="349"/>
                </a:lnTo>
                <a:lnTo>
                  <a:pt x="2718" y="342"/>
                </a:lnTo>
                <a:lnTo>
                  <a:pt x="2744" y="355"/>
                </a:lnTo>
                <a:lnTo>
                  <a:pt x="2777" y="355"/>
                </a:lnTo>
                <a:lnTo>
                  <a:pt x="2802" y="355"/>
                </a:lnTo>
                <a:lnTo>
                  <a:pt x="2828" y="362"/>
                </a:lnTo>
                <a:lnTo>
                  <a:pt x="2828" y="355"/>
                </a:lnTo>
                <a:lnTo>
                  <a:pt x="2867" y="362"/>
                </a:lnTo>
                <a:lnTo>
                  <a:pt x="2860" y="362"/>
                </a:lnTo>
                <a:lnTo>
                  <a:pt x="2841" y="369"/>
                </a:lnTo>
                <a:lnTo>
                  <a:pt x="2828" y="381"/>
                </a:lnTo>
                <a:lnTo>
                  <a:pt x="2802" y="387"/>
                </a:lnTo>
                <a:lnTo>
                  <a:pt x="2777" y="387"/>
                </a:lnTo>
                <a:lnTo>
                  <a:pt x="2757" y="387"/>
                </a:lnTo>
                <a:lnTo>
                  <a:pt x="2744" y="387"/>
                </a:lnTo>
                <a:lnTo>
                  <a:pt x="2737" y="394"/>
                </a:lnTo>
                <a:lnTo>
                  <a:pt x="2570" y="394"/>
                </a:lnTo>
                <a:lnTo>
                  <a:pt x="2415" y="394"/>
                </a:lnTo>
                <a:lnTo>
                  <a:pt x="2447" y="401"/>
                </a:lnTo>
                <a:lnTo>
                  <a:pt x="2479" y="407"/>
                </a:lnTo>
                <a:lnTo>
                  <a:pt x="2452" y="421"/>
                </a:lnTo>
                <a:lnTo>
                  <a:pt x="2472" y="433"/>
                </a:lnTo>
                <a:lnTo>
                  <a:pt x="2504" y="439"/>
                </a:lnTo>
                <a:lnTo>
                  <a:pt x="2531" y="446"/>
                </a:lnTo>
                <a:lnTo>
                  <a:pt x="2556" y="446"/>
                </a:lnTo>
                <a:lnTo>
                  <a:pt x="2621" y="446"/>
                </a:lnTo>
                <a:lnTo>
                  <a:pt x="2679" y="446"/>
                </a:lnTo>
                <a:lnTo>
                  <a:pt x="2698" y="453"/>
                </a:lnTo>
                <a:lnTo>
                  <a:pt x="2718" y="453"/>
                </a:lnTo>
                <a:lnTo>
                  <a:pt x="2770" y="439"/>
                </a:lnTo>
                <a:lnTo>
                  <a:pt x="2802" y="433"/>
                </a:lnTo>
                <a:lnTo>
                  <a:pt x="2816" y="433"/>
                </a:lnTo>
                <a:lnTo>
                  <a:pt x="2828" y="439"/>
                </a:lnTo>
                <a:lnTo>
                  <a:pt x="2821" y="433"/>
                </a:lnTo>
                <a:lnTo>
                  <a:pt x="2853" y="433"/>
                </a:lnTo>
                <a:lnTo>
                  <a:pt x="2887" y="433"/>
                </a:lnTo>
                <a:lnTo>
                  <a:pt x="2925" y="433"/>
                </a:lnTo>
                <a:lnTo>
                  <a:pt x="2944" y="433"/>
                </a:lnTo>
                <a:lnTo>
                  <a:pt x="2958" y="426"/>
                </a:lnTo>
                <a:lnTo>
                  <a:pt x="2983" y="433"/>
                </a:lnTo>
                <a:lnTo>
                  <a:pt x="3003" y="433"/>
                </a:lnTo>
                <a:lnTo>
                  <a:pt x="3030" y="426"/>
                </a:lnTo>
                <a:lnTo>
                  <a:pt x="3055" y="421"/>
                </a:lnTo>
                <a:lnTo>
                  <a:pt x="3074" y="407"/>
                </a:lnTo>
                <a:lnTo>
                  <a:pt x="3099" y="401"/>
                </a:lnTo>
                <a:lnTo>
                  <a:pt x="3126" y="401"/>
                </a:lnTo>
                <a:lnTo>
                  <a:pt x="3152" y="421"/>
                </a:lnTo>
                <a:lnTo>
                  <a:pt x="3171" y="421"/>
                </a:lnTo>
                <a:lnTo>
                  <a:pt x="3190" y="414"/>
                </a:lnTo>
                <a:lnTo>
                  <a:pt x="3242" y="401"/>
                </a:lnTo>
                <a:lnTo>
                  <a:pt x="3281" y="387"/>
                </a:lnTo>
                <a:lnTo>
                  <a:pt x="3301" y="387"/>
                </a:lnTo>
                <a:lnTo>
                  <a:pt x="3320" y="387"/>
                </a:lnTo>
                <a:lnTo>
                  <a:pt x="3308" y="401"/>
                </a:lnTo>
                <a:lnTo>
                  <a:pt x="3327" y="394"/>
                </a:lnTo>
                <a:lnTo>
                  <a:pt x="3320" y="374"/>
                </a:lnTo>
                <a:lnTo>
                  <a:pt x="3261" y="374"/>
                </a:lnTo>
                <a:lnTo>
                  <a:pt x="3210" y="381"/>
                </a:lnTo>
                <a:lnTo>
                  <a:pt x="3099" y="394"/>
                </a:lnTo>
                <a:lnTo>
                  <a:pt x="3042" y="401"/>
                </a:lnTo>
                <a:lnTo>
                  <a:pt x="2990" y="401"/>
                </a:lnTo>
                <a:lnTo>
                  <a:pt x="2932" y="401"/>
                </a:lnTo>
                <a:lnTo>
                  <a:pt x="2887" y="394"/>
                </a:lnTo>
                <a:lnTo>
                  <a:pt x="2996" y="381"/>
                </a:lnTo>
                <a:lnTo>
                  <a:pt x="3106" y="374"/>
                </a:lnTo>
                <a:lnTo>
                  <a:pt x="3217" y="362"/>
                </a:lnTo>
                <a:lnTo>
                  <a:pt x="3275" y="355"/>
                </a:lnTo>
                <a:lnTo>
                  <a:pt x="3327" y="342"/>
                </a:lnTo>
                <a:lnTo>
                  <a:pt x="3359" y="349"/>
                </a:lnTo>
                <a:lnTo>
                  <a:pt x="3391" y="349"/>
                </a:lnTo>
                <a:lnTo>
                  <a:pt x="3424" y="342"/>
                </a:lnTo>
                <a:lnTo>
                  <a:pt x="3456" y="335"/>
                </a:lnTo>
                <a:lnTo>
                  <a:pt x="3488" y="323"/>
                </a:lnTo>
                <a:lnTo>
                  <a:pt x="3521" y="323"/>
                </a:lnTo>
                <a:lnTo>
                  <a:pt x="3554" y="323"/>
                </a:lnTo>
                <a:lnTo>
                  <a:pt x="3586" y="323"/>
                </a:lnTo>
                <a:lnTo>
                  <a:pt x="3559" y="335"/>
                </a:lnTo>
                <a:lnTo>
                  <a:pt x="3534" y="342"/>
                </a:lnTo>
                <a:lnTo>
                  <a:pt x="3495" y="374"/>
                </a:lnTo>
                <a:lnTo>
                  <a:pt x="3482" y="349"/>
                </a:lnTo>
                <a:lnTo>
                  <a:pt x="3470" y="355"/>
                </a:lnTo>
                <a:lnTo>
                  <a:pt x="3450" y="355"/>
                </a:lnTo>
                <a:lnTo>
                  <a:pt x="3443" y="369"/>
                </a:lnTo>
                <a:lnTo>
                  <a:pt x="3431" y="374"/>
                </a:lnTo>
                <a:lnTo>
                  <a:pt x="3450" y="381"/>
                </a:lnTo>
                <a:lnTo>
                  <a:pt x="3502" y="374"/>
                </a:lnTo>
                <a:lnTo>
                  <a:pt x="3527" y="374"/>
                </a:lnTo>
                <a:lnTo>
                  <a:pt x="3540" y="381"/>
                </a:lnTo>
                <a:lnTo>
                  <a:pt x="3547" y="387"/>
                </a:lnTo>
                <a:lnTo>
                  <a:pt x="3593" y="374"/>
                </a:lnTo>
                <a:lnTo>
                  <a:pt x="3637" y="355"/>
                </a:lnTo>
                <a:lnTo>
                  <a:pt x="3734" y="342"/>
                </a:lnTo>
                <a:lnTo>
                  <a:pt x="3825" y="323"/>
                </a:lnTo>
                <a:lnTo>
                  <a:pt x="3922" y="310"/>
                </a:lnTo>
                <a:lnTo>
                  <a:pt x="3942" y="310"/>
                </a:lnTo>
                <a:lnTo>
                  <a:pt x="3962" y="310"/>
                </a:lnTo>
                <a:lnTo>
                  <a:pt x="3980" y="310"/>
                </a:lnTo>
                <a:lnTo>
                  <a:pt x="3994" y="298"/>
                </a:lnTo>
                <a:lnTo>
                  <a:pt x="3994" y="310"/>
                </a:lnTo>
                <a:lnTo>
                  <a:pt x="4006" y="316"/>
                </a:lnTo>
                <a:lnTo>
                  <a:pt x="4019" y="310"/>
                </a:lnTo>
                <a:lnTo>
                  <a:pt x="4031" y="310"/>
                </a:lnTo>
                <a:lnTo>
                  <a:pt x="4038" y="303"/>
                </a:lnTo>
                <a:lnTo>
                  <a:pt x="4071" y="298"/>
                </a:lnTo>
                <a:lnTo>
                  <a:pt x="4097" y="291"/>
                </a:lnTo>
                <a:lnTo>
                  <a:pt x="4129" y="284"/>
                </a:lnTo>
                <a:lnTo>
                  <a:pt x="4142" y="284"/>
                </a:lnTo>
                <a:lnTo>
                  <a:pt x="4154" y="291"/>
                </a:lnTo>
                <a:lnTo>
                  <a:pt x="4168" y="291"/>
                </a:lnTo>
                <a:lnTo>
                  <a:pt x="4188" y="291"/>
                </a:lnTo>
                <a:lnTo>
                  <a:pt x="4194" y="284"/>
                </a:lnTo>
                <a:lnTo>
                  <a:pt x="4194" y="298"/>
                </a:lnTo>
                <a:lnTo>
                  <a:pt x="4188" y="310"/>
                </a:lnTo>
                <a:lnTo>
                  <a:pt x="4161" y="323"/>
                </a:lnTo>
                <a:lnTo>
                  <a:pt x="4142" y="330"/>
                </a:lnTo>
                <a:lnTo>
                  <a:pt x="4122" y="342"/>
                </a:lnTo>
                <a:lnTo>
                  <a:pt x="4129" y="342"/>
                </a:lnTo>
                <a:lnTo>
                  <a:pt x="4136" y="342"/>
                </a:lnTo>
                <a:lnTo>
                  <a:pt x="4142" y="342"/>
                </a:lnTo>
                <a:lnTo>
                  <a:pt x="4149" y="342"/>
                </a:lnTo>
                <a:lnTo>
                  <a:pt x="4161" y="335"/>
                </a:lnTo>
                <a:lnTo>
                  <a:pt x="4168" y="342"/>
                </a:lnTo>
                <a:lnTo>
                  <a:pt x="4181" y="355"/>
                </a:lnTo>
                <a:lnTo>
                  <a:pt x="4188" y="355"/>
                </a:lnTo>
                <a:lnTo>
                  <a:pt x="4161" y="374"/>
                </a:lnTo>
                <a:lnTo>
                  <a:pt x="4149" y="374"/>
                </a:lnTo>
                <a:lnTo>
                  <a:pt x="4136" y="369"/>
                </a:lnTo>
                <a:lnTo>
                  <a:pt x="4136" y="355"/>
                </a:lnTo>
                <a:lnTo>
                  <a:pt x="4122" y="349"/>
                </a:lnTo>
                <a:lnTo>
                  <a:pt x="4110" y="374"/>
                </a:lnTo>
                <a:lnTo>
                  <a:pt x="4090" y="387"/>
                </a:lnTo>
                <a:lnTo>
                  <a:pt x="4071" y="387"/>
                </a:lnTo>
                <a:lnTo>
                  <a:pt x="4051" y="387"/>
                </a:lnTo>
                <a:lnTo>
                  <a:pt x="4031" y="381"/>
                </a:lnTo>
                <a:lnTo>
                  <a:pt x="4013" y="381"/>
                </a:lnTo>
                <a:lnTo>
                  <a:pt x="3994" y="381"/>
                </a:lnTo>
                <a:lnTo>
                  <a:pt x="3974" y="387"/>
                </a:lnTo>
                <a:lnTo>
                  <a:pt x="3955" y="394"/>
                </a:lnTo>
                <a:lnTo>
                  <a:pt x="3948" y="387"/>
                </a:lnTo>
                <a:lnTo>
                  <a:pt x="3955" y="381"/>
                </a:lnTo>
                <a:lnTo>
                  <a:pt x="3942" y="381"/>
                </a:lnTo>
                <a:lnTo>
                  <a:pt x="3935" y="381"/>
                </a:lnTo>
                <a:lnTo>
                  <a:pt x="3928" y="387"/>
                </a:lnTo>
                <a:lnTo>
                  <a:pt x="3922" y="362"/>
                </a:lnTo>
                <a:lnTo>
                  <a:pt x="3908" y="355"/>
                </a:lnTo>
                <a:lnTo>
                  <a:pt x="3903" y="355"/>
                </a:lnTo>
                <a:lnTo>
                  <a:pt x="3896" y="362"/>
                </a:lnTo>
                <a:lnTo>
                  <a:pt x="3890" y="369"/>
                </a:lnTo>
                <a:lnTo>
                  <a:pt x="3883" y="381"/>
                </a:lnTo>
                <a:lnTo>
                  <a:pt x="3871" y="387"/>
                </a:lnTo>
                <a:lnTo>
                  <a:pt x="3867" y="384"/>
                </a:lnTo>
                <a:lnTo>
                  <a:pt x="3864" y="387"/>
                </a:lnTo>
                <a:lnTo>
                  <a:pt x="3857" y="394"/>
                </a:lnTo>
                <a:lnTo>
                  <a:pt x="3839" y="394"/>
                </a:lnTo>
                <a:lnTo>
                  <a:pt x="3825" y="387"/>
                </a:lnTo>
                <a:lnTo>
                  <a:pt x="3819" y="394"/>
                </a:lnTo>
                <a:lnTo>
                  <a:pt x="3805" y="394"/>
                </a:lnTo>
                <a:lnTo>
                  <a:pt x="3786" y="394"/>
                </a:lnTo>
                <a:lnTo>
                  <a:pt x="3780" y="394"/>
                </a:lnTo>
                <a:lnTo>
                  <a:pt x="3773" y="394"/>
                </a:lnTo>
                <a:lnTo>
                  <a:pt x="3760" y="401"/>
                </a:lnTo>
                <a:lnTo>
                  <a:pt x="3753" y="414"/>
                </a:lnTo>
                <a:lnTo>
                  <a:pt x="3753" y="407"/>
                </a:lnTo>
                <a:lnTo>
                  <a:pt x="3753" y="401"/>
                </a:lnTo>
                <a:lnTo>
                  <a:pt x="3716" y="401"/>
                </a:lnTo>
                <a:lnTo>
                  <a:pt x="3677" y="401"/>
                </a:lnTo>
                <a:lnTo>
                  <a:pt x="3598" y="414"/>
                </a:lnTo>
                <a:lnTo>
                  <a:pt x="3593" y="401"/>
                </a:lnTo>
                <a:lnTo>
                  <a:pt x="3593" y="407"/>
                </a:lnTo>
                <a:lnTo>
                  <a:pt x="3593" y="414"/>
                </a:lnTo>
                <a:lnTo>
                  <a:pt x="3559" y="439"/>
                </a:lnTo>
                <a:lnTo>
                  <a:pt x="3566" y="439"/>
                </a:lnTo>
                <a:lnTo>
                  <a:pt x="3579" y="439"/>
                </a:lnTo>
                <a:lnTo>
                  <a:pt x="3593" y="433"/>
                </a:lnTo>
                <a:lnTo>
                  <a:pt x="3611" y="426"/>
                </a:lnTo>
                <a:lnTo>
                  <a:pt x="3625" y="421"/>
                </a:lnTo>
                <a:lnTo>
                  <a:pt x="3630" y="439"/>
                </a:lnTo>
                <a:lnTo>
                  <a:pt x="3637" y="433"/>
                </a:lnTo>
                <a:lnTo>
                  <a:pt x="3644" y="433"/>
                </a:lnTo>
                <a:lnTo>
                  <a:pt x="3657" y="426"/>
                </a:lnTo>
                <a:lnTo>
                  <a:pt x="3677" y="426"/>
                </a:lnTo>
                <a:lnTo>
                  <a:pt x="3677" y="421"/>
                </a:lnTo>
                <a:lnTo>
                  <a:pt x="3682" y="421"/>
                </a:lnTo>
                <a:lnTo>
                  <a:pt x="3696" y="414"/>
                </a:lnTo>
                <a:lnTo>
                  <a:pt x="3709" y="421"/>
                </a:lnTo>
                <a:lnTo>
                  <a:pt x="3721" y="421"/>
                </a:lnTo>
                <a:lnTo>
                  <a:pt x="3734" y="433"/>
                </a:lnTo>
                <a:lnTo>
                  <a:pt x="3734" y="414"/>
                </a:lnTo>
                <a:lnTo>
                  <a:pt x="3748" y="414"/>
                </a:lnTo>
                <a:lnTo>
                  <a:pt x="3748" y="421"/>
                </a:lnTo>
                <a:lnTo>
                  <a:pt x="3748" y="426"/>
                </a:lnTo>
                <a:lnTo>
                  <a:pt x="3748" y="433"/>
                </a:lnTo>
                <a:lnTo>
                  <a:pt x="3753" y="421"/>
                </a:lnTo>
                <a:lnTo>
                  <a:pt x="3773" y="421"/>
                </a:lnTo>
                <a:lnTo>
                  <a:pt x="3780" y="421"/>
                </a:lnTo>
                <a:lnTo>
                  <a:pt x="3786" y="426"/>
                </a:lnTo>
                <a:lnTo>
                  <a:pt x="3780" y="433"/>
                </a:lnTo>
                <a:lnTo>
                  <a:pt x="3773" y="433"/>
                </a:lnTo>
                <a:lnTo>
                  <a:pt x="3748" y="446"/>
                </a:lnTo>
                <a:lnTo>
                  <a:pt x="3728" y="453"/>
                </a:lnTo>
                <a:lnTo>
                  <a:pt x="3721" y="458"/>
                </a:lnTo>
                <a:lnTo>
                  <a:pt x="3721" y="465"/>
                </a:lnTo>
                <a:lnTo>
                  <a:pt x="3637" y="485"/>
                </a:lnTo>
                <a:lnTo>
                  <a:pt x="3593" y="490"/>
                </a:lnTo>
                <a:lnTo>
                  <a:pt x="3566" y="490"/>
                </a:lnTo>
                <a:lnTo>
                  <a:pt x="3566" y="504"/>
                </a:lnTo>
                <a:lnTo>
                  <a:pt x="3540" y="504"/>
                </a:lnTo>
                <a:lnTo>
                  <a:pt x="3507" y="510"/>
                </a:lnTo>
                <a:lnTo>
                  <a:pt x="3450" y="517"/>
                </a:lnTo>
                <a:lnTo>
                  <a:pt x="3450" y="497"/>
                </a:lnTo>
                <a:lnTo>
                  <a:pt x="3320" y="517"/>
                </a:lnTo>
                <a:lnTo>
                  <a:pt x="3288" y="517"/>
                </a:lnTo>
                <a:lnTo>
                  <a:pt x="3268" y="524"/>
                </a:lnTo>
                <a:lnTo>
                  <a:pt x="3256" y="529"/>
                </a:lnTo>
                <a:lnTo>
                  <a:pt x="3222" y="524"/>
                </a:lnTo>
                <a:lnTo>
                  <a:pt x="3210" y="517"/>
                </a:lnTo>
                <a:lnTo>
                  <a:pt x="3197" y="510"/>
                </a:lnTo>
                <a:lnTo>
                  <a:pt x="3190" y="524"/>
                </a:lnTo>
                <a:lnTo>
                  <a:pt x="3178" y="529"/>
                </a:lnTo>
                <a:lnTo>
                  <a:pt x="3171" y="529"/>
                </a:lnTo>
                <a:lnTo>
                  <a:pt x="3165" y="529"/>
                </a:lnTo>
                <a:lnTo>
                  <a:pt x="3158" y="529"/>
                </a:lnTo>
                <a:lnTo>
                  <a:pt x="3152" y="529"/>
                </a:lnTo>
                <a:lnTo>
                  <a:pt x="3146" y="524"/>
                </a:lnTo>
                <a:lnTo>
                  <a:pt x="3146" y="529"/>
                </a:lnTo>
                <a:lnTo>
                  <a:pt x="3119" y="529"/>
                </a:lnTo>
                <a:lnTo>
                  <a:pt x="3099" y="529"/>
                </a:lnTo>
                <a:lnTo>
                  <a:pt x="3074" y="536"/>
                </a:lnTo>
                <a:lnTo>
                  <a:pt x="3067" y="536"/>
                </a:lnTo>
                <a:lnTo>
                  <a:pt x="3055" y="529"/>
                </a:lnTo>
                <a:lnTo>
                  <a:pt x="3067" y="517"/>
                </a:lnTo>
                <a:lnTo>
                  <a:pt x="3081" y="510"/>
                </a:lnTo>
                <a:lnTo>
                  <a:pt x="3099" y="504"/>
                </a:lnTo>
                <a:lnTo>
                  <a:pt x="3106" y="497"/>
                </a:lnTo>
                <a:lnTo>
                  <a:pt x="3113" y="485"/>
                </a:lnTo>
                <a:lnTo>
                  <a:pt x="3074" y="485"/>
                </a:lnTo>
                <a:lnTo>
                  <a:pt x="3062" y="490"/>
                </a:lnTo>
                <a:lnTo>
                  <a:pt x="3042" y="504"/>
                </a:lnTo>
                <a:lnTo>
                  <a:pt x="3030" y="490"/>
                </a:lnTo>
                <a:lnTo>
                  <a:pt x="3016" y="490"/>
                </a:lnTo>
                <a:lnTo>
                  <a:pt x="2990" y="497"/>
                </a:lnTo>
                <a:lnTo>
                  <a:pt x="2964" y="497"/>
                </a:lnTo>
                <a:lnTo>
                  <a:pt x="2944" y="497"/>
                </a:lnTo>
                <a:lnTo>
                  <a:pt x="2919" y="490"/>
                </a:lnTo>
                <a:lnTo>
                  <a:pt x="2912" y="485"/>
                </a:lnTo>
                <a:lnTo>
                  <a:pt x="2912" y="478"/>
                </a:lnTo>
                <a:lnTo>
                  <a:pt x="3035" y="472"/>
                </a:lnTo>
                <a:lnTo>
                  <a:pt x="3035" y="458"/>
                </a:lnTo>
                <a:lnTo>
                  <a:pt x="3042" y="453"/>
                </a:lnTo>
                <a:lnTo>
                  <a:pt x="3048" y="453"/>
                </a:lnTo>
                <a:lnTo>
                  <a:pt x="3055" y="453"/>
                </a:lnTo>
                <a:lnTo>
                  <a:pt x="3074" y="453"/>
                </a:lnTo>
                <a:lnTo>
                  <a:pt x="3081" y="453"/>
                </a:lnTo>
                <a:lnTo>
                  <a:pt x="3087" y="458"/>
                </a:lnTo>
                <a:lnTo>
                  <a:pt x="3087" y="465"/>
                </a:lnTo>
                <a:lnTo>
                  <a:pt x="3113" y="433"/>
                </a:lnTo>
                <a:lnTo>
                  <a:pt x="3081" y="433"/>
                </a:lnTo>
                <a:lnTo>
                  <a:pt x="3074" y="439"/>
                </a:lnTo>
                <a:lnTo>
                  <a:pt x="3055" y="433"/>
                </a:lnTo>
                <a:lnTo>
                  <a:pt x="3030" y="446"/>
                </a:lnTo>
                <a:lnTo>
                  <a:pt x="3023" y="453"/>
                </a:lnTo>
                <a:lnTo>
                  <a:pt x="3016" y="458"/>
                </a:lnTo>
                <a:lnTo>
                  <a:pt x="2971" y="465"/>
                </a:lnTo>
                <a:lnTo>
                  <a:pt x="2925" y="465"/>
                </a:lnTo>
                <a:lnTo>
                  <a:pt x="2841" y="465"/>
                </a:lnTo>
                <a:lnTo>
                  <a:pt x="2816" y="478"/>
                </a:lnTo>
                <a:lnTo>
                  <a:pt x="2789" y="485"/>
                </a:lnTo>
                <a:lnTo>
                  <a:pt x="2770" y="485"/>
                </a:lnTo>
                <a:lnTo>
                  <a:pt x="2744" y="478"/>
                </a:lnTo>
                <a:lnTo>
                  <a:pt x="2673" y="485"/>
                </a:lnTo>
                <a:lnTo>
                  <a:pt x="2589" y="478"/>
                </a:lnTo>
                <a:lnTo>
                  <a:pt x="2427" y="465"/>
                </a:lnTo>
                <a:lnTo>
                  <a:pt x="2356" y="472"/>
                </a:lnTo>
                <a:lnTo>
                  <a:pt x="2317" y="472"/>
                </a:lnTo>
                <a:lnTo>
                  <a:pt x="2297" y="465"/>
                </a:lnTo>
                <a:lnTo>
                  <a:pt x="2290" y="458"/>
                </a:lnTo>
                <a:lnTo>
                  <a:pt x="2285" y="465"/>
                </a:lnTo>
                <a:lnTo>
                  <a:pt x="2278" y="465"/>
                </a:lnTo>
                <a:lnTo>
                  <a:pt x="2272" y="465"/>
                </a:lnTo>
                <a:lnTo>
                  <a:pt x="2265" y="458"/>
                </a:lnTo>
                <a:lnTo>
                  <a:pt x="2265" y="453"/>
                </a:lnTo>
                <a:lnTo>
                  <a:pt x="2258" y="453"/>
                </a:lnTo>
                <a:lnTo>
                  <a:pt x="2258" y="458"/>
                </a:lnTo>
                <a:lnTo>
                  <a:pt x="2246" y="453"/>
                </a:lnTo>
                <a:lnTo>
                  <a:pt x="2239" y="453"/>
                </a:lnTo>
                <a:lnTo>
                  <a:pt x="2233" y="458"/>
                </a:lnTo>
                <a:lnTo>
                  <a:pt x="2233" y="465"/>
                </a:lnTo>
                <a:lnTo>
                  <a:pt x="2213" y="465"/>
                </a:lnTo>
                <a:lnTo>
                  <a:pt x="2201" y="458"/>
                </a:lnTo>
                <a:lnTo>
                  <a:pt x="2194" y="453"/>
                </a:lnTo>
                <a:lnTo>
                  <a:pt x="2181" y="433"/>
                </a:lnTo>
                <a:lnTo>
                  <a:pt x="2181" y="446"/>
                </a:lnTo>
                <a:lnTo>
                  <a:pt x="2174" y="453"/>
                </a:lnTo>
                <a:lnTo>
                  <a:pt x="2155" y="465"/>
                </a:lnTo>
                <a:lnTo>
                  <a:pt x="2130" y="472"/>
                </a:lnTo>
                <a:lnTo>
                  <a:pt x="2110" y="472"/>
                </a:lnTo>
                <a:lnTo>
                  <a:pt x="2083" y="465"/>
                </a:lnTo>
                <a:lnTo>
                  <a:pt x="2097" y="453"/>
                </a:lnTo>
                <a:lnTo>
                  <a:pt x="2078" y="458"/>
                </a:lnTo>
                <a:lnTo>
                  <a:pt x="2058" y="465"/>
                </a:lnTo>
                <a:lnTo>
                  <a:pt x="2032" y="465"/>
                </a:lnTo>
                <a:lnTo>
                  <a:pt x="2012" y="465"/>
                </a:lnTo>
                <a:lnTo>
                  <a:pt x="2026" y="433"/>
                </a:lnTo>
                <a:lnTo>
                  <a:pt x="2012" y="439"/>
                </a:lnTo>
                <a:lnTo>
                  <a:pt x="2019" y="446"/>
                </a:lnTo>
                <a:lnTo>
                  <a:pt x="2000" y="458"/>
                </a:lnTo>
                <a:lnTo>
                  <a:pt x="1993" y="453"/>
                </a:lnTo>
                <a:lnTo>
                  <a:pt x="1987" y="446"/>
                </a:lnTo>
                <a:lnTo>
                  <a:pt x="1974" y="446"/>
                </a:lnTo>
                <a:lnTo>
                  <a:pt x="1961" y="439"/>
                </a:lnTo>
                <a:lnTo>
                  <a:pt x="1961" y="433"/>
                </a:lnTo>
                <a:lnTo>
                  <a:pt x="1955" y="433"/>
                </a:lnTo>
                <a:lnTo>
                  <a:pt x="1935" y="446"/>
                </a:lnTo>
                <a:lnTo>
                  <a:pt x="1928" y="433"/>
                </a:lnTo>
                <a:lnTo>
                  <a:pt x="1877" y="439"/>
                </a:lnTo>
                <a:lnTo>
                  <a:pt x="1825" y="439"/>
                </a:lnTo>
                <a:lnTo>
                  <a:pt x="1722" y="446"/>
                </a:lnTo>
                <a:lnTo>
                  <a:pt x="1780" y="458"/>
                </a:lnTo>
                <a:lnTo>
                  <a:pt x="1761" y="465"/>
                </a:lnTo>
                <a:lnTo>
                  <a:pt x="1741" y="465"/>
                </a:lnTo>
                <a:lnTo>
                  <a:pt x="1715" y="458"/>
                </a:lnTo>
                <a:lnTo>
                  <a:pt x="1702" y="454"/>
                </a:lnTo>
                <a:lnTo>
                  <a:pt x="1702" y="458"/>
                </a:lnTo>
                <a:lnTo>
                  <a:pt x="1689" y="458"/>
                </a:lnTo>
                <a:lnTo>
                  <a:pt x="1675" y="465"/>
                </a:lnTo>
                <a:lnTo>
                  <a:pt x="1650" y="458"/>
                </a:lnTo>
                <a:lnTo>
                  <a:pt x="1631" y="465"/>
                </a:lnTo>
                <a:lnTo>
                  <a:pt x="1618" y="465"/>
                </a:lnTo>
                <a:lnTo>
                  <a:pt x="1611" y="478"/>
                </a:lnTo>
                <a:lnTo>
                  <a:pt x="1606" y="472"/>
                </a:lnTo>
                <a:lnTo>
                  <a:pt x="1606" y="465"/>
                </a:lnTo>
                <a:lnTo>
                  <a:pt x="1527" y="465"/>
                </a:lnTo>
                <a:lnTo>
                  <a:pt x="1495" y="465"/>
                </a:lnTo>
                <a:lnTo>
                  <a:pt x="1456" y="453"/>
                </a:lnTo>
                <a:lnTo>
                  <a:pt x="1469" y="453"/>
                </a:lnTo>
                <a:lnTo>
                  <a:pt x="1430" y="433"/>
                </a:lnTo>
                <a:lnTo>
                  <a:pt x="1430" y="426"/>
                </a:lnTo>
                <a:lnTo>
                  <a:pt x="1424" y="453"/>
                </a:lnTo>
                <a:lnTo>
                  <a:pt x="1430" y="453"/>
                </a:lnTo>
                <a:lnTo>
                  <a:pt x="1437" y="453"/>
                </a:lnTo>
                <a:lnTo>
                  <a:pt x="1437" y="458"/>
                </a:lnTo>
                <a:lnTo>
                  <a:pt x="1411" y="458"/>
                </a:lnTo>
                <a:lnTo>
                  <a:pt x="1378" y="458"/>
                </a:lnTo>
                <a:lnTo>
                  <a:pt x="1353" y="458"/>
                </a:lnTo>
                <a:lnTo>
                  <a:pt x="1326" y="465"/>
                </a:lnTo>
                <a:lnTo>
                  <a:pt x="1294" y="458"/>
                </a:lnTo>
                <a:lnTo>
                  <a:pt x="1255" y="458"/>
                </a:lnTo>
                <a:lnTo>
                  <a:pt x="1184" y="458"/>
                </a:lnTo>
                <a:lnTo>
                  <a:pt x="1178" y="453"/>
                </a:lnTo>
                <a:lnTo>
                  <a:pt x="1158" y="453"/>
                </a:lnTo>
                <a:lnTo>
                  <a:pt x="1126" y="446"/>
                </a:lnTo>
                <a:lnTo>
                  <a:pt x="1094" y="453"/>
                </a:lnTo>
                <a:lnTo>
                  <a:pt x="1061" y="453"/>
                </a:lnTo>
                <a:lnTo>
                  <a:pt x="1061" y="458"/>
                </a:lnTo>
                <a:lnTo>
                  <a:pt x="1075" y="458"/>
                </a:lnTo>
                <a:lnTo>
                  <a:pt x="1080" y="458"/>
                </a:lnTo>
                <a:lnTo>
                  <a:pt x="1080" y="465"/>
                </a:lnTo>
                <a:lnTo>
                  <a:pt x="1080" y="472"/>
                </a:lnTo>
                <a:lnTo>
                  <a:pt x="1178" y="485"/>
                </a:lnTo>
                <a:lnTo>
                  <a:pt x="1274" y="485"/>
                </a:lnTo>
                <a:lnTo>
                  <a:pt x="1294" y="485"/>
                </a:lnTo>
                <a:lnTo>
                  <a:pt x="1314" y="485"/>
                </a:lnTo>
                <a:lnTo>
                  <a:pt x="1333" y="485"/>
                </a:lnTo>
                <a:lnTo>
                  <a:pt x="1340" y="490"/>
                </a:lnTo>
                <a:lnTo>
                  <a:pt x="1353" y="497"/>
                </a:lnTo>
                <a:lnTo>
                  <a:pt x="1443" y="490"/>
                </a:lnTo>
                <a:lnTo>
                  <a:pt x="1501" y="490"/>
                </a:lnTo>
                <a:lnTo>
                  <a:pt x="1547" y="490"/>
                </a:lnTo>
                <a:lnTo>
                  <a:pt x="1540" y="497"/>
                </a:lnTo>
                <a:lnTo>
                  <a:pt x="1520" y="504"/>
                </a:lnTo>
                <a:lnTo>
                  <a:pt x="1495" y="510"/>
                </a:lnTo>
                <a:lnTo>
                  <a:pt x="1443" y="504"/>
                </a:lnTo>
                <a:lnTo>
                  <a:pt x="1397" y="504"/>
                </a:lnTo>
                <a:lnTo>
                  <a:pt x="1372" y="504"/>
                </a:lnTo>
                <a:lnTo>
                  <a:pt x="1353" y="517"/>
                </a:lnTo>
                <a:lnTo>
                  <a:pt x="1437" y="517"/>
                </a:lnTo>
                <a:lnTo>
                  <a:pt x="1495" y="517"/>
                </a:lnTo>
                <a:lnTo>
                  <a:pt x="1547" y="517"/>
                </a:lnTo>
                <a:lnTo>
                  <a:pt x="1552" y="510"/>
                </a:lnTo>
                <a:lnTo>
                  <a:pt x="1552" y="504"/>
                </a:lnTo>
                <a:lnTo>
                  <a:pt x="1566" y="504"/>
                </a:lnTo>
                <a:lnTo>
                  <a:pt x="1579" y="497"/>
                </a:lnTo>
                <a:lnTo>
                  <a:pt x="1586" y="497"/>
                </a:lnTo>
                <a:lnTo>
                  <a:pt x="1586" y="490"/>
                </a:lnTo>
                <a:lnTo>
                  <a:pt x="1643" y="490"/>
                </a:lnTo>
                <a:lnTo>
                  <a:pt x="1702" y="485"/>
                </a:lnTo>
                <a:lnTo>
                  <a:pt x="1754" y="490"/>
                </a:lnTo>
                <a:lnTo>
                  <a:pt x="1786" y="490"/>
                </a:lnTo>
                <a:lnTo>
                  <a:pt x="1812" y="504"/>
                </a:lnTo>
                <a:lnTo>
                  <a:pt x="1786" y="504"/>
                </a:lnTo>
                <a:lnTo>
                  <a:pt x="1766" y="504"/>
                </a:lnTo>
                <a:lnTo>
                  <a:pt x="1754" y="510"/>
                </a:lnTo>
                <a:lnTo>
                  <a:pt x="1741" y="504"/>
                </a:lnTo>
                <a:lnTo>
                  <a:pt x="1729" y="510"/>
                </a:lnTo>
                <a:lnTo>
                  <a:pt x="1722" y="510"/>
                </a:lnTo>
                <a:lnTo>
                  <a:pt x="1702" y="504"/>
                </a:lnTo>
                <a:lnTo>
                  <a:pt x="1670" y="517"/>
                </a:lnTo>
                <a:lnTo>
                  <a:pt x="1638" y="517"/>
                </a:lnTo>
                <a:lnTo>
                  <a:pt x="1566" y="529"/>
                </a:lnTo>
                <a:lnTo>
                  <a:pt x="1495" y="529"/>
                </a:lnTo>
                <a:lnTo>
                  <a:pt x="1424" y="549"/>
                </a:lnTo>
                <a:lnTo>
                  <a:pt x="1411" y="543"/>
                </a:lnTo>
                <a:lnTo>
                  <a:pt x="1397" y="536"/>
                </a:lnTo>
                <a:lnTo>
                  <a:pt x="1378" y="543"/>
                </a:lnTo>
                <a:lnTo>
                  <a:pt x="1365" y="549"/>
                </a:lnTo>
                <a:lnTo>
                  <a:pt x="1358" y="549"/>
                </a:lnTo>
                <a:lnTo>
                  <a:pt x="1353" y="543"/>
                </a:lnTo>
                <a:lnTo>
                  <a:pt x="1346" y="529"/>
                </a:lnTo>
                <a:lnTo>
                  <a:pt x="1269" y="529"/>
                </a:lnTo>
                <a:lnTo>
                  <a:pt x="1184" y="536"/>
                </a:lnTo>
                <a:lnTo>
                  <a:pt x="1100" y="529"/>
                </a:lnTo>
                <a:lnTo>
                  <a:pt x="1016" y="529"/>
                </a:lnTo>
                <a:lnTo>
                  <a:pt x="996" y="529"/>
                </a:lnTo>
                <a:lnTo>
                  <a:pt x="977" y="536"/>
                </a:lnTo>
                <a:lnTo>
                  <a:pt x="952" y="536"/>
                </a:lnTo>
                <a:lnTo>
                  <a:pt x="938" y="536"/>
                </a:lnTo>
                <a:lnTo>
                  <a:pt x="932" y="529"/>
                </a:lnTo>
                <a:lnTo>
                  <a:pt x="906" y="549"/>
                </a:lnTo>
                <a:lnTo>
                  <a:pt x="893" y="536"/>
                </a:lnTo>
                <a:lnTo>
                  <a:pt x="893" y="543"/>
                </a:lnTo>
                <a:lnTo>
                  <a:pt x="893" y="549"/>
                </a:lnTo>
                <a:lnTo>
                  <a:pt x="886" y="543"/>
                </a:lnTo>
                <a:lnTo>
                  <a:pt x="880" y="543"/>
                </a:lnTo>
                <a:lnTo>
                  <a:pt x="861" y="543"/>
                </a:lnTo>
                <a:lnTo>
                  <a:pt x="848" y="543"/>
                </a:lnTo>
                <a:lnTo>
                  <a:pt x="841" y="556"/>
                </a:lnTo>
                <a:lnTo>
                  <a:pt x="841" y="562"/>
                </a:lnTo>
                <a:lnTo>
                  <a:pt x="834" y="562"/>
                </a:lnTo>
                <a:lnTo>
                  <a:pt x="829" y="562"/>
                </a:lnTo>
                <a:lnTo>
                  <a:pt x="809" y="549"/>
                </a:lnTo>
                <a:lnTo>
                  <a:pt x="797" y="549"/>
                </a:lnTo>
                <a:lnTo>
                  <a:pt x="770" y="556"/>
                </a:lnTo>
                <a:lnTo>
                  <a:pt x="750" y="562"/>
                </a:lnTo>
                <a:lnTo>
                  <a:pt x="706" y="562"/>
                </a:lnTo>
                <a:lnTo>
                  <a:pt x="654" y="562"/>
                </a:lnTo>
                <a:lnTo>
                  <a:pt x="608" y="569"/>
                </a:lnTo>
                <a:lnTo>
                  <a:pt x="608" y="581"/>
                </a:lnTo>
                <a:lnTo>
                  <a:pt x="615" y="581"/>
                </a:lnTo>
                <a:lnTo>
                  <a:pt x="620" y="581"/>
                </a:lnTo>
                <a:lnTo>
                  <a:pt x="627" y="595"/>
                </a:lnTo>
                <a:lnTo>
                  <a:pt x="627" y="581"/>
                </a:lnTo>
                <a:lnTo>
                  <a:pt x="640" y="581"/>
                </a:lnTo>
                <a:lnTo>
                  <a:pt x="647" y="581"/>
                </a:lnTo>
                <a:lnTo>
                  <a:pt x="654" y="588"/>
                </a:lnTo>
                <a:lnTo>
                  <a:pt x="667" y="588"/>
                </a:lnTo>
                <a:lnTo>
                  <a:pt x="667" y="581"/>
                </a:lnTo>
                <a:lnTo>
                  <a:pt x="679" y="576"/>
                </a:lnTo>
                <a:lnTo>
                  <a:pt x="686" y="576"/>
                </a:lnTo>
                <a:lnTo>
                  <a:pt x="692" y="576"/>
                </a:lnTo>
                <a:lnTo>
                  <a:pt x="699" y="581"/>
                </a:lnTo>
                <a:lnTo>
                  <a:pt x="725" y="581"/>
                </a:lnTo>
                <a:lnTo>
                  <a:pt x="743" y="581"/>
                </a:lnTo>
                <a:lnTo>
                  <a:pt x="763" y="588"/>
                </a:lnTo>
                <a:lnTo>
                  <a:pt x="790" y="595"/>
                </a:lnTo>
                <a:lnTo>
                  <a:pt x="750" y="595"/>
                </a:lnTo>
                <a:lnTo>
                  <a:pt x="718" y="601"/>
                </a:lnTo>
                <a:lnTo>
                  <a:pt x="686" y="608"/>
                </a:lnTo>
                <a:lnTo>
                  <a:pt x="647" y="608"/>
                </a:lnTo>
                <a:lnTo>
                  <a:pt x="640" y="613"/>
                </a:lnTo>
                <a:lnTo>
                  <a:pt x="627" y="613"/>
                </a:lnTo>
                <a:lnTo>
                  <a:pt x="615" y="620"/>
                </a:lnTo>
                <a:lnTo>
                  <a:pt x="602" y="613"/>
                </a:lnTo>
                <a:lnTo>
                  <a:pt x="602" y="627"/>
                </a:lnTo>
                <a:lnTo>
                  <a:pt x="511" y="633"/>
                </a:lnTo>
                <a:lnTo>
                  <a:pt x="421" y="640"/>
                </a:lnTo>
                <a:lnTo>
                  <a:pt x="323" y="640"/>
                </a:lnTo>
                <a:lnTo>
                  <a:pt x="233" y="659"/>
                </a:lnTo>
                <a:lnTo>
                  <a:pt x="310" y="647"/>
                </a:lnTo>
                <a:lnTo>
                  <a:pt x="381" y="647"/>
                </a:lnTo>
                <a:lnTo>
                  <a:pt x="460" y="647"/>
                </a:lnTo>
                <a:lnTo>
                  <a:pt x="531" y="647"/>
                </a:lnTo>
                <a:lnTo>
                  <a:pt x="517" y="652"/>
                </a:lnTo>
                <a:lnTo>
                  <a:pt x="511" y="659"/>
                </a:lnTo>
                <a:lnTo>
                  <a:pt x="497" y="652"/>
                </a:lnTo>
                <a:lnTo>
                  <a:pt x="485" y="652"/>
                </a:lnTo>
                <a:lnTo>
                  <a:pt x="479" y="659"/>
                </a:lnTo>
                <a:lnTo>
                  <a:pt x="465" y="659"/>
                </a:lnTo>
                <a:lnTo>
                  <a:pt x="465" y="652"/>
                </a:lnTo>
                <a:lnTo>
                  <a:pt x="453" y="659"/>
                </a:lnTo>
                <a:lnTo>
                  <a:pt x="433" y="666"/>
                </a:lnTo>
                <a:lnTo>
                  <a:pt x="421" y="659"/>
                </a:lnTo>
                <a:lnTo>
                  <a:pt x="421" y="672"/>
                </a:lnTo>
                <a:lnTo>
                  <a:pt x="408" y="679"/>
                </a:lnTo>
                <a:lnTo>
                  <a:pt x="408" y="672"/>
                </a:lnTo>
                <a:lnTo>
                  <a:pt x="408" y="659"/>
                </a:lnTo>
                <a:lnTo>
                  <a:pt x="374" y="672"/>
                </a:lnTo>
                <a:lnTo>
                  <a:pt x="342" y="679"/>
                </a:lnTo>
                <a:lnTo>
                  <a:pt x="298" y="679"/>
                </a:lnTo>
                <a:lnTo>
                  <a:pt x="303" y="685"/>
                </a:lnTo>
                <a:lnTo>
                  <a:pt x="303" y="692"/>
                </a:lnTo>
                <a:lnTo>
                  <a:pt x="291" y="699"/>
                </a:lnTo>
                <a:lnTo>
                  <a:pt x="278" y="699"/>
                </a:lnTo>
                <a:lnTo>
                  <a:pt x="259" y="692"/>
                </a:lnTo>
                <a:lnTo>
                  <a:pt x="252" y="692"/>
                </a:lnTo>
                <a:lnTo>
                  <a:pt x="252" y="699"/>
                </a:lnTo>
                <a:lnTo>
                  <a:pt x="239" y="711"/>
                </a:lnTo>
                <a:lnTo>
                  <a:pt x="239" y="699"/>
                </a:lnTo>
                <a:lnTo>
                  <a:pt x="239" y="692"/>
                </a:lnTo>
                <a:lnTo>
                  <a:pt x="233" y="685"/>
                </a:lnTo>
                <a:lnTo>
                  <a:pt x="219" y="679"/>
                </a:lnTo>
                <a:lnTo>
                  <a:pt x="233" y="692"/>
                </a:lnTo>
                <a:lnTo>
                  <a:pt x="233" y="699"/>
                </a:lnTo>
                <a:lnTo>
                  <a:pt x="226" y="711"/>
                </a:lnTo>
                <a:lnTo>
                  <a:pt x="214" y="711"/>
                </a:lnTo>
                <a:lnTo>
                  <a:pt x="207" y="724"/>
                </a:lnTo>
                <a:lnTo>
                  <a:pt x="259" y="736"/>
                </a:lnTo>
                <a:lnTo>
                  <a:pt x="246" y="750"/>
                </a:lnTo>
                <a:lnTo>
                  <a:pt x="233" y="756"/>
                </a:lnTo>
                <a:lnTo>
                  <a:pt x="207" y="763"/>
                </a:lnTo>
                <a:lnTo>
                  <a:pt x="175" y="770"/>
                </a:lnTo>
                <a:lnTo>
                  <a:pt x="162" y="782"/>
                </a:lnTo>
                <a:lnTo>
                  <a:pt x="155" y="788"/>
                </a:lnTo>
                <a:lnTo>
                  <a:pt x="148" y="782"/>
                </a:lnTo>
                <a:lnTo>
                  <a:pt x="143" y="784"/>
                </a:lnTo>
                <a:lnTo>
                  <a:pt x="155" y="807"/>
                </a:lnTo>
                <a:lnTo>
                  <a:pt x="32" y="834"/>
                </a:lnTo>
                <a:lnTo>
                  <a:pt x="57" y="847"/>
                </a:lnTo>
                <a:lnTo>
                  <a:pt x="39" y="854"/>
                </a:lnTo>
                <a:lnTo>
                  <a:pt x="20" y="859"/>
                </a:lnTo>
                <a:lnTo>
                  <a:pt x="10" y="862"/>
                </a:lnTo>
                <a:lnTo>
                  <a:pt x="10" y="1013"/>
                </a:lnTo>
                <a:lnTo>
                  <a:pt x="13" y="1016"/>
                </a:lnTo>
                <a:lnTo>
                  <a:pt x="13" y="1002"/>
                </a:lnTo>
                <a:lnTo>
                  <a:pt x="20" y="996"/>
                </a:lnTo>
                <a:lnTo>
                  <a:pt x="32" y="996"/>
                </a:lnTo>
                <a:lnTo>
                  <a:pt x="45" y="996"/>
                </a:lnTo>
                <a:lnTo>
                  <a:pt x="71" y="996"/>
                </a:lnTo>
                <a:lnTo>
                  <a:pt x="96" y="996"/>
                </a:lnTo>
                <a:lnTo>
                  <a:pt x="96" y="982"/>
                </a:lnTo>
                <a:lnTo>
                  <a:pt x="91" y="982"/>
                </a:lnTo>
                <a:lnTo>
                  <a:pt x="77" y="982"/>
                </a:lnTo>
                <a:lnTo>
                  <a:pt x="57" y="982"/>
                </a:lnTo>
                <a:lnTo>
                  <a:pt x="45" y="982"/>
                </a:lnTo>
                <a:lnTo>
                  <a:pt x="39" y="977"/>
                </a:lnTo>
                <a:lnTo>
                  <a:pt x="32" y="970"/>
                </a:lnTo>
                <a:lnTo>
                  <a:pt x="57" y="950"/>
                </a:lnTo>
                <a:lnTo>
                  <a:pt x="91" y="937"/>
                </a:lnTo>
                <a:lnTo>
                  <a:pt x="123" y="930"/>
                </a:lnTo>
                <a:lnTo>
                  <a:pt x="155" y="918"/>
                </a:lnTo>
                <a:lnTo>
                  <a:pt x="226" y="911"/>
                </a:lnTo>
                <a:lnTo>
                  <a:pt x="291" y="898"/>
                </a:lnTo>
                <a:lnTo>
                  <a:pt x="317" y="918"/>
                </a:lnTo>
                <a:lnTo>
                  <a:pt x="317" y="911"/>
                </a:lnTo>
                <a:lnTo>
                  <a:pt x="310" y="905"/>
                </a:lnTo>
                <a:lnTo>
                  <a:pt x="317" y="898"/>
                </a:lnTo>
                <a:lnTo>
                  <a:pt x="323" y="911"/>
                </a:lnTo>
                <a:lnTo>
                  <a:pt x="337" y="911"/>
                </a:lnTo>
                <a:lnTo>
                  <a:pt x="362" y="905"/>
                </a:lnTo>
                <a:lnTo>
                  <a:pt x="381" y="898"/>
                </a:lnTo>
                <a:lnTo>
                  <a:pt x="394" y="898"/>
                </a:lnTo>
                <a:lnTo>
                  <a:pt x="405" y="909"/>
                </a:lnTo>
                <a:lnTo>
                  <a:pt x="408" y="905"/>
                </a:lnTo>
                <a:lnTo>
                  <a:pt x="421" y="898"/>
                </a:lnTo>
                <a:lnTo>
                  <a:pt x="426" y="893"/>
                </a:lnTo>
                <a:lnTo>
                  <a:pt x="426" y="886"/>
                </a:lnTo>
                <a:lnTo>
                  <a:pt x="408" y="893"/>
                </a:lnTo>
                <a:lnTo>
                  <a:pt x="408" y="886"/>
                </a:lnTo>
                <a:lnTo>
                  <a:pt x="408" y="873"/>
                </a:lnTo>
                <a:lnTo>
                  <a:pt x="426" y="866"/>
                </a:lnTo>
                <a:lnTo>
                  <a:pt x="446" y="866"/>
                </a:lnTo>
                <a:lnTo>
                  <a:pt x="465" y="866"/>
                </a:lnTo>
                <a:lnTo>
                  <a:pt x="485" y="866"/>
                </a:lnTo>
                <a:lnTo>
                  <a:pt x="460" y="886"/>
                </a:lnTo>
                <a:lnTo>
                  <a:pt x="576" y="859"/>
                </a:lnTo>
                <a:lnTo>
                  <a:pt x="583" y="866"/>
                </a:lnTo>
                <a:lnTo>
                  <a:pt x="602" y="854"/>
                </a:lnTo>
                <a:lnTo>
                  <a:pt x="620" y="854"/>
                </a:lnTo>
                <a:lnTo>
                  <a:pt x="654" y="854"/>
                </a:lnTo>
                <a:lnTo>
                  <a:pt x="692" y="859"/>
                </a:lnTo>
                <a:lnTo>
                  <a:pt x="706" y="854"/>
                </a:lnTo>
                <a:lnTo>
                  <a:pt x="718" y="854"/>
                </a:lnTo>
                <a:lnTo>
                  <a:pt x="725" y="847"/>
                </a:lnTo>
                <a:lnTo>
                  <a:pt x="731" y="841"/>
                </a:lnTo>
                <a:lnTo>
                  <a:pt x="743" y="854"/>
                </a:lnTo>
                <a:lnTo>
                  <a:pt x="750" y="859"/>
                </a:lnTo>
                <a:lnTo>
                  <a:pt x="763" y="854"/>
                </a:lnTo>
                <a:lnTo>
                  <a:pt x="770" y="854"/>
                </a:lnTo>
                <a:lnTo>
                  <a:pt x="763" y="847"/>
                </a:lnTo>
                <a:lnTo>
                  <a:pt x="763" y="841"/>
                </a:lnTo>
                <a:lnTo>
                  <a:pt x="822" y="834"/>
                </a:lnTo>
                <a:lnTo>
                  <a:pt x="886" y="827"/>
                </a:lnTo>
                <a:lnTo>
                  <a:pt x="919" y="827"/>
                </a:lnTo>
                <a:lnTo>
                  <a:pt x="952" y="821"/>
                </a:lnTo>
                <a:lnTo>
                  <a:pt x="989" y="827"/>
                </a:lnTo>
                <a:lnTo>
                  <a:pt x="1023" y="834"/>
                </a:lnTo>
                <a:lnTo>
                  <a:pt x="1003" y="834"/>
                </a:lnTo>
                <a:lnTo>
                  <a:pt x="989" y="834"/>
                </a:lnTo>
                <a:lnTo>
                  <a:pt x="964" y="847"/>
                </a:lnTo>
                <a:lnTo>
                  <a:pt x="932" y="854"/>
                </a:lnTo>
                <a:lnTo>
                  <a:pt x="919" y="859"/>
                </a:lnTo>
                <a:lnTo>
                  <a:pt x="906" y="854"/>
                </a:lnTo>
                <a:lnTo>
                  <a:pt x="900" y="873"/>
                </a:lnTo>
                <a:lnTo>
                  <a:pt x="932" y="866"/>
                </a:lnTo>
                <a:lnTo>
                  <a:pt x="957" y="866"/>
                </a:lnTo>
                <a:lnTo>
                  <a:pt x="989" y="873"/>
                </a:lnTo>
                <a:lnTo>
                  <a:pt x="996" y="866"/>
                </a:lnTo>
                <a:lnTo>
                  <a:pt x="1016" y="866"/>
                </a:lnTo>
                <a:lnTo>
                  <a:pt x="1023" y="866"/>
                </a:lnTo>
                <a:lnTo>
                  <a:pt x="1035" y="866"/>
                </a:lnTo>
                <a:lnTo>
                  <a:pt x="1061" y="859"/>
                </a:lnTo>
                <a:lnTo>
                  <a:pt x="1075" y="879"/>
                </a:lnTo>
                <a:lnTo>
                  <a:pt x="1087" y="886"/>
                </a:lnTo>
                <a:lnTo>
                  <a:pt x="1107" y="886"/>
                </a:lnTo>
                <a:lnTo>
                  <a:pt x="1126" y="886"/>
                </a:lnTo>
                <a:lnTo>
                  <a:pt x="1165" y="886"/>
                </a:lnTo>
                <a:lnTo>
                  <a:pt x="1203" y="886"/>
                </a:lnTo>
                <a:lnTo>
                  <a:pt x="1198" y="898"/>
                </a:lnTo>
                <a:lnTo>
                  <a:pt x="1126" y="911"/>
                </a:lnTo>
                <a:lnTo>
                  <a:pt x="1042" y="918"/>
                </a:lnTo>
                <a:lnTo>
                  <a:pt x="1023" y="930"/>
                </a:lnTo>
                <a:lnTo>
                  <a:pt x="996" y="937"/>
                </a:lnTo>
                <a:lnTo>
                  <a:pt x="971" y="944"/>
                </a:lnTo>
                <a:lnTo>
                  <a:pt x="964" y="950"/>
                </a:lnTo>
                <a:lnTo>
                  <a:pt x="952" y="957"/>
                </a:lnTo>
                <a:lnTo>
                  <a:pt x="938" y="937"/>
                </a:lnTo>
                <a:lnTo>
                  <a:pt x="938" y="944"/>
                </a:lnTo>
                <a:lnTo>
                  <a:pt x="938" y="950"/>
                </a:lnTo>
                <a:lnTo>
                  <a:pt x="938" y="957"/>
                </a:lnTo>
                <a:lnTo>
                  <a:pt x="932" y="957"/>
                </a:lnTo>
                <a:lnTo>
                  <a:pt x="925" y="963"/>
                </a:lnTo>
                <a:lnTo>
                  <a:pt x="912" y="963"/>
                </a:lnTo>
                <a:lnTo>
                  <a:pt x="906" y="963"/>
                </a:lnTo>
                <a:lnTo>
                  <a:pt x="919" y="977"/>
                </a:lnTo>
                <a:lnTo>
                  <a:pt x="925" y="970"/>
                </a:lnTo>
                <a:lnTo>
                  <a:pt x="938" y="970"/>
                </a:lnTo>
                <a:lnTo>
                  <a:pt x="964" y="970"/>
                </a:lnTo>
                <a:lnTo>
                  <a:pt x="989" y="977"/>
                </a:lnTo>
                <a:lnTo>
                  <a:pt x="996" y="970"/>
                </a:lnTo>
                <a:lnTo>
                  <a:pt x="1009" y="963"/>
                </a:lnTo>
                <a:lnTo>
                  <a:pt x="1023" y="963"/>
                </a:lnTo>
                <a:lnTo>
                  <a:pt x="1035" y="977"/>
                </a:lnTo>
                <a:lnTo>
                  <a:pt x="1042" y="982"/>
                </a:lnTo>
                <a:lnTo>
                  <a:pt x="1048" y="989"/>
                </a:lnTo>
                <a:lnTo>
                  <a:pt x="1042" y="996"/>
                </a:lnTo>
                <a:lnTo>
                  <a:pt x="1080" y="989"/>
                </a:lnTo>
                <a:lnTo>
                  <a:pt x="1112" y="977"/>
                </a:lnTo>
                <a:lnTo>
                  <a:pt x="1151" y="977"/>
                </a:lnTo>
                <a:lnTo>
                  <a:pt x="1184" y="963"/>
                </a:lnTo>
                <a:lnTo>
                  <a:pt x="1210" y="963"/>
                </a:lnTo>
                <a:lnTo>
                  <a:pt x="1230" y="963"/>
                </a:lnTo>
                <a:lnTo>
                  <a:pt x="1281" y="950"/>
                </a:lnTo>
                <a:lnTo>
                  <a:pt x="1326" y="944"/>
                </a:lnTo>
                <a:lnTo>
                  <a:pt x="1353" y="944"/>
                </a:lnTo>
                <a:lnTo>
                  <a:pt x="1372" y="950"/>
                </a:lnTo>
                <a:lnTo>
                  <a:pt x="1365" y="963"/>
                </a:lnTo>
                <a:lnTo>
                  <a:pt x="1378" y="963"/>
                </a:lnTo>
                <a:lnTo>
                  <a:pt x="1397" y="963"/>
                </a:lnTo>
                <a:lnTo>
                  <a:pt x="1424" y="950"/>
                </a:lnTo>
                <a:lnTo>
                  <a:pt x="1437" y="944"/>
                </a:lnTo>
                <a:lnTo>
                  <a:pt x="1483" y="944"/>
                </a:lnTo>
                <a:lnTo>
                  <a:pt x="1534" y="950"/>
                </a:lnTo>
                <a:lnTo>
                  <a:pt x="1483" y="963"/>
                </a:lnTo>
                <a:lnTo>
                  <a:pt x="1437" y="970"/>
                </a:lnTo>
                <a:lnTo>
                  <a:pt x="1333" y="977"/>
                </a:lnTo>
                <a:lnTo>
                  <a:pt x="1288" y="982"/>
                </a:lnTo>
                <a:lnTo>
                  <a:pt x="1235" y="996"/>
                </a:lnTo>
                <a:lnTo>
                  <a:pt x="1184" y="1009"/>
                </a:lnTo>
                <a:lnTo>
                  <a:pt x="1139" y="1028"/>
                </a:lnTo>
                <a:lnTo>
                  <a:pt x="1107" y="1021"/>
                </a:lnTo>
                <a:lnTo>
                  <a:pt x="1061" y="1021"/>
                </a:lnTo>
                <a:lnTo>
                  <a:pt x="1023" y="1021"/>
                </a:lnTo>
                <a:lnTo>
                  <a:pt x="1003" y="1021"/>
                </a:lnTo>
                <a:lnTo>
                  <a:pt x="1028" y="1028"/>
                </a:lnTo>
                <a:lnTo>
                  <a:pt x="1055" y="1041"/>
                </a:lnTo>
                <a:lnTo>
                  <a:pt x="1068" y="1041"/>
                </a:lnTo>
                <a:lnTo>
                  <a:pt x="1080" y="1034"/>
                </a:lnTo>
                <a:lnTo>
                  <a:pt x="1080" y="1028"/>
                </a:lnTo>
                <a:lnTo>
                  <a:pt x="1094" y="1028"/>
                </a:lnTo>
                <a:lnTo>
                  <a:pt x="1100" y="1028"/>
                </a:lnTo>
                <a:lnTo>
                  <a:pt x="1112" y="1028"/>
                </a:lnTo>
                <a:lnTo>
                  <a:pt x="1119" y="1034"/>
                </a:lnTo>
                <a:lnTo>
                  <a:pt x="1158" y="1034"/>
                </a:lnTo>
                <a:lnTo>
                  <a:pt x="1191" y="1028"/>
                </a:lnTo>
                <a:lnTo>
                  <a:pt x="1223" y="1034"/>
                </a:lnTo>
                <a:lnTo>
                  <a:pt x="1242" y="1041"/>
                </a:lnTo>
                <a:lnTo>
                  <a:pt x="1255" y="1048"/>
                </a:lnTo>
                <a:lnTo>
                  <a:pt x="964" y="1099"/>
                </a:lnTo>
                <a:lnTo>
                  <a:pt x="674" y="1157"/>
                </a:lnTo>
                <a:lnTo>
                  <a:pt x="91" y="1280"/>
                </a:lnTo>
                <a:lnTo>
                  <a:pt x="25" y="1299"/>
                </a:lnTo>
                <a:lnTo>
                  <a:pt x="10" y="1302"/>
                </a:lnTo>
                <a:lnTo>
                  <a:pt x="10" y="1306"/>
                </a:lnTo>
                <a:lnTo>
                  <a:pt x="136" y="1280"/>
                </a:lnTo>
                <a:lnTo>
                  <a:pt x="298" y="1255"/>
                </a:lnTo>
                <a:lnTo>
                  <a:pt x="453" y="1215"/>
                </a:lnTo>
                <a:lnTo>
                  <a:pt x="485" y="1222"/>
                </a:lnTo>
                <a:lnTo>
                  <a:pt x="517" y="1215"/>
                </a:lnTo>
                <a:lnTo>
                  <a:pt x="549" y="1208"/>
                </a:lnTo>
                <a:lnTo>
                  <a:pt x="583" y="1196"/>
                </a:lnTo>
                <a:lnTo>
                  <a:pt x="615" y="1190"/>
                </a:lnTo>
                <a:lnTo>
                  <a:pt x="647" y="1176"/>
                </a:lnTo>
                <a:lnTo>
                  <a:pt x="679" y="1171"/>
                </a:lnTo>
                <a:lnTo>
                  <a:pt x="718" y="1176"/>
                </a:lnTo>
                <a:lnTo>
                  <a:pt x="718" y="1171"/>
                </a:lnTo>
                <a:lnTo>
                  <a:pt x="718" y="1164"/>
                </a:lnTo>
                <a:lnTo>
                  <a:pt x="725" y="1157"/>
                </a:lnTo>
                <a:lnTo>
                  <a:pt x="738" y="1157"/>
                </a:lnTo>
                <a:lnTo>
                  <a:pt x="757" y="1151"/>
                </a:lnTo>
                <a:lnTo>
                  <a:pt x="777" y="1151"/>
                </a:lnTo>
                <a:lnTo>
                  <a:pt x="783" y="1151"/>
                </a:lnTo>
                <a:lnTo>
                  <a:pt x="790" y="1157"/>
                </a:lnTo>
                <a:lnTo>
                  <a:pt x="790" y="1151"/>
                </a:lnTo>
                <a:lnTo>
                  <a:pt x="797" y="1144"/>
                </a:lnTo>
                <a:lnTo>
                  <a:pt x="802" y="1151"/>
                </a:lnTo>
                <a:lnTo>
                  <a:pt x="880" y="1132"/>
                </a:lnTo>
                <a:lnTo>
                  <a:pt x="971" y="1105"/>
                </a:lnTo>
                <a:lnTo>
                  <a:pt x="984" y="1119"/>
                </a:lnTo>
                <a:lnTo>
                  <a:pt x="996" y="1119"/>
                </a:lnTo>
                <a:lnTo>
                  <a:pt x="1028" y="1119"/>
                </a:lnTo>
                <a:lnTo>
                  <a:pt x="1061" y="1105"/>
                </a:lnTo>
                <a:lnTo>
                  <a:pt x="1075" y="1105"/>
                </a:lnTo>
                <a:lnTo>
                  <a:pt x="1087" y="1105"/>
                </a:lnTo>
                <a:lnTo>
                  <a:pt x="1094" y="1099"/>
                </a:lnTo>
                <a:lnTo>
                  <a:pt x="1087" y="1092"/>
                </a:lnTo>
                <a:lnTo>
                  <a:pt x="1112" y="1085"/>
                </a:lnTo>
                <a:lnTo>
                  <a:pt x="1126" y="1092"/>
                </a:lnTo>
                <a:lnTo>
                  <a:pt x="1132" y="1099"/>
                </a:lnTo>
                <a:lnTo>
                  <a:pt x="1132" y="1092"/>
                </a:lnTo>
                <a:lnTo>
                  <a:pt x="1139" y="1092"/>
                </a:lnTo>
                <a:lnTo>
                  <a:pt x="1146" y="1085"/>
                </a:lnTo>
                <a:lnTo>
                  <a:pt x="1151" y="1092"/>
                </a:lnTo>
                <a:lnTo>
                  <a:pt x="1165" y="1092"/>
                </a:lnTo>
                <a:lnTo>
                  <a:pt x="1178" y="1092"/>
                </a:lnTo>
                <a:lnTo>
                  <a:pt x="1198" y="1085"/>
                </a:lnTo>
                <a:lnTo>
                  <a:pt x="1210" y="1092"/>
                </a:lnTo>
                <a:lnTo>
                  <a:pt x="1217" y="1092"/>
                </a:lnTo>
                <a:lnTo>
                  <a:pt x="1217" y="1099"/>
                </a:lnTo>
                <a:lnTo>
                  <a:pt x="989" y="1139"/>
                </a:lnTo>
                <a:lnTo>
                  <a:pt x="763" y="1190"/>
                </a:lnTo>
                <a:lnTo>
                  <a:pt x="750" y="1190"/>
                </a:lnTo>
                <a:lnTo>
                  <a:pt x="433" y="1255"/>
                </a:lnTo>
                <a:lnTo>
                  <a:pt x="278" y="1294"/>
                </a:lnTo>
                <a:lnTo>
                  <a:pt x="116" y="1331"/>
                </a:lnTo>
                <a:lnTo>
                  <a:pt x="110" y="1326"/>
                </a:lnTo>
                <a:lnTo>
                  <a:pt x="103" y="1345"/>
                </a:lnTo>
                <a:lnTo>
                  <a:pt x="116" y="1345"/>
                </a:lnTo>
                <a:lnTo>
                  <a:pt x="123" y="1338"/>
                </a:lnTo>
                <a:lnTo>
                  <a:pt x="129" y="1338"/>
                </a:lnTo>
                <a:lnTo>
                  <a:pt x="136" y="1338"/>
                </a:lnTo>
                <a:lnTo>
                  <a:pt x="148" y="1331"/>
                </a:lnTo>
                <a:lnTo>
                  <a:pt x="168" y="1326"/>
                </a:lnTo>
                <a:lnTo>
                  <a:pt x="180" y="1319"/>
                </a:lnTo>
                <a:lnTo>
                  <a:pt x="187" y="1326"/>
                </a:lnTo>
                <a:lnTo>
                  <a:pt x="207" y="1313"/>
                </a:lnTo>
                <a:lnTo>
                  <a:pt x="233" y="1313"/>
                </a:lnTo>
                <a:lnTo>
                  <a:pt x="259" y="1306"/>
                </a:lnTo>
                <a:lnTo>
                  <a:pt x="278" y="1299"/>
                </a:lnTo>
                <a:lnTo>
                  <a:pt x="310" y="1299"/>
                </a:lnTo>
                <a:lnTo>
                  <a:pt x="342" y="1294"/>
                </a:lnTo>
                <a:lnTo>
                  <a:pt x="374" y="1287"/>
                </a:lnTo>
                <a:lnTo>
                  <a:pt x="388" y="1287"/>
                </a:lnTo>
                <a:lnTo>
                  <a:pt x="408" y="1294"/>
                </a:lnTo>
                <a:lnTo>
                  <a:pt x="401" y="1280"/>
                </a:lnTo>
                <a:lnTo>
                  <a:pt x="421" y="1280"/>
                </a:lnTo>
                <a:lnTo>
                  <a:pt x="440" y="1274"/>
                </a:lnTo>
                <a:lnTo>
                  <a:pt x="460" y="1274"/>
                </a:lnTo>
                <a:lnTo>
                  <a:pt x="465" y="1274"/>
                </a:lnTo>
                <a:lnTo>
                  <a:pt x="472" y="1280"/>
                </a:lnTo>
                <a:lnTo>
                  <a:pt x="460" y="1287"/>
                </a:lnTo>
                <a:lnTo>
                  <a:pt x="537" y="1274"/>
                </a:lnTo>
                <a:lnTo>
                  <a:pt x="549" y="1267"/>
                </a:lnTo>
                <a:lnTo>
                  <a:pt x="524" y="1267"/>
                </a:lnTo>
                <a:lnTo>
                  <a:pt x="511" y="1267"/>
                </a:lnTo>
                <a:lnTo>
                  <a:pt x="504" y="1260"/>
                </a:lnTo>
                <a:lnTo>
                  <a:pt x="660" y="1228"/>
                </a:lnTo>
                <a:lnTo>
                  <a:pt x="738" y="1208"/>
                </a:lnTo>
                <a:lnTo>
                  <a:pt x="815" y="1190"/>
                </a:lnTo>
                <a:lnTo>
                  <a:pt x="841" y="1190"/>
                </a:lnTo>
                <a:lnTo>
                  <a:pt x="880" y="1190"/>
                </a:lnTo>
                <a:lnTo>
                  <a:pt x="938" y="1171"/>
                </a:lnTo>
                <a:lnTo>
                  <a:pt x="1003" y="1151"/>
                </a:lnTo>
                <a:lnTo>
                  <a:pt x="1035" y="1151"/>
                </a:lnTo>
                <a:lnTo>
                  <a:pt x="1061" y="1151"/>
                </a:lnTo>
                <a:lnTo>
                  <a:pt x="1061" y="1157"/>
                </a:lnTo>
                <a:lnTo>
                  <a:pt x="1048" y="1171"/>
                </a:lnTo>
                <a:lnTo>
                  <a:pt x="1035" y="1171"/>
                </a:lnTo>
                <a:lnTo>
                  <a:pt x="1023" y="1171"/>
                </a:lnTo>
                <a:lnTo>
                  <a:pt x="996" y="1176"/>
                </a:lnTo>
                <a:lnTo>
                  <a:pt x="984" y="1183"/>
                </a:lnTo>
                <a:lnTo>
                  <a:pt x="977" y="1190"/>
                </a:lnTo>
                <a:lnTo>
                  <a:pt x="1061" y="1171"/>
                </a:lnTo>
                <a:lnTo>
                  <a:pt x="1100" y="1171"/>
                </a:lnTo>
                <a:lnTo>
                  <a:pt x="1146" y="1164"/>
                </a:lnTo>
                <a:lnTo>
                  <a:pt x="1146" y="1171"/>
                </a:lnTo>
                <a:lnTo>
                  <a:pt x="1139" y="1171"/>
                </a:lnTo>
                <a:lnTo>
                  <a:pt x="1132" y="1171"/>
                </a:lnTo>
                <a:lnTo>
                  <a:pt x="1126" y="1190"/>
                </a:lnTo>
                <a:lnTo>
                  <a:pt x="1126" y="1196"/>
                </a:lnTo>
                <a:lnTo>
                  <a:pt x="1126" y="1203"/>
                </a:lnTo>
                <a:lnTo>
                  <a:pt x="1119" y="1203"/>
                </a:lnTo>
                <a:lnTo>
                  <a:pt x="1112" y="1190"/>
                </a:lnTo>
                <a:lnTo>
                  <a:pt x="1107" y="1190"/>
                </a:lnTo>
                <a:lnTo>
                  <a:pt x="1100" y="1190"/>
                </a:lnTo>
                <a:lnTo>
                  <a:pt x="1094" y="1190"/>
                </a:lnTo>
                <a:lnTo>
                  <a:pt x="1061" y="1208"/>
                </a:lnTo>
                <a:lnTo>
                  <a:pt x="1048" y="1208"/>
                </a:lnTo>
                <a:lnTo>
                  <a:pt x="1035" y="1203"/>
                </a:lnTo>
                <a:lnTo>
                  <a:pt x="1003" y="1208"/>
                </a:lnTo>
                <a:lnTo>
                  <a:pt x="964" y="1215"/>
                </a:lnTo>
                <a:lnTo>
                  <a:pt x="932" y="1222"/>
                </a:lnTo>
                <a:lnTo>
                  <a:pt x="925" y="1222"/>
                </a:lnTo>
                <a:lnTo>
                  <a:pt x="912" y="1222"/>
                </a:lnTo>
                <a:lnTo>
                  <a:pt x="906" y="1228"/>
                </a:lnTo>
                <a:lnTo>
                  <a:pt x="893" y="1235"/>
                </a:lnTo>
                <a:lnTo>
                  <a:pt x="880" y="1235"/>
                </a:lnTo>
                <a:lnTo>
                  <a:pt x="873" y="1235"/>
                </a:lnTo>
                <a:lnTo>
                  <a:pt x="854" y="1242"/>
                </a:lnTo>
                <a:lnTo>
                  <a:pt x="834" y="1248"/>
                </a:lnTo>
                <a:lnTo>
                  <a:pt x="790" y="1255"/>
                </a:lnTo>
                <a:lnTo>
                  <a:pt x="711" y="1255"/>
                </a:lnTo>
                <a:lnTo>
                  <a:pt x="738" y="1242"/>
                </a:lnTo>
                <a:lnTo>
                  <a:pt x="725" y="1235"/>
                </a:lnTo>
                <a:lnTo>
                  <a:pt x="718" y="1242"/>
                </a:lnTo>
                <a:lnTo>
                  <a:pt x="706" y="1248"/>
                </a:lnTo>
                <a:lnTo>
                  <a:pt x="706" y="1255"/>
                </a:lnTo>
                <a:lnTo>
                  <a:pt x="706" y="1260"/>
                </a:lnTo>
                <a:lnTo>
                  <a:pt x="699" y="1267"/>
                </a:lnTo>
                <a:lnTo>
                  <a:pt x="692" y="1267"/>
                </a:lnTo>
                <a:lnTo>
                  <a:pt x="679" y="1260"/>
                </a:lnTo>
                <a:lnTo>
                  <a:pt x="674" y="1267"/>
                </a:lnTo>
                <a:lnTo>
                  <a:pt x="654" y="1274"/>
                </a:lnTo>
                <a:lnTo>
                  <a:pt x="634" y="1274"/>
                </a:lnTo>
                <a:lnTo>
                  <a:pt x="634" y="1280"/>
                </a:lnTo>
                <a:lnTo>
                  <a:pt x="627" y="1280"/>
                </a:lnTo>
                <a:lnTo>
                  <a:pt x="627" y="1294"/>
                </a:lnTo>
                <a:lnTo>
                  <a:pt x="504" y="1326"/>
                </a:lnTo>
                <a:lnTo>
                  <a:pt x="440" y="1338"/>
                </a:lnTo>
                <a:lnTo>
                  <a:pt x="388" y="1358"/>
                </a:lnTo>
                <a:lnTo>
                  <a:pt x="421" y="1358"/>
                </a:lnTo>
                <a:lnTo>
                  <a:pt x="440" y="1351"/>
                </a:lnTo>
                <a:lnTo>
                  <a:pt x="465" y="1338"/>
                </a:lnTo>
                <a:lnTo>
                  <a:pt x="517" y="1331"/>
                </a:lnTo>
                <a:lnTo>
                  <a:pt x="576" y="1319"/>
                </a:lnTo>
                <a:lnTo>
                  <a:pt x="620" y="1313"/>
                </a:lnTo>
                <a:lnTo>
                  <a:pt x="627" y="1313"/>
                </a:lnTo>
                <a:lnTo>
                  <a:pt x="544" y="1345"/>
                </a:lnTo>
                <a:lnTo>
                  <a:pt x="460" y="1365"/>
                </a:lnTo>
                <a:lnTo>
                  <a:pt x="440" y="1365"/>
                </a:lnTo>
                <a:lnTo>
                  <a:pt x="433" y="1365"/>
                </a:lnTo>
                <a:lnTo>
                  <a:pt x="401" y="1377"/>
                </a:lnTo>
                <a:lnTo>
                  <a:pt x="374" y="1383"/>
                </a:lnTo>
                <a:lnTo>
                  <a:pt x="362" y="1383"/>
                </a:lnTo>
                <a:lnTo>
                  <a:pt x="356" y="1370"/>
                </a:lnTo>
                <a:lnTo>
                  <a:pt x="362" y="1365"/>
                </a:lnTo>
                <a:lnTo>
                  <a:pt x="369" y="1365"/>
                </a:lnTo>
                <a:lnTo>
                  <a:pt x="374" y="1365"/>
                </a:lnTo>
                <a:lnTo>
                  <a:pt x="374" y="1351"/>
                </a:lnTo>
                <a:lnTo>
                  <a:pt x="349" y="1358"/>
                </a:lnTo>
                <a:lnTo>
                  <a:pt x="317" y="1365"/>
                </a:lnTo>
                <a:lnTo>
                  <a:pt x="303" y="1365"/>
                </a:lnTo>
                <a:lnTo>
                  <a:pt x="317" y="1370"/>
                </a:lnTo>
                <a:lnTo>
                  <a:pt x="330" y="1383"/>
                </a:lnTo>
                <a:lnTo>
                  <a:pt x="337" y="1383"/>
                </a:lnTo>
                <a:lnTo>
                  <a:pt x="349" y="1383"/>
                </a:lnTo>
                <a:lnTo>
                  <a:pt x="323" y="1397"/>
                </a:lnTo>
                <a:lnTo>
                  <a:pt x="291" y="1403"/>
                </a:lnTo>
                <a:lnTo>
                  <a:pt x="266" y="1403"/>
                </a:lnTo>
                <a:lnTo>
                  <a:pt x="246" y="1397"/>
                </a:lnTo>
                <a:lnTo>
                  <a:pt x="246" y="1403"/>
                </a:lnTo>
                <a:lnTo>
                  <a:pt x="233" y="1417"/>
                </a:lnTo>
                <a:lnTo>
                  <a:pt x="219" y="1417"/>
                </a:lnTo>
                <a:lnTo>
                  <a:pt x="207" y="1417"/>
                </a:lnTo>
                <a:lnTo>
                  <a:pt x="194" y="1417"/>
                </a:lnTo>
                <a:lnTo>
                  <a:pt x="200" y="1410"/>
                </a:lnTo>
                <a:lnTo>
                  <a:pt x="207" y="1403"/>
                </a:lnTo>
                <a:lnTo>
                  <a:pt x="207" y="1397"/>
                </a:lnTo>
                <a:lnTo>
                  <a:pt x="194" y="1390"/>
                </a:lnTo>
                <a:lnTo>
                  <a:pt x="175" y="1390"/>
                </a:lnTo>
                <a:lnTo>
                  <a:pt x="148" y="1390"/>
                </a:lnTo>
                <a:lnTo>
                  <a:pt x="136" y="1397"/>
                </a:lnTo>
                <a:lnTo>
                  <a:pt x="123" y="1403"/>
                </a:lnTo>
                <a:lnTo>
                  <a:pt x="103" y="1410"/>
                </a:lnTo>
                <a:lnTo>
                  <a:pt x="77" y="1403"/>
                </a:lnTo>
                <a:lnTo>
                  <a:pt x="52" y="1397"/>
                </a:lnTo>
                <a:lnTo>
                  <a:pt x="57" y="1390"/>
                </a:lnTo>
                <a:lnTo>
                  <a:pt x="71" y="1390"/>
                </a:lnTo>
                <a:lnTo>
                  <a:pt x="52" y="1370"/>
                </a:lnTo>
                <a:lnTo>
                  <a:pt x="57" y="1365"/>
                </a:lnTo>
                <a:lnTo>
                  <a:pt x="71" y="1365"/>
                </a:lnTo>
                <a:lnTo>
                  <a:pt x="71" y="1358"/>
                </a:lnTo>
                <a:lnTo>
                  <a:pt x="71" y="1351"/>
                </a:lnTo>
                <a:lnTo>
                  <a:pt x="77" y="1351"/>
                </a:lnTo>
                <a:lnTo>
                  <a:pt x="91" y="1345"/>
                </a:lnTo>
                <a:lnTo>
                  <a:pt x="96" y="1331"/>
                </a:lnTo>
                <a:lnTo>
                  <a:pt x="13" y="1345"/>
                </a:lnTo>
                <a:lnTo>
                  <a:pt x="10" y="1345"/>
                </a:lnTo>
                <a:lnTo>
                  <a:pt x="10" y="1521"/>
                </a:lnTo>
                <a:lnTo>
                  <a:pt x="20" y="1520"/>
                </a:lnTo>
                <a:lnTo>
                  <a:pt x="148" y="1488"/>
                </a:lnTo>
                <a:lnTo>
                  <a:pt x="239" y="1513"/>
                </a:lnTo>
                <a:lnTo>
                  <a:pt x="266" y="1506"/>
                </a:lnTo>
                <a:lnTo>
                  <a:pt x="298" y="1506"/>
                </a:lnTo>
                <a:lnTo>
                  <a:pt x="323" y="1506"/>
                </a:lnTo>
                <a:lnTo>
                  <a:pt x="337" y="1506"/>
                </a:lnTo>
                <a:lnTo>
                  <a:pt x="342" y="1500"/>
                </a:lnTo>
                <a:lnTo>
                  <a:pt x="246" y="1474"/>
                </a:lnTo>
                <a:lnTo>
                  <a:pt x="349" y="1454"/>
                </a:lnTo>
                <a:lnTo>
                  <a:pt x="460" y="1429"/>
                </a:lnTo>
                <a:lnTo>
                  <a:pt x="460" y="1417"/>
                </a:lnTo>
                <a:lnTo>
                  <a:pt x="433" y="1429"/>
                </a:lnTo>
                <a:lnTo>
                  <a:pt x="426" y="1422"/>
                </a:lnTo>
                <a:lnTo>
                  <a:pt x="421" y="1417"/>
                </a:lnTo>
                <a:lnTo>
                  <a:pt x="401" y="1422"/>
                </a:lnTo>
                <a:lnTo>
                  <a:pt x="388" y="1422"/>
                </a:lnTo>
                <a:lnTo>
                  <a:pt x="388" y="1429"/>
                </a:lnTo>
                <a:lnTo>
                  <a:pt x="381" y="1435"/>
                </a:lnTo>
                <a:lnTo>
                  <a:pt x="369" y="1442"/>
                </a:lnTo>
                <a:lnTo>
                  <a:pt x="362" y="1442"/>
                </a:lnTo>
                <a:lnTo>
                  <a:pt x="349" y="1429"/>
                </a:lnTo>
                <a:lnTo>
                  <a:pt x="337" y="1442"/>
                </a:lnTo>
                <a:lnTo>
                  <a:pt x="323" y="1449"/>
                </a:lnTo>
                <a:lnTo>
                  <a:pt x="317" y="1442"/>
                </a:lnTo>
                <a:lnTo>
                  <a:pt x="330" y="1429"/>
                </a:lnTo>
                <a:lnTo>
                  <a:pt x="310" y="1429"/>
                </a:lnTo>
                <a:lnTo>
                  <a:pt x="291" y="1429"/>
                </a:lnTo>
                <a:lnTo>
                  <a:pt x="246" y="1442"/>
                </a:lnTo>
                <a:lnTo>
                  <a:pt x="252" y="1449"/>
                </a:lnTo>
                <a:lnTo>
                  <a:pt x="259" y="1442"/>
                </a:lnTo>
                <a:lnTo>
                  <a:pt x="266" y="1442"/>
                </a:lnTo>
                <a:lnTo>
                  <a:pt x="271" y="1449"/>
                </a:lnTo>
                <a:lnTo>
                  <a:pt x="278" y="1461"/>
                </a:lnTo>
                <a:lnTo>
                  <a:pt x="266" y="1461"/>
                </a:lnTo>
                <a:lnTo>
                  <a:pt x="252" y="1461"/>
                </a:lnTo>
                <a:lnTo>
                  <a:pt x="239" y="1461"/>
                </a:lnTo>
                <a:lnTo>
                  <a:pt x="226" y="1449"/>
                </a:lnTo>
                <a:lnTo>
                  <a:pt x="219" y="1435"/>
                </a:lnTo>
                <a:lnTo>
                  <a:pt x="219" y="1429"/>
                </a:lnTo>
                <a:lnTo>
                  <a:pt x="219" y="1422"/>
                </a:lnTo>
                <a:lnTo>
                  <a:pt x="440" y="1377"/>
                </a:lnTo>
                <a:lnTo>
                  <a:pt x="654" y="1331"/>
                </a:lnTo>
                <a:lnTo>
                  <a:pt x="660" y="1331"/>
                </a:lnTo>
                <a:lnTo>
                  <a:pt x="667" y="1326"/>
                </a:lnTo>
                <a:lnTo>
                  <a:pt x="679" y="1326"/>
                </a:lnTo>
                <a:lnTo>
                  <a:pt x="699" y="1331"/>
                </a:lnTo>
                <a:lnTo>
                  <a:pt x="718" y="1331"/>
                </a:lnTo>
                <a:lnTo>
                  <a:pt x="706" y="1345"/>
                </a:lnTo>
                <a:lnTo>
                  <a:pt x="699" y="1351"/>
                </a:lnTo>
                <a:lnTo>
                  <a:pt x="692" y="1365"/>
                </a:lnTo>
                <a:lnTo>
                  <a:pt x="692" y="1370"/>
                </a:lnTo>
                <a:lnTo>
                  <a:pt x="679" y="1365"/>
                </a:lnTo>
                <a:lnTo>
                  <a:pt x="674" y="1365"/>
                </a:lnTo>
                <a:lnTo>
                  <a:pt x="654" y="1377"/>
                </a:lnTo>
                <a:lnTo>
                  <a:pt x="647" y="1383"/>
                </a:lnTo>
                <a:lnTo>
                  <a:pt x="634" y="1383"/>
                </a:lnTo>
                <a:lnTo>
                  <a:pt x="627" y="1377"/>
                </a:lnTo>
                <a:lnTo>
                  <a:pt x="620" y="1365"/>
                </a:lnTo>
                <a:lnTo>
                  <a:pt x="627" y="1365"/>
                </a:lnTo>
                <a:lnTo>
                  <a:pt x="654" y="1358"/>
                </a:lnTo>
                <a:lnTo>
                  <a:pt x="667" y="1351"/>
                </a:lnTo>
                <a:lnTo>
                  <a:pt x="537" y="1377"/>
                </a:lnTo>
                <a:lnTo>
                  <a:pt x="537" y="1383"/>
                </a:lnTo>
                <a:lnTo>
                  <a:pt x="549" y="1383"/>
                </a:lnTo>
                <a:lnTo>
                  <a:pt x="563" y="1383"/>
                </a:lnTo>
                <a:lnTo>
                  <a:pt x="563" y="1390"/>
                </a:lnTo>
                <a:lnTo>
                  <a:pt x="556" y="1397"/>
                </a:lnTo>
                <a:lnTo>
                  <a:pt x="537" y="1403"/>
                </a:lnTo>
                <a:lnTo>
                  <a:pt x="524" y="1410"/>
                </a:lnTo>
                <a:lnTo>
                  <a:pt x="517" y="1414"/>
                </a:lnTo>
                <a:lnTo>
                  <a:pt x="583" y="1403"/>
                </a:lnTo>
                <a:lnTo>
                  <a:pt x="647" y="1390"/>
                </a:lnTo>
                <a:lnTo>
                  <a:pt x="667" y="1383"/>
                </a:lnTo>
                <a:lnTo>
                  <a:pt x="679" y="1383"/>
                </a:lnTo>
                <a:lnTo>
                  <a:pt x="686" y="1383"/>
                </a:lnTo>
                <a:lnTo>
                  <a:pt x="667" y="1403"/>
                </a:lnTo>
                <a:lnTo>
                  <a:pt x="647" y="1422"/>
                </a:lnTo>
                <a:lnTo>
                  <a:pt x="620" y="1442"/>
                </a:lnTo>
                <a:lnTo>
                  <a:pt x="620" y="1449"/>
                </a:lnTo>
                <a:lnTo>
                  <a:pt x="615" y="1461"/>
                </a:lnTo>
                <a:lnTo>
                  <a:pt x="602" y="1449"/>
                </a:lnTo>
                <a:lnTo>
                  <a:pt x="583" y="1454"/>
                </a:lnTo>
                <a:lnTo>
                  <a:pt x="569" y="1454"/>
                </a:lnTo>
                <a:lnTo>
                  <a:pt x="556" y="1461"/>
                </a:lnTo>
                <a:lnTo>
                  <a:pt x="549" y="1461"/>
                </a:lnTo>
                <a:lnTo>
                  <a:pt x="549" y="1474"/>
                </a:lnTo>
                <a:lnTo>
                  <a:pt x="549" y="1488"/>
                </a:lnTo>
                <a:lnTo>
                  <a:pt x="563" y="1493"/>
                </a:lnTo>
                <a:lnTo>
                  <a:pt x="549" y="1506"/>
                </a:lnTo>
                <a:lnTo>
                  <a:pt x="544" y="1506"/>
                </a:lnTo>
                <a:lnTo>
                  <a:pt x="537" y="1506"/>
                </a:lnTo>
                <a:lnTo>
                  <a:pt x="537" y="1493"/>
                </a:lnTo>
                <a:lnTo>
                  <a:pt x="531" y="1488"/>
                </a:lnTo>
                <a:lnTo>
                  <a:pt x="517" y="1481"/>
                </a:lnTo>
                <a:lnTo>
                  <a:pt x="504" y="1474"/>
                </a:lnTo>
                <a:lnTo>
                  <a:pt x="504" y="1500"/>
                </a:lnTo>
                <a:lnTo>
                  <a:pt x="497" y="1500"/>
                </a:lnTo>
                <a:lnTo>
                  <a:pt x="492" y="1506"/>
                </a:lnTo>
                <a:lnTo>
                  <a:pt x="472" y="1513"/>
                </a:lnTo>
                <a:lnTo>
                  <a:pt x="479" y="1526"/>
                </a:lnTo>
                <a:lnTo>
                  <a:pt x="465" y="1540"/>
                </a:lnTo>
                <a:lnTo>
                  <a:pt x="453" y="1540"/>
                </a:lnTo>
                <a:lnTo>
                  <a:pt x="433" y="1545"/>
                </a:lnTo>
                <a:lnTo>
                  <a:pt x="421" y="1552"/>
                </a:lnTo>
                <a:lnTo>
                  <a:pt x="408" y="1513"/>
                </a:lnTo>
                <a:lnTo>
                  <a:pt x="374" y="1533"/>
                </a:lnTo>
                <a:lnTo>
                  <a:pt x="369" y="1526"/>
                </a:lnTo>
                <a:lnTo>
                  <a:pt x="356" y="1526"/>
                </a:lnTo>
                <a:lnTo>
                  <a:pt x="337" y="1526"/>
                </a:lnTo>
                <a:lnTo>
                  <a:pt x="317" y="1540"/>
                </a:lnTo>
                <a:lnTo>
                  <a:pt x="310" y="1540"/>
                </a:lnTo>
                <a:lnTo>
                  <a:pt x="298" y="1540"/>
                </a:lnTo>
                <a:lnTo>
                  <a:pt x="323" y="1552"/>
                </a:lnTo>
                <a:lnTo>
                  <a:pt x="317" y="1565"/>
                </a:lnTo>
                <a:lnTo>
                  <a:pt x="317" y="1577"/>
                </a:lnTo>
                <a:lnTo>
                  <a:pt x="310" y="1577"/>
                </a:lnTo>
                <a:lnTo>
                  <a:pt x="303" y="1572"/>
                </a:lnTo>
                <a:lnTo>
                  <a:pt x="298" y="1565"/>
                </a:lnTo>
                <a:lnTo>
                  <a:pt x="303" y="1565"/>
                </a:lnTo>
                <a:lnTo>
                  <a:pt x="303" y="1558"/>
                </a:lnTo>
                <a:lnTo>
                  <a:pt x="291" y="1558"/>
                </a:lnTo>
                <a:lnTo>
                  <a:pt x="271" y="1565"/>
                </a:lnTo>
                <a:lnTo>
                  <a:pt x="259" y="1558"/>
                </a:lnTo>
                <a:lnTo>
                  <a:pt x="266" y="1565"/>
                </a:lnTo>
                <a:lnTo>
                  <a:pt x="233" y="1577"/>
                </a:lnTo>
                <a:lnTo>
                  <a:pt x="246" y="1577"/>
                </a:lnTo>
                <a:lnTo>
                  <a:pt x="252" y="1577"/>
                </a:lnTo>
                <a:lnTo>
                  <a:pt x="266" y="1577"/>
                </a:lnTo>
                <a:lnTo>
                  <a:pt x="278" y="1591"/>
                </a:lnTo>
                <a:lnTo>
                  <a:pt x="266" y="1597"/>
                </a:lnTo>
                <a:lnTo>
                  <a:pt x="246" y="1591"/>
                </a:lnTo>
                <a:lnTo>
                  <a:pt x="246" y="1604"/>
                </a:lnTo>
                <a:lnTo>
                  <a:pt x="252" y="1609"/>
                </a:lnTo>
                <a:lnTo>
                  <a:pt x="266" y="1604"/>
                </a:lnTo>
                <a:lnTo>
                  <a:pt x="278" y="1604"/>
                </a:lnTo>
                <a:lnTo>
                  <a:pt x="285" y="1597"/>
                </a:lnTo>
                <a:lnTo>
                  <a:pt x="291" y="1604"/>
                </a:lnTo>
                <a:lnTo>
                  <a:pt x="291" y="1616"/>
                </a:lnTo>
                <a:lnTo>
                  <a:pt x="266" y="1623"/>
                </a:lnTo>
                <a:lnTo>
                  <a:pt x="259" y="1623"/>
                </a:lnTo>
                <a:lnTo>
                  <a:pt x="252" y="1616"/>
                </a:lnTo>
                <a:lnTo>
                  <a:pt x="246" y="1623"/>
                </a:lnTo>
                <a:lnTo>
                  <a:pt x="233" y="1636"/>
                </a:lnTo>
                <a:lnTo>
                  <a:pt x="219" y="1643"/>
                </a:lnTo>
                <a:lnTo>
                  <a:pt x="207" y="1636"/>
                </a:lnTo>
                <a:lnTo>
                  <a:pt x="200" y="1636"/>
                </a:lnTo>
                <a:lnTo>
                  <a:pt x="207" y="1643"/>
                </a:lnTo>
                <a:lnTo>
                  <a:pt x="200" y="1648"/>
                </a:lnTo>
                <a:lnTo>
                  <a:pt x="194" y="1648"/>
                </a:lnTo>
                <a:lnTo>
                  <a:pt x="175" y="1655"/>
                </a:lnTo>
                <a:lnTo>
                  <a:pt x="175" y="1648"/>
                </a:lnTo>
                <a:lnTo>
                  <a:pt x="162" y="1655"/>
                </a:lnTo>
                <a:lnTo>
                  <a:pt x="162" y="1648"/>
                </a:lnTo>
                <a:lnTo>
                  <a:pt x="162" y="1636"/>
                </a:lnTo>
                <a:lnTo>
                  <a:pt x="175" y="1636"/>
                </a:lnTo>
                <a:lnTo>
                  <a:pt x="187" y="1629"/>
                </a:lnTo>
                <a:lnTo>
                  <a:pt x="219" y="1616"/>
                </a:lnTo>
                <a:lnTo>
                  <a:pt x="226" y="1604"/>
                </a:lnTo>
                <a:lnTo>
                  <a:pt x="219" y="1604"/>
                </a:lnTo>
                <a:lnTo>
                  <a:pt x="200" y="1604"/>
                </a:lnTo>
                <a:lnTo>
                  <a:pt x="187" y="1604"/>
                </a:lnTo>
                <a:lnTo>
                  <a:pt x="180" y="1609"/>
                </a:lnTo>
                <a:lnTo>
                  <a:pt x="175" y="1616"/>
                </a:lnTo>
                <a:lnTo>
                  <a:pt x="168" y="1609"/>
                </a:lnTo>
                <a:lnTo>
                  <a:pt x="168" y="1604"/>
                </a:lnTo>
                <a:lnTo>
                  <a:pt x="175" y="1597"/>
                </a:lnTo>
                <a:lnTo>
                  <a:pt x="180" y="1597"/>
                </a:lnTo>
                <a:lnTo>
                  <a:pt x="194" y="1591"/>
                </a:lnTo>
                <a:lnTo>
                  <a:pt x="200" y="1591"/>
                </a:lnTo>
                <a:lnTo>
                  <a:pt x="207" y="1584"/>
                </a:lnTo>
                <a:lnTo>
                  <a:pt x="187" y="1577"/>
                </a:lnTo>
                <a:lnTo>
                  <a:pt x="194" y="1572"/>
                </a:lnTo>
                <a:lnTo>
                  <a:pt x="207" y="1565"/>
                </a:lnTo>
                <a:lnTo>
                  <a:pt x="219" y="1558"/>
                </a:lnTo>
                <a:lnTo>
                  <a:pt x="233" y="1552"/>
                </a:lnTo>
                <a:lnTo>
                  <a:pt x="219" y="1552"/>
                </a:lnTo>
                <a:lnTo>
                  <a:pt x="214" y="1558"/>
                </a:lnTo>
                <a:lnTo>
                  <a:pt x="200" y="1558"/>
                </a:lnTo>
                <a:lnTo>
                  <a:pt x="180" y="1565"/>
                </a:lnTo>
                <a:lnTo>
                  <a:pt x="175" y="1572"/>
                </a:lnTo>
                <a:lnTo>
                  <a:pt x="168" y="1572"/>
                </a:lnTo>
                <a:lnTo>
                  <a:pt x="155" y="1572"/>
                </a:lnTo>
                <a:lnTo>
                  <a:pt x="148" y="1572"/>
                </a:lnTo>
                <a:lnTo>
                  <a:pt x="143" y="1572"/>
                </a:lnTo>
                <a:lnTo>
                  <a:pt x="136" y="1577"/>
                </a:lnTo>
                <a:lnTo>
                  <a:pt x="148" y="1577"/>
                </a:lnTo>
                <a:lnTo>
                  <a:pt x="148" y="1584"/>
                </a:lnTo>
                <a:lnTo>
                  <a:pt x="148" y="1591"/>
                </a:lnTo>
                <a:lnTo>
                  <a:pt x="116" y="1604"/>
                </a:lnTo>
                <a:lnTo>
                  <a:pt x="103" y="1604"/>
                </a:lnTo>
                <a:lnTo>
                  <a:pt x="96" y="1604"/>
                </a:lnTo>
                <a:lnTo>
                  <a:pt x="91" y="1597"/>
                </a:lnTo>
                <a:lnTo>
                  <a:pt x="123" y="1572"/>
                </a:lnTo>
                <a:lnTo>
                  <a:pt x="110" y="1572"/>
                </a:lnTo>
                <a:lnTo>
                  <a:pt x="10" y="1595"/>
                </a:lnTo>
                <a:lnTo>
                  <a:pt x="10" y="1611"/>
                </a:lnTo>
                <a:lnTo>
                  <a:pt x="10" y="1704"/>
                </a:lnTo>
                <a:lnTo>
                  <a:pt x="57" y="1695"/>
                </a:lnTo>
                <a:lnTo>
                  <a:pt x="123" y="1681"/>
                </a:lnTo>
                <a:lnTo>
                  <a:pt x="187" y="1668"/>
                </a:lnTo>
                <a:lnTo>
                  <a:pt x="214" y="1668"/>
                </a:lnTo>
                <a:lnTo>
                  <a:pt x="246" y="1668"/>
                </a:lnTo>
                <a:lnTo>
                  <a:pt x="246" y="1675"/>
                </a:lnTo>
                <a:lnTo>
                  <a:pt x="266" y="1681"/>
                </a:lnTo>
                <a:lnTo>
                  <a:pt x="271" y="1675"/>
                </a:lnTo>
                <a:lnTo>
                  <a:pt x="291" y="1675"/>
                </a:lnTo>
                <a:lnTo>
                  <a:pt x="298" y="1668"/>
                </a:lnTo>
                <a:lnTo>
                  <a:pt x="303" y="1668"/>
                </a:lnTo>
                <a:lnTo>
                  <a:pt x="303" y="1655"/>
                </a:lnTo>
                <a:lnTo>
                  <a:pt x="291" y="1655"/>
                </a:lnTo>
                <a:lnTo>
                  <a:pt x="291" y="1648"/>
                </a:lnTo>
                <a:lnTo>
                  <a:pt x="303" y="1643"/>
                </a:lnTo>
                <a:lnTo>
                  <a:pt x="317" y="1643"/>
                </a:lnTo>
                <a:lnTo>
                  <a:pt x="317" y="1648"/>
                </a:lnTo>
                <a:lnTo>
                  <a:pt x="317" y="1662"/>
                </a:lnTo>
                <a:lnTo>
                  <a:pt x="323" y="1668"/>
                </a:lnTo>
                <a:lnTo>
                  <a:pt x="349" y="1648"/>
                </a:lnTo>
                <a:lnTo>
                  <a:pt x="342" y="1648"/>
                </a:lnTo>
                <a:lnTo>
                  <a:pt x="337" y="1643"/>
                </a:lnTo>
                <a:lnTo>
                  <a:pt x="362" y="1629"/>
                </a:lnTo>
                <a:lnTo>
                  <a:pt x="369" y="1636"/>
                </a:lnTo>
                <a:lnTo>
                  <a:pt x="374" y="1636"/>
                </a:lnTo>
                <a:lnTo>
                  <a:pt x="388" y="1643"/>
                </a:lnTo>
                <a:lnTo>
                  <a:pt x="394" y="1648"/>
                </a:lnTo>
                <a:lnTo>
                  <a:pt x="433" y="1629"/>
                </a:lnTo>
                <a:lnTo>
                  <a:pt x="472" y="1616"/>
                </a:lnTo>
                <a:lnTo>
                  <a:pt x="563" y="1597"/>
                </a:lnTo>
                <a:lnTo>
                  <a:pt x="569" y="1591"/>
                </a:lnTo>
                <a:lnTo>
                  <a:pt x="576" y="1591"/>
                </a:lnTo>
                <a:lnTo>
                  <a:pt x="583" y="1591"/>
                </a:lnTo>
                <a:lnTo>
                  <a:pt x="602" y="1597"/>
                </a:lnTo>
                <a:lnTo>
                  <a:pt x="602" y="1591"/>
                </a:lnTo>
                <a:lnTo>
                  <a:pt x="608" y="1591"/>
                </a:lnTo>
                <a:lnTo>
                  <a:pt x="615" y="1591"/>
                </a:lnTo>
                <a:lnTo>
                  <a:pt x="620" y="1584"/>
                </a:lnTo>
                <a:lnTo>
                  <a:pt x="627" y="1572"/>
                </a:lnTo>
                <a:lnTo>
                  <a:pt x="634" y="1572"/>
                </a:lnTo>
                <a:lnTo>
                  <a:pt x="647" y="1572"/>
                </a:lnTo>
                <a:lnTo>
                  <a:pt x="647" y="1577"/>
                </a:lnTo>
                <a:lnTo>
                  <a:pt x="654" y="1584"/>
                </a:lnTo>
                <a:lnTo>
                  <a:pt x="660" y="1591"/>
                </a:lnTo>
                <a:lnTo>
                  <a:pt x="667" y="1584"/>
                </a:lnTo>
                <a:lnTo>
                  <a:pt x="679" y="1572"/>
                </a:lnTo>
                <a:lnTo>
                  <a:pt x="679" y="1577"/>
                </a:lnTo>
                <a:lnTo>
                  <a:pt x="679" y="1584"/>
                </a:lnTo>
                <a:lnTo>
                  <a:pt x="718" y="1577"/>
                </a:lnTo>
                <a:lnTo>
                  <a:pt x="718" y="1572"/>
                </a:lnTo>
                <a:lnTo>
                  <a:pt x="711" y="1572"/>
                </a:lnTo>
                <a:lnTo>
                  <a:pt x="706" y="1572"/>
                </a:lnTo>
                <a:lnTo>
                  <a:pt x="706" y="1558"/>
                </a:lnTo>
                <a:lnTo>
                  <a:pt x="743" y="1545"/>
                </a:lnTo>
                <a:lnTo>
                  <a:pt x="783" y="1540"/>
                </a:lnTo>
                <a:lnTo>
                  <a:pt x="802" y="1533"/>
                </a:lnTo>
                <a:lnTo>
                  <a:pt x="822" y="1533"/>
                </a:lnTo>
                <a:lnTo>
                  <a:pt x="834" y="1533"/>
                </a:lnTo>
                <a:lnTo>
                  <a:pt x="848" y="1540"/>
                </a:lnTo>
                <a:lnTo>
                  <a:pt x="841" y="1526"/>
                </a:lnTo>
                <a:lnTo>
                  <a:pt x="854" y="1526"/>
                </a:lnTo>
                <a:lnTo>
                  <a:pt x="866" y="1520"/>
                </a:lnTo>
                <a:lnTo>
                  <a:pt x="900" y="1506"/>
                </a:lnTo>
                <a:lnTo>
                  <a:pt x="925" y="1493"/>
                </a:lnTo>
                <a:lnTo>
                  <a:pt x="938" y="1488"/>
                </a:lnTo>
                <a:lnTo>
                  <a:pt x="952" y="1493"/>
                </a:lnTo>
                <a:lnTo>
                  <a:pt x="957" y="1488"/>
                </a:lnTo>
                <a:lnTo>
                  <a:pt x="1003" y="1488"/>
                </a:lnTo>
                <a:lnTo>
                  <a:pt x="1003" y="1481"/>
                </a:lnTo>
                <a:lnTo>
                  <a:pt x="1023" y="1474"/>
                </a:lnTo>
                <a:lnTo>
                  <a:pt x="1042" y="1474"/>
                </a:lnTo>
                <a:lnTo>
                  <a:pt x="1048" y="1474"/>
                </a:lnTo>
                <a:lnTo>
                  <a:pt x="1061" y="1474"/>
                </a:lnTo>
                <a:lnTo>
                  <a:pt x="1061" y="1488"/>
                </a:lnTo>
                <a:lnTo>
                  <a:pt x="1068" y="1481"/>
                </a:lnTo>
                <a:lnTo>
                  <a:pt x="1075" y="1474"/>
                </a:lnTo>
                <a:lnTo>
                  <a:pt x="1087" y="1474"/>
                </a:lnTo>
                <a:lnTo>
                  <a:pt x="1094" y="1474"/>
                </a:lnTo>
                <a:lnTo>
                  <a:pt x="1100" y="1488"/>
                </a:lnTo>
                <a:lnTo>
                  <a:pt x="1100" y="1481"/>
                </a:lnTo>
                <a:lnTo>
                  <a:pt x="1107" y="1474"/>
                </a:lnTo>
                <a:lnTo>
                  <a:pt x="1112" y="1488"/>
                </a:lnTo>
                <a:lnTo>
                  <a:pt x="1126" y="1493"/>
                </a:lnTo>
                <a:lnTo>
                  <a:pt x="1139" y="1493"/>
                </a:lnTo>
                <a:lnTo>
                  <a:pt x="1151" y="1488"/>
                </a:lnTo>
                <a:lnTo>
                  <a:pt x="1184" y="1481"/>
                </a:lnTo>
                <a:lnTo>
                  <a:pt x="1217" y="1474"/>
                </a:lnTo>
                <a:lnTo>
                  <a:pt x="1223" y="1474"/>
                </a:lnTo>
                <a:lnTo>
                  <a:pt x="1223" y="1481"/>
                </a:lnTo>
                <a:lnTo>
                  <a:pt x="1249" y="1468"/>
                </a:lnTo>
                <a:lnTo>
                  <a:pt x="1269" y="1468"/>
                </a:lnTo>
                <a:lnTo>
                  <a:pt x="1281" y="1474"/>
                </a:lnTo>
                <a:lnTo>
                  <a:pt x="1294" y="1481"/>
                </a:lnTo>
                <a:lnTo>
                  <a:pt x="1307" y="1488"/>
                </a:lnTo>
                <a:lnTo>
                  <a:pt x="1301" y="1493"/>
                </a:lnTo>
                <a:lnTo>
                  <a:pt x="1288" y="1493"/>
                </a:lnTo>
                <a:lnTo>
                  <a:pt x="1281" y="1500"/>
                </a:lnTo>
                <a:lnTo>
                  <a:pt x="1269" y="1506"/>
                </a:lnTo>
                <a:lnTo>
                  <a:pt x="1249" y="1513"/>
                </a:lnTo>
                <a:lnTo>
                  <a:pt x="1223" y="1520"/>
                </a:lnTo>
                <a:lnTo>
                  <a:pt x="1203" y="1526"/>
                </a:lnTo>
                <a:lnTo>
                  <a:pt x="1198" y="1513"/>
                </a:lnTo>
                <a:lnTo>
                  <a:pt x="1191" y="1520"/>
                </a:lnTo>
                <a:lnTo>
                  <a:pt x="1184" y="1526"/>
                </a:lnTo>
                <a:lnTo>
                  <a:pt x="1178" y="1526"/>
                </a:lnTo>
                <a:lnTo>
                  <a:pt x="1165" y="1533"/>
                </a:lnTo>
                <a:lnTo>
                  <a:pt x="1146" y="1540"/>
                </a:lnTo>
                <a:lnTo>
                  <a:pt x="1139" y="1526"/>
                </a:lnTo>
                <a:lnTo>
                  <a:pt x="1139" y="1540"/>
                </a:lnTo>
                <a:lnTo>
                  <a:pt x="1132" y="1540"/>
                </a:lnTo>
                <a:lnTo>
                  <a:pt x="1126" y="1540"/>
                </a:lnTo>
                <a:lnTo>
                  <a:pt x="1112" y="1540"/>
                </a:lnTo>
                <a:lnTo>
                  <a:pt x="1107" y="1540"/>
                </a:lnTo>
                <a:lnTo>
                  <a:pt x="1107" y="1533"/>
                </a:lnTo>
                <a:lnTo>
                  <a:pt x="1094" y="1526"/>
                </a:lnTo>
                <a:lnTo>
                  <a:pt x="1087" y="1520"/>
                </a:lnTo>
                <a:lnTo>
                  <a:pt x="1087" y="1513"/>
                </a:lnTo>
                <a:lnTo>
                  <a:pt x="1087" y="1506"/>
                </a:lnTo>
                <a:lnTo>
                  <a:pt x="1075" y="1526"/>
                </a:lnTo>
                <a:lnTo>
                  <a:pt x="1061" y="1506"/>
                </a:lnTo>
                <a:lnTo>
                  <a:pt x="1061" y="1513"/>
                </a:lnTo>
                <a:lnTo>
                  <a:pt x="1009" y="1526"/>
                </a:lnTo>
                <a:lnTo>
                  <a:pt x="964" y="1545"/>
                </a:lnTo>
                <a:lnTo>
                  <a:pt x="925" y="1565"/>
                </a:lnTo>
                <a:lnTo>
                  <a:pt x="873" y="1572"/>
                </a:lnTo>
                <a:lnTo>
                  <a:pt x="866" y="1558"/>
                </a:lnTo>
                <a:lnTo>
                  <a:pt x="861" y="1572"/>
                </a:lnTo>
                <a:lnTo>
                  <a:pt x="854" y="1577"/>
                </a:lnTo>
                <a:lnTo>
                  <a:pt x="841" y="1558"/>
                </a:lnTo>
                <a:lnTo>
                  <a:pt x="848" y="1572"/>
                </a:lnTo>
                <a:lnTo>
                  <a:pt x="841" y="1572"/>
                </a:lnTo>
                <a:lnTo>
                  <a:pt x="829" y="1572"/>
                </a:lnTo>
                <a:lnTo>
                  <a:pt x="809" y="1572"/>
                </a:lnTo>
                <a:lnTo>
                  <a:pt x="802" y="1577"/>
                </a:lnTo>
                <a:lnTo>
                  <a:pt x="797" y="1584"/>
                </a:lnTo>
                <a:lnTo>
                  <a:pt x="802" y="1584"/>
                </a:lnTo>
                <a:lnTo>
                  <a:pt x="809" y="1591"/>
                </a:lnTo>
                <a:lnTo>
                  <a:pt x="802" y="1591"/>
                </a:lnTo>
                <a:lnTo>
                  <a:pt x="797" y="1591"/>
                </a:lnTo>
                <a:lnTo>
                  <a:pt x="790" y="1591"/>
                </a:lnTo>
                <a:lnTo>
                  <a:pt x="777" y="1591"/>
                </a:lnTo>
                <a:lnTo>
                  <a:pt x="750" y="1591"/>
                </a:lnTo>
                <a:lnTo>
                  <a:pt x="731" y="1597"/>
                </a:lnTo>
                <a:lnTo>
                  <a:pt x="718" y="1597"/>
                </a:lnTo>
                <a:lnTo>
                  <a:pt x="718" y="1591"/>
                </a:lnTo>
                <a:lnTo>
                  <a:pt x="711" y="1597"/>
                </a:lnTo>
                <a:lnTo>
                  <a:pt x="718" y="1604"/>
                </a:lnTo>
                <a:lnTo>
                  <a:pt x="692" y="1604"/>
                </a:lnTo>
                <a:lnTo>
                  <a:pt x="679" y="1604"/>
                </a:lnTo>
                <a:lnTo>
                  <a:pt x="692" y="1609"/>
                </a:lnTo>
                <a:lnTo>
                  <a:pt x="706" y="1616"/>
                </a:lnTo>
                <a:lnTo>
                  <a:pt x="725" y="1623"/>
                </a:lnTo>
                <a:lnTo>
                  <a:pt x="544" y="1675"/>
                </a:lnTo>
                <a:lnTo>
                  <a:pt x="531" y="1681"/>
                </a:lnTo>
                <a:lnTo>
                  <a:pt x="517" y="1688"/>
                </a:lnTo>
                <a:lnTo>
                  <a:pt x="511" y="1681"/>
                </a:lnTo>
                <a:lnTo>
                  <a:pt x="524" y="1668"/>
                </a:lnTo>
                <a:lnTo>
                  <a:pt x="511" y="1668"/>
                </a:lnTo>
                <a:lnTo>
                  <a:pt x="497" y="1662"/>
                </a:lnTo>
                <a:lnTo>
                  <a:pt x="492" y="1662"/>
                </a:lnTo>
                <a:lnTo>
                  <a:pt x="479" y="1668"/>
                </a:lnTo>
                <a:lnTo>
                  <a:pt x="504" y="1681"/>
                </a:lnTo>
                <a:lnTo>
                  <a:pt x="492" y="1695"/>
                </a:lnTo>
                <a:lnTo>
                  <a:pt x="492" y="1700"/>
                </a:lnTo>
                <a:lnTo>
                  <a:pt x="497" y="1700"/>
                </a:lnTo>
                <a:lnTo>
                  <a:pt x="511" y="1700"/>
                </a:lnTo>
                <a:lnTo>
                  <a:pt x="531" y="1695"/>
                </a:lnTo>
                <a:lnTo>
                  <a:pt x="549" y="1681"/>
                </a:lnTo>
                <a:lnTo>
                  <a:pt x="563" y="1688"/>
                </a:lnTo>
                <a:lnTo>
                  <a:pt x="569" y="1695"/>
                </a:lnTo>
                <a:lnTo>
                  <a:pt x="563" y="1695"/>
                </a:lnTo>
                <a:lnTo>
                  <a:pt x="549" y="1700"/>
                </a:lnTo>
                <a:lnTo>
                  <a:pt x="537" y="1720"/>
                </a:lnTo>
                <a:lnTo>
                  <a:pt x="544" y="1720"/>
                </a:lnTo>
                <a:lnTo>
                  <a:pt x="549" y="1714"/>
                </a:lnTo>
                <a:lnTo>
                  <a:pt x="576" y="1707"/>
                </a:lnTo>
                <a:lnTo>
                  <a:pt x="583" y="1714"/>
                </a:lnTo>
                <a:lnTo>
                  <a:pt x="583" y="1707"/>
                </a:lnTo>
                <a:lnTo>
                  <a:pt x="602" y="1700"/>
                </a:lnTo>
                <a:lnTo>
                  <a:pt x="608" y="1707"/>
                </a:lnTo>
                <a:lnTo>
                  <a:pt x="602" y="1714"/>
                </a:lnTo>
                <a:lnTo>
                  <a:pt x="602" y="1720"/>
                </a:lnTo>
                <a:lnTo>
                  <a:pt x="608" y="1720"/>
                </a:lnTo>
                <a:lnTo>
                  <a:pt x="620" y="1720"/>
                </a:lnTo>
                <a:lnTo>
                  <a:pt x="654" y="1707"/>
                </a:lnTo>
                <a:lnTo>
                  <a:pt x="679" y="1700"/>
                </a:lnTo>
                <a:lnTo>
                  <a:pt x="692" y="1700"/>
                </a:lnTo>
                <a:lnTo>
                  <a:pt x="706" y="1714"/>
                </a:lnTo>
                <a:lnTo>
                  <a:pt x="674" y="1727"/>
                </a:lnTo>
                <a:lnTo>
                  <a:pt x="647" y="1739"/>
                </a:lnTo>
                <a:lnTo>
                  <a:pt x="608" y="1752"/>
                </a:lnTo>
                <a:lnTo>
                  <a:pt x="583" y="1771"/>
                </a:lnTo>
                <a:lnTo>
                  <a:pt x="595" y="1771"/>
                </a:lnTo>
                <a:lnTo>
                  <a:pt x="608" y="1771"/>
                </a:lnTo>
                <a:lnTo>
                  <a:pt x="627" y="1752"/>
                </a:lnTo>
                <a:lnTo>
                  <a:pt x="640" y="1752"/>
                </a:lnTo>
                <a:lnTo>
                  <a:pt x="647" y="1759"/>
                </a:lnTo>
                <a:lnTo>
                  <a:pt x="647" y="1766"/>
                </a:lnTo>
                <a:lnTo>
                  <a:pt x="640" y="1766"/>
                </a:lnTo>
                <a:lnTo>
                  <a:pt x="627" y="1766"/>
                </a:lnTo>
                <a:lnTo>
                  <a:pt x="627" y="1778"/>
                </a:lnTo>
                <a:lnTo>
                  <a:pt x="647" y="1778"/>
                </a:lnTo>
                <a:lnTo>
                  <a:pt x="660" y="1771"/>
                </a:lnTo>
                <a:lnTo>
                  <a:pt x="674" y="1771"/>
                </a:lnTo>
                <a:lnTo>
                  <a:pt x="686" y="1778"/>
                </a:lnTo>
                <a:lnTo>
                  <a:pt x="667" y="1785"/>
                </a:lnTo>
                <a:lnTo>
                  <a:pt x="647" y="1798"/>
                </a:lnTo>
                <a:lnTo>
                  <a:pt x="627" y="1804"/>
                </a:lnTo>
                <a:lnTo>
                  <a:pt x="615" y="1811"/>
                </a:lnTo>
                <a:lnTo>
                  <a:pt x="569" y="1823"/>
                </a:lnTo>
                <a:lnTo>
                  <a:pt x="524" y="1837"/>
                </a:lnTo>
                <a:lnTo>
                  <a:pt x="472" y="1850"/>
                </a:lnTo>
                <a:lnTo>
                  <a:pt x="433" y="1855"/>
                </a:lnTo>
                <a:lnTo>
                  <a:pt x="433" y="1850"/>
                </a:lnTo>
                <a:lnTo>
                  <a:pt x="369" y="1875"/>
                </a:lnTo>
                <a:lnTo>
                  <a:pt x="369" y="1869"/>
                </a:lnTo>
                <a:lnTo>
                  <a:pt x="369" y="1855"/>
                </a:lnTo>
                <a:lnTo>
                  <a:pt x="362" y="1875"/>
                </a:lnTo>
                <a:lnTo>
                  <a:pt x="349" y="1875"/>
                </a:lnTo>
                <a:lnTo>
                  <a:pt x="337" y="1882"/>
                </a:lnTo>
                <a:lnTo>
                  <a:pt x="317" y="1894"/>
                </a:lnTo>
                <a:lnTo>
                  <a:pt x="303" y="1894"/>
                </a:lnTo>
                <a:lnTo>
                  <a:pt x="298" y="1901"/>
                </a:lnTo>
                <a:lnTo>
                  <a:pt x="291" y="1894"/>
                </a:lnTo>
                <a:lnTo>
                  <a:pt x="278" y="1889"/>
                </a:lnTo>
                <a:lnTo>
                  <a:pt x="266" y="1894"/>
                </a:lnTo>
                <a:lnTo>
                  <a:pt x="226" y="1907"/>
                </a:lnTo>
                <a:lnTo>
                  <a:pt x="187" y="1927"/>
                </a:lnTo>
                <a:lnTo>
                  <a:pt x="143" y="1933"/>
                </a:lnTo>
                <a:lnTo>
                  <a:pt x="123" y="1933"/>
                </a:lnTo>
                <a:lnTo>
                  <a:pt x="110" y="1927"/>
                </a:lnTo>
                <a:lnTo>
                  <a:pt x="103" y="1933"/>
                </a:lnTo>
                <a:lnTo>
                  <a:pt x="91" y="1940"/>
                </a:lnTo>
                <a:lnTo>
                  <a:pt x="52" y="1946"/>
                </a:lnTo>
                <a:lnTo>
                  <a:pt x="20" y="1960"/>
                </a:lnTo>
                <a:lnTo>
                  <a:pt x="10" y="1964"/>
                </a:lnTo>
                <a:lnTo>
                  <a:pt x="10" y="1985"/>
                </a:lnTo>
                <a:lnTo>
                  <a:pt x="20" y="1985"/>
                </a:lnTo>
                <a:lnTo>
                  <a:pt x="32" y="1985"/>
                </a:lnTo>
                <a:lnTo>
                  <a:pt x="45" y="1973"/>
                </a:lnTo>
                <a:lnTo>
                  <a:pt x="57" y="1960"/>
                </a:lnTo>
                <a:lnTo>
                  <a:pt x="71" y="1960"/>
                </a:lnTo>
                <a:lnTo>
                  <a:pt x="77" y="1960"/>
                </a:lnTo>
                <a:lnTo>
                  <a:pt x="52" y="1978"/>
                </a:lnTo>
                <a:lnTo>
                  <a:pt x="148" y="1960"/>
                </a:lnTo>
                <a:lnTo>
                  <a:pt x="194" y="1946"/>
                </a:lnTo>
                <a:lnTo>
                  <a:pt x="233" y="1946"/>
                </a:lnTo>
                <a:lnTo>
                  <a:pt x="233" y="1953"/>
                </a:lnTo>
                <a:lnTo>
                  <a:pt x="246" y="1940"/>
                </a:lnTo>
                <a:lnTo>
                  <a:pt x="252" y="1927"/>
                </a:lnTo>
                <a:lnTo>
                  <a:pt x="266" y="1927"/>
                </a:lnTo>
                <a:lnTo>
                  <a:pt x="278" y="1933"/>
                </a:lnTo>
                <a:lnTo>
                  <a:pt x="291" y="1940"/>
                </a:lnTo>
                <a:lnTo>
                  <a:pt x="317" y="1927"/>
                </a:lnTo>
                <a:lnTo>
                  <a:pt x="330" y="1927"/>
                </a:lnTo>
                <a:lnTo>
                  <a:pt x="374" y="1914"/>
                </a:lnTo>
                <a:lnTo>
                  <a:pt x="388" y="1907"/>
                </a:lnTo>
                <a:lnTo>
                  <a:pt x="408" y="1901"/>
                </a:lnTo>
                <a:lnTo>
                  <a:pt x="421" y="1894"/>
                </a:lnTo>
                <a:lnTo>
                  <a:pt x="426" y="1875"/>
                </a:lnTo>
                <a:lnTo>
                  <a:pt x="440" y="1894"/>
                </a:lnTo>
                <a:lnTo>
                  <a:pt x="433" y="1907"/>
                </a:lnTo>
                <a:lnTo>
                  <a:pt x="446" y="1907"/>
                </a:lnTo>
                <a:lnTo>
                  <a:pt x="460" y="1894"/>
                </a:lnTo>
                <a:lnTo>
                  <a:pt x="465" y="1882"/>
                </a:lnTo>
                <a:lnTo>
                  <a:pt x="479" y="1875"/>
                </a:lnTo>
                <a:lnTo>
                  <a:pt x="479" y="1882"/>
                </a:lnTo>
                <a:lnTo>
                  <a:pt x="479" y="1894"/>
                </a:lnTo>
                <a:lnTo>
                  <a:pt x="492" y="1894"/>
                </a:lnTo>
                <a:lnTo>
                  <a:pt x="504" y="1889"/>
                </a:lnTo>
                <a:lnTo>
                  <a:pt x="517" y="1889"/>
                </a:lnTo>
                <a:lnTo>
                  <a:pt x="524" y="1894"/>
                </a:lnTo>
                <a:lnTo>
                  <a:pt x="524" y="1901"/>
                </a:lnTo>
                <a:lnTo>
                  <a:pt x="549" y="1889"/>
                </a:lnTo>
                <a:lnTo>
                  <a:pt x="576" y="1875"/>
                </a:lnTo>
                <a:lnTo>
                  <a:pt x="602" y="1869"/>
                </a:lnTo>
                <a:lnTo>
                  <a:pt x="627" y="1869"/>
                </a:lnTo>
                <a:lnTo>
                  <a:pt x="711" y="1843"/>
                </a:lnTo>
                <a:lnTo>
                  <a:pt x="797" y="1823"/>
                </a:lnTo>
                <a:lnTo>
                  <a:pt x="957" y="1785"/>
                </a:lnTo>
                <a:lnTo>
                  <a:pt x="1035" y="1766"/>
                </a:lnTo>
                <a:lnTo>
                  <a:pt x="1068" y="1759"/>
                </a:lnTo>
                <a:lnTo>
                  <a:pt x="1107" y="1746"/>
                </a:lnTo>
                <a:lnTo>
                  <a:pt x="1112" y="1752"/>
                </a:lnTo>
                <a:lnTo>
                  <a:pt x="1126" y="1752"/>
                </a:lnTo>
                <a:lnTo>
                  <a:pt x="1151" y="1739"/>
                </a:lnTo>
                <a:lnTo>
                  <a:pt x="1178" y="1732"/>
                </a:lnTo>
                <a:lnTo>
                  <a:pt x="1184" y="1732"/>
                </a:lnTo>
                <a:lnTo>
                  <a:pt x="1198" y="1732"/>
                </a:lnTo>
                <a:lnTo>
                  <a:pt x="1191" y="1739"/>
                </a:lnTo>
                <a:lnTo>
                  <a:pt x="1198" y="1746"/>
                </a:lnTo>
                <a:lnTo>
                  <a:pt x="1210" y="1739"/>
                </a:lnTo>
                <a:lnTo>
                  <a:pt x="1223" y="1732"/>
                </a:lnTo>
                <a:lnTo>
                  <a:pt x="1230" y="1739"/>
                </a:lnTo>
                <a:lnTo>
                  <a:pt x="1242" y="1732"/>
                </a:lnTo>
                <a:lnTo>
                  <a:pt x="1255" y="1727"/>
                </a:lnTo>
                <a:lnTo>
                  <a:pt x="1269" y="1720"/>
                </a:lnTo>
                <a:lnTo>
                  <a:pt x="1281" y="1720"/>
                </a:lnTo>
                <a:lnTo>
                  <a:pt x="1294" y="1720"/>
                </a:lnTo>
                <a:lnTo>
                  <a:pt x="1301" y="1727"/>
                </a:lnTo>
                <a:lnTo>
                  <a:pt x="1540" y="1681"/>
                </a:lnTo>
                <a:lnTo>
                  <a:pt x="1780" y="1648"/>
                </a:lnTo>
                <a:lnTo>
                  <a:pt x="2019" y="1609"/>
                </a:lnTo>
                <a:lnTo>
                  <a:pt x="2258" y="1584"/>
                </a:lnTo>
                <a:lnTo>
                  <a:pt x="2278" y="1591"/>
                </a:lnTo>
                <a:lnTo>
                  <a:pt x="2310" y="1577"/>
                </a:lnTo>
                <a:lnTo>
                  <a:pt x="2343" y="1577"/>
                </a:lnTo>
                <a:lnTo>
                  <a:pt x="2381" y="1572"/>
                </a:lnTo>
                <a:lnTo>
                  <a:pt x="2408" y="1565"/>
                </a:lnTo>
                <a:lnTo>
                  <a:pt x="2401" y="1558"/>
                </a:lnTo>
                <a:lnTo>
                  <a:pt x="2395" y="1552"/>
                </a:lnTo>
                <a:lnTo>
                  <a:pt x="2376" y="1558"/>
                </a:lnTo>
                <a:lnTo>
                  <a:pt x="2356" y="1558"/>
                </a:lnTo>
                <a:lnTo>
                  <a:pt x="2349" y="1558"/>
                </a:lnTo>
                <a:lnTo>
                  <a:pt x="2343" y="1552"/>
                </a:lnTo>
                <a:lnTo>
                  <a:pt x="2459" y="1506"/>
                </a:lnTo>
                <a:lnTo>
                  <a:pt x="2472" y="1533"/>
                </a:lnTo>
                <a:lnTo>
                  <a:pt x="2466" y="1540"/>
                </a:lnTo>
                <a:lnTo>
                  <a:pt x="2485" y="1540"/>
                </a:lnTo>
                <a:lnTo>
                  <a:pt x="2492" y="1533"/>
                </a:lnTo>
                <a:lnTo>
                  <a:pt x="2499" y="1526"/>
                </a:lnTo>
                <a:lnTo>
                  <a:pt x="2485" y="1526"/>
                </a:lnTo>
                <a:lnTo>
                  <a:pt x="2485" y="1520"/>
                </a:lnTo>
                <a:lnTo>
                  <a:pt x="2492" y="1513"/>
                </a:lnTo>
                <a:lnTo>
                  <a:pt x="2499" y="1506"/>
                </a:lnTo>
                <a:lnTo>
                  <a:pt x="2511" y="1526"/>
                </a:lnTo>
                <a:lnTo>
                  <a:pt x="2518" y="1526"/>
                </a:lnTo>
                <a:lnTo>
                  <a:pt x="2524" y="1520"/>
                </a:lnTo>
                <a:lnTo>
                  <a:pt x="2524" y="1506"/>
                </a:lnTo>
                <a:lnTo>
                  <a:pt x="2518" y="1500"/>
                </a:lnTo>
                <a:lnTo>
                  <a:pt x="2531" y="1500"/>
                </a:lnTo>
                <a:lnTo>
                  <a:pt x="2543" y="1493"/>
                </a:lnTo>
                <a:lnTo>
                  <a:pt x="2556" y="1488"/>
                </a:lnTo>
                <a:lnTo>
                  <a:pt x="2563" y="1500"/>
                </a:lnTo>
                <a:lnTo>
                  <a:pt x="2570" y="1506"/>
                </a:lnTo>
                <a:lnTo>
                  <a:pt x="2570" y="1520"/>
                </a:lnTo>
                <a:lnTo>
                  <a:pt x="2570" y="1526"/>
                </a:lnTo>
                <a:lnTo>
                  <a:pt x="2556" y="1533"/>
                </a:lnTo>
                <a:lnTo>
                  <a:pt x="2550" y="1526"/>
                </a:lnTo>
                <a:lnTo>
                  <a:pt x="2543" y="1526"/>
                </a:lnTo>
                <a:lnTo>
                  <a:pt x="2543" y="1540"/>
                </a:lnTo>
                <a:lnTo>
                  <a:pt x="2608" y="1526"/>
                </a:lnTo>
                <a:lnTo>
                  <a:pt x="2641" y="1526"/>
                </a:lnTo>
                <a:lnTo>
                  <a:pt x="2673" y="1513"/>
                </a:lnTo>
                <a:lnTo>
                  <a:pt x="2686" y="1533"/>
                </a:lnTo>
                <a:lnTo>
                  <a:pt x="2693" y="1526"/>
                </a:lnTo>
                <a:lnTo>
                  <a:pt x="2686" y="1520"/>
                </a:lnTo>
                <a:lnTo>
                  <a:pt x="2679" y="1520"/>
                </a:lnTo>
                <a:lnTo>
                  <a:pt x="2679" y="1513"/>
                </a:lnTo>
                <a:lnTo>
                  <a:pt x="2686" y="1506"/>
                </a:lnTo>
                <a:lnTo>
                  <a:pt x="2698" y="1506"/>
                </a:lnTo>
                <a:lnTo>
                  <a:pt x="2712" y="1506"/>
                </a:lnTo>
                <a:lnTo>
                  <a:pt x="2718" y="1506"/>
                </a:lnTo>
                <a:lnTo>
                  <a:pt x="2725" y="1500"/>
                </a:lnTo>
                <a:lnTo>
                  <a:pt x="2744" y="1500"/>
                </a:lnTo>
                <a:lnTo>
                  <a:pt x="2757" y="1493"/>
                </a:lnTo>
                <a:lnTo>
                  <a:pt x="2789" y="1481"/>
                </a:lnTo>
                <a:lnTo>
                  <a:pt x="2802" y="1474"/>
                </a:lnTo>
                <a:lnTo>
                  <a:pt x="2816" y="1474"/>
                </a:lnTo>
                <a:lnTo>
                  <a:pt x="2828" y="1488"/>
                </a:lnTo>
                <a:lnTo>
                  <a:pt x="2828" y="1481"/>
                </a:lnTo>
                <a:lnTo>
                  <a:pt x="2821" y="1474"/>
                </a:lnTo>
                <a:lnTo>
                  <a:pt x="2860" y="1474"/>
                </a:lnTo>
                <a:lnTo>
                  <a:pt x="2860" y="1468"/>
                </a:lnTo>
                <a:lnTo>
                  <a:pt x="2893" y="1468"/>
                </a:lnTo>
                <a:lnTo>
                  <a:pt x="2893" y="1461"/>
                </a:lnTo>
                <a:lnTo>
                  <a:pt x="2925" y="1454"/>
                </a:lnTo>
                <a:lnTo>
                  <a:pt x="2958" y="1442"/>
                </a:lnTo>
                <a:lnTo>
                  <a:pt x="3030" y="1422"/>
                </a:lnTo>
                <a:lnTo>
                  <a:pt x="3099" y="1397"/>
                </a:lnTo>
                <a:lnTo>
                  <a:pt x="3133" y="1383"/>
                </a:lnTo>
                <a:lnTo>
                  <a:pt x="3171" y="1383"/>
                </a:lnTo>
                <a:lnTo>
                  <a:pt x="3294" y="1365"/>
                </a:lnTo>
                <a:lnTo>
                  <a:pt x="3417" y="1345"/>
                </a:lnTo>
                <a:lnTo>
                  <a:pt x="3547" y="1338"/>
                </a:lnTo>
                <a:lnTo>
                  <a:pt x="3605" y="1338"/>
                </a:lnTo>
                <a:lnTo>
                  <a:pt x="3670" y="1345"/>
                </a:lnTo>
                <a:lnTo>
                  <a:pt x="3670" y="1351"/>
                </a:lnTo>
                <a:lnTo>
                  <a:pt x="3748" y="1365"/>
                </a:lnTo>
                <a:lnTo>
                  <a:pt x="3780" y="1370"/>
                </a:lnTo>
                <a:lnTo>
                  <a:pt x="3819" y="1383"/>
                </a:lnTo>
                <a:lnTo>
                  <a:pt x="3851" y="1403"/>
                </a:lnTo>
                <a:lnTo>
                  <a:pt x="3883" y="1417"/>
                </a:lnTo>
                <a:lnTo>
                  <a:pt x="3896" y="1429"/>
                </a:lnTo>
                <a:lnTo>
                  <a:pt x="3908" y="1435"/>
                </a:lnTo>
                <a:lnTo>
                  <a:pt x="3915" y="1442"/>
                </a:lnTo>
                <a:lnTo>
                  <a:pt x="3922" y="1449"/>
                </a:lnTo>
                <a:lnTo>
                  <a:pt x="3922" y="1461"/>
                </a:lnTo>
                <a:lnTo>
                  <a:pt x="3915" y="1468"/>
                </a:lnTo>
                <a:lnTo>
                  <a:pt x="3903" y="1488"/>
                </a:lnTo>
                <a:lnTo>
                  <a:pt x="3876" y="1520"/>
                </a:lnTo>
                <a:lnTo>
                  <a:pt x="3864" y="1533"/>
                </a:lnTo>
                <a:lnTo>
                  <a:pt x="3864" y="1540"/>
                </a:lnTo>
                <a:lnTo>
                  <a:pt x="3864" y="1545"/>
                </a:lnTo>
                <a:lnTo>
                  <a:pt x="3851" y="1552"/>
                </a:lnTo>
                <a:lnTo>
                  <a:pt x="3844" y="1558"/>
                </a:lnTo>
                <a:lnTo>
                  <a:pt x="3825" y="1577"/>
                </a:lnTo>
                <a:lnTo>
                  <a:pt x="3805" y="1591"/>
                </a:lnTo>
                <a:lnTo>
                  <a:pt x="3792" y="1604"/>
                </a:lnTo>
                <a:lnTo>
                  <a:pt x="3773" y="1616"/>
                </a:lnTo>
                <a:lnTo>
                  <a:pt x="3760" y="1636"/>
                </a:lnTo>
                <a:lnTo>
                  <a:pt x="3734" y="1668"/>
                </a:lnTo>
                <a:lnTo>
                  <a:pt x="3716" y="1688"/>
                </a:lnTo>
                <a:lnTo>
                  <a:pt x="3702" y="1700"/>
                </a:lnTo>
                <a:lnTo>
                  <a:pt x="3696" y="1700"/>
                </a:lnTo>
                <a:lnTo>
                  <a:pt x="3689" y="1700"/>
                </a:lnTo>
                <a:lnTo>
                  <a:pt x="3677" y="1707"/>
                </a:lnTo>
                <a:lnTo>
                  <a:pt x="3670" y="1720"/>
                </a:lnTo>
                <a:lnTo>
                  <a:pt x="3663" y="1727"/>
                </a:lnTo>
                <a:lnTo>
                  <a:pt x="3618" y="1727"/>
                </a:lnTo>
                <a:lnTo>
                  <a:pt x="3573" y="1732"/>
                </a:lnTo>
                <a:lnTo>
                  <a:pt x="3475" y="1752"/>
                </a:lnTo>
                <a:lnTo>
                  <a:pt x="3475" y="1778"/>
                </a:lnTo>
                <a:lnTo>
                  <a:pt x="3456" y="1771"/>
                </a:lnTo>
                <a:lnTo>
                  <a:pt x="3436" y="1766"/>
                </a:lnTo>
                <a:lnTo>
                  <a:pt x="3431" y="1778"/>
                </a:lnTo>
                <a:lnTo>
                  <a:pt x="3431" y="1785"/>
                </a:lnTo>
                <a:lnTo>
                  <a:pt x="3436" y="1798"/>
                </a:lnTo>
                <a:lnTo>
                  <a:pt x="3443" y="1778"/>
                </a:lnTo>
                <a:lnTo>
                  <a:pt x="3463" y="1785"/>
                </a:lnTo>
                <a:lnTo>
                  <a:pt x="3463" y="1791"/>
                </a:lnTo>
                <a:lnTo>
                  <a:pt x="3470" y="1798"/>
                </a:lnTo>
                <a:lnTo>
                  <a:pt x="3456" y="1804"/>
                </a:lnTo>
                <a:lnTo>
                  <a:pt x="3475" y="1811"/>
                </a:lnTo>
                <a:lnTo>
                  <a:pt x="3495" y="1818"/>
                </a:lnTo>
                <a:lnTo>
                  <a:pt x="3521" y="1823"/>
                </a:lnTo>
                <a:lnTo>
                  <a:pt x="3534" y="1823"/>
                </a:lnTo>
                <a:lnTo>
                  <a:pt x="3521" y="1837"/>
                </a:lnTo>
                <a:lnTo>
                  <a:pt x="3547" y="1837"/>
                </a:lnTo>
                <a:lnTo>
                  <a:pt x="3559" y="1837"/>
                </a:lnTo>
                <a:lnTo>
                  <a:pt x="3566" y="1850"/>
                </a:lnTo>
                <a:lnTo>
                  <a:pt x="3559" y="1855"/>
                </a:lnTo>
                <a:lnTo>
                  <a:pt x="3554" y="1855"/>
                </a:lnTo>
                <a:lnTo>
                  <a:pt x="3540" y="1850"/>
                </a:lnTo>
                <a:lnTo>
                  <a:pt x="3514" y="1855"/>
                </a:lnTo>
                <a:lnTo>
                  <a:pt x="3514" y="1862"/>
                </a:lnTo>
                <a:lnTo>
                  <a:pt x="3507" y="1875"/>
                </a:lnTo>
                <a:lnTo>
                  <a:pt x="3502" y="1869"/>
                </a:lnTo>
                <a:lnTo>
                  <a:pt x="3495" y="1862"/>
                </a:lnTo>
                <a:lnTo>
                  <a:pt x="3488" y="1869"/>
                </a:lnTo>
                <a:lnTo>
                  <a:pt x="3475" y="1875"/>
                </a:lnTo>
                <a:lnTo>
                  <a:pt x="3470" y="1875"/>
                </a:lnTo>
                <a:lnTo>
                  <a:pt x="3475" y="1889"/>
                </a:lnTo>
                <a:lnTo>
                  <a:pt x="3450" y="1894"/>
                </a:lnTo>
                <a:lnTo>
                  <a:pt x="3463" y="1901"/>
                </a:lnTo>
                <a:lnTo>
                  <a:pt x="3482" y="1914"/>
                </a:lnTo>
                <a:lnTo>
                  <a:pt x="3495" y="1927"/>
                </a:lnTo>
                <a:lnTo>
                  <a:pt x="3521" y="1933"/>
                </a:lnTo>
                <a:lnTo>
                  <a:pt x="3527" y="1940"/>
                </a:lnTo>
                <a:lnTo>
                  <a:pt x="3534" y="1940"/>
                </a:lnTo>
                <a:lnTo>
                  <a:pt x="3559" y="1940"/>
                </a:lnTo>
                <a:lnTo>
                  <a:pt x="3579" y="1933"/>
                </a:lnTo>
                <a:lnTo>
                  <a:pt x="3586" y="1940"/>
                </a:lnTo>
                <a:lnTo>
                  <a:pt x="3593" y="1940"/>
                </a:lnTo>
                <a:lnTo>
                  <a:pt x="3547" y="1960"/>
                </a:lnTo>
                <a:lnTo>
                  <a:pt x="3566" y="1966"/>
                </a:lnTo>
                <a:lnTo>
                  <a:pt x="3579" y="1966"/>
                </a:lnTo>
                <a:lnTo>
                  <a:pt x="3598" y="1978"/>
                </a:lnTo>
                <a:lnTo>
                  <a:pt x="3625" y="1985"/>
                </a:lnTo>
                <a:lnTo>
                  <a:pt x="3682" y="1998"/>
                </a:lnTo>
                <a:lnTo>
                  <a:pt x="3702" y="2005"/>
                </a:lnTo>
                <a:lnTo>
                  <a:pt x="3709" y="2012"/>
                </a:lnTo>
                <a:lnTo>
                  <a:pt x="3716" y="2017"/>
                </a:lnTo>
                <a:lnTo>
                  <a:pt x="3721" y="2030"/>
                </a:lnTo>
                <a:lnTo>
                  <a:pt x="3721" y="2044"/>
                </a:lnTo>
                <a:lnTo>
                  <a:pt x="3709" y="2063"/>
                </a:lnTo>
                <a:lnTo>
                  <a:pt x="3702" y="2082"/>
                </a:lnTo>
                <a:lnTo>
                  <a:pt x="3702" y="2089"/>
                </a:lnTo>
                <a:lnTo>
                  <a:pt x="3696" y="2101"/>
                </a:lnTo>
                <a:lnTo>
                  <a:pt x="3682" y="2115"/>
                </a:lnTo>
                <a:lnTo>
                  <a:pt x="3677" y="2121"/>
                </a:lnTo>
                <a:lnTo>
                  <a:pt x="3677" y="2135"/>
                </a:lnTo>
                <a:lnTo>
                  <a:pt x="3689" y="2140"/>
                </a:lnTo>
                <a:lnTo>
                  <a:pt x="3709" y="2135"/>
                </a:lnTo>
                <a:lnTo>
                  <a:pt x="3734" y="2135"/>
                </a:lnTo>
                <a:lnTo>
                  <a:pt x="3753" y="2135"/>
                </a:lnTo>
                <a:lnTo>
                  <a:pt x="3780" y="2147"/>
                </a:lnTo>
                <a:lnTo>
                  <a:pt x="3773" y="2160"/>
                </a:lnTo>
                <a:lnTo>
                  <a:pt x="3773" y="2167"/>
                </a:lnTo>
                <a:lnTo>
                  <a:pt x="3767" y="2172"/>
                </a:lnTo>
                <a:lnTo>
                  <a:pt x="3753" y="2179"/>
                </a:lnTo>
                <a:lnTo>
                  <a:pt x="3734" y="2172"/>
                </a:lnTo>
                <a:lnTo>
                  <a:pt x="3716" y="2167"/>
                </a:lnTo>
                <a:lnTo>
                  <a:pt x="3721" y="2179"/>
                </a:lnTo>
                <a:lnTo>
                  <a:pt x="3716" y="2192"/>
                </a:lnTo>
                <a:lnTo>
                  <a:pt x="3709" y="2205"/>
                </a:lnTo>
                <a:lnTo>
                  <a:pt x="3702" y="2205"/>
                </a:lnTo>
                <a:lnTo>
                  <a:pt x="3716" y="2211"/>
                </a:lnTo>
                <a:lnTo>
                  <a:pt x="3728" y="2224"/>
                </a:lnTo>
                <a:lnTo>
                  <a:pt x="3734" y="2231"/>
                </a:lnTo>
                <a:lnTo>
                  <a:pt x="3728" y="2244"/>
                </a:lnTo>
                <a:lnTo>
                  <a:pt x="3709" y="2244"/>
                </a:lnTo>
                <a:lnTo>
                  <a:pt x="3716" y="2263"/>
                </a:lnTo>
                <a:lnTo>
                  <a:pt x="3721" y="2263"/>
                </a:lnTo>
                <a:lnTo>
                  <a:pt x="3709" y="2276"/>
                </a:lnTo>
                <a:lnTo>
                  <a:pt x="3618" y="2251"/>
                </a:lnTo>
                <a:lnTo>
                  <a:pt x="3611" y="2276"/>
                </a:lnTo>
                <a:lnTo>
                  <a:pt x="3630" y="2270"/>
                </a:lnTo>
                <a:lnTo>
                  <a:pt x="3630" y="2276"/>
                </a:lnTo>
                <a:lnTo>
                  <a:pt x="3637" y="2290"/>
                </a:lnTo>
                <a:lnTo>
                  <a:pt x="3637" y="2295"/>
                </a:lnTo>
                <a:lnTo>
                  <a:pt x="3637" y="2309"/>
                </a:lnTo>
                <a:lnTo>
                  <a:pt x="3644" y="2309"/>
                </a:lnTo>
                <a:lnTo>
                  <a:pt x="3650" y="2315"/>
                </a:lnTo>
                <a:lnTo>
                  <a:pt x="3663" y="2322"/>
                </a:lnTo>
                <a:lnTo>
                  <a:pt x="3670" y="2334"/>
                </a:lnTo>
                <a:lnTo>
                  <a:pt x="3677" y="2334"/>
                </a:lnTo>
                <a:lnTo>
                  <a:pt x="3682" y="2327"/>
                </a:lnTo>
                <a:lnTo>
                  <a:pt x="3702" y="2354"/>
                </a:lnTo>
                <a:lnTo>
                  <a:pt x="3709" y="2341"/>
                </a:lnTo>
                <a:lnTo>
                  <a:pt x="3721" y="2341"/>
                </a:lnTo>
                <a:lnTo>
                  <a:pt x="3728" y="2354"/>
                </a:lnTo>
                <a:lnTo>
                  <a:pt x="3728" y="2367"/>
                </a:lnTo>
                <a:lnTo>
                  <a:pt x="3734" y="2393"/>
                </a:lnTo>
                <a:lnTo>
                  <a:pt x="3741" y="2406"/>
                </a:lnTo>
                <a:lnTo>
                  <a:pt x="3748" y="2418"/>
                </a:lnTo>
                <a:lnTo>
                  <a:pt x="3935" y="2450"/>
                </a:lnTo>
                <a:lnTo>
                  <a:pt x="3974" y="2445"/>
                </a:lnTo>
                <a:lnTo>
                  <a:pt x="3994" y="2445"/>
                </a:lnTo>
                <a:lnTo>
                  <a:pt x="4019" y="2450"/>
                </a:lnTo>
                <a:lnTo>
                  <a:pt x="4019" y="2470"/>
                </a:lnTo>
                <a:lnTo>
                  <a:pt x="4019" y="2502"/>
                </a:lnTo>
                <a:lnTo>
                  <a:pt x="4019" y="2509"/>
                </a:lnTo>
                <a:lnTo>
                  <a:pt x="4019" y="2516"/>
                </a:lnTo>
                <a:lnTo>
                  <a:pt x="4006" y="2529"/>
                </a:lnTo>
                <a:lnTo>
                  <a:pt x="3994" y="2529"/>
                </a:lnTo>
                <a:lnTo>
                  <a:pt x="3987" y="2529"/>
                </a:lnTo>
                <a:lnTo>
                  <a:pt x="3980" y="2529"/>
                </a:lnTo>
                <a:lnTo>
                  <a:pt x="3967" y="2509"/>
                </a:lnTo>
                <a:lnTo>
                  <a:pt x="3962" y="2522"/>
                </a:lnTo>
                <a:lnTo>
                  <a:pt x="3955" y="2529"/>
                </a:lnTo>
                <a:lnTo>
                  <a:pt x="3948" y="2529"/>
                </a:lnTo>
                <a:lnTo>
                  <a:pt x="3935" y="2522"/>
                </a:lnTo>
                <a:lnTo>
                  <a:pt x="3908" y="2516"/>
                </a:lnTo>
                <a:lnTo>
                  <a:pt x="3896" y="2516"/>
                </a:lnTo>
                <a:lnTo>
                  <a:pt x="3890" y="2516"/>
                </a:lnTo>
                <a:lnTo>
                  <a:pt x="3890" y="2529"/>
                </a:lnTo>
                <a:lnTo>
                  <a:pt x="3890" y="2541"/>
                </a:lnTo>
                <a:lnTo>
                  <a:pt x="3896" y="2548"/>
                </a:lnTo>
                <a:lnTo>
                  <a:pt x="3908" y="2554"/>
                </a:lnTo>
                <a:lnTo>
                  <a:pt x="3935" y="2548"/>
                </a:lnTo>
                <a:lnTo>
                  <a:pt x="3962" y="2541"/>
                </a:lnTo>
                <a:lnTo>
                  <a:pt x="3980" y="2548"/>
                </a:lnTo>
                <a:lnTo>
                  <a:pt x="4006" y="2548"/>
                </a:lnTo>
                <a:lnTo>
                  <a:pt x="3994" y="2561"/>
                </a:lnTo>
                <a:lnTo>
                  <a:pt x="3994" y="2568"/>
                </a:lnTo>
                <a:lnTo>
                  <a:pt x="4006" y="2554"/>
                </a:lnTo>
                <a:lnTo>
                  <a:pt x="4026" y="2554"/>
                </a:lnTo>
                <a:lnTo>
                  <a:pt x="4058" y="2554"/>
                </a:lnTo>
                <a:lnTo>
                  <a:pt x="4078" y="2548"/>
                </a:lnTo>
                <a:lnTo>
                  <a:pt x="4090" y="2548"/>
                </a:lnTo>
                <a:lnTo>
                  <a:pt x="4097" y="2536"/>
                </a:lnTo>
                <a:lnTo>
                  <a:pt x="4110" y="2522"/>
                </a:lnTo>
                <a:lnTo>
                  <a:pt x="4122" y="2529"/>
                </a:lnTo>
                <a:lnTo>
                  <a:pt x="4129" y="2529"/>
                </a:lnTo>
                <a:lnTo>
                  <a:pt x="4136" y="2536"/>
                </a:lnTo>
                <a:lnTo>
                  <a:pt x="4129" y="2548"/>
                </a:lnTo>
                <a:lnTo>
                  <a:pt x="4142" y="2568"/>
                </a:lnTo>
                <a:lnTo>
                  <a:pt x="4149" y="2580"/>
                </a:lnTo>
                <a:lnTo>
                  <a:pt x="4154" y="2580"/>
                </a:lnTo>
                <a:lnTo>
                  <a:pt x="4161" y="2580"/>
                </a:lnTo>
                <a:lnTo>
                  <a:pt x="4161" y="2573"/>
                </a:lnTo>
                <a:lnTo>
                  <a:pt x="4174" y="2568"/>
                </a:lnTo>
                <a:lnTo>
                  <a:pt x="4188" y="2568"/>
                </a:lnTo>
                <a:lnTo>
                  <a:pt x="4188" y="2561"/>
                </a:lnTo>
                <a:lnTo>
                  <a:pt x="4188" y="2548"/>
                </a:lnTo>
                <a:lnTo>
                  <a:pt x="4208" y="2568"/>
                </a:lnTo>
                <a:lnTo>
                  <a:pt x="4213" y="2580"/>
                </a:lnTo>
                <a:lnTo>
                  <a:pt x="4233" y="2600"/>
                </a:lnTo>
                <a:lnTo>
                  <a:pt x="4240" y="2619"/>
                </a:lnTo>
                <a:lnTo>
                  <a:pt x="4245" y="2632"/>
                </a:lnTo>
                <a:lnTo>
                  <a:pt x="4259" y="2632"/>
                </a:lnTo>
                <a:lnTo>
                  <a:pt x="4265" y="2625"/>
                </a:lnTo>
                <a:lnTo>
                  <a:pt x="4265" y="2619"/>
                </a:lnTo>
                <a:lnTo>
                  <a:pt x="4265" y="2612"/>
                </a:lnTo>
                <a:lnTo>
                  <a:pt x="4259" y="2612"/>
                </a:lnTo>
                <a:lnTo>
                  <a:pt x="4252" y="2612"/>
                </a:lnTo>
                <a:lnTo>
                  <a:pt x="4240" y="2607"/>
                </a:lnTo>
                <a:lnTo>
                  <a:pt x="4240" y="2600"/>
                </a:lnTo>
                <a:lnTo>
                  <a:pt x="4279" y="2600"/>
                </a:lnTo>
                <a:lnTo>
                  <a:pt x="4311" y="2607"/>
                </a:lnTo>
                <a:lnTo>
                  <a:pt x="4343" y="2607"/>
                </a:lnTo>
                <a:lnTo>
                  <a:pt x="4407" y="2600"/>
                </a:lnTo>
                <a:lnTo>
                  <a:pt x="4466" y="2587"/>
                </a:lnTo>
                <a:lnTo>
                  <a:pt x="4491" y="2587"/>
                </a:lnTo>
                <a:lnTo>
                  <a:pt x="4505" y="2591"/>
                </a:lnTo>
                <a:lnTo>
                  <a:pt x="4505" y="2580"/>
                </a:lnTo>
                <a:lnTo>
                  <a:pt x="4525" y="2580"/>
                </a:lnTo>
                <a:lnTo>
                  <a:pt x="4537" y="2573"/>
                </a:lnTo>
                <a:lnTo>
                  <a:pt x="4550" y="2573"/>
                </a:lnTo>
                <a:lnTo>
                  <a:pt x="4557" y="2580"/>
                </a:lnTo>
                <a:lnTo>
                  <a:pt x="4543" y="2587"/>
                </a:lnTo>
                <a:lnTo>
                  <a:pt x="4562" y="2593"/>
                </a:lnTo>
                <a:lnTo>
                  <a:pt x="4576" y="2587"/>
                </a:lnTo>
                <a:lnTo>
                  <a:pt x="4602" y="2573"/>
                </a:lnTo>
                <a:lnTo>
                  <a:pt x="4621" y="2573"/>
                </a:lnTo>
                <a:lnTo>
                  <a:pt x="4641" y="2568"/>
                </a:lnTo>
                <a:lnTo>
                  <a:pt x="4666" y="2568"/>
                </a:lnTo>
                <a:lnTo>
                  <a:pt x="4680" y="2561"/>
                </a:lnTo>
                <a:lnTo>
                  <a:pt x="4685" y="2548"/>
                </a:lnTo>
                <a:lnTo>
                  <a:pt x="4680" y="2548"/>
                </a:lnTo>
                <a:lnTo>
                  <a:pt x="4718" y="2536"/>
                </a:lnTo>
                <a:lnTo>
                  <a:pt x="4725" y="2536"/>
                </a:lnTo>
                <a:lnTo>
                  <a:pt x="4744" y="2541"/>
                </a:lnTo>
                <a:lnTo>
                  <a:pt x="4737" y="2548"/>
                </a:lnTo>
                <a:lnTo>
                  <a:pt x="4744" y="2548"/>
                </a:lnTo>
                <a:lnTo>
                  <a:pt x="4757" y="2536"/>
                </a:lnTo>
                <a:lnTo>
                  <a:pt x="4757" y="2529"/>
                </a:lnTo>
                <a:lnTo>
                  <a:pt x="4764" y="2529"/>
                </a:lnTo>
                <a:lnTo>
                  <a:pt x="4771" y="2529"/>
                </a:lnTo>
                <a:lnTo>
                  <a:pt x="4776" y="2536"/>
                </a:lnTo>
                <a:lnTo>
                  <a:pt x="4783" y="2541"/>
                </a:lnTo>
                <a:lnTo>
                  <a:pt x="4789" y="2529"/>
                </a:lnTo>
                <a:lnTo>
                  <a:pt x="4783" y="2529"/>
                </a:lnTo>
                <a:lnTo>
                  <a:pt x="4796" y="2516"/>
                </a:lnTo>
                <a:lnTo>
                  <a:pt x="4815" y="2516"/>
                </a:lnTo>
                <a:lnTo>
                  <a:pt x="4822" y="2516"/>
                </a:lnTo>
                <a:lnTo>
                  <a:pt x="4867" y="2502"/>
                </a:lnTo>
                <a:lnTo>
                  <a:pt x="4919" y="2484"/>
                </a:lnTo>
                <a:lnTo>
                  <a:pt x="4963" y="2470"/>
                </a:lnTo>
                <a:lnTo>
                  <a:pt x="4983" y="2470"/>
                </a:lnTo>
                <a:lnTo>
                  <a:pt x="5008" y="2470"/>
                </a:lnTo>
                <a:lnTo>
                  <a:pt x="5017" y="2450"/>
                </a:lnTo>
                <a:lnTo>
                  <a:pt x="5223" y="2386"/>
                </a:lnTo>
                <a:lnTo>
                  <a:pt x="5229" y="2399"/>
                </a:lnTo>
                <a:lnTo>
                  <a:pt x="5236" y="2386"/>
                </a:lnTo>
                <a:lnTo>
                  <a:pt x="5243" y="2386"/>
                </a:lnTo>
                <a:lnTo>
                  <a:pt x="5256" y="2386"/>
                </a:lnTo>
                <a:lnTo>
                  <a:pt x="5275" y="2374"/>
                </a:lnTo>
                <a:lnTo>
                  <a:pt x="5281" y="2374"/>
                </a:lnTo>
                <a:lnTo>
                  <a:pt x="5288" y="2374"/>
                </a:lnTo>
                <a:lnTo>
                  <a:pt x="5295" y="2374"/>
                </a:lnTo>
                <a:lnTo>
                  <a:pt x="5300" y="2386"/>
                </a:lnTo>
                <a:lnTo>
                  <a:pt x="5300" y="2374"/>
                </a:lnTo>
                <a:lnTo>
                  <a:pt x="5307" y="2374"/>
                </a:lnTo>
                <a:lnTo>
                  <a:pt x="5314" y="2374"/>
                </a:lnTo>
                <a:lnTo>
                  <a:pt x="5411" y="2347"/>
                </a:lnTo>
                <a:lnTo>
                  <a:pt x="5508" y="2315"/>
                </a:lnTo>
                <a:lnTo>
                  <a:pt x="5612" y="2290"/>
                </a:lnTo>
                <a:lnTo>
                  <a:pt x="5657" y="2276"/>
                </a:lnTo>
                <a:lnTo>
                  <a:pt x="5703" y="2270"/>
                </a:lnTo>
                <a:lnTo>
                  <a:pt x="5728" y="2263"/>
                </a:lnTo>
                <a:lnTo>
                  <a:pt x="5740" y="2263"/>
                </a:lnTo>
                <a:lnTo>
                  <a:pt x="5760" y="2263"/>
                </a:lnTo>
                <a:lnTo>
                  <a:pt x="5760" y="1485"/>
                </a:lnTo>
                <a:lnTo>
                  <a:pt x="5760" y="1457"/>
                </a:lnTo>
                <a:lnTo>
                  <a:pt x="5760" y="1085"/>
                </a:lnTo>
                <a:lnTo>
                  <a:pt x="5747" y="1085"/>
                </a:lnTo>
                <a:close/>
                <a:moveTo>
                  <a:pt x="3404" y="1488"/>
                </a:moveTo>
                <a:lnTo>
                  <a:pt x="3359" y="1506"/>
                </a:lnTo>
                <a:lnTo>
                  <a:pt x="3431" y="1488"/>
                </a:lnTo>
                <a:lnTo>
                  <a:pt x="3404" y="1488"/>
                </a:lnTo>
                <a:close/>
                <a:moveTo>
                  <a:pt x="10" y="1845"/>
                </a:moveTo>
                <a:lnTo>
                  <a:pt x="20" y="1843"/>
                </a:lnTo>
                <a:lnTo>
                  <a:pt x="39" y="1837"/>
                </a:lnTo>
                <a:lnTo>
                  <a:pt x="52" y="1837"/>
                </a:lnTo>
                <a:lnTo>
                  <a:pt x="71" y="1843"/>
                </a:lnTo>
                <a:lnTo>
                  <a:pt x="71" y="1818"/>
                </a:lnTo>
                <a:lnTo>
                  <a:pt x="57" y="1823"/>
                </a:lnTo>
                <a:lnTo>
                  <a:pt x="45" y="1823"/>
                </a:lnTo>
                <a:lnTo>
                  <a:pt x="20" y="1837"/>
                </a:lnTo>
                <a:lnTo>
                  <a:pt x="10" y="1837"/>
                </a:lnTo>
                <a:lnTo>
                  <a:pt x="10" y="1845"/>
                </a:lnTo>
                <a:close/>
                <a:moveTo>
                  <a:pt x="349" y="1791"/>
                </a:moveTo>
                <a:lnTo>
                  <a:pt x="362" y="1785"/>
                </a:lnTo>
                <a:lnTo>
                  <a:pt x="374" y="1778"/>
                </a:lnTo>
                <a:lnTo>
                  <a:pt x="374" y="1766"/>
                </a:lnTo>
                <a:lnTo>
                  <a:pt x="362" y="1766"/>
                </a:lnTo>
                <a:lnTo>
                  <a:pt x="349" y="1771"/>
                </a:lnTo>
                <a:lnTo>
                  <a:pt x="337" y="1798"/>
                </a:lnTo>
                <a:lnTo>
                  <a:pt x="349" y="1791"/>
                </a:lnTo>
                <a:close/>
                <a:moveTo>
                  <a:pt x="291" y="1791"/>
                </a:moveTo>
                <a:lnTo>
                  <a:pt x="291" y="1785"/>
                </a:lnTo>
                <a:lnTo>
                  <a:pt x="303" y="1778"/>
                </a:lnTo>
                <a:lnTo>
                  <a:pt x="278" y="1778"/>
                </a:lnTo>
                <a:lnTo>
                  <a:pt x="278" y="1785"/>
                </a:lnTo>
                <a:lnTo>
                  <a:pt x="291" y="1791"/>
                </a:lnTo>
                <a:close/>
                <a:moveTo>
                  <a:pt x="77" y="1901"/>
                </a:moveTo>
                <a:lnTo>
                  <a:pt x="91" y="1894"/>
                </a:lnTo>
                <a:lnTo>
                  <a:pt x="103" y="1889"/>
                </a:lnTo>
                <a:lnTo>
                  <a:pt x="103" y="1875"/>
                </a:lnTo>
                <a:lnTo>
                  <a:pt x="64" y="1907"/>
                </a:lnTo>
                <a:lnTo>
                  <a:pt x="77" y="1901"/>
                </a:lnTo>
                <a:close/>
                <a:moveTo>
                  <a:pt x="10" y="1871"/>
                </a:moveTo>
                <a:lnTo>
                  <a:pt x="13" y="1869"/>
                </a:lnTo>
                <a:lnTo>
                  <a:pt x="10" y="1869"/>
                </a:lnTo>
                <a:lnTo>
                  <a:pt x="10" y="1871"/>
                </a:lnTo>
                <a:close/>
                <a:moveTo>
                  <a:pt x="291" y="1798"/>
                </a:moveTo>
                <a:lnTo>
                  <a:pt x="298" y="1804"/>
                </a:lnTo>
                <a:lnTo>
                  <a:pt x="303" y="1804"/>
                </a:lnTo>
                <a:lnTo>
                  <a:pt x="310" y="1811"/>
                </a:lnTo>
                <a:lnTo>
                  <a:pt x="310" y="1804"/>
                </a:lnTo>
                <a:lnTo>
                  <a:pt x="323" y="1798"/>
                </a:lnTo>
                <a:lnTo>
                  <a:pt x="323" y="1791"/>
                </a:lnTo>
                <a:lnTo>
                  <a:pt x="303" y="1798"/>
                </a:lnTo>
                <a:lnTo>
                  <a:pt x="298" y="1798"/>
                </a:lnTo>
                <a:lnTo>
                  <a:pt x="291" y="1798"/>
                </a:lnTo>
                <a:close/>
                <a:moveTo>
                  <a:pt x="175" y="1811"/>
                </a:moveTo>
                <a:lnTo>
                  <a:pt x="162" y="1811"/>
                </a:lnTo>
                <a:lnTo>
                  <a:pt x="148" y="1811"/>
                </a:lnTo>
                <a:lnTo>
                  <a:pt x="129" y="1811"/>
                </a:lnTo>
                <a:lnTo>
                  <a:pt x="84" y="1823"/>
                </a:lnTo>
                <a:lnTo>
                  <a:pt x="96" y="1837"/>
                </a:lnTo>
                <a:lnTo>
                  <a:pt x="103" y="1843"/>
                </a:lnTo>
                <a:lnTo>
                  <a:pt x="116" y="1843"/>
                </a:lnTo>
                <a:lnTo>
                  <a:pt x="155" y="1823"/>
                </a:lnTo>
                <a:lnTo>
                  <a:pt x="200" y="1811"/>
                </a:lnTo>
                <a:lnTo>
                  <a:pt x="239" y="1798"/>
                </a:lnTo>
                <a:lnTo>
                  <a:pt x="259" y="1791"/>
                </a:lnTo>
                <a:lnTo>
                  <a:pt x="278" y="1778"/>
                </a:lnTo>
                <a:lnTo>
                  <a:pt x="278" y="1771"/>
                </a:lnTo>
                <a:lnTo>
                  <a:pt x="252" y="1771"/>
                </a:lnTo>
                <a:lnTo>
                  <a:pt x="252" y="1778"/>
                </a:lnTo>
                <a:lnTo>
                  <a:pt x="239" y="1791"/>
                </a:lnTo>
                <a:lnTo>
                  <a:pt x="219" y="1798"/>
                </a:lnTo>
                <a:lnTo>
                  <a:pt x="200" y="1798"/>
                </a:lnTo>
                <a:lnTo>
                  <a:pt x="187" y="1798"/>
                </a:lnTo>
                <a:lnTo>
                  <a:pt x="187" y="1791"/>
                </a:lnTo>
                <a:lnTo>
                  <a:pt x="175" y="1811"/>
                </a:lnTo>
                <a:close/>
                <a:moveTo>
                  <a:pt x="219" y="1739"/>
                </a:moveTo>
                <a:lnTo>
                  <a:pt x="226" y="1732"/>
                </a:lnTo>
                <a:lnTo>
                  <a:pt x="226" y="1727"/>
                </a:lnTo>
                <a:lnTo>
                  <a:pt x="219" y="1727"/>
                </a:lnTo>
                <a:lnTo>
                  <a:pt x="214" y="1732"/>
                </a:lnTo>
                <a:lnTo>
                  <a:pt x="207" y="1746"/>
                </a:lnTo>
                <a:lnTo>
                  <a:pt x="200" y="1746"/>
                </a:lnTo>
                <a:lnTo>
                  <a:pt x="207" y="1759"/>
                </a:lnTo>
                <a:lnTo>
                  <a:pt x="214" y="1746"/>
                </a:lnTo>
                <a:lnTo>
                  <a:pt x="219" y="1739"/>
                </a:lnTo>
                <a:close/>
              </a:path>
            </a:pathLst>
          </a:custGeom>
          <a:solidFill>
            <a:srgbClr val="000000"/>
          </a:solidFill>
          <a:ln w="9525">
            <a:noFill/>
            <a:round/>
          </a:ln>
        </p:spPr>
        <p:txBody>
          <a:bodyPr anchor="ctr"/>
          <a:lstStyle/>
          <a:p>
            <a:pPr algn="ctr">
              <a:defRPr lang="ko-KR" altLang="en-US"/>
            </a:pPr>
            <a:endParaRPr lang="ko-KR" altLang="en-US"/>
          </a:p>
        </p:txBody>
      </p:sp>
      <p:sp>
        <p:nvSpPr>
          <p:cNvPr id="2" name="제목 1"/>
          <p:cNvSpPr>
            <a:spLocks noGrp="1"/>
          </p:cNvSpPr>
          <p:nvPr>
            <p:ph type="title"/>
          </p:nvPr>
        </p:nvSpPr>
        <p:spPr>
          <a:xfrm>
            <a:off x="714348" y="3099715"/>
            <a:ext cx="7772400" cy="1087209"/>
          </a:xfrm>
        </p:spPr>
        <p:txBody>
          <a:bodyPr anchor="ctr"/>
          <a:lstStyle>
            <a:lvl1pPr algn="r">
              <a:defRPr sz="5400" b="0"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14348" y="2671547"/>
            <a:ext cx="7772400" cy="406396"/>
          </a:xfrm>
        </p:spPr>
        <p:txBody>
          <a:bodyPr anchor="b"/>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8769575F-DA83-4874-AC2C-2F96D8B4AFD6}"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74808D1F-A7CB-475E-8FD1-5171E6C10F25}" type="slidenum">
              <a:rPr lang="ko-KR" altLang="en-US"/>
              <a:pPr lvl="0">
                <a:defRPr lang="ko-KR" altLang="en-US"/>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295400"/>
            <a:ext cx="4038600" cy="4830764"/>
          </a:xfrm>
        </p:spPr>
        <p:txBody>
          <a:bodyPr/>
          <a:lstStyle>
            <a:lvl1pPr>
              <a:defRPr sz="26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295400"/>
            <a:ext cx="4038600" cy="4830764"/>
          </a:xfrm>
        </p:spPr>
        <p:txBody>
          <a:bodyPr/>
          <a:lstStyle>
            <a:lvl1pPr>
              <a:defRPr sz="26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6" name="바닥글 개체 틀 5"/>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7" name="슬라이드 번호 개체 틀 6"/>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8769575F-DA83-4874-AC2C-2F96D8B4AFD6}" type="datetimeFigureOut">
              <a:rPr lang="ko-KR" altLang="en-US"/>
              <a:pPr lvl="0">
                <a:defRPr lang="ko-KR" altLang="en-US"/>
              </a:pPr>
              <a:t>2016-03-31</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74808D1F-A7CB-475E-8FD1-5171E6C10F25}" type="slidenum">
              <a:rPr lang="ko-KR" altLang="en-US"/>
              <a:pPr lvl="0">
                <a:defRPr lang="ko-KR" altLang="en-US"/>
              </a:pPr>
              <a:t>‹#›</a:t>
            </a:fld>
            <a:endParaRPr lang="ko-KR" altLang="en-US"/>
          </a:p>
        </p:txBody>
      </p:sp>
      <p:grpSp>
        <p:nvGrpSpPr>
          <p:cNvPr id="6" name="그룹 5"/>
          <p:cNvGrpSpPr/>
          <p:nvPr/>
        </p:nvGrpSpPr>
        <p:grpSpPr>
          <a:xfrm rot="5400000">
            <a:off x="-3302004" y="3302001"/>
            <a:ext cx="6858001" cy="254001"/>
            <a:chOff x="1219200" y="0"/>
            <a:chExt cx="6713538" cy="155575"/>
          </a:xfrm>
        </p:grpSpPr>
        <p:sp>
          <p:nvSpPr>
            <p:cNvPr id="7"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8"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9"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0"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1"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2"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pPr lvl="0">
              <a:defRPr lang="ko-KR" altLang="en-US"/>
            </a:pPr>
            <a:r>
              <a:rPr lang="ko-KR" altLang="en-US"/>
              <a:t>마스터 제목 스타일 편집</a:t>
            </a:r>
          </a:p>
        </p:txBody>
      </p:sp>
      <p:sp>
        <p:nvSpPr>
          <p:cNvPr id="3" name="표 개체 틀 2"/>
          <p:cNvSpPr>
            <a:spLocks noGrp="1" noTextEdit="1"/>
          </p:cNvSpPr>
          <p:nvPr>
            <p:ph type="tbl" sz="quarter" idx="13"/>
          </p:nvPr>
        </p:nvSpPr>
        <p:spPr>
          <a:xfrm>
            <a:off x="456028" y="1285859"/>
            <a:ext cx="8229600" cy="4882403"/>
          </a:xfrm>
        </p:spPr>
        <p:txBody>
          <a:bodyPr/>
          <a:lstStyle>
            <a:lvl1pPr>
              <a:buNone/>
              <a:defRPr/>
            </a:lvl1pPr>
          </a:lstStyle>
          <a:p>
            <a:pPr lvl="0">
              <a:defRPr lang="ko-KR" altLang="en-US"/>
            </a:pPr>
            <a:r>
              <a:rPr lang="ko-KR" altLang="en-US"/>
              <a:t>표를 추가하려면 아이콘을 클릭하십시오</a:t>
            </a:r>
          </a:p>
        </p:txBody>
      </p:sp>
      <p:sp>
        <p:nvSpPr>
          <p:cNvPr id="4" name="날짜 개체 틀 3"/>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6" name="슬라이드 번호 개체 틀 5"/>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457200" y="1360715"/>
            <a:ext cx="4038600" cy="2348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4648200" y="1360715"/>
            <a:ext cx="4038600" cy="2348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456028" y="3877886"/>
            <a:ext cx="4038600" cy="2348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4647028" y="3877886"/>
            <a:ext cx="4038600" cy="2348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8" name="바닥글 개체 틀 7"/>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9" name="슬라이드 번호 개체 틀 8"/>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55" name="직사각형 54"/>
          <p:cNvSpPr/>
          <p:nvPr/>
        </p:nvSpPr>
        <p:spPr>
          <a:xfrm>
            <a:off x="0" y="1420133"/>
            <a:ext cx="9144000" cy="400913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30" name="그룹 29"/>
          <p:cNvGrpSpPr/>
          <p:nvPr/>
        </p:nvGrpSpPr>
        <p:grpSpPr>
          <a:xfrm>
            <a:off x="1926955" y="1590677"/>
            <a:ext cx="5256772" cy="3598876"/>
            <a:chOff x="1643042" y="395266"/>
            <a:chExt cx="5748358" cy="4389458"/>
          </a:xfrm>
          <a:effectLst/>
        </p:grpSpPr>
        <p:sp>
          <p:nvSpPr>
            <p:cNvPr id="27" name="직사각형 26"/>
            <p:cNvSpPr/>
            <p:nvPr/>
          </p:nvSpPr>
          <p:spPr>
            <a:xfrm>
              <a:off x="1643042" y="395266"/>
              <a:ext cx="5748358" cy="4389458"/>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직사각형 28"/>
            <p:cNvSpPr/>
            <p:nvPr/>
          </p:nvSpPr>
          <p:spPr>
            <a:xfrm>
              <a:off x="1737507" y="503224"/>
              <a:ext cx="5559428" cy="417354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46" name="그룹 45"/>
          <p:cNvGrpSpPr/>
          <p:nvPr/>
        </p:nvGrpSpPr>
        <p:grpSpPr>
          <a:xfrm>
            <a:off x="0" y="6702425"/>
            <a:ext cx="9151938" cy="155575"/>
            <a:chOff x="0" y="0"/>
            <a:chExt cx="9151938" cy="155575"/>
          </a:xfrm>
        </p:grpSpPr>
        <p:sp>
          <p:nvSpPr>
            <p:cNvPr id="47" name="Freeform 492"/>
            <p:cNvSpPr/>
            <p:nvPr/>
          </p:nvSpPr>
          <p:spPr>
            <a:xfrm>
              <a:off x="7932738"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48"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49"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50"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51"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52"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53"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54" name="Freeform 499"/>
            <p:cNvSpPr/>
            <p:nvPr/>
          </p:nvSpPr>
          <p:spPr>
            <a:xfrm>
              <a:off x="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grpSp>
      <p:sp>
        <p:nvSpPr>
          <p:cNvPr id="2" name="제목 1"/>
          <p:cNvSpPr>
            <a:spLocks noGrp="1"/>
          </p:cNvSpPr>
          <p:nvPr>
            <p:ph type="title"/>
          </p:nvPr>
        </p:nvSpPr>
        <p:spPr>
          <a:xfrm>
            <a:off x="455386" y="429986"/>
            <a:ext cx="8102628" cy="767443"/>
          </a:xfrm>
        </p:spPr>
        <p:txBody>
          <a:bodyPr anchor="ctr"/>
          <a:lstStyle>
            <a:lvl1pPr algn="l">
              <a:defRPr sz="4000" b="0"/>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2108676" y="1725463"/>
            <a:ext cx="4893330" cy="3290384"/>
          </a:xfrm>
          <a:solidFill>
            <a:schemeClr val="bg1">
              <a:lumMod val="75000"/>
            </a:schemeClr>
          </a:solidFill>
        </p:spPr>
        <p:txBody>
          <a:bodyPr>
            <a:normAutofit/>
          </a:bodyPr>
          <a:lstStyle>
            <a:lvl1pPr marL="0" indent="0">
              <a:buNone/>
              <a:tabLst>
                <a:tab pos="723900" algn="l"/>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그림을 추가하려면 아이콘을 클릭하십시오</a:t>
            </a:r>
          </a:p>
        </p:txBody>
      </p:sp>
      <p:sp>
        <p:nvSpPr>
          <p:cNvPr id="4" name="텍스트 개체 틀 3"/>
          <p:cNvSpPr>
            <a:spLocks noGrp="1"/>
          </p:cNvSpPr>
          <p:nvPr>
            <p:ph type="body" sz="half" idx="2"/>
          </p:nvPr>
        </p:nvSpPr>
        <p:spPr>
          <a:xfrm>
            <a:off x="1943100" y="5429264"/>
            <a:ext cx="5295900" cy="742936"/>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a:xfrm>
            <a:off x="457200" y="6356350"/>
            <a:ext cx="2133600" cy="365125"/>
          </a:xfrm>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6" name="바닥글 개체 틀 5"/>
          <p:cNvSpPr>
            <a:spLocks noGrp="1"/>
          </p:cNvSpPr>
          <p:nvPr>
            <p:ph type="ftr" sz="quarter" idx="11"/>
          </p:nvPr>
        </p:nvSpPr>
        <p:spPr>
          <a:xfrm>
            <a:off x="3124200" y="6356350"/>
            <a:ext cx="2895600" cy="365125"/>
          </a:xfrm>
        </p:spPr>
        <p:txBody>
          <a:bodyPr/>
          <a:lstStyle/>
          <a:p>
            <a:pPr lvl="0">
              <a:defRPr lang="ko-KR" altLang="en-US"/>
            </a:pPr>
            <a:endParaRPr lang="ko-KR" altLang="en-US"/>
          </a:p>
        </p:txBody>
      </p:sp>
      <p:sp>
        <p:nvSpPr>
          <p:cNvPr id="7" name="슬라이드 번호 개체 틀 6"/>
          <p:cNvSpPr>
            <a:spLocks noGrp="1"/>
          </p:cNvSpPr>
          <p:nvPr>
            <p:ph type="sldNum" sz="quarter" idx="12"/>
          </p:nvPr>
        </p:nvSpPr>
        <p:spPr>
          <a:xfrm>
            <a:off x="6553200" y="6356350"/>
            <a:ext cx="21336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6" name="Freeform 517"/>
          <p:cNvSpPr>
            <a:spLocks noEditPoints="1"/>
          </p:cNvSpPr>
          <p:nvPr/>
        </p:nvSpPr>
        <p:spPr>
          <a:xfrm>
            <a:off x="642910" y="3571876"/>
            <a:ext cx="2900363" cy="2905125"/>
          </a:xfrm>
          <a:custGeom>
            <a:avLst/>
            <a:gdLst/>
            <a:ahLst/>
            <a:cxnLst>
              <a:cxn ang="0">
                <a:pos x="1820" y="788"/>
              </a:cxn>
              <a:cxn ang="0">
                <a:pos x="1705" y="460"/>
              </a:cxn>
              <a:cxn ang="0">
                <a:pos x="1303" y="88"/>
              </a:cxn>
              <a:cxn ang="0">
                <a:pos x="958" y="3"/>
              </a:cxn>
              <a:cxn ang="0">
                <a:pos x="646" y="40"/>
              </a:cxn>
              <a:cxn ang="0">
                <a:pos x="277" y="257"/>
              </a:cxn>
              <a:cxn ang="0">
                <a:pos x="34" y="659"/>
              </a:cxn>
              <a:cxn ang="0">
                <a:pos x="0" y="954"/>
              </a:cxn>
              <a:cxn ang="0">
                <a:pos x="64" y="1255"/>
              </a:cxn>
              <a:cxn ang="0">
                <a:pos x="413" y="1681"/>
              </a:cxn>
              <a:cxn ang="0">
                <a:pos x="734" y="1813"/>
              </a:cxn>
              <a:cxn ang="0">
                <a:pos x="1049" y="1823"/>
              </a:cxn>
              <a:cxn ang="0">
                <a:pos x="1377" y="1705"/>
              </a:cxn>
              <a:cxn ang="0">
                <a:pos x="1746" y="1295"/>
              </a:cxn>
              <a:cxn ang="0">
                <a:pos x="1827" y="954"/>
              </a:cxn>
              <a:cxn ang="0">
                <a:pos x="1587" y="412"/>
              </a:cxn>
              <a:cxn ang="0">
                <a:pos x="1739" y="774"/>
              </a:cxn>
              <a:cxn ang="0">
                <a:pos x="1654" y="801"/>
              </a:cxn>
              <a:cxn ang="0">
                <a:pos x="1556" y="504"/>
              </a:cxn>
              <a:cxn ang="0">
                <a:pos x="1127" y="111"/>
              </a:cxn>
              <a:cxn ang="0">
                <a:pos x="1482" y="297"/>
              </a:cxn>
              <a:cxn ang="0">
                <a:pos x="1181" y="206"/>
              </a:cxn>
              <a:cxn ang="0">
                <a:pos x="1401" y="565"/>
              </a:cxn>
              <a:cxn ang="0">
                <a:pos x="1198" y="307"/>
              </a:cxn>
              <a:cxn ang="0">
                <a:pos x="1455" y="517"/>
              </a:cxn>
              <a:cxn ang="0">
                <a:pos x="951" y="649"/>
              </a:cxn>
              <a:cxn ang="0">
                <a:pos x="643" y="206"/>
              </a:cxn>
              <a:cxn ang="0">
                <a:pos x="342" y="297"/>
              </a:cxn>
              <a:cxn ang="0">
                <a:pos x="697" y="111"/>
              </a:cxn>
              <a:cxn ang="0">
                <a:pos x="294" y="642"/>
              </a:cxn>
              <a:cxn ang="0">
                <a:pos x="504" y="382"/>
              </a:cxn>
              <a:cxn ang="0">
                <a:pos x="545" y="439"/>
              </a:cxn>
              <a:cxn ang="0">
                <a:pos x="98" y="801"/>
              </a:cxn>
              <a:cxn ang="0">
                <a:pos x="102" y="690"/>
              </a:cxn>
              <a:cxn ang="0">
                <a:pos x="271" y="372"/>
              </a:cxn>
              <a:cxn ang="0">
                <a:pos x="240" y="558"/>
              </a:cxn>
              <a:cxn ang="0">
                <a:pos x="291" y="1482"/>
              </a:cxn>
              <a:cxn ang="0">
                <a:pos x="156" y="1295"/>
              </a:cxn>
              <a:cxn ang="0">
                <a:pos x="88" y="1048"/>
              </a:cxn>
              <a:cxn ang="0">
                <a:pos x="169" y="1116"/>
              </a:cxn>
              <a:cxn ang="0">
                <a:pos x="332" y="1434"/>
              </a:cxn>
              <a:cxn ang="0">
                <a:pos x="531" y="1674"/>
              </a:cxn>
              <a:cxn ang="0">
                <a:pos x="420" y="1509"/>
              </a:cxn>
              <a:cxn ang="0">
                <a:pos x="788" y="1498"/>
              </a:cxn>
              <a:cxn ang="0">
                <a:pos x="514" y="1380"/>
              </a:cxn>
              <a:cxn ang="0">
                <a:pos x="555" y="1498"/>
              </a:cxn>
              <a:cxn ang="0">
                <a:pos x="294" y="1204"/>
              </a:cxn>
              <a:cxn ang="0">
                <a:pos x="876" y="1133"/>
              </a:cxn>
              <a:cxn ang="0">
                <a:pos x="951" y="700"/>
              </a:cxn>
              <a:cxn ang="0">
                <a:pos x="876" y="1133"/>
              </a:cxn>
              <a:cxn ang="0">
                <a:pos x="1506" y="1248"/>
              </a:cxn>
              <a:cxn ang="0">
                <a:pos x="1232" y="1519"/>
              </a:cxn>
              <a:cxn ang="0">
                <a:pos x="1350" y="1339"/>
              </a:cxn>
              <a:cxn ang="0">
                <a:pos x="1238" y="1613"/>
              </a:cxn>
              <a:cxn ang="0">
                <a:pos x="1445" y="1580"/>
              </a:cxn>
              <a:cxn ang="0">
                <a:pos x="1079" y="1742"/>
              </a:cxn>
              <a:cxn ang="0">
                <a:pos x="1489" y="1434"/>
              </a:cxn>
              <a:cxn ang="0">
                <a:pos x="1039" y="1116"/>
              </a:cxn>
              <a:cxn ang="0">
                <a:pos x="1736" y="1048"/>
              </a:cxn>
              <a:cxn ang="0">
                <a:pos x="1668" y="1295"/>
              </a:cxn>
            </a:cxnLst>
            <a:rect l="0" t="0" r="r" b="b"/>
            <a:pathLst>
              <a:path w="1827" h="1830">
                <a:moveTo>
                  <a:pt x="1191" y="954"/>
                </a:moveTo>
                <a:lnTo>
                  <a:pt x="1177" y="954"/>
                </a:lnTo>
                <a:lnTo>
                  <a:pt x="1177" y="879"/>
                </a:lnTo>
                <a:lnTo>
                  <a:pt x="1191" y="879"/>
                </a:lnTo>
                <a:lnTo>
                  <a:pt x="1827" y="879"/>
                </a:lnTo>
                <a:lnTo>
                  <a:pt x="1827" y="879"/>
                </a:lnTo>
                <a:lnTo>
                  <a:pt x="1824" y="835"/>
                </a:lnTo>
                <a:lnTo>
                  <a:pt x="1820" y="788"/>
                </a:lnTo>
                <a:lnTo>
                  <a:pt x="1813" y="744"/>
                </a:lnTo>
                <a:lnTo>
                  <a:pt x="1803" y="703"/>
                </a:lnTo>
                <a:lnTo>
                  <a:pt x="1793" y="659"/>
                </a:lnTo>
                <a:lnTo>
                  <a:pt x="1780" y="619"/>
                </a:lnTo>
                <a:lnTo>
                  <a:pt x="1763" y="575"/>
                </a:lnTo>
                <a:lnTo>
                  <a:pt x="1746" y="538"/>
                </a:lnTo>
                <a:lnTo>
                  <a:pt x="1726" y="497"/>
                </a:lnTo>
                <a:lnTo>
                  <a:pt x="1705" y="460"/>
                </a:lnTo>
                <a:lnTo>
                  <a:pt x="1661" y="389"/>
                </a:lnTo>
                <a:lnTo>
                  <a:pt x="1607" y="321"/>
                </a:lnTo>
                <a:lnTo>
                  <a:pt x="1550" y="257"/>
                </a:lnTo>
                <a:lnTo>
                  <a:pt x="1482" y="199"/>
                </a:lnTo>
                <a:lnTo>
                  <a:pt x="1414" y="152"/>
                </a:lnTo>
                <a:lnTo>
                  <a:pt x="1377" y="128"/>
                </a:lnTo>
                <a:lnTo>
                  <a:pt x="1340" y="108"/>
                </a:lnTo>
                <a:lnTo>
                  <a:pt x="1303" y="88"/>
                </a:lnTo>
                <a:lnTo>
                  <a:pt x="1262" y="71"/>
                </a:lnTo>
                <a:lnTo>
                  <a:pt x="1221" y="54"/>
                </a:lnTo>
                <a:lnTo>
                  <a:pt x="1177" y="40"/>
                </a:lnTo>
                <a:lnTo>
                  <a:pt x="1137" y="30"/>
                </a:lnTo>
                <a:lnTo>
                  <a:pt x="1093" y="20"/>
                </a:lnTo>
                <a:lnTo>
                  <a:pt x="1049" y="10"/>
                </a:lnTo>
                <a:lnTo>
                  <a:pt x="1005" y="6"/>
                </a:lnTo>
                <a:lnTo>
                  <a:pt x="958" y="3"/>
                </a:lnTo>
                <a:lnTo>
                  <a:pt x="914" y="0"/>
                </a:lnTo>
                <a:lnTo>
                  <a:pt x="914" y="0"/>
                </a:lnTo>
                <a:lnTo>
                  <a:pt x="866" y="3"/>
                </a:lnTo>
                <a:lnTo>
                  <a:pt x="822" y="6"/>
                </a:lnTo>
                <a:lnTo>
                  <a:pt x="778" y="10"/>
                </a:lnTo>
                <a:lnTo>
                  <a:pt x="734" y="20"/>
                </a:lnTo>
                <a:lnTo>
                  <a:pt x="690" y="30"/>
                </a:lnTo>
                <a:lnTo>
                  <a:pt x="646" y="40"/>
                </a:lnTo>
                <a:lnTo>
                  <a:pt x="606" y="54"/>
                </a:lnTo>
                <a:lnTo>
                  <a:pt x="565" y="71"/>
                </a:lnTo>
                <a:lnTo>
                  <a:pt x="524" y="88"/>
                </a:lnTo>
                <a:lnTo>
                  <a:pt x="487" y="108"/>
                </a:lnTo>
                <a:lnTo>
                  <a:pt x="450" y="128"/>
                </a:lnTo>
                <a:lnTo>
                  <a:pt x="413" y="152"/>
                </a:lnTo>
                <a:lnTo>
                  <a:pt x="342" y="199"/>
                </a:lnTo>
                <a:lnTo>
                  <a:pt x="277" y="257"/>
                </a:lnTo>
                <a:lnTo>
                  <a:pt x="220" y="321"/>
                </a:lnTo>
                <a:lnTo>
                  <a:pt x="166" y="389"/>
                </a:lnTo>
                <a:lnTo>
                  <a:pt x="118" y="460"/>
                </a:lnTo>
                <a:lnTo>
                  <a:pt x="98" y="497"/>
                </a:lnTo>
                <a:lnTo>
                  <a:pt x="81" y="538"/>
                </a:lnTo>
                <a:lnTo>
                  <a:pt x="64" y="575"/>
                </a:lnTo>
                <a:lnTo>
                  <a:pt x="47" y="619"/>
                </a:lnTo>
                <a:lnTo>
                  <a:pt x="34" y="659"/>
                </a:lnTo>
                <a:lnTo>
                  <a:pt x="24" y="703"/>
                </a:lnTo>
                <a:lnTo>
                  <a:pt x="14" y="744"/>
                </a:lnTo>
                <a:lnTo>
                  <a:pt x="7" y="788"/>
                </a:lnTo>
                <a:lnTo>
                  <a:pt x="0" y="835"/>
                </a:lnTo>
                <a:lnTo>
                  <a:pt x="0" y="879"/>
                </a:lnTo>
                <a:lnTo>
                  <a:pt x="646" y="879"/>
                </a:lnTo>
                <a:lnTo>
                  <a:pt x="646" y="954"/>
                </a:lnTo>
                <a:lnTo>
                  <a:pt x="0" y="954"/>
                </a:lnTo>
                <a:lnTo>
                  <a:pt x="0" y="954"/>
                </a:lnTo>
                <a:lnTo>
                  <a:pt x="0" y="998"/>
                </a:lnTo>
                <a:lnTo>
                  <a:pt x="7" y="1042"/>
                </a:lnTo>
                <a:lnTo>
                  <a:pt x="14" y="1089"/>
                </a:lnTo>
                <a:lnTo>
                  <a:pt x="24" y="1130"/>
                </a:lnTo>
                <a:lnTo>
                  <a:pt x="34" y="1174"/>
                </a:lnTo>
                <a:lnTo>
                  <a:pt x="47" y="1214"/>
                </a:lnTo>
                <a:lnTo>
                  <a:pt x="64" y="1255"/>
                </a:lnTo>
                <a:lnTo>
                  <a:pt x="81" y="1295"/>
                </a:lnTo>
                <a:lnTo>
                  <a:pt x="98" y="1336"/>
                </a:lnTo>
                <a:lnTo>
                  <a:pt x="118" y="1373"/>
                </a:lnTo>
                <a:lnTo>
                  <a:pt x="166" y="1444"/>
                </a:lnTo>
                <a:lnTo>
                  <a:pt x="220" y="1512"/>
                </a:lnTo>
                <a:lnTo>
                  <a:pt x="277" y="1576"/>
                </a:lnTo>
                <a:lnTo>
                  <a:pt x="342" y="1630"/>
                </a:lnTo>
                <a:lnTo>
                  <a:pt x="413" y="1681"/>
                </a:lnTo>
                <a:lnTo>
                  <a:pt x="450" y="1705"/>
                </a:lnTo>
                <a:lnTo>
                  <a:pt x="487" y="1725"/>
                </a:lnTo>
                <a:lnTo>
                  <a:pt x="524" y="1745"/>
                </a:lnTo>
                <a:lnTo>
                  <a:pt x="565" y="1762"/>
                </a:lnTo>
                <a:lnTo>
                  <a:pt x="606" y="1779"/>
                </a:lnTo>
                <a:lnTo>
                  <a:pt x="646" y="1793"/>
                </a:lnTo>
                <a:lnTo>
                  <a:pt x="690" y="1803"/>
                </a:lnTo>
                <a:lnTo>
                  <a:pt x="734" y="1813"/>
                </a:lnTo>
                <a:lnTo>
                  <a:pt x="778" y="1823"/>
                </a:lnTo>
                <a:lnTo>
                  <a:pt x="822" y="1827"/>
                </a:lnTo>
                <a:lnTo>
                  <a:pt x="866" y="1830"/>
                </a:lnTo>
                <a:lnTo>
                  <a:pt x="914" y="1830"/>
                </a:lnTo>
                <a:lnTo>
                  <a:pt x="914" y="1830"/>
                </a:lnTo>
                <a:lnTo>
                  <a:pt x="958" y="1830"/>
                </a:lnTo>
                <a:lnTo>
                  <a:pt x="1005" y="1827"/>
                </a:lnTo>
                <a:lnTo>
                  <a:pt x="1049" y="1823"/>
                </a:lnTo>
                <a:lnTo>
                  <a:pt x="1093" y="1813"/>
                </a:lnTo>
                <a:lnTo>
                  <a:pt x="1137" y="1803"/>
                </a:lnTo>
                <a:lnTo>
                  <a:pt x="1177" y="1793"/>
                </a:lnTo>
                <a:lnTo>
                  <a:pt x="1221" y="1779"/>
                </a:lnTo>
                <a:lnTo>
                  <a:pt x="1262" y="1762"/>
                </a:lnTo>
                <a:lnTo>
                  <a:pt x="1303" y="1745"/>
                </a:lnTo>
                <a:lnTo>
                  <a:pt x="1340" y="1725"/>
                </a:lnTo>
                <a:lnTo>
                  <a:pt x="1377" y="1705"/>
                </a:lnTo>
                <a:lnTo>
                  <a:pt x="1414" y="1681"/>
                </a:lnTo>
                <a:lnTo>
                  <a:pt x="1482" y="1630"/>
                </a:lnTo>
                <a:lnTo>
                  <a:pt x="1550" y="1576"/>
                </a:lnTo>
                <a:lnTo>
                  <a:pt x="1607" y="1512"/>
                </a:lnTo>
                <a:lnTo>
                  <a:pt x="1661" y="1444"/>
                </a:lnTo>
                <a:lnTo>
                  <a:pt x="1705" y="1373"/>
                </a:lnTo>
                <a:lnTo>
                  <a:pt x="1726" y="1336"/>
                </a:lnTo>
                <a:lnTo>
                  <a:pt x="1746" y="1295"/>
                </a:lnTo>
                <a:lnTo>
                  <a:pt x="1763" y="1255"/>
                </a:lnTo>
                <a:lnTo>
                  <a:pt x="1780" y="1214"/>
                </a:lnTo>
                <a:lnTo>
                  <a:pt x="1793" y="1174"/>
                </a:lnTo>
                <a:lnTo>
                  <a:pt x="1803" y="1130"/>
                </a:lnTo>
                <a:lnTo>
                  <a:pt x="1813" y="1089"/>
                </a:lnTo>
                <a:lnTo>
                  <a:pt x="1820" y="1042"/>
                </a:lnTo>
                <a:lnTo>
                  <a:pt x="1824" y="998"/>
                </a:lnTo>
                <a:lnTo>
                  <a:pt x="1827" y="954"/>
                </a:lnTo>
                <a:lnTo>
                  <a:pt x="1191" y="954"/>
                </a:lnTo>
                <a:close/>
                <a:moveTo>
                  <a:pt x="1533" y="362"/>
                </a:moveTo>
                <a:lnTo>
                  <a:pt x="1533" y="362"/>
                </a:lnTo>
                <a:lnTo>
                  <a:pt x="1543" y="365"/>
                </a:lnTo>
                <a:lnTo>
                  <a:pt x="1553" y="372"/>
                </a:lnTo>
                <a:lnTo>
                  <a:pt x="1560" y="378"/>
                </a:lnTo>
                <a:lnTo>
                  <a:pt x="1560" y="378"/>
                </a:lnTo>
                <a:lnTo>
                  <a:pt x="1587" y="412"/>
                </a:lnTo>
                <a:lnTo>
                  <a:pt x="1610" y="450"/>
                </a:lnTo>
                <a:lnTo>
                  <a:pt x="1641" y="494"/>
                </a:lnTo>
                <a:lnTo>
                  <a:pt x="1668" y="551"/>
                </a:lnTo>
                <a:lnTo>
                  <a:pt x="1695" y="615"/>
                </a:lnTo>
                <a:lnTo>
                  <a:pt x="1722" y="690"/>
                </a:lnTo>
                <a:lnTo>
                  <a:pt x="1729" y="730"/>
                </a:lnTo>
                <a:lnTo>
                  <a:pt x="1739" y="774"/>
                </a:lnTo>
                <a:lnTo>
                  <a:pt x="1739" y="774"/>
                </a:lnTo>
                <a:lnTo>
                  <a:pt x="1739" y="778"/>
                </a:lnTo>
                <a:lnTo>
                  <a:pt x="1739" y="788"/>
                </a:lnTo>
                <a:lnTo>
                  <a:pt x="1736" y="798"/>
                </a:lnTo>
                <a:lnTo>
                  <a:pt x="1732" y="801"/>
                </a:lnTo>
                <a:lnTo>
                  <a:pt x="1722" y="801"/>
                </a:lnTo>
                <a:lnTo>
                  <a:pt x="1722" y="801"/>
                </a:lnTo>
                <a:lnTo>
                  <a:pt x="1678" y="801"/>
                </a:lnTo>
                <a:lnTo>
                  <a:pt x="1654" y="801"/>
                </a:lnTo>
                <a:lnTo>
                  <a:pt x="1039" y="801"/>
                </a:lnTo>
                <a:lnTo>
                  <a:pt x="1039" y="730"/>
                </a:lnTo>
                <a:lnTo>
                  <a:pt x="1654" y="730"/>
                </a:lnTo>
                <a:lnTo>
                  <a:pt x="1654" y="730"/>
                </a:lnTo>
                <a:lnTo>
                  <a:pt x="1641" y="693"/>
                </a:lnTo>
                <a:lnTo>
                  <a:pt x="1607" y="609"/>
                </a:lnTo>
                <a:lnTo>
                  <a:pt x="1583" y="558"/>
                </a:lnTo>
                <a:lnTo>
                  <a:pt x="1556" y="504"/>
                </a:lnTo>
                <a:lnTo>
                  <a:pt x="1526" y="453"/>
                </a:lnTo>
                <a:lnTo>
                  <a:pt x="1509" y="433"/>
                </a:lnTo>
                <a:lnTo>
                  <a:pt x="1489" y="412"/>
                </a:lnTo>
                <a:lnTo>
                  <a:pt x="1533" y="362"/>
                </a:lnTo>
                <a:close/>
                <a:moveTo>
                  <a:pt x="1035" y="94"/>
                </a:moveTo>
                <a:lnTo>
                  <a:pt x="1035" y="94"/>
                </a:lnTo>
                <a:lnTo>
                  <a:pt x="1079" y="101"/>
                </a:lnTo>
                <a:lnTo>
                  <a:pt x="1127" y="111"/>
                </a:lnTo>
                <a:lnTo>
                  <a:pt x="1188" y="128"/>
                </a:lnTo>
                <a:lnTo>
                  <a:pt x="1255" y="155"/>
                </a:lnTo>
                <a:lnTo>
                  <a:pt x="1292" y="172"/>
                </a:lnTo>
                <a:lnTo>
                  <a:pt x="1330" y="192"/>
                </a:lnTo>
                <a:lnTo>
                  <a:pt x="1370" y="213"/>
                </a:lnTo>
                <a:lnTo>
                  <a:pt x="1407" y="240"/>
                </a:lnTo>
                <a:lnTo>
                  <a:pt x="1445" y="267"/>
                </a:lnTo>
                <a:lnTo>
                  <a:pt x="1482" y="297"/>
                </a:lnTo>
                <a:lnTo>
                  <a:pt x="1428" y="355"/>
                </a:lnTo>
                <a:lnTo>
                  <a:pt x="1428" y="355"/>
                </a:lnTo>
                <a:lnTo>
                  <a:pt x="1404" y="335"/>
                </a:lnTo>
                <a:lnTo>
                  <a:pt x="1377" y="314"/>
                </a:lnTo>
                <a:lnTo>
                  <a:pt x="1340" y="287"/>
                </a:lnTo>
                <a:lnTo>
                  <a:pt x="1292" y="260"/>
                </a:lnTo>
                <a:lnTo>
                  <a:pt x="1238" y="233"/>
                </a:lnTo>
                <a:lnTo>
                  <a:pt x="1181" y="206"/>
                </a:lnTo>
                <a:lnTo>
                  <a:pt x="1113" y="186"/>
                </a:lnTo>
                <a:lnTo>
                  <a:pt x="1113" y="345"/>
                </a:lnTo>
                <a:lnTo>
                  <a:pt x="1035" y="345"/>
                </a:lnTo>
                <a:lnTo>
                  <a:pt x="1035" y="94"/>
                </a:lnTo>
                <a:close/>
                <a:moveTo>
                  <a:pt x="1035" y="422"/>
                </a:moveTo>
                <a:lnTo>
                  <a:pt x="1113" y="422"/>
                </a:lnTo>
                <a:lnTo>
                  <a:pt x="1113" y="565"/>
                </a:lnTo>
                <a:lnTo>
                  <a:pt x="1401" y="565"/>
                </a:lnTo>
                <a:lnTo>
                  <a:pt x="1401" y="565"/>
                </a:lnTo>
                <a:lnTo>
                  <a:pt x="1350" y="507"/>
                </a:lnTo>
                <a:lnTo>
                  <a:pt x="1309" y="463"/>
                </a:lnTo>
                <a:lnTo>
                  <a:pt x="1279" y="439"/>
                </a:lnTo>
                <a:lnTo>
                  <a:pt x="1269" y="429"/>
                </a:lnTo>
                <a:lnTo>
                  <a:pt x="1269" y="480"/>
                </a:lnTo>
                <a:lnTo>
                  <a:pt x="1198" y="480"/>
                </a:lnTo>
                <a:lnTo>
                  <a:pt x="1198" y="307"/>
                </a:lnTo>
                <a:lnTo>
                  <a:pt x="1198" y="307"/>
                </a:lnTo>
                <a:lnTo>
                  <a:pt x="1232" y="324"/>
                </a:lnTo>
                <a:lnTo>
                  <a:pt x="1269" y="348"/>
                </a:lnTo>
                <a:lnTo>
                  <a:pt x="1320" y="382"/>
                </a:lnTo>
                <a:lnTo>
                  <a:pt x="1370" y="426"/>
                </a:lnTo>
                <a:lnTo>
                  <a:pt x="1401" y="453"/>
                </a:lnTo>
                <a:lnTo>
                  <a:pt x="1428" y="483"/>
                </a:lnTo>
                <a:lnTo>
                  <a:pt x="1455" y="517"/>
                </a:lnTo>
                <a:lnTo>
                  <a:pt x="1482" y="554"/>
                </a:lnTo>
                <a:lnTo>
                  <a:pt x="1506" y="595"/>
                </a:lnTo>
                <a:lnTo>
                  <a:pt x="1529" y="642"/>
                </a:lnTo>
                <a:lnTo>
                  <a:pt x="1035" y="642"/>
                </a:lnTo>
                <a:lnTo>
                  <a:pt x="1035" y="422"/>
                </a:lnTo>
                <a:close/>
                <a:moveTo>
                  <a:pt x="876" y="81"/>
                </a:moveTo>
                <a:lnTo>
                  <a:pt x="951" y="81"/>
                </a:lnTo>
                <a:lnTo>
                  <a:pt x="951" y="649"/>
                </a:lnTo>
                <a:lnTo>
                  <a:pt x="876" y="649"/>
                </a:lnTo>
                <a:lnTo>
                  <a:pt x="876" y="81"/>
                </a:lnTo>
                <a:close/>
                <a:moveTo>
                  <a:pt x="788" y="94"/>
                </a:moveTo>
                <a:lnTo>
                  <a:pt x="788" y="345"/>
                </a:lnTo>
                <a:lnTo>
                  <a:pt x="711" y="345"/>
                </a:lnTo>
                <a:lnTo>
                  <a:pt x="711" y="186"/>
                </a:lnTo>
                <a:lnTo>
                  <a:pt x="711" y="186"/>
                </a:lnTo>
                <a:lnTo>
                  <a:pt x="643" y="206"/>
                </a:lnTo>
                <a:lnTo>
                  <a:pt x="585" y="233"/>
                </a:lnTo>
                <a:lnTo>
                  <a:pt x="531" y="260"/>
                </a:lnTo>
                <a:lnTo>
                  <a:pt x="484" y="287"/>
                </a:lnTo>
                <a:lnTo>
                  <a:pt x="447" y="314"/>
                </a:lnTo>
                <a:lnTo>
                  <a:pt x="420" y="335"/>
                </a:lnTo>
                <a:lnTo>
                  <a:pt x="396" y="355"/>
                </a:lnTo>
                <a:lnTo>
                  <a:pt x="342" y="297"/>
                </a:lnTo>
                <a:lnTo>
                  <a:pt x="342" y="297"/>
                </a:lnTo>
                <a:lnTo>
                  <a:pt x="379" y="267"/>
                </a:lnTo>
                <a:lnTo>
                  <a:pt x="416" y="240"/>
                </a:lnTo>
                <a:lnTo>
                  <a:pt x="453" y="213"/>
                </a:lnTo>
                <a:lnTo>
                  <a:pt x="494" y="192"/>
                </a:lnTo>
                <a:lnTo>
                  <a:pt x="531" y="172"/>
                </a:lnTo>
                <a:lnTo>
                  <a:pt x="568" y="155"/>
                </a:lnTo>
                <a:lnTo>
                  <a:pt x="636" y="128"/>
                </a:lnTo>
                <a:lnTo>
                  <a:pt x="697" y="111"/>
                </a:lnTo>
                <a:lnTo>
                  <a:pt x="744" y="101"/>
                </a:lnTo>
                <a:lnTo>
                  <a:pt x="788" y="94"/>
                </a:lnTo>
                <a:close/>
                <a:moveTo>
                  <a:pt x="423" y="565"/>
                </a:moveTo>
                <a:lnTo>
                  <a:pt x="711" y="565"/>
                </a:lnTo>
                <a:lnTo>
                  <a:pt x="711" y="422"/>
                </a:lnTo>
                <a:lnTo>
                  <a:pt x="788" y="422"/>
                </a:lnTo>
                <a:lnTo>
                  <a:pt x="788" y="642"/>
                </a:lnTo>
                <a:lnTo>
                  <a:pt x="294" y="642"/>
                </a:lnTo>
                <a:lnTo>
                  <a:pt x="294" y="642"/>
                </a:lnTo>
                <a:lnTo>
                  <a:pt x="318" y="595"/>
                </a:lnTo>
                <a:lnTo>
                  <a:pt x="342" y="554"/>
                </a:lnTo>
                <a:lnTo>
                  <a:pt x="369" y="517"/>
                </a:lnTo>
                <a:lnTo>
                  <a:pt x="396" y="483"/>
                </a:lnTo>
                <a:lnTo>
                  <a:pt x="423" y="453"/>
                </a:lnTo>
                <a:lnTo>
                  <a:pt x="453" y="426"/>
                </a:lnTo>
                <a:lnTo>
                  <a:pt x="504" y="382"/>
                </a:lnTo>
                <a:lnTo>
                  <a:pt x="555" y="348"/>
                </a:lnTo>
                <a:lnTo>
                  <a:pt x="592" y="324"/>
                </a:lnTo>
                <a:lnTo>
                  <a:pt x="626" y="307"/>
                </a:lnTo>
                <a:lnTo>
                  <a:pt x="626" y="480"/>
                </a:lnTo>
                <a:lnTo>
                  <a:pt x="555" y="480"/>
                </a:lnTo>
                <a:lnTo>
                  <a:pt x="555" y="429"/>
                </a:lnTo>
                <a:lnTo>
                  <a:pt x="555" y="429"/>
                </a:lnTo>
                <a:lnTo>
                  <a:pt x="545" y="439"/>
                </a:lnTo>
                <a:lnTo>
                  <a:pt x="514" y="463"/>
                </a:lnTo>
                <a:lnTo>
                  <a:pt x="474" y="507"/>
                </a:lnTo>
                <a:lnTo>
                  <a:pt x="423" y="565"/>
                </a:lnTo>
                <a:close/>
                <a:moveTo>
                  <a:pt x="169" y="801"/>
                </a:moveTo>
                <a:lnTo>
                  <a:pt x="169" y="801"/>
                </a:lnTo>
                <a:lnTo>
                  <a:pt x="146" y="801"/>
                </a:lnTo>
                <a:lnTo>
                  <a:pt x="98" y="801"/>
                </a:lnTo>
                <a:lnTo>
                  <a:pt x="98" y="801"/>
                </a:lnTo>
                <a:lnTo>
                  <a:pt x="91" y="801"/>
                </a:lnTo>
                <a:lnTo>
                  <a:pt x="88" y="798"/>
                </a:lnTo>
                <a:lnTo>
                  <a:pt x="85" y="788"/>
                </a:lnTo>
                <a:lnTo>
                  <a:pt x="85" y="778"/>
                </a:lnTo>
                <a:lnTo>
                  <a:pt x="85" y="774"/>
                </a:lnTo>
                <a:lnTo>
                  <a:pt x="85" y="774"/>
                </a:lnTo>
                <a:lnTo>
                  <a:pt x="91" y="730"/>
                </a:lnTo>
                <a:lnTo>
                  <a:pt x="102" y="690"/>
                </a:lnTo>
                <a:lnTo>
                  <a:pt x="125" y="615"/>
                </a:lnTo>
                <a:lnTo>
                  <a:pt x="156" y="551"/>
                </a:lnTo>
                <a:lnTo>
                  <a:pt x="183" y="494"/>
                </a:lnTo>
                <a:lnTo>
                  <a:pt x="213" y="450"/>
                </a:lnTo>
                <a:lnTo>
                  <a:pt x="237" y="412"/>
                </a:lnTo>
                <a:lnTo>
                  <a:pt x="264" y="378"/>
                </a:lnTo>
                <a:lnTo>
                  <a:pt x="264" y="378"/>
                </a:lnTo>
                <a:lnTo>
                  <a:pt x="271" y="372"/>
                </a:lnTo>
                <a:lnTo>
                  <a:pt x="281" y="365"/>
                </a:lnTo>
                <a:lnTo>
                  <a:pt x="291" y="362"/>
                </a:lnTo>
                <a:lnTo>
                  <a:pt x="332" y="412"/>
                </a:lnTo>
                <a:lnTo>
                  <a:pt x="332" y="412"/>
                </a:lnTo>
                <a:lnTo>
                  <a:pt x="315" y="433"/>
                </a:lnTo>
                <a:lnTo>
                  <a:pt x="298" y="453"/>
                </a:lnTo>
                <a:lnTo>
                  <a:pt x="267" y="504"/>
                </a:lnTo>
                <a:lnTo>
                  <a:pt x="240" y="558"/>
                </a:lnTo>
                <a:lnTo>
                  <a:pt x="217" y="609"/>
                </a:lnTo>
                <a:lnTo>
                  <a:pt x="183" y="693"/>
                </a:lnTo>
                <a:lnTo>
                  <a:pt x="169" y="730"/>
                </a:lnTo>
                <a:lnTo>
                  <a:pt x="785" y="730"/>
                </a:lnTo>
                <a:lnTo>
                  <a:pt x="785" y="801"/>
                </a:lnTo>
                <a:lnTo>
                  <a:pt x="169" y="801"/>
                </a:lnTo>
                <a:close/>
                <a:moveTo>
                  <a:pt x="291" y="1482"/>
                </a:moveTo>
                <a:lnTo>
                  <a:pt x="291" y="1482"/>
                </a:lnTo>
                <a:lnTo>
                  <a:pt x="281" y="1478"/>
                </a:lnTo>
                <a:lnTo>
                  <a:pt x="271" y="1475"/>
                </a:lnTo>
                <a:lnTo>
                  <a:pt x="264" y="1465"/>
                </a:lnTo>
                <a:lnTo>
                  <a:pt x="264" y="1465"/>
                </a:lnTo>
                <a:lnTo>
                  <a:pt x="237" y="1431"/>
                </a:lnTo>
                <a:lnTo>
                  <a:pt x="213" y="1397"/>
                </a:lnTo>
                <a:lnTo>
                  <a:pt x="183" y="1350"/>
                </a:lnTo>
                <a:lnTo>
                  <a:pt x="156" y="1295"/>
                </a:lnTo>
                <a:lnTo>
                  <a:pt x="125" y="1231"/>
                </a:lnTo>
                <a:lnTo>
                  <a:pt x="102" y="1157"/>
                </a:lnTo>
                <a:lnTo>
                  <a:pt x="91" y="1116"/>
                </a:lnTo>
                <a:lnTo>
                  <a:pt x="85" y="1072"/>
                </a:lnTo>
                <a:lnTo>
                  <a:pt x="85" y="1072"/>
                </a:lnTo>
                <a:lnTo>
                  <a:pt x="85" y="1069"/>
                </a:lnTo>
                <a:lnTo>
                  <a:pt x="85" y="1059"/>
                </a:lnTo>
                <a:lnTo>
                  <a:pt x="88" y="1048"/>
                </a:lnTo>
                <a:lnTo>
                  <a:pt x="91" y="1045"/>
                </a:lnTo>
                <a:lnTo>
                  <a:pt x="98" y="1042"/>
                </a:lnTo>
                <a:lnTo>
                  <a:pt x="98" y="1042"/>
                </a:lnTo>
                <a:lnTo>
                  <a:pt x="146" y="1042"/>
                </a:lnTo>
                <a:lnTo>
                  <a:pt x="169" y="1042"/>
                </a:lnTo>
                <a:lnTo>
                  <a:pt x="785" y="1042"/>
                </a:lnTo>
                <a:lnTo>
                  <a:pt x="785" y="1116"/>
                </a:lnTo>
                <a:lnTo>
                  <a:pt x="169" y="1116"/>
                </a:lnTo>
                <a:lnTo>
                  <a:pt x="169" y="1116"/>
                </a:lnTo>
                <a:lnTo>
                  <a:pt x="183" y="1150"/>
                </a:lnTo>
                <a:lnTo>
                  <a:pt x="217" y="1238"/>
                </a:lnTo>
                <a:lnTo>
                  <a:pt x="240" y="1289"/>
                </a:lnTo>
                <a:lnTo>
                  <a:pt x="267" y="1343"/>
                </a:lnTo>
                <a:lnTo>
                  <a:pt x="298" y="1390"/>
                </a:lnTo>
                <a:lnTo>
                  <a:pt x="315" y="1414"/>
                </a:lnTo>
                <a:lnTo>
                  <a:pt x="332" y="1434"/>
                </a:lnTo>
                <a:lnTo>
                  <a:pt x="291" y="1482"/>
                </a:lnTo>
                <a:close/>
                <a:moveTo>
                  <a:pt x="788" y="1749"/>
                </a:moveTo>
                <a:lnTo>
                  <a:pt x="788" y="1749"/>
                </a:lnTo>
                <a:lnTo>
                  <a:pt x="744" y="1742"/>
                </a:lnTo>
                <a:lnTo>
                  <a:pt x="697" y="1732"/>
                </a:lnTo>
                <a:lnTo>
                  <a:pt x="636" y="1715"/>
                </a:lnTo>
                <a:lnTo>
                  <a:pt x="568" y="1691"/>
                </a:lnTo>
                <a:lnTo>
                  <a:pt x="531" y="1674"/>
                </a:lnTo>
                <a:lnTo>
                  <a:pt x="494" y="1654"/>
                </a:lnTo>
                <a:lnTo>
                  <a:pt x="453" y="1630"/>
                </a:lnTo>
                <a:lnTo>
                  <a:pt x="416" y="1607"/>
                </a:lnTo>
                <a:lnTo>
                  <a:pt x="379" y="1580"/>
                </a:lnTo>
                <a:lnTo>
                  <a:pt x="342" y="1546"/>
                </a:lnTo>
                <a:lnTo>
                  <a:pt x="396" y="1492"/>
                </a:lnTo>
                <a:lnTo>
                  <a:pt x="396" y="1492"/>
                </a:lnTo>
                <a:lnTo>
                  <a:pt x="420" y="1509"/>
                </a:lnTo>
                <a:lnTo>
                  <a:pt x="447" y="1532"/>
                </a:lnTo>
                <a:lnTo>
                  <a:pt x="484" y="1556"/>
                </a:lnTo>
                <a:lnTo>
                  <a:pt x="531" y="1586"/>
                </a:lnTo>
                <a:lnTo>
                  <a:pt x="585" y="1613"/>
                </a:lnTo>
                <a:lnTo>
                  <a:pt x="643" y="1637"/>
                </a:lnTo>
                <a:lnTo>
                  <a:pt x="711" y="1657"/>
                </a:lnTo>
                <a:lnTo>
                  <a:pt x="711" y="1498"/>
                </a:lnTo>
                <a:lnTo>
                  <a:pt x="788" y="1498"/>
                </a:lnTo>
                <a:lnTo>
                  <a:pt x="788" y="1749"/>
                </a:lnTo>
                <a:close/>
                <a:moveTo>
                  <a:pt x="788" y="1421"/>
                </a:moveTo>
                <a:lnTo>
                  <a:pt x="711" y="1421"/>
                </a:lnTo>
                <a:lnTo>
                  <a:pt x="711" y="1282"/>
                </a:lnTo>
                <a:lnTo>
                  <a:pt x="423" y="1282"/>
                </a:lnTo>
                <a:lnTo>
                  <a:pt x="423" y="1282"/>
                </a:lnTo>
                <a:lnTo>
                  <a:pt x="474" y="1339"/>
                </a:lnTo>
                <a:lnTo>
                  <a:pt x="514" y="1380"/>
                </a:lnTo>
                <a:lnTo>
                  <a:pt x="545" y="1407"/>
                </a:lnTo>
                <a:lnTo>
                  <a:pt x="555" y="1414"/>
                </a:lnTo>
                <a:lnTo>
                  <a:pt x="555" y="1366"/>
                </a:lnTo>
                <a:lnTo>
                  <a:pt x="626" y="1366"/>
                </a:lnTo>
                <a:lnTo>
                  <a:pt x="626" y="1536"/>
                </a:lnTo>
                <a:lnTo>
                  <a:pt x="626" y="1536"/>
                </a:lnTo>
                <a:lnTo>
                  <a:pt x="592" y="1519"/>
                </a:lnTo>
                <a:lnTo>
                  <a:pt x="555" y="1498"/>
                </a:lnTo>
                <a:lnTo>
                  <a:pt x="504" y="1465"/>
                </a:lnTo>
                <a:lnTo>
                  <a:pt x="453" y="1417"/>
                </a:lnTo>
                <a:lnTo>
                  <a:pt x="423" y="1390"/>
                </a:lnTo>
                <a:lnTo>
                  <a:pt x="396" y="1360"/>
                </a:lnTo>
                <a:lnTo>
                  <a:pt x="369" y="1326"/>
                </a:lnTo>
                <a:lnTo>
                  <a:pt x="342" y="1289"/>
                </a:lnTo>
                <a:lnTo>
                  <a:pt x="318" y="1248"/>
                </a:lnTo>
                <a:lnTo>
                  <a:pt x="294" y="1204"/>
                </a:lnTo>
                <a:lnTo>
                  <a:pt x="788" y="1204"/>
                </a:lnTo>
                <a:lnTo>
                  <a:pt x="788" y="1421"/>
                </a:lnTo>
                <a:close/>
                <a:moveTo>
                  <a:pt x="951" y="1759"/>
                </a:moveTo>
                <a:lnTo>
                  <a:pt x="876" y="1759"/>
                </a:lnTo>
                <a:lnTo>
                  <a:pt x="876" y="1191"/>
                </a:lnTo>
                <a:lnTo>
                  <a:pt x="951" y="1191"/>
                </a:lnTo>
                <a:lnTo>
                  <a:pt x="951" y="1759"/>
                </a:lnTo>
                <a:close/>
                <a:moveTo>
                  <a:pt x="876" y="1133"/>
                </a:moveTo>
                <a:lnTo>
                  <a:pt x="876" y="954"/>
                </a:lnTo>
                <a:lnTo>
                  <a:pt x="714" y="954"/>
                </a:lnTo>
                <a:lnTo>
                  <a:pt x="680" y="954"/>
                </a:lnTo>
                <a:lnTo>
                  <a:pt x="680" y="879"/>
                </a:lnTo>
                <a:lnTo>
                  <a:pt x="714" y="879"/>
                </a:lnTo>
                <a:lnTo>
                  <a:pt x="876" y="879"/>
                </a:lnTo>
                <a:lnTo>
                  <a:pt x="876" y="700"/>
                </a:lnTo>
                <a:lnTo>
                  <a:pt x="951" y="700"/>
                </a:lnTo>
                <a:lnTo>
                  <a:pt x="951" y="879"/>
                </a:lnTo>
                <a:lnTo>
                  <a:pt x="1110" y="879"/>
                </a:lnTo>
                <a:lnTo>
                  <a:pt x="1144" y="879"/>
                </a:lnTo>
                <a:lnTo>
                  <a:pt x="1144" y="954"/>
                </a:lnTo>
                <a:lnTo>
                  <a:pt x="1110" y="954"/>
                </a:lnTo>
                <a:lnTo>
                  <a:pt x="951" y="954"/>
                </a:lnTo>
                <a:lnTo>
                  <a:pt x="951" y="1133"/>
                </a:lnTo>
                <a:lnTo>
                  <a:pt x="876" y="1133"/>
                </a:lnTo>
                <a:close/>
                <a:moveTo>
                  <a:pt x="1401" y="1282"/>
                </a:moveTo>
                <a:lnTo>
                  <a:pt x="1113" y="1282"/>
                </a:lnTo>
                <a:lnTo>
                  <a:pt x="1113" y="1421"/>
                </a:lnTo>
                <a:lnTo>
                  <a:pt x="1035" y="1421"/>
                </a:lnTo>
                <a:lnTo>
                  <a:pt x="1035" y="1204"/>
                </a:lnTo>
                <a:lnTo>
                  <a:pt x="1529" y="1204"/>
                </a:lnTo>
                <a:lnTo>
                  <a:pt x="1529" y="1204"/>
                </a:lnTo>
                <a:lnTo>
                  <a:pt x="1506" y="1248"/>
                </a:lnTo>
                <a:lnTo>
                  <a:pt x="1482" y="1289"/>
                </a:lnTo>
                <a:lnTo>
                  <a:pt x="1455" y="1326"/>
                </a:lnTo>
                <a:lnTo>
                  <a:pt x="1428" y="1360"/>
                </a:lnTo>
                <a:lnTo>
                  <a:pt x="1401" y="1390"/>
                </a:lnTo>
                <a:lnTo>
                  <a:pt x="1370" y="1417"/>
                </a:lnTo>
                <a:lnTo>
                  <a:pt x="1320" y="1465"/>
                </a:lnTo>
                <a:lnTo>
                  <a:pt x="1269" y="1498"/>
                </a:lnTo>
                <a:lnTo>
                  <a:pt x="1232" y="1519"/>
                </a:lnTo>
                <a:lnTo>
                  <a:pt x="1198" y="1536"/>
                </a:lnTo>
                <a:lnTo>
                  <a:pt x="1198" y="1366"/>
                </a:lnTo>
                <a:lnTo>
                  <a:pt x="1269" y="1366"/>
                </a:lnTo>
                <a:lnTo>
                  <a:pt x="1269" y="1414"/>
                </a:lnTo>
                <a:lnTo>
                  <a:pt x="1269" y="1414"/>
                </a:lnTo>
                <a:lnTo>
                  <a:pt x="1279" y="1407"/>
                </a:lnTo>
                <a:lnTo>
                  <a:pt x="1309" y="1380"/>
                </a:lnTo>
                <a:lnTo>
                  <a:pt x="1350" y="1339"/>
                </a:lnTo>
                <a:lnTo>
                  <a:pt x="1401" y="1282"/>
                </a:lnTo>
                <a:close/>
                <a:moveTo>
                  <a:pt x="1035" y="1749"/>
                </a:moveTo>
                <a:lnTo>
                  <a:pt x="1035" y="1498"/>
                </a:lnTo>
                <a:lnTo>
                  <a:pt x="1113" y="1498"/>
                </a:lnTo>
                <a:lnTo>
                  <a:pt x="1113" y="1657"/>
                </a:lnTo>
                <a:lnTo>
                  <a:pt x="1113" y="1657"/>
                </a:lnTo>
                <a:lnTo>
                  <a:pt x="1181" y="1637"/>
                </a:lnTo>
                <a:lnTo>
                  <a:pt x="1238" y="1613"/>
                </a:lnTo>
                <a:lnTo>
                  <a:pt x="1292" y="1586"/>
                </a:lnTo>
                <a:lnTo>
                  <a:pt x="1340" y="1556"/>
                </a:lnTo>
                <a:lnTo>
                  <a:pt x="1377" y="1532"/>
                </a:lnTo>
                <a:lnTo>
                  <a:pt x="1404" y="1509"/>
                </a:lnTo>
                <a:lnTo>
                  <a:pt x="1428" y="1492"/>
                </a:lnTo>
                <a:lnTo>
                  <a:pt x="1482" y="1546"/>
                </a:lnTo>
                <a:lnTo>
                  <a:pt x="1482" y="1546"/>
                </a:lnTo>
                <a:lnTo>
                  <a:pt x="1445" y="1580"/>
                </a:lnTo>
                <a:lnTo>
                  <a:pt x="1407" y="1607"/>
                </a:lnTo>
                <a:lnTo>
                  <a:pt x="1370" y="1630"/>
                </a:lnTo>
                <a:lnTo>
                  <a:pt x="1330" y="1654"/>
                </a:lnTo>
                <a:lnTo>
                  <a:pt x="1292" y="1674"/>
                </a:lnTo>
                <a:lnTo>
                  <a:pt x="1255" y="1691"/>
                </a:lnTo>
                <a:lnTo>
                  <a:pt x="1188" y="1715"/>
                </a:lnTo>
                <a:lnTo>
                  <a:pt x="1127" y="1732"/>
                </a:lnTo>
                <a:lnTo>
                  <a:pt x="1079" y="1742"/>
                </a:lnTo>
                <a:lnTo>
                  <a:pt x="1035" y="1749"/>
                </a:lnTo>
                <a:close/>
                <a:moveTo>
                  <a:pt x="1560" y="1465"/>
                </a:moveTo>
                <a:lnTo>
                  <a:pt x="1560" y="1465"/>
                </a:lnTo>
                <a:lnTo>
                  <a:pt x="1553" y="1475"/>
                </a:lnTo>
                <a:lnTo>
                  <a:pt x="1543" y="1478"/>
                </a:lnTo>
                <a:lnTo>
                  <a:pt x="1533" y="1482"/>
                </a:lnTo>
                <a:lnTo>
                  <a:pt x="1489" y="1434"/>
                </a:lnTo>
                <a:lnTo>
                  <a:pt x="1489" y="1434"/>
                </a:lnTo>
                <a:lnTo>
                  <a:pt x="1509" y="1414"/>
                </a:lnTo>
                <a:lnTo>
                  <a:pt x="1526" y="1390"/>
                </a:lnTo>
                <a:lnTo>
                  <a:pt x="1556" y="1343"/>
                </a:lnTo>
                <a:lnTo>
                  <a:pt x="1583" y="1289"/>
                </a:lnTo>
                <a:lnTo>
                  <a:pt x="1607" y="1238"/>
                </a:lnTo>
                <a:lnTo>
                  <a:pt x="1641" y="1150"/>
                </a:lnTo>
                <a:lnTo>
                  <a:pt x="1654" y="1116"/>
                </a:lnTo>
                <a:lnTo>
                  <a:pt x="1039" y="1116"/>
                </a:lnTo>
                <a:lnTo>
                  <a:pt x="1039" y="1042"/>
                </a:lnTo>
                <a:lnTo>
                  <a:pt x="1654" y="1042"/>
                </a:lnTo>
                <a:lnTo>
                  <a:pt x="1654" y="1042"/>
                </a:lnTo>
                <a:lnTo>
                  <a:pt x="1678" y="1042"/>
                </a:lnTo>
                <a:lnTo>
                  <a:pt x="1722" y="1042"/>
                </a:lnTo>
                <a:lnTo>
                  <a:pt x="1722" y="1042"/>
                </a:lnTo>
                <a:lnTo>
                  <a:pt x="1732" y="1045"/>
                </a:lnTo>
                <a:lnTo>
                  <a:pt x="1736" y="1048"/>
                </a:lnTo>
                <a:lnTo>
                  <a:pt x="1739" y="1059"/>
                </a:lnTo>
                <a:lnTo>
                  <a:pt x="1739" y="1069"/>
                </a:lnTo>
                <a:lnTo>
                  <a:pt x="1739" y="1072"/>
                </a:lnTo>
                <a:lnTo>
                  <a:pt x="1739" y="1072"/>
                </a:lnTo>
                <a:lnTo>
                  <a:pt x="1729" y="1116"/>
                </a:lnTo>
                <a:lnTo>
                  <a:pt x="1722" y="1157"/>
                </a:lnTo>
                <a:lnTo>
                  <a:pt x="1695" y="1231"/>
                </a:lnTo>
                <a:lnTo>
                  <a:pt x="1668" y="1295"/>
                </a:lnTo>
                <a:lnTo>
                  <a:pt x="1641" y="1350"/>
                </a:lnTo>
                <a:lnTo>
                  <a:pt x="1610" y="1397"/>
                </a:lnTo>
                <a:lnTo>
                  <a:pt x="1587" y="1431"/>
                </a:lnTo>
                <a:lnTo>
                  <a:pt x="1560" y="1465"/>
                </a:lnTo>
                <a:lnTo>
                  <a:pt x="1560" y="1465"/>
                </a:lnTo>
                <a:close/>
              </a:path>
            </a:pathLst>
          </a:custGeom>
          <a:solidFill>
            <a:schemeClr val="accent5">
              <a:alpha val="52000"/>
            </a:schemeClr>
          </a:solidFill>
          <a:ln w="9525">
            <a:noFill/>
            <a:round/>
          </a:ln>
        </p:spPr>
        <p:txBody>
          <a:bodyPr anchor="ctr"/>
          <a:lstStyle/>
          <a:p>
            <a:pPr algn="ctr">
              <a:defRPr lang="ko-KR" altLang="en-US"/>
            </a:pPr>
            <a:endParaRPr lang="ko-KR" altLang="en-US"/>
          </a:p>
        </p:txBody>
      </p:sp>
      <p:sp>
        <p:nvSpPr>
          <p:cNvPr id="7" name="Freeform 500"/>
          <p:cNvSpPr>
            <a:spLocks noEditPoints="1"/>
          </p:cNvSpPr>
          <p:nvPr/>
        </p:nvSpPr>
        <p:spPr>
          <a:xfrm>
            <a:off x="7526337" y="500042"/>
            <a:ext cx="1617663" cy="1622425"/>
          </a:xfrm>
          <a:custGeom>
            <a:avLst/>
            <a:gdLst/>
            <a:ahLst/>
            <a:cxnLst>
              <a:cxn ang="0">
                <a:pos x="1015" y="440"/>
              </a:cxn>
              <a:cxn ang="0">
                <a:pos x="863" y="146"/>
              </a:cxn>
              <a:cxn ang="0">
                <a:pos x="562" y="3"/>
              </a:cxn>
              <a:cxn ang="0">
                <a:pos x="274" y="61"/>
              </a:cxn>
              <a:cxn ang="0">
                <a:pos x="48" y="301"/>
              </a:cxn>
              <a:cxn ang="0">
                <a:pos x="0" y="531"/>
              </a:cxn>
              <a:cxn ang="0">
                <a:pos x="95" y="805"/>
              </a:cxn>
              <a:cxn ang="0">
                <a:pos x="362" y="998"/>
              </a:cxn>
              <a:cxn ang="0">
                <a:pos x="660" y="998"/>
              </a:cxn>
              <a:cxn ang="0">
                <a:pos x="927" y="805"/>
              </a:cxn>
              <a:cxn ang="0">
                <a:pos x="664" y="531"/>
              </a:cxn>
              <a:cxn ang="0">
                <a:pos x="887" y="230"/>
              </a:cxn>
              <a:cxn ang="0">
                <a:pos x="971" y="440"/>
              </a:cxn>
              <a:cxn ang="0">
                <a:pos x="924" y="406"/>
              </a:cxn>
              <a:cxn ang="0">
                <a:pos x="833" y="230"/>
              </a:cxn>
              <a:cxn ang="0">
                <a:pos x="701" y="88"/>
              </a:cxn>
              <a:cxn ang="0">
                <a:pos x="748" y="162"/>
              </a:cxn>
              <a:cxn ang="0">
                <a:pos x="579" y="54"/>
              </a:cxn>
              <a:cxn ang="0">
                <a:pos x="731" y="261"/>
              </a:cxn>
              <a:cxn ang="0">
                <a:pos x="711" y="193"/>
              </a:cxn>
              <a:cxn ang="0">
                <a:pos x="579" y="237"/>
              </a:cxn>
              <a:cxn ang="0">
                <a:pos x="440" y="193"/>
              </a:cxn>
              <a:cxn ang="0">
                <a:pos x="271" y="162"/>
              </a:cxn>
              <a:cxn ang="0">
                <a:pos x="318" y="88"/>
              </a:cxn>
              <a:cxn ang="0">
                <a:pos x="396" y="237"/>
              </a:cxn>
              <a:cxn ang="0">
                <a:pos x="254" y="237"/>
              </a:cxn>
              <a:cxn ang="0">
                <a:pos x="312" y="240"/>
              </a:cxn>
              <a:cxn ang="0">
                <a:pos x="58" y="447"/>
              </a:cxn>
              <a:cxn ang="0">
                <a:pos x="71" y="342"/>
              </a:cxn>
              <a:cxn ang="0">
                <a:pos x="159" y="203"/>
              </a:cxn>
              <a:cxn ang="0">
                <a:pos x="122" y="338"/>
              </a:cxn>
              <a:cxn ang="0">
                <a:pos x="163" y="826"/>
              </a:cxn>
              <a:cxn ang="0">
                <a:pos x="88" y="721"/>
              </a:cxn>
              <a:cxn ang="0">
                <a:pos x="58" y="582"/>
              </a:cxn>
              <a:cxn ang="0">
                <a:pos x="105" y="643"/>
              </a:cxn>
              <a:cxn ang="0">
                <a:pos x="440" y="975"/>
              </a:cxn>
              <a:cxn ang="0">
                <a:pos x="234" y="897"/>
              </a:cxn>
              <a:cxn ang="0">
                <a:pos x="329" y="900"/>
              </a:cxn>
              <a:cxn ang="0">
                <a:pos x="396" y="792"/>
              </a:cxn>
              <a:cxn ang="0">
                <a:pos x="312" y="761"/>
              </a:cxn>
              <a:cxn ang="0">
                <a:pos x="254" y="792"/>
              </a:cxn>
              <a:cxn ang="0">
                <a:pos x="491" y="981"/>
              </a:cxn>
              <a:cxn ang="0">
                <a:pos x="383" y="531"/>
              </a:cxn>
              <a:cxn ang="0">
                <a:pos x="620" y="491"/>
              </a:cxn>
              <a:cxn ang="0">
                <a:pos x="782" y="714"/>
              </a:cxn>
              <a:cxn ang="0">
                <a:pos x="826" y="717"/>
              </a:cxn>
              <a:cxn ang="0">
                <a:pos x="667" y="761"/>
              </a:cxn>
              <a:cxn ang="0">
                <a:pos x="579" y="975"/>
              </a:cxn>
              <a:cxn ang="0">
                <a:pos x="721" y="883"/>
              </a:cxn>
              <a:cxn ang="0">
                <a:pos x="745" y="920"/>
              </a:cxn>
              <a:cxn ang="0">
                <a:pos x="870" y="816"/>
              </a:cxn>
              <a:cxn ang="0">
                <a:pos x="870" y="748"/>
              </a:cxn>
              <a:cxn ang="0">
                <a:pos x="924" y="582"/>
              </a:cxn>
              <a:cxn ang="0">
                <a:pos x="971" y="599"/>
              </a:cxn>
              <a:cxn ang="0">
                <a:pos x="870" y="816"/>
              </a:cxn>
            </a:cxnLst>
            <a:rect l="0" t="0" r="r" b="b"/>
            <a:pathLst>
              <a:path w="1019" h="1022">
                <a:moveTo>
                  <a:pt x="664" y="531"/>
                </a:moveTo>
                <a:lnTo>
                  <a:pt x="657" y="531"/>
                </a:lnTo>
                <a:lnTo>
                  <a:pt x="657" y="491"/>
                </a:lnTo>
                <a:lnTo>
                  <a:pt x="664" y="491"/>
                </a:lnTo>
                <a:lnTo>
                  <a:pt x="1019" y="491"/>
                </a:lnTo>
                <a:lnTo>
                  <a:pt x="1019" y="491"/>
                </a:lnTo>
                <a:lnTo>
                  <a:pt x="1015" y="440"/>
                </a:lnTo>
                <a:lnTo>
                  <a:pt x="1005" y="393"/>
                </a:lnTo>
                <a:lnTo>
                  <a:pt x="992" y="345"/>
                </a:lnTo>
                <a:lnTo>
                  <a:pt x="975" y="301"/>
                </a:lnTo>
                <a:lnTo>
                  <a:pt x="951" y="257"/>
                </a:lnTo>
                <a:lnTo>
                  <a:pt x="927" y="217"/>
                </a:lnTo>
                <a:lnTo>
                  <a:pt x="897" y="179"/>
                </a:lnTo>
                <a:lnTo>
                  <a:pt x="863" y="146"/>
                </a:lnTo>
                <a:lnTo>
                  <a:pt x="829" y="112"/>
                </a:lnTo>
                <a:lnTo>
                  <a:pt x="789" y="85"/>
                </a:lnTo>
                <a:lnTo>
                  <a:pt x="748" y="61"/>
                </a:lnTo>
                <a:lnTo>
                  <a:pt x="704" y="41"/>
                </a:lnTo>
                <a:lnTo>
                  <a:pt x="660" y="24"/>
                </a:lnTo>
                <a:lnTo>
                  <a:pt x="609" y="10"/>
                </a:lnTo>
                <a:lnTo>
                  <a:pt x="562" y="3"/>
                </a:lnTo>
                <a:lnTo>
                  <a:pt x="511" y="0"/>
                </a:lnTo>
                <a:lnTo>
                  <a:pt x="511" y="0"/>
                </a:lnTo>
                <a:lnTo>
                  <a:pt x="461" y="3"/>
                </a:lnTo>
                <a:lnTo>
                  <a:pt x="410" y="10"/>
                </a:lnTo>
                <a:lnTo>
                  <a:pt x="362" y="24"/>
                </a:lnTo>
                <a:lnTo>
                  <a:pt x="315" y="41"/>
                </a:lnTo>
                <a:lnTo>
                  <a:pt x="274" y="61"/>
                </a:lnTo>
                <a:lnTo>
                  <a:pt x="230" y="85"/>
                </a:lnTo>
                <a:lnTo>
                  <a:pt x="193" y="112"/>
                </a:lnTo>
                <a:lnTo>
                  <a:pt x="156" y="146"/>
                </a:lnTo>
                <a:lnTo>
                  <a:pt x="126" y="179"/>
                </a:lnTo>
                <a:lnTo>
                  <a:pt x="95" y="217"/>
                </a:lnTo>
                <a:lnTo>
                  <a:pt x="68" y="257"/>
                </a:lnTo>
                <a:lnTo>
                  <a:pt x="48" y="301"/>
                </a:lnTo>
                <a:lnTo>
                  <a:pt x="27" y="345"/>
                </a:lnTo>
                <a:lnTo>
                  <a:pt x="14" y="393"/>
                </a:lnTo>
                <a:lnTo>
                  <a:pt x="7" y="440"/>
                </a:lnTo>
                <a:lnTo>
                  <a:pt x="0" y="491"/>
                </a:lnTo>
                <a:lnTo>
                  <a:pt x="362" y="491"/>
                </a:lnTo>
                <a:lnTo>
                  <a:pt x="362" y="531"/>
                </a:lnTo>
                <a:lnTo>
                  <a:pt x="0" y="531"/>
                </a:lnTo>
                <a:lnTo>
                  <a:pt x="0" y="531"/>
                </a:lnTo>
                <a:lnTo>
                  <a:pt x="7" y="582"/>
                </a:lnTo>
                <a:lnTo>
                  <a:pt x="14" y="629"/>
                </a:lnTo>
                <a:lnTo>
                  <a:pt x="27" y="677"/>
                </a:lnTo>
                <a:lnTo>
                  <a:pt x="48" y="724"/>
                </a:lnTo>
                <a:lnTo>
                  <a:pt x="68" y="765"/>
                </a:lnTo>
                <a:lnTo>
                  <a:pt x="95" y="805"/>
                </a:lnTo>
                <a:lnTo>
                  <a:pt x="126" y="843"/>
                </a:lnTo>
                <a:lnTo>
                  <a:pt x="156" y="876"/>
                </a:lnTo>
                <a:lnTo>
                  <a:pt x="193" y="910"/>
                </a:lnTo>
                <a:lnTo>
                  <a:pt x="230" y="937"/>
                </a:lnTo>
                <a:lnTo>
                  <a:pt x="274" y="961"/>
                </a:lnTo>
                <a:lnTo>
                  <a:pt x="315" y="981"/>
                </a:lnTo>
                <a:lnTo>
                  <a:pt x="362" y="998"/>
                </a:lnTo>
                <a:lnTo>
                  <a:pt x="410" y="1012"/>
                </a:lnTo>
                <a:lnTo>
                  <a:pt x="461" y="1019"/>
                </a:lnTo>
                <a:lnTo>
                  <a:pt x="511" y="1022"/>
                </a:lnTo>
                <a:lnTo>
                  <a:pt x="511" y="1022"/>
                </a:lnTo>
                <a:lnTo>
                  <a:pt x="562" y="1019"/>
                </a:lnTo>
                <a:lnTo>
                  <a:pt x="609" y="1012"/>
                </a:lnTo>
                <a:lnTo>
                  <a:pt x="660" y="998"/>
                </a:lnTo>
                <a:lnTo>
                  <a:pt x="704" y="981"/>
                </a:lnTo>
                <a:lnTo>
                  <a:pt x="748" y="961"/>
                </a:lnTo>
                <a:lnTo>
                  <a:pt x="789" y="937"/>
                </a:lnTo>
                <a:lnTo>
                  <a:pt x="829" y="910"/>
                </a:lnTo>
                <a:lnTo>
                  <a:pt x="863" y="876"/>
                </a:lnTo>
                <a:lnTo>
                  <a:pt x="897" y="843"/>
                </a:lnTo>
                <a:lnTo>
                  <a:pt x="927" y="805"/>
                </a:lnTo>
                <a:lnTo>
                  <a:pt x="951" y="765"/>
                </a:lnTo>
                <a:lnTo>
                  <a:pt x="975" y="724"/>
                </a:lnTo>
                <a:lnTo>
                  <a:pt x="992" y="677"/>
                </a:lnTo>
                <a:lnTo>
                  <a:pt x="1005" y="629"/>
                </a:lnTo>
                <a:lnTo>
                  <a:pt x="1015" y="582"/>
                </a:lnTo>
                <a:lnTo>
                  <a:pt x="1019" y="531"/>
                </a:lnTo>
                <a:lnTo>
                  <a:pt x="664" y="531"/>
                </a:lnTo>
                <a:close/>
                <a:moveTo>
                  <a:pt x="856" y="203"/>
                </a:moveTo>
                <a:lnTo>
                  <a:pt x="856" y="203"/>
                </a:lnTo>
                <a:lnTo>
                  <a:pt x="863" y="203"/>
                </a:lnTo>
                <a:lnTo>
                  <a:pt x="867" y="206"/>
                </a:lnTo>
                <a:lnTo>
                  <a:pt x="870" y="213"/>
                </a:lnTo>
                <a:lnTo>
                  <a:pt x="870" y="213"/>
                </a:lnTo>
                <a:lnTo>
                  <a:pt x="887" y="230"/>
                </a:lnTo>
                <a:lnTo>
                  <a:pt x="914" y="278"/>
                </a:lnTo>
                <a:lnTo>
                  <a:pt x="931" y="308"/>
                </a:lnTo>
                <a:lnTo>
                  <a:pt x="948" y="342"/>
                </a:lnTo>
                <a:lnTo>
                  <a:pt x="961" y="386"/>
                </a:lnTo>
                <a:lnTo>
                  <a:pt x="971" y="430"/>
                </a:lnTo>
                <a:lnTo>
                  <a:pt x="971" y="430"/>
                </a:lnTo>
                <a:lnTo>
                  <a:pt x="971" y="440"/>
                </a:lnTo>
                <a:lnTo>
                  <a:pt x="968" y="443"/>
                </a:lnTo>
                <a:lnTo>
                  <a:pt x="961" y="447"/>
                </a:lnTo>
                <a:lnTo>
                  <a:pt x="961" y="447"/>
                </a:lnTo>
                <a:lnTo>
                  <a:pt x="924" y="447"/>
                </a:lnTo>
                <a:lnTo>
                  <a:pt x="579" y="447"/>
                </a:lnTo>
                <a:lnTo>
                  <a:pt x="579" y="406"/>
                </a:lnTo>
                <a:lnTo>
                  <a:pt x="924" y="406"/>
                </a:lnTo>
                <a:lnTo>
                  <a:pt x="924" y="406"/>
                </a:lnTo>
                <a:lnTo>
                  <a:pt x="917" y="386"/>
                </a:lnTo>
                <a:lnTo>
                  <a:pt x="897" y="338"/>
                </a:lnTo>
                <a:lnTo>
                  <a:pt x="883" y="311"/>
                </a:lnTo>
                <a:lnTo>
                  <a:pt x="870" y="281"/>
                </a:lnTo>
                <a:lnTo>
                  <a:pt x="853" y="254"/>
                </a:lnTo>
                <a:lnTo>
                  <a:pt x="833" y="230"/>
                </a:lnTo>
                <a:lnTo>
                  <a:pt x="856" y="203"/>
                </a:lnTo>
                <a:close/>
                <a:moveTo>
                  <a:pt x="579" y="54"/>
                </a:moveTo>
                <a:lnTo>
                  <a:pt x="579" y="54"/>
                </a:lnTo>
                <a:lnTo>
                  <a:pt x="603" y="58"/>
                </a:lnTo>
                <a:lnTo>
                  <a:pt x="630" y="64"/>
                </a:lnTo>
                <a:lnTo>
                  <a:pt x="664" y="75"/>
                </a:lnTo>
                <a:lnTo>
                  <a:pt x="701" y="88"/>
                </a:lnTo>
                <a:lnTo>
                  <a:pt x="745" y="108"/>
                </a:lnTo>
                <a:lnTo>
                  <a:pt x="785" y="132"/>
                </a:lnTo>
                <a:lnTo>
                  <a:pt x="829" y="166"/>
                </a:lnTo>
                <a:lnTo>
                  <a:pt x="795" y="200"/>
                </a:lnTo>
                <a:lnTo>
                  <a:pt x="795" y="200"/>
                </a:lnTo>
                <a:lnTo>
                  <a:pt x="785" y="186"/>
                </a:lnTo>
                <a:lnTo>
                  <a:pt x="748" y="162"/>
                </a:lnTo>
                <a:lnTo>
                  <a:pt x="721" y="146"/>
                </a:lnTo>
                <a:lnTo>
                  <a:pt x="694" y="129"/>
                </a:lnTo>
                <a:lnTo>
                  <a:pt x="660" y="115"/>
                </a:lnTo>
                <a:lnTo>
                  <a:pt x="623" y="105"/>
                </a:lnTo>
                <a:lnTo>
                  <a:pt x="623" y="193"/>
                </a:lnTo>
                <a:lnTo>
                  <a:pt x="579" y="193"/>
                </a:lnTo>
                <a:lnTo>
                  <a:pt x="579" y="54"/>
                </a:lnTo>
                <a:close/>
                <a:moveTo>
                  <a:pt x="579" y="237"/>
                </a:moveTo>
                <a:lnTo>
                  <a:pt x="623" y="237"/>
                </a:lnTo>
                <a:lnTo>
                  <a:pt x="623" y="315"/>
                </a:lnTo>
                <a:lnTo>
                  <a:pt x="782" y="315"/>
                </a:lnTo>
                <a:lnTo>
                  <a:pt x="782" y="315"/>
                </a:lnTo>
                <a:lnTo>
                  <a:pt x="755" y="281"/>
                </a:lnTo>
                <a:lnTo>
                  <a:pt x="731" y="261"/>
                </a:lnTo>
                <a:lnTo>
                  <a:pt x="708" y="240"/>
                </a:lnTo>
                <a:lnTo>
                  <a:pt x="708" y="267"/>
                </a:lnTo>
                <a:lnTo>
                  <a:pt x="667" y="267"/>
                </a:lnTo>
                <a:lnTo>
                  <a:pt x="667" y="173"/>
                </a:lnTo>
                <a:lnTo>
                  <a:pt x="667" y="173"/>
                </a:lnTo>
                <a:lnTo>
                  <a:pt x="687" y="183"/>
                </a:lnTo>
                <a:lnTo>
                  <a:pt x="711" y="193"/>
                </a:lnTo>
                <a:lnTo>
                  <a:pt x="735" y="213"/>
                </a:lnTo>
                <a:lnTo>
                  <a:pt x="765" y="237"/>
                </a:lnTo>
                <a:lnTo>
                  <a:pt x="795" y="271"/>
                </a:lnTo>
                <a:lnTo>
                  <a:pt x="826" y="311"/>
                </a:lnTo>
                <a:lnTo>
                  <a:pt x="853" y="359"/>
                </a:lnTo>
                <a:lnTo>
                  <a:pt x="579" y="359"/>
                </a:lnTo>
                <a:lnTo>
                  <a:pt x="579" y="237"/>
                </a:lnTo>
                <a:close/>
                <a:moveTo>
                  <a:pt x="491" y="47"/>
                </a:moveTo>
                <a:lnTo>
                  <a:pt x="532" y="47"/>
                </a:lnTo>
                <a:lnTo>
                  <a:pt x="532" y="362"/>
                </a:lnTo>
                <a:lnTo>
                  <a:pt x="491" y="362"/>
                </a:lnTo>
                <a:lnTo>
                  <a:pt x="491" y="47"/>
                </a:lnTo>
                <a:close/>
                <a:moveTo>
                  <a:pt x="440" y="54"/>
                </a:moveTo>
                <a:lnTo>
                  <a:pt x="440" y="193"/>
                </a:lnTo>
                <a:lnTo>
                  <a:pt x="396" y="193"/>
                </a:lnTo>
                <a:lnTo>
                  <a:pt x="396" y="105"/>
                </a:lnTo>
                <a:lnTo>
                  <a:pt x="396" y="105"/>
                </a:lnTo>
                <a:lnTo>
                  <a:pt x="362" y="115"/>
                </a:lnTo>
                <a:lnTo>
                  <a:pt x="329" y="129"/>
                </a:lnTo>
                <a:lnTo>
                  <a:pt x="298" y="146"/>
                </a:lnTo>
                <a:lnTo>
                  <a:pt x="271" y="162"/>
                </a:lnTo>
                <a:lnTo>
                  <a:pt x="237" y="186"/>
                </a:lnTo>
                <a:lnTo>
                  <a:pt x="224" y="200"/>
                </a:lnTo>
                <a:lnTo>
                  <a:pt x="193" y="166"/>
                </a:lnTo>
                <a:lnTo>
                  <a:pt x="193" y="166"/>
                </a:lnTo>
                <a:lnTo>
                  <a:pt x="234" y="132"/>
                </a:lnTo>
                <a:lnTo>
                  <a:pt x="278" y="108"/>
                </a:lnTo>
                <a:lnTo>
                  <a:pt x="318" y="88"/>
                </a:lnTo>
                <a:lnTo>
                  <a:pt x="356" y="75"/>
                </a:lnTo>
                <a:lnTo>
                  <a:pt x="389" y="64"/>
                </a:lnTo>
                <a:lnTo>
                  <a:pt x="417" y="58"/>
                </a:lnTo>
                <a:lnTo>
                  <a:pt x="440" y="54"/>
                </a:lnTo>
                <a:close/>
                <a:moveTo>
                  <a:pt x="237" y="315"/>
                </a:moveTo>
                <a:lnTo>
                  <a:pt x="396" y="315"/>
                </a:lnTo>
                <a:lnTo>
                  <a:pt x="396" y="237"/>
                </a:lnTo>
                <a:lnTo>
                  <a:pt x="440" y="237"/>
                </a:lnTo>
                <a:lnTo>
                  <a:pt x="440" y="359"/>
                </a:lnTo>
                <a:lnTo>
                  <a:pt x="166" y="359"/>
                </a:lnTo>
                <a:lnTo>
                  <a:pt x="166" y="359"/>
                </a:lnTo>
                <a:lnTo>
                  <a:pt x="193" y="311"/>
                </a:lnTo>
                <a:lnTo>
                  <a:pt x="224" y="271"/>
                </a:lnTo>
                <a:lnTo>
                  <a:pt x="254" y="237"/>
                </a:lnTo>
                <a:lnTo>
                  <a:pt x="285" y="213"/>
                </a:lnTo>
                <a:lnTo>
                  <a:pt x="312" y="193"/>
                </a:lnTo>
                <a:lnTo>
                  <a:pt x="332" y="183"/>
                </a:lnTo>
                <a:lnTo>
                  <a:pt x="352" y="173"/>
                </a:lnTo>
                <a:lnTo>
                  <a:pt x="352" y="267"/>
                </a:lnTo>
                <a:lnTo>
                  <a:pt x="312" y="267"/>
                </a:lnTo>
                <a:lnTo>
                  <a:pt x="312" y="240"/>
                </a:lnTo>
                <a:lnTo>
                  <a:pt x="312" y="240"/>
                </a:lnTo>
                <a:lnTo>
                  <a:pt x="288" y="261"/>
                </a:lnTo>
                <a:lnTo>
                  <a:pt x="264" y="281"/>
                </a:lnTo>
                <a:lnTo>
                  <a:pt x="237" y="315"/>
                </a:lnTo>
                <a:close/>
                <a:moveTo>
                  <a:pt x="99" y="447"/>
                </a:moveTo>
                <a:lnTo>
                  <a:pt x="99" y="447"/>
                </a:lnTo>
                <a:lnTo>
                  <a:pt x="58" y="447"/>
                </a:lnTo>
                <a:lnTo>
                  <a:pt x="58" y="447"/>
                </a:lnTo>
                <a:lnTo>
                  <a:pt x="51" y="443"/>
                </a:lnTo>
                <a:lnTo>
                  <a:pt x="48" y="440"/>
                </a:lnTo>
                <a:lnTo>
                  <a:pt x="51" y="430"/>
                </a:lnTo>
                <a:lnTo>
                  <a:pt x="51" y="430"/>
                </a:lnTo>
                <a:lnTo>
                  <a:pt x="61" y="386"/>
                </a:lnTo>
                <a:lnTo>
                  <a:pt x="71" y="342"/>
                </a:lnTo>
                <a:lnTo>
                  <a:pt x="88" y="308"/>
                </a:lnTo>
                <a:lnTo>
                  <a:pt x="105" y="278"/>
                </a:lnTo>
                <a:lnTo>
                  <a:pt x="132" y="230"/>
                </a:lnTo>
                <a:lnTo>
                  <a:pt x="149" y="213"/>
                </a:lnTo>
                <a:lnTo>
                  <a:pt x="149" y="213"/>
                </a:lnTo>
                <a:lnTo>
                  <a:pt x="153" y="206"/>
                </a:lnTo>
                <a:lnTo>
                  <a:pt x="159" y="203"/>
                </a:lnTo>
                <a:lnTo>
                  <a:pt x="163" y="203"/>
                </a:lnTo>
                <a:lnTo>
                  <a:pt x="186" y="230"/>
                </a:lnTo>
                <a:lnTo>
                  <a:pt x="186" y="230"/>
                </a:lnTo>
                <a:lnTo>
                  <a:pt x="170" y="254"/>
                </a:lnTo>
                <a:lnTo>
                  <a:pt x="149" y="281"/>
                </a:lnTo>
                <a:lnTo>
                  <a:pt x="136" y="311"/>
                </a:lnTo>
                <a:lnTo>
                  <a:pt x="122" y="338"/>
                </a:lnTo>
                <a:lnTo>
                  <a:pt x="105" y="386"/>
                </a:lnTo>
                <a:lnTo>
                  <a:pt x="99" y="406"/>
                </a:lnTo>
                <a:lnTo>
                  <a:pt x="440" y="406"/>
                </a:lnTo>
                <a:lnTo>
                  <a:pt x="440" y="447"/>
                </a:lnTo>
                <a:lnTo>
                  <a:pt x="99" y="447"/>
                </a:lnTo>
                <a:close/>
                <a:moveTo>
                  <a:pt x="163" y="826"/>
                </a:moveTo>
                <a:lnTo>
                  <a:pt x="163" y="826"/>
                </a:lnTo>
                <a:lnTo>
                  <a:pt x="159" y="826"/>
                </a:lnTo>
                <a:lnTo>
                  <a:pt x="153" y="822"/>
                </a:lnTo>
                <a:lnTo>
                  <a:pt x="149" y="816"/>
                </a:lnTo>
                <a:lnTo>
                  <a:pt x="149" y="816"/>
                </a:lnTo>
                <a:lnTo>
                  <a:pt x="132" y="799"/>
                </a:lnTo>
                <a:lnTo>
                  <a:pt x="105" y="751"/>
                </a:lnTo>
                <a:lnTo>
                  <a:pt x="88" y="721"/>
                </a:lnTo>
                <a:lnTo>
                  <a:pt x="71" y="687"/>
                </a:lnTo>
                <a:lnTo>
                  <a:pt x="61" y="643"/>
                </a:lnTo>
                <a:lnTo>
                  <a:pt x="51" y="599"/>
                </a:lnTo>
                <a:lnTo>
                  <a:pt x="51" y="599"/>
                </a:lnTo>
                <a:lnTo>
                  <a:pt x="48" y="589"/>
                </a:lnTo>
                <a:lnTo>
                  <a:pt x="51" y="585"/>
                </a:lnTo>
                <a:lnTo>
                  <a:pt x="58" y="582"/>
                </a:lnTo>
                <a:lnTo>
                  <a:pt x="58" y="582"/>
                </a:lnTo>
                <a:lnTo>
                  <a:pt x="99" y="582"/>
                </a:lnTo>
                <a:lnTo>
                  <a:pt x="440" y="582"/>
                </a:lnTo>
                <a:lnTo>
                  <a:pt x="440" y="623"/>
                </a:lnTo>
                <a:lnTo>
                  <a:pt x="99" y="623"/>
                </a:lnTo>
                <a:lnTo>
                  <a:pt x="99" y="623"/>
                </a:lnTo>
                <a:lnTo>
                  <a:pt x="105" y="643"/>
                </a:lnTo>
                <a:lnTo>
                  <a:pt x="122" y="690"/>
                </a:lnTo>
                <a:lnTo>
                  <a:pt x="136" y="717"/>
                </a:lnTo>
                <a:lnTo>
                  <a:pt x="149" y="748"/>
                </a:lnTo>
                <a:lnTo>
                  <a:pt x="170" y="775"/>
                </a:lnTo>
                <a:lnTo>
                  <a:pt x="186" y="799"/>
                </a:lnTo>
                <a:lnTo>
                  <a:pt x="163" y="826"/>
                </a:lnTo>
                <a:close/>
                <a:moveTo>
                  <a:pt x="440" y="975"/>
                </a:moveTo>
                <a:lnTo>
                  <a:pt x="440" y="975"/>
                </a:lnTo>
                <a:lnTo>
                  <a:pt x="417" y="971"/>
                </a:lnTo>
                <a:lnTo>
                  <a:pt x="389" y="964"/>
                </a:lnTo>
                <a:lnTo>
                  <a:pt x="356" y="954"/>
                </a:lnTo>
                <a:lnTo>
                  <a:pt x="318" y="941"/>
                </a:lnTo>
                <a:lnTo>
                  <a:pt x="278" y="920"/>
                </a:lnTo>
                <a:lnTo>
                  <a:pt x="234" y="897"/>
                </a:lnTo>
                <a:lnTo>
                  <a:pt x="193" y="863"/>
                </a:lnTo>
                <a:lnTo>
                  <a:pt x="224" y="829"/>
                </a:lnTo>
                <a:lnTo>
                  <a:pt x="224" y="829"/>
                </a:lnTo>
                <a:lnTo>
                  <a:pt x="237" y="843"/>
                </a:lnTo>
                <a:lnTo>
                  <a:pt x="271" y="866"/>
                </a:lnTo>
                <a:lnTo>
                  <a:pt x="298" y="883"/>
                </a:lnTo>
                <a:lnTo>
                  <a:pt x="329" y="900"/>
                </a:lnTo>
                <a:lnTo>
                  <a:pt x="362" y="914"/>
                </a:lnTo>
                <a:lnTo>
                  <a:pt x="396" y="924"/>
                </a:lnTo>
                <a:lnTo>
                  <a:pt x="396" y="836"/>
                </a:lnTo>
                <a:lnTo>
                  <a:pt x="440" y="836"/>
                </a:lnTo>
                <a:lnTo>
                  <a:pt x="440" y="975"/>
                </a:lnTo>
                <a:close/>
                <a:moveTo>
                  <a:pt x="440" y="792"/>
                </a:moveTo>
                <a:lnTo>
                  <a:pt x="396" y="792"/>
                </a:lnTo>
                <a:lnTo>
                  <a:pt x="396" y="714"/>
                </a:lnTo>
                <a:lnTo>
                  <a:pt x="237" y="714"/>
                </a:lnTo>
                <a:lnTo>
                  <a:pt x="237" y="714"/>
                </a:lnTo>
                <a:lnTo>
                  <a:pt x="264" y="748"/>
                </a:lnTo>
                <a:lnTo>
                  <a:pt x="288" y="768"/>
                </a:lnTo>
                <a:lnTo>
                  <a:pt x="312" y="788"/>
                </a:lnTo>
                <a:lnTo>
                  <a:pt x="312" y="761"/>
                </a:lnTo>
                <a:lnTo>
                  <a:pt x="352" y="761"/>
                </a:lnTo>
                <a:lnTo>
                  <a:pt x="352" y="856"/>
                </a:lnTo>
                <a:lnTo>
                  <a:pt x="352" y="856"/>
                </a:lnTo>
                <a:lnTo>
                  <a:pt x="332" y="846"/>
                </a:lnTo>
                <a:lnTo>
                  <a:pt x="312" y="836"/>
                </a:lnTo>
                <a:lnTo>
                  <a:pt x="285" y="816"/>
                </a:lnTo>
                <a:lnTo>
                  <a:pt x="254" y="792"/>
                </a:lnTo>
                <a:lnTo>
                  <a:pt x="224" y="758"/>
                </a:lnTo>
                <a:lnTo>
                  <a:pt x="193" y="717"/>
                </a:lnTo>
                <a:lnTo>
                  <a:pt x="166" y="670"/>
                </a:lnTo>
                <a:lnTo>
                  <a:pt x="440" y="670"/>
                </a:lnTo>
                <a:lnTo>
                  <a:pt x="440" y="792"/>
                </a:lnTo>
                <a:close/>
                <a:moveTo>
                  <a:pt x="532" y="981"/>
                </a:moveTo>
                <a:lnTo>
                  <a:pt x="491" y="981"/>
                </a:lnTo>
                <a:lnTo>
                  <a:pt x="491" y="663"/>
                </a:lnTo>
                <a:lnTo>
                  <a:pt x="532" y="663"/>
                </a:lnTo>
                <a:lnTo>
                  <a:pt x="532" y="981"/>
                </a:lnTo>
                <a:close/>
                <a:moveTo>
                  <a:pt x="491" y="629"/>
                </a:moveTo>
                <a:lnTo>
                  <a:pt x="491" y="531"/>
                </a:lnTo>
                <a:lnTo>
                  <a:pt x="400" y="531"/>
                </a:lnTo>
                <a:lnTo>
                  <a:pt x="383" y="531"/>
                </a:lnTo>
                <a:lnTo>
                  <a:pt x="383" y="491"/>
                </a:lnTo>
                <a:lnTo>
                  <a:pt x="400" y="491"/>
                </a:lnTo>
                <a:lnTo>
                  <a:pt x="491" y="491"/>
                </a:lnTo>
                <a:lnTo>
                  <a:pt x="491" y="393"/>
                </a:lnTo>
                <a:lnTo>
                  <a:pt x="532" y="393"/>
                </a:lnTo>
                <a:lnTo>
                  <a:pt x="532" y="491"/>
                </a:lnTo>
                <a:lnTo>
                  <a:pt x="620" y="491"/>
                </a:lnTo>
                <a:lnTo>
                  <a:pt x="640" y="491"/>
                </a:lnTo>
                <a:lnTo>
                  <a:pt x="640" y="531"/>
                </a:lnTo>
                <a:lnTo>
                  <a:pt x="620" y="531"/>
                </a:lnTo>
                <a:lnTo>
                  <a:pt x="532" y="531"/>
                </a:lnTo>
                <a:lnTo>
                  <a:pt x="532" y="629"/>
                </a:lnTo>
                <a:lnTo>
                  <a:pt x="491" y="629"/>
                </a:lnTo>
                <a:close/>
                <a:moveTo>
                  <a:pt x="782" y="714"/>
                </a:moveTo>
                <a:lnTo>
                  <a:pt x="623" y="714"/>
                </a:lnTo>
                <a:lnTo>
                  <a:pt x="623" y="792"/>
                </a:lnTo>
                <a:lnTo>
                  <a:pt x="579" y="792"/>
                </a:lnTo>
                <a:lnTo>
                  <a:pt x="579" y="670"/>
                </a:lnTo>
                <a:lnTo>
                  <a:pt x="853" y="670"/>
                </a:lnTo>
                <a:lnTo>
                  <a:pt x="853" y="670"/>
                </a:lnTo>
                <a:lnTo>
                  <a:pt x="826" y="717"/>
                </a:lnTo>
                <a:lnTo>
                  <a:pt x="795" y="758"/>
                </a:lnTo>
                <a:lnTo>
                  <a:pt x="765" y="792"/>
                </a:lnTo>
                <a:lnTo>
                  <a:pt x="735" y="816"/>
                </a:lnTo>
                <a:lnTo>
                  <a:pt x="711" y="836"/>
                </a:lnTo>
                <a:lnTo>
                  <a:pt x="687" y="846"/>
                </a:lnTo>
                <a:lnTo>
                  <a:pt x="667" y="856"/>
                </a:lnTo>
                <a:lnTo>
                  <a:pt x="667" y="761"/>
                </a:lnTo>
                <a:lnTo>
                  <a:pt x="708" y="761"/>
                </a:lnTo>
                <a:lnTo>
                  <a:pt x="708" y="788"/>
                </a:lnTo>
                <a:lnTo>
                  <a:pt x="708" y="788"/>
                </a:lnTo>
                <a:lnTo>
                  <a:pt x="731" y="768"/>
                </a:lnTo>
                <a:lnTo>
                  <a:pt x="755" y="748"/>
                </a:lnTo>
                <a:lnTo>
                  <a:pt x="782" y="714"/>
                </a:lnTo>
                <a:close/>
                <a:moveTo>
                  <a:pt x="579" y="975"/>
                </a:moveTo>
                <a:lnTo>
                  <a:pt x="579" y="836"/>
                </a:lnTo>
                <a:lnTo>
                  <a:pt x="623" y="836"/>
                </a:lnTo>
                <a:lnTo>
                  <a:pt x="623" y="924"/>
                </a:lnTo>
                <a:lnTo>
                  <a:pt x="623" y="924"/>
                </a:lnTo>
                <a:lnTo>
                  <a:pt x="660" y="914"/>
                </a:lnTo>
                <a:lnTo>
                  <a:pt x="694" y="900"/>
                </a:lnTo>
                <a:lnTo>
                  <a:pt x="721" y="883"/>
                </a:lnTo>
                <a:lnTo>
                  <a:pt x="748" y="866"/>
                </a:lnTo>
                <a:lnTo>
                  <a:pt x="785" y="843"/>
                </a:lnTo>
                <a:lnTo>
                  <a:pt x="795" y="829"/>
                </a:lnTo>
                <a:lnTo>
                  <a:pt x="829" y="863"/>
                </a:lnTo>
                <a:lnTo>
                  <a:pt x="829" y="863"/>
                </a:lnTo>
                <a:lnTo>
                  <a:pt x="785" y="897"/>
                </a:lnTo>
                <a:lnTo>
                  <a:pt x="745" y="920"/>
                </a:lnTo>
                <a:lnTo>
                  <a:pt x="701" y="941"/>
                </a:lnTo>
                <a:lnTo>
                  <a:pt x="664" y="954"/>
                </a:lnTo>
                <a:lnTo>
                  <a:pt x="630" y="964"/>
                </a:lnTo>
                <a:lnTo>
                  <a:pt x="603" y="971"/>
                </a:lnTo>
                <a:lnTo>
                  <a:pt x="579" y="975"/>
                </a:lnTo>
                <a:close/>
                <a:moveTo>
                  <a:pt x="870" y="816"/>
                </a:moveTo>
                <a:lnTo>
                  <a:pt x="870" y="816"/>
                </a:lnTo>
                <a:lnTo>
                  <a:pt x="867" y="822"/>
                </a:lnTo>
                <a:lnTo>
                  <a:pt x="863" y="826"/>
                </a:lnTo>
                <a:lnTo>
                  <a:pt x="856" y="826"/>
                </a:lnTo>
                <a:lnTo>
                  <a:pt x="833" y="799"/>
                </a:lnTo>
                <a:lnTo>
                  <a:pt x="833" y="799"/>
                </a:lnTo>
                <a:lnTo>
                  <a:pt x="853" y="775"/>
                </a:lnTo>
                <a:lnTo>
                  <a:pt x="870" y="748"/>
                </a:lnTo>
                <a:lnTo>
                  <a:pt x="883" y="717"/>
                </a:lnTo>
                <a:lnTo>
                  <a:pt x="897" y="690"/>
                </a:lnTo>
                <a:lnTo>
                  <a:pt x="917" y="643"/>
                </a:lnTo>
                <a:lnTo>
                  <a:pt x="924" y="623"/>
                </a:lnTo>
                <a:lnTo>
                  <a:pt x="579" y="623"/>
                </a:lnTo>
                <a:lnTo>
                  <a:pt x="579" y="582"/>
                </a:lnTo>
                <a:lnTo>
                  <a:pt x="924" y="582"/>
                </a:lnTo>
                <a:lnTo>
                  <a:pt x="924" y="582"/>
                </a:lnTo>
                <a:lnTo>
                  <a:pt x="961" y="582"/>
                </a:lnTo>
                <a:lnTo>
                  <a:pt x="961" y="582"/>
                </a:lnTo>
                <a:lnTo>
                  <a:pt x="968" y="585"/>
                </a:lnTo>
                <a:lnTo>
                  <a:pt x="971" y="589"/>
                </a:lnTo>
                <a:lnTo>
                  <a:pt x="971" y="599"/>
                </a:lnTo>
                <a:lnTo>
                  <a:pt x="971" y="599"/>
                </a:lnTo>
                <a:lnTo>
                  <a:pt x="961" y="643"/>
                </a:lnTo>
                <a:lnTo>
                  <a:pt x="948" y="687"/>
                </a:lnTo>
                <a:lnTo>
                  <a:pt x="931" y="721"/>
                </a:lnTo>
                <a:lnTo>
                  <a:pt x="914" y="751"/>
                </a:lnTo>
                <a:lnTo>
                  <a:pt x="887" y="799"/>
                </a:lnTo>
                <a:lnTo>
                  <a:pt x="870" y="816"/>
                </a:lnTo>
                <a:lnTo>
                  <a:pt x="870" y="816"/>
                </a:lnTo>
                <a:close/>
              </a:path>
            </a:pathLst>
          </a:custGeom>
          <a:solidFill>
            <a:schemeClr val="accent5">
              <a:alpha val="52000"/>
            </a:schemeClr>
          </a:solidFill>
          <a:ln w="9525">
            <a:noFill/>
            <a:round/>
          </a:ln>
        </p:spPr>
        <p:txBody>
          <a:bodyPr anchor="ctr"/>
          <a:lstStyle/>
          <a:p>
            <a:pPr algn="ctr">
              <a:defRPr lang="ko-KR" altLang="en-US"/>
            </a:pPr>
            <a:endParaRPr lang="ko-KR" altLang="en-US"/>
          </a:p>
        </p:txBody>
      </p:sp>
      <p:grpSp>
        <p:nvGrpSpPr>
          <p:cNvPr id="8" name="그룹 7"/>
          <p:cNvGrpSpPr/>
          <p:nvPr/>
        </p:nvGrpSpPr>
        <p:grpSpPr>
          <a:xfrm>
            <a:off x="0" y="0"/>
            <a:ext cx="9151938" cy="155575"/>
            <a:chOff x="0" y="0"/>
            <a:chExt cx="9151938" cy="155575"/>
          </a:xfrm>
        </p:grpSpPr>
        <p:sp>
          <p:nvSpPr>
            <p:cNvPr id="9" name="Freeform 492"/>
            <p:cNvSpPr/>
            <p:nvPr/>
          </p:nvSpPr>
          <p:spPr>
            <a:xfrm>
              <a:off x="7932738"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0"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1"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2"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3"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4"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5"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6" name="Freeform 499"/>
            <p:cNvSpPr/>
            <p:nvPr/>
          </p:nvSpPr>
          <p:spPr>
            <a:xfrm>
              <a:off x="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grpSp>
      <p:sp>
        <p:nvSpPr>
          <p:cNvPr id="17" name="Freeform 4"/>
          <p:cNvSpPr>
            <a:spLocks noEditPoints="1"/>
          </p:cNvSpPr>
          <p:nvPr/>
        </p:nvSpPr>
        <p:spPr>
          <a:xfrm>
            <a:off x="2928927" y="3708840"/>
            <a:ext cx="6215074" cy="3149161"/>
          </a:xfrm>
          <a:custGeom>
            <a:avLst/>
            <a:gdLst/>
            <a:ahLst/>
            <a:cxnLst>
              <a:cxn ang="0">
                <a:pos x="4606" y="1200"/>
              </a:cxn>
              <a:cxn ang="0">
                <a:pos x="4234" y="92"/>
              </a:cxn>
              <a:cxn ang="0">
                <a:pos x="3770" y="154"/>
              </a:cxn>
              <a:cxn ang="0">
                <a:pos x="3162" y="582"/>
              </a:cxn>
              <a:cxn ang="0">
                <a:pos x="2394" y="1132"/>
              </a:cxn>
              <a:cxn ang="0">
                <a:pos x="1544" y="1492"/>
              </a:cxn>
              <a:cxn ang="0">
                <a:pos x="980" y="1652"/>
              </a:cxn>
              <a:cxn ang="0">
                <a:pos x="322" y="1714"/>
              </a:cxn>
              <a:cxn ang="0">
                <a:pos x="764" y="2116"/>
              </a:cxn>
              <a:cxn ang="0">
                <a:pos x="466" y="2216"/>
              </a:cxn>
              <a:cxn ang="0">
                <a:pos x="112" y="2326"/>
              </a:cxn>
              <a:cxn ang="0">
                <a:pos x="410" y="2482"/>
              </a:cxn>
              <a:cxn ang="0">
                <a:pos x="756" y="2592"/>
              </a:cxn>
              <a:cxn ang="0">
                <a:pos x="2244" y="2618"/>
              </a:cxn>
              <a:cxn ang="0">
                <a:pos x="3912" y="2618"/>
              </a:cxn>
              <a:cxn ang="0">
                <a:pos x="4024" y="2296"/>
              </a:cxn>
              <a:cxn ang="0">
                <a:pos x="5102" y="2222"/>
              </a:cxn>
              <a:cxn ang="0">
                <a:pos x="744" y="2538"/>
              </a:cxn>
              <a:cxn ang="0">
                <a:pos x="4936" y="1770"/>
              </a:cxn>
              <a:cxn ang="0">
                <a:pos x="4428" y="1300"/>
              </a:cxn>
              <a:cxn ang="0">
                <a:pos x="4210" y="1126"/>
              </a:cxn>
              <a:cxn ang="0">
                <a:pos x="4340" y="538"/>
              </a:cxn>
              <a:cxn ang="0">
                <a:pos x="4304" y="842"/>
              </a:cxn>
              <a:cxn ang="0">
                <a:pos x="3826" y="1374"/>
              </a:cxn>
              <a:cxn ang="0">
                <a:pos x="4242" y="644"/>
              </a:cxn>
              <a:cxn ang="0">
                <a:pos x="4216" y="680"/>
              </a:cxn>
              <a:cxn ang="0">
                <a:pos x="3950" y="736"/>
              </a:cxn>
              <a:cxn ang="0">
                <a:pos x="3788" y="860"/>
              </a:cxn>
              <a:cxn ang="0">
                <a:pos x="3826" y="500"/>
              </a:cxn>
              <a:cxn ang="0">
                <a:pos x="3726" y="452"/>
              </a:cxn>
              <a:cxn ang="0">
                <a:pos x="3932" y="166"/>
              </a:cxn>
              <a:cxn ang="0">
                <a:pos x="3448" y="730"/>
              </a:cxn>
              <a:cxn ang="0">
                <a:pos x="3088" y="1516"/>
              </a:cxn>
              <a:cxn ang="0">
                <a:pos x="2710" y="1126"/>
              </a:cxn>
              <a:cxn ang="0">
                <a:pos x="2808" y="1380"/>
              </a:cxn>
              <a:cxn ang="0">
                <a:pos x="3250" y="854"/>
              </a:cxn>
              <a:cxn ang="0">
                <a:pos x="3380" y="606"/>
              </a:cxn>
              <a:cxn ang="0">
                <a:pos x="3038" y="848"/>
              </a:cxn>
              <a:cxn ang="0">
                <a:pos x="2604" y="1120"/>
              </a:cxn>
              <a:cxn ang="0">
                <a:pos x="2356" y="1262"/>
              </a:cxn>
              <a:cxn ang="0">
                <a:pos x="1960" y="1330"/>
              </a:cxn>
              <a:cxn ang="0">
                <a:pos x="1824" y="1552"/>
              </a:cxn>
              <a:cxn ang="0">
                <a:pos x="1644" y="1516"/>
              </a:cxn>
              <a:cxn ang="0">
                <a:pos x="788" y="1744"/>
              </a:cxn>
              <a:cxn ang="0">
                <a:pos x="1240" y="1956"/>
              </a:cxn>
              <a:cxn ang="0">
                <a:pos x="1104" y="2580"/>
              </a:cxn>
              <a:cxn ang="0">
                <a:pos x="1272" y="2476"/>
              </a:cxn>
              <a:cxn ang="0">
                <a:pos x="1556" y="2154"/>
              </a:cxn>
              <a:cxn ang="0">
                <a:pos x="1860" y="1812"/>
              </a:cxn>
              <a:cxn ang="0">
                <a:pos x="2078" y="1646"/>
              </a:cxn>
              <a:cxn ang="0">
                <a:pos x="3070" y="2036"/>
              </a:cxn>
              <a:cxn ang="0">
                <a:pos x="3188" y="1634"/>
              </a:cxn>
              <a:cxn ang="0">
                <a:pos x="3652" y="1162"/>
              </a:cxn>
              <a:cxn ang="0">
                <a:pos x="3906" y="1076"/>
              </a:cxn>
              <a:cxn ang="0">
                <a:pos x="3932" y="2196"/>
              </a:cxn>
              <a:cxn ang="0">
                <a:pos x="3758" y="1800"/>
              </a:cxn>
              <a:cxn ang="0">
                <a:pos x="3974" y="1448"/>
              </a:cxn>
              <a:cxn ang="0">
                <a:pos x="4434" y="1020"/>
              </a:cxn>
              <a:cxn ang="0">
                <a:pos x="4278" y="2066"/>
              </a:cxn>
              <a:cxn ang="0">
                <a:pos x="4614" y="1510"/>
              </a:cxn>
              <a:cxn ang="0">
                <a:pos x="4676" y="1614"/>
              </a:cxn>
              <a:cxn ang="0">
                <a:pos x="4688" y="1888"/>
              </a:cxn>
              <a:cxn ang="0">
                <a:pos x="4948" y="1850"/>
              </a:cxn>
            </a:cxnLst>
            <a:rect l="0" t="0" r="r" b="b"/>
            <a:pathLst>
              <a:path w="5226" h="2648">
                <a:moveTo>
                  <a:pt x="5214" y="2172"/>
                </a:moveTo>
                <a:lnTo>
                  <a:pt x="5214" y="2166"/>
                </a:lnTo>
                <a:lnTo>
                  <a:pt x="5214" y="2160"/>
                </a:lnTo>
                <a:lnTo>
                  <a:pt x="5214" y="2148"/>
                </a:lnTo>
                <a:lnTo>
                  <a:pt x="5214" y="2140"/>
                </a:lnTo>
                <a:lnTo>
                  <a:pt x="5214" y="2134"/>
                </a:lnTo>
                <a:lnTo>
                  <a:pt x="5214" y="2128"/>
                </a:lnTo>
                <a:lnTo>
                  <a:pt x="5220" y="2128"/>
                </a:lnTo>
                <a:lnTo>
                  <a:pt x="5226" y="2128"/>
                </a:lnTo>
                <a:lnTo>
                  <a:pt x="5226" y="2104"/>
                </a:lnTo>
                <a:lnTo>
                  <a:pt x="5220" y="2098"/>
                </a:lnTo>
                <a:lnTo>
                  <a:pt x="5208" y="2098"/>
                </a:lnTo>
                <a:lnTo>
                  <a:pt x="5196" y="2098"/>
                </a:lnTo>
                <a:lnTo>
                  <a:pt x="5190" y="2098"/>
                </a:lnTo>
                <a:lnTo>
                  <a:pt x="5184" y="2098"/>
                </a:lnTo>
                <a:lnTo>
                  <a:pt x="5178" y="2098"/>
                </a:lnTo>
                <a:lnTo>
                  <a:pt x="5178" y="2092"/>
                </a:lnTo>
                <a:lnTo>
                  <a:pt x="5178" y="2086"/>
                </a:lnTo>
                <a:lnTo>
                  <a:pt x="5190" y="2086"/>
                </a:lnTo>
                <a:lnTo>
                  <a:pt x="5202" y="2086"/>
                </a:lnTo>
                <a:lnTo>
                  <a:pt x="5208" y="2086"/>
                </a:lnTo>
                <a:lnTo>
                  <a:pt x="5214" y="2080"/>
                </a:lnTo>
                <a:lnTo>
                  <a:pt x="5220" y="2080"/>
                </a:lnTo>
                <a:lnTo>
                  <a:pt x="5220" y="2072"/>
                </a:lnTo>
                <a:lnTo>
                  <a:pt x="5220" y="2066"/>
                </a:lnTo>
                <a:lnTo>
                  <a:pt x="5214" y="2066"/>
                </a:lnTo>
                <a:lnTo>
                  <a:pt x="5214" y="2060"/>
                </a:lnTo>
                <a:lnTo>
                  <a:pt x="5214" y="2048"/>
                </a:lnTo>
                <a:lnTo>
                  <a:pt x="5220" y="2048"/>
                </a:lnTo>
                <a:lnTo>
                  <a:pt x="5226" y="2042"/>
                </a:lnTo>
                <a:lnTo>
                  <a:pt x="5226" y="1982"/>
                </a:lnTo>
                <a:lnTo>
                  <a:pt x="5220" y="1980"/>
                </a:lnTo>
                <a:lnTo>
                  <a:pt x="5214" y="1974"/>
                </a:lnTo>
                <a:lnTo>
                  <a:pt x="5208" y="1974"/>
                </a:lnTo>
                <a:lnTo>
                  <a:pt x="5196" y="1968"/>
                </a:lnTo>
                <a:lnTo>
                  <a:pt x="5190" y="1962"/>
                </a:lnTo>
                <a:lnTo>
                  <a:pt x="5184" y="1956"/>
                </a:lnTo>
                <a:lnTo>
                  <a:pt x="5178" y="1950"/>
                </a:lnTo>
                <a:lnTo>
                  <a:pt x="5178" y="1942"/>
                </a:lnTo>
                <a:lnTo>
                  <a:pt x="5172" y="1942"/>
                </a:lnTo>
                <a:lnTo>
                  <a:pt x="5172" y="1936"/>
                </a:lnTo>
                <a:lnTo>
                  <a:pt x="5164" y="1930"/>
                </a:lnTo>
                <a:lnTo>
                  <a:pt x="5164" y="1924"/>
                </a:lnTo>
                <a:lnTo>
                  <a:pt x="5158" y="1924"/>
                </a:lnTo>
                <a:lnTo>
                  <a:pt x="5152" y="1924"/>
                </a:lnTo>
                <a:lnTo>
                  <a:pt x="5146" y="1918"/>
                </a:lnTo>
                <a:lnTo>
                  <a:pt x="5140" y="1912"/>
                </a:lnTo>
                <a:lnTo>
                  <a:pt x="5134" y="1906"/>
                </a:lnTo>
                <a:lnTo>
                  <a:pt x="5122" y="1900"/>
                </a:lnTo>
                <a:lnTo>
                  <a:pt x="5116" y="1894"/>
                </a:lnTo>
                <a:lnTo>
                  <a:pt x="5102" y="1888"/>
                </a:lnTo>
                <a:lnTo>
                  <a:pt x="5096" y="1880"/>
                </a:lnTo>
                <a:lnTo>
                  <a:pt x="5090" y="1874"/>
                </a:lnTo>
                <a:lnTo>
                  <a:pt x="5090" y="1868"/>
                </a:lnTo>
                <a:lnTo>
                  <a:pt x="5084" y="1868"/>
                </a:lnTo>
                <a:lnTo>
                  <a:pt x="5084" y="1862"/>
                </a:lnTo>
                <a:lnTo>
                  <a:pt x="5078" y="1850"/>
                </a:lnTo>
                <a:lnTo>
                  <a:pt x="5078" y="1844"/>
                </a:lnTo>
                <a:lnTo>
                  <a:pt x="5072" y="1838"/>
                </a:lnTo>
                <a:lnTo>
                  <a:pt x="5066" y="1838"/>
                </a:lnTo>
                <a:lnTo>
                  <a:pt x="5060" y="1838"/>
                </a:lnTo>
                <a:lnTo>
                  <a:pt x="5054" y="1838"/>
                </a:lnTo>
                <a:lnTo>
                  <a:pt x="5048" y="1832"/>
                </a:lnTo>
                <a:lnTo>
                  <a:pt x="5040" y="1826"/>
                </a:lnTo>
                <a:lnTo>
                  <a:pt x="5034" y="1820"/>
                </a:lnTo>
                <a:lnTo>
                  <a:pt x="5028" y="1812"/>
                </a:lnTo>
                <a:lnTo>
                  <a:pt x="5022" y="1806"/>
                </a:lnTo>
                <a:lnTo>
                  <a:pt x="5028" y="1806"/>
                </a:lnTo>
                <a:lnTo>
                  <a:pt x="5034" y="1806"/>
                </a:lnTo>
                <a:lnTo>
                  <a:pt x="5034" y="1800"/>
                </a:lnTo>
                <a:lnTo>
                  <a:pt x="5028" y="1794"/>
                </a:lnTo>
                <a:lnTo>
                  <a:pt x="5022" y="1788"/>
                </a:lnTo>
                <a:lnTo>
                  <a:pt x="5016" y="1788"/>
                </a:lnTo>
                <a:lnTo>
                  <a:pt x="5010" y="1776"/>
                </a:lnTo>
                <a:lnTo>
                  <a:pt x="4998" y="1764"/>
                </a:lnTo>
                <a:lnTo>
                  <a:pt x="4986" y="1758"/>
                </a:lnTo>
                <a:lnTo>
                  <a:pt x="4978" y="1744"/>
                </a:lnTo>
                <a:lnTo>
                  <a:pt x="4954" y="1726"/>
                </a:lnTo>
                <a:lnTo>
                  <a:pt x="4930" y="1702"/>
                </a:lnTo>
                <a:lnTo>
                  <a:pt x="4936" y="1702"/>
                </a:lnTo>
                <a:lnTo>
                  <a:pt x="4936" y="1696"/>
                </a:lnTo>
                <a:lnTo>
                  <a:pt x="4936" y="1690"/>
                </a:lnTo>
                <a:lnTo>
                  <a:pt x="4936" y="1682"/>
                </a:lnTo>
                <a:lnTo>
                  <a:pt x="4930" y="1682"/>
                </a:lnTo>
                <a:lnTo>
                  <a:pt x="4924" y="1676"/>
                </a:lnTo>
                <a:lnTo>
                  <a:pt x="4910" y="1664"/>
                </a:lnTo>
                <a:lnTo>
                  <a:pt x="4904" y="1664"/>
                </a:lnTo>
                <a:lnTo>
                  <a:pt x="4898" y="1658"/>
                </a:lnTo>
                <a:lnTo>
                  <a:pt x="4898" y="1652"/>
                </a:lnTo>
                <a:lnTo>
                  <a:pt x="4898" y="1646"/>
                </a:lnTo>
                <a:lnTo>
                  <a:pt x="4898" y="1640"/>
                </a:lnTo>
                <a:lnTo>
                  <a:pt x="4892" y="1634"/>
                </a:lnTo>
                <a:lnTo>
                  <a:pt x="4892" y="1628"/>
                </a:lnTo>
                <a:lnTo>
                  <a:pt x="4886" y="1622"/>
                </a:lnTo>
                <a:lnTo>
                  <a:pt x="4874" y="1614"/>
                </a:lnTo>
                <a:lnTo>
                  <a:pt x="4862" y="1602"/>
                </a:lnTo>
                <a:lnTo>
                  <a:pt x="4854" y="1602"/>
                </a:lnTo>
                <a:lnTo>
                  <a:pt x="4854" y="1596"/>
                </a:lnTo>
                <a:lnTo>
                  <a:pt x="4862" y="1590"/>
                </a:lnTo>
                <a:lnTo>
                  <a:pt x="4854" y="1584"/>
                </a:lnTo>
                <a:lnTo>
                  <a:pt x="4842" y="1578"/>
                </a:lnTo>
                <a:lnTo>
                  <a:pt x="4836" y="1572"/>
                </a:lnTo>
                <a:lnTo>
                  <a:pt x="4830" y="1566"/>
                </a:lnTo>
                <a:lnTo>
                  <a:pt x="4830" y="1560"/>
                </a:lnTo>
                <a:lnTo>
                  <a:pt x="4830" y="1546"/>
                </a:lnTo>
                <a:lnTo>
                  <a:pt x="4830" y="1540"/>
                </a:lnTo>
                <a:lnTo>
                  <a:pt x="4824" y="1534"/>
                </a:lnTo>
                <a:lnTo>
                  <a:pt x="4818" y="1534"/>
                </a:lnTo>
                <a:lnTo>
                  <a:pt x="4812" y="1522"/>
                </a:lnTo>
                <a:lnTo>
                  <a:pt x="4806" y="1516"/>
                </a:lnTo>
                <a:lnTo>
                  <a:pt x="4800" y="1510"/>
                </a:lnTo>
                <a:lnTo>
                  <a:pt x="4792" y="1516"/>
                </a:lnTo>
                <a:lnTo>
                  <a:pt x="4786" y="1516"/>
                </a:lnTo>
                <a:lnTo>
                  <a:pt x="4780" y="1510"/>
                </a:lnTo>
                <a:lnTo>
                  <a:pt x="4780" y="1504"/>
                </a:lnTo>
                <a:lnTo>
                  <a:pt x="4774" y="1498"/>
                </a:lnTo>
                <a:lnTo>
                  <a:pt x="4780" y="1498"/>
                </a:lnTo>
                <a:lnTo>
                  <a:pt x="4786" y="1504"/>
                </a:lnTo>
                <a:lnTo>
                  <a:pt x="4792" y="1504"/>
                </a:lnTo>
                <a:lnTo>
                  <a:pt x="4792" y="1498"/>
                </a:lnTo>
                <a:lnTo>
                  <a:pt x="4786" y="1492"/>
                </a:lnTo>
                <a:lnTo>
                  <a:pt x="4786" y="1478"/>
                </a:lnTo>
                <a:lnTo>
                  <a:pt x="4780" y="1472"/>
                </a:lnTo>
                <a:lnTo>
                  <a:pt x="4768" y="1460"/>
                </a:lnTo>
                <a:lnTo>
                  <a:pt x="4756" y="1442"/>
                </a:lnTo>
                <a:lnTo>
                  <a:pt x="4750" y="1448"/>
                </a:lnTo>
                <a:lnTo>
                  <a:pt x="4744" y="1436"/>
                </a:lnTo>
                <a:lnTo>
                  <a:pt x="4738" y="1436"/>
                </a:lnTo>
                <a:lnTo>
                  <a:pt x="4738" y="1430"/>
                </a:lnTo>
                <a:lnTo>
                  <a:pt x="4738" y="1422"/>
                </a:lnTo>
                <a:lnTo>
                  <a:pt x="4738" y="1416"/>
                </a:lnTo>
                <a:lnTo>
                  <a:pt x="4730" y="1410"/>
                </a:lnTo>
                <a:lnTo>
                  <a:pt x="4730" y="1404"/>
                </a:lnTo>
                <a:lnTo>
                  <a:pt x="4724" y="1404"/>
                </a:lnTo>
                <a:lnTo>
                  <a:pt x="4724" y="1398"/>
                </a:lnTo>
                <a:lnTo>
                  <a:pt x="4724" y="1392"/>
                </a:lnTo>
                <a:lnTo>
                  <a:pt x="4718" y="1392"/>
                </a:lnTo>
                <a:lnTo>
                  <a:pt x="4718" y="1398"/>
                </a:lnTo>
                <a:lnTo>
                  <a:pt x="4712" y="1392"/>
                </a:lnTo>
                <a:lnTo>
                  <a:pt x="4712" y="1386"/>
                </a:lnTo>
                <a:lnTo>
                  <a:pt x="4718" y="1380"/>
                </a:lnTo>
                <a:lnTo>
                  <a:pt x="4718" y="1374"/>
                </a:lnTo>
                <a:lnTo>
                  <a:pt x="4712" y="1374"/>
                </a:lnTo>
                <a:lnTo>
                  <a:pt x="4706" y="1374"/>
                </a:lnTo>
                <a:lnTo>
                  <a:pt x="4706" y="1368"/>
                </a:lnTo>
                <a:lnTo>
                  <a:pt x="4706" y="1362"/>
                </a:lnTo>
                <a:lnTo>
                  <a:pt x="4700" y="1354"/>
                </a:lnTo>
                <a:lnTo>
                  <a:pt x="4694" y="1354"/>
                </a:lnTo>
                <a:lnTo>
                  <a:pt x="4688" y="1354"/>
                </a:lnTo>
                <a:lnTo>
                  <a:pt x="4682" y="1348"/>
                </a:lnTo>
                <a:lnTo>
                  <a:pt x="4688" y="1348"/>
                </a:lnTo>
                <a:lnTo>
                  <a:pt x="4688" y="1342"/>
                </a:lnTo>
                <a:lnTo>
                  <a:pt x="4694" y="1336"/>
                </a:lnTo>
                <a:lnTo>
                  <a:pt x="4700" y="1330"/>
                </a:lnTo>
                <a:lnTo>
                  <a:pt x="4706" y="1330"/>
                </a:lnTo>
                <a:lnTo>
                  <a:pt x="4712" y="1330"/>
                </a:lnTo>
                <a:lnTo>
                  <a:pt x="4712" y="1324"/>
                </a:lnTo>
                <a:lnTo>
                  <a:pt x="4706" y="1318"/>
                </a:lnTo>
                <a:lnTo>
                  <a:pt x="4706" y="1312"/>
                </a:lnTo>
                <a:lnTo>
                  <a:pt x="4706" y="1306"/>
                </a:lnTo>
                <a:lnTo>
                  <a:pt x="4700" y="1306"/>
                </a:lnTo>
                <a:lnTo>
                  <a:pt x="4700" y="1312"/>
                </a:lnTo>
                <a:lnTo>
                  <a:pt x="4700" y="1318"/>
                </a:lnTo>
                <a:lnTo>
                  <a:pt x="4694" y="1318"/>
                </a:lnTo>
                <a:lnTo>
                  <a:pt x="4688" y="1312"/>
                </a:lnTo>
                <a:lnTo>
                  <a:pt x="4682" y="1300"/>
                </a:lnTo>
                <a:lnTo>
                  <a:pt x="4676" y="1280"/>
                </a:lnTo>
                <a:lnTo>
                  <a:pt x="4668" y="1274"/>
                </a:lnTo>
                <a:lnTo>
                  <a:pt x="4662" y="1268"/>
                </a:lnTo>
                <a:lnTo>
                  <a:pt x="4662" y="1262"/>
                </a:lnTo>
                <a:lnTo>
                  <a:pt x="4650" y="1256"/>
                </a:lnTo>
                <a:lnTo>
                  <a:pt x="4656" y="1256"/>
                </a:lnTo>
                <a:lnTo>
                  <a:pt x="4650" y="1244"/>
                </a:lnTo>
                <a:lnTo>
                  <a:pt x="4638" y="1224"/>
                </a:lnTo>
                <a:lnTo>
                  <a:pt x="4632" y="1224"/>
                </a:lnTo>
                <a:lnTo>
                  <a:pt x="4626" y="1218"/>
                </a:lnTo>
                <a:lnTo>
                  <a:pt x="4614" y="1212"/>
                </a:lnTo>
                <a:lnTo>
                  <a:pt x="4606" y="1206"/>
                </a:lnTo>
                <a:lnTo>
                  <a:pt x="4606" y="1200"/>
                </a:lnTo>
                <a:lnTo>
                  <a:pt x="4614" y="1200"/>
                </a:lnTo>
                <a:lnTo>
                  <a:pt x="4620" y="1194"/>
                </a:lnTo>
                <a:lnTo>
                  <a:pt x="4626" y="1194"/>
                </a:lnTo>
                <a:lnTo>
                  <a:pt x="4632" y="1200"/>
                </a:lnTo>
                <a:lnTo>
                  <a:pt x="4638" y="1200"/>
                </a:lnTo>
                <a:lnTo>
                  <a:pt x="4644" y="1206"/>
                </a:lnTo>
                <a:lnTo>
                  <a:pt x="4650" y="1206"/>
                </a:lnTo>
                <a:lnTo>
                  <a:pt x="4650" y="1212"/>
                </a:lnTo>
                <a:lnTo>
                  <a:pt x="4656" y="1212"/>
                </a:lnTo>
                <a:lnTo>
                  <a:pt x="4662" y="1212"/>
                </a:lnTo>
                <a:lnTo>
                  <a:pt x="4668" y="1212"/>
                </a:lnTo>
                <a:lnTo>
                  <a:pt x="4668" y="1206"/>
                </a:lnTo>
                <a:lnTo>
                  <a:pt x="4662" y="1200"/>
                </a:lnTo>
                <a:lnTo>
                  <a:pt x="4656" y="1194"/>
                </a:lnTo>
                <a:lnTo>
                  <a:pt x="4650" y="1188"/>
                </a:lnTo>
                <a:lnTo>
                  <a:pt x="4644" y="1182"/>
                </a:lnTo>
                <a:lnTo>
                  <a:pt x="4644" y="1176"/>
                </a:lnTo>
                <a:lnTo>
                  <a:pt x="4650" y="1176"/>
                </a:lnTo>
                <a:lnTo>
                  <a:pt x="4650" y="1170"/>
                </a:lnTo>
                <a:lnTo>
                  <a:pt x="4644" y="1162"/>
                </a:lnTo>
                <a:lnTo>
                  <a:pt x="4638" y="1156"/>
                </a:lnTo>
                <a:lnTo>
                  <a:pt x="4638" y="1150"/>
                </a:lnTo>
                <a:lnTo>
                  <a:pt x="4632" y="1144"/>
                </a:lnTo>
                <a:lnTo>
                  <a:pt x="4626" y="1144"/>
                </a:lnTo>
                <a:lnTo>
                  <a:pt x="4620" y="1138"/>
                </a:lnTo>
                <a:lnTo>
                  <a:pt x="4614" y="1138"/>
                </a:lnTo>
                <a:lnTo>
                  <a:pt x="4614" y="1132"/>
                </a:lnTo>
                <a:lnTo>
                  <a:pt x="4620" y="1126"/>
                </a:lnTo>
                <a:lnTo>
                  <a:pt x="4626" y="1108"/>
                </a:lnTo>
                <a:lnTo>
                  <a:pt x="4620" y="1108"/>
                </a:lnTo>
                <a:lnTo>
                  <a:pt x="4614" y="1108"/>
                </a:lnTo>
                <a:lnTo>
                  <a:pt x="4614" y="1102"/>
                </a:lnTo>
                <a:lnTo>
                  <a:pt x="4620" y="1102"/>
                </a:lnTo>
                <a:lnTo>
                  <a:pt x="4626" y="1102"/>
                </a:lnTo>
                <a:lnTo>
                  <a:pt x="4620" y="1094"/>
                </a:lnTo>
                <a:lnTo>
                  <a:pt x="4614" y="1082"/>
                </a:lnTo>
                <a:lnTo>
                  <a:pt x="4606" y="1064"/>
                </a:lnTo>
                <a:lnTo>
                  <a:pt x="4600" y="1058"/>
                </a:lnTo>
                <a:lnTo>
                  <a:pt x="4594" y="1052"/>
                </a:lnTo>
                <a:lnTo>
                  <a:pt x="4588" y="1040"/>
                </a:lnTo>
                <a:lnTo>
                  <a:pt x="4582" y="1034"/>
                </a:lnTo>
                <a:lnTo>
                  <a:pt x="4582" y="1040"/>
                </a:lnTo>
                <a:lnTo>
                  <a:pt x="4576" y="1040"/>
                </a:lnTo>
                <a:lnTo>
                  <a:pt x="4576" y="1046"/>
                </a:lnTo>
                <a:lnTo>
                  <a:pt x="4570" y="1040"/>
                </a:lnTo>
                <a:lnTo>
                  <a:pt x="4570" y="1034"/>
                </a:lnTo>
                <a:lnTo>
                  <a:pt x="4570" y="1026"/>
                </a:lnTo>
                <a:lnTo>
                  <a:pt x="4570" y="1020"/>
                </a:lnTo>
                <a:lnTo>
                  <a:pt x="4570" y="1014"/>
                </a:lnTo>
                <a:lnTo>
                  <a:pt x="4570" y="1008"/>
                </a:lnTo>
                <a:lnTo>
                  <a:pt x="4570" y="1002"/>
                </a:lnTo>
                <a:lnTo>
                  <a:pt x="4564" y="996"/>
                </a:lnTo>
                <a:lnTo>
                  <a:pt x="4564" y="990"/>
                </a:lnTo>
                <a:lnTo>
                  <a:pt x="4570" y="990"/>
                </a:lnTo>
                <a:lnTo>
                  <a:pt x="4576" y="984"/>
                </a:lnTo>
                <a:lnTo>
                  <a:pt x="4582" y="984"/>
                </a:lnTo>
                <a:lnTo>
                  <a:pt x="4582" y="978"/>
                </a:lnTo>
                <a:lnTo>
                  <a:pt x="4576" y="972"/>
                </a:lnTo>
                <a:lnTo>
                  <a:pt x="4570" y="964"/>
                </a:lnTo>
                <a:lnTo>
                  <a:pt x="4570" y="958"/>
                </a:lnTo>
                <a:lnTo>
                  <a:pt x="4564" y="952"/>
                </a:lnTo>
                <a:lnTo>
                  <a:pt x="4564" y="940"/>
                </a:lnTo>
                <a:lnTo>
                  <a:pt x="4564" y="934"/>
                </a:lnTo>
                <a:lnTo>
                  <a:pt x="4558" y="928"/>
                </a:lnTo>
                <a:lnTo>
                  <a:pt x="4558" y="922"/>
                </a:lnTo>
                <a:lnTo>
                  <a:pt x="4558" y="916"/>
                </a:lnTo>
                <a:lnTo>
                  <a:pt x="4552" y="910"/>
                </a:lnTo>
                <a:lnTo>
                  <a:pt x="4544" y="896"/>
                </a:lnTo>
                <a:lnTo>
                  <a:pt x="4532" y="884"/>
                </a:lnTo>
                <a:lnTo>
                  <a:pt x="4526" y="872"/>
                </a:lnTo>
                <a:lnTo>
                  <a:pt x="4520" y="866"/>
                </a:lnTo>
                <a:lnTo>
                  <a:pt x="4514" y="860"/>
                </a:lnTo>
                <a:lnTo>
                  <a:pt x="4514" y="854"/>
                </a:lnTo>
                <a:lnTo>
                  <a:pt x="4514" y="848"/>
                </a:lnTo>
                <a:lnTo>
                  <a:pt x="4514" y="842"/>
                </a:lnTo>
                <a:lnTo>
                  <a:pt x="4514" y="834"/>
                </a:lnTo>
                <a:lnTo>
                  <a:pt x="4520" y="828"/>
                </a:lnTo>
                <a:lnTo>
                  <a:pt x="4532" y="822"/>
                </a:lnTo>
                <a:lnTo>
                  <a:pt x="4532" y="816"/>
                </a:lnTo>
                <a:lnTo>
                  <a:pt x="4532" y="804"/>
                </a:lnTo>
                <a:lnTo>
                  <a:pt x="4532" y="798"/>
                </a:lnTo>
                <a:lnTo>
                  <a:pt x="4526" y="792"/>
                </a:lnTo>
                <a:lnTo>
                  <a:pt x="4526" y="780"/>
                </a:lnTo>
                <a:lnTo>
                  <a:pt x="4526" y="774"/>
                </a:lnTo>
                <a:lnTo>
                  <a:pt x="4514" y="760"/>
                </a:lnTo>
                <a:lnTo>
                  <a:pt x="4508" y="742"/>
                </a:lnTo>
                <a:lnTo>
                  <a:pt x="4496" y="730"/>
                </a:lnTo>
                <a:lnTo>
                  <a:pt x="4476" y="718"/>
                </a:lnTo>
                <a:lnTo>
                  <a:pt x="4464" y="704"/>
                </a:lnTo>
                <a:lnTo>
                  <a:pt x="4458" y="698"/>
                </a:lnTo>
                <a:lnTo>
                  <a:pt x="4452" y="698"/>
                </a:lnTo>
                <a:lnTo>
                  <a:pt x="4452" y="692"/>
                </a:lnTo>
                <a:lnTo>
                  <a:pt x="4446" y="692"/>
                </a:lnTo>
                <a:lnTo>
                  <a:pt x="4446" y="686"/>
                </a:lnTo>
                <a:lnTo>
                  <a:pt x="4446" y="680"/>
                </a:lnTo>
                <a:lnTo>
                  <a:pt x="4458" y="674"/>
                </a:lnTo>
                <a:lnTo>
                  <a:pt x="4464" y="662"/>
                </a:lnTo>
                <a:lnTo>
                  <a:pt x="4470" y="656"/>
                </a:lnTo>
                <a:lnTo>
                  <a:pt x="4464" y="636"/>
                </a:lnTo>
                <a:lnTo>
                  <a:pt x="4464" y="624"/>
                </a:lnTo>
                <a:lnTo>
                  <a:pt x="4458" y="612"/>
                </a:lnTo>
                <a:lnTo>
                  <a:pt x="4446" y="600"/>
                </a:lnTo>
                <a:lnTo>
                  <a:pt x="4434" y="568"/>
                </a:lnTo>
                <a:lnTo>
                  <a:pt x="4420" y="556"/>
                </a:lnTo>
                <a:lnTo>
                  <a:pt x="4420" y="544"/>
                </a:lnTo>
                <a:lnTo>
                  <a:pt x="4402" y="538"/>
                </a:lnTo>
                <a:lnTo>
                  <a:pt x="4402" y="532"/>
                </a:lnTo>
                <a:lnTo>
                  <a:pt x="4408" y="532"/>
                </a:lnTo>
                <a:lnTo>
                  <a:pt x="4414" y="526"/>
                </a:lnTo>
                <a:lnTo>
                  <a:pt x="4420" y="520"/>
                </a:lnTo>
                <a:lnTo>
                  <a:pt x="4420" y="514"/>
                </a:lnTo>
                <a:lnTo>
                  <a:pt x="4420" y="506"/>
                </a:lnTo>
                <a:lnTo>
                  <a:pt x="4414" y="500"/>
                </a:lnTo>
                <a:lnTo>
                  <a:pt x="4408" y="500"/>
                </a:lnTo>
                <a:lnTo>
                  <a:pt x="4408" y="494"/>
                </a:lnTo>
                <a:lnTo>
                  <a:pt x="4408" y="488"/>
                </a:lnTo>
                <a:lnTo>
                  <a:pt x="4408" y="482"/>
                </a:lnTo>
                <a:lnTo>
                  <a:pt x="4414" y="470"/>
                </a:lnTo>
                <a:lnTo>
                  <a:pt x="4414" y="464"/>
                </a:lnTo>
                <a:lnTo>
                  <a:pt x="4420" y="452"/>
                </a:lnTo>
                <a:lnTo>
                  <a:pt x="4420" y="444"/>
                </a:lnTo>
                <a:lnTo>
                  <a:pt x="4420" y="438"/>
                </a:lnTo>
                <a:lnTo>
                  <a:pt x="4414" y="432"/>
                </a:lnTo>
                <a:lnTo>
                  <a:pt x="4414" y="426"/>
                </a:lnTo>
                <a:lnTo>
                  <a:pt x="4408" y="420"/>
                </a:lnTo>
                <a:lnTo>
                  <a:pt x="4408" y="414"/>
                </a:lnTo>
                <a:lnTo>
                  <a:pt x="4408" y="408"/>
                </a:lnTo>
                <a:lnTo>
                  <a:pt x="4402" y="408"/>
                </a:lnTo>
                <a:lnTo>
                  <a:pt x="4402" y="402"/>
                </a:lnTo>
                <a:lnTo>
                  <a:pt x="4396" y="402"/>
                </a:lnTo>
                <a:lnTo>
                  <a:pt x="4396" y="396"/>
                </a:lnTo>
                <a:lnTo>
                  <a:pt x="4396" y="390"/>
                </a:lnTo>
                <a:lnTo>
                  <a:pt x="4390" y="384"/>
                </a:lnTo>
                <a:lnTo>
                  <a:pt x="4384" y="384"/>
                </a:lnTo>
                <a:lnTo>
                  <a:pt x="4378" y="376"/>
                </a:lnTo>
                <a:lnTo>
                  <a:pt x="4372" y="370"/>
                </a:lnTo>
                <a:lnTo>
                  <a:pt x="4366" y="364"/>
                </a:lnTo>
                <a:lnTo>
                  <a:pt x="4358" y="364"/>
                </a:lnTo>
                <a:lnTo>
                  <a:pt x="4358" y="358"/>
                </a:lnTo>
                <a:lnTo>
                  <a:pt x="4358" y="352"/>
                </a:lnTo>
                <a:lnTo>
                  <a:pt x="4346" y="346"/>
                </a:lnTo>
                <a:lnTo>
                  <a:pt x="4340" y="346"/>
                </a:lnTo>
                <a:lnTo>
                  <a:pt x="4328" y="340"/>
                </a:lnTo>
                <a:lnTo>
                  <a:pt x="4328" y="328"/>
                </a:lnTo>
                <a:lnTo>
                  <a:pt x="4334" y="322"/>
                </a:lnTo>
                <a:lnTo>
                  <a:pt x="4334" y="316"/>
                </a:lnTo>
                <a:lnTo>
                  <a:pt x="4334" y="308"/>
                </a:lnTo>
                <a:lnTo>
                  <a:pt x="4328" y="302"/>
                </a:lnTo>
                <a:lnTo>
                  <a:pt x="4328" y="296"/>
                </a:lnTo>
                <a:lnTo>
                  <a:pt x="4322" y="290"/>
                </a:lnTo>
                <a:lnTo>
                  <a:pt x="4316" y="290"/>
                </a:lnTo>
                <a:lnTo>
                  <a:pt x="4316" y="284"/>
                </a:lnTo>
                <a:lnTo>
                  <a:pt x="4316" y="272"/>
                </a:lnTo>
                <a:lnTo>
                  <a:pt x="4322" y="266"/>
                </a:lnTo>
                <a:lnTo>
                  <a:pt x="4328" y="260"/>
                </a:lnTo>
                <a:lnTo>
                  <a:pt x="4328" y="254"/>
                </a:lnTo>
                <a:lnTo>
                  <a:pt x="4328" y="240"/>
                </a:lnTo>
                <a:lnTo>
                  <a:pt x="4322" y="228"/>
                </a:lnTo>
                <a:lnTo>
                  <a:pt x="4322" y="216"/>
                </a:lnTo>
                <a:lnTo>
                  <a:pt x="4322" y="210"/>
                </a:lnTo>
                <a:lnTo>
                  <a:pt x="4316" y="198"/>
                </a:lnTo>
                <a:lnTo>
                  <a:pt x="4310" y="186"/>
                </a:lnTo>
                <a:lnTo>
                  <a:pt x="4304" y="172"/>
                </a:lnTo>
                <a:lnTo>
                  <a:pt x="4296" y="160"/>
                </a:lnTo>
                <a:lnTo>
                  <a:pt x="4284" y="148"/>
                </a:lnTo>
                <a:lnTo>
                  <a:pt x="4278" y="142"/>
                </a:lnTo>
                <a:lnTo>
                  <a:pt x="4272" y="142"/>
                </a:lnTo>
                <a:lnTo>
                  <a:pt x="4272" y="136"/>
                </a:lnTo>
                <a:lnTo>
                  <a:pt x="4260" y="130"/>
                </a:lnTo>
                <a:lnTo>
                  <a:pt x="4254" y="130"/>
                </a:lnTo>
                <a:lnTo>
                  <a:pt x="4248" y="130"/>
                </a:lnTo>
                <a:lnTo>
                  <a:pt x="4242" y="130"/>
                </a:lnTo>
                <a:lnTo>
                  <a:pt x="4234" y="130"/>
                </a:lnTo>
                <a:lnTo>
                  <a:pt x="4228" y="124"/>
                </a:lnTo>
                <a:lnTo>
                  <a:pt x="4222" y="124"/>
                </a:lnTo>
                <a:lnTo>
                  <a:pt x="4222" y="116"/>
                </a:lnTo>
                <a:lnTo>
                  <a:pt x="4228" y="110"/>
                </a:lnTo>
                <a:lnTo>
                  <a:pt x="4228" y="98"/>
                </a:lnTo>
                <a:lnTo>
                  <a:pt x="4234" y="92"/>
                </a:lnTo>
                <a:lnTo>
                  <a:pt x="4228" y="86"/>
                </a:lnTo>
                <a:lnTo>
                  <a:pt x="4228" y="80"/>
                </a:lnTo>
                <a:lnTo>
                  <a:pt x="4222" y="80"/>
                </a:lnTo>
                <a:lnTo>
                  <a:pt x="4216" y="80"/>
                </a:lnTo>
                <a:lnTo>
                  <a:pt x="4216" y="86"/>
                </a:lnTo>
                <a:lnTo>
                  <a:pt x="4210" y="104"/>
                </a:lnTo>
                <a:lnTo>
                  <a:pt x="4210" y="124"/>
                </a:lnTo>
                <a:lnTo>
                  <a:pt x="4204" y="136"/>
                </a:lnTo>
                <a:lnTo>
                  <a:pt x="4204" y="148"/>
                </a:lnTo>
                <a:lnTo>
                  <a:pt x="4204" y="154"/>
                </a:lnTo>
                <a:lnTo>
                  <a:pt x="4204" y="160"/>
                </a:lnTo>
                <a:lnTo>
                  <a:pt x="4204" y="166"/>
                </a:lnTo>
                <a:lnTo>
                  <a:pt x="4204" y="172"/>
                </a:lnTo>
                <a:lnTo>
                  <a:pt x="4210" y="186"/>
                </a:lnTo>
                <a:lnTo>
                  <a:pt x="4210" y="192"/>
                </a:lnTo>
                <a:lnTo>
                  <a:pt x="4210" y="198"/>
                </a:lnTo>
                <a:lnTo>
                  <a:pt x="4204" y="204"/>
                </a:lnTo>
                <a:lnTo>
                  <a:pt x="4192" y="204"/>
                </a:lnTo>
                <a:lnTo>
                  <a:pt x="4186" y="204"/>
                </a:lnTo>
                <a:lnTo>
                  <a:pt x="4180" y="198"/>
                </a:lnTo>
                <a:lnTo>
                  <a:pt x="4148" y="192"/>
                </a:lnTo>
                <a:lnTo>
                  <a:pt x="4154" y="192"/>
                </a:lnTo>
                <a:lnTo>
                  <a:pt x="4160" y="186"/>
                </a:lnTo>
                <a:lnTo>
                  <a:pt x="4180" y="186"/>
                </a:lnTo>
                <a:lnTo>
                  <a:pt x="4192" y="178"/>
                </a:lnTo>
                <a:lnTo>
                  <a:pt x="4198" y="172"/>
                </a:lnTo>
                <a:lnTo>
                  <a:pt x="4192" y="166"/>
                </a:lnTo>
                <a:lnTo>
                  <a:pt x="4192" y="160"/>
                </a:lnTo>
                <a:lnTo>
                  <a:pt x="4192" y="148"/>
                </a:lnTo>
                <a:lnTo>
                  <a:pt x="4186" y="142"/>
                </a:lnTo>
                <a:lnTo>
                  <a:pt x="4186" y="136"/>
                </a:lnTo>
                <a:lnTo>
                  <a:pt x="4186" y="130"/>
                </a:lnTo>
                <a:lnTo>
                  <a:pt x="4186" y="124"/>
                </a:lnTo>
                <a:lnTo>
                  <a:pt x="4180" y="116"/>
                </a:lnTo>
                <a:lnTo>
                  <a:pt x="4180" y="110"/>
                </a:lnTo>
                <a:lnTo>
                  <a:pt x="4180" y="104"/>
                </a:lnTo>
                <a:lnTo>
                  <a:pt x="4180" y="98"/>
                </a:lnTo>
                <a:lnTo>
                  <a:pt x="4172" y="98"/>
                </a:lnTo>
                <a:lnTo>
                  <a:pt x="4166" y="92"/>
                </a:lnTo>
                <a:lnTo>
                  <a:pt x="4160" y="80"/>
                </a:lnTo>
                <a:lnTo>
                  <a:pt x="4154" y="80"/>
                </a:lnTo>
                <a:lnTo>
                  <a:pt x="4148" y="74"/>
                </a:lnTo>
                <a:lnTo>
                  <a:pt x="4148" y="68"/>
                </a:lnTo>
                <a:lnTo>
                  <a:pt x="4148" y="62"/>
                </a:lnTo>
                <a:lnTo>
                  <a:pt x="4154" y="68"/>
                </a:lnTo>
                <a:lnTo>
                  <a:pt x="4160" y="68"/>
                </a:lnTo>
                <a:lnTo>
                  <a:pt x="4166" y="68"/>
                </a:lnTo>
                <a:lnTo>
                  <a:pt x="4172" y="68"/>
                </a:lnTo>
                <a:lnTo>
                  <a:pt x="4180" y="68"/>
                </a:lnTo>
                <a:lnTo>
                  <a:pt x="4172" y="62"/>
                </a:lnTo>
                <a:lnTo>
                  <a:pt x="4166" y="62"/>
                </a:lnTo>
                <a:lnTo>
                  <a:pt x="4160" y="56"/>
                </a:lnTo>
                <a:lnTo>
                  <a:pt x="4160" y="48"/>
                </a:lnTo>
                <a:lnTo>
                  <a:pt x="4160" y="36"/>
                </a:lnTo>
                <a:lnTo>
                  <a:pt x="4160" y="30"/>
                </a:lnTo>
                <a:lnTo>
                  <a:pt x="4160" y="24"/>
                </a:lnTo>
                <a:lnTo>
                  <a:pt x="4160" y="18"/>
                </a:lnTo>
                <a:lnTo>
                  <a:pt x="4154" y="12"/>
                </a:lnTo>
                <a:lnTo>
                  <a:pt x="4148" y="12"/>
                </a:lnTo>
                <a:lnTo>
                  <a:pt x="4142" y="18"/>
                </a:lnTo>
                <a:lnTo>
                  <a:pt x="4136" y="24"/>
                </a:lnTo>
                <a:lnTo>
                  <a:pt x="4124" y="24"/>
                </a:lnTo>
                <a:lnTo>
                  <a:pt x="4118" y="30"/>
                </a:lnTo>
                <a:lnTo>
                  <a:pt x="4110" y="30"/>
                </a:lnTo>
                <a:lnTo>
                  <a:pt x="4110" y="24"/>
                </a:lnTo>
                <a:lnTo>
                  <a:pt x="4104" y="24"/>
                </a:lnTo>
                <a:lnTo>
                  <a:pt x="4098" y="24"/>
                </a:lnTo>
                <a:lnTo>
                  <a:pt x="4098" y="30"/>
                </a:lnTo>
                <a:lnTo>
                  <a:pt x="4092" y="30"/>
                </a:lnTo>
                <a:lnTo>
                  <a:pt x="4092" y="36"/>
                </a:lnTo>
                <a:lnTo>
                  <a:pt x="4086" y="36"/>
                </a:lnTo>
                <a:lnTo>
                  <a:pt x="4080" y="36"/>
                </a:lnTo>
                <a:lnTo>
                  <a:pt x="4074" y="36"/>
                </a:lnTo>
                <a:lnTo>
                  <a:pt x="4068" y="36"/>
                </a:lnTo>
                <a:lnTo>
                  <a:pt x="4062" y="36"/>
                </a:lnTo>
                <a:lnTo>
                  <a:pt x="4056" y="42"/>
                </a:lnTo>
                <a:lnTo>
                  <a:pt x="4042" y="42"/>
                </a:lnTo>
                <a:lnTo>
                  <a:pt x="4042" y="56"/>
                </a:lnTo>
                <a:lnTo>
                  <a:pt x="4030" y="56"/>
                </a:lnTo>
                <a:lnTo>
                  <a:pt x="4030" y="80"/>
                </a:lnTo>
                <a:lnTo>
                  <a:pt x="4024" y="80"/>
                </a:lnTo>
                <a:lnTo>
                  <a:pt x="4024" y="74"/>
                </a:lnTo>
                <a:lnTo>
                  <a:pt x="4018" y="74"/>
                </a:lnTo>
                <a:lnTo>
                  <a:pt x="4018" y="68"/>
                </a:lnTo>
                <a:lnTo>
                  <a:pt x="4012" y="62"/>
                </a:lnTo>
                <a:lnTo>
                  <a:pt x="4018" y="48"/>
                </a:lnTo>
                <a:lnTo>
                  <a:pt x="4024" y="48"/>
                </a:lnTo>
                <a:lnTo>
                  <a:pt x="4030" y="48"/>
                </a:lnTo>
                <a:lnTo>
                  <a:pt x="4036" y="42"/>
                </a:lnTo>
                <a:lnTo>
                  <a:pt x="4042" y="36"/>
                </a:lnTo>
                <a:lnTo>
                  <a:pt x="4048" y="30"/>
                </a:lnTo>
                <a:lnTo>
                  <a:pt x="4048" y="24"/>
                </a:lnTo>
                <a:lnTo>
                  <a:pt x="4062" y="12"/>
                </a:lnTo>
                <a:lnTo>
                  <a:pt x="4062" y="6"/>
                </a:lnTo>
                <a:lnTo>
                  <a:pt x="4056" y="0"/>
                </a:lnTo>
                <a:lnTo>
                  <a:pt x="4048" y="0"/>
                </a:lnTo>
                <a:lnTo>
                  <a:pt x="4048" y="6"/>
                </a:lnTo>
                <a:lnTo>
                  <a:pt x="4048" y="12"/>
                </a:lnTo>
                <a:lnTo>
                  <a:pt x="4042" y="18"/>
                </a:lnTo>
                <a:lnTo>
                  <a:pt x="4042" y="24"/>
                </a:lnTo>
                <a:lnTo>
                  <a:pt x="4036" y="24"/>
                </a:lnTo>
                <a:lnTo>
                  <a:pt x="4030" y="24"/>
                </a:lnTo>
                <a:lnTo>
                  <a:pt x="4024" y="24"/>
                </a:lnTo>
                <a:lnTo>
                  <a:pt x="4024" y="30"/>
                </a:lnTo>
                <a:lnTo>
                  <a:pt x="4018" y="30"/>
                </a:lnTo>
                <a:lnTo>
                  <a:pt x="4000" y="36"/>
                </a:lnTo>
                <a:lnTo>
                  <a:pt x="3994" y="42"/>
                </a:lnTo>
                <a:lnTo>
                  <a:pt x="3986" y="42"/>
                </a:lnTo>
                <a:lnTo>
                  <a:pt x="3986" y="48"/>
                </a:lnTo>
                <a:lnTo>
                  <a:pt x="3986" y="56"/>
                </a:lnTo>
                <a:lnTo>
                  <a:pt x="3994" y="56"/>
                </a:lnTo>
                <a:lnTo>
                  <a:pt x="3986" y="62"/>
                </a:lnTo>
                <a:lnTo>
                  <a:pt x="3980" y="62"/>
                </a:lnTo>
                <a:lnTo>
                  <a:pt x="3974" y="62"/>
                </a:lnTo>
                <a:lnTo>
                  <a:pt x="3962" y="62"/>
                </a:lnTo>
                <a:lnTo>
                  <a:pt x="3956" y="62"/>
                </a:lnTo>
                <a:lnTo>
                  <a:pt x="3950" y="56"/>
                </a:lnTo>
                <a:lnTo>
                  <a:pt x="3950" y="48"/>
                </a:lnTo>
                <a:lnTo>
                  <a:pt x="3956" y="48"/>
                </a:lnTo>
                <a:lnTo>
                  <a:pt x="3962" y="48"/>
                </a:lnTo>
                <a:lnTo>
                  <a:pt x="3968" y="48"/>
                </a:lnTo>
                <a:lnTo>
                  <a:pt x="3968" y="42"/>
                </a:lnTo>
                <a:lnTo>
                  <a:pt x="3974" y="42"/>
                </a:lnTo>
                <a:lnTo>
                  <a:pt x="3968" y="36"/>
                </a:lnTo>
                <a:lnTo>
                  <a:pt x="3962" y="30"/>
                </a:lnTo>
                <a:lnTo>
                  <a:pt x="3956" y="30"/>
                </a:lnTo>
                <a:lnTo>
                  <a:pt x="3950" y="30"/>
                </a:lnTo>
                <a:lnTo>
                  <a:pt x="3944" y="30"/>
                </a:lnTo>
                <a:lnTo>
                  <a:pt x="3932" y="30"/>
                </a:lnTo>
                <a:lnTo>
                  <a:pt x="3924" y="30"/>
                </a:lnTo>
                <a:lnTo>
                  <a:pt x="3918" y="30"/>
                </a:lnTo>
                <a:lnTo>
                  <a:pt x="3912" y="30"/>
                </a:lnTo>
                <a:lnTo>
                  <a:pt x="3906" y="24"/>
                </a:lnTo>
                <a:lnTo>
                  <a:pt x="3894" y="24"/>
                </a:lnTo>
                <a:lnTo>
                  <a:pt x="3888" y="24"/>
                </a:lnTo>
                <a:lnTo>
                  <a:pt x="3882" y="30"/>
                </a:lnTo>
                <a:lnTo>
                  <a:pt x="3876" y="36"/>
                </a:lnTo>
                <a:lnTo>
                  <a:pt x="3870" y="36"/>
                </a:lnTo>
                <a:lnTo>
                  <a:pt x="3862" y="42"/>
                </a:lnTo>
                <a:lnTo>
                  <a:pt x="3856" y="48"/>
                </a:lnTo>
                <a:lnTo>
                  <a:pt x="3850" y="56"/>
                </a:lnTo>
                <a:lnTo>
                  <a:pt x="3850" y="62"/>
                </a:lnTo>
                <a:lnTo>
                  <a:pt x="3850" y="68"/>
                </a:lnTo>
                <a:lnTo>
                  <a:pt x="3856" y="68"/>
                </a:lnTo>
                <a:lnTo>
                  <a:pt x="3862" y="62"/>
                </a:lnTo>
                <a:lnTo>
                  <a:pt x="3870" y="56"/>
                </a:lnTo>
                <a:lnTo>
                  <a:pt x="3870" y="48"/>
                </a:lnTo>
                <a:lnTo>
                  <a:pt x="3876" y="42"/>
                </a:lnTo>
                <a:lnTo>
                  <a:pt x="3882" y="42"/>
                </a:lnTo>
                <a:lnTo>
                  <a:pt x="3882" y="36"/>
                </a:lnTo>
                <a:lnTo>
                  <a:pt x="3888" y="42"/>
                </a:lnTo>
                <a:lnTo>
                  <a:pt x="3894" y="42"/>
                </a:lnTo>
                <a:lnTo>
                  <a:pt x="3900" y="48"/>
                </a:lnTo>
                <a:lnTo>
                  <a:pt x="3900" y="56"/>
                </a:lnTo>
                <a:lnTo>
                  <a:pt x="3894" y="62"/>
                </a:lnTo>
                <a:lnTo>
                  <a:pt x="3894" y="68"/>
                </a:lnTo>
                <a:lnTo>
                  <a:pt x="3888" y="74"/>
                </a:lnTo>
                <a:lnTo>
                  <a:pt x="3882" y="80"/>
                </a:lnTo>
                <a:lnTo>
                  <a:pt x="3882" y="86"/>
                </a:lnTo>
                <a:lnTo>
                  <a:pt x="3876" y="92"/>
                </a:lnTo>
                <a:lnTo>
                  <a:pt x="3870" y="98"/>
                </a:lnTo>
                <a:lnTo>
                  <a:pt x="3862" y="98"/>
                </a:lnTo>
                <a:lnTo>
                  <a:pt x="3856" y="104"/>
                </a:lnTo>
                <a:lnTo>
                  <a:pt x="3850" y="104"/>
                </a:lnTo>
                <a:lnTo>
                  <a:pt x="3844" y="104"/>
                </a:lnTo>
                <a:lnTo>
                  <a:pt x="3838" y="104"/>
                </a:lnTo>
                <a:lnTo>
                  <a:pt x="3838" y="110"/>
                </a:lnTo>
                <a:lnTo>
                  <a:pt x="3832" y="110"/>
                </a:lnTo>
                <a:lnTo>
                  <a:pt x="3826" y="110"/>
                </a:lnTo>
                <a:lnTo>
                  <a:pt x="3820" y="116"/>
                </a:lnTo>
                <a:lnTo>
                  <a:pt x="3814" y="116"/>
                </a:lnTo>
                <a:lnTo>
                  <a:pt x="3814" y="110"/>
                </a:lnTo>
                <a:lnTo>
                  <a:pt x="3808" y="116"/>
                </a:lnTo>
                <a:lnTo>
                  <a:pt x="3808" y="124"/>
                </a:lnTo>
                <a:lnTo>
                  <a:pt x="3808" y="130"/>
                </a:lnTo>
                <a:lnTo>
                  <a:pt x="3800" y="136"/>
                </a:lnTo>
                <a:lnTo>
                  <a:pt x="3794" y="142"/>
                </a:lnTo>
                <a:lnTo>
                  <a:pt x="3782" y="148"/>
                </a:lnTo>
                <a:lnTo>
                  <a:pt x="3770" y="154"/>
                </a:lnTo>
                <a:lnTo>
                  <a:pt x="3764" y="160"/>
                </a:lnTo>
                <a:lnTo>
                  <a:pt x="3758" y="160"/>
                </a:lnTo>
                <a:lnTo>
                  <a:pt x="3746" y="166"/>
                </a:lnTo>
                <a:lnTo>
                  <a:pt x="3738" y="172"/>
                </a:lnTo>
                <a:lnTo>
                  <a:pt x="3732" y="172"/>
                </a:lnTo>
                <a:lnTo>
                  <a:pt x="3732" y="166"/>
                </a:lnTo>
                <a:lnTo>
                  <a:pt x="3732" y="160"/>
                </a:lnTo>
                <a:lnTo>
                  <a:pt x="3732" y="154"/>
                </a:lnTo>
                <a:lnTo>
                  <a:pt x="3726" y="154"/>
                </a:lnTo>
                <a:lnTo>
                  <a:pt x="3720" y="154"/>
                </a:lnTo>
                <a:lnTo>
                  <a:pt x="3714" y="154"/>
                </a:lnTo>
                <a:lnTo>
                  <a:pt x="3708" y="154"/>
                </a:lnTo>
                <a:lnTo>
                  <a:pt x="3696" y="160"/>
                </a:lnTo>
                <a:lnTo>
                  <a:pt x="3690" y="160"/>
                </a:lnTo>
                <a:lnTo>
                  <a:pt x="3684" y="166"/>
                </a:lnTo>
                <a:lnTo>
                  <a:pt x="3676" y="166"/>
                </a:lnTo>
                <a:lnTo>
                  <a:pt x="3670" y="172"/>
                </a:lnTo>
                <a:lnTo>
                  <a:pt x="3664" y="178"/>
                </a:lnTo>
                <a:lnTo>
                  <a:pt x="3664" y="186"/>
                </a:lnTo>
                <a:lnTo>
                  <a:pt x="3658" y="192"/>
                </a:lnTo>
                <a:lnTo>
                  <a:pt x="3646" y="204"/>
                </a:lnTo>
                <a:lnTo>
                  <a:pt x="3640" y="210"/>
                </a:lnTo>
                <a:lnTo>
                  <a:pt x="3640" y="216"/>
                </a:lnTo>
                <a:lnTo>
                  <a:pt x="3646" y="222"/>
                </a:lnTo>
                <a:lnTo>
                  <a:pt x="3646" y="228"/>
                </a:lnTo>
                <a:lnTo>
                  <a:pt x="3652" y="228"/>
                </a:lnTo>
                <a:lnTo>
                  <a:pt x="3658" y="228"/>
                </a:lnTo>
                <a:lnTo>
                  <a:pt x="3658" y="222"/>
                </a:lnTo>
                <a:lnTo>
                  <a:pt x="3664" y="210"/>
                </a:lnTo>
                <a:lnTo>
                  <a:pt x="3670" y="204"/>
                </a:lnTo>
                <a:lnTo>
                  <a:pt x="3676" y="204"/>
                </a:lnTo>
                <a:lnTo>
                  <a:pt x="3684" y="204"/>
                </a:lnTo>
                <a:lnTo>
                  <a:pt x="3690" y="204"/>
                </a:lnTo>
                <a:lnTo>
                  <a:pt x="3690" y="210"/>
                </a:lnTo>
                <a:lnTo>
                  <a:pt x="3690" y="216"/>
                </a:lnTo>
                <a:lnTo>
                  <a:pt x="3690" y="222"/>
                </a:lnTo>
                <a:lnTo>
                  <a:pt x="3684" y="234"/>
                </a:lnTo>
                <a:lnTo>
                  <a:pt x="3676" y="240"/>
                </a:lnTo>
                <a:lnTo>
                  <a:pt x="3676" y="246"/>
                </a:lnTo>
                <a:lnTo>
                  <a:pt x="3670" y="246"/>
                </a:lnTo>
                <a:lnTo>
                  <a:pt x="3664" y="254"/>
                </a:lnTo>
                <a:lnTo>
                  <a:pt x="3658" y="254"/>
                </a:lnTo>
                <a:lnTo>
                  <a:pt x="3646" y="260"/>
                </a:lnTo>
                <a:lnTo>
                  <a:pt x="3640" y="260"/>
                </a:lnTo>
                <a:lnTo>
                  <a:pt x="3634" y="260"/>
                </a:lnTo>
                <a:lnTo>
                  <a:pt x="3628" y="260"/>
                </a:lnTo>
                <a:lnTo>
                  <a:pt x="3628" y="254"/>
                </a:lnTo>
                <a:lnTo>
                  <a:pt x="3634" y="254"/>
                </a:lnTo>
                <a:lnTo>
                  <a:pt x="3640" y="254"/>
                </a:lnTo>
                <a:lnTo>
                  <a:pt x="3640" y="246"/>
                </a:lnTo>
                <a:lnTo>
                  <a:pt x="3646" y="246"/>
                </a:lnTo>
                <a:lnTo>
                  <a:pt x="3652" y="240"/>
                </a:lnTo>
                <a:lnTo>
                  <a:pt x="3646" y="234"/>
                </a:lnTo>
                <a:lnTo>
                  <a:pt x="3634" y="246"/>
                </a:lnTo>
                <a:lnTo>
                  <a:pt x="3622" y="254"/>
                </a:lnTo>
                <a:lnTo>
                  <a:pt x="3602" y="272"/>
                </a:lnTo>
                <a:lnTo>
                  <a:pt x="3584" y="290"/>
                </a:lnTo>
                <a:lnTo>
                  <a:pt x="3572" y="302"/>
                </a:lnTo>
                <a:lnTo>
                  <a:pt x="3578" y="302"/>
                </a:lnTo>
                <a:lnTo>
                  <a:pt x="3578" y="296"/>
                </a:lnTo>
                <a:lnTo>
                  <a:pt x="3584" y="296"/>
                </a:lnTo>
                <a:lnTo>
                  <a:pt x="3584" y="302"/>
                </a:lnTo>
                <a:lnTo>
                  <a:pt x="3590" y="302"/>
                </a:lnTo>
                <a:lnTo>
                  <a:pt x="3596" y="302"/>
                </a:lnTo>
                <a:lnTo>
                  <a:pt x="3596" y="308"/>
                </a:lnTo>
                <a:lnTo>
                  <a:pt x="3584" y="302"/>
                </a:lnTo>
                <a:lnTo>
                  <a:pt x="3584" y="308"/>
                </a:lnTo>
                <a:lnTo>
                  <a:pt x="3578" y="308"/>
                </a:lnTo>
                <a:lnTo>
                  <a:pt x="3566" y="322"/>
                </a:lnTo>
                <a:lnTo>
                  <a:pt x="3560" y="322"/>
                </a:lnTo>
                <a:lnTo>
                  <a:pt x="3552" y="328"/>
                </a:lnTo>
                <a:lnTo>
                  <a:pt x="3540" y="328"/>
                </a:lnTo>
                <a:lnTo>
                  <a:pt x="3534" y="334"/>
                </a:lnTo>
                <a:lnTo>
                  <a:pt x="3528" y="334"/>
                </a:lnTo>
                <a:lnTo>
                  <a:pt x="3522" y="328"/>
                </a:lnTo>
                <a:lnTo>
                  <a:pt x="3528" y="322"/>
                </a:lnTo>
                <a:lnTo>
                  <a:pt x="3534" y="316"/>
                </a:lnTo>
                <a:lnTo>
                  <a:pt x="3540" y="316"/>
                </a:lnTo>
                <a:lnTo>
                  <a:pt x="3540" y="308"/>
                </a:lnTo>
                <a:lnTo>
                  <a:pt x="3540" y="302"/>
                </a:lnTo>
                <a:lnTo>
                  <a:pt x="3534" y="302"/>
                </a:lnTo>
                <a:lnTo>
                  <a:pt x="3528" y="302"/>
                </a:lnTo>
                <a:lnTo>
                  <a:pt x="3522" y="302"/>
                </a:lnTo>
                <a:lnTo>
                  <a:pt x="3504" y="308"/>
                </a:lnTo>
                <a:lnTo>
                  <a:pt x="3490" y="308"/>
                </a:lnTo>
                <a:lnTo>
                  <a:pt x="3484" y="316"/>
                </a:lnTo>
                <a:lnTo>
                  <a:pt x="3478" y="322"/>
                </a:lnTo>
                <a:lnTo>
                  <a:pt x="3472" y="328"/>
                </a:lnTo>
                <a:lnTo>
                  <a:pt x="3466" y="334"/>
                </a:lnTo>
                <a:lnTo>
                  <a:pt x="3460" y="340"/>
                </a:lnTo>
                <a:lnTo>
                  <a:pt x="3454" y="346"/>
                </a:lnTo>
                <a:lnTo>
                  <a:pt x="3454" y="358"/>
                </a:lnTo>
                <a:lnTo>
                  <a:pt x="3448" y="364"/>
                </a:lnTo>
                <a:lnTo>
                  <a:pt x="3454" y="364"/>
                </a:lnTo>
                <a:lnTo>
                  <a:pt x="3454" y="370"/>
                </a:lnTo>
                <a:lnTo>
                  <a:pt x="3460" y="376"/>
                </a:lnTo>
                <a:lnTo>
                  <a:pt x="3460" y="384"/>
                </a:lnTo>
                <a:lnTo>
                  <a:pt x="3466" y="384"/>
                </a:lnTo>
                <a:lnTo>
                  <a:pt x="3472" y="376"/>
                </a:lnTo>
                <a:lnTo>
                  <a:pt x="3478" y="370"/>
                </a:lnTo>
                <a:lnTo>
                  <a:pt x="3484" y="364"/>
                </a:lnTo>
                <a:lnTo>
                  <a:pt x="3490" y="364"/>
                </a:lnTo>
                <a:lnTo>
                  <a:pt x="3498" y="370"/>
                </a:lnTo>
                <a:lnTo>
                  <a:pt x="3498" y="376"/>
                </a:lnTo>
                <a:lnTo>
                  <a:pt x="3490" y="384"/>
                </a:lnTo>
                <a:lnTo>
                  <a:pt x="3484" y="390"/>
                </a:lnTo>
                <a:lnTo>
                  <a:pt x="3484" y="396"/>
                </a:lnTo>
                <a:lnTo>
                  <a:pt x="3460" y="408"/>
                </a:lnTo>
                <a:lnTo>
                  <a:pt x="3442" y="420"/>
                </a:lnTo>
                <a:lnTo>
                  <a:pt x="3422" y="438"/>
                </a:lnTo>
                <a:lnTo>
                  <a:pt x="3410" y="452"/>
                </a:lnTo>
                <a:lnTo>
                  <a:pt x="3386" y="458"/>
                </a:lnTo>
                <a:lnTo>
                  <a:pt x="3380" y="464"/>
                </a:lnTo>
                <a:lnTo>
                  <a:pt x="3366" y="470"/>
                </a:lnTo>
                <a:lnTo>
                  <a:pt x="3354" y="476"/>
                </a:lnTo>
                <a:lnTo>
                  <a:pt x="3348" y="482"/>
                </a:lnTo>
                <a:lnTo>
                  <a:pt x="3336" y="482"/>
                </a:lnTo>
                <a:lnTo>
                  <a:pt x="3324" y="482"/>
                </a:lnTo>
                <a:lnTo>
                  <a:pt x="3324" y="476"/>
                </a:lnTo>
                <a:lnTo>
                  <a:pt x="3324" y="470"/>
                </a:lnTo>
                <a:lnTo>
                  <a:pt x="3330" y="464"/>
                </a:lnTo>
                <a:lnTo>
                  <a:pt x="3336" y="458"/>
                </a:lnTo>
                <a:lnTo>
                  <a:pt x="3342" y="458"/>
                </a:lnTo>
                <a:lnTo>
                  <a:pt x="3348" y="464"/>
                </a:lnTo>
                <a:lnTo>
                  <a:pt x="3354" y="464"/>
                </a:lnTo>
                <a:lnTo>
                  <a:pt x="3360" y="458"/>
                </a:lnTo>
                <a:lnTo>
                  <a:pt x="3366" y="458"/>
                </a:lnTo>
                <a:lnTo>
                  <a:pt x="3374" y="458"/>
                </a:lnTo>
                <a:lnTo>
                  <a:pt x="3380" y="458"/>
                </a:lnTo>
                <a:lnTo>
                  <a:pt x="3380" y="452"/>
                </a:lnTo>
                <a:lnTo>
                  <a:pt x="3386" y="444"/>
                </a:lnTo>
                <a:lnTo>
                  <a:pt x="3374" y="444"/>
                </a:lnTo>
                <a:lnTo>
                  <a:pt x="3366" y="452"/>
                </a:lnTo>
                <a:lnTo>
                  <a:pt x="3360" y="452"/>
                </a:lnTo>
                <a:lnTo>
                  <a:pt x="3354" y="452"/>
                </a:lnTo>
                <a:lnTo>
                  <a:pt x="3342" y="444"/>
                </a:lnTo>
                <a:lnTo>
                  <a:pt x="3330" y="444"/>
                </a:lnTo>
                <a:lnTo>
                  <a:pt x="3324" y="452"/>
                </a:lnTo>
                <a:lnTo>
                  <a:pt x="3312" y="458"/>
                </a:lnTo>
                <a:lnTo>
                  <a:pt x="3312" y="464"/>
                </a:lnTo>
                <a:lnTo>
                  <a:pt x="3304" y="464"/>
                </a:lnTo>
                <a:lnTo>
                  <a:pt x="3298" y="464"/>
                </a:lnTo>
                <a:lnTo>
                  <a:pt x="3298" y="458"/>
                </a:lnTo>
                <a:lnTo>
                  <a:pt x="3292" y="458"/>
                </a:lnTo>
                <a:lnTo>
                  <a:pt x="3280" y="470"/>
                </a:lnTo>
                <a:lnTo>
                  <a:pt x="3280" y="476"/>
                </a:lnTo>
                <a:lnTo>
                  <a:pt x="3286" y="476"/>
                </a:lnTo>
                <a:lnTo>
                  <a:pt x="3286" y="470"/>
                </a:lnTo>
                <a:lnTo>
                  <a:pt x="3292" y="470"/>
                </a:lnTo>
                <a:lnTo>
                  <a:pt x="3292" y="476"/>
                </a:lnTo>
                <a:lnTo>
                  <a:pt x="3286" y="476"/>
                </a:lnTo>
                <a:lnTo>
                  <a:pt x="3286" y="482"/>
                </a:lnTo>
                <a:lnTo>
                  <a:pt x="3280" y="482"/>
                </a:lnTo>
                <a:lnTo>
                  <a:pt x="3274" y="482"/>
                </a:lnTo>
                <a:lnTo>
                  <a:pt x="3268" y="482"/>
                </a:lnTo>
                <a:lnTo>
                  <a:pt x="3262" y="494"/>
                </a:lnTo>
                <a:lnTo>
                  <a:pt x="3256" y="500"/>
                </a:lnTo>
                <a:lnTo>
                  <a:pt x="3256" y="506"/>
                </a:lnTo>
                <a:lnTo>
                  <a:pt x="3262" y="514"/>
                </a:lnTo>
                <a:lnTo>
                  <a:pt x="3262" y="520"/>
                </a:lnTo>
                <a:lnTo>
                  <a:pt x="3268" y="520"/>
                </a:lnTo>
                <a:lnTo>
                  <a:pt x="3274" y="526"/>
                </a:lnTo>
                <a:lnTo>
                  <a:pt x="3274" y="532"/>
                </a:lnTo>
                <a:lnTo>
                  <a:pt x="3256" y="544"/>
                </a:lnTo>
                <a:lnTo>
                  <a:pt x="3242" y="550"/>
                </a:lnTo>
                <a:lnTo>
                  <a:pt x="3236" y="556"/>
                </a:lnTo>
                <a:lnTo>
                  <a:pt x="3224" y="562"/>
                </a:lnTo>
                <a:lnTo>
                  <a:pt x="3218" y="574"/>
                </a:lnTo>
                <a:lnTo>
                  <a:pt x="3212" y="582"/>
                </a:lnTo>
                <a:lnTo>
                  <a:pt x="3206" y="588"/>
                </a:lnTo>
                <a:lnTo>
                  <a:pt x="3200" y="594"/>
                </a:lnTo>
                <a:lnTo>
                  <a:pt x="3194" y="600"/>
                </a:lnTo>
                <a:lnTo>
                  <a:pt x="3188" y="600"/>
                </a:lnTo>
                <a:lnTo>
                  <a:pt x="3180" y="606"/>
                </a:lnTo>
                <a:lnTo>
                  <a:pt x="3188" y="588"/>
                </a:lnTo>
                <a:lnTo>
                  <a:pt x="3180" y="582"/>
                </a:lnTo>
                <a:lnTo>
                  <a:pt x="3174" y="582"/>
                </a:lnTo>
                <a:lnTo>
                  <a:pt x="3168" y="582"/>
                </a:lnTo>
                <a:lnTo>
                  <a:pt x="3162" y="582"/>
                </a:lnTo>
                <a:lnTo>
                  <a:pt x="3144" y="574"/>
                </a:lnTo>
                <a:lnTo>
                  <a:pt x="3132" y="574"/>
                </a:lnTo>
                <a:lnTo>
                  <a:pt x="3126" y="582"/>
                </a:lnTo>
                <a:lnTo>
                  <a:pt x="3118" y="594"/>
                </a:lnTo>
                <a:lnTo>
                  <a:pt x="3112" y="600"/>
                </a:lnTo>
                <a:lnTo>
                  <a:pt x="3100" y="606"/>
                </a:lnTo>
                <a:lnTo>
                  <a:pt x="3100" y="612"/>
                </a:lnTo>
                <a:lnTo>
                  <a:pt x="3094" y="618"/>
                </a:lnTo>
                <a:lnTo>
                  <a:pt x="3094" y="624"/>
                </a:lnTo>
                <a:lnTo>
                  <a:pt x="3094" y="630"/>
                </a:lnTo>
                <a:lnTo>
                  <a:pt x="3094" y="636"/>
                </a:lnTo>
                <a:lnTo>
                  <a:pt x="3100" y="636"/>
                </a:lnTo>
                <a:lnTo>
                  <a:pt x="3106" y="636"/>
                </a:lnTo>
                <a:lnTo>
                  <a:pt x="3106" y="644"/>
                </a:lnTo>
                <a:lnTo>
                  <a:pt x="3112" y="650"/>
                </a:lnTo>
                <a:lnTo>
                  <a:pt x="3112" y="656"/>
                </a:lnTo>
                <a:lnTo>
                  <a:pt x="3106" y="662"/>
                </a:lnTo>
                <a:lnTo>
                  <a:pt x="3100" y="662"/>
                </a:lnTo>
                <a:lnTo>
                  <a:pt x="3088" y="668"/>
                </a:lnTo>
                <a:lnTo>
                  <a:pt x="3088" y="674"/>
                </a:lnTo>
                <a:lnTo>
                  <a:pt x="3082" y="680"/>
                </a:lnTo>
                <a:lnTo>
                  <a:pt x="3082" y="674"/>
                </a:lnTo>
                <a:lnTo>
                  <a:pt x="3076" y="680"/>
                </a:lnTo>
                <a:lnTo>
                  <a:pt x="3070" y="680"/>
                </a:lnTo>
                <a:lnTo>
                  <a:pt x="3070" y="686"/>
                </a:lnTo>
                <a:lnTo>
                  <a:pt x="3056" y="692"/>
                </a:lnTo>
                <a:lnTo>
                  <a:pt x="3050" y="692"/>
                </a:lnTo>
                <a:lnTo>
                  <a:pt x="3044" y="698"/>
                </a:lnTo>
                <a:lnTo>
                  <a:pt x="3032" y="704"/>
                </a:lnTo>
                <a:lnTo>
                  <a:pt x="3026" y="712"/>
                </a:lnTo>
                <a:lnTo>
                  <a:pt x="3020" y="712"/>
                </a:lnTo>
                <a:lnTo>
                  <a:pt x="3014" y="712"/>
                </a:lnTo>
                <a:lnTo>
                  <a:pt x="3008" y="704"/>
                </a:lnTo>
                <a:lnTo>
                  <a:pt x="3002" y="704"/>
                </a:lnTo>
                <a:lnTo>
                  <a:pt x="2994" y="704"/>
                </a:lnTo>
                <a:lnTo>
                  <a:pt x="2988" y="704"/>
                </a:lnTo>
                <a:lnTo>
                  <a:pt x="2976" y="704"/>
                </a:lnTo>
                <a:lnTo>
                  <a:pt x="2964" y="704"/>
                </a:lnTo>
                <a:lnTo>
                  <a:pt x="2958" y="704"/>
                </a:lnTo>
                <a:lnTo>
                  <a:pt x="2952" y="712"/>
                </a:lnTo>
                <a:lnTo>
                  <a:pt x="2946" y="712"/>
                </a:lnTo>
                <a:lnTo>
                  <a:pt x="2940" y="718"/>
                </a:lnTo>
                <a:lnTo>
                  <a:pt x="2932" y="724"/>
                </a:lnTo>
                <a:lnTo>
                  <a:pt x="2926" y="736"/>
                </a:lnTo>
                <a:lnTo>
                  <a:pt x="2920" y="748"/>
                </a:lnTo>
                <a:lnTo>
                  <a:pt x="2920" y="754"/>
                </a:lnTo>
                <a:lnTo>
                  <a:pt x="2926" y="754"/>
                </a:lnTo>
                <a:lnTo>
                  <a:pt x="2926" y="760"/>
                </a:lnTo>
                <a:lnTo>
                  <a:pt x="2932" y="766"/>
                </a:lnTo>
                <a:lnTo>
                  <a:pt x="2932" y="774"/>
                </a:lnTo>
                <a:lnTo>
                  <a:pt x="2926" y="774"/>
                </a:lnTo>
                <a:lnTo>
                  <a:pt x="2920" y="786"/>
                </a:lnTo>
                <a:lnTo>
                  <a:pt x="2908" y="792"/>
                </a:lnTo>
                <a:lnTo>
                  <a:pt x="2878" y="810"/>
                </a:lnTo>
                <a:lnTo>
                  <a:pt x="2852" y="828"/>
                </a:lnTo>
                <a:lnTo>
                  <a:pt x="2840" y="834"/>
                </a:lnTo>
                <a:lnTo>
                  <a:pt x="2840" y="834"/>
                </a:lnTo>
                <a:lnTo>
                  <a:pt x="2834" y="842"/>
                </a:lnTo>
                <a:lnTo>
                  <a:pt x="2828" y="842"/>
                </a:lnTo>
                <a:lnTo>
                  <a:pt x="2840" y="834"/>
                </a:lnTo>
                <a:lnTo>
                  <a:pt x="2846" y="828"/>
                </a:lnTo>
                <a:lnTo>
                  <a:pt x="2840" y="822"/>
                </a:lnTo>
                <a:lnTo>
                  <a:pt x="2834" y="822"/>
                </a:lnTo>
                <a:lnTo>
                  <a:pt x="2834" y="816"/>
                </a:lnTo>
                <a:lnTo>
                  <a:pt x="2828" y="816"/>
                </a:lnTo>
                <a:lnTo>
                  <a:pt x="2816" y="822"/>
                </a:lnTo>
                <a:lnTo>
                  <a:pt x="2808" y="822"/>
                </a:lnTo>
                <a:lnTo>
                  <a:pt x="2802" y="822"/>
                </a:lnTo>
                <a:lnTo>
                  <a:pt x="2802" y="816"/>
                </a:lnTo>
                <a:lnTo>
                  <a:pt x="2796" y="816"/>
                </a:lnTo>
                <a:lnTo>
                  <a:pt x="2790" y="822"/>
                </a:lnTo>
                <a:lnTo>
                  <a:pt x="2778" y="822"/>
                </a:lnTo>
                <a:lnTo>
                  <a:pt x="2772" y="828"/>
                </a:lnTo>
                <a:lnTo>
                  <a:pt x="2772" y="842"/>
                </a:lnTo>
                <a:lnTo>
                  <a:pt x="2760" y="854"/>
                </a:lnTo>
                <a:lnTo>
                  <a:pt x="2754" y="866"/>
                </a:lnTo>
                <a:lnTo>
                  <a:pt x="2754" y="872"/>
                </a:lnTo>
                <a:lnTo>
                  <a:pt x="2760" y="878"/>
                </a:lnTo>
                <a:lnTo>
                  <a:pt x="2766" y="884"/>
                </a:lnTo>
                <a:lnTo>
                  <a:pt x="2766" y="890"/>
                </a:lnTo>
                <a:lnTo>
                  <a:pt x="2760" y="904"/>
                </a:lnTo>
                <a:lnTo>
                  <a:pt x="2746" y="910"/>
                </a:lnTo>
                <a:lnTo>
                  <a:pt x="2740" y="916"/>
                </a:lnTo>
                <a:lnTo>
                  <a:pt x="2734" y="916"/>
                </a:lnTo>
                <a:lnTo>
                  <a:pt x="2710" y="928"/>
                </a:lnTo>
                <a:lnTo>
                  <a:pt x="2704" y="934"/>
                </a:lnTo>
                <a:lnTo>
                  <a:pt x="2692" y="940"/>
                </a:lnTo>
                <a:lnTo>
                  <a:pt x="2692" y="934"/>
                </a:lnTo>
                <a:lnTo>
                  <a:pt x="2684" y="928"/>
                </a:lnTo>
                <a:lnTo>
                  <a:pt x="2678" y="922"/>
                </a:lnTo>
                <a:lnTo>
                  <a:pt x="2672" y="922"/>
                </a:lnTo>
                <a:lnTo>
                  <a:pt x="2672" y="928"/>
                </a:lnTo>
                <a:lnTo>
                  <a:pt x="2666" y="928"/>
                </a:lnTo>
                <a:lnTo>
                  <a:pt x="2666" y="934"/>
                </a:lnTo>
                <a:lnTo>
                  <a:pt x="2660" y="934"/>
                </a:lnTo>
                <a:lnTo>
                  <a:pt x="2660" y="940"/>
                </a:lnTo>
                <a:lnTo>
                  <a:pt x="2654" y="934"/>
                </a:lnTo>
                <a:lnTo>
                  <a:pt x="2654" y="928"/>
                </a:lnTo>
                <a:lnTo>
                  <a:pt x="2660" y="922"/>
                </a:lnTo>
                <a:lnTo>
                  <a:pt x="2660" y="916"/>
                </a:lnTo>
                <a:lnTo>
                  <a:pt x="2654" y="916"/>
                </a:lnTo>
                <a:lnTo>
                  <a:pt x="2648" y="916"/>
                </a:lnTo>
                <a:lnTo>
                  <a:pt x="2642" y="922"/>
                </a:lnTo>
                <a:lnTo>
                  <a:pt x="2636" y="922"/>
                </a:lnTo>
                <a:lnTo>
                  <a:pt x="2630" y="928"/>
                </a:lnTo>
                <a:lnTo>
                  <a:pt x="2622" y="934"/>
                </a:lnTo>
                <a:lnTo>
                  <a:pt x="2616" y="940"/>
                </a:lnTo>
                <a:lnTo>
                  <a:pt x="2610" y="946"/>
                </a:lnTo>
                <a:lnTo>
                  <a:pt x="2610" y="952"/>
                </a:lnTo>
                <a:lnTo>
                  <a:pt x="2604" y="958"/>
                </a:lnTo>
                <a:lnTo>
                  <a:pt x="2604" y="964"/>
                </a:lnTo>
                <a:lnTo>
                  <a:pt x="2610" y="964"/>
                </a:lnTo>
                <a:lnTo>
                  <a:pt x="2610" y="972"/>
                </a:lnTo>
                <a:lnTo>
                  <a:pt x="2610" y="978"/>
                </a:lnTo>
                <a:lnTo>
                  <a:pt x="2616" y="978"/>
                </a:lnTo>
                <a:lnTo>
                  <a:pt x="2616" y="984"/>
                </a:lnTo>
                <a:lnTo>
                  <a:pt x="2610" y="984"/>
                </a:lnTo>
                <a:lnTo>
                  <a:pt x="2604" y="990"/>
                </a:lnTo>
                <a:lnTo>
                  <a:pt x="2598" y="996"/>
                </a:lnTo>
                <a:lnTo>
                  <a:pt x="2598" y="1002"/>
                </a:lnTo>
                <a:lnTo>
                  <a:pt x="2598" y="1008"/>
                </a:lnTo>
                <a:lnTo>
                  <a:pt x="2592" y="1008"/>
                </a:lnTo>
                <a:lnTo>
                  <a:pt x="2592" y="1014"/>
                </a:lnTo>
                <a:lnTo>
                  <a:pt x="2574" y="1026"/>
                </a:lnTo>
                <a:lnTo>
                  <a:pt x="2554" y="1040"/>
                </a:lnTo>
                <a:lnTo>
                  <a:pt x="2536" y="1058"/>
                </a:lnTo>
                <a:lnTo>
                  <a:pt x="2518" y="1070"/>
                </a:lnTo>
                <a:lnTo>
                  <a:pt x="2512" y="1070"/>
                </a:lnTo>
                <a:lnTo>
                  <a:pt x="2506" y="1070"/>
                </a:lnTo>
                <a:lnTo>
                  <a:pt x="2492" y="1076"/>
                </a:lnTo>
                <a:lnTo>
                  <a:pt x="2486" y="1076"/>
                </a:lnTo>
                <a:lnTo>
                  <a:pt x="2486" y="1070"/>
                </a:lnTo>
                <a:lnTo>
                  <a:pt x="2486" y="1064"/>
                </a:lnTo>
                <a:lnTo>
                  <a:pt x="2486" y="1058"/>
                </a:lnTo>
                <a:lnTo>
                  <a:pt x="2486" y="1052"/>
                </a:lnTo>
                <a:lnTo>
                  <a:pt x="2492" y="1052"/>
                </a:lnTo>
                <a:lnTo>
                  <a:pt x="2498" y="1046"/>
                </a:lnTo>
                <a:lnTo>
                  <a:pt x="2506" y="1046"/>
                </a:lnTo>
                <a:lnTo>
                  <a:pt x="2512" y="1046"/>
                </a:lnTo>
                <a:lnTo>
                  <a:pt x="2518" y="1052"/>
                </a:lnTo>
                <a:lnTo>
                  <a:pt x="2518" y="1046"/>
                </a:lnTo>
                <a:lnTo>
                  <a:pt x="2524" y="1040"/>
                </a:lnTo>
                <a:lnTo>
                  <a:pt x="2530" y="1034"/>
                </a:lnTo>
                <a:lnTo>
                  <a:pt x="2542" y="1034"/>
                </a:lnTo>
                <a:lnTo>
                  <a:pt x="2548" y="1026"/>
                </a:lnTo>
                <a:lnTo>
                  <a:pt x="2554" y="1020"/>
                </a:lnTo>
                <a:lnTo>
                  <a:pt x="2548" y="1020"/>
                </a:lnTo>
                <a:lnTo>
                  <a:pt x="2542" y="1020"/>
                </a:lnTo>
                <a:lnTo>
                  <a:pt x="2536" y="1026"/>
                </a:lnTo>
                <a:lnTo>
                  <a:pt x="2530" y="1026"/>
                </a:lnTo>
                <a:lnTo>
                  <a:pt x="2524" y="1026"/>
                </a:lnTo>
                <a:lnTo>
                  <a:pt x="2524" y="1034"/>
                </a:lnTo>
                <a:lnTo>
                  <a:pt x="2518" y="1034"/>
                </a:lnTo>
                <a:lnTo>
                  <a:pt x="2512" y="1034"/>
                </a:lnTo>
                <a:lnTo>
                  <a:pt x="2512" y="1026"/>
                </a:lnTo>
                <a:lnTo>
                  <a:pt x="2506" y="1026"/>
                </a:lnTo>
                <a:lnTo>
                  <a:pt x="2498" y="1026"/>
                </a:lnTo>
                <a:lnTo>
                  <a:pt x="2492" y="1034"/>
                </a:lnTo>
                <a:lnTo>
                  <a:pt x="2480" y="1040"/>
                </a:lnTo>
                <a:lnTo>
                  <a:pt x="2474" y="1046"/>
                </a:lnTo>
                <a:lnTo>
                  <a:pt x="2468" y="1046"/>
                </a:lnTo>
                <a:lnTo>
                  <a:pt x="2462" y="1046"/>
                </a:lnTo>
                <a:lnTo>
                  <a:pt x="2456" y="1052"/>
                </a:lnTo>
                <a:lnTo>
                  <a:pt x="2450" y="1058"/>
                </a:lnTo>
                <a:lnTo>
                  <a:pt x="2450" y="1070"/>
                </a:lnTo>
                <a:lnTo>
                  <a:pt x="2444" y="1070"/>
                </a:lnTo>
                <a:lnTo>
                  <a:pt x="2444" y="1076"/>
                </a:lnTo>
                <a:lnTo>
                  <a:pt x="2436" y="1082"/>
                </a:lnTo>
                <a:lnTo>
                  <a:pt x="2424" y="1082"/>
                </a:lnTo>
                <a:lnTo>
                  <a:pt x="2430" y="1088"/>
                </a:lnTo>
                <a:lnTo>
                  <a:pt x="2436" y="1094"/>
                </a:lnTo>
                <a:lnTo>
                  <a:pt x="2430" y="1094"/>
                </a:lnTo>
                <a:lnTo>
                  <a:pt x="2430" y="1102"/>
                </a:lnTo>
                <a:lnTo>
                  <a:pt x="2418" y="1108"/>
                </a:lnTo>
                <a:lnTo>
                  <a:pt x="2418" y="1114"/>
                </a:lnTo>
                <a:lnTo>
                  <a:pt x="2412" y="1120"/>
                </a:lnTo>
                <a:lnTo>
                  <a:pt x="2406" y="1126"/>
                </a:lnTo>
                <a:lnTo>
                  <a:pt x="2400" y="1132"/>
                </a:lnTo>
                <a:lnTo>
                  <a:pt x="2394" y="1132"/>
                </a:lnTo>
                <a:lnTo>
                  <a:pt x="2382" y="1138"/>
                </a:lnTo>
                <a:lnTo>
                  <a:pt x="2374" y="1144"/>
                </a:lnTo>
                <a:lnTo>
                  <a:pt x="2362" y="1144"/>
                </a:lnTo>
                <a:lnTo>
                  <a:pt x="2356" y="1150"/>
                </a:lnTo>
                <a:lnTo>
                  <a:pt x="2356" y="1156"/>
                </a:lnTo>
                <a:lnTo>
                  <a:pt x="2350" y="1156"/>
                </a:lnTo>
                <a:lnTo>
                  <a:pt x="2344" y="1162"/>
                </a:lnTo>
                <a:lnTo>
                  <a:pt x="2338" y="1162"/>
                </a:lnTo>
                <a:lnTo>
                  <a:pt x="2332" y="1170"/>
                </a:lnTo>
                <a:lnTo>
                  <a:pt x="2326" y="1170"/>
                </a:lnTo>
                <a:lnTo>
                  <a:pt x="2320" y="1170"/>
                </a:lnTo>
                <a:lnTo>
                  <a:pt x="2320" y="1162"/>
                </a:lnTo>
                <a:lnTo>
                  <a:pt x="2312" y="1162"/>
                </a:lnTo>
                <a:lnTo>
                  <a:pt x="2312" y="1156"/>
                </a:lnTo>
                <a:lnTo>
                  <a:pt x="2312" y="1150"/>
                </a:lnTo>
                <a:lnTo>
                  <a:pt x="2312" y="1144"/>
                </a:lnTo>
                <a:lnTo>
                  <a:pt x="2312" y="1138"/>
                </a:lnTo>
                <a:lnTo>
                  <a:pt x="2312" y="1132"/>
                </a:lnTo>
                <a:lnTo>
                  <a:pt x="2320" y="1132"/>
                </a:lnTo>
                <a:lnTo>
                  <a:pt x="2326" y="1126"/>
                </a:lnTo>
                <a:lnTo>
                  <a:pt x="2326" y="1120"/>
                </a:lnTo>
                <a:lnTo>
                  <a:pt x="2332" y="1120"/>
                </a:lnTo>
                <a:lnTo>
                  <a:pt x="2338" y="1120"/>
                </a:lnTo>
                <a:lnTo>
                  <a:pt x="2344" y="1114"/>
                </a:lnTo>
                <a:lnTo>
                  <a:pt x="2356" y="1114"/>
                </a:lnTo>
                <a:lnTo>
                  <a:pt x="2362" y="1114"/>
                </a:lnTo>
                <a:lnTo>
                  <a:pt x="2362" y="1108"/>
                </a:lnTo>
                <a:lnTo>
                  <a:pt x="2356" y="1108"/>
                </a:lnTo>
                <a:lnTo>
                  <a:pt x="2350" y="1108"/>
                </a:lnTo>
                <a:lnTo>
                  <a:pt x="2344" y="1108"/>
                </a:lnTo>
                <a:lnTo>
                  <a:pt x="2338" y="1114"/>
                </a:lnTo>
                <a:lnTo>
                  <a:pt x="2332" y="1114"/>
                </a:lnTo>
                <a:lnTo>
                  <a:pt x="2332" y="1108"/>
                </a:lnTo>
                <a:lnTo>
                  <a:pt x="2338" y="1094"/>
                </a:lnTo>
                <a:lnTo>
                  <a:pt x="2332" y="1102"/>
                </a:lnTo>
                <a:lnTo>
                  <a:pt x="2326" y="1102"/>
                </a:lnTo>
                <a:lnTo>
                  <a:pt x="2320" y="1108"/>
                </a:lnTo>
                <a:lnTo>
                  <a:pt x="2312" y="1108"/>
                </a:lnTo>
                <a:lnTo>
                  <a:pt x="2306" y="1120"/>
                </a:lnTo>
                <a:lnTo>
                  <a:pt x="2300" y="1120"/>
                </a:lnTo>
                <a:lnTo>
                  <a:pt x="2300" y="1126"/>
                </a:lnTo>
                <a:lnTo>
                  <a:pt x="2294" y="1126"/>
                </a:lnTo>
                <a:lnTo>
                  <a:pt x="2294" y="1132"/>
                </a:lnTo>
                <a:lnTo>
                  <a:pt x="2294" y="1138"/>
                </a:lnTo>
                <a:lnTo>
                  <a:pt x="2300" y="1150"/>
                </a:lnTo>
                <a:lnTo>
                  <a:pt x="2300" y="1156"/>
                </a:lnTo>
                <a:lnTo>
                  <a:pt x="2300" y="1162"/>
                </a:lnTo>
                <a:lnTo>
                  <a:pt x="2294" y="1162"/>
                </a:lnTo>
                <a:lnTo>
                  <a:pt x="2294" y="1170"/>
                </a:lnTo>
                <a:lnTo>
                  <a:pt x="2288" y="1170"/>
                </a:lnTo>
                <a:lnTo>
                  <a:pt x="2282" y="1170"/>
                </a:lnTo>
                <a:lnTo>
                  <a:pt x="2282" y="1176"/>
                </a:lnTo>
                <a:lnTo>
                  <a:pt x="2282" y="1182"/>
                </a:lnTo>
                <a:lnTo>
                  <a:pt x="2276" y="1188"/>
                </a:lnTo>
                <a:lnTo>
                  <a:pt x="2270" y="1194"/>
                </a:lnTo>
                <a:lnTo>
                  <a:pt x="2264" y="1200"/>
                </a:lnTo>
                <a:lnTo>
                  <a:pt x="2258" y="1200"/>
                </a:lnTo>
                <a:lnTo>
                  <a:pt x="2250" y="1206"/>
                </a:lnTo>
                <a:lnTo>
                  <a:pt x="2244" y="1206"/>
                </a:lnTo>
                <a:lnTo>
                  <a:pt x="2238" y="1200"/>
                </a:lnTo>
                <a:lnTo>
                  <a:pt x="2238" y="1206"/>
                </a:lnTo>
                <a:lnTo>
                  <a:pt x="2232" y="1206"/>
                </a:lnTo>
                <a:lnTo>
                  <a:pt x="2220" y="1206"/>
                </a:lnTo>
                <a:lnTo>
                  <a:pt x="2214" y="1206"/>
                </a:lnTo>
                <a:lnTo>
                  <a:pt x="2214" y="1200"/>
                </a:lnTo>
                <a:lnTo>
                  <a:pt x="2220" y="1200"/>
                </a:lnTo>
                <a:lnTo>
                  <a:pt x="2220" y="1194"/>
                </a:lnTo>
                <a:lnTo>
                  <a:pt x="2232" y="1194"/>
                </a:lnTo>
                <a:lnTo>
                  <a:pt x="2244" y="1194"/>
                </a:lnTo>
                <a:lnTo>
                  <a:pt x="2250" y="1188"/>
                </a:lnTo>
                <a:lnTo>
                  <a:pt x="2244" y="1188"/>
                </a:lnTo>
                <a:lnTo>
                  <a:pt x="2244" y="1182"/>
                </a:lnTo>
                <a:lnTo>
                  <a:pt x="2238" y="1182"/>
                </a:lnTo>
                <a:lnTo>
                  <a:pt x="2182" y="1182"/>
                </a:lnTo>
                <a:lnTo>
                  <a:pt x="2182" y="1170"/>
                </a:lnTo>
                <a:lnTo>
                  <a:pt x="2176" y="1176"/>
                </a:lnTo>
                <a:lnTo>
                  <a:pt x="2164" y="1182"/>
                </a:lnTo>
                <a:lnTo>
                  <a:pt x="2158" y="1188"/>
                </a:lnTo>
                <a:lnTo>
                  <a:pt x="2152" y="1194"/>
                </a:lnTo>
                <a:lnTo>
                  <a:pt x="2146" y="1206"/>
                </a:lnTo>
                <a:lnTo>
                  <a:pt x="2140" y="1212"/>
                </a:lnTo>
                <a:lnTo>
                  <a:pt x="2140" y="1218"/>
                </a:lnTo>
                <a:lnTo>
                  <a:pt x="2140" y="1232"/>
                </a:lnTo>
                <a:lnTo>
                  <a:pt x="2134" y="1232"/>
                </a:lnTo>
                <a:lnTo>
                  <a:pt x="2128" y="1238"/>
                </a:lnTo>
                <a:lnTo>
                  <a:pt x="2120" y="1238"/>
                </a:lnTo>
                <a:lnTo>
                  <a:pt x="2114" y="1244"/>
                </a:lnTo>
                <a:lnTo>
                  <a:pt x="2108" y="1244"/>
                </a:lnTo>
                <a:lnTo>
                  <a:pt x="2096" y="1244"/>
                </a:lnTo>
                <a:lnTo>
                  <a:pt x="2066" y="1244"/>
                </a:lnTo>
                <a:lnTo>
                  <a:pt x="2058" y="1244"/>
                </a:lnTo>
                <a:lnTo>
                  <a:pt x="2052" y="1244"/>
                </a:lnTo>
                <a:lnTo>
                  <a:pt x="2046" y="1244"/>
                </a:lnTo>
                <a:lnTo>
                  <a:pt x="2040" y="1244"/>
                </a:lnTo>
                <a:lnTo>
                  <a:pt x="2046" y="1238"/>
                </a:lnTo>
                <a:lnTo>
                  <a:pt x="2052" y="1238"/>
                </a:lnTo>
                <a:lnTo>
                  <a:pt x="2052" y="1232"/>
                </a:lnTo>
                <a:lnTo>
                  <a:pt x="2046" y="1232"/>
                </a:lnTo>
                <a:lnTo>
                  <a:pt x="2040" y="1232"/>
                </a:lnTo>
                <a:lnTo>
                  <a:pt x="2034" y="1238"/>
                </a:lnTo>
                <a:lnTo>
                  <a:pt x="2028" y="1244"/>
                </a:lnTo>
                <a:lnTo>
                  <a:pt x="2022" y="1250"/>
                </a:lnTo>
                <a:lnTo>
                  <a:pt x="2016" y="1256"/>
                </a:lnTo>
                <a:lnTo>
                  <a:pt x="2010" y="1262"/>
                </a:lnTo>
                <a:lnTo>
                  <a:pt x="2010" y="1268"/>
                </a:lnTo>
                <a:lnTo>
                  <a:pt x="2010" y="1274"/>
                </a:lnTo>
                <a:lnTo>
                  <a:pt x="2004" y="1280"/>
                </a:lnTo>
                <a:lnTo>
                  <a:pt x="2004" y="1286"/>
                </a:lnTo>
                <a:lnTo>
                  <a:pt x="1978" y="1300"/>
                </a:lnTo>
                <a:lnTo>
                  <a:pt x="1972" y="1300"/>
                </a:lnTo>
                <a:lnTo>
                  <a:pt x="1960" y="1306"/>
                </a:lnTo>
                <a:lnTo>
                  <a:pt x="1948" y="1312"/>
                </a:lnTo>
                <a:lnTo>
                  <a:pt x="1934" y="1312"/>
                </a:lnTo>
                <a:lnTo>
                  <a:pt x="1922" y="1312"/>
                </a:lnTo>
                <a:lnTo>
                  <a:pt x="1922" y="1306"/>
                </a:lnTo>
                <a:lnTo>
                  <a:pt x="1916" y="1306"/>
                </a:lnTo>
                <a:lnTo>
                  <a:pt x="1886" y="1312"/>
                </a:lnTo>
                <a:lnTo>
                  <a:pt x="1872" y="1318"/>
                </a:lnTo>
                <a:lnTo>
                  <a:pt x="1860" y="1324"/>
                </a:lnTo>
                <a:lnTo>
                  <a:pt x="1866" y="1324"/>
                </a:lnTo>
                <a:lnTo>
                  <a:pt x="1872" y="1330"/>
                </a:lnTo>
                <a:lnTo>
                  <a:pt x="1872" y="1336"/>
                </a:lnTo>
                <a:lnTo>
                  <a:pt x="1866" y="1336"/>
                </a:lnTo>
                <a:lnTo>
                  <a:pt x="1854" y="1342"/>
                </a:lnTo>
                <a:lnTo>
                  <a:pt x="1848" y="1348"/>
                </a:lnTo>
                <a:lnTo>
                  <a:pt x="1842" y="1348"/>
                </a:lnTo>
                <a:lnTo>
                  <a:pt x="1848" y="1354"/>
                </a:lnTo>
                <a:lnTo>
                  <a:pt x="1842" y="1362"/>
                </a:lnTo>
                <a:lnTo>
                  <a:pt x="1836" y="1368"/>
                </a:lnTo>
                <a:lnTo>
                  <a:pt x="1830" y="1374"/>
                </a:lnTo>
                <a:lnTo>
                  <a:pt x="1824" y="1380"/>
                </a:lnTo>
                <a:lnTo>
                  <a:pt x="1810" y="1386"/>
                </a:lnTo>
                <a:lnTo>
                  <a:pt x="1804" y="1386"/>
                </a:lnTo>
                <a:lnTo>
                  <a:pt x="1792" y="1386"/>
                </a:lnTo>
                <a:lnTo>
                  <a:pt x="1786" y="1386"/>
                </a:lnTo>
                <a:lnTo>
                  <a:pt x="1780" y="1392"/>
                </a:lnTo>
                <a:lnTo>
                  <a:pt x="1774" y="1398"/>
                </a:lnTo>
                <a:lnTo>
                  <a:pt x="1768" y="1398"/>
                </a:lnTo>
                <a:lnTo>
                  <a:pt x="1762" y="1404"/>
                </a:lnTo>
                <a:lnTo>
                  <a:pt x="1756" y="1398"/>
                </a:lnTo>
                <a:lnTo>
                  <a:pt x="1748" y="1398"/>
                </a:lnTo>
                <a:lnTo>
                  <a:pt x="1742" y="1392"/>
                </a:lnTo>
                <a:lnTo>
                  <a:pt x="1730" y="1392"/>
                </a:lnTo>
                <a:lnTo>
                  <a:pt x="1724" y="1392"/>
                </a:lnTo>
                <a:lnTo>
                  <a:pt x="1724" y="1398"/>
                </a:lnTo>
                <a:lnTo>
                  <a:pt x="1718" y="1398"/>
                </a:lnTo>
                <a:lnTo>
                  <a:pt x="1712" y="1398"/>
                </a:lnTo>
                <a:lnTo>
                  <a:pt x="1706" y="1398"/>
                </a:lnTo>
                <a:lnTo>
                  <a:pt x="1700" y="1398"/>
                </a:lnTo>
                <a:lnTo>
                  <a:pt x="1694" y="1398"/>
                </a:lnTo>
                <a:lnTo>
                  <a:pt x="1694" y="1404"/>
                </a:lnTo>
                <a:lnTo>
                  <a:pt x="1700" y="1410"/>
                </a:lnTo>
                <a:lnTo>
                  <a:pt x="1712" y="1416"/>
                </a:lnTo>
                <a:lnTo>
                  <a:pt x="1706" y="1422"/>
                </a:lnTo>
                <a:lnTo>
                  <a:pt x="1694" y="1430"/>
                </a:lnTo>
                <a:lnTo>
                  <a:pt x="1686" y="1436"/>
                </a:lnTo>
                <a:lnTo>
                  <a:pt x="1674" y="1442"/>
                </a:lnTo>
                <a:lnTo>
                  <a:pt x="1656" y="1448"/>
                </a:lnTo>
                <a:lnTo>
                  <a:pt x="1644" y="1448"/>
                </a:lnTo>
                <a:lnTo>
                  <a:pt x="1638" y="1454"/>
                </a:lnTo>
                <a:lnTo>
                  <a:pt x="1632" y="1454"/>
                </a:lnTo>
                <a:lnTo>
                  <a:pt x="1624" y="1448"/>
                </a:lnTo>
                <a:lnTo>
                  <a:pt x="1618" y="1448"/>
                </a:lnTo>
                <a:lnTo>
                  <a:pt x="1612" y="1454"/>
                </a:lnTo>
                <a:lnTo>
                  <a:pt x="1606" y="1454"/>
                </a:lnTo>
                <a:lnTo>
                  <a:pt x="1600" y="1460"/>
                </a:lnTo>
                <a:lnTo>
                  <a:pt x="1594" y="1466"/>
                </a:lnTo>
                <a:lnTo>
                  <a:pt x="1588" y="1472"/>
                </a:lnTo>
                <a:lnTo>
                  <a:pt x="1582" y="1472"/>
                </a:lnTo>
                <a:lnTo>
                  <a:pt x="1582" y="1478"/>
                </a:lnTo>
                <a:lnTo>
                  <a:pt x="1576" y="1478"/>
                </a:lnTo>
                <a:lnTo>
                  <a:pt x="1570" y="1478"/>
                </a:lnTo>
                <a:lnTo>
                  <a:pt x="1562" y="1478"/>
                </a:lnTo>
                <a:lnTo>
                  <a:pt x="1556" y="1484"/>
                </a:lnTo>
                <a:lnTo>
                  <a:pt x="1550" y="1484"/>
                </a:lnTo>
                <a:lnTo>
                  <a:pt x="1544" y="1484"/>
                </a:lnTo>
                <a:lnTo>
                  <a:pt x="1538" y="1478"/>
                </a:lnTo>
                <a:lnTo>
                  <a:pt x="1538" y="1484"/>
                </a:lnTo>
                <a:lnTo>
                  <a:pt x="1544" y="1492"/>
                </a:lnTo>
                <a:lnTo>
                  <a:pt x="1538" y="1498"/>
                </a:lnTo>
                <a:lnTo>
                  <a:pt x="1532" y="1504"/>
                </a:lnTo>
                <a:lnTo>
                  <a:pt x="1520" y="1504"/>
                </a:lnTo>
                <a:lnTo>
                  <a:pt x="1514" y="1504"/>
                </a:lnTo>
                <a:lnTo>
                  <a:pt x="1508" y="1504"/>
                </a:lnTo>
                <a:lnTo>
                  <a:pt x="1508" y="1498"/>
                </a:lnTo>
                <a:lnTo>
                  <a:pt x="1514" y="1492"/>
                </a:lnTo>
                <a:lnTo>
                  <a:pt x="1514" y="1484"/>
                </a:lnTo>
                <a:lnTo>
                  <a:pt x="1520" y="1478"/>
                </a:lnTo>
                <a:lnTo>
                  <a:pt x="1520" y="1472"/>
                </a:lnTo>
                <a:lnTo>
                  <a:pt x="1526" y="1472"/>
                </a:lnTo>
                <a:lnTo>
                  <a:pt x="1526" y="1466"/>
                </a:lnTo>
                <a:lnTo>
                  <a:pt x="1532" y="1466"/>
                </a:lnTo>
                <a:lnTo>
                  <a:pt x="1538" y="1466"/>
                </a:lnTo>
                <a:lnTo>
                  <a:pt x="1544" y="1466"/>
                </a:lnTo>
                <a:lnTo>
                  <a:pt x="1550" y="1466"/>
                </a:lnTo>
                <a:lnTo>
                  <a:pt x="1556" y="1466"/>
                </a:lnTo>
                <a:lnTo>
                  <a:pt x="1570" y="1460"/>
                </a:lnTo>
                <a:lnTo>
                  <a:pt x="1576" y="1460"/>
                </a:lnTo>
                <a:lnTo>
                  <a:pt x="1582" y="1460"/>
                </a:lnTo>
                <a:lnTo>
                  <a:pt x="1588" y="1460"/>
                </a:lnTo>
                <a:lnTo>
                  <a:pt x="1588" y="1454"/>
                </a:lnTo>
                <a:lnTo>
                  <a:pt x="1594" y="1454"/>
                </a:lnTo>
                <a:lnTo>
                  <a:pt x="1600" y="1448"/>
                </a:lnTo>
                <a:lnTo>
                  <a:pt x="1612" y="1442"/>
                </a:lnTo>
                <a:lnTo>
                  <a:pt x="1618" y="1436"/>
                </a:lnTo>
                <a:lnTo>
                  <a:pt x="1624" y="1430"/>
                </a:lnTo>
                <a:lnTo>
                  <a:pt x="1632" y="1430"/>
                </a:lnTo>
                <a:lnTo>
                  <a:pt x="1638" y="1422"/>
                </a:lnTo>
                <a:lnTo>
                  <a:pt x="1644" y="1422"/>
                </a:lnTo>
                <a:lnTo>
                  <a:pt x="1650" y="1422"/>
                </a:lnTo>
                <a:lnTo>
                  <a:pt x="1656" y="1416"/>
                </a:lnTo>
                <a:lnTo>
                  <a:pt x="1662" y="1410"/>
                </a:lnTo>
                <a:lnTo>
                  <a:pt x="1668" y="1404"/>
                </a:lnTo>
                <a:lnTo>
                  <a:pt x="1674" y="1398"/>
                </a:lnTo>
                <a:lnTo>
                  <a:pt x="1662" y="1404"/>
                </a:lnTo>
                <a:lnTo>
                  <a:pt x="1644" y="1410"/>
                </a:lnTo>
                <a:lnTo>
                  <a:pt x="1632" y="1410"/>
                </a:lnTo>
                <a:lnTo>
                  <a:pt x="1624" y="1416"/>
                </a:lnTo>
                <a:lnTo>
                  <a:pt x="1618" y="1422"/>
                </a:lnTo>
                <a:lnTo>
                  <a:pt x="1612" y="1430"/>
                </a:lnTo>
                <a:lnTo>
                  <a:pt x="1606" y="1430"/>
                </a:lnTo>
                <a:lnTo>
                  <a:pt x="1600" y="1442"/>
                </a:lnTo>
                <a:lnTo>
                  <a:pt x="1594" y="1442"/>
                </a:lnTo>
                <a:lnTo>
                  <a:pt x="1594" y="1448"/>
                </a:lnTo>
                <a:lnTo>
                  <a:pt x="1588" y="1448"/>
                </a:lnTo>
                <a:lnTo>
                  <a:pt x="1582" y="1448"/>
                </a:lnTo>
                <a:lnTo>
                  <a:pt x="1576" y="1448"/>
                </a:lnTo>
                <a:lnTo>
                  <a:pt x="1576" y="1454"/>
                </a:lnTo>
                <a:lnTo>
                  <a:pt x="1570" y="1454"/>
                </a:lnTo>
                <a:lnTo>
                  <a:pt x="1562" y="1460"/>
                </a:lnTo>
                <a:lnTo>
                  <a:pt x="1556" y="1460"/>
                </a:lnTo>
                <a:lnTo>
                  <a:pt x="1550" y="1454"/>
                </a:lnTo>
                <a:lnTo>
                  <a:pt x="1544" y="1454"/>
                </a:lnTo>
                <a:lnTo>
                  <a:pt x="1538" y="1454"/>
                </a:lnTo>
                <a:lnTo>
                  <a:pt x="1532" y="1454"/>
                </a:lnTo>
                <a:lnTo>
                  <a:pt x="1526" y="1454"/>
                </a:lnTo>
                <a:lnTo>
                  <a:pt x="1520" y="1454"/>
                </a:lnTo>
                <a:lnTo>
                  <a:pt x="1526" y="1448"/>
                </a:lnTo>
                <a:lnTo>
                  <a:pt x="1532" y="1442"/>
                </a:lnTo>
                <a:lnTo>
                  <a:pt x="1532" y="1430"/>
                </a:lnTo>
                <a:lnTo>
                  <a:pt x="1538" y="1422"/>
                </a:lnTo>
                <a:lnTo>
                  <a:pt x="1532" y="1422"/>
                </a:lnTo>
                <a:lnTo>
                  <a:pt x="1526" y="1430"/>
                </a:lnTo>
                <a:lnTo>
                  <a:pt x="1520" y="1430"/>
                </a:lnTo>
                <a:lnTo>
                  <a:pt x="1514" y="1436"/>
                </a:lnTo>
                <a:lnTo>
                  <a:pt x="1508" y="1442"/>
                </a:lnTo>
                <a:lnTo>
                  <a:pt x="1500" y="1448"/>
                </a:lnTo>
                <a:lnTo>
                  <a:pt x="1500" y="1460"/>
                </a:lnTo>
                <a:lnTo>
                  <a:pt x="1494" y="1472"/>
                </a:lnTo>
                <a:lnTo>
                  <a:pt x="1488" y="1484"/>
                </a:lnTo>
                <a:lnTo>
                  <a:pt x="1488" y="1492"/>
                </a:lnTo>
                <a:lnTo>
                  <a:pt x="1482" y="1498"/>
                </a:lnTo>
                <a:lnTo>
                  <a:pt x="1476" y="1504"/>
                </a:lnTo>
                <a:lnTo>
                  <a:pt x="1470" y="1510"/>
                </a:lnTo>
                <a:lnTo>
                  <a:pt x="1464" y="1510"/>
                </a:lnTo>
                <a:lnTo>
                  <a:pt x="1452" y="1516"/>
                </a:lnTo>
                <a:lnTo>
                  <a:pt x="1446" y="1516"/>
                </a:lnTo>
                <a:lnTo>
                  <a:pt x="1438" y="1522"/>
                </a:lnTo>
                <a:lnTo>
                  <a:pt x="1426" y="1522"/>
                </a:lnTo>
                <a:lnTo>
                  <a:pt x="1402" y="1528"/>
                </a:lnTo>
                <a:lnTo>
                  <a:pt x="1396" y="1522"/>
                </a:lnTo>
                <a:lnTo>
                  <a:pt x="1396" y="1516"/>
                </a:lnTo>
                <a:lnTo>
                  <a:pt x="1390" y="1516"/>
                </a:lnTo>
                <a:lnTo>
                  <a:pt x="1376" y="1522"/>
                </a:lnTo>
                <a:lnTo>
                  <a:pt x="1370" y="1528"/>
                </a:lnTo>
                <a:lnTo>
                  <a:pt x="1346" y="1546"/>
                </a:lnTo>
                <a:lnTo>
                  <a:pt x="1334" y="1552"/>
                </a:lnTo>
                <a:lnTo>
                  <a:pt x="1322" y="1560"/>
                </a:lnTo>
                <a:lnTo>
                  <a:pt x="1314" y="1560"/>
                </a:lnTo>
                <a:lnTo>
                  <a:pt x="1308" y="1560"/>
                </a:lnTo>
                <a:lnTo>
                  <a:pt x="1302" y="1560"/>
                </a:lnTo>
                <a:lnTo>
                  <a:pt x="1296" y="1566"/>
                </a:lnTo>
                <a:lnTo>
                  <a:pt x="1290" y="1566"/>
                </a:lnTo>
                <a:lnTo>
                  <a:pt x="1284" y="1572"/>
                </a:lnTo>
                <a:lnTo>
                  <a:pt x="1278" y="1566"/>
                </a:lnTo>
                <a:lnTo>
                  <a:pt x="1266" y="1552"/>
                </a:lnTo>
                <a:lnTo>
                  <a:pt x="1260" y="1566"/>
                </a:lnTo>
                <a:lnTo>
                  <a:pt x="1246" y="1572"/>
                </a:lnTo>
                <a:lnTo>
                  <a:pt x="1240" y="1578"/>
                </a:lnTo>
                <a:lnTo>
                  <a:pt x="1228" y="1584"/>
                </a:lnTo>
                <a:lnTo>
                  <a:pt x="1216" y="1584"/>
                </a:lnTo>
                <a:lnTo>
                  <a:pt x="1210" y="1590"/>
                </a:lnTo>
                <a:lnTo>
                  <a:pt x="1198" y="1590"/>
                </a:lnTo>
                <a:lnTo>
                  <a:pt x="1184" y="1590"/>
                </a:lnTo>
                <a:lnTo>
                  <a:pt x="1184" y="1584"/>
                </a:lnTo>
                <a:lnTo>
                  <a:pt x="1184" y="1578"/>
                </a:lnTo>
                <a:lnTo>
                  <a:pt x="1190" y="1578"/>
                </a:lnTo>
                <a:lnTo>
                  <a:pt x="1190" y="1572"/>
                </a:lnTo>
                <a:lnTo>
                  <a:pt x="1198" y="1566"/>
                </a:lnTo>
                <a:lnTo>
                  <a:pt x="1204" y="1566"/>
                </a:lnTo>
                <a:lnTo>
                  <a:pt x="1204" y="1560"/>
                </a:lnTo>
                <a:lnTo>
                  <a:pt x="1204" y="1552"/>
                </a:lnTo>
                <a:lnTo>
                  <a:pt x="1198" y="1552"/>
                </a:lnTo>
                <a:lnTo>
                  <a:pt x="1190" y="1552"/>
                </a:lnTo>
                <a:lnTo>
                  <a:pt x="1190" y="1546"/>
                </a:lnTo>
                <a:lnTo>
                  <a:pt x="1198" y="1540"/>
                </a:lnTo>
                <a:lnTo>
                  <a:pt x="1198" y="1534"/>
                </a:lnTo>
                <a:lnTo>
                  <a:pt x="1198" y="1528"/>
                </a:lnTo>
                <a:lnTo>
                  <a:pt x="1190" y="1528"/>
                </a:lnTo>
                <a:lnTo>
                  <a:pt x="1178" y="1534"/>
                </a:lnTo>
                <a:lnTo>
                  <a:pt x="1178" y="1540"/>
                </a:lnTo>
                <a:lnTo>
                  <a:pt x="1172" y="1546"/>
                </a:lnTo>
                <a:lnTo>
                  <a:pt x="1166" y="1552"/>
                </a:lnTo>
                <a:lnTo>
                  <a:pt x="1166" y="1560"/>
                </a:lnTo>
                <a:lnTo>
                  <a:pt x="1166" y="1566"/>
                </a:lnTo>
                <a:lnTo>
                  <a:pt x="1172" y="1566"/>
                </a:lnTo>
                <a:lnTo>
                  <a:pt x="1172" y="1572"/>
                </a:lnTo>
                <a:lnTo>
                  <a:pt x="1166" y="1572"/>
                </a:lnTo>
                <a:lnTo>
                  <a:pt x="1160" y="1572"/>
                </a:lnTo>
                <a:lnTo>
                  <a:pt x="1154" y="1566"/>
                </a:lnTo>
                <a:lnTo>
                  <a:pt x="1148" y="1566"/>
                </a:lnTo>
                <a:lnTo>
                  <a:pt x="1142" y="1566"/>
                </a:lnTo>
                <a:lnTo>
                  <a:pt x="1136" y="1566"/>
                </a:lnTo>
                <a:lnTo>
                  <a:pt x="1128" y="1566"/>
                </a:lnTo>
                <a:lnTo>
                  <a:pt x="1122" y="1566"/>
                </a:lnTo>
                <a:lnTo>
                  <a:pt x="1116" y="1572"/>
                </a:lnTo>
                <a:lnTo>
                  <a:pt x="1110" y="1572"/>
                </a:lnTo>
                <a:lnTo>
                  <a:pt x="1104" y="1572"/>
                </a:lnTo>
                <a:lnTo>
                  <a:pt x="1098" y="1572"/>
                </a:lnTo>
                <a:lnTo>
                  <a:pt x="1092" y="1572"/>
                </a:lnTo>
                <a:lnTo>
                  <a:pt x="1092" y="1578"/>
                </a:lnTo>
                <a:lnTo>
                  <a:pt x="1086" y="1584"/>
                </a:lnTo>
                <a:lnTo>
                  <a:pt x="1080" y="1590"/>
                </a:lnTo>
                <a:lnTo>
                  <a:pt x="1080" y="1596"/>
                </a:lnTo>
                <a:lnTo>
                  <a:pt x="1086" y="1596"/>
                </a:lnTo>
                <a:lnTo>
                  <a:pt x="1092" y="1596"/>
                </a:lnTo>
                <a:lnTo>
                  <a:pt x="1098" y="1590"/>
                </a:lnTo>
                <a:lnTo>
                  <a:pt x="1104" y="1590"/>
                </a:lnTo>
                <a:lnTo>
                  <a:pt x="1110" y="1584"/>
                </a:lnTo>
                <a:lnTo>
                  <a:pt x="1116" y="1584"/>
                </a:lnTo>
                <a:lnTo>
                  <a:pt x="1116" y="1578"/>
                </a:lnTo>
                <a:lnTo>
                  <a:pt x="1122" y="1578"/>
                </a:lnTo>
                <a:lnTo>
                  <a:pt x="1128" y="1572"/>
                </a:lnTo>
                <a:lnTo>
                  <a:pt x="1136" y="1572"/>
                </a:lnTo>
                <a:lnTo>
                  <a:pt x="1142" y="1578"/>
                </a:lnTo>
                <a:lnTo>
                  <a:pt x="1148" y="1584"/>
                </a:lnTo>
                <a:lnTo>
                  <a:pt x="1148" y="1590"/>
                </a:lnTo>
                <a:lnTo>
                  <a:pt x="1142" y="1590"/>
                </a:lnTo>
                <a:lnTo>
                  <a:pt x="1128" y="1596"/>
                </a:lnTo>
                <a:lnTo>
                  <a:pt x="1116" y="1602"/>
                </a:lnTo>
                <a:lnTo>
                  <a:pt x="1110" y="1608"/>
                </a:lnTo>
                <a:lnTo>
                  <a:pt x="1104" y="1608"/>
                </a:lnTo>
                <a:lnTo>
                  <a:pt x="1098" y="1614"/>
                </a:lnTo>
                <a:lnTo>
                  <a:pt x="1092" y="1622"/>
                </a:lnTo>
                <a:lnTo>
                  <a:pt x="1086" y="1622"/>
                </a:lnTo>
                <a:lnTo>
                  <a:pt x="1080" y="1622"/>
                </a:lnTo>
                <a:lnTo>
                  <a:pt x="1074" y="1622"/>
                </a:lnTo>
                <a:lnTo>
                  <a:pt x="1066" y="1614"/>
                </a:lnTo>
                <a:lnTo>
                  <a:pt x="1060" y="1622"/>
                </a:lnTo>
                <a:lnTo>
                  <a:pt x="1048" y="1628"/>
                </a:lnTo>
                <a:lnTo>
                  <a:pt x="1030" y="1628"/>
                </a:lnTo>
                <a:lnTo>
                  <a:pt x="1024" y="1634"/>
                </a:lnTo>
                <a:lnTo>
                  <a:pt x="1012" y="1634"/>
                </a:lnTo>
                <a:lnTo>
                  <a:pt x="1004" y="1640"/>
                </a:lnTo>
                <a:lnTo>
                  <a:pt x="998" y="1646"/>
                </a:lnTo>
                <a:lnTo>
                  <a:pt x="992" y="1652"/>
                </a:lnTo>
                <a:lnTo>
                  <a:pt x="986" y="1652"/>
                </a:lnTo>
                <a:lnTo>
                  <a:pt x="980" y="1652"/>
                </a:lnTo>
                <a:lnTo>
                  <a:pt x="974" y="1652"/>
                </a:lnTo>
                <a:lnTo>
                  <a:pt x="968" y="1646"/>
                </a:lnTo>
                <a:lnTo>
                  <a:pt x="962" y="1646"/>
                </a:lnTo>
                <a:lnTo>
                  <a:pt x="956" y="1646"/>
                </a:lnTo>
                <a:lnTo>
                  <a:pt x="950" y="1646"/>
                </a:lnTo>
                <a:lnTo>
                  <a:pt x="942" y="1652"/>
                </a:lnTo>
                <a:lnTo>
                  <a:pt x="936" y="1658"/>
                </a:lnTo>
                <a:lnTo>
                  <a:pt x="930" y="1658"/>
                </a:lnTo>
                <a:lnTo>
                  <a:pt x="918" y="1664"/>
                </a:lnTo>
                <a:lnTo>
                  <a:pt x="906" y="1670"/>
                </a:lnTo>
                <a:lnTo>
                  <a:pt x="900" y="1676"/>
                </a:lnTo>
                <a:lnTo>
                  <a:pt x="888" y="1676"/>
                </a:lnTo>
                <a:lnTo>
                  <a:pt x="900" y="1682"/>
                </a:lnTo>
                <a:lnTo>
                  <a:pt x="888" y="1690"/>
                </a:lnTo>
                <a:lnTo>
                  <a:pt x="880" y="1690"/>
                </a:lnTo>
                <a:lnTo>
                  <a:pt x="874" y="1690"/>
                </a:lnTo>
                <a:lnTo>
                  <a:pt x="868" y="1690"/>
                </a:lnTo>
                <a:lnTo>
                  <a:pt x="862" y="1690"/>
                </a:lnTo>
                <a:lnTo>
                  <a:pt x="868" y="1682"/>
                </a:lnTo>
                <a:lnTo>
                  <a:pt x="874" y="1682"/>
                </a:lnTo>
                <a:lnTo>
                  <a:pt x="880" y="1676"/>
                </a:lnTo>
                <a:lnTo>
                  <a:pt x="888" y="1670"/>
                </a:lnTo>
                <a:lnTo>
                  <a:pt x="894" y="1664"/>
                </a:lnTo>
                <a:lnTo>
                  <a:pt x="906" y="1652"/>
                </a:lnTo>
                <a:lnTo>
                  <a:pt x="906" y="1646"/>
                </a:lnTo>
                <a:lnTo>
                  <a:pt x="906" y="1640"/>
                </a:lnTo>
                <a:lnTo>
                  <a:pt x="912" y="1640"/>
                </a:lnTo>
                <a:lnTo>
                  <a:pt x="918" y="1634"/>
                </a:lnTo>
                <a:lnTo>
                  <a:pt x="924" y="1628"/>
                </a:lnTo>
                <a:lnTo>
                  <a:pt x="918" y="1628"/>
                </a:lnTo>
                <a:lnTo>
                  <a:pt x="906" y="1628"/>
                </a:lnTo>
                <a:lnTo>
                  <a:pt x="900" y="1628"/>
                </a:lnTo>
                <a:lnTo>
                  <a:pt x="900" y="1634"/>
                </a:lnTo>
                <a:lnTo>
                  <a:pt x="894" y="1634"/>
                </a:lnTo>
                <a:lnTo>
                  <a:pt x="894" y="1628"/>
                </a:lnTo>
                <a:lnTo>
                  <a:pt x="900" y="1628"/>
                </a:lnTo>
                <a:lnTo>
                  <a:pt x="900" y="1622"/>
                </a:lnTo>
                <a:lnTo>
                  <a:pt x="900" y="1614"/>
                </a:lnTo>
                <a:lnTo>
                  <a:pt x="894" y="1614"/>
                </a:lnTo>
                <a:lnTo>
                  <a:pt x="888" y="1622"/>
                </a:lnTo>
                <a:lnTo>
                  <a:pt x="880" y="1628"/>
                </a:lnTo>
                <a:lnTo>
                  <a:pt x="874" y="1634"/>
                </a:lnTo>
                <a:lnTo>
                  <a:pt x="868" y="1646"/>
                </a:lnTo>
                <a:lnTo>
                  <a:pt x="862" y="1646"/>
                </a:lnTo>
                <a:lnTo>
                  <a:pt x="850" y="1646"/>
                </a:lnTo>
                <a:lnTo>
                  <a:pt x="826" y="1646"/>
                </a:lnTo>
                <a:lnTo>
                  <a:pt x="812" y="1652"/>
                </a:lnTo>
                <a:lnTo>
                  <a:pt x="806" y="1652"/>
                </a:lnTo>
                <a:lnTo>
                  <a:pt x="800" y="1652"/>
                </a:lnTo>
                <a:lnTo>
                  <a:pt x="794" y="1658"/>
                </a:lnTo>
                <a:lnTo>
                  <a:pt x="794" y="1664"/>
                </a:lnTo>
                <a:lnTo>
                  <a:pt x="788" y="1664"/>
                </a:lnTo>
                <a:lnTo>
                  <a:pt x="782" y="1664"/>
                </a:lnTo>
                <a:lnTo>
                  <a:pt x="782" y="1670"/>
                </a:lnTo>
                <a:lnTo>
                  <a:pt x="782" y="1676"/>
                </a:lnTo>
                <a:lnTo>
                  <a:pt x="776" y="1676"/>
                </a:lnTo>
                <a:lnTo>
                  <a:pt x="776" y="1682"/>
                </a:lnTo>
                <a:lnTo>
                  <a:pt x="770" y="1690"/>
                </a:lnTo>
                <a:lnTo>
                  <a:pt x="770" y="1696"/>
                </a:lnTo>
                <a:lnTo>
                  <a:pt x="770" y="1702"/>
                </a:lnTo>
                <a:lnTo>
                  <a:pt x="764" y="1702"/>
                </a:lnTo>
                <a:lnTo>
                  <a:pt x="756" y="1708"/>
                </a:lnTo>
                <a:lnTo>
                  <a:pt x="750" y="1708"/>
                </a:lnTo>
                <a:lnTo>
                  <a:pt x="744" y="1708"/>
                </a:lnTo>
                <a:lnTo>
                  <a:pt x="738" y="1708"/>
                </a:lnTo>
                <a:lnTo>
                  <a:pt x="732" y="1714"/>
                </a:lnTo>
                <a:lnTo>
                  <a:pt x="732" y="1720"/>
                </a:lnTo>
                <a:lnTo>
                  <a:pt x="726" y="1720"/>
                </a:lnTo>
                <a:lnTo>
                  <a:pt x="720" y="1720"/>
                </a:lnTo>
                <a:lnTo>
                  <a:pt x="714" y="1726"/>
                </a:lnTo>
                <a:lnTo>
                  <a:pt x="708" y="1726"/>
                </a:lnTo>
                <a:lnTo>
                  <a:pt x="708" y="1708"/>
                </a:lnTo>
                <a:lnTo>
                  <a:pt x="694" y="1708"/>
                </a:lnTo>
                <a:lnTo>
                  <a:pt x="688" y="1714"/>
                </a:lnTo>
                <a:lnTo>
                  <a:pt x="682" y="1714"/>
                </a:lnTo>
                <a:lnTo>
                  <a:pt x="682" y="1720"/>
                </a:lnTo>
                <a:lnTo>
                  <a:pt x="670" y="1726"/>
                </a:lnTo>
                <a:lnTo>
                  <a:pt x="664" y="1732"/>
                </a:lnTo>
                <a:lnTo>
                  <a:pt x="658" y="1732"/>
                </a:lnTo>
                <a:lnTo>
                  <a:pt x="652" y="1732"/>
                </a:lnTo>
                <a:lnTo>
                  <a:pt x="646" y="1738"/>
                </a:lnTo>
                <a:lnTo>
                  <a:pt x="632" y="1744"/>
                </a:lnTo>
                <a:lnTo>
                  <a:pt x="626" y="1744"/>
                </a:lnTo>
                <a:lnTo>
                  <a:pt x="626" y="1752"/>
                </a:lnTo>
                <a:lnTo>
                  <a:pt x="620" y="1752"/>
                </a:lnTo>
                <a:lnTo>
                  <a:pt x="620" y="1744"/>
                </a:lnTo>
                <a:lnTo>
                  <a:pt x="614" y="1744"/>
                </a:lnTo>
                <a:lnTo>
                  <a:pt x="614" y="1738"/>
                </a:lnTo>
                <a:lnTo>
                  <a:pt x="620" y="1732"/>
                </a:lnTo>
                <a:lnTo>
                  <a:pt x="626" y="1720"/>
                </a:lnTo>
                <a:lnTo>
                  <a:pt x="632" y="1714"/>
                </a:lnTo>
                <a:lnTo>
                  <a:pt x="640" y="1702"/>
                </a:lnTo>
                <a:lnTo>
                  <a:pt x="646" y="1696"/>
                </a:lnTo>
                <a:lnTo>
                  <a:pt x="620" y="1696"/>
                </a:lnTo>
                <a:lnTo>
                  <a:pt x="626" y="1690"/>
                </a:lnTo>
                <a:lnTo>
                  <a:pt x="632" y="1682"/>
                </a:lnTo>
                <a:lnTo>
                  <a:pt x="640" y="1676"/>
                </a:lnTo>
                <a:lnTo>
                  <a:pt x="640" y="1670"/>
                </a:lnTo>
                <a:lnTo>
                  <a:pt x="626" y="1676"/>
                </a:lnTo>
                <a:lnTo>
                  <a:pt x="620" y="1682"/>
                </a:lnTo>
                <a:lnTo>
                  <a:pt x="614" y="1690"/>
                </a:lnTo>
                <a:lnTo>
                  <a:pt x="614" y="1696"/>
                </a:lnTo>
                <a:lnTo>
                  <a:pt x="614" y="1702"/>
                </a:lnTo>
                <a:lnTo>
                  <a:pt x="608" y="1708"/>
                </a:lnTo>
                <a:lnTo>
                  <a:pt x="596" y="1708"/>
                </a:lnTo>
                <a:lnTo>
                  <a:pt x="590" y="1714"/>
                </a:lnTo>
                <a:lnTo>
                  <a:pt x="584" y="1714"/>
                </a:lnTo>
                <a:lnTo>
                  <a:pt x="584" y="1720"/>
                </a:lnTo>
                <a:lnTo>
                  <a:pt x="590" y="1720"/>
                </a:lnTo>
                <a:lnTo>
                  <a:pt x="584" y="1726"/>
                </a:lnTo>
                <a:lnTo>
                  <a:pt x="584" y="1732"/>
                </a:lnTo>
                <a:lnTo>
                  <a:pt x="578" y="1732"/>
                </a:lnTo>
                <a:lnTo>
                  <a:pt x="570" y="1738"/>
                </a:lnTo>
                <a:lnTo>
                  <a:pt x="564" y="1738"/>
                </a:lnTo>
                <a:lnTo>
                  <a:pt x="558" y="1738"/>
                </a:lnTo>
                <a:lnTo>
                  <a:pt x="558" y="1744"/>
                </a:lnTo>
                <a:lnTo>
                  <a:pt x="552" y="1744"/>
                </a:lnTo>
                <a:lnTo>
                  <a:pt x="546" y="1744"/>
                </a:lnTo>
                <a:lnTo>
                  <a:pt x="540" y="1752"/>
                </a:lnTo>
                <a:lnTo>
                  <a:pt x="534" y="1752"/>
                </a:lnTo>
                <a:lnTo>
                  <a:pt x="528" y="1744"/>
                </a:lnTo>
                <a:lnTo>
                  <a:pt x="528" y="1738"/>
                </a:lnTo>
                <a:lnTo>
                  <a:pt x="528" y="1732"/>
                </a:lnTo>
                <a:lnTo>
                  <a:pt x="508" y="1738"/>
                </a:lnTo>
                <a:lnTo>
                  <a:pt x="490" y="1744"/>
                </a:lnTo>
                <a:lnTo>
                  <a:pt x="460" y="1758"/>
                </a:lnTo>
                <a:lnTo>
                  <a:pt x="460" y="1764"/>
                </a:lnTo>
                <a:lnTo>
                  <a:pt x="466" y="1770"/>
                </a:lnTo>
                <a:lnTo>
                  <a:pt x="472" y="1770"/>
                </a:lnTo>
                <a:lnTo>
                  <a:pt x="478" y="1770"/>
                </a:lnTo>
                <a:lnTo>
                  <a:pt x="484" y="1770"/>
                </a:lnTo>
                <a:lnTo>
                  <a:pt x="484" y="1776"/>
                </a:lnTo>
                <a:lnTo>
                  <a:pt x="478" y="1782"/>
                </a:lnTo>
                <a:lnTo>
                  <a:pt x="478" y="1788"/>
                </a:lnTo>
                <a:lnTo>
                  <a:pt x="472" y="1788"/>
                </a:lnTo>
                <a:lnTo>
                  <a:pt x="466" y="1788"/>
                </a:lnTo>
                <a:lnTo>
                  <a:pt x="460" y="1788"/>
                </a:lnTo>
                <a:lnTo>
                  <a:pt x="454" y="1788"/>
                </a:lnTo>
                <a:lnTo>
                  <a:pt x="446" y="1788"/>
                </a:lnTo>
                <a:lnTo>
                  <a:pt x="440" y="1788"/>
                </a:lnTo>
                <a:lnTo>
                  <a:pt x="434" y="1794"/>
                </a:lnTo>
                <a:lnTo>
                  <a:pt x="428" y="1794"/>
                </a:lnTo>
                <a:lnTo>
                  <a:pt x="428" y="1788"/>
                </a:lnTo>
                <a:lnTo>
                  <a:pt x="422" y="1788"/>
                </a:lnTo>
                <a:lnTo>
                  <a:pt x="428" y="1782"/>
                </a:lnTo>
                <a:lnTo>
                  <a:pt x="428" y="1776"/>
                </a:lnTo>
                <a:lnTo>
                  <a:pt x="422" y="1770"/>
                </a:lnTo>
                <a:lnTo>
                  <a:pt x="416" y="1770"/>
                </a:lnTo>
                <a:lnTo>
                  <a:pt x="410" y="1764"/>
                </a:lnTo>
                <a:lnTo>
                  <a:pt x="404" y="1764"/>
                </a:lnTo>
                <a:lnTo>
                  <a:pt x="398" y="1764"/>
                </a:lnTo>
                <a:lnTo>
                  <a:pt x="392" y="1764"/>
                </a:lnTo>
                <a:lnTo>
                  <a:pt x="378" y="1770"/>
                </a:lnTo>
                <a:lnTo>
                  <a:pt x="372" y="1770"/>
                </a:lnTo>
                <a:lnTo>
                  <a:pt x="366" y="1770"/>
                </a:lnTo>
                <a:lnTo>
                  <a:pt x="366" y="1764"/>
                </a:lnTo>
                <a:lnTo>
                  <a:pt x="360" y="1764"/>
                </a:lnTo>
                <a:lnTo>
                  <a:pt x="360" y="1758"/>
                </a:lnTo>
                <a:lnTo>
                  <a:pt x="360" y="1752"/>
                </a:lnTo>
                <a:lnTo>
                  <a:pt x="366" y="1744"/>
                </a:lnTo>
                <a:lnTo>
                  <a:pt x="366" y="1738"/>
                </a:lnTo>
                <a:lnTo>
                  <a:pt x="372" y="1738"/>
                </a:lnTo>
                <a:lnTo>
                  <a:pt x="372" y="1732"/>
                </a:lnTo>
                <a:lnTo>
                  <a:pt x="354" y="1738"/>
                </a:lnTo>
                <a:lnTo>
                  <a:pt x="348" y="1744"/>
                </a:lnTo>
                <a:lnTo>
                  <a:pt x="342" y="1752"/>
                </a:lnTo>
                <a:lnTo>
                  <a:pt x="336" y="1752"/>
                </a:lnTo>
                <a:lnTo>
                  <a:pt x="330" y="1758"/>
                </a:lnTo>
                <a:lnTo>
                  <a:pt x="322" y="1758"/>
                </a:lnTo>
                <a:lnTo>
                  <a:pt x="316" y="1758"/>
                </a:lnTo>
                <a:lnTo>
                  <a:pt x="310" y="1752"/>
                </a:lnTo>
                <a:lnTo>
                  <a:pt x="304" y="1752"/>
                </a:lnTo>
                <a:lnTo>
                  <a:pt x="304" y="1744"/>
                </a:lnTo>
                <a:lnTo>
                  <a:pt x="304" y="1738"/>
                </a:lnTo>
                <a:lnTo>
                  <a:pt x="310" y="1732"/>
                </a:lnTo>
                <a:lnTo>
                  <a:pt x="316" y="1720"/>
                </a:lnTo>
                <a:lnTo>
                  <a:pt x="322" y="1720"/>
                </a:lnTo>
                <a:lnTo>
                  <a:pt x="330" y="1714"/>
                </a:lnTo>
                <a:lnTo>
                  <a:pt x="322" y="1714"/>
                </a:lnTo>
                <a:lnTo>
                  <a:pt x="316" y="1714"/>
                </a:lnTo>
                <a:lnTo>
                  <a:pt x="310" y="1720"/>
                </a:lnTo>
                <a:lnTo>
                  <a:pt x="304" y="1726"/>
                </a:lnTo>
                <a:lnTo>
                  <a:pt x="304" y="1732"/>
                </a:lnTo>
                <a:lnTo>
                  <a:pt x="298" y="1738"/>
                </a:lnTo>
                <a:lnTo>
                  <a:pt x="292" y="1738"/>
                </a:lnTo>
                <a:lnTo>
                  <a:pt x="286" y="1744"/>
                </a:lnTo>
                <a:lnTo>
                  <a:pt x="280" y="1744"/>
                </a:lnTo>
                <a:lnTo>
                  <a:pt x="268" y="1744"/>
                </a:lnTo>
                <a:lnTo>
                  <a:pt x="254" y="1752"/>
                </a:lnTo>
                <a:lnTo>
                  <a:pt x="248" y="1752"/>
                </a:lnTo>
                <a:lnTo>
                  <a:pt x="242" y="1752"/>
                </a:lnTo>
                <a:lnTo>
                  <a:pt x="236" y="1752"/>
                </a:lnTo>
                <a:lnTo>
                  <a:pt x="230" y="1744"/>
                </a:lnTo>
                <a:lnTo>
                  <a:pt x="230" y="1738"/>
                </a:lnTo>
                <a:lnTo>
                  <a:pt x="230" y="1732"/>
                </a:lnTo>
                <a:lnTo>
                  <a:pt x="224" y="1732"/>
                </a:lnTo>
                <a:lnTo>
                  <a:pt x="224" y="1726"/>
                </a:lnTo>
                <a:lnTo>
                  <a:pt x="218" y="1726"/>
                </a:lnTo>
                <a:lnTo>
                  <a:pt x="212" y="1726"/>
                </a:lnTo>
                <a:lnTo>
                  <a:pt x="206" y="1732"/>
                </a:lnTo>
                <a:lnTo>
                  <a:pt x="198" y="1732"/>
                </a:lnTo>
                <a:lnTo>
                  <a:pt x="192" y="1738"/>
                </a:lnTo>
                <a:lnTo>
                  <a:pt x="186" y="1738"/>
                </a:lnTo>
                <a:lnTo>
                  <a:pt x="180" y="1732"/>
                </a:lnTo>
                <a:lnTo>
                  <a:pt x="174" y="1726"/>
                </a:lnTo>
                <a:lnTo>
                  <a:pt x="174" y="1720"/>
                </a:lnTo>
                <a:lnTo>
                  <a:pt x="180" y="1714"/>
                </a:lnTo>
                <a:lnTo>
                  <a:pt x="206" y="1690"/>
                </a:lnTo>
                <a:lnTo>
                  <a:pt x="198" y="1690"/>
                </a:lnTo>
                <a:lnTo>
                  <a:pt x="192" y="1690"/>
                </a:lnTo>
                <a:lnTo>
                  <a:pt x="186" y="1690"/>
                </a:lnTo>
                <a:lnTo>
                  <a:pt x="180" y="1696"/>
                </a:lnTo>
                <a:lnTo>
                  <a:pt x="174" y="1702"/>
                </a:lnTo>
                <a:lnTo>
                  <a:pt x="168" y="1702"/>
                </a:lnTo>
                <a:lnTo>
                  <a:pt x="162" y="1708"/>
                </a:lnTo>
                <a:lnTo>
                  <a:pt x="156" y="1708"/>
                </a:lnTo>
                <a:lnTo>
                  <a:pt x="150" y="1708"/>
                </a:lnTo>
                <a:lnTo>
                  <a:pt x="144" y="1708"/>
                </a:lnTo>
                <a:lnTo>
                  <a:pt x="136" y="1708"/>
                </a:lnTo>
                <a:lnTo>
                  <a:pt x="130" y="1708"/>
                </a:lnTo>
                <a:lnTo>
                  <a:pt x="124" y="1702"/>
                </a:lnTo>
                <a:lnTo>
                  <a:pt x="124" y="1696"/>
                </a:lnTo>
                <a:lnTo>
                  <a:pt x="136" y="1682"/>
                </a:lnTo>
                <a:lnTo>
                  <a:pt x="144" y="1676"/>
                </a:lnTo>
                <a:lnTo>
                  <a:pt x="136" y="1670"/>
                </a:lnTo>
                <a:lnTo>
                  <a:pt x="130" y="1676"/>
                </a:lnTo>
                <a:lnTo>
                  <a:pt x="124" y="1682"/>
                </a:lnTo>
                <a:lnTo>
                  <a:pt x="118" y="1690"/>
                </a:lnTo>
                <a:lnTo>
                  <a:pt x="112" y="1696"/>
                </a:lnTo>
                <a:lnTo>
                  <a:pt x="106" y="1696"/>
                </a:lnTo>
                <a:lnTo>
                  <a:pt x="100" y="1696"/>
                </a:lnTo>
                <a:lnTo>
                  <a:pt x="94" y="1696"/>
                </a:lnTo>
                <a:lnTo>
                  <a:pt x="88" y="1696"/>
                </a:lnTo>
                <a:lnTo>
                  <a:pt x="74" y="1696"/>
                </a:lnTo>
                <a:lnTo>
                  <a:pt x="68" y="1690"/>
                </a:lnTo>
                <a:lnTo>
                  <a:pt x="68" y="1682"/>
                </a:lnTo>
                <a:lnTo>
                  <a:pt x="62" y="1682"/>
                </a:lnTo>
                <a:lnTo>
                  <a:pt x="56" y="1682"/>
                </a:lnTo>
                <a:lnTo>
                  <a:pt x="50" y="1690"/>
                </a:lnTo>
                <a:lnTo>
                  <a:pt x="50" y="1696"/>
                </a:lnTo>
                <a:lnTo>
                  <a:pt x="56" y="1696"/>
                </a:lnTo>
                <a:lnTo>
                  <a:pt x="62" y="1702"/>
                </a:lnTo>
                <a:lnTo>
                  <a:pt x="62" y="1708"/>
                </a:lnTo>
                <a:lnTo>
                  <a:pt x="62" y="1714"/>
                </a:lnTo>
                <a:lnTo>
                  <a:pt x="56" y="1714"/>
                </a:lnTo>
                <a:lnTo>
                  <a:pt x="50" y="1714"/>
                </a:lnTo>
                <a:lnTo>
                  <a:pt x="44" y="1708"/>
                </a:lnTo>
                <a:lnTo>
                  <a:pt x="44" y="1702"/>
                </a:lnTo>
                <a:lnTo>
                  <a:pt x="44" y="1696"/>
                </a:lnTo>
                <a:lnTo>
                  <a:pt x="38" y="1696"/>
                </a:lnTo>
                <a:lnTo>
                  <a:pt x="32" y="1702"/>
                </a:lnTo>
                <a:lnTo>
                  <a:pt x="26" y="1702"/>
                </a:lnTo>
                <a:lnTo>
                  <a:pt x="38" y="1714"/>
                </a:lnTo>
                <a:lnTo>
                  <a:pt x="32" y="1714"/>
                </a:lnTo>
                <a:lnTo>
                  <a:pt x="26" y="1714"/>
                </a:lnTo>
                <a:lnTo>
                  <a:pt x="20" y="1708"/>
                </a:lnTo>
                <a:lnTo>
                  <a:pt x="6" y="1708"/>
                </a:lnTo>
                <a:lnTo>
                  <a:pt x="6" y="1702"/>
                </a:lnTo>
                <a:lnTo>
                  <a:pt x="0" y="1702"/>
                </a:lnTo>
                <a:lnTo>
                  <a:pt x="12" y="1714"/>
                </a:lnTo>
                <a:lnTo>
                  <a:pt x="26" y="1720"/>
                </a:lnTo>
                <a:lnTo>
                  <a:pt x="44" y="1732"/>
                </a:lnTo>
                <a:lnTo>
                  <a:pt x="56" y="1744"/>
                </a:lnTo>
                <a:lnTo>
                  <a:pt x="74" y="1758"/>
                </a:lnTo>
                <a:lnTo>
                  <a:pt x="94" y="1764"/>
                </a:lnTo>
                <a:lnTo>
                  <a:pt x="124" y="1782"/>
                </a:lnTo>
                <a:lnTo>
                  <a:pt x="130" y="1788"/>
                </a:lnTo>
                <a:lnTo>
                  <a:pt x="136" y="1794"/>
                </a:lnTo>
                <a:lnTo>
                  <a:pt x="150" y="1794"/>
                </a:lnTo>
                <a:lnTo>
                  <a:pt x="156" y="1800"/>
                </a:lnTo>
                <a:lnTo>
                  <a:pt x="168" y="1806"/>
                </a:lnTo>
                <a:lnTo>
                  <a:pt x="186" y="1812"/>
                </a:lnTo>
                <a:lnTo>
                  <a:pt x="206" y="1820"/>
                </a:lnTo>
                <a:lnTo>
                  <a:pt x="224" y="1826"/>
                </a:lnTo>
                <a:lnTo>
                  <a:pt x="236" y="1832"/>
                </a:lnTo>
                <a:lnTo>
                  <a:pt x="242" y="1838"/>
                </a:lnTo>
                <a:lnTo>
                  <a:pt x="248" y="1844"/>
                </a:lnTo>
                <a:lnTo>
                  <a:pt x="254" y="1844"/>
                </a:lnTo>
                <a:lnTo>
                  <a:pt x="254" y="1850"/>
                </a:lnTo>
                <a:lnTo>
                  <a:pt x="254" y="1862"/>
                </a:lnTo>
                <a:lnTo>
                  <a:pt x="254" y="1868"/>
                </a:lnTo>
                <a:lnTo>
                  <a:pt x="254" y="1874"/>
                </a:lnTo>
                <a:lnTo>
                  <a:pt x="260" y="1874"/>
                </a:lnTo>
                <a:lnTo>
                  <a:pt x="260" y="1880"/>
                </a:lnTo>
                <a:lnTo>
                  <a:pt x="260" y="1888"/>
                </a:lnTo>
                <a:lnTo>
                  <a:pt x="254" y="1900"/>
                </a:lnTo>
                <a:lnTo>
                  <a:pt x="254" y="1906"/>
                </a:lnTo>
                <a:lnTo>
                  <a:pt x="260" y="1906"/>
                </a:lnTo>
                <a:lnTo>
                  <a:pt x="260" y="1912"/>
                </a:lnTo>
                <a:lnTo>
                  <a:pt x="268" y="1918"/>
                </a:lnTo>
                <a:lnTo>
                  <a:pt x="274" y="1912"/>
                </a:lnTo>
                <a:lnTo>
                  <a:pt x="280" y="1912"/>
                </a:lnTo>
                <a:lnTo>
                  <a:pt x="286" y="1912"/>
                </a:lnTo>
                <a:lnTo>
                  <a:pt x="298" y="1912"/>
                </a:lnTo>
                <a:lnTo>
                  <a:pt x="304" y="1912"/>
                </a:lnTo>
                <a:lnTo>
                  <a:pt x="310" y="1924"/>
                </a:lnTo>
                <a:lnTo>
                  <a:pt x="316" y="1930"/>
                </a:lnTo>
                <a:lnTo>
                  <a:pt x="322" y="1936"/>
                </a:lnTo>
                <a:lnTo>
                  <a:pt x="330" y="1942"/>
                </a:lnTo>
                <a:lnTo>
                  <a:pt x="336" y="1950"/>
                </a:lnTo>
                <a:lnTo>
                  <a:pt x="342" y="1950"/>
                </a:lnTo>
                <a:lnTo>
                  <a:pt x="354" y="1956"/>
                </a:lnTo>
                <a:lnTo>
                  <a:pt x="360" y="1956"/>
                </a:lnTo>
                <a:lnTo>
                  <a:pt x="378" y="1962"/>
                </a:lnTo>
                <a:lnTo>
                  <a:pt x="404" y="1962"/>
                </a:lnTo>
                <a:lnTo>
                  <a:pt x="422" y="1968"/>
                </a:lnTo>
                <a:lnTo>
                  <a:pt x="440" y="1968"/>
                </a:lnTo>
                <a:lnTo>
                  <a:pt x="490" y="1980"/>
                </a:lnTo>
                <a:lnTo>
                  <a:pt x="546" y="1986"/>
                </a:lnTo>
                <a:lnTo>
                  <a:pt x="602" y="1992"/>
                </a:lnTo>
                <a:lnTo>
                  <a:pt x="652" y="1992"/>
                </a:lnTo>
                <a:lnTo>
                  <a:pt x="764" y="2004"/>
                </a:lnTo>
                <a:lnTo>
                  <a:pt x="812" y="2010"/>
                </a:lnTo>
                <a:lnTo>
                  <a:pt x="868" y="2018"/>
                </a:lnTo>
                <a:lnTo>
                  <a:pt x="826" y="2018"/>
                </a:lnTo>
                <a:lnTo>
                  <a:pt x="782" y="2018"/>
                </a:lnTo>
                <a:lnTo>
                  <a:pt x="744" y="2010"/>
                </a:lnTo>
                <a:lnTo>
                  <a:pt x="702" y="2010"/>
                </a:lnTo>
                <a:lnTo>
                  <a:pt x="664" y="2010"/>
                </a:lnTo>
                <a:lnTo>
                  <a:pt x="620" y="2004"/>
                </a:lnTo>
                <a:lnTo>
                  <a:pt x="546" y="1992"/>
                </a:lnTo>
                <a:lnTo>
                  <a:pt x="490" y="1992"/>
                </a:lnTo>
                <a:lnTo>
                  <a:pt x="496" y="1998"/>
                </a:lnTo>
                <a:lnTo>
                  <a:pt x="508" y="2004"/>
                </a:lnTo>
                <a:lnTo>
                  <a:pt x="522" y="2004"/>
                </a:lnTo>
                <a:lnTo>
                  <a:pt x="528" y="2004"/>
                </a:lnTo>
                <a:lnTo>
                  <a:pt x="546" y="2010"/>
                </a:lnTo>
                <a:lnTo>
                  <a:pt x="558" y="2010"/>
                </a:lnTo>
                <a:lnTo>
                  <a:pt x="570" y="2010"/>
                </a:lnTo>
                <a:lnTo>
                  <a:pt x="570" y="2018"/>
                </a:lnTo>
                <a:lnTo>
                  <a:pt x="570" y="2024"/>
                </a:lnTo>
                <a:lnTo>
                  <a:pt x="570" y="2036"/>
                </a:lnTo>
                <a:lnTo>
                  <a:pt x="570" y="2042"/>
                </a:lnTo>
                <a:lnTo>
                  <a:pt x="570" y="2048"/>
                </a:lnTo>
                <a:lnTo>
                  <a:pt x="578" y="2048"/>
                </a:lnTo>
                <a:lnTo>
                  <a:pt x="602" y="2054"/>
                </a:lnTo>
                <a:lnTo>
                  <a:pt x="626" y="2054"/>
                </a:lnTo>
                <a:lnTo>
                  <a:pt x="652" y="2060"/>
                </a:lnTo>
                <a:lnTo>
                  <a:pt x="676" y="2060"/>
                </a:lnTo>
                <a:lnTo>
                  <a:pt x="676" y="2066"/>
                </a:lnTo>
                <a:lnTo>
                  <a:pt x="676" y="2072"/>
                </a:lnTo>
                <a:lnTo>
                  <a:pt x="682" y="2086"/>
                </a:lnTo>
                <a:lnTo>
                  <a:pt x="682" y="2092"/>
                </a:lnTo>
                <a:lnTo>
                  <a:pt x="682" y="2098"/>
                </a:lnTo>
                <a:lnTo>
                  <a:pt x="688" y="2098"/>
                </a:lnTo>
                <a:lnTo>
                  <a:pt x="694" y="2104"/>
                </a:lnTo>
                <a:lnTo>
                  <a:pt x="702" y="2104"/>
                </a:lnTo>
                <a:lnTo>
                  <a:pt x="708" y="2104"/>
                </a:lnTo>
                <a:lnTo>
                  <a:pt x="714" y="2104"/>
                </a:lnTo>
                <a:lnTo>
                  <a:pt x="720" y="2110"/>
                </a:lnTo>
                <a:lnTo>
                  <a:pt x="714" y="2110"/>
                </a:lnTo>
                <a:lnTo>
                  <a:pt x="720" y="2116"/>
                </a:lnTo>
                <a:lnTo>
                  <a:pt x="726" y="2116"/>
                </a:lnTo>
                <a:lnTo>
                  <a:pt x="732" y="2116"/>
                </a:lnTo>
                <a:lnTo>
                  <a:pt x="738" y="2116"/>
                </a:lnTo>
                <a:lnTo>
                  <a:pt x="744" y="2116"/>
                </a:lnTo>
                <a:lnTo>
                  <a:pt x="756" y="2116"/>
                </a:lnTo>
                <a:lnTo>
                  <a:pt x="764" y="2116"/>
                </a:lnTo>
                <a:lnTo>
                  <a:pt x="770" y="2116"/>
                </a:lnTo>
                <a:lnTo>
                  <a:pt x="770" y="2122"/>
                </a:lnTo>
                <a:lnTo>
                  <a:pt x="776" y="2122"/>
                </a:lnTo>
                <a:lnTo>
                  <a:pt x="776" y="2128"/>
                </a:lnTo>
                <a:lnTo>
                  <a:pt x="776" y="2134"/>
                </a:lnTo>
                <a:lnTo>
                  <a:pt x="770" y="2140"/>
                </a:lnTo>
                <a:lnTo>
                  <a:pt x="770" y="2148"/>
                </a:lnTo>
                <a:lnTo>
                  <a:pt x="764" y="2148"/>
                </a:lnTo>
                <a:lnTo>
                  <a:pt x="764" y="2154"/>
                </a:lnTo>
                <a:lnTo>
                  <a:pt x="770" y="2154"/>
                </a:lnTo>
                <a:lnTo>
                  <a:pt x="776" y="2148"/>
                </a:lnTo>
                <a:lnTo>
                  <a:pt x="782" y="2140"/>
                </a:lnTo>
                <a:lnTo>
                  <a:pt x="788" y="2140"/>
                </a:lnTo>
                <a:lnTo>
                  <a:pt x="794" y="2140"/>
                </a:lnTo>
                <a:lnTo>
                  <a:pt x="800" y="2148"/>
                </a:lnTo>
                <a:lnTo>
                  <a:pt x="806" y="2154"/>
                </a:lnTo>
                <a:lnTo>
                  <a:pt x="806" y="2160"/>
                </a:lnTo>
                <a:lnTo>
                  <a:pt x="800" y="2172"/>
                </a:lnTo>
                <a:lnTo>
                  <a:pt x="794" y="2178"/>
                </a:lnTo>
                <a:lnTo>
                  <a:pt x="794" y="2184"/>
                </a:lnTo>
                <a:lnTo>
                  <a:pt x="788" y="2184"/>
                </a:lnTo>
                <a:lnTo>
                  <a:pt x="782" y="2184"/>
                </a:lnTo>
                <a:lnTo>
                  <a:pt x="776" y="2184"/>
                </a:lnTo>
                <a:lnTo>
                  <a:pt x="770" y="2184"/>
                </a:lnTo>
                <a:lnTo>
                  <a:pt x="764" y="2184"/>
                </a:lnTo>
                <a:lnTo>
                  <a:pt x="764" y="2178"/>
                </a:lnTo>
                <a:lnTo>
                  <a:pt x="756" y="2184"/>
                </a:lnTo>
                <a:lnTo>
                  <a:pt x="750" y="2184"/>
                </a:lnTo>
                <a:lnTo>
                  <a:pt x="738" y="2190"/>
                </a:lnTo>
                <a:lnTo>
                  <a:pt x="726" y="2190"/>
                </a:lnTo>
                <a:lnTo>
                  <a:pt x="720" y="2190"/>
                </a:lnTo>
                <a:lnTo>
                  <a:pt x="714" y="2190"/>
                </a:lnTo>
                <a:lnTo>
                  <a:pt x="714" y="2196"/>
                </a:lnTo>
                <a:lnTo>
                  <a:pt x="708" y="2196"/>
                </a:lnTo>
                <a:lnTo>
                  <a:pt x="708" y="2202"/>
                </a:lnTo>
                <a:lnTo>
                  <a:pt x="708" y="2216"/>
                </a:lnTo>
                <a:lnTo>
                  <a:pt x="708" y="2222"/>
                </a:lnTo>
                <a:lnTo>
                  <a:pt x="702" y="2222"/>
                </a:lnTo>
                <a:lnTo>
                  <a:pt x="694" y="2222"/>
                </a:lnTo>
                <a:lnTo>
                  <a:pt x="688" y="2222"/>
                </a:lnTo>
                <a:lnTo>
                  <a:pt x="682" y="2222"/>
                </a:lnTo>
                <a:lnTo>
                  <a:pt x="676" y="2222"/>
                </a:lnTo>
                <a:lnTo>
                  <a:pt x="670" y="2228"/>
                </a:lnTo>
                <a:lnTo>
                  <a:pt x="658" y="2228"/>
                </a:lnTo>
                <a:lnTo>
                  <a:pt x="652" y="2234"/>
                </a:lnTo>
                <a:lnTo>
                  <a:pt x="646" y="2234"/>
                </a:lnTo>
                <a:lnTo>
                  <a:pt x="640" y="2234"/>
                </a:lnTo>
                <a:lnTo>
                  <a:pt x="632" y="2228"/>
                </a:lnTo>
                <a:lnTo>
                  <a:pt x="626" y="2228"/>
                </a:lnTo>
                <a:lnTo>
                  <a:pt x="620" y="2234"/>
                </a:lnTo>
                <a:lnTo>
                  <a:pt x="614" y="2240"/>
                </a:lnTo>
                <a:lnTo>
                  <a:pt x="608" y="2240"/>
                </a:lnTo>
                <a:lnTo>
                  <a:pt x="602" y="2240"/>
                </a:lnTo>
                <a:lnTo>
                  <a:pt x="596" y="2246"/>
                </a:lnTo>
                <a:lnTo>
                  <a:pt x="590" y="2240"/>
                </a:lnTo>
                <a:lnTo>
                  <a:pt x="590" y="2246"/>
                </a:lnTo>
                <a:lnTo>
                  <a:pt x="590" y="2252"/>
                </a:lnTo>
                <a:lnTo>
                  <a:pt x="584" y="2252"/>
                </a:lnTo>
                <a:lnTo>
                  <a:pt x="584" y="2258"/>
                </a:lnTo>
                <a:lnTo>
                  <a:pt x="570" y="2258"/>
                </a:lnTo>
                <a:lnTo>
                  <a:pt x="570" y="2264"/>
                </a:lnTo>
                <a:lnTo>
                  <a:pt x="564" y="2264"/>
                </a:lnTo>
                <a:lnTo>
                  <a:pt x="558" y="2264"/>
                </a:lnTo>
                <a:lnTo>
                  <a:pt x="552" y="2264"/>
                </a:lnTo>
                <a:lnTo>
                  <a:pt x="546" y="2258"/>
                </a:lnTo>
                <a:lnTo>
                  <a:pt x="546" y="2252"/>
                </a:lnTo>
                <a:lnTo>
                  <a:pt x="540" y="2246"/>
                </a:lnTo>
                <a:lnTo>
                  <a:pt x="534" y="2240"/>
                </a:lnTo>
                <a:lnTo>
                  <a:pt x="528" y="2240"/>
                </a:lnTo>
                <a:lnTo>
                  <a:pt x="522" y="2246"/>
                </a:lnTo>
                <a:lnTo>
                  <a:pt x="516" y="2240"/>
                </a:lnTo>
                <a:lnTo>
                  <a:pt x="508" y="2240"/>
                </a:lnTo>
                <a:lnTo>
                  <a:pt x="496" y="2246"/>
                </a:lnTo>
                <a:lnTo>
                  <a:pt x="490" y="2252"/>
                </a:lnTo>
                <a:lnTo>
                  <a:pt x="490" y="2258"/>
                </a:lnTo>
                <a:lnTo>
                  <a:pt x="496" y="2264"/>
                </a:lnTo>
                <a:lnTo>
                  <a:pt x="502" y="2270"/>
                </a:lnTo>
                <a:lnTo>
                  <a:pt x="508" y="2270"/>
                </a:lnTo>
                <a:lnTo>
                  <a:pt x="522" y="2270"/>
                </a:lnTo>
                <a:lnTo>
                  <a:pt x="534" y="2278"/>
                </a:lnTo>
                <a:lnTo>
                  <a:pt x="546" y="2278"/>
                </a:lnTo>
                <a:lnTo>
                  <a:pt x="552" y="2278"/>
                </a:lnTo>
                <a:lnTo>
                  <a:pt x="558" y="2278"/>
                </a:lnTo>
                <a:lnTo>
                  <a:pt x="564" y="2284"/>
                </a:lnTo>
                <a:lnTo>
                  <a:pt x="570" y="2284"/>
                </a:lnTo>
                <a:lnTo>
                  <a:pt x="578" y="2284"/>
                </a:lnTo>
                <a:lnTo>
                  <a:pt x="578" y="2290"/>
                </a:lnTo>
                <a:lnTo>
                  <a:pt x="584" y="2290"/>
                </a:lnTo>
                <a:lnTo>
                  <a:pt x="584" y="2296"/>
                </a:lnTo>
                <a:lnTo>
                  <a:pt x="584" y="2302"/>
                </a:lnTo>
                <a:lnTo>
                  <a:pt x="578" y="2308"/>
                </a:lnTo>
                <a:lnTo>
                  <a:pt x="570" y="2308"/>
                </a:lnTo>
                <a:lnTo>
                  <a:pt x="558" y="2314"/>
                </a:lnTo>
                <a:lnTo>
                  <a:pt x="546" y="2314"/>
                </a:lnTo>
                <a:lnTo>
                  <a:pt x="534" y="2320"/>
                </a:lnTo>
                <a:lnTo>
                  <a:pt x="528" y="2320"/>
                </a:lnTo>
                <a:lnTo>
                  <a:pt x="522" y="2320"/>
                </a:lnTo>
                <a:lnTo>
                  <a:pt x="516" y="2320"/>
                </a:lnTo>
                <a:lnTo>
                  <a:pt x="508" y="2320"/>
                </a:lnTo>
                <a:lnTo>
                  <a:pt x="496" y="2314"/>
                </a:lnTo>
                <a:lnTo>
                  <a:pt x="490" y="2314"/>
                </a:lnTo>
                <a:lnTo>
                  <a:pt x="484" y="2308"/>
                </a:lnTo>
                <a:lnTo>
                  <a:pt x="472" y="2308"/>
                </a:lnTo>
                <a:lnTo>
                  <a:pt x="466" y="2308"/>
                </a:lnTo>
                <a:lnTo>
                  <a:pt x="460" y="2308"/>
                </a:lnTo>
                <a:lnTo>
                  <a:pt x="454" y="2314"/>
                </a:lnTo>
                <a:lnTo>
                  <a:pt x="446" y="2308"/>
                </a:lnTo>
                <a:lnTo>
                  <a:pt x="440" y="2308"/>
                </a:lnTo>
                <a:lnTo>
                  <a:pt x="428" y="2308"/>
                </a:lnTo>
                <a:lnTo>
                  <a:pt x="416" y="2308"/>
                </a:lnTo>
                <a:lnTo>
                  <a:pt x="410" y="2308"/>
                </a:lnTo>
                <a:lnTo>
                  <a:pt x="410" y="2302"/>
                </a:lnTo>
                <a:lnTo>
                  <a:pt x="404" y="2302"/>
                </a:lnTo>
                <a:lnTo>
                  <a:pt x="404" y="2296"/>
                </a:lnTo>
                <a:lnTo>
                  <a:pt x="404" y="2278"/>
                </a:lnTo>
                <a:lnTo>
                  <a:pt x="398" y="2278"/>
                </a:lnTo>
                <a:lnTo>
                  <a:pt x="392" y="2278"/>
                </a:lnTo>
                <a:lnTo>
                  <a:pt x="384" y="2278"/>
                </a:lnTo>
                <a:lnTo>
                  <a:pt x="378" y="2278"/>
                </a:lnTo>
                <a:lnTo>
                  <a:pt x="372" y="2278"/>
                </a:lnTo>
                <a:lnTo>
                  <a:pt x="378" y="2284"/>
                </a:lnTo>
                <a:lnTo>
                  <a:pt x="378" y="2290"/>
                </a:lnTo>
                <a:lnTo>
                  <a:pt x="372" y="2290"/>
                </a:lnTo>
                <a:lnTo>
                  <a:pt x="366" y="2290"/>
                </a:lnTo>
                <a:lnTo>
                  <a:pt x="360" y="2290"/>
                </a:lnTo>
                <a:lnTo>
                  <a:pt x="354" y="2284"/>
                </a:lnTo>
                <a:lnTo>
                  <a:pt x="348" y="2284"/>
                </a:lnTo>
                <a:lnTo>
                  <a:pt x="342" y="2284"/>
                </a:lnTo>
                <a:lnTo>
                  <a:pt x="342" y="2278"/>
                </a:lnTo>
                <a:lnTo>
                  <a:pt x="336" y="2270"/>
                </a:lnTo>
                <a:lnTo>
                  <a:pt x="342" y="2270"/>
                </a:lnTo>
                <a:lnTo>
                  <a:pt x="348" y="2270"/>
                </a:lnTo>
                <a:lnTo>
                  <a:pt x="354" y="2270"/>
                </a:lnTo>
                <a:lnTo>
                  <a:pt x="360" y="2264"/>
                </a:lnTo>
                <a:lnTo>
                  <a:pt x="366" y="2264"/>
                </a:lnTo>
                <a:lnTo>
                  <a:pt x="366" y="2258"/>
                </a:lnTo>
                <a:lnTo>
                  <a:pt x="372" y="2258"/>
                </a:lnTo>
                <a:lnTo>
                  <a:pt x="378" y="2264"/>
                </a:lnTo>
                <a:lnTo>
                  <a:pt x="384" y="2264"/>
                </a:lnTo>
                <a:lnTo>
                  <a:pt x="384" y="2258"/>
                </a:lnTo>
                <a:lnTo>
                  <a:pt x="392" y="2258"/>
                </a:lnTo>
                <a:lnTo>
                  <a:pt x="392" y="2252"/>
                </a:lnTo>
                <a:lnTo>
                  <a:pt x="398" y="2252"/>
                </a:lnTo>
                <a:lnTo>
                  <a:pt x="398" y="2246"/>
                </a:lnTo>
                <a:lnTo>
                  <a:pt x="398" y="2240"/>
                </a:lnTo>
                <a:lnTo>
                  <a:pt x="398" y="2234"/>
                </a:lnTo>
                <a:lnTo>
                  <a:pt x="404" y="2234"/>
                </a:lnTo>
                <a:lnTo>
                  <a:pt x="404" y="2240"/>
                </a:lnTo>
                <a:lnTo>
                  <a:pt x="410" y="2246"/>
                </a:lnTo>
                <a:lnTo>
                  <a:pt x="410" y="2252"/>
                </a:lnTo>
                <a:lnTo>
                  <a:pt x="410" y="2258"/>
                </a:lnTo>
                <a:lnTo>
                  <a:pt x="404" y="2258"/>
                </a:lnTo>
                <a:lnTo>
                  <a:pt x="404" y="2264"/>
                </a:lnTo>
                <a:lnTo>
                  <a:pt x="410" y="2270"/>
                </a:lnTo>
                <a:lnTo>
                  <a:pt x="410" y="2278"/>
                </a:lnTo>
                <a:lnTo>
                  <a:pt x="416" y="2278"/>
                </a:lnTo>
                <a:lnTo>
                  <a:pt x="422" y="2278"/>
                </a:lnTo>
                <a:lnTo>
                  <a:pt x="428" y="2278"/>
                </a:lnTo>
                <a:lnTo>
                  <a:pt x="434" y="2270"/>
                </a:lnTo>
                <a:lnTo>
                  <a:pt x="428" y="2270"/>
                </a:lnTo>
                <a:lnTo>
                  <a:pt x="428" y="2264"/>
                </a:lnTo>
                <a:lnTo>
                  <a:pt x="422" y="2264"/>
                </a:lnTo>
                <a:lnTo>
                  <a:pt x="422" y="2258"/>
                </a:lnTo>
                <a:lnTo>
                  <a:pt x="422" y="2252"/>
                </a:lnTo>
                <a:lnTo>
                  <a:pt x="428" y="2252"/>
                </a:lnTo>
                <a:lnTo>
                  <a:pt x="434" y="2252"/>
                </a:lnTo>
                <a:lnTo>
                  <a:pt x="440" y="2252"/>
                </a:lnTo>
                <a:lnTo>
                  <a:pt x="440" y="2264"/>
                </a:lnTo>
                <a:lnTo>
                  <a:pt x="446" y="2264"/>
                </a:lnTo>
                <a:lnTo>
                  <a:pt x="454" y="2264"/>
                </a:lnTo>
                <a:lnTo>
                  <a:pt x="454" y="2258"/>
                </a:lnTo>
                <a:lnTo>
                  <a:pt x="460" y="2258"/>
                </a:lnTo>
                <a:lnTo>
                  <a:pt x="466" y="2246"/>
                </a:lnTo>
                <a:lnTo>
                  <a:pt x="472" y="2240"/>
                </a:lnTo>
                <a:lnTo>
                  <a:pt x="478" y="2234"/>
                </a:lnTo>
                <a:lnTo>
                  <a:pt x="478" y="2228"/>
                </a:lnTo>
                <a:lnTo>
                  <a:pt x="472" y="2228"/>
                </a:lnTo>
                <a:lnTo>
                  <a:pt x="466" y="2222"/>
                </a:lnTo>
                <a:lnTo>
                  <a:pt x="466" y="2216"/>
                </a:lnTo>
                <a:lnTo>
                  <a:pt x="466" y="2210"/>
                </a:lnTo>
                <a:lnTo>
                  <a:pt x="466" y="2202"/>
                </a:lnTo>
                <a:lnTo>
                  <a:pt x="466" y="2196"/>
                </a:lnTo>
                <a:lnTo>
                  <a:pt x="460" y="2202"/>
                </a:lnTo>
                <a:lnTo>
                  <a:pt x="454" y="2210"/>
                </a:lnTo>
                <a:lnTo>
                  <a:pt x="446" y="2210"/>
                </a:lnTo>
                <a:lnTo>
                  <a:pt x="446" y="2216"/>
                </a:lnTo>
                <a:lnTo>
                  <a:pt x="440" y="2216"/>
                </a:lnTo>
                <a:lnTo>
                  <a:pt x="434" y="2210"/>
                </a:lnTo>
                <a:lnTo>
                  <a:pt x="428" y="2202"/>
                </a:lnTo>
                <a:lnTo>
                  <a:pt x="416" y="2202"/>
                </a:lnTo>
                <a:lnTo>
                  <a:pt x="404" y="2202"/>
                </a:lnTo>
                <a:lnTo>
                  <a:pt x="398" y="2202"/>
                </a:lnTo>
                <a:lnTo>
                  <a:pt x="384" y="2210"/>
                </a:lnTo>
                <a:lnTo>
                  <a:pt x="378" y="2216"/>
                </a:lnTo>
                <a:lnTo>
                  <a:pt x="372" y="2216"/>
                </a:lnTo>
                <a:lnTo>
                  <a:pt x="366" y="2216"/>
                </a:lnTo>
                <a:lnTo>
                  <a:pt x="354" y="2216"/>
                </a:lnTo>
                <a:lnTo>
                  <a:pt x="348" y="2216"/>
                </a:lnTo>
                <a:lnTo>
                  <a:pt x="336" y="2222"/>
                </a:lnTo>
                <a:lnTo>
                  <a:pt x="330" y="2216"/>
                </a:lnTo>
                <a:lnTo>
                  <a:pt x="322" y="2216"/>
                </a:lnTo>
                <a:lnTo>
                  <a:pt x="322" y="2222"/>
                </a:lnTo>
                <a:lnTo>
                  <a:pt x="316" y="2222"/>
                </a:lnTo>
                <a:lnTo>
                  <a:pt x="316" y="2228"/>
                </a:lnTo>
                <a:lnTo>
                  <a:pt x="316" y="2234"/>
                </a:lnTo>
                <a:lnTo>
                  <a:pt x="310" y="2234"/>
                </a:lnTo>
                <a:lnTo>
                  <a:pt x="304" y="2234"/>
                </a:lnTo>
                <a:lnTo>
                  <a:pt x="304" y="2240"/>
                </a:lnTo>
                <a:lnTo>
                  <a:pt x="310" y="2252"/>
                </a:lnTo>
                <a:lnTo>
                  <a:pt x="310" y="2258"/>
                </a:lnTo>
                <a:lnTo>
                  <a:pt x="310" y="2264"/>
                </a:lnTo>
                <a:lnTo>
                  <a:pt x="304" y="2264"/>
                </a:lnTo>
                <a:lnTo>
                  <a:pt x="298" y="2270"/>
                </a:lnTo>
                <a:lnTo>
                  <a:pt x="292" y="2270"/>
                </a:lnTo>
                <a:lnTo>
                  <a:pt x="286" y="2270"/>
                </a:lnTo>
                <a:lnTo>
                  <a:pt x="280" y="2270"/>
                </a:lnTo>
                <a:lnTo>
                  <a:pt x="274" y="2264"/>
                </a:lnTo>
                <a:lnTo>
                  <a:pt x="280" y="2264"/>
                </a:lnTo>
                <a:lnTo>
                  <a:pt x="280" y="2258"/>
                </a:lnTo>
                <a:lnTo>
                  <a:pt x="268" y="2258"/>
                </a:lnTo>
                <a:lnTo>
                  <a:pt x="260" y="2258"/>
                </a:lnTo>
                <a:lnTo>
                  <a:pt x="254" y="2264"/>
                </a:lnTo>
                <a:lnTo>
                  <a:pt x="248" y="2264"/>
                </a:lnTo>
                <a:lnTo>
                  <a:pt x="248" y="2258"/>
                </a:lnTo>
                <a:lnTo>
                  <a:pt x="248" y="2252"/>
                </a:lnTo>
                <a:lnTo>
                  <a:pt x="242" y="2246"/>
                </a:lnTo>
                <a:lnTo>
                  <a:pt x="242" y="2234"/>
                </a:lnTo>
                <a:lnTo>
                  <a:pt x="236" y="2228"/>
                </a:lnTo>
                <a:lnTo>
                  <a:pt x="224" y="2234"/>
                </a:lnTo>
                <a:lnTo>
                  <a:pt x="218" y="2234"/>
                </a:lnTo>
                <a:lnTo>
                  <a:pt x="212" y="2228"/>
                </a:lnTo>
                <a:lnTo>
                  <a:pt x="212" y="2216"/>
                </a:lnTo>
                <a:lnTo>
                  <a:pt x="206" y="2216"/>
                </a:lnTo>
                <a:lnTo>
                  <a:pt x="192" y="2216"/>
                </a:lnTo>
                <a:lnTo>
                  <a:pt x="186" y="2216"/>
                </a:lnTo>
                <a:lnTo>
                  <a:pt x="180" y="2216"/>
                </a:lnTo>
                <a:lnTo>
                  <a:pt x="174" y="2222"/>
                </a:lnTo>
                <a:lnTo>
                  <a:pt x="168" y="2222"/>
                </a:lnTo>
                <a:lnTo>
                  <a:pt x="162" y="2228"/>
                </a:lnTo>
                <a:lnTo>
                  <a:pt x="162" y="2234"/>
                </a:lnTo>
                <a:lnTo>
                  <a:pt x="168" y="2240"/>
                </a:lnTo>
                <a:lnTo>
                  <a:pt x="174" y="2240"/>
                </a:lnTo>
                <a:lnTo>
                  <a:pt x="180" y="2240"/>
                </a:lnTo>
                <a:lnTo>
                  <a:pt x="186" y="2240"/>
                </a:lnTo>
                <a:lnTo>
                  <a:pt x="198" y="2240"/>
                </a:lnTo>
                <a:lnTo>
                  <a:pt x="212" y="2246"/>
                </a:lnTo>
                <a:lnTo>
                  <a:pt x="218" y="2252"/>
                </a:lnTo>
                <a:lnTo>
                  <a:pt x="224" y="2252"/>
                </a:lnTo>
                <a:lnTo>
                  <a:pt x="230" y="2252"/>
                </a:lnTo>
                <a:lnTo>
                  <a:pt x="236" y="2252"/>
                </a:lnTo>
                <a:lnTo>
                  <a:pt x="236" y="2258"/>
                </a:lnTo>
                <a:lnTo>
                  <a:pt x="236" y="2270"/>
                </a:lnTo>
                <a:lnTo>
                  <a:pt x="236" y="2278"/>
                </a:lnTo>
                <a:lnTo>
                  <a:pt x="236" y="2284"/>
                </a:lnTo>
                <a:lnTo>
                  <a:pt x="230" y="2284"/>
                </a:lnTo>
                <a:lnTo>
                  <a:pt x="224" y="2290"/>
                </a:lnTo>
                <a:lnTo>
                  <a:pt x="218" y="2290"/>
                </a:lnTo>
                <a:lnTo>
                  <a:pt x="212" y="2290"/>
                </a:lnTo>
                <a:lnTo>
                  <a:pt x="206" y="2290"/>
                </a:lnTo>
                <a:lnTo>
                  <a:pt x="198" y="2290"/>
                </a:lnTo>
                <a:lnTo>
                  <a:pt x="206" y="2296"/>
                </a:lnTo>
                <a:lnTo>
                  <a:pt x="212" y="2296"/>
                </a:lnTo>
                <a:lnTo>
                  <a:pt x="218" y="2296"/>
                </a:lnTo>
                <a:lnTo>
                  <a:pt x="224" y="2296"/>
                </a:lnTo>
                <a:lnTo>
                  <a:pt x="236" y="2296"/>
                </a:lnTo>
                <a:lnTo>
                  <a:pt x="242" y="2296"/>
                </a:lnTo>
                <a:lnTo>
                  <a:pt x="260" y="2290"/>
                </a:lnTo>
                <a:lnTo>
                  <a:pt x="274" y="2290"/>
                </a:lnTo>
                <a:lnTo>
                  <a:pt x="280" y="2290"/>
                </a:lnTo>
                <a:lnTo>
                  <a:pt x="286" y="2290"/>
                </a:lnTo>
                <a:lnTo>
                  <a:pt x="292" y="2296"/>
                </a:lnTo>
                <a:lnTo>
                  <a:pt x="298" y="2302"/>
                </a:lnTo>
                <a:lnTo>
                  <a:pt x="304" y="2296"/>
                </a:lnTo>
                <a:lnTo>
                  <a:pt x="310" y="2296"/>
                </a:lnTo>
                <a:lnTo>
                  <a:pt x="322" y="2296"/>
                </a:lnTo>
                <a:lnTo>
                  <a:pt x="336" y="2296"/>
                </a:lnTo>
                <a:lnTo>
                  <a:pt x="348" y="2302"/>
                </a:lnTo>
                <a:lnTo>
                  <a:pt x="366" y="2308"/>
                </a:lnTo>
                <a:lnTo>
                  <a:pt x="378" y="2308"/>
                </a:lnTo>
                <a:lnTo>
                  <a:pt x="392" y="2308"/>
                </a:lnTo>
                <a:lnTo>
                  <a:pt x="392" y="2314"/>
                </a:lnTo>
                <a:lnTo>
                  <a:pt x="398" y="2314"/>
                </a:lnTo>
                <a:lnTo>
                  <a:pt x="404" y="2314"/>
                </a:lnTo>
                <a:lnTo>
                  <a:pt x="410" y="2314"/>
                </a:lnTo>
                <a:lnTo>
                  <a:pt x="416" y="2320"/>
                </a:lnTo>
                <a:lnTo>
                  <a:pt x="422" y="2320"/>
                </a:lnTo>
                <a:lnTo>
                  <a:pt x="422" y="2326"/>
                </a:lnTo>
                <a:lnTo>
                  <a:pt x="410" y="2326"/>
                </a:lnTo>
                <a:lnTo>
                  <a:pt x="410" y="2332"/>
                </a:lnTo>
                <a:lnTo>
                  <a:pt x="398" y="2340"/>
                </a:lnTo>
                <a:lnTo>
                  <a:pt x="384" y="2346"/>
                </a:lnTo>
                <a:lnTo>
                  <a:pt x="378" y="2352"/>
                </a:lnTo>
                <a:lnTo>
                  <a:pt x="372" y="2352"/>
                </a:lnTo>
                <a:lnTo>
                  <a:pt x="366" y="2352"/>
                </a:lnTo>
                <a:lnTo>
                  <a:pt x="360" y="2352"/>
                </a:lnTo>
                <a:lnTo>
                  <a:pt x="354" y="2352"/>
                </a:lnTo>
                <a:lnTo>
                  <a:pt x="354" y="2346"/>
                </a:lnTo>
                <a:lnTo>
                  <a:pt x="348" y="2352"/>
                </a:lnTo>
                <a:lnTo>
                  <a:pt x="348" y="2358"/>
                </a:lnTo>
                <a:lnTo>
                  <a:pt x="342" y="2358"/>
                </a:lnTo>
                <a:lnTo>
                  <a:pt x="348" y="2364"/>
                </a:lnTo>
                <a:lnTo>
                  <a:pt x="348" y="2370"/>
                </a:lnTo>
                <a:lnTo>
                  <a:pt x="348" y="2376"/>
                </a:lnTo>
                <a:lnTo>
                  <a:pt x="336" y="2376"/>
                </a:lnTo>
                <a:lnTo>
                  <a:pt x="330" y="2370"/>
                </a:lnTo>
                <a:lnTo>
                  <a:pt x="330" y="2376"/>
                </a:lnTo>
                <a:lnTo>
                  <a:pt x="322" y="2376"/>
                </a:lnTo>
                <a:lnTo>
                  <a:pt x="316" y="2376"/>
                </a:lnTo>
                <a:lnTo>
                  <a:pt x="310" y="2376"/>
                </a:lnTo>
                <a:lnTo>
                  <a:pt x="304" y="2376"/>
                </a:lnTo>
                <a:lnTo>
                  <a:pt x="298" y="2376"/>
                </a:lnTo>
                <a:lnTo>
                  <a:pt x="292" y="2376"/>
                </a:lnTo>
                <a:lnTo>
                  <a:pt x="286" y="2376"/>
                </a:lnTo>
                <a:lnTo>
                  <a:pt x="280" y="2376"/>
                </a:lnTo>
                <a:lnTo>
                  <a:pt x="274" y="2376"/>
                </a:lnTo>
                <a:lnTo>
                  <a:pt x="268" y="2376"/>
                </a:lnTo>
                <a:lnTo>
                  <a:pt x="248" y="2376"/>
                </a:lnTo>
                <a:lnTo>
                  <a:pt x="242" y="2376"/>
                </a:lnTo>
                <a:lnTo>
                  <a:pt x="236" y="2376"/>
                </a:lnTo>
                <a:lnTo>
                  <a:pt x="230" y="2370"/>
                </a:lnTo>
                <a:lnTo>
                  <a:pt x="230" y="2364"/>
                </a:lnTo>
                <a:lnTo>
                  <a:pt x="230" y="2358"/>
                </a:lnTo>
                <a:lnTo>
                  <a:pt x="236" y="2358"/>
                </a:lnTo>
                <a:lnTo>
                  <a:pt x="236" y="2352"/>
                </a:lnTo>
                <a:lnTo>
                  <a:pt x="242" y="2352"/>
                </a:lnTo>
                <a:lnTo>
                  <a:pt x="248" y="2352"/>
                </a:lnTo>
                <a:lnTo>
                  <a:pt x="254" y="2352"/>
                </a:lnTo>
                <a:lnTo>
                  <a:pt x="254" y="2346"/>
                </a:lnTo>
                <a:lnTo>
                  <a:pt x="254" y="2340"/>
                </a:lnTo>
                <a:lnTo>
                  <a:pt x="248" y="2340"/>
                </a:lnTo>
                <a:lnTo>
                  <a:pt x="242" y="2340"/>
                </a:lnTo>
                <a:lnTo>
                  <a:pt x="236" y="2340"/>
                </a:lnTo>
                <a:lnTo>
                  <a:pt x="224" y="2340"/>
                </a:lnTo>
                <a:lnTo>
                  <a:pt x="218" y="2346"/>
                </a:lnTo>
                <a:lnTo>
                  <a:pt x="212" y="2346"/>
                </a:lnTo>
                <a:lnTo>
                  <a:pt x="206" y="2346"/>
                </a:lnTo>
                <a:lnTo>
                  <a:pt x="198" y="2340"/>
                </a:lnTo>
                <a:lnTo>
                  <a:pt x="192" y="2340"/>
                </a:lnTo>
                <a:lnTo>
                  <a:pt x="186" y="2332"/>
                </a:lnTo>
                <a:lnTo>
                  <a:pt x="180" y="2332"/>
                </a:lnTo>
                <a:lnTo>
                  <a:pt x="174" y="2332"/>
                </a:lnTo>
                <a:lnTo>
                  <a:pt x="168" y="2332"/>
                </a:lnTo>
                <a:lnTo>
                  <a:pt x="162" y="2326"/>
                </a:lnTo>
                <a:lnTo>
                  <a:pt x="156" y="2326"/>
                </a:lnTo>
                <a:lnTo>
                  <a:pt x="144" y="2320"/>
                </a:lnTo>
                <a:lnTo>
                  <a:pt x="144" y="2326"/>
                </a:lnTo>
                <a:lnTo>
                  <a:pt x="136" y="2326"/>
                </a:lnTo>
                <a:lnTo>
                  <a:pt x="130" y="2326"/>
                </a:lnTo>
                <a:lnTo>
                  <a:pt x="124" y="2326"/>
                </a:lnTo>
                <a:lnTo>
                  <a:pt x="118" y="2326"/>
                </a:lnTo>
                <a:lnTo>
                  <a:pt x="118" y="2320"/>
                </a:lnTo>
                <a:lnTo>
                  <a:pt x="112" y="2320"/>
                </a:lnTo>
                <a:lnTo>
                  <a:pt x="112" y="2314"/>
                </a:lnTo>
                <a:lnTo>
                  <a:pt x="106" y="2308"/>
                </a:lnTo>
                <a:lnTo>
                  <a:pt x="106" y="2314"/>
                </a:lnTo>
                <a:lnTo>
                  <a:pt x="106" y="2320"/>
                </a:lnTo>
                <a:lnTo>
                  <a:pt x="106" y="2326"/>
                </a:lnTo>
                <a:lnTo>
                  <a:pt x="112" y="2326"/>
                </a:lnTo>
                <a:lnTo>
                  <a:pt x="112" y="2332"/>
                </a:lnTo>
                <a:lnTo>
                  <a:pt x="118" y="2340"/>
                </a:lnTo>
                <a:lnTo>
                  <a:pt x="124" y="2340"/>
                </a:lnTo>
                <a:lnTo>
                  <a:pt x="130" y="2340"/>
                </a:lnTo>
                <a:lnTo>
                  <a:pt x="130" y="2346"/>
                </a:lnTo>
                <a:lnTo>
                  <a:pt x="130" y="2352"/>
                </a:lnTo>
                <a:lnTo>
                  <a:pt x="124" y="2358"/>
                </a:lnTo>
                <a:lnTo>
                  <a:pt x="118" y="2364"/>
                </a:lnTo>
                <a:lnTo>
                  <a:pt x="118" y="2370"/>
                </a:lnTo>
                <a:lnTo>
                  <a:pt x="124" y="2370"/>
                </a:lnTo>
                <a:lnTo>
                  <a:pt x="130" y="2370"/>
                </a:lnTo>
                <a:lnTo>
                  <a:pt x="136" y="2370"/>
                </a:lnTo>
                <a:lnTo>
                  <a:pt x="136" y="2376"/>
                </a:lnTo>
                <a:lnTo>
                  <a:pt x="144" y="2376"/>
                </a:lnTo>
                <a:lnTo>
                  <a:pt x="150" y="2376"/>
                </a:lnTo>
                <a:lnTo>
                  <a:pt x="156" y="2382"/>
                </a:lnTo>
                <a:lnTo>
                  <a:pt x="162" y="2376"/>
                </a:lnTo>
                <a:lnTo>
                  <a:pt x="168" y="2376"/>
                </a:lnTo>
                <a:lnTo>
                  <a:pt x="174" y="2376"/>
                </a:lnTo>
                <a:lnTo>
                  <a:pt x="180" y="2376"/>
                </a:lnTo>
                <a:lnTo>
                  <a:pt x="186" y="2376"/>
                </a:lnTo>
                <a:lnTo>
                  <a:pt x="192" y="2376"/>
                </a:lnTo>
                <a:lnTo>
                  <a:pt x="198" y="2376"/>
                </a:lnTo>
                <a:lnTo>
                  <a:pt x="206" y="2376"/>
                </a:lnTo>
                <a:lnTo>
                  <a:pt x="212" y="2376"/>
                </a:lnTo>
                <a:lnTo>
                  <a:pt x="218" y="2376"/>
                </a:lnTo>
                <a:lnTo>
                  <a:pt x="224" y="2382"/>
                </a:lnTo>
                <a:lnTo>
                  <a:pt x="230" y="2382"/>
                </a:lnTo>
                <a:lnTo>
                  <a:pt x="236" y="2388"/>
                </a:lnTo>
                <a:lnTo>
                  <a:pt x="236" y="2394"/>
                </a:lnTo>
                <a:lnTo>
                  <a:pt x="242" y="2388"/>
                </a:lnTo>
                <a:lnTo>
                  <a:pt x="254" y="2394"/>
                </a:lnTo>
                <a:lnTo>
                  <a:pt x="260" y="2394"/>
                </a:lnTo>
                <a:lnTo>
                  <a:pt x="268" y="2388"/>
                </a:lnTo>
                <a:lnTo>
                  <a:pt x="274" y="2388"/>
                </a:lnTo>
                <a:lnTo>
                  <a:pt x="280" y="2382"/>
                </a:lnTo>
                <a:lnTo>
                  <a:pt x="286" y="2382"/>
                </a:lnTo>
                <a:lnTo>
                  <a:pt x="292" y="2382"/>
                </a:lnTo>
                <a:lnTo>
                  <a:pt x="292" y="2388"/>
                </a:lnTo>
                <a:lnTo>
                  <a:pt x="298" y="2394"/>
                </a:lnTo>
                <a:lnTo>
                  <a:pt x="304" y="2394"/>
                </a:lnTo>
                <a:lnTo>
                  <a:pt x="310" y="2394"/>
                </a:lnTo>
                <a:lnTo>
                  <a:pt x="322" y="2394"/>
                </a:lnTo>
                <a:lnTo>
                  <a:pt x="342" y="2394"/>
                </a:lnTo>
                <a:lnTo>
                  <a:pt x="354" y="2394"/>
                </a:lnTo>
                <a:lnTo>
                  <a:pt x="360" y="2388"/>
                </a:lnTo>
                <a:lnTo>
                  <a:pt x="372" y="2388"/>
                </a:lnTo>
                <a:lnTo>
                  <a:pt x="378" y="2388"/>
                </a:lnTo>
                <a:lnTo>
                  <a:pt x="384" y="2394"/>
                </a:lnTo>
                <a:lnTo>
                  <a:pt x="384" y="2400"/>
                </a:lnTo>
                <a:lnTo>
                  <a:pt x="392" y="2408"/>
                </a:lnTo>
                <a:lnTo>
                  <a:pt x="398" y="2408"/>
                </a:lnTo>
                <a:lnTo>
                  <a:pt x="404" y="2408"/>
                </a:lnTo>
                <a:lnTo>
                  <a:pt x="416" y="2408"/>
                </a:lnTo>
                <a:lnTo>
                  <a:pt x="422" y="2408"/>
                </a:lnTo>
                <a:lnTo>
                  <a:pt x="428" y="2408"/>
                </a:lnTo>
                <a:lnTo>
                  <a:pt x="434" y="2414"/>
                </a:lnTo>
                <a:lnTo>
                  <a:pt x="440" y="2408"/>
                </a:lnTo>
                <a:lnTo>
                  <a:pt x="440" y="2400"/>
                </a:lnTo>
                <a:lnTo>
                  <a:pt x="434" y="2394"/>
                </a:lnTo>
                <a:lnTo>
                  <a:pt x="440" y="2394"/>
                </a:lnTo>
                <a:lnTo>
                  <a:pt x="440" y="2388"/>
                </a:lnTo>
                <a:lnTo>
                  <a:pt x="440" y="2382"/>
                </a:lnTo>
                <a:lnTo>
                  <a:pt x="434" y="2376"/>
                </a:lnTo>
                <a:lnTo>
                  <a:pt x="428" y="2370"/>
                </a:lnTo>
                <a:lnTo>
                  <a:pt x="422" y="2370"/>
                </a:lnTo>
                <a:lnTo>
                  <a:pt x="416" y="2370"/>
                </a:lnTo>
                <a:lnTo>
                  <a:pt x="410" y="2370"/>
                </a:lnTo>
                <a:lnTo>
                  <a:pt x="410" y="2364"/>
                </a:lnTo>
                <a:lnTo>
                  <a:pt x="410" y="2358"/>
                </a:lnTo>
                <a:lnTo>
                  <a:pt x="416" y="2358"/>
                </a:lnTo>
                <a:lnTo>
                  <a:pt x="422" y="2352"/>
                </a:lnTo>
                <a:lnTo>
                  <a:pt x="434" y="2358"/>
                </a:lnTo>
                <a:lnTo>
                  <a:pt x="440" y="2358"/>
                </a:lnTo>
                <a:lnTo>
                  <a:pt x="440" y="2364"/>
                </a:lnTo>
                <a:lnTo>
                  <a:pt x="446" y="2364"/>
                </a:lnTo>
                <a:lnTo>
                  <a:pt x="446" y="2352"/>
                </a:lnTo>
                <a:lnTo>
                  <a:pt x="454" y="2346"/>
                </a:lnTo>
                <a:lnTo>
                  <a:pt x="460" y="2340"/>
                </a:lnTo>
                <a:lnTo>
                  <a:pt x="466" y="2332"/>
                </a:lnTo>
                <a:lnTo>
                  <a:pt x="472" y="2332"/>
                </a:lnTo>
                <a:lnTo>
                  <a:pt x="484" y="2332"/>
                </a:lnTo>
                <a:lnTo>
                  <a:pt x="496" y="2340"/>
                </a:lnTo>
                <a:lnTo>
                  <a:pt x="516" y="2340"/>
                </a:lnTo>
                <a:lnTo>
                  <a:pt x="528" y="2340"/>
                </a:lnTo>
                <a:lnTo>
                  <a:pt x="534" y="2340"/>
                </a:lnTo>
                <a:lnTo>
                  <a:pt x="540" y="2340"/>
                </a:lnTo>
                <a:lnTo>
                  <a:pt x="546" y="2340"/>
                </a:lnTo>
                <a:lnTo>
                  <a:pt x="552" y="2332"/>
                </a:lnTo>
                <a:lnTo>
                  <a:pt x="552" y="2326"/>
                </a:lnTo>
                <a:lnTo>
                  <a:pt x="558" y="2326"/>
                </a:lnTo>
                <a:lnTo>
                  <a:pt x="564" y="2326"/>
                </a:lnTo>
                <a:lnTo>
                  <a:pt x="570" y="2326"/>
                </a:lnTo>
                <a:lnTo>
                  <a:pt x="578" y="2320"/>
                </a:lnTo>
                <a:lnTo>
                  <a:pt x="584" y="2314"/>
                </a:lnTo>
                <a:lnTo>
                  <a:pt x="590" y="2314"/>
                </a:lnTo>
                <a:lnTo>
                  <a:pt x="590" y="2320"/>
                </a:lnTo>
                <a:lnTo>
                  <a:pt x="584" y="2326"/>
                </a:lnTo>
                <a:lnTo>
                  <a:pt x="578" y="2326"/>
                </a:lnTo>
                <a:lnTo>
                  <a:pt x="578" y="2332"/>
                </a:lnTo>
                <a:lnTo>
                  <a:pt x="584" y="2340"/>
                </a:lnTo>
                <a:lnTo>
                  <a:pt x="590" y="2340"/>
                </a:lnTo>
                <a:lnTo>
                  <a:pt x="596" y="2340"/>
                </a:lnTo>
                <a:lnTo>
                  <a:pt x="602" y="2340"/>
                </a:lnTo>
                <a:lnTo>
                  <a:pt x="608" y="2340"/>
                </a:lnTo>
                <a:lnTo>
                  <a:pt x="620" y="2340"/>
                </a:lnTo>
                <a:lnTo>
                  <a:pt x="626" y="2340"/>
                </a:lnTo>
                <a:lnTo>
                  <a:pt x="626" y="2346"/>
                </a:lnTo>
                <a:lnTo>
                  <a:pt x="620" y="2346"/>
                </a:lnTo>
                <a:lnTo>
                  <a:pt x="608" y="2352"/>
                </a:lnTo>
                <a:lnTo>
                  <a:pt x="614" y="2352"/>
                </a:lnTo>
                <a:lnTo>
                  <a:pt x="614" y="2358"/>
                </a:lnTo>
                <a:lnTo>
                  <a:pt x="626" y="2364"/>
                </a:lnTo>
                <a:lnTo>
                  <a:pt x="632" y="2364"/>
                </a:lnTo>
                <a:lnTo>
                  <a:pt x="640" y="2364"/>
                </a:lnTo>
                <a:lnTo>
                  <a:pt x="640" y="2370"/>
                </a:lnTo>
                <a:lnTo>
                  <a:pt x="646" y="2376"/>
                </a:lnTo>
                <a:lnTo>
                  <a:pt x="652" y="2370"/>
                </a:lnTo>
                <a:lnTo>
                  <a:pt x="658" y="2370"/>
                </a:lnTo>
                <a:lnTo>
                  <a:pt x="664" y="2376"/>
                </a:lnTo>
                <a:lnTo>
                  <a:pt x="664" y="2382"/>
                </a:lnTo>
                <a:lnTo>
                  <a:pt x="664" y="2388"/>
                </a:lnTo>
                <a:lnTo>
                  <a:pt x="658" y="2394"/>
                </a:lnTo>
                <a:lnTo>
                  <a:pt x="658" y="2400"/>
                </a:lnTo>
                <a:lnTo>
                  <a:pt x="658" y="2408"/>
                </a:lnTo>
                <a:lnTo>
                  <a:pt x="664" y="2414"/>
                </a:lnTo>
                <a:lnTo>
                  <a:pt x="664" y="2420"/>
                </a:lnTo>
                <a:lnTo>
                  <a:pt x="658" y="2420"/>
                </a:lnTo>
                <a:lnTo>
                  <a:pt x="652" y="2420"/>
                </a:lnTo>
                <a:lnTo>
                  <a:pt x="652" y="2414"/>
                </a:lnTo>
                <a:lnTo>
                  <a:pt x="646" y="2414"/>
                </a:lnTo>
                <a:lnTo>
                  <a:pt x="640" y="2414"/>
                </a:lnTo>
                <a:lnTo>
                  <a:pt x="632" y="2420"/>
                </a:lnTo>
                <a:lnTo>
                  <a:pt x="626" y="2426"/>
                </a:lnTo>
                <a:lnTo>
                  <a:pt x="620" y="2432"/>
                </a:lnTo>
                <a:lnTo>
                  <a:pt x="614" y="2426"/>
                </a:lnTo>
                <a:lnTo>
                  <a:pt x="614" y="2432"/>
                </a:lnTo>
                <a:lnTo>
                  <a:pt x="608" y="2432"/>
                </a:lnTo>
                <a:lnTo>
                  <a:pt x="602" y="2426"/>
                </a:lnTo>
                <a:lnTo>
                  <a:pt x="596" y="2426"/>
                </a:lnTo>
                <a:lnTo>
                  <a:pt x="590" y="2426"/>
                </a:lnTo>
                <a:lnTo>
                  <a:pt x="584" y="2420"/>
                </a:lnTo>
                <a:lnTo>
                  <a:pt x="578" y="2420"/>
                </a:lnTo>
                <a:lnTo>
                  <a:pt x="570" y="2420"/>
                </a:lnTo>
                <a:lnTo>
                  <a:pt x="570" y="2426"/>
                </a:lnTo>
                <a:lnTo>
                  <a:pt x="558" y="2426"/>
                </a:lnTo>
                <a:lnTo>
                  <a:pt x="552" y="2426"/>
                </a:lnTo>
                <a:lnTo>
                  <a:pt x="546" y="2426"/>
                </a:lnTo>
                <a:lnTo>
                  <a:pt x="540" y="2426"/>
                </a:lnTo>
                <a:lnTo>
                  <a:pt x="534" y="2420"/>
                </a:lnTo>
                <a:lnTo>
                  <a:pt x="534" y="2414"/>
                </a:lnTo>
                <a:lnTo>
                  <a:pt x="528" y="2414"/>
                </a:lnTo>
                <a:lnTo>
                  <a:pt x="516" y="2420"/>
                </a:lnTo>
                <a:lnTo>
                  <a:pt x="502" y="2420"/>
                </a:lnTo>
                <a:lnTo>
                  <a:pt x="496" y="2420"/>
                </a:lnTo>
                <a:lnTo>
                  <a:pt x="484" y="2420"/>
                </a:lnTo>
                <a:lnTo>
                  <a:pt x="484" y="2426"/>
                </a:lnTo>
                <a:lnTo>
                  <a:pt x="478" y="2426"/>
                </a:lnTo>
                <a:lnTo>
                  <a:pt x="478" y="2432"/>
                </a:lnTo>
                <a:lnTo>
                  <a:pt x="478" y="2438"/>
                </a:lnTo>
                <a:lnTo>
                  <a:pt x="478" y="2444"/>
                </a:lnTo>
                <a:lnTo>
                  <a:pt x="472" y="2450"/>
                </a:lnTo>
                <a:lnTo>
                  <a:pt x="466" y="2450"/>
                </a:lnTo>
                <a:lnTo>
                  <a:pt x="460" y="2450"/>
                </a:lnTo>
                <a:lnTo>
                  <a:pt x="454" y="2450"/>
                </a:lnTo>
                <a:lnTo>
                  <a:pt x="446" y="2456"/>
                </a:lnTo>
                <a:lnTo>
                  <a:pt x="440" y="2462"/>
                </a:lnTo>
                <a:lnTo>
                  <a:pt x="434" y="2462"/>
                </a:lnTo>
                <a:lnTo>
                  <a:pt x="428" y="2462"/>
                </a:lnTo>
                <a:lnTo>
                  <a:pt x="428" y="2470"/>
                </a:lnTo>
                <a:lnTo>
                  <a:pt x="422" y="2470"/>
                </a:lnTo>
                <a:lnTo>
                  <a:pt x="416" y="2470"/>
                </a:lnTo>
                <a:lnTo>
                  <a:pt x="422" y="2476"/>
                </a:lnTo>
                <a:lnTo>
                  <a:pt x="428" y="2476"/>
                </a:lnTo>
                <a:lnTo>
                  <a:pt x="428" y="2482"/>
                </a:lnTo>
                <a:lnTo>
                  <a:pt x="422" y="2488"/>
                </a:lnTo>
                <a:lnTo>
                  <a:pt x="422" y="2494"/>
                </a:lnTo>
                <a:lnTo>
                  <a:pt x="416" y="2488"/>
                </a:lnTo>
                <a:lnTo>
                  <a:pt x="410" y="2482"/>
                </a:lnTo>
                <a:lnTo>
                  <a:pt x="404" y="2482"/>
                </a:lnTo>
                <a:lnTo>
                  <a:pt x="398" y="2482"/>
                </a:lnTo>
                <a:lnTo>
                  <a:pt x="392" y="2476"/>
                </a:lnTo>
                <a:lnTo>
                  <a:pt x="384" y="2476"/>
                </a:lnTo>
                <a:lnTo>
                  <a:pt x="378" y="2476"/>
                </a:lnTo>
                <a:lnTo>
                  <a:pt x="372" y="2476"/>
                </a:lnTo>
                <a:lnTo>
                  <a:pt x="366" y="2476"/>
                </a:lnTo>
                <a:lnTo>
                  <a:pt x="366" y="2482"/>
                </a:lnTo>
                <a:lnTo>
                  <a:pt x="366" y="2488"/>
                </a:lnTo>
                <a:lnTo>
                  <a:pt x="372" y="2488"/>
                </a:lnTo>
                <a:lnTo>
                  <a:pt x="372" y="2494"/>
                </a:lnTo>
                <a:lnTo>
                  <a:pt x="366" y="2494"/>
                </a:lnTo>
                <a:lnTo>
                  <a:pt x="360" y="2494"/>
                </a:lnTo>
                <a:lnTo>
                  <a:pt x="360" y="2488"/>
                </a:lnTo>
                <a:lnTo>
                  <a:pt x="354" y="2488"/>
                </a:lnTo>
                <a:lnTo>
                  <a:pt x="342" y="2488"/>
                </a:lnTo>
                <a:lnTo>
                  <a:pt x="330" y="2494"/>
                </a:lnTo>
                <a:lnTo>
                  <a:pt x="322" y="2494"/>
                </a:lnTo>
                <a:lnTo>
                  <a:pt x="316" y="2494"/>
                </a:lnTo>
                <a:lnTo>
                  <a:pt x="310" y="2500"/>
                </a:lnTo>
                <a:lnTo>
                  <a:pt x="304" y="2506"/>
                </a:lnTo>
                <a:lnTo>
                  <a:pt x="304" y="2500"/>
                </a:lnTo>
                <a:lnTo>
                  <a:pt x="304" y="2494"/>
                </a:lnTo>
                <a:lnTo>
                  <a:pt x="310" y="2494"/>
                </a:lnTo>
                <a:lnTo>
                  <a:pt x="316" y="2488"/>
                </a:lnTo>
                <a:lnTo>
                  <a:pt x="310" y="2488"/>
                </a:lnTo>
                <a:lnTo>
                  <a:pt x="304" y="2482"/>
                </a:lnTo>
                <a:lnTo>
                  <a:pt x="298" y="2482"/>
                </a:lnTo>
                <a:lnTo>
                  <a:pt x="292" y="2482"/>
                </a:lnTo>
                <a:lnTo>
                  <a:pt x="286" y="2482"/>
                </a:lnTo>
                <a:lnTo>
                  <a:pt x="280" y="2482"/>
                </a:lnTo>
                <a:lnTo>
                  <a:pt x="268" y="2482"/>
                </a:lnTo>
                <a:lnTo>
                  <a:pt x="260" y="2482"/>
                </a:lnTo>
                <a:lnTo>
                  <a:pt x="254" y="2488"/>
                </a:lnTo>
                <a:lnTo>
                  <a:pt x="248" y="2488"/>
                </a:lnTo>
                <a:lnTo>
                  <a:pt x="242" y="2488"/>
                </a:lnTo>
                <a:lnTo>
                  <a:pt x="236" y="2488"/>
                </a:lnTo>
                <a:lnTo>
                  <a:pt x="236" y="2482"/>
                </a:lnTo>
                <a:lnTo>
                  <a:pt x="230" y="2476"/>
                </a:lnTo>
                <a:lnTo>
                  <a:pt x="224" y="2470"/>
                </a:lnTo>
                <a:lnTo>
                  <a:pt x="224" y="2476"/>
                </a:lnTo>
                <a:lnTo>
                  <a:pt x="218" y="2476"/>
                </a:lnTo>
                <a:lnTo>
                  <a:pt x="218" y="2482"/>
                </a:lnTo>
                <a:lnTo>
                  <a:pt x="224" y="2488"/>
                </a:lnTo>
                <a:lnTo>
                  <a:pt x="230" y="2494"/>
                </a:lnTo>
                <a:lnTo>
                  <a:pt x="236" y="2500"/>
                </a:lnTo>
                <a:lnTo>
                  <a:pt x="242" y="2506"/>
                </a:lnTo>
                <a:lnTo>
                  <a:pt x="236" y="2506"/>
                </a:lnTo>
                <a:lnTo>
                  <a:pt x="236" y="2512"/>
                </a:lnTo>
                <a:lnTo>
                  <a:pt x="224" y="2518"/>
                </a:lnTo>
                <a:lnTo>
                  <a:pt x="218" y="2518"/>
                </a:lnTo>
                <a:lnTo>
                  <a:pt x="212" y="2524"/>
                </a:lnTo>
                <a:lnTo>
                  <a:pt x="212" y="2530"/>
                </a:lnTo>
                <a:lnTo>
                  <a:pt x="218" y="2530"/>
                </a:lnTo>
                <a:lnTo>
                  <a:pt x="224" y="2530"/>
                </a:lnTo>
                <a:lnTo>
                  <a:pt x="224" y="2538"/>
                </a:lnTo>
                <a:lnTo>
                  <a:pt x="224" y="2544"/>
                </a:lnTo>
                <a:lnTo>
                  <a:pt x="206" y="2550"/>
                </a:lnTo>
                <a:lnTo>
                  <a:pt x="198" y="2556"/>
                </a:lnTo>
                <a:lnTo>
                  <a:pt x="186" y="2556"/>
                </a:lnTo>
                <a:lnTo>
                  <a:pt x="180" y="2562"/>
                </a:lnTo>
                <a:lnTo>
                  <a:pt x="174" y="2568"/>
                </a:lnTo>
                <a:lnTo>
                  <a:pt x="168" y="2574"/>
                </a:lnTo>
                <a:lnTo>
                  <a:pt x="168" y="2580"/>
                </a:lnTo>
                <a:lnTo>
                  <a:pt x="174" y="2586"/>
                </a:lnTo>
                <a:lnTo>
                  <a:pt x="168" y="2586"/>
                </a:lnTo>
                <a:lnTo>
                  <a:pt x="162" y="2592"/>
                </a:lnTo>
                <a:lnTo>
                  <a:pt x="156" y="2592"/>
                </a:lnTo>
                <a:lnTo>
                  <a:pt x="150" y="2598"/>
                </a:lnTo>
                <a:lnTo>
                  <a:pt x="150" y="2606"/>
                </a:lnTo>
                <a:lnTo>
                  <a:pt x="156" y="2606"/>
                </a:lnTo>
                <a:lnTo>
                  <a:pt x="156" y="2612"/>
                </a:lnTo>
                <a:lnTo>
                  <a:pt x="162" y="2612"/>
                </a:lnTo>
                <a:lnTo>
                  <a:pt x="168" y="2612"/>
                </a:lnTo>
                <a:lnTo>
                  <a:pt x="174" y="2612"/>
                </a:lnTo>
                <a:lnTo>
                  <a:pt x="192" y="2606"/>
                </a:lnTo>
                <a:lnTo>
                  <a:pt x="198" y="2606"/>
                </a:lnTo>
                <a:lnTo>
                  <a:pt x="206" y="2606"/>
                </a:lnTo>
                <a:lnTo>
                  <a:pt x="212" y="2606"/>
                </a:lnTo>
                <a:lnTo>
                  <a:pt x="218" y="2606"/>
                </a:lnTo>
                <a:lnTo>
                  <a:pt x="236" y="2606"/>
                </a:lnTo>
                <a:lnTo>
                  <a:pt x="242" y="2606"/>
                </a:lnTo>
                <a:lnTo>
                  <a:pt x="248" y="2606"/>
                </a:lnTo>
                <a:lnTo>
                  <a:pt x="260" y="2606"/>
                </a:lnTo>
                <a:lnTo>
                  <a:pt x="268" y="2598"/>
                </a:lnTo>
                <a:lnTo>
                  <a:pt x="274" y="2592"/>
                </a:lnTo>
                <a:lnTo>
                  <a:pt x="280" y="2592"/>
                </a:lnTo>
                <a:lnTo>
                  <a:pt x="280" y="2586"/>
                </a:lnTo>
                <a:lnTo>
                  <a:pt x="286" y="2586"/>
                </a:lnTo>
                <a:lnTo>
                  <a:pt x="292" y="2586"/>
                </a:lnTo>
                <a:lnTo>
                  <a:pt x="298" y="2598"/>
                </a:lnTo>
                <a:lnTo>
                  <a:pt x="304" y="2606"/>
                </a:lnTo>
                <a:lnTo>
                  <a:pt x="310" y="2606"/>
                </a:lnTo>
                <a:lnTo>
                  <a:pt x="316" y="2612"/>
                </a:lnTo>
                <a:lnTo>
                  <a:pt x="330" y="2612"/>
                </a:lnTo>
                <a:lnTo>
                  <a:pt x="342" y="2606"/>
                </a:lnTo>
                <a:lnTo>
                  <a:pt x="342" y="2598"/>
                </a:lnTo>
                <a:lnTo>
                  <a:pt x="342" y="2592"/>
                </a:lnTo>
                <a:lnTo>
                  <a:pt x="348" y="2592"/>
                </a:lnTo>
                <a:lnTo>
                  <a:pt x="354" y="2592"/>
                </a:lnTo>
                <a:lnTo>
                  <a:pt x="360" y="2586"/>
                </a:lnTo>
                <a:lnTo>
                  <a:pt x="360" y="2592"/>
                </a:lnTo>
                <a:lnTo>
                  <a:pt x="366" y="2592"/>
                </a:lnTo>
                <a:lnTo>
                  <a:pt x="372" y="2606"/>
                </a:lnTo>
                <a:lnTo>
                  <a:pt x="378" y="2612"/>
                </a:lnTo>
                <a:lnTo>
                  <a:pt x="384" y="2612"/>
                </a:lnTo>
                <a:lnTo>
                  <a:pt x="384" y="2618"/>
                </a:lnTo>
                <a:lnTo>
                  <a:pt x="392" y="2618"/>
                </a:lnTo>
                <a:lnTo>
                  <a:pt x="398" y="2618"/>
                </a:lnTo>
                <a:lnTo>
                  <a:pt x="404" y="2612"/>
                </a:lnTo>
                <a:lnTo>
                  <a:pt x="410" y="2606"/>
                </a:lnTo>
                <a:lnTo>
                  <a:pt x="416" y="2598"/>
                </a:lnTo>
                <a:lnTo>
                  <a:pt x="422" y="2592"/>
                </a:lnTo>
                <a:lnTo>
                  <a:pt x="428" y="2586"/>
                </a:lnTo>
                <a:lnTo>
                  <a:pt x="434" y="2586"/>
                </a:lnTo>
                <a:lnTo>
                  <a:pt x="434" y="2592"/>
                </a:lnTo>
                <a:lnTo>
                  <a:pt x="440" y="2598"/>
                </a:lnTo>
                <a:lnTo>
                  <a:pt x="446" y="2592"/>
                </a:lnTo>
                <a:lnTo>
                  <a:pt x="460" y="2586"/>
                </a:lnTo>
                <a:lnTo>
                  <a:pt x="466" y="2586"/>
                </a:lnTo>
                <a:lnTo>
                  <a:pt x="478" y="2586"/>
                </a:lnTo>
                <a:lnTo>
                  <a:pt x="496" y="2580"/>
                </a:lnTo>
                <a:lnTo>
                  <a:pt x="508" y="2580"/>
                </a:lnTo>
                <a:lnTo>
                  <a:pt x="516" y="2580"/>
                </a:lnTo>
                <a:lnTo>
                  <a:pt x="522" y="2580"/>
                </a:lnTo>
                <a:lnTo>
                  <a:pt x="522" y="2586"/>
                </a:lnTo>
                <a:lnTo>
                  <a:pt x="528" y="2586"/>
                </a:lnTo>
                <a:lnTo>
                  <a:pt x="528" y="2580"/>
                </a:lnTo>
                <a:lnTo>
                  <a:pt x="534" y="2580"/>
                </a:lnTo>
                <a:lnTo>
                  <a:pt x="534" y="2574"/>
                </a:lnTo>
                <a:lnTo>
                  <a:pt x="540" y="2574"/>
                </a:lnTo>
                <a:lnTo>
                  <a:pt x="546" y="2574"/>
                </a:lnTo>
                <a:lnTo>
                  <a:pt x="552" y="2574"/>
                </a:lnTo>
                <a:lnTo>
                  <a:pt x="570" y="2574"/>
                </a:lnTo>
                <a:lnTo>
                  <a:pt x="578" y="2586"/>
                </a:lnTo>
                <a:lnTo>
                  <a:pt x="578" y="2580"/>
                </a:lnTo>
                <a:lnTo>
                  <a:pt x="584" y="2580"/>
                </a:lnTo>
                <a:lnTo>
                  <a:pt x="590" y="2580"/>
                </a:lnTo>
                <a:lnTo>
                  <a:pt x="596" y="2580"/>
                </a:lnTo>
                <a:lnTo>
                  <a:pt x="608" y="2580"/>
                </a:lnTo>
                <a:lnTo>
                  <a:pt x="614" y="2592"/>
                </a:lnTo>
                <a:lnTo>
                  <a:pt x="620" y="2598"/>
                </a:lnTo>
                <a:lnTo>
                  <a:pt x="620" y="2612"/>
                </a:lnTo>
                <a:lnTo>
                  <a:pt x="626" y="2618"/>
                </a:lnTo>
                <a:lnTo>
                  <a:pt x="626" y="2624"/>
                </a:lnTo>
                <a:lnTo>
                  <a:pt x="626" y="2630"/>
                </a:lnTo>
                <a:lnTo>
                  <a:pt x="626" y="2636"/>
                </a:lnTo>
                <a:lnTo>
                  <a:pt x="620" y="2642"/>
                </a:lnTo>
                <a:lnTo>
                  <a:pt x="614" y="2648"/>
                </a:lnTo>
                <a:lnTo>
                  <a:pt x="626" y="2648"/>
                </a:lnTo>
                <a:lnTo>
                  <a:pt x="632" y="2648"/>
                </a:lnTo>
                <a:lnTo>
                  <a:pt x="640" y="2648"/>
                </a:lnTo>
                <a:lnTo>
                  <a:pt x="640" y="2642"/>
                </a:lnTo>
                <a:lnTo>
                  <a:pt x="646" y="2636"/>
                </a:lnTo>
                <a:lnTo>
                  <a:pt x="652" y="2636"/>
                </a:lnTo>
                <a:lnTo>
                  <a:pt x="658" y="2636"/>
                </a:lnTo>
                <a:lnTo>
                  <a:pt x="664" y="2636"/>
                </a:lnTo>
                <a:lnTo>
                  <a:pt x="664" y="2642"/>
                </a:lnTo>
                <a:lnTo>
                  <a:pt x="670" y="2648"/>
                </a:lnTo>
                <a:lnTo>
                  <a:pt x="670" y="2642"/>
                </a:lnTo>
                <a:lnTo>
                  <a:pt x="676" y="2636"/>
                </a:lnTo>
                <a:lnTo>
                  <a:pt x="682" y="2636"/>
                </a:lnTo>
                <a:lnTo>
                  <a:pt x="688" y="2636"/>
                </a:lnTo>
                <a:lnTo>
                  <a:pt x="688" y="2648"/>
                </a:lnTo>
                <a:lnTo>
                  <a:pt x="782" y="2648"/>
                </a:lnTo>
                <a:lnTo>
                  <a:pt x="782" y="2642"/>
                </a:lnTo>
                <a:lnTo>
                  <a:pt x="788" y="2636"/>
                </a:lnTo>
                <a:lnTo>
                  <a:pt x="794" y="2630"/>
                </a:lnTo>
                <a:lnTo>
                  <a:pt x="794" y="2624"/>
                </a:lnTo>
                <a:lnTo>
                  <a:pt x="788" y="2624"/>
                </a:lnTo>
                <a:lnTo>
                  <a:pt x="782" y="2624"/>
                </a:lnTo>
                <a:lnTo>
                  <a:pt x="776" y="2618"/>
                </a:lnTo>
                <a:lnTo>
                  <a:pt x="764" y="2618"/>
                </a:lnTo>
                <a:lnTo>
                  <a:pt x="756" y="2618"/>
                </a:lnTo>
                <a:lnTo>
                  <a:pt x="750" y="2618"/>
                </a:lnTo>
                <a:lnTo>
                  <a:pt x="750" y="2612"/>
                </a:lnTo>
                <a:lnTo>
                  <a:pt x="750" y="2606"/>
                </a:lnTo>
                <a:lnTo>
                  <a:pt x="750" y="2598"/>
                </a:lnTo>
                <a:lnTo>
                  <a:pt x="756" y="2592"/>
                </a:lnTo>
                <a:lnTo>
                  <a:pt x="764" y="2586"/>
                </a:lnTo>
                <a:lnTo>
                  <a:pt x="770" y="2586"/>
                </a:lnTo>
                <a:lnTo>
                  <a:pt x="776" y="2580"/>
                </a:lnTo>
                <a:lnTo>
                  <a:pt x="812" y="2580"/>
                </a:lnTo>
                <a:lnTo>
                  <a:pt x="806" y="2592"/>
                </a:lnTo>
                <a:lnTo>
                  <a:pt x="806" y="2606"/>
                </a:lnTo>
                <a:lnTo>
                  <a:pt x="806" y="2612"/>
                </a:lnTo>
                <a:lnTo>
                  <a:pt x="806" y="2618"/>
                </a:lnTo>
                <a:lnTo>
                  <a:pt x="812" y="2618"/>
                </a:lnTo>
                <a:lnTo>
                  <a:pt x="812" y="2612"/>
                </a:lnTo>
                <a:lnTo>
                  <a:pt x="818" y="2612"/>
                </a:lnTo>
                <a:lnTo>
                  <a:pt x="826" y="2612"/>
                </a:lnTo>
                <a:lnTo>
                  <a:pt x="832" y="2612"/>
                </a:lnTo>
                <a:lnTo>
                  <a:pt x="832" y="2618"/>
                </a:lnTo>
                <a:lnTo>
                  <a:pt x="838" y="2618"/>
                </a:lnTo>
                <a:lnTo>
                  <a:pt x="832" y="2648"/>
                </a:lnTo>
                <a:lnTo>
                  <a:pt x="924" y="2648"/>
                </a:lnTo>
                <a:lnTo>
                  <a:pt x="924" y="2642"/>
                </a:lnTo>
                <a:lnTo>
                  <a:pt x="924" y="2636"/>
                </a:lnTo>
                <a:lnTo>
                  <a:pt x="924" y="2624"/>
                </a:lnTo>
                <a:lnTo>
                  <a:pt x="930" y="2624"/>
                </a:lnTo>
                <a:lnTo>
                  <a:pt x="930" y="2618"/>
                </a:lnTo>
                <a:lnTo>
                  <a:pt x="936" y="2618"/>
                </a:lnTo>
                <a:lnTo>
                  <a:pt x="942" y="2618"/>
                </a:lnTo>
                <a:lnTo>
                  <a:pt x="950" y="2618"/>
                </a:lnTo>
                <a:lnTo>
                  <a:pt x="950" y="2624"/>
                </a:lnTo>
                <a:lnTo>
                  <a:pt x="950" y="2630"/>
                </a:lnTo>
                <a:lnTo>
                  <a:pt x="956" y="2630"/>
                </a:lnTo>
                <a:lnTo>
                  <a:pt x="962" y="2630"/>
                </a:lnTo>
                <a:lnTo>
                  <a:pt x="962" y="2624"/>
                </a:lnTo>
                <a:lnTo>
                  <a:pt x="962" y="2618"/>
                </a:lnTo>
                <a:lnTo>
                  <a:pt x="962" y="2612"/>
                </a:lnTo>
                <a:lnTo>
                  <a:pt x="968" y="2606"/>
                </a:lnTo>
                <a:lnTo>
                  <a:pt x="974" y="2606"/>
                </a:lnTo>
                <a:lnTo>
                  <a:pt x="980" y="2606"/>
                </a:lnTo>
                <a:lnTo>
                  <a:pt x="986" y="2606"/>
                </a:lnTo>
                <a:lnTo>
                  <a:pt x="992" y="2606"/>
                </a:lnTo>
                <a:lnTo>
                  <a:pt x="998" y="2606"/>
                </a:lnTo>
                <a:lnTo>
                  <a:pt x="998" y="2612"/>
                </a:lnTo>
                <a:lnTo>
                  <a:pt x="998" y="2618"/>
                </a:lnTo>
                <a:lnTo>
                  <a:pt x="992" y="2624"/>
                </a:lnTo>
                <a:lnTo>
                  <a:pt x="986" y="2630"/>
                </a:lnTo>
                <a:lnTo>
                  <a:pt x="986" y="2636"/>
                </a:lnTo>
                <a:lnTo>
                  <a:pt x="980" y="2636"/>
                </a:lnTo>
                <a:lnTo>
                  <a:pt x="974" y="2642"/>
                </a:lnTo>
                <a:lnTo>
                  <a:pt x="968" y="2642"/>
                </a:lnTo>
                <a:lnTo>
                  <a:pt x="962" y="2642"/>
                </a:lnTo>
                <a:lnTo>
                  <a:pt x="962" y="2648"/>
                </a:lnTo>
                <a:lnTo>
                  <a:pt x="998" y="2648"/>
                </a:lnTo>
                <a:lnTo>
                  <a:pt x="1036" y="2648"/>
                </a:lnTo>
                <a:lnTo>
                  <a:pt x="1074" y="2648"/>
                </a:lnTo>
                <a:lnTo>
                  <a:pt x="1098" y="2648"/>
                </a:lnTo>
                <a:lnTo>
                  <a:pt x="1110" y="2648"/>
                </a:lnTo>
                <a:lnTo>
                  <a:pt x="1116" y="2648"/>
                </a:lnTo>
                <a:lnTo>
                  <a:pt x="1122" y="2648"/>
                </a:lnTo>
                <a:lnTo>
                  <a:pt x="1128" y="2648"/>
                </a:lnTo>
                <a:lnTo>
                  <a:pt x="1136" y="2648"/>
                </a:lnTo>
                <a:lnTo>
                  <a:pt x="1136" y="2642"/>
                </a:lnTo>
                <a:lnTo>
                  <a:pt x="1142" y="2636"/>
                </a:lnTo>
                <a:lnTo>
                  <a:pt x="1148" y="2636"/>
                </a:lnTo>
                <a:lnTo>
                  <a:pt x="1154" y="2636"/>
                </a:lnTo>
                <a:lnTo>
                  <a:pt x="1172" y="2636"/>
                </a:lnTo>
                <a:lnTo>
                  <a:pt x="1178" y="2636"/>
                </a:lnTo>
                <a:lnTo>
                  <a:pt x="1178" y="2630"/>
                </a:lnTo>
                <a:lnTo>
                  <a:pt x="1178" y="2624"/>
                </a:lnTo>
                <a:lnTo>
                  <a:pt x="1178" y="2618"/>
                </a:lnTo>
                <a:lnTo>
                  <a:pt x="1184" y="2618"/>
                </a:lnTo>
                <a:lnTo>
                  <a:pt x="1190" y="2618"/>
                </a:lnTo>
                <a:lnTo>
                  <a:pt x="1198" y="2618"/>
                </a:lnTo>
                <a:lnTo>
                  <a:pt x="1204" y="2618"/>
                </a:lnTo>
                <a:lnTo>
                  <a:pt x="1210" y="2618"/>
                </a:lnTo>
                <a:lnTo>
                  <a:pt x="1216" y="2618"/>
                </a:lnTo>
                <a:lnTo>
                  <a:pt x="1222" y="2618"/>
                </a:lnTo>
                <a:lnTo>
                  <a:pt x="1228" y="2618"/>
                </a:lnTo>
                <a:lnTo>
                  <a:pt x="1216" y="2636"/>
                </a:lnTo>
                <a:lnTo>
                  <a:pt x="1216" y="2642"/>
                </a:lnTo>
                <a:lnTo>
                  <a:pt x="1222" y="2642"/>
                </a:lnTo>
                <a:lnTo>
                  <a:pt x="1228" y="2642"/>
                </a:lnTo>
                <a:lnTo>
                  <a:pt x="1234" y="2642"/>
                </a:lnTo>
                <a:lnTo>
                  <a:pt x="1234" y="2636"/>
                </a:lnTo>
                <a:lnTo>
                  <a:pt x="1240" y="2636"/>
                </a:lnTo>
                <a:lnTo>
                  <a:pt x="1240" y="2630"/>
                </a:lnTo>
                <a:lnTo>
                  <a:pt x="1246" y="2630"/>
                </a:lnTo>
                <a:lnTo>
                  <a:pt x="1252" y="2630"/>
                </a:lnTo>
                <a:lnTo>
                  <a:pt x="1266" y="2630"/>
                </a:lnTo>
                <a:lnTo>
                  <a:pt x="1272" y="2630"/>
                </a:lnTo>
                <a:lnTo>
                  <a:pt x="1284" y="2630"/>
                </a:lnTo>
                <a:lnTo>
                  <a:pt x="1290" y="2630"/>
                </a:lnTo>
                <a:lnTo>
                  <a:pt x="1290" y="2636"/>
                </a:lnTo>
                <a:lnTo>
                  <a:pt x="1290" y="2642"/>
                </a:lnTo>
                <a:lnTo>
                  <a:pt x="1290" y="2648"/>
                </a:lnTo>
                <a:lnTo>
                  <a:pt x="1376" y="2648"/>
                </a:lnTo>
                <a:lnTo>
                  <a:pt x="1384" y="2642"/>
                </a:lnTo>
                <a:lnTo>
                  <a:pt x="1384" y="2630"/>
                </a:lnTo>
                <a:lnTo>
                  <a:pt x="1390" y="2612"/>
                </a:lnTo>
                <a:lnTo>
                  <a:pt x="1408" y="2612"/>
                </a:lnTo>
                <a:lnTo>
                  <a:pt x="1408" y="2618"/>
                </a:lnTo>
                <a:lnTo>
                  <a:pt x="1408" y="2624"/>
                </a:lnTo>
                <a:lnTo>
                  <a:pt x="1408" y="2630"/>
                </a:lnTo>
                <a:lnTo>
                  <a:pt x="1414" y="2630"/>
                </a:lnTo>
                <a:lnTo>
                  <a:pt x="1414" y="2624"/>
                </a:lnTo>
                <a:lnTo>
                  <a:pt x="1420" y="2618"/>
                </a:lnTo>
                <a:lnTo>
                  <a:pt x="1414" y="2612"/>
                </a:lnTo>
                <a:lnTo>
                  <a:pt x="1426" y="2612"/>
                </a:lnTo>
                <a:lnTo>
                  <a:pt x="1426" y="2618"/>
                </a:lnTo>
                <a:lnTo>
                  <a:pt x="1438" y="2618"/>
                </a:lnTo>
                <a:lnTo>
                  <a:pt x="1438" y="2612"/>
                </a:lnTo>
                <a:lnTo>
                  <a:pt x="1446" y="2648"/>
                </a:lnTo>
                <a:lnTo>
                  <a:pt x="1686" y="2648"/>
                </a:lnTo>
                <a:lnTo>
                  <a:pt x="1694" y="2648"/>
                </a:lnTo>
                <a:lnTo>
                  <a:pt x="1694" y="2642"/>
                </a:lnTo>
                <a:lnTo>
                  <a:pt x="1706" y="2642"/>
                </a:lnTo>
                <a:lnTo>
                  <a:pt x="1712" y="2642"/>
                </a:lnTo>
                <a:lnTo>
                  <a:pt x="1718" y="2636"/>
                </a:lnTo>
                <a:lnTo>
                  <a:pt x="1718" y="2648"/>
                </a:lnTo>
                <a:lnTo>
                  <a:pt x="1748" y="2648"/>
                </a:lnTo>
                <a:lnTo>
                  <a:pt x="1748" y="2642"/>
                </a:lnTo>
                <a:lnTo>
                  <a:pt x="1756" y="2636"/>
                </a:lnTo>
                <a:lnTo>
                  <a:pt x="1756" y="2630"/>
                </a:lnTo>
                <a:lnTo>
                  <a:pt x="1762" y="2630"/>
                </a:lnTo>
                <a:lnTo>
                  <a:pt x="1774" y="2630"/>
                </a:lnTo>
                <a:lnTo>
                  <a:pt x="1780" y="2630"/>
                </a:lnTo>
                <a:lnTo>
                  <a:pt x="1786" y="2630"/>
                </a:lnTo>
                <a:lnTo>
                  <a:pt x="1786" y="2636"/>
                </a:lnTo>
                <a:lnTo>
                  <a:pt x="1786" y="2648"/>
                </a:lnTo>
                <a:lnTo>
                  <a:pt x="1934" y="2648"/>
                </a:lnTo>
                <a:lnTo>
                  <a:pt x="1928" y="2642"/>
                </a:lnTo>
                <a:lnTo>
                  <a:pt x="1922" y="2636"/>
                </a:lnTo>
                <a:lnTo>
                  <a:pt x="1922" y="2630"/>
                </a:lnTo>
                <a:lnTo>
                  <a:pt x="1928" y="2630"/>
                </a:lnTo>
                <a:lnTo>
                  <a:pt x="1934" y="2630"/>
                </a:lnTo>
                <a:lnTo>
                  <a:pt x="1942" y="2630"/>
                </a:lnTo>
                <a:lnTo>
                  <a:pt x="1948" y="2636"/>
                </a:lnTo>
                <a:lnTo>
                  <a:pt x="1948" y="2642"/>
                </a:lnTo>
                <a:lnTo>
                  <a:pt x="1948" y="2648"/>
                </a:lnTo>
                <a:lnTo>
                  <a:pt x="1954" y="2648"/>
                </a:lnTo>
                <a:lnTo>
                  <a:pt x="1966" y="2648"/>
                </a:lnTo>
                <a:lnTo>
                  <a:pt x="1972" y="2648"/>
                </a:lnTo>
                <a:lnTo>
                  <a:pt x="1978" y="2642"/>
                </a:lnTo>
                <a:lnTo>
                  <a:pt x="1978" y="2636"/>
                </a:lnTo>
                <a:lnTo>
                  <a:pt x="1984" y="2630"/>
                </a:lnTo>
                <a:lnTo>
                  <a:pt x="1996" y="2630"/>
                </a:lnTo>
                <a:lnTo>
                  <a:pt x="2004" y="2630"/>
                </a:lnTo>
                <a:lnTo>
                  <a:pt x="2004" y="2636"/>
                </a:lnTo>
                <a:lnTo>
                  <a:pt x="2004" y="2642"/>
                </a:lnTo>
                <a:lnTo>
                  <a:pt x="1996" y="2648"/>
                </a:lnTo>
                <a:lnTo>
                  <a:pt x="2170" y="2648"/>
                </a:lnTo>
                <a:lnTo>
                  <a:pt x="2170" y="2642"/>
                </a:lnTo>
                <a:lnTo>
                  <a:pt x="2170" y="2636"/>
                </a:lnTo>
                <a:lnTo>
                  <a:pt x="2170" y="2630"/>
                </a:lnTo>
                <a:lnTo>
                  <a:pt x="2176" y="2624"/>
                </a:lnTo>
                <a:lnTo>
                  <a:pt x="2182" y="2612"/>
                </a:lnTo>
                <a:lnTo>
                  <a:pt x="2182" y="2606"/>
                </a:lnTo>
                <a:lnTo>
                  <a:pt x="2182" y="2598"/>
                </a:lnTo>
                <a:lnTo>
                  <a:pt x="2188" y="2592"/>
                </a:lnTo>
                <a:lnTo>
                  <a:pt x="2196" y="2592"/>
                </a:lnTo>
                <a:lnTo>
                  <a:pt x="2196" y="2598"/>
                </a:lnTo>
                <a:lnTo>
                  <a:pt x="2196" y="2606"/>
                </a:lnTo>
                <a:lnTo>
                  <a:pt x="2196" y="2618"/>
                </a:lnTo>
                <a:lnTo>
                  <a:pt x="2196" y="2624"/>
                </a:lnTo>
                <a:lnTo>
                  <a:pt x="2196" y="2630"/>
                </a:lnTo>
                <a:lnTo>
                  <a:pt x="2202" y="2636"/>
                </a:lnTo>
                <a:lnTo>
                  <a:pt x="2202" y="2630"/>
                </a:lnTo>
                <a:lnTo>
                  <a:pt x="2208" y="2630"/>
                </a:lnTo>
                <a:lnTo>
                  <a:pt x="2208" y="2618"/>
                </a:lnTo>
                <a:lnTo>
                  <a:pt x="2214" y="2618"/>
                </a:lnTo>
                <a:lnTo>
                  <a:pt x="2220" y="2624"/>
                </a:lnTo>
                <a:lnTo>
                  <a:pt x="2220" y="2630"/>
                </a:lnTo>
                <a:lnTo>
                  <a:pt x="2226" y="2630"/>
                </a:lnTo>
                <a:lnTo>
                  <a:pt x="2232" y="2630"/>
                </a:lnTo>
                <a:lnTo>
                  <a:pt x="2238" y="2630"/>
                </a:lnTo>
                <a:lnTo>
                  <a:pt x="2238" y="2624"/>
                </a:lnTo>
                <a:lnTo>
                  <a:pt x="2232" y="2618"/>
                </a:lnTo>
                <a:lnTo>
                  <a:pt x="2232" y="2612"/>
                </a:lnTo>
                <a:lnTo>
                  <a:pt x="2232" y="2606"/>
                </a:lnTo>
                <a:lnTo>
                  <a:pt x="2238" y="2606"/>
                </a:lnTo>
                <a:lnTo>
                  <a:pt x="2244" y="2606"/>
                </a:lnTo>
                <a:lnTo>
                  <a:pt x="2244" y="2612"/>
                </a:lnTo>
                <a:lnTo>
                  <a:pt x="2244" y="2618"/>
                </a:lnTo>
                <a:lnTo>
                  <a:pt x="2250" y="2624"/>
                </a:lnTo>
                <a:lnTo>
                  <a:pt x="2250" y="2630"/>
                </a:lnTo>
                <a:lnTo>
                  <a:pt x="2258" y="2630"/>
                </a:lnTo>
                <a:lnTo>
                  <a:pt x="2264" y="2630"/>
                </a:lnTo>
                <a:lnTo>
                  <a:pt x="2270" y="2630"/>
                </a:lnTo>
                <a:lnTo>
                  <a:pt x="2276" y="2624"/>
                </a:lnTo>
                <a:lnTo>
                  <a:pt x="2276" y="2618"/>
                </a:lnTo>
                <a:lnTo>
                  <a:pt x="2276" y="2612"/>
                </a:lnTo>
                <a:lnTo>
                  <a:pt x="2282" y="2612"/>
                </a:lnTo>
                <a:lnTo>
                  <a:pt x="2288" y="2618"/>
                </a:lnTo>
                <a:lnTo>
                  <a:pt x="2288" y="2624"/>
                </a:lnTo>
                <a:lnTo>
                  <a:pt x="2294" y="2624"/>
                </a:lnTo>
                <a:lnTo>
                  <a:pt x="2300" y="2624"/>
                </a:lnTo>
                <a:lnTo>
                  <a:pt x="2300" y="2630"/>
                </a:lnTo>
                <a:lnTo>
                  <a:pt x="2300" y="2636"/>
                </a:lnTo>
                <a:lnTo>
                  <a:pt x="2300" y="2642"/>
                </a:lnTo>
                <a:lnTo>
                  <a:pt x="2306" y="2636"/>
                </a:lnTo>
                <a:lnTo>
                  <a:pt x="2312" y="2636"/>
                </a:lnTo>
                <a:lnTo>
                  <a:pt x="2320" y="2636"/>
                </a:lnTo>
                <a:lnTo>
                  <a:pt x="2326" y="2636"/>
                </a:lnTo>
                <a:lnTo>
                  <a:pt x="2332" y="2636"/>
                </a:lnTo>
                <a:lnTo>
                  <a:pt x="2338" y="2636"/>
                </a:lnTo>
                <a:lnTo>
                  <a:pt x="2338" y="2630"/>
                </a:lnTo>
                <a:lnTo>
                  <a:pt x="2344" y="2630"/>
                </a:lnTo>
                <a:lnTo>
                  <a:pt x="2350" y="2636"/>
                </a:lnTo>
                <a:lnTo>
                  <a:pt x="2356" y="2636"/>
                </a:lnTo>
                <a:lnTo>
                  <a:pt x="2362" y="2636"/>
                </a:lnTo>
                <a:lnTo>
                  <a:pt x="2362" y="2630"/>
                </a:lnTo>
                <a:lnTo>
                  <a:pt x="2362" y="2624"/>
                </a:lnTo>
                <a:lnTo>
                  <a:pt x="2368" y="2624"/>
                </a:lnTo>
                <a:lnTo>
                  <a:pt x="2368" y="2618"/>
                </a:lnTo>
                <a:lnTo>
                  <a:pt x="2374" y="2624"/>
                </a:lnTo>
                <a:lnTo>
                  <a:pt x="2388" y="2624"/>
                </a:lnTo>
                <a:lnTo>
                  <a:pt x="2400" y="2630"/>
                </a:lnTo>
                <a:lnTo>
                  <a:pt x="2418" y="2630"/>
                </a:lnTo>
                <a:lnTo>
                  <a:pt x="2436" y="2630"/>
                </a:lnTo>
                <a:lnTo>
                  <a:pt x="2450" y="2636"/>
                </a:lnTo>
                <a:lnTo>
                  <a:pt x="2462" y="2636"/>
                </a:lnTo>
                <a:lnTo>
                  <a:pt x="2480" y="2636"/>
                </a:lnTo>
                <a:lnTo>
                  <a:pt x="2492" y="2642"/>
                </a:lnTo>
                <a:lnTo>
                  <a:pt x="2498" y="2648"/>
                </a:lnTo>
                <a:lnTo>
                  <a:pt x="2678" y="2648"/>
                </a:lnTo>
                <a:lnTo>
                  <a:pt x="2684" y="2642"/>
                </a:lnTo>
                <a:lnTo>
                  <a:pt x="2846" y="2636"/>
                </a:lnTo>
                <a:lnTo>
                  <a:pt x="2926" y="2630"/>
                </a:lnTo>
                <a:lnTo>
                  <a:pt x="3002" y="2624"/>
                </a:lnTo>
                <a:lnTo>
                  <a:pt x="3008" y="2624"/>
                </a:lnTo>
                <a:lnTo>
                  <a:pt x="3014" y="2630"/>
                </a:lnTo>
                <a:lnTo>
                  <a:pt x="3014" y="2636"/>
                </a:lnTo>
                <a:lnTo>
                  <a:pt x="3014" y="2648"/>
                </a:lnTo>
                <a:lnTo>
                  <a:pt x="3118" y="2648"/>
                </a:lnTo>
                <a:lnTo>
                  <a:pt x="3118" y="2642"/>
                </a:lnTo>
                <a:lnTo>
                  <a:pt x="3118" y="2636"/>
                </a:lnTo>
                <a:lnTo>
                  <a:pt x="3126" y="2636"/>
                </a:lnTo>
                <a:lnTo>
                  <a:pt x="3132" y="2636"/>
                </a:lnTo>
                <a:lnTo>
                  <a:pt x="3138" y="2636"/>
                </a:lnTo>
                <a:lnTo>
                  <a:pt x="3144" y="2630"/>
                </a:lnTo>
                <a:lnTo>
                  <a:pt x="3144" y="2636"/>
                </a:lnTo>
                <a:lnTo>
                  <a:pt x="3150" y="2636"/>
                </a:lnTo>
                <a:lnTo>
                  <a:pt x="3156" y="2648"/>
                </a:lnTo>
                <a:lnTo>
                  <a:pt x="3156" y="2636"/>
                </a:lnTo>
                <a:lnTo>
                  <a:pt x="3156" y="2630"/>
                </a:lnTo>
                <a:lnTo>
                  <a:pt x="3162" y="2624"/>
                </a:lnTo>
                <a:lnTo>
                  <a:pt x="3162" y="2618"/>
                </a:lnTo>
                <a:lnTo>
                  <a:pt x="3168" y="2612"/>
                </a:lnTo>
                <a:lnTo>
                  <a:pt x="3330" y="2598"/>
                </a:lnTo>
                <a:lnTo>
                  <a:pt x="3336" y="2606"/>
                </a:lnTo>
                <a:lnTo>
                  <a:pt x="3336" y="2612"/>
                </a:lnTo>
                <a:lnTo>
                  <a:pt x="3342" y="2618"/>
                </a:lnTo>
                <a:lnTo>
                  <a:pt x="3342" y="2624"/>
                </a:lnTo>
                <a:lnTo>
                  <a:pt x="3342" y="2636"/>
                </a:lnTo>
                <a:lnTo>
                  <a:pt x="3342" y="2648"/>
                </a:lnTo>
                <a:lnTo>
                  <a:pt x="3460" y="2648"/>
                </a:lnTo>
                <a:lnTo>
                  <a:pt x="3442" y="2308"/>
                </a:lnTo>
                <a:lnTo>
                  <a:pt x="3436" y="2134"/>
                </a:lnTo>
                <a:lnTo>
                  <a:pt x="3422" y="1962"/>
                </a:lnTo>
                <a:lnTo>
                  <a:pt x="3428" y="1956"/>
                </a:lnTo>
                <a:lnTo>
                  <a:pt x="3428" y="1950"/>
                </a:lnTo>
                <a:lnTo>
                  <a:pt x="3436" y="1950"/>
                </a:lnTo>
                <a:lnTo>
                  <a:pt x="3442" y="1956"/>
                </a:lnTo>
                <a:lnTo>
                  <a:pt x="3442" y="1968"/>
                </a:lnTo>
                <a:lnTo>
                  <a:pt x="3448" y="1974"/>
                </a:lnTo>
                <a:lnTo>
                  <a:pt x="3448" y="1986"/>
                </a:lnTo>
                <a:lnTo>
                  <a:pt x="3454" y="1992"/>
                </a:lnTo>
                <a:lnTo>
                  <a:pt x="3454" y="1998"/>
                </a:lnTo>
                <a:lnTo>
                  <a:pt x="3460" y="2004"/>
                </a:lnTo>
                <a:lnTo>
                  <a:pt x="3466" y="2010"/>
                </a:lnTo>
                <a:lnTo>
                  <a:pt x="3472" y="2010"/>
                </a:lnTo>
                <a:lnTo>
                  <a:pt x="3484" y="2010"/>
                </a:lnTo>
                <a:lnTo>
                  <a:pt x="3490" y="2010"/>
                </a:lnTo>
                <a:lnTo>
                  <a:pt x="3490" y="2018"/>
                </a:lnTo>
                <a:lnTo>
                  <a:pt x="3490" y="2024"/>
                </a:lnTo>
                <a:lnTo>
                  <a:pt x="3498" y="2030"/>
                </a:lnTo>
                <a:lnTo>
                  <a:pt x="3504" y="2030"/>
                </a:lnTo>
                <a:lnTo>
                  <a:pt x="3504" y="2036"/>
                </a:lnTo>
                <a:lnTo>
                  <a:pt x="3510" y="2036"/>
                </a:lnTo>
                <a:lnTo>
                  <a:pt x="3522" y="2036"/>
                </a:lnTo>
                <a:lnTo>
                  <a:pt x="3528" y="2036"/>
                </a:lnTo>
                <a:lnTo>
                  <a:pt x="3534" y="2042"/>
                </a:lnTo>
                <a:lnTo>
                  <a:pt x="3546" y="2048"/>
                </a:lnTo>
                <a:lnTo>
                  <a:pt x="3560" y="2048"/>
                </a:lnTo>
                <a:lnTo>
                  <a:pt x="3584" y="2060"/>
                </a:lnTo>
                <a:lnTo>
                  <a:pt x="3602" y="2066"/>
                </a:lnTo>
                <a:lnTo>
                  <a:pt x="3614" y="2072"/>
                </a:lnTo>
                <a:lnTo>
                  <a:pt x="3628" y="2080"/>
                </a:lnTo>
                <a:lnTo>
                  <a:pt x="3634" y="2086"/>
                </a:lnTo>
                <a:lnTo>
                  <a:pt x="3664" y="2098"/>
                </a:lnTo>
                <a:lnTo>
                  <a:pt x="3670" y="2104"/>
                </a:lnTo>
                <a:lnTo>
                  <a:pt x="3676" y="2104"/>
                </a:lnTo>
                <a:lnTo>
                  <a:pt x="3684" y="2110"/>
                </a:lnTo>
                <a:lnTo>
                  <a:pt x="3690" y="2110"/>
                </a:lnTo>
                <a:lnTo>
                  <a:pt x="3696" y="2110"/>
                </a:lnTo>
                <a:lnTo>
                  <a:pt x="3702" y="2116"/>
                </a:lnTo>
                <a:lnTo>
                  <a:pt x="3708" y="2116"/>
                </a:lnTo>
                <a:lnTo>
                  <a:pt x="3714" y="2116"/>
                </a:lnTo>
                <a:lnTo>
                  <a:pt x="3720" y="2116"/>
                </a:lnTo>
                <a:lnTo>
                  <a:pt x="3720" y="2122"/>
                </a:lnTo>
                <a:lnTo>
                  <a:pt x="3732" y="2128"/>
                </a:lnTo>
                <a:lnTo>
                  <a:pt x="3746" y="2134"/>
                </a:lnTo>
                <a:lnTo>
                  <a:pt x="3758" y="2140"/>
                </a:lnTo>
                <a:lnTo>
                  <a:pt x="3758" y="2148"/>
                </a:lnTo>
                <a:lnTo>
                  <a:pt x="3764" y="2154"/>
                </a:lnTo>
                <a:lnTo>
                  <a:pt x="3758" y="2154"/>
                </a:lnTo>
                <a:lnTo>
                  <a:pt x="3752" y="2154"/>
                </a:lnTo>
                <a:lnTo>
                  <a:pt x="3746" y="2154"/>
                </a:lnTo>
                <a:lnTo>
                  <a:pt x="3732" y="2154"/>
                </a:lnTo>
                <a:lnTo>
                  <a:pt x="3720" y="2140"/>
                </a:lnTo>
                <a:lnTo>
                  <a:pt x="3708" y="2140"/>
                </a:lnTo>
                <a:lnTo>
                  <a:pt x="3684" y="2128"/>
                </a:lnTo>
                <a:lnTo>
                  <a:pt x="3658" y="2116"/>
                </a:lnTo>
                <a:lnTo>
                  <a:pt x="3634" y="2104"/>
                </a:lnTo>
                <a:lnTo>
                  <a:pt x="3608" y="2098"/>
                </a:lnTo>
                <a:lnTo>
                  <a:pt x="3560" y="2072"/>
                </a:lnTo>
                <a:lnTo>
                  <a:pt x="3534" y="2066"/>
                </a:lnTo>
                <a:lnTo>
                  <a:pt x="3510" y="2054"/>
                </a:lnTo>
                <a:lnTo>
                  <a:pt x="3504" y="2054"/>
                </a:lnTo>
                <a:lnTo>
                  <a:pt x="3504" y="2060"/>
                </a:lnTo>
                <a:lnTo>
                  <a:pt x="3504" y="2066"/>
                </a:lnTo>
                <a:lnTo>
                  <a:pt x="3504" y="2072"/>
                </a:lnTo>
                <a:lnTo>
                  <a:pt x="3504" y="2086"/>
                </a:lnTo>
                <a:lnTo>
                  <a:pt x="3510" y="2086"/>
                </a:lnTo>
                <a:lnTo>
                  <a:pt x="3510" y="2092"/>
                </a:lnTo>
                <a:lnTo>
                  <a:pt x="3504" y="2092"/>
                </a:lnTo>
                <a:lnTo>
                  <a:pt x="3516" y="2190"/>
                </a:lnTo>
                <a:lnTo>
                  <a:pt x="3522" y="2296"/>
                </a:lnTo>
                <a:lnTo>
                  <a:pt x="3528" y="2394"/>
                </a:lnTo>
                <a:lnTo>
                  <a:pt x="3534" y="2500"/>
                </a:lnTo>
                <a:lnTo>
                  <a:pt x="3540" y="2580"/>
                </a:lnTo>
                <a:lnTo>
                  <a:pt x="3546" y="2580"/>
                </a:lnTo>
                <a:lnTo>
                  <a:pt x="3664" y="2574"/>
                </a:lnTo>
                <a:lnTo>
                  <a:pt x="3670" y="2574"/>
                </a:lnTo>
                <a:lnTo>
                  <a:pt x="3676" y="2580"/>
                </a:lnTo>
                <a:lnTo>
                  <a:pt x="3676" y="2586"/>
                </a:lnTo>
                <a:lnTo>
                  <a:pt x="3676" y="2598"/>
                </a:lnTo>
                <a:lnTo>
                  <a:pt x="3684" y="2612"/>
                </a:lnTo>
                <a:lnTo>
                  <a:pt x="3684" y="2630"/>
                </a:lnTo>
                <a:lnTo>
                  <a:pt x="3684" y="2636"/>
                </a:lnTo>
                <a:lnTo>
                  <a:pt x="3684" y="2648"/>
                </a:lnTo>
                <a:lnTo>
                  <a:pt x="3808" y="2648"/>
                </a:lnTo>
                <a:lnTo>
                  <a:pt x="3808" y="2630"/>
                </a:lnTo>
                <a:lnTo>
                  <a:pt x="3820" y="2630"/>
                </a:lnTo>
                <a:lnTo>
                  <a:pt x="3820" y="2624"/>
                </a:lnTo>
                <a:lnTo>
                  <a:pt x="3814" y="2612"/>
                </a:lnTo>
                <a:lnTo>
                  <a:pt x="3814" y="2592"/>
                </a:lnTo>
                <a:lnTo>
                  <a:pt x="3814" y="2586"/>
                </a:lnTo>
                <a:lnTo>
                  <a:pt x="3814" y="2574"/>
                </a:lnTo>
                <a:lnTo>
                  <a:pt x="3820" y="2574"/>
                </a:lnTo>
                <a:lnTo>
                  <a:pt x="3820" y="2568"/>
                </a:lnTo>
                <a:lnTo>
                  <a:pt x="3826" y="2568"/>
                </a:lnTo>
                <a:lnTo>
                  <a:pt x="3826" y="2562"/>
                </a:lnTo>
                <a:lnTo>
                  <a:pt x="3844" y="2562"/>
                </a:lnTo>
                <a:lnTo>
                  <a:pt x="3862" y="2556"/>
                </a:lnTo>
                <a:lnTo>
                  <a:pt x="3876" y="2556"/>
                </a:lnTo>
                <a:lnTo>
                  <a:pt x="3882" y="2556"/>
                </a:lnTo>
                <a:lnTo>
                  <a:pt x="3894" y="2562"/>
                </a:lnTo>
                <a:lnTo>
                  <a:pt x="3900" y="2562"/>
                </a:lnTo>
                <a:lnTo>
                  <a:pt x="3906" y="2580"/>
                </a:lnTo>
                <a:lnTo>
                  <a:pt x="3906" y="2606"/>
                </a:lnTo>
                <a:lnTo>
                  <a:pt x="3912" y="2618"/>
                </a:lnTo>
                <a:lnTo>
                  <a:pt x="3912" y="2624"/>
                </a:lnTo>
                <a:lnTo>
                  <a:pt x="3912" y="2636"/>
                </a:lnTo>
                <a:lnTo>
                  <a:pt x="3912" y="2648"/>
                </a:lnTo>
                <a:lnTo>
                  <a:pt x="4018" y="2648"/>
                </a:lnTo>
                <a:lnTo>
                  <a:pt x="4012" y="2606"/>
                </a:lnTo>
                <a:lnTo>
                  <a:pt x="4006" y="2556"/>
                </a:lnTo>
                <a:lnTo>
                  <a:pt x="3994" y="2462"/>
                </a:lnTo>
                <a:lnTo>
                  <a:pt x="3980" y="2370"/>
                </a:lnTo>
                <a:lnTo>
                  <a:pt x="3974" y="2326"/>
                </a:lnTo>
                <a:lnTo>
                  <a:pt x="3968" y="2278"/>
                </a:lnTo>
                <a:lnTo>
                  <a:pt x="3974" y="2270"/>
                </a:lnTo>
                <a:lnTo>
                  <a:pt x="3974" y="2264"/>
                </a:lnTo>
                <a:lnTo>
                  <a:pt x="3974" y="2252"/>
                </a:lnTo>
                <a:lnTo>
                  <a:pt x="3974" y="2246"/>
                </a:lnTo>
                <a:lnTo>
                  <a:pt x="3968" y="2234"/>
                </a:lnTo>
                <a:lnTo>
                  <a:pt x="3974" y="2228"/>
                </a:lnTo>
                <a:lnTo>
                  <a:pt x="3974" y="2222"/>
                </a:lnTo>
                <a:lnTo>
                  <a:pt x="3980" y="2234"/>
                </a:lnTo>
                <a:lnTo>
                  <a:pt x="3986" y="2234"/>
                </a:lnTo>
                <a:lnTo>
                  <a:pt x="3986" y="2240"/>
                </a:lnTo>
                <a:lnTo>
                  <a:pt x="4012" y="2234"/>
                </a:lnTo>
                <a:lnTo>
                  <a:pt x="4018" y="2228"/>
                </a:lnTo>
                <a:lnTo>
                  <a:pt x="4024" y="2228"/>
                </a:lnTo>
                <a:lnTo>
                  <a:pt x="4024" y="2222"/>
                </a:lnTo>
                <a:lnTo>
                  <a:pt x="4036" y="2228"/>
                </a:lnTo>
                <a:lnTo>
                  <a:pt x="4036" y="2222"/>
                </a:lnTo>
                <a:lnTo>
                  <a:pt x="4030" y="2216"/>
                </a:lnTo>
                <a:lnTo>
                  <a:pt x="4024" y="2216"/>
                </a:lnTo>
                <a:lnTo>
                  <a:pt x="4018" y="2210"/>
                </a:lnTo>
                <a:lnTo>
                  <a:pt x="4018" y="2202"/>
                </a:lnTo>
                <a:lnTo>
                  <a:pt x="4012" y="2202"/>
                </a:lnTo>
                <a:lnTo>
                  <a:pt x="4018" y="2196"/>
                </a:lnTo>
                <a:lnTo>
                  <a:pt x="4024" y="2196"/>
                </a:lnTo>
                <a:lnTo>
                  <a:pt x="4030" y="2190"/>
                </a:lnTo>
                <a:lnTo>
                  <a:pt x="4036" y="2190"/>
                </a:lnTo>
                <a:lnTo>
                  <a:pt x="4042" y="2178"/>
                </a:lnTo>
                <a:lnTo>
                  <a:pt x="4048" y="2172"/>
                </a:lnTo>
                <a:lnTo>
                  <a:pt x="4068" y="2154"/>
                </a:lnTo>
                <a:lnTo>
                  <a:pt x="4074" y="2148"/>
                </a:lnTo>
                <a:lnTo>
                  <a:pt x="4080" y="2140"/>
                </a:lnTo>
                <a:lnTo>
                  <a:pt x="4080" y="2148"/>
                </a:lnTo>
                <a:lnTo>
                  <a:pt x="4086" y="2148"/>
                </a:lnTo>
                <a:lnTo>
                  <a:pt x="4080" y="2154"/>
                </a:lnTo>
                <a:lnTo>
                  <a:pt x="4080" y="2160"/>
                </a:lnTo>
                <a:lnTo>
                  <a:pt x="4080" y="2166"/>
                </a:lnTo>
                <a:lnTo>
                  <a:pt x="4074" y="2172"/>
                </a:lnTo>
                <a:lnTo>
                  <a:pt x="4074" y="2178"/>
                </a:lnTo>
                <a:lnTo>
                  <a:pt x="4074" y="2184"/>
                </a:lnTo>
                <a:lnTo>
                  <a:pt x="4080" y="2184"/>
                </a:lnTo>
                <a:lnTo>
                  <a:pt x="4086" y="2184"/>
                </a:lnTo>
                <a:lnTo>
                  <a:pt x="4098" y="2190"/>
                </a:lnTo>
                <a:lnTo>
                  <a:pt x="4110" y="2196"/>
                </a:lnTo>
                <a:lnTo>
                  <a:pt x="4124" y="2202"/>
                </a:lnTo>
                <a:lnTo>
                  <a:pt x="4130" y="2202"/>
                </a:lnTo>
                <a:lnTo>
                  <a:pt x="4136" y="2210"/>
                </a:lnTo>
                <a:lnTo>
                  <a:pt x="4142" y="2216"/>
                </a:lnTo>
                <a:lnTo>
                  <a:pt x="4148" y="2216"/>
                </a:lnTo>
                <a:lnTo>
                  <a:pt x="4154" y="2216"/>
                </a:lnTo>
                <a:lnTo>
                  <a:pt x="4222" y="2246"/>
                </a:lnTo>
                <a:lnTo>
                  <a:pt x="4234" y="2258"/>
                </a:lnTo>
                <a:lnTo>
                  <a:pt x="4254" y="2264"/>
                </a:lnTo>
                <a:lnTo>
                  <a:pt x="4266" y="2270"/>
                </a:lnTo>
                <a:lnTo>
                  <a:pt x="4284" y="2284"/>
                </a:lnTo>
                <a:lnTo>
                  <a:pt x="4278" y="2284"/>
                </a:lnTo>
                <a:lnTo>
                  <a:pt x="4272" y="2284"/>
                </a:lnTo>
                <a:lnTo>
                  <a:pt x="4272" y="2290"/>
                </a:lnTo>
                <a:lnTo>
                  <a:pt x="4266" y="2290"/>
                </a:lnTo>
                <a:lnTo>
                  <a:pt x="4266" y="2296"/>
                </a:lnTo>
                <a:lnTo>
                  <a:pt x="4272" y="2302"/>
                </a:lnTo>
                <a:lnTo>
                  <a:pt x="4272" y="2308"/>
                </a:lnTo>
                <a:lnTo>
                  <a:pt x="4278" y="2308"/>
                </a:lnTo>
                <a:lnTo>
                  <a:pt x="4284" y="2314"/>
                </a:lnTo>
                <a:lnTo>
                  <a:pt x="4290" y="2320"/>
                </a:lnTo>
                <a:lnTo>
                  <a:pt x="4304" y="2326"/>
                </a:lnTo>
                <a:lnTo>
                  <a:pt x="4310" y="2332"/>
                </a:lnTo>
                <a:lnTo>
                  <a:pt x="4316" y="2340"/>
                </a:lnTo>
                <a:lnTo>
                  <a:pt x="4322" y="2346"/>
                </a:lnTo>
                <a:lnTo>
                  <a:pt x="4316" y="2352"/>
                </a:lnTo>
                <a:lnTo>
                  <a:pt x="4310" y="2352"/>
                </a:lnTo>
                <a:lnTo>
                  <a:pt x="4322" y="2358"/>
                </a:lnTo>
                <a:lnTo>
                  <a:pt x="4316" y="2364"/>
                </a:lnTo>
                <a:lnTo>
                  <a:pt x="4310" y="2364"/>
                </a:lnTo>
                <a:lnTo>
                  <a:pt x="4304" y="2364"/>
                </a:lnTo>
                <a:lnTo>
                  <a:pt x="4296" y="2364"/>
                </a:lnTo>
                <a:lnTo>
                  <a:pt x="4290" y="2358"/>
                </a:lnTo>
                <a:lnTo>
                  <a:pt x="4284" y="2358"/>
                </a:lnTo>
                <a:lnTo>
                  <a:pt x="4278" y="2352"/>
                </a:lnTo>
                <a:lnTo>
                  <a:pt x="4272" y="2352"/>
                </a:lnTo>
                <a:lnTo>
                  <a:pt x="4272" y="2346"/>
                </a:lnTo>
                <a:lnTo>
                  <a:pt x="4266" y="2346"/>
                </a:lnTo>
                <a:lnTo>
                  <a:pt x="4254" y="2346"/>
                </a:lnTo>
                <a:lnTo>
                  <a:pt x="4248" y="2340"/>
                </a:lnTo>
                <a:lnTo>
                  <a:pt x="4242" y="2340"/>
                </a:lnTo>
                <a:lnTo>
                  <a:pt x="4228" y="2332"/>
                </a:lnTo>
                <a:lnTo>
                  <a:pt x="4222" y="2326"/>
                </a:lnTo>
                <a:lnTo>
                  <a:pt x="4216" y="2326"/>
                </a:lnTo>
                <a:lnTo>
                  <a:pt x="4222" y="2320"/>
                </a:lnTo>
                <a:lnTo>
                  <a:pt x="4228" y="2326"/>
                </a:lnTo>
                <a:lnTo>
                  <a:pt x="4234" y="2326"/>
                </a:lnTo>
                <a:lnTo>
                  <a:pt x="4242" y="2326"/>
                </a:lnTo>
                <a:lnTo>
                  <a:pt x="4242" y="2320"/>
                </a:lnTo>
                <a:lnTo>
                  <a:pt x="4242" y="2314"/>
                </a:lnTo>
                <a:lnTo>
                  <a:pt x="4234" y="2314"/>
                </a:lnTo>
                <a:lnTo>
                  <a:pt x="4228" y="2314"/>
                </a:lnTo>
                <a:lnTo>
                  <a:pt x="4222" y="2314"/>
                </a:lnTo>
                <a:lnTo>
                  <a:pt x="4216" y="2314"/>
                </a:lnTo>
                <a:lnTo>
                  <a:pt x="4216" y="2320"/>
                </a:lnTo>
                <a:lnTo>
                  <a:pt x="4210" y="2320"/>
                </a:lnTo>
                <a:lnTo>
                  <a:pt x="4204" y="2320"/>
                </a:lnTo>
                <a:lnTo>
                  <a:pt x="4204" y="2314"/>
                </a:lnTo>
                <a:lnTo>
                  <a:pt x="4210" y="2314"/>
                </a:lnTo>
                <a:lnTo>
                  <a:pt x="4210" y="2308"/>
                </a:lnTo>
                <a:lnTo>
                  <a:pt x="4204" y="2308"/>
                </a:lnTo>
                <a:lnTo>
                  <a:pt x="4198" y="2302"/>
                </a:lnTo>
                <a:lnTo>
                  <a:pt x="4192" y="2302"/>
                </a:lnTo>
                <a:lnTo>
                  <a:pt x="4186" y="2302"/>
                </a:lnTo>
                <a:lnTo>
                  <a:pt x="4192" y="2308"/>
                </a:lnTo>
                <a:lnTo>
                  <a:pt x="4180" y="2308"/>
                </a:lnTo>
                <a:lnTo>
                  <a:pt x="4172" y="2308"/>
                </a:lnTo>
                <a:lnTo>
                  <a:pt x="4160" y="2302"/>
                </a:lnTo>
                <a:lnTo>
                  <a:pt x="4154" y="2302"/>
                </a:lnTo>
                <a:lnTo>
                  <a:pt x="4142" y="2296"/>
                </a:lnTo>
                <a:lnTo>
                  <a:pt x="4136" y="2296"/>
                </a:lnTo>
                <a:lnTo>
                  <a:pt x="4130" y="2290"/>
                </a:lnTo>
                <a:lnTo>
                  <a:pt x="4118" y="2284"/>
                </a:lnTo>
                <a:lnTo>
                  <a:pt x="4130" y="2284"/>
                </a:lnTo>
                <a:lnTo>
                  <a:pt x="4130" y="2278"/>
                </a:lnTo>
                <a:lnTo>
                  <a:pt x="4130" y="2270"/>
                </a:lnTo>
                <a:lnTo>
                  <a:pt x="4124" y="2270"/>
                </a:lnTo>
                <a:lnTo>
                  <a:pt x="4124" y="2264"/>
                </a:lnTo>
                <a:lnTo>
                  <a:pt x="4124" y="2258"/>
                </a:lnTo>
                <a:lnTo>
                  <a:pt x="4118" y="2252"/>
                </a:lnTo>
                <a:lnTo>
                  <a:pt x="4118" y="2258"/>
                </a:lnTo>
                <a:lnTo>
                  <a:pt x="4110" y="2258"/>
                </a:lnTo>
                <a:lnTo>
                  <a:pt x="4110" y="2264"/>
                </a:lnTo>
                <a:lnTo>
                  <a:pt x="4118" y="2270"/>
                </a:lnTo>
                <a:lnTo>
                  <a:pt x="4110" y="2278"/>
                </a:lnTo>
                <a:lnTo>
                  <a:pt x="4098" y="2278"/>
                </a:lnTo>
                <a:lnTo>
                  <a:pt x="4086" y="2278"/>
                </a:lnTo>
                <a:lnTo>
                  <a:pt x="4086" y="2270"/>
                </a:lnTo>
                <a:lnTo>
                  <a:pt x="4074" y="2270"/>
                </a:lnTo>
                <a:lnTo>
                  <a:pt x="4068" y="2264"/>
                </a:lnTo>
                <a:lnTo>
                  <a:pt x="4062" y="2258"/>
                </a:lnTo>
                <a:lnTo>
                  <a:pt x="4062" y="2252"/>
                </a:lnTo>
                <a:lnTo>
                  <a:pt x="4056" y="2252"/>
                </a:lnTo>
                <a:lnTo>
                  <a:pt x="4048" y="2252"/>
                </a:lnTo>
                <a:lnTo>
                  <a:pt x="4042" y="2252"/>
                </a:lnTo>
                <a:lnTo>
                  <a:pt x="4030" y="2246"/>
                </a:lnTo>
                <a:lnTo>
                  <a:pt x="4024" y="2246"/>
                </a:lnTo>
                <a:lnTo>
                  <a:pt x="4024" y="2252"/>
                </a:lnTo>
                <a:lnTo>
                  <a:pt x="4024" y="2258"/>
                </a:lnTo>
                <a:lnTo>
                  <a:pt x="4024" y="2264"/>
                </a:lnTo>
                <a:lnTo>
                  <a:pt x="4030" y="2264"/>
                </a:lnTo>
                <a:lnTo>
                  <a:pt x="4042" y="2270"/>
                </a:lnTo>
                <a:lnTo>
                  <a:pt x="4068" y="2278"/>
                </a:lnTo>
                <a:lnTo>
                  <a:pt x="4074" y="2278"/>
                </a:lnTo>
                <a:lnTo>
                  <a:pt x="4080" y="2284"/>
                </a:lnTo>
                <a:lnTo>
                  <a:pt x="4086" y="2284"/>
                </a:lnTo>
                <a:lnTo>
                  <a:pt x="4104" y="2296"/>
                </a:lnTo>
                <a:lnTo>
                  <a:pt x="4124" y="2302"/>
                </a:lnTo>
                <a:lnTo>
                  <a:pt x="4142" y="2308"/>
                </a:lnTo>
                <a:lnTo>
                  <a:pt x="4160" y="2320"/>
                </a:lnTo>
                <a:lnTo>
                  <a:pt x="4198" y="2332"/>
                </a:lnTo>
                <a:lnTo>
                  <a:pt x="4242" y="2352"/>
                </a:lnTo>
                <a:lnTo>
                  <a:pt x="4248" y="2358"/>
                </a:lnTo>
                <a:lnTo>
                  <a:pt x="4248" y="2364"/>
                </a:lnTo>
                <a:lnTo>
                  <a:pt x="4242" y="2364"/>
                </a:lnTo>
                <a:lnTo>
                  <a:pt x="4228" y="2358"/>
                </a:lnTo>
                <a:lnTo>
                  <a:pt x="4210" y="2352"/>
                </a:lnTo>
                <a:lnTo>
                  <a:pt x="4192" y="2346"/>
                </a:lnTo>
                <a:lnTo>
                  <a:pt x="4172" y="2340"/>
                </a:lnTo>
                <a:lnTo>
                  <a:pt x="4136" y="2320"/>
                </a:lnTo>
                <a:lnTo>
                  <a:pt x="4118" y="2314"/>
                </a:lnTo>
                <a:lnTo>
                  <a:pt x="4098" y="2308"/>
                </a:lnTo>
                <a:lnTo>
                  <a:pt x="4030" y="2278"/>
                </a:lnTo>
                <a:lnTo>
                  <a:pt x="4024" y="2284"/>
                </a:lnTo>
                <a:lnTo>
                  <a:pt x="4018" y="2284"/>
                </a:lnTo>
                <a:lnTo>
                  <a:pt x="4018" y="2290"/>
                </a:lnTo>
                <a:lnTo>
                  <a:pt x="4024" y="2296"/>
                </a:lnTo>
                <a:lnTo>
                  <a:pt x="4024" y="2302"/>
                </a:lnTo>
                <a:lnTo>
                  <a:pt x="4030" y="2326"/>
                </a:lnTo>
                <a:lnTo>
                  <a:pt x="4030" y="2358"/>
                </a:lnTo>
                <a:lnTo>
                  <a:pt x="4042" y="2420"/>
                </a:lnTo>
                <a:lnTo>
                  <a:pt x="4042" y="2450"/>
                </a:lnTo>
                <a:lnTo>
                  <a:pt x="4048" y="2482"/>
                </a:lnTo>
                <a:lnTo>
                  <a:pt x="4056" y="2512"/>
                </a:lnTo>
                <a:lnTo>
                  <a:pt x="4062" y="2544"/>
                </a:lnTo>
                <a:lnTo>
                  <a:pt x="4068" y="2544"/>
                </a:lnTo>
                <a:lnTo>
                  <a:pt x="4260" y="2530"/>
                </a:lnTo>
                <a:lnTo>
                  <a:pt x="4266" y="2530"/>
                </a:lnTo>
                <a:lnTo>
                  <a:pt x="4272" y="2538"/>
                </a:lnTo>
                <a:lnTo>
                  <a:pt x="4278" y="2544"/>
                </a:lnTo>
                <a:lnTo>
                  <a:pt x="4296" y="2648"/>
                </a:lnTo>
                <a:lnTo>
                  <a:pt x="4390" y="2648"/>
                </a:lnTo>
                <a:lnTo>
                  <a:pt x="4384" y="2618"/>
                </a:lnTo>
                <a:lnTo>
                  <a:pt x="4378" y="2586"/>
                </a:lnTo>
                <a:lnTo>
                  <a:pt x="4366" y="2530"/>
                </a:lnTo>
                <a:lnTo>
                  <a:pt x="4352" y="2470"/>
                </a:lnTo>
                <a:lnTo>
                  <a:pt x="4346" y="2408"/>
                </a:lnTo>
                <a:lnTo>
                  <a:pt x="4346" y="2400"/>
                </a:lnTo>
                <a:lnTo>
                  <a:pt x="4352" y="2400"/>
                </a:lnTo>
                <a:lnTo>
                  <a:pt x="4358" y="2394"/>
                </a:lnTo>
                <a:lnTo>
                  <a:pt x="4366" y="2394"/>
                </a:lnTo>
                <a:lnTo>
                  <a:pt x="4372" y="2394"/>
                </a:lnTo>
                <a:lnTo>
                  <a:pt x="4378" y="2388"/>
                </a:lnTo>
                <a:lnTo>
                  <a:pt x="4384" y="2382"/>
                </a:lnTo>
                <a:lnTo>
                  <a:pt x="4396" y="2388"/>
                </a:lnTo>
                <a:lnTo>
                  <a:pt x="4402" y="2388"/>
                </a:lnTo>
                <a:lnTo>
                  <a:pt x="4408" y="2394"/>
                </a:lnTo>
                <a:lnTo>
                  <a:pt x="4414" y="2394"/>
                </a:lnTo>
                <a:lnTo>
                  <a:pt x="4420" y="2400"/>
                </a:lnTo>
                <a:lnTo>
                  <a:pt x="4434" y="2400"/>
                </a:lnTo>
                <a:lnTo>
                  <a:pt x="4440" y="2408"/>
                </a:lnTo>
                <a:lnTo>
                  <a:pt x="4446" y="2408"/>
                </a:lnTo>
                <a:lnTo>
                  <a:pt x="4446" y="2400"/>
                </a:lnTo>
                <a:lnTo>
                  <a:pt x="4440" y="2394"/>
                </a:lnTo>
                <a:lnTo>
                  <a:pt x="4428" y="2388"/>
                </a:lnTo>
                <a:lnTo>
                  <a:pt x="4420" y="2382"/>
                </a:lnTo>
                <a:lnTo>
                  <a:pt x="4414" y="2382"/>
                </a:lnTo>
                <a:lnTo>
                  <a:pt x="4414" y="2376"/>
                </a:lnTo>
                <a:lnTo>
                  <a:pt x="4414" y="2370"/>
                </a:lnTo>
                <a:lnTo>
                  <a:pt x="4420" y="2364"/>
                </a:lnTo>
                <a:lnTo>
                  <a:pt x="4428" y="2364"/>
                </a:lnTo>
                <a:lnTo>
                  <a:pt x="4434" y="2370"/>
                </a:lnTo>
                <a:lnTo>
                  <a:pt x="4440" y="2370"/>
                </a:lnTo>
                <a:lnTo>
                  <a:pt x="4434" y="2364"/>
                </a:lnTo>
                <a:lnTo>
                  <a:pt x="4434" y="2358"/>
                </a:lnTo>
                <a:lnTo>
                  <a:pt x="4446" y="2358"/>
                </a:lnTo>
                <a:lnTo>
                  <a:pt x="4452" y="2364"/>
                </a:lnTo>
                <a:lnTo>
                  <a:pt x="4476" y="2376"/>
                </a:lnTo>
                <a:lnTo>
                  <a:pt x="4502" y="2388"/>
                </a:lnTo>
                <a:lnTo>
                  <a:pt x="4520" y="2394"/>
                </a:lnTo>
                <a:lnTo>
                  <a:pt x="4532" y="2408"/>
                </a:lnTo>
                <a:lnTo>
                  <a:pt x="4538" y="2408"/>
                </a:lnTo>
                <a:lnTo>
                  <a:pt x="4544" y="2408"/>
                </a:lnTo>
                <a:lnTo>
                  <a:pt x="4552" y="2408"/>
                </a:lnTo>
                <a:lnTo>
                  <a:pt x="4558" y="2414"/>
                </a:lnTo>
                <a:lnTo>
                  <a:pt x="4570" y="2420"/>
                </a:lnTo>
                <a:lnTo>
                  <a:pt x="4576" y="2426"/>
                </a:lnTo>
                <a:lnTo>
                  <a:pt x="4582" y="2432"/>
                </a:lnTo>
                <a:lnTo>
                  <a:pt x="4582" y="2438"/>
                </a:lnTo>
                <a:lnTo>
                  <a:pt x="4576" y="2438"/>
                </a:lnTo>
                <a:lnTo>
                  <a:pt x="4570" y="2444"/>
                </a:lnTo>
                <a:lnTo>
                  <a:pt x="4576" y="2462"/>
                </a:lnTo>
                <a:lnTo>
                  <a:pt x="4576" y="2456"/>
                </a:lnTo>
                <a:lnTo>
                  <a:pt x="4582" y="2450"/>
                </a:lnTo>
                <a:lnTo>
                  <a:pt x="4588" y="2444"/>
                </a:lnTo>
                <a:lnTo>
                  <a:pt x="4594" y="2450"/>
                </a:lnTo>
                <a:lnTo>
                  <a:pt x="4600" y="2450"/>
                </a:lnTo>
                <a:lnTo>
                  <a:pt x="4600" y="2456"/>
                </a:lnTo>
                <a:lnTo>
                  <a:pt x="4606" y="2462"/>
                </a:lnTo>
                <a:lnTo>
                  <a:pt x="4606" y="2470"/>
                </a:lnTo>
                <a:lnTo>
                  <a:pt x="4606" y="2476"/>
                </a:lnTo>
                <a:lnTo>
                  <a:pt x="4614" y="2488"/>
                </a:lnTo>
                <a:lnTo>
                  <a:pt x="4620" y="2500"/>
                </a:lnTo>
                <a:lnTo>
                  <a:pt x="4620" y="2506"/>
                </a:lnTo>
                <a:lnTo>
                  <a:pt x="4620" y="2512"/>
                </a:lnTo>
                <a:lnTo>
                  <a:pt x="4626" y="2512"/>
                </a:lnTo>
                <a:lnTo>
                  <a:pt x="4632" y="2506"/>
                </a:lnTo>
                <a:lnTo>
                  <a:pt x="4638" y="2506"/>
                </a:lnTo>
                <a:lnTo>
                  <a:pt x="4644" y="2506"/>
                </a:lnTo>
                <a:lnTo>
                  <a:pt x="4644" y="2500"/>
                </a:lnTo>
                <a:lnTo>
                  <a:pt x="4650" y="2494"/>
                </a:lnTo>
                <a:lnTo>
                  <a:pt x="4650" y="2488"/>
                </a:lnTo>
                <a:lnTo>
                  <a:pt x="4650" y="2482"/>
                </a:lnTo>
                <a:lnTo>
                  <a:pt x="4656" y="2482"/>
                </a:lnTo>
                <a:lnTo>
                  <a:pt x="4656" y="2476"/>
                </a:lnTo>
                <a:lnTo>
                  <a:pt x="4662" y="2476"/>
                </a:lnTo>
                <a:lnTo>
                  <a:pt x="4668" y="2476"/>
                </a:lnTo>
                <a:lnTo>
                  <a:pt x="4676" y="2470"/>
                </a:lnTo>
                <a:lnTo>
                  <a:pt x="4676" y="2462"/>
                </a:lnTo>
                <a:lnTo>
                  <a:pt x="4682" y="2456"/>
                </a:lnTo>
                <a:lnTo>
                  <a:pt x="4688" y="2450"/>
                </a:lnTo>
                <a:lnTo>
                  <a:pt x="4700" y="2438"/>
                </a:lnTo>
                <a:lnTo>
                  <a:pt x="4712" y="2426"/>
                </a:lnTo>
                <a:lnTo>
                  <a:pt x="4718" y="2420"/>
                </a:lnTo>
                <a:lnTo>
                  <a:pt x="4730" y="2414"/>
                </a:lnTo>
                <a:lnTo>
                  <a:pt x="4730" y="2408"/>
                </a:lnTo>
                <a:lnTo>
                  <a:pt x="4738" y="2408"/>
                </a:lnTo>
                <a:lnTo>
                  <a:pt x="4738" y="2400"/>
                </a:lnTo>
                <a:lnTo>
                  <a:pt x="4718" y="2400"/>
                </a:lnTo>
                <a:lnTo>
                  <a:pt x="4712" y="2400"/>
                </a:lnTo>
                <a:lnTo>
                  <a:pt x="4706" y="2394"/>
                </a:lnTo>
                <a:lnTo>
                  <a:pt x="4700" y="2394"/>
                </a:lnTo>
                <a:lnTo>
                  <a:pt x="4694" y="2388"/>
                </a:lnTo>
                <a:lnTo>
                  <a:pt x="4688" y="2382"/>
                </a:lnTo>
                <a:lnTo>
                  <a:pt x="4682" y="2376"/>
                </a:lnTo>
                <a:lnTo>
                  <a:pt x="4682" y="2370"/>
                </a:lnTo>
                <a:lnTo>
                  <a:pt x="4688" y="2364"/>
                </a:lnTo>
                <a:lnTo>
                  <a:pt x="4694" y="2358"/>
                </a:lnTo>
                <a:lnTo>
                  <a:pt x="4700" y="2358"/>
                </a:lnTo>
                <a:lnTo>
                  <a:pt x="4706" y="2352"/>
                </a:lnTo>
                <a:lnTo>
                  <a:pt x="4718" y="2352"/>
                </a:lnTo>
                <a:lnTo>
                  <a:pt x="4724" y="2346"/>
                </a:lnTo>
                <a:lnTo>
                  <a:pt x="4730" y="2346"/>
                </a:lnTo>
                <a:lnTo>
                  <a:pt x="4730" y="2340"/>
                </a:lnTo>
                <a:lnTo>
                  <a:pt x="4730" y="2332"/>
                </a:lnTo>
                <a:lnTo>
                  <a:pt x="4750" y="2320"/>
                </a:lnTo>
                <a:lnTo>
                  <a:pt x="4744" y="2314"/>
                </a:lnTo>
                <a:lnTo>
                  <a:pt x="4744" y="2308"/>
                </a:lnTo>
                <a:lnTo>
                  <a:pt x="4744" y="2302"/>
                </a:lnTo>
                <a:lnTo>
                  <a:pt x="4744" y="2296"/>
                </a:lnTo>
                <a:lnTo>
                  <a:pt x="4756" y="2296"/>
                </a:lnTo>
                <a:lnTo>
                  <a:pt x="4768" y="2290"/>
                </a:lnTo>
                <a:lnTo>
                  <a:pt x="4774" y="2284"/>
                </a:lnTo>
                <a:lnTo>
                  <a:pt x="4780" y="2284"/>
                </a:lnTo>
                <a:lnTo>
                  <a:pt x="4780" y="2278"/>
                </a:lnTo>
                <a:lnTo>
                  <a:pt x="4800" y="2278"/>
                </a:lnTo>
                <a:lnTo>
                  <a:pt x="4812" y="2278"/>
                </a:lnTo>
                <a:lnTo>
                  <a:pt x="4818" y="2278"/>
                </a:lnTo>
                <a:lnTo>
                  <a:pt x="4824" y="2278"/>
                </a:lnTo>
                <a:lnTo>
                  <a:pt x="4836" y="2284"/>
                </a:lnTo>
                <a:lnTo>
                  <a:pt x="4842" y="2284"/>
                </a:lnTo>
                <a:lnTo>
                  <a:pt x="4848" y="2284"/>
                </a:lnTo>
                <a:lnTo>
                  <a:pt x="4854" y="2278"/>
                </a:lnTo>
                <a:lnTo>
                  <a:pt x="4862" y="2258"/>
                </a:lnTo>
                <a:lnTo>
                  <a:pt x="4868" y="2252"/>
                </a:lnTo>
                <a:lnTo>
                  <a:pt x="4874" y="2252"/>
                </a:lnTo>
                <a:lnTo>
                  <a:pt x="4880" y="2252"/>
                </a:lnTo>
                <a:lnTo>
                  <a:pt x="4886" y="2246"/>
                </a:lnTo>
                <a:lnTo>
                  <a:pt x="4892" y="2246"/>
                </a:lnTo>
                <a:lnTo>
                  <a:pt x="4898" y="2252"/>
                </a:lnTo>
                <a:lnTo>
                  <a:pt x="4898" y="2246"/>
                </a:lnTo>
                <a:lnTo>
                  <a:pt x="4904" y="2246"/>
                </a:lnTo>
                <a:lnTo>
                  <a:pt x="4904" y="2240"/>
                </a:lnTo>
                <a:lnTo>
                  <a:pt x="4892" y="2234"/>
                </a:lnTo>
                <a:lnTo>
                  <a:pt x="4880" y="2234"/>
                </a:lnTo>
                <a:lnTo>
                  <a:pt x="4874" y="2234"/>
                </a:lnTo>
                <a:lnTo>
                  <a:pt x="4868" y="2234"/>
                </a:lnTo>
                <a:lnTo>
                  <a:pt x="4862" y="2240"/>
                </a:lnTo>
                <a:lnTo>
                  <a:pt x="4848" y="2234"/>
                </a:lnTo>
                <a:lnTo>
                  <a:pt x="4842" y="2234"/>
                </a:lnTo>
                <a:lnTo>
                  <a:pt x="4818" y="2234"/>
                </a:lnTo>
                <a:lnTo>
                  <a:pt x="4800" y="2228"/>
                </a:lnTo>
                <a:lnTo>
                  <a:pt x="4774" y="2228"/>
                </a:lnTo>
                <a:lnTo>
                  <a:pt x="4750" y="2228"/>
                </a:lnTo>
                <a:lnTo>
                  <a:pt x="4730" y="2228"/>
                </a:lnTo>
                <a:lnTo>
                  <a:pt x="4718" y="2228"/>
                </a:lnTo>
                <a:lnTo>
                  <a:pt x="4712" y="2228"/>
                </a:lnTo>
                <a:lnTo>
                  <a:pt x="4700" y="2222"/>
                </a:lnTo>
                <a:lnTo>
                  <a:pt x="4688" y="2222"/>
                </a:lnTo>
                <a:lnTo>
                  <a:pt x="4688" y="2216"/>
                </a:lnTo>
                <a:lnTo>
                  <a:pt x="4694" y="2216"/>
                </a:lnTo>
                <a:lnTo>
                  <a:pt x="4724" y="2216"/>
                </a:lnTo>
                <a:lnTo>
                  <a:pt x="4756" y="2216"/>
                </a:lnTo>
                <a:lnTo>
                  <a:pt x="4818" y="2222"/>
                </a:lnTo>
                <a:lnTo>
                  <a:pt x="4848" y="2222"/>
                </a:lnTo>
                <a:lnTo>
                  <a:pt x="4880" y="2228"/>
                </a:lnTo>
                <a:lnTo>
                  <a:pt x="4910" y="2228"/>
                </a:lnTo>
                <a:lnTo>
                  <a:pt x="4942" y="2234"/>
                </a:lnTo>
                <a:lnTo>
                  <a:pt x="4960" y="2234"/>
                </a:lnTo>
                <a:lnTo>
                  <a:pt x="4986" y="2228"/>
                </a:lnTo>
                <a:lnTo>
                  <a:pt x="5028" y="2228"/>
                </a:lnTo>
                <a:lnTo>
                  <a:pt x="5066" y="2228"/>
                </a:lnTo>
                <a:lnTo>
                  <a:pt x="5090" y="2228"/>
                </a:lnTo>
                <a:lnTo>
                  <a:pt x="5110" y="2228"/>
                </a:lnTo>
                <a:lnTo>
                  <a:pt x="5110" y="2222"/>
                </a:lnTo>
                <a:lnTo>
                  <a:pt x="5102" y="2222"/>
                </a:lnTo>
                <a:lnTo>
                  <a:pt x="5096" y="2222"/>
                </a:lnTo>
                <a:lnTo>
                  <a:pt x="5090" y="2222"/>
                </a:lnTo>
                <a:lnTo>
                  <a:pt x="5084" y="2222"/>
                </a:lnTo>
                <a:lnTo>
                  <a:pt x="5078" y="2222"/>
                </a:lnTo>
                <a:lnTo>
                  <a:pt x="5072" y="2222"/>
                </a:lnTo>
                <a:lnTo>
                  <a:pt x="5066" y="2222"/>
                </a:lnTo>
                <a:lnTo>
                  <a:pt x="5072" y="2216"/>
                </a:lnTo>
                <a:lnTo>
                  <a:pt x="5084" y="2216"/>
                </a:lnTo>
                <a:lnTo>
                  <a:pt x="5090" y="2216"/>
                </a:lnTo>
                <a:lnTo>
                  <a:pt x="5096" y="2210"/>
                </a:lnTo>
                <a:lnTo>
                  <a:pt x="5102" y="2210"/>
                </a:lnTo>
                <a:lnTo>
                  <a:pt x="5110" y="2216"/>
                </a:lnTo>
                <a:lnTo>
                  <a:pt x="5116" y="2216"/>
                </a:lnTo>
                <a:lnTo>
                  <a:pt x="5122" y="2216"/>
                </a:lnTo>
                <a:lnTo>
                  <a:pt x="5128" y="2216"/>
                </a:lnTo>
                <a:lnTo>
                  <a:pt x="5134" y="2216"/>
                </a:lnTo>
                <a:lnTo>
                  <a:pt x="5140" y="2216"/>
                </a:lnTo>
                <a:lnTo>
                  <a:pt x="5140" y="2210"/>
                </a:lnTo>
                <a:lnTo>
                  <a:pt x="5146" y="2202"/>
                </a:lnTo>
                <a:lnTo>
                  <a:pt x="5146" y="2196"/>
                </a:lnTo>
                <a:lnTo>
                  <a:pt x="5152" y="2196"/>
                </a:lnTo>
                <a:lnTo>
                  <a:pt x="5158" y="2196"/>
                </a:lnTo>
                <a:lnTo>
                  <a:pt x="5164" y="2196"/>
                </a:lnTo>
                <a:lnTo>
                  <a:pt x="5164" y="2202"/>
                </a:lnTo>
                <a:lnTo>
                  <a:pt x="5158" y="2210"/>
                </a:lnTo>
                <a:lnTo>
                  <a:pt x="5158" y="2216"/>
                </a:lnTo>
                <a:lnTo>
                  <a:pt x="5164" y="2222"/>
                </a:lnTo>
                <a:lnTo>
                  <a:pt x="5172" y="2222"/>
                </a:lnTo>
                <a:lnTo>
                  <a:pt x="5178" y="2228"/>
                </a:lnTo>
                <a:lnTo>
                  <a:pt x="5184" y="2234"/>
                </a:lnTo>
                <a:lnTo>
                  <a:pt x="5190" y="2234"/>
                </a:lnTo>
                <a:lnTo>
                  <a:pt x="5190" y="2240"/>
                </a:lnTo>
                <a:lnTo>
                  <a:pt x="5190" y="2246"/>
                </a:lnTo>
                <a:lnTo>
                  <a:pt x="5196" y="2252"/>
                </a:lnTo>
                <a:lnTo>
                  <a:pt x="5196" y="2258"/>
                </a:lnTo>
                <a:lnTo>
                  <a:pt x="5202" y="2264"/>
                </a:lnTo>
                <a:lnTo>
                  <a:pt x="5208" y="2264"/>
                </a:lnTo>
                <a:lnTo>
                  <a:pt x="5214" y="2270"/>
                </a:lnTo>
                <a:lnTo>
                  <a:pt x="5226" y="2276"/>
                </a:lnTo>
                <a:lnTo>
                  <a:pt x="5226" y="2166"/>
                </a:lnTo>
                <a:lnTo>
                  <a:pt x="5214" y="2172"/>
                </a:lnTo>
                <a:close/>
                <a:moveTo>
                  <a:pt x="5190" y="2054"/>
                </a:moveTo>
                <a:lnTo>
                  <a:pt x="5190" y="2048"/>
                </a:lnTo>
                <a:lnTo>
                  <a:pt x="5190" y="2042"/>
                </a:lnTo>
                <a:lnTo>
                  <a:pt x="5190" y="2036"/>
                </a:lnTo>
                <a:lnTo>
                  <a:pt x="5196" y="2036"/>
                </a:lnTo>
                <a:lnTo>
                  <a:pt x="5202" y="2030"/>
                </a:lnTo>
                <a:lnTo>
                  <a:pt x="5202" y="2036"/>
                </a:lnTo>
                <a:lnTo>
                  <a:pt x="5208" y="2036"/>
                </a:lnTo>
                <a:lnTo>
                  <a:pt x="5208" y="2042"/>
                </a:lnTo>
                <a:lnTo>
                  <a:pt x="5208" y="2048"/>
                </a:lnTo>
                <a:lnTo>
                  <a:pt x="5202" y="2054"/>
                </a:lnTo>
                <a:lnTo>
                  <a:pt x="5196" y="2060"/>
                </a:lnTo>
                <a:lnTo>
                  <a:pt x="5190" y="2060"/>
                </a:lnTo>
                <a:lnTo>
                  <a:pt x="5190" y="2054"/>
                </a:lnTo>
                <a:close/>
                <a:moveTo>
                  <a:pt x="112" y="1738"/>
                </a:moveTo>
                <a:lnTo>
                  <a:pt x="112" y="1744"/>
                </a:lnTo>
                <a:lnTo>
                  <a:pt x="106" y="1744"/>
                </a:lnTo>
                <a:lnTo>
                  <a:pt x="106" y="1738"/>
                </a:lnTo>
                <a:lnTo>
                  <a:pt x="100" y="1738"/>
                </a:lnTo>
                <a:lnTo>
                  <a:pt x="100" y="1732"/>
                </a:lnTo>
                <a:lnTo>
                  <a:pt x="94" y="1732"/>
                </a:lnTo>
                <a:lnTo>
                  <a:pt x="88" y="1732"/>
                </a:lnTo>
                <a:lnTo>
                  <a:pt x="82" y="1732"/>
                </a:lnTo>
                <a:lnTo>
                  <a:pt x="82" y="1726"/>
                </a:lnTo>
                <a:lnTo>
                  <a:pt x="74" y="1720"/>
                </a:lnTo>
                <a:lnTo>
                  <a:pt x="82" y="1714"/>
                </a:lnTo>
                <a:lnTo>
                  <a:pt x="88" y="1708"/>
                </a:lnTo>
                <a:lnTo>
                  <a:pt x="94" y="1708"/>
                </a:lnTo>
                <a:lnTo>
                  <a:pt x="100" y="1714"/>
                </a:lnTo>
                <a:lnTo>
                  <a:pt x="106" y="1720"/>
                </a:lnTo>
                <a:lnTo>
                  <a:pt x="106" y="1726"/>
                </a:lnTo>
                <a:lnTo>
                  <a:pt x="112" y="1732"/>
                </a:lnTo>
                <a:lnTo>
                  <a:pt x="112" y="1738"/>
                </a:lnTo>
                <a:close/>
                <a:moveTo>
                  <a:pt x="218" y="1752"/>
                </a:moveTo>
                <a:lnTo>
                  <a:pt x="212" y="1752"/>
                </a:lnTo>
                <a:lnTo>
                  <a:pt x="212" y="1744"/>
                </a:lnTo>
                <a:lnTo>
                  <a:pt x="218" y="1744"/>
                </a:lnTo>
                <a:lnTo>
                  <a:pt x="218" y="1752"/>
                </a:lnTo>
                <a:close/>
                <a:moveTo>
                  <a:pt x="522" y="1812"/>
                </a:moveTo>
                <a:lnTo>
                  <a:pt x="502" y="1812"/>
                </a:lnTo>
                <a:lnTo>
                  <a:pt x="502" y="1806"/>
                </a:lnTo>
                <a:lnTo>
                  <a:pt x="508" y="1800"/>
                </a:lnTo>
                <a:lnTo>
                  <a:pt x="508" y="1794"/>
                </a:lnTo>
                <a:lnTo>
                  <a:pt x="502" y="1794"/>
                </a:lnTo>
                <a:lnTo>
                  <a:pt x="502" y="1788"/>
                </a:lnTo>
                <a:lnTo>
                  <a:pt x="508" y="1788"/>
                </a:lnTo>
                <a:lnTo>
                  <a:pt x="516" y="1794"/>
                </a:lnTo>
                <a:lnTo>
                  <a:pt x="522" y="1800"/>
                </a:lnTo>
                <a:lnTo>
                  <a:pt x="508" y="1800"/>
                </a:lnTo>
                <a:lnTo>
                  <a:pt x="522" y="1812"/>
                </a:lnTo>
                <a:close/>
                <a:moveTo>
                  <a:pt x="646" y="2302"/>
                </a:moveTo>
                <a:lnTo>
                  <a:pt x="640" y="2302"/>
                </a:lnTo>
                <a:lnTo>
                  <a:pt x="640" y="2296"/>
                </a:lnTo>
                <a:lnTo>
                  <a:pt x="640" y="2290"/>
                </a:lnTo>
                <a:lnTo>
                  <a:pt x="646" y="2290"/>
                </a:lnTo>
                <a:lnTo>
                  <a:pt x="646" y="2296"/>
                </a:lnTo>
                <a:lnTo>
                  <a:pt x="652" y="2296"/>
                </a:lnTo>
                <a:lnTo>
                  <a:pt x="646" y="2302"/>
                </a:lnTo>
                <a:close/>
                <a:moveTo>
                  <a:pt x="392" y="2550"/>
                </a:moveTo>
                <a:lnTo>
                  <a:pt x="384" y="2550"/>
                </a:lnTo>
                <a:lnTo>
                  <a:pt x="384" y="2544"/>
                </a:lnTo>
                <a:lnTo>
                  <a:pt x="392" y="2544"/>
                </a:lnTo>
                <a:lnTo>
                  <a:pt x="392" y="2550"/>
                </a:lnTo>
                <a:close/>
                <a:moveTo>
                  <a:pt x="818" y="2178"/>
                </a:moveTo>
                <a:lnTo>
                  <a:pt x="826" y="2172"/>
                </a:lnTo>
                <a:lnTo>
                  <a:pt x="832" y="2166"/>
                </a:lnTo>
                <a:lnTo>
                  <a:pt x="832" y="2172"/>
                </a:lnTo>
                <a:lnTo>
                  <a:pt x="826" y="2178"/>
                </a:lnTo>
                <a:lnTo>
                  <a:pt x="826" y="2184"/>
                </a:lnTo>
                <a:lnTo>
                  <a:pt x="818" y="2184"/>
                </a:lnTo>
                <a:lnTo>
                  <a:pt x="818" y="2178"/>
                </a:lnTo>
                <a:close/>
                <a:moveTo>
                  <a:pt x="806" y="2228"/>
                </a:moveTo>
                <a:lnTo>
                  <a:pt x="812" y="2228"/>
                </a:lnTo>
                <a:lnTo>
                  <a:pt x="812" y="2222"/>
                </a:lnTo>
                <a:lnTo>
                  <a:pt x="818" y="2222"/>
                </a:lnTo>
                <a:lnTo>
                  <a:pt x="826" y="2222"/>
                </a:lnTo>
                <a:lnTo>
                  <a:pt x="832" y="2228"/>
                </a:lnTo>
                <a:lnTo>
                  <a:pt x="832" y="2234"/>
                </a:lnTo>
                <a:lnTo>
                  <a:pt x="826" y="2240"/>
                </a:lnTo>
                <a:lnTo>
                  <a:pt x="818" y="2240"/>
                </a:lnTo>
                <a:lnTo>
                  <a:pt x="812" y="2234"/>
                </a:lnTo>
                <a:lnTo>
                  <a:pt x="806" y="2234"/>
                </a:lnTo>
                <a:lnTo>
                  <a:pt x="806" y="2228"/>
                </a:lnTo>
                <a:close/>
                <a:moveTo>
                  <a:pt x="676" y="2456"/>
                </a:moveTo>
                <a:lnTo>
                  <a:pt x="676" y="2450"/>
                </a:lnTo>
                <a:lnTo>
                  <a:pt x="670" y="2450"/>
                </a:lnTo>
                <a:lnTo>
                  <a:pt x="670" y="2444"/>
                </a:lnTo>
                <a:lnTo>
                  <a:pt x="676" y="2444"/>
                </a:lnTo>
                <a:lnTo>
                  <a:pt x="682" y="2444"/>
                </a:lnTo>
                <a:lnTo>
                  <a:pt x="682" y="2456"/>
                </a:lnTo>
                <a:lnTo>
                  <a:pt x="676" y="2456"/>
                </a:lnTo>
                <a:close/>
                <a:moveTo>
                  <a:pt x="708" y="2592"/>
                </a:moveTo>
                <a:lnTo>
                  <a:pt x="708" y="2598"/>
                </a:lnTo>
                <a:lnTo>
                  <a:pt x="702" y="2606"/>
                </a:lnTo>
                <a:lnTo>
                  <a:pt x="694" y="2606"/>
                </a:lnTo>
                <a:lnTo>
                  <a:pt x="688" y="2606"/>
                </a:lnTo>
                <a:lnTo>
                  <a:pt x="682" y="2606"/>
                </a:lnTo>
                <a:lnTo>
                  <a:pt x="682" y="2598"/>
                </a:lnTo>
                <a:lnTo>
                  <a:pt x="682" y="2592"/>
                </a:lnTo>
                <a:lnTo>
                  <a:pt x="688" y="2592"/>
                </a:lnTo>
                <a:lnTo>
                  <a:pt x="694" y="2592"/>
                </a:lnTo>
                <a:lnTo>
                  <a:pt x="702" y="2592"/>
                </a:lnTo>
                <a:lnTo>
                  <a:pt x="708" y="2586"/>
                </a:lnTo>
                <a:lnTo>
                  <a:pt x="708" y="2592"/>
                </a:lnTo>
                <a:close/>
                <a:moveTo>
                  <a:pt x="702" y="2290"/>
                </a:moveTo>
                <a:lnTo>
                  <a:pt x="708" y="2284"/>
                </a:lnTo>
                <a:lnTo>
                  <a:pt x="708" y="2290"/>
                </a:lnTo>
                <a:lnTo>
                  <a:pt x="708" y="2296"/>
                </a:lnTo>
                <a:lnTo>
                  <a:pt x="702" y="2296"/>
                </a:lnTo>
                <a:lnTo>
                  <a:pt x="694" y="2296"/>
                </a:lnTo>
                <a:lnTo>
                  <a:pt x="694" y="2290"/>
                </a:lnTo>
                <a:lnTo>
                  <a:pt x="702" y="2290"/>
                </a:lnTo>
                <a:close/>
                <a:moveTo>
                  <a:pt x="694" y="2278"/>
                </a:moveTo>
                <a:lnTo>
                  <a:pt x="694" y="2270"/>
                </a:lnTo>
                <a:lnTo>
                  <a:pt x="694" y="2264"/>
                </a:lnTo>
                <a:lnTo>
                  <a:pt x="702" y="2258"/>
                </a:lnTo>
                <a:lnTo>
                  <a:pt x="708" y="2258"/>
                </a:lnTo>
                <a:lnTo>
                  <a:pt x="702" y="2270"/>
                </a:lnTo>
                <a:lnTo>
                  <a:pt x="702" y="2278"/>
                </a:lnTo>
                <a:lnTo>
                  <a:pt x="694" y="2278"/>
                </a:lnTo>
                <a:close/>
                <a:moveTo>
                  <a:pt x="702" y="2456"/>
                </a:moveTo>
                <a:lnTo>
                  <a:pt x="702" y="2450"/>
                </a:lnTo>
                <a:lnTo>
                  <a:pt x="708" y="2444"/>
                </a:lnTo>
                <a:lnTo>
                  <a:pt x="714" y="2438"/>
                </a:lnTo>
                <a:lnTo>
                  <a:pt x="720" y="2432"/>
                </a:lnTo>
                <a:lnTo>
                  <a:pt x="726" y="2426"/>
                </a:lnTo>
                <a:lnTo>
                  <a:pt x="732" y="2426"/>
                </a:lnTo>
                <a:lnTo>
                  <a:pt x="738" y="2426"/>
                </a:lnTo>
                <a:lnTo>
                  <a:pt x="738" y="2432"/>
                </a:lnTo>
                <a:lnTo>
                  <a:pt x="744" y="2432"/>
                </a:lnTo>
                <a:lnTo>
                  <a:pt x="732" y="2438"/>
                </a:lnTo>
                <a:lnTo>
                  <a:pt x="726" y="2444"/>
                </a:lnTo>
                <a:lnTo>
                  <a:pt x="726" y="2450"/>
                </a:lnTo>
                <a:lnTo>
                  <a:pt x="720" y="2450"/>
                </a:lnTo>
                <a:lnTo>
                  <a:pt x="714" y="2456"/>
                </a:lnTo>
                <a:lnTo>
                  <a:pt x="708" y="2456"/>
                </a:lnTo>
                <a:lnTo>
                  <a:pt x="702" y="2456"/>
                </a:lnTo>
                <a:close/>
                <a:moveTo>
                  <a:pt x="744" y="2538"/>
                </a:moveTo>
                <a:lnTo>
                  <a:pt x="738" y="2538"/>
                </a:lnTo>
                <a:lnTo>
                  <a:pt x="732" y="2544"/>
                </a:lnTo>
                <a:lnTo>
                  <a:pt x="726" y="2538"/>
                </a:lnTo>
                <a:lnTo>
                  <a:pt x="726" y="2530"/>
                </a:lnTo>
                <a:lnTo>
                  <a:pt x="732" y="2530"/>
                </a:lnTo>
                <a:lnTo>
                  <a:pt x="738" y="2530"/>
                </a:lnTo>
                <a:lnTo>
                  <a:pt x="744" y="2538"/>
                </a:lnTo>
                <a:close/>
                <a:moveTo>
                  <a:pt x="800" y="2562"/>
                </a:moveTo>
                <a:lnTo>
                  <a:pt x="794" y="2562"/>
                </a:lnTo>
                <a:lnTo>
                  <a:pt x="782" y="2562"/>
                </a:lnTo>
                <a:lnTo>
                  <a:pt x="776" y="2568"/>
                </a:lnTo>
                <a:lnTo>
                  <a:pt x="756" y="2580"/>
                </a:lnTo>
                <a:lnTo>
                  <a:pt x="744" y="2580"/>
                </a:lnTo>
                <a:lnTo>
                  <a:pt x="738" y="2586"/>
                </a:lnTo>
                <a:lnTo>
                  <a:pt x="732" y="2586"/>
                </a:lnTo>
                <a:lnTo>
                  <a:pt x="726" y="2586"/>
                </a:lnTo>
                <a:lnTo>
                  <a:pt x="720" y="2580"/>
                </a:lnTo>
                <a:lnTo>
                  <a:pt x="714" y="2580"/>
                </a:lnTo>
                <a:lnTo>
                  <a:pt x="714" y="2574"/>
                </a:lnTo>
                <a:lnTo>
                  <a:pt x="720" y="2568"/>
                </a:lnTo>
                <a:lnTo>
                  <a:pt x="726" y="2568"/>
                </a:lnTo>
                <a:lnTo>
                  <a:pt x="732" y="2568"/>
                </a:lnTo>
                <a:lnTo>
                  <a:pt x="738" y="2562"/>
                </a:lnTo>
                <a:lnTo>
                  <a:pt x="744" y="2562"/>
                </a:lnTo>
                <a:lnTo>
                  <a:pt x="750" y="2562"/>
                </a:lnTo>
                <a:lnTo>
                  <a:pt x="764" y="2556"/>
                </a:lnTo>
                <a:lnTo>
                  <a:pt x="770" y="2556"/>
                </a:lnTo>
                <a:lnTo>
                  <a:pt x="776" y="2556"/>
                </a:lnTo>
                <a:lnTo>
                  <a:pt x="782" y="2550"/>
                </a:lnTo>
                <a:lnTo>
                  <a:pt x="788" y="2556"/>
                </a:lnTo>
                <a:lnTo>
                  <a:pt x="794" y="2556"/>
                </a:lnTo>
                <a:lnTo>
                  <a:pt x="800" y="2556"/>
                </a:lnTo>
                <a:lnTo>
                  <a:pt x="800" y="2562"/>
                </a:lnTo>
                <a:close/>
                <a:moveTo>
                  <a:pt x="750" y="2530"/>
                </a:moveTo>
                <a:lnTo>
                  <a:pt x="750" y="2524"/>
                </a:lnTo>
                <a:lnTo>
                  <a:pt x="756" y="2524"/>
                </a:lnTo>
                <a:lnTo>
                  <a:pt x="756" y="2530"/>
                </a:lnTo>
                <a:lnTo>
                  <a:pt x="750" y="2530"/>
                </a:lnTo>
                <a:close/>
                <a:moveTo>
                  <a:pt x="794" y="2432"/>
                </a:moveTo>
                <a:lnTo>
                  <a:pt x="788" y="2432"/>
                </a:lnTo>
                <a:lnTo>
                  <a:pt x="776" y="2432"/>
                </a:lnTo>
                <a:lnTo>
                  <a:pt x="770" y="2432"/>
                </a:lnTo>
                <a:lnTo>
                  <a:pt x="770" y="2426"/>
                </a:lnTo>
                <a:lnTo>
                  <a:pt x="770" y="2420"/>
                </a:lnTo>
                <a:lnTo>
                  <a:pt x="770" y="2414"/>
                </a:lnTo>
                <a:lnTo>
                  <a:pt x="776" y="2414"/>
                </a:lnTo>
                <a:lnTo>
                  <a:pt x="782" y="2414"/>
                </a:lnTo>
                <a:lnTo>
                  <a:pt x="788" y="2420"/>
                </a:lnTo>
                <a:lnTo>
                  <a:pt x="788" y="2426"/>
                </a:lnTo>
                <a:lnTo>
                  <a:pt x="794" y="2432"/>
                </a:lnTo>
                <a:close/>
                <a:moveTo>
                  <a:pt x="770" y="2278"/>
                </a:moveTo>
                <a:lnTo>
                  <a:pt x="770" y="2284"/>
                </a:lnTo>
                <a:lnTo>
                  <a:pt x="770" y="2290"/>
                </a:lnTo>
                <a:lnTo>
                  <a:pt x="764" y="2290"/>
                </a:lnTo>
                <a:lnTo>
                  <a:pt x="764" y="2284"/>
                </a:lnTo>
                <a:lnTo>
                  <a:pt x="764" y="2278"/>
                </a:lnTo>
                <a:lnTo>
                  <a:pt x="770" y="2270"/>
                </a:lnTo>
                <a:lnTo>
                  <a:pt x="770" y="2278"/>
                </a:lnTo>
                <a:close/>
                <a:moveTo>
                  <a:pt x="806" y="2302"/>
                </a:moveTo>
                <a:lnTo>
                  <a:pt x="800" y="2302"/>
                </a:lnTo>
                <a:lnTo>
                  <a:pt x="800" y="2296"/>
                </a:lnTo>
                <a:lnTo>
                  <a:pt x="806" y="2290"/>
                </a:lnTo>
                <a:lnTo>
                  <a:pt x="812" y="2290"/>
                </a:lnTo>
                <a:lnTo>
                  <a:pt x="806" y="2302"/>
                </a:lnTo>
                <a:close/>
                <a:moveTo>
                  <a:pt x="818" y="2270"/>
                </a:moveTo>
                <a:lnTo>
                  <a:pt x="812" y="2270"/>
                </a:lnTo>
                <a:lnTo>
                  <a:pt x="806" y="2270"/>
                </a:lnTo>
                <a:lnTo>
                  <a:pt x="800" y="2270"/>
                </a:lnTo>
                <a:lnTo>
                  <a:pt x="794" y="2258"/>
                </a:lnTo>
                <a:lnTo>
                  <a:pt x="794" y="2252"/>
                </a:lnTo>
                <a:lnTo>
                  <a:pt x="788" y="2252"/>
                </a:lnTo>
                <a:lnTo>
                  <a:pt x="782" y="2258"/>
                </a:lnTo>
                <a:lnTo>
                  <a:pt x="776" y="2258"/>
                </a:lnTo>
                <a:lnTo>
                  <a:pt x="770" y="2258"/>
                </a:lnTo>
                <a:lnTo>
                  <a:pt x="770" y="2252"/>
                </a:lnTo>
                <a:lnTo>
                  <a:pt x="764" y="2252"/>
                </a:lnTo>
                <a:lnTo>
                  <a:pt x="756" y="2246"/>
                </a:lnTo>
                <a:lnTo>
                  <a:pt x="750" y="2246"/>
                </a:lnTo>
                <a:lnTo>
                  <a:pt x="744" y="2252"/>
                </a:lnTo>
                <a:lnTo>
                  <a:pt x="744" y="2258"/>
                </a:lnTo>
                <a:lnTo>
                  <a:pt x="750" y="2258"/>
                </a:lnTo>
                <a:lnTo>
                  <a:pt x="744" y="2264"/>
                </a:lnTo>
                <a:lnTo>
                  <a:pt x="738" y="2264"/>
                </a:lnTo>
                <a:lnTo>
                  <a:pt x="738" y="2270"/>
                </a:lnTo>
                <a:lnTo>
                  <a:pt x="738" y="2278"/>
                </a:lnTo>
                <a:lnTo>
                  <a:pt x="732" y="2278"/>
                </a:lnTo>
                <a:lnTo>
                  <a:pt x="726" y="2278"/>
                </a:lnTo>
                <a:lnTo>
                  <a:pt x="726" y="2270"/>
                </a:lnTo>
                <a:lnTo>
                  <a:pt x="732" y="2264"/>
                </a:lnTo>
                <a:lnTo>
                  <a:pt x="726" y="2258"/>
                </a:lnTo>
                <a:lnTo>
                  <a:pt x="726" y="2252"/>
                </a:lnTo>
                <a:lnTo>
                  <a:pt x="720" y="2252"/>
                </a:lnTo>
                <a:lnTo>
                  <a:pt x="714" y="2240"/>
                </a:lnTo>
                <a:lnTo>
                  <a:pt x="708" y="2240"/>
                </a:lnTo>
                <a:lnTo>
                  <a:pt x="702" y="2246"/>
                </a:lnTo>
                <a:lnTo>
                  <a:pt x="694" y="2246"/>
                </a:lnTo>
                <a:lnTo>
                  <a:pt x="688" y="2246"/>
                </a:lnTo>
                <a:lnTo>
                  <a:pt x="688" y="2240"/>
                </a:lnTo>
                <a:lnTo>
                  <a:pt x="688" y="2234"/>
                </a:lnTo>
                <a:lnTo>
                  <a:pt x="694" y="2234"/>
                </a:lnTo>
                <a:lnTo>
                  <a:pt x="702" y="2234"/>
                </a:lnTo>
                <a:lnTo>
                  <a:pt x="708" y="2234"/>
                </a:lnTo>
                <a:lnTo>
                  <a:pt x="714" y="2228"/>
                </a:lnTo>
                <a:lnTo>
                  <a:pt x="714" y="2222"/>
                </a:lnTo>
                <a:lnTo>
                  <a:pt x="720" y="2216"/>
                </a:lnTo>
                <a:lnTo>
                  <a:pt x="726" y="2216"/>
                </a:lnTo>
                <a:lnTo>
                  <a:pt x="732" y="2222"/>
                </a:lnTo>
                <a:lnTo>
                  <a:pt x="738" y="2222"/>
                </a:lnTo>
                <a:lnTo>
                  <a:pt x="744" y="2216"/>
                </a:lnTo>
                <a:lnTo>
                  <a:pt x="744" y="2210"/>
                </a:lnTo>
                <a:lnTo>
                  <a:pt x="744" y="2202"/>
                </a:lnTo>
                <a:lnTo>
                  <a:pt x="750" y="2202"/>
                </a:lnTo>
                <a:lnTo>
                  <a:pt x="756" y="2202"/>
                </a:lnTo>
                <a:lnTo>
                  <a:pt x="756" y="2210"/>
                </a:lnTo>
                <a:lnTo>
                  <a:pt x="756" y="2216"/>
                </a:lnTo>
                <a:lnTo>
                  <a:pt x="764" y="2216"/>
                </a:lnTo>
                <a:lnTo>
                  <a:pt x="770" y="2216"/>
                </a:lnTo>
                <a:lnTo>
                  <a:pt x="776" y="2216"/>
                </a:lnTo>
                <a:lnTo>
                  <a:pt x="782" y="2216"/>
                </a:lnTo>
                <a:lnTo>
                  <a:pt x="788" y="2216"/>
                </a:lnTo>
                <a:lnTo>
                  <a:pt x="794" y="2216"/>
                </a:lnTo>
                <a:lnTo>
                  <a:pt x="794" y="2222"/>
                </a:lnTo>
                <a:lnTo>
                  <a:pt x="794" y="2228"/>
                </a:lnTo>
                <a:lnTo>
                  <a:pt x="776" y="2228"/>
                </a:lnTo>
                <a:lnTo>
                  <a:pt x="770" y="2234"/>
                </a:lnTo>
                <a:lnTo>
                  <a:pt x="776" y="2240"/>
                </a:lnTo>
                <a:lnTo>
                  <a:pt x="782" y="2240"/>
                </a:lnTo>
                <a:lnTo>
                  <a:pt x="788" y="2240"/>
                </a:lnTo>
                <a:lnTo>
                  <a:pt x="794" y="2246"/>
                </a:lnTo>
                <a:lnTo>
                  <a:pt x="794" y="2252"/>
                </a:lnTo>
                <a:lnTo>
                  <a:pt x="800" y="2252"/>
                </a:lnTo>
                <a:lnTo>
                  <a:pt x="806" y="2252"/>
                </a:lnTo>
                <a:lnTo>
                  <a:pt x="818" y="2252"/>
                </a:lnTo>
                <a:lnTo>
                  <a:pt x="826" y="2252"/>
                </a:lnTo>
                <a:lnTo>
                  <a:pt x="832" y="2252"/>
                </a:lnTo>
                <a:lnTo>
                  <a:pt x="838" y="2252"/>
                </a:lnTo>
                <a:lnTo>
                  <a:pt x="838" y="2264"/>
                </a:lnTo>
                <a:lnTo>
                  <a:pt x="832" y="2270"/>
                </a:lnTo>
                <a:lnTo>
                  <a:pt x="818" y="2270"/>
                </a:lnTo>
                <a:close/>
                <a:moveTo>
                  <a:pt x="844" y="2462"/>
                </a:moveTo>
                <a:lnTo>
                  <a:pt x="838" y="2462"/>
                </a:lnTo>
                <a:lnTo>
                  <a:pt x="832" y="2462"/>
                </a:lnTo>
                <a:lnTo>
                  <a:pt x="832" y="2456"/>
                </a:lnTo>
                <a:lnTo>
                  <a:pt x="838" y="2450"/>
                </a:lnTo>
                <a:lnTo>
                  <a:pt x="844" y="2456"/>
                </a:lnTo>
                <a:lnTo>
                  <a:pt x="844" y="2462"/>
                </a:lnTo>
                <a:close/>
                <a:moveTo>
                  <a:pt x="832" y="2450"/>
                </a:moveTo>
                <a:lnTo>
                  <a:pt x="832" y="2444"/>
                </a:lnTo>
                <a:lnTo>
                  <a:pt x="838" y="2444"/>
                </a:lnTo>
                <a:lnTo>
                  <a:pt x="832" y="2450"/>
                </a:lnTo>
                <a:close/>
                <a:moveTo>
                  <a:pt x="844" y="2308"/>
                </a:moveTo>
                <a:lnTo>
                  <a:pt x="826" y="2308"/>
                </a:lnTo>
                <a:lnTo>
                  <a:pt x="826" y="2302"/>
                </a:lnTo>
                <a:lnTo>
                  <a:pt x="832" y="2302"/>
                </a:lnTo>
                <a:lnTo>
                  <a:pt x="844" y="2302"/>
                </a:lnTo>
                <a:lnTo>
                  <a:pt x="844" y="2308"/>
                </a:lnTo>
                <a:close/>
                <a:moveTo>
                  <a:pt x="4960" y="1800"/>
                </a:moveTo>
                <a:lnTo>
                  <a:pt x="4960" y="1794"/>
                </a:lnTo>
                <a:lnTo>
                  <a:pt x="4966" y="1794"/>
                </a:lnTo>
                <a:lnTo>
                  <a:pt x="4972" y="1794"/>
                </a:lnTo>
                <a:lnTo>
                  <a:pt x="4978" y="1794"/>
                </a:lnTo>
                <a:lnTo>
                  <a:pt x="4986" y="1800"/>
                </a:lnTo>
                <a:lnTo>
                  <a:pt x="4986" y="1806"/>
                </a:lnTo>
                <a:lnTo>
                  <a:pt x="4978" y="1806"/>
                </a:lnTo>
                <a:lnTo>
                  <a:pt x="4972" y="1806"/>
                </a:lnTo>
                <a:lnTo>
                  <a:pt x="4966" y="1806"/>
                </a:lnTo>
                <a:lnTo>
                  <a:pt x="4960" y="1806"/>
                </a:lnTo>
                <a:lnTo>
                  <a:pt x="4960" y="1800"/>
                </a:lnTo>
                <a:close/>
                <a:moveTo>
                  <a:pt x="4936" y="1770"/>
                </a:moveTo>
                <a:lnTo>
                  <a:pt x="4936" y="1764"/>
                </a:lnTo>
                <a:lnTo>
                  <a:pt x="4942" y="1764"/>
                </a:lnTo>
                <a:lnTo>
                  <a:pt x="4948" y="1764"/>
                </a:lnTo>
                <a:lnTo>
                  <a:pt x="4948" y="1770"/>
                </a:lnTo>
                <a:lnTo>
                  <a:pt x="4954" y="1770"/>
                </a:lnTo>
                <a:lnTo>
                  <a:pt x="4954" y="1776"/>
                </a:lnTo>
                <a:lnTo>
                  <a:pt x="4948" y="1776"/>
                </a:lnTo>
                <a:lnTo>
                  <a:pt x="4942" y="1776"/>
                </a:lnTo>
                <a:lnTo>
                  <a:pt x="4936" y="1776"/>
                </a:lnTo>
                <a:lnTo>
                  <a:pt x="4936" y="1770"/>
                </a:lnTo>
                <a:close/>
                <a:moveTo>
                  <a:pt x="4712" y="1466"/>
                </a:moveTo>
                <a:lnTo>
                  <a:pt x="4712" y="1460"/>
                </a:lnTo>
                <a:lnTo>
                  <a:pt x="4712" y="1454"/>
                </a:lnTo>
                <a:lnTo>
                  <a:pt x="4718" y="1454"/>
                </a:lnTo>
                <a:lnTo>
                  <a:pt x="4724" y="1460"/>
                </a:lnTo>
                <a:lnTo>
                  <a:pt x="4730" y="1460"/>
                </a:lnTo>
                <a:lnTo>
                  <a:pt x="4730" y="1466"/>
                </a:lnTo>
                <a:lnTo>
                  <a:pt x="4718" y="1472"/>
                </a:lnTo>
                <a:lnTo>
                  <a:pt x="4712" y="1472"/>
                </a:lnTo>
                <a:lnTo>
                  <a:pt x="4712" y="1466"/>
                </a:lnTo>
                <a:close/>
                <a:moveTo>
                  <a:pt x="4606" y="1354"/>
                </a:moveTo>
                <a:lnTo>
                  <a:pt x="4606" y="1348"/>
                </a:lnTo>
                <a:lnTo>
                  <a:pt x="4614" y="1342"/>
                </a:lnTo>
                <a:lnTo>
                  <a:pt x="4638" y="1362"/>
                </a:lnTo>
                <a:lnTo>
                  <a:pt x="4644" y="1362"/>
                </a:lnTo>
                <a:lnTo>
                  <a:pt x="4650" y="1362"/>
                </a:lnTo>
                <a:lnTo>
                  <a:pt x="4656" y="1362"/>
                </a:lnTo>
                <a:lnTo>
                  <a:pt x="4662" y="1368"/>
                </a:lnTo>
                <a:lnTo>
                  <a:pt x="4662" y="1374"/>
                </a:lnTo>
                <a:lnTo>
                  <a:pt x="4668" y="1386"/>
                </a:lnTo>
                <a:lnTo>
                  <a:pt x="4676" y="1392"/>
                </a:lnTo>
                <a:lnTo>
                  <a:pt x="4682" y="1398"/>
                </a:lnTo>
                <a:lnTo>
                  <a:pt x="4668" y="1398"/>
                </a:lnTo>
                <a:lnTo>
                  <a:pt x="4662" y="1392"/>
                </a:lnTo>
                <a:lnTo>
                  <a:pt x="4656" y="1392"/>
                </a:lnTo>
                <a:lnTo>
                  <a:pt x="4650" y="1392"/>
                </a:lnTo>
                <a:lnTo>
                  <a:pt x="4644" y="1392"/>
                </a:lnTo>
                <a:lnTo>
                  <a:pt x="4638" y="1386"/>
                </a:lnTo>
                <a:lnTo>
                  <a:pt x="4632" y="1386"/>
                </a:lnTo>
                <a:lnTo>
                  <a:pt x="4626" y="1380"/>
                </a:lnTo>
                <a:lnTo>
                  <a:pt x="4626" y="1374"/>
                </a:lnTo>
                <a:lnTo>
                  <a:pt x="4620" y="1368"/>
                </a:lnTo>
                <a:lnTo>
                  <a:pt x="4614" y="1368"/>
                </a:lnTo>
                <a:lnTo>
                  <a:pt x="4606" y="1362"/>
                </a:lnTo>
                <a:lnTo>
                  <a:pt x="4606" y="1354"/>
                </a:lnTo>
                <a:close/>
                <a:moveTo>
                  <a:pt x="4582" y="1076"/>
                </a:moveTo>
                <a:lnTo>
                  <a:pt x="4588" y="1076"/>
                </a:lnTo>
                <a:lnTo>
                  <a:pt x="4594" y="1076"/>
                </a:lnTo>
                <a:lnTo>
                  <a:pt x="4600" y="1082"/>
                </a:lnTo>
                <a:lnTo>
                  <a:pt x="4600" y="1088"/>
                </a:lnTo>
                <a:lnTo>
                  <a:pt x="4594" y="1088"/>
                </a:lnTo>
                <a:lnTo>
                  <a:pt x="4588" y="1088"/>
                </a:lnTo>
                <a:lnTo>
                  <a:pt x="4582" y="1082"/>
                </a:lnTo>
                <a:lnTo>
                  <a:pt x="4582" y="1076"/>
                </a:lnTo>
                <a:close/>
                <a:moveTo>
                  <a:pt x="4552" y="1088"/>
                </a:moveTo>
                <a:lnTo>
                  <a:pt x="4558" y="1088"/>
                </a:lnTo>
                <a:lnTo>
                  <a:pt x="4558" y="1094"/>
                </a:lnTo>
                <a:lnTo>
                  <a:pt x="4552" y="1094"/>
                </a:lnTo>
                <a:lnTo>
                  <a:pt x="4552" y="1088"/>
                </a:lnTo>
                <a:close/>
                <a:moveTo>
                  <a:pt x="4538" y="1238"/>
                </a:moveTo>
                <a:lnTo>
                  <a:pt x="4538" y="1232"/>
                </a:lnTo>
                <a:lnTo>
                  <a:pt x="4538" y="1224"/>
                </a:lnTo>
                <a:lnTo>
                  <a:pt x="4544" y="1218"/>
                </a:lnTo>
                <a:lnTo>
                  <a:pt x="4544" y="1224"/>
                </a:lnTo>
                <a:lnTo>
                  <a:pt x="4552" y="1224"/>
                </a:lnTo>
                <a:lnTo>
                  <a:pt x="4552" y="1232"/>
                </a:lnTo>
                <a:lnTo>
                  <a:pt x="4552" y="1238"/>
                </a:lnTo>
                <a:lnTo>
                  <a:pt x="4544" y="1244"/>
                </a:lnTo>
                <a:lnTo>
                  <a:pt x="4538" y="1244"/>
                </a:lnTo>
                <a:lnTo>
                  <a:pt x="4538" y="1238"/>
                </a:lnTo>
                <a:close/>
                <a:moveTo>
                  <a:pt x="4520" y="1256"/>
                </a:moveTo>
                <a:lnTo>
                  <a:pt x="4526" y="1256"/>
                </a:lnTo>
                <a:lnTo>
                  <a:pt x="4520" y="1262"/>
                </a:lnTo>
                <a:lnTo>
                  <a:pt x="4520" y="1256"/>
                </a:lnTo>
                <a:close/>
                <a:moveTo>
                  <a:pt x="4526" y="1274"/>
                </a:moveTo>
                <a:lnTo>
                  <a:pt x="4532" y="1274"/>
                </a:lnTo>
                <a:lnTo>
                  <a:pt x="4538" y="1274"/>
                </a:lnTo>
                <a:lnTo>
                  <a:pt x="4544" y="1292"/>
                </a:lnTo>
                <a:lnTo>
                  <a:pt x="4552" y="1306"/>
                </a:lnTo>
                <a:lnTo>
                  <a:pt x="4558" y="1318"/>
                </a:lnTo>
                <a:lnTo>
                  <a:pt x="4564" y="1330"/>
                </a:lnTo>
                <a:lnTo>
                  <a:pt x="4570" y="1336"/>
                </a:lnTo>
                <a:lnTo>
                  <a:pt x="4576" y="1336"/>
                </a:lnTo>
                <a:lnTo>
                  <a:pt x="4582" y="1324"/>
                </a:lnTo>
                <a:lnTo>
                  <a:pt x="4588" y="1324"/>
                </a:lnTo>
                <a:lnTo>
                  <a:pt x="4594" y="1324"/>
                </a:lnTo>
                <a:lnTo>
                  <a:pt x="4600" y="1324"/>
                </a:lnTo>
                <a:lnTo>
                  <a:pt x="4594" y="1330"/>
                </a:lnTo>
                <a:lnTo>
                  <a:pt x="4588" y="1330"/>
                </a:lnTo>
                <a:lnTo>
                  <a:pt x="4588" y="1336"/>
                </a:lnTo>
                <a:lnTo>
                  <a:pt x="4582" y="1348"/>
                </a:lnTo>
                <a:lnTo>
                  <a:pt x="4582" y="1354"/>
                </a:lnTo>
                <a:lnTo>
                  <a:pt x="4576" y="1362"/>
                </a:lnTo>
                <a:lnTo>
                  <a:pt x="4570" y="1362"/>
                </a:lnTo>
                <a:lnTo>
                  <a:pt x="4570" y="1354"/>
                </a:lnTo>
                <a:lnTo>
                  <a:pt x="4558" y="1354"/>
                </a:lnTo>
                <a:lnTo>
                  <a:pt x="4558" y="1362"/>
                </a:lnTo>
                <a:lnTo>
                  <a:pt x="4552" y="1368"/>
                </a:lnTo>
                <a:lnTo>
                  <a:pt x="4544" y="1362"/>
                </a:lnTo>
                <a:lnTo>
                  <a:pt x="4552" y="1362"/>
                </a:lnTo>
                <a:lnTo>
                  <a:pt x="4552" y="1354"/>
                </a:lnTo>
                <a:lnTo>
                  <a:pt x="4558" y="1354"/>
                </a:lnTo>
                <a:lnTo>
                  <a:pt x="4558" y="1348"/>
                </a:lnTo>
                <a:lnTo>
                  <a:pt x="4564" y="1348"/>
                </a:lnTo>
                <a:lnTo>
                  <a:pt x="4558" y="1342"/>
                </a:lnTo>
                <a:lnTo>
                  <a:pt x="4558" y="1336"/>
                </a:lnTo>
                <a:lnTo>
                  <a:pt x="4558" y="1330"/>
                </a:lnTo>
                <a:lnTo>
                  <a:pt x="4552" y="1324"/>
                </a:lnTo>
                <a:lnTo>
                  <a:pt x="4544" y="1318"/>
                </a:lnTo>
                <a:lnTo>
                  <a:pt x="4544" y="1312"/>
                </a:lnTo>
                <a:lnTo>
                  <a:pt x="4544" y="1306"/>
                </a:lnTo>
                <a:lnTo>
                  <a:pt x="4538" y="1306"/>
                </a:lnTo>
                <a:lnTo>
                  <a:pt x="4538" y="1300"/>
                </a:lnTo>
                <a:lnTo>
                  <a:pt x="4532" y="1300"/>
                </a:lnTo>
                <a:lnTo>
                  <a:pt x="4532" y="1292"/>
                </a:lnTo>
                <a:lnTo>
                  <a:pt x="4532" y="1286"/>
                </a:lnTo>
                <a:lnTo>
                  <a:pt x="4526" y="1286"/>
                </a:lnTo>
                <a:lnTo>
                  <a:pt x="4526" y="1300"/>
                </a:lnTo>
                <a:lnTo>
                  <a:pt x="4532" y="1318"/>
                </a:lnTo>
                <a:lnTo>
                  <a:pt x="4532" y="1324"/>
                </a:lnTo>
                <a:lnTo>
                  <a:pt x="4538" y="1330"/>
                </a:lnTo>
                <a:lnTo>
                  <a:pt x="4538" y="1336"/>
                </a:lnTo>
                <a:lnTo>
                  <a:pt x="4532" y="1342"/>
                </a:lnTo>
                <a:lnTo>
                  <a:pt x="4526" y="1342"/>
                </a:lnTo>
                <a:lnTo>
                  <a:pt x="4526" y="1336"/>
                </a:lnTo>
                <a:lnTo>
                  <a:pt x="4520" y="1336"/>
                </a:lnTo>
                <a:lnTo>
                  <a:pt x="4514" y="1330"/>
                </a:lnTo>
                <a:lnTo>
                  <a:pt x="4514" y="1324"/>
                </a:lnTo>
                <a:lnTo>
                  <a:pt x="4514" y="1318"/>
                </a:lnTo>
                <a:lnTo>
                  <a:pt x="4514" y="1312"/>
                </a:lnTo>
                <a:lnTo>
                  <a:pt x="4514" y="1306"/>
                </a:lnTo>
                <a:lnTo>
                  <a:pt x="4514" y="1300"/>
                </a:lnTo>
                <a:lnTo>
                  <a:pt x="4508" y="1300"/>
                </a:lnTo>
                <a:lnTo>
                  <a:pt x="4508" y="1292"/>
                </a:lnTo>
                <a:lnTo>
                  <a:pt x="4502" y="1292"/>
                </a:lnTo>
                <a:lnTo>
                  <a:pt x="4496" y="1300"/>
                </a:lnTo>
                <a:lnTo>
                  <a:pt x="4490" y="1300"/>
                </a:lnTo>
                <a:lnTo>
                  <a:pt x="4476" y="1306"/>
                </a:lnTo>
                <a:lnTo>
                  <a:pt x="4476" y="1312"/>
                </a:lnTo>
                <a:lnTo>
                  <a:pt x="4470" y="1312"/>
                </a:lnTo>
                <a:lnTo>
                  <a:pt x="4470" y="1318"/>
                </a:lnTo>
                <a:lnTo>
                  <a:pt x="4476" y="1318"/>
                </a:lnTo>
                <a:lnTo>
                  <a:pt x="4482" y="1324"/>
                </a:lnTo>
                <a:lnTo>
                  <a:pt x="4476" y="1324"/>
                </a:lnTo>
                <a:lnTo>
                  <a:pt x="4476" y="1330"/>
                </a:lnTo>
                <a:lnTo>
                  <a:pt x="4476" y="1336"/>
                </a:lnTo>
                <a:lnTo>
                  <a:pt x="4470" y="1336"/>
                </a:lnTo>
                <a:lnTo>
                  <a:pt x="4470" y="1342"/>
                </a:lnTo>
                <a:lnTo>
                  <a:pt x="4470" y="1348"/>
                </a:lnTo>
                <a:lnTo>
                  <a:pt x="4464" y="1354"/>
                </a:lnTo>
                <a:lnTo>
                  <a:pt x="4458" y="1354"/>
                </a:lnTo>
                <a:lnTo>
                  <a:pt x="4452" y="1354"/>
                </a:lnTo>
                <a:lnTo>
                  <a:pt x="4458" y="1348"/>
                </a:lnTo>
                <a:lnTo>
                  <a:pt x="4458" y="1342"/>
                </a:lnTo>
                <a:lnTo>
                  <a:pt x="4452" y="1336"/>
                </a:lnTo>
                <a:lnTo>
                  <a:pt x="4446" y="1336"/>
                </a:lnTo>
                <a:lnTo>
                  <a:pt x="4440" y="1330"/>
                </a:lnTo>
                <a:lnTo>
                  <a:pt x="4434" y="1324"/>
                </a:lnTo>
                <a:lnTo>
                  <a:pt x="4428" y="1324"/>
                </a:lnTo>
                <a:lnTo>
                  <a:pt x="4420" y="1324"/>
                </a:lnTo>
                <a:lnTo>
                  <a:pt x="4414" y="1330"/>
                </a:lnTo>
                <a:lnTo>
                  <a:pt x="4408" y="1330"/>
                </a:lnTo>
                <a:lnTo>
                  <a:pt x="4396" y="1336"/>
                </a:lnTo>
                <a:lnTo>
                  <a:pt x="4384" y="1336"/>
                </a:lnTo>
                <a:lnTo>
                  <a:pt x="4372" y="1342"/>
                </a:lnTo>
                <a:lnTo>
                  <a:pt x="4346" y="1354"/>
                </a:lnTo>
                <a:lnTo>
                  <a:pt x="4322" y="1362"/>
                </a:lnTo>
                <a:lnTo>
                  <a:pt x="4310" y="1368"/>
                </a:lnTo>
                <a:lnTo>
                  <a:pt x="4296" y="1368"/>
                </a:lnTo>
                <a:lnTo>
                  <a:pt x="4272" y="1380"/>
                </a:lnTo>
                <a:lnTo>
                  <a:pt x="4260" y="1386"/>
                </a:lnTo>
                <a:lnTo>
                  <a:pt x="4248" y="1392"/>
                </a:lnTo>
                <a:lnTo>
                  <a:pt x="4228" y="1392"/>
                </a:lnTo>
                <a:lnTo>
                  <a:pt x="4216" y="1398"/>
                </a:lnTo>
                <a:lnTo>
                  <a:pt x="4198" y="1398"/>
                </a:lnTo>
                <a:lnTo>
                  <a:pt x="4186" y="1392"/>
                </a:lnTo>
                <a:lnTo>
                  <a:pt x="4198" y="1386"/>
                </a:lnTo>
                <a:lnTo>
                  <a:pt x="4210" y="1380"/>
                </a:lnTo>
                <a:lnTo>
                  <a:pt x="4234" y="1368"/>
                </a:lnTo>
                <a:lnTo>
                  <a:pt x="4260" y="1362"/>
                </a:lnTo>
                <a:lnTo>
                  <a:pt x="4284" y="1348"/>
                </a:lnTo>
                <a:lnTo>
                  <a:pt x="4340" y="1330"/>
                </a:lnTo>
                <a:lnTo>
                  <a:pt x="4372" y="1318"/>
                </a:lnTo>
                <a:lnTo>
                  <a:pt x="4396" y="1312"/>
                </a:lnTo>
                <a:lnTo>
                  <a:pt x="4402" y="1312"/>
                </a:lnTo>
                <a:lnTo>
                  <a:pt x="4408" y="1312"/>
                </a:lnTo>
                <a:lnTo>
                  <a:pt x="4414" y="1312"/>
                </a:lnTo>
                <a:lnTo>
                  <a:pt x="4420" y="1306"/>
                </a:lnTo>
                <a:lnTo>
                  <a:pt x="4428" y="1300"/>
                </a:lnTo>
                <a:lnTo>
                  <a:pt x="4434" y="1292"/>
                </a:lnTo>
                <a:lnTo>
                  <a:pt x="4440" y="1286"/>
                </a:lnTo>
                <a:lnTo>
                  <a:pt x="4446" y="1286"/>
                </a:lnTo>
                <a:lnTo>
                  <a:pt x="4452" y="1286"/>
                </a:lnTo>
                <a:lnTo>
                  <a:pt x="4458" y="1286"/>
                </a:lnTo>
                <a:lnTo>
                  <a:pt x="4464" y="1280"/>
                </a:lnTo>
                <a:lnTo>
                  <a:pt x="4470" y="1280"/>
                </a:lnTo>
                <a:lnTo>
                  <a:pt x="4476" y="1274"/>
                </a:lnTo>
                <a:lnTo>
                  <a:pt x="4482" y="1274"/>
                </a:lnTo>
                <a:lnTo>
                  <a:pt x="4490" y="1268"/>
                </a:lnTo>
                <a:lnTo>
                  <a:pt x="4490" y="1262"/>
                </a:lnTo>
                <a:lnTo>
                  <a:pt x="4496" y="1262"/>
                </a:lnTo>
                <a:lnTo>
                  <a:pt x="4502" y="1262"/>
                </a:lnTo>
                <a:lnTo>
                  <a:pt x="4508" y="1262"/>
                </a:lnTo>
                <a:lnTo>
                  <a:pt x="4514" y="1268"/>
                </a:lnTo>
                <a:lnTo>
                  <a:pt x="4526" y="1274"/>
                </a:lnTo>
                <a:close/>
                <a:moveTo>
                  <a:pt x="4582" y="1430"/>
                </a:moveTo>
                <a:lnTo>
                  <a:pt x="4588" y="1436"/>
                </a:lnTo>
                <a:lnTo>
                  <a:pt x="4588" y="1442"/>
                </a:lnTo>
                <a:lnTo>
                  <a:pt x="4582" y="1442"/>
                </a:lnTo>
                <a:lnTo>
                  <a:pt x="4582" y="1436"/>
                </a:lnTo>
                <a:lnTo>
                  <a:pt x="4576" y="1430"/>
                </a:lnTo>
                <a:lnTo>
                  <a:pt x="4576" y="1422"/>
                </a:lnTo>
                <a:lnTo>
                  <a:pt x="4570" y="1422"/>
                </a:lnTo>
                <a:lnTo>
                  <a:pt x="4570" y="1416"/>
                </a:lnTo>
                <a:lnTo>
                  <a:pt x="4576" y="1410"/>
                </a:lnTo>
                <a:lnTo>
                  <a:pt x="4576" y="1416"/>
                </a:lnTo>
                <a:lnTo>
                  <a:pt x="4576" y="1422"/>
                </a:lnTo>
                <a:lnTo>
                  <a:pt x="4582" y="1430"/>
                </a:lnTo>
                <a:close/>
                <a:moveTo>
                  <a:pt x="4526" y="1442"/>
                </a:moveTo>
                <a:lnTo>
                  <a:pt x="4520" y="1442"/>
                </a:lnTo>
                <a:lnTo>
                  <a:pt x="4514" y="1442"/>
                </a:lnTo>
                <a:lnTo>
                  <a:pt x="4508" y="1442"/>
                </a:lnTo>
                <a:lnTo>
                  <a:pt x="4502" y="1442"/>
                </a:lnTo>
                <a:lnTo>
                  <a:pt x="4496" y="1442"/>
                </a:lnTo>
                <a:lnTo>
                  <a:pt x="4490" y="1430"/>
                </a:lnTo>
                <a:lnTo>
                  <a:pt x="4490" y="1422"/>
                </a:lnTo>
                <a:lnTo>
                  <a:pt x="4496" y="1422"/>
                </a:lnTo>
                <a:lnTo>
                  <a:pt x="4502" y="1422"/>
                </a:lnTo>
                <a:lnTo>
                  <a:pt x="4508" y="1422"/>
                </a:lnTo>
                <a:lnTo>
                  <a:pt x="4514" y="1422"/>
                </a:lnTo>
                <a:lnTo>
                  <a:pt x="4520" y="1416"/>
                </a:lnTo>
                <a:lnTo>
                  <a:pt x="4526" y="1416"/>
                </a:lnTo>
                <a:lnTo>
                  <a:pt x="4532" y="1410"/>
                </a:lnTo>
                <a:lnTo>
                  <a:pt x="4538" y="1410"/>
                </a:lnTo>
                <a:lnTo>
                  <a:pt x="4544" y="1410"/>
                </a:lnTo>
                <a:lnTo>
                  <a:pt x="4552" y="1410"/>
                </a:lnTo>
                <a:lnTo>
                  <a:pt x="4558" y="1410"/>
                </a:lnTo>
                <a:lnTo>
                  <a:pt x="4558" y="1436"/>
                </a:lnTo>
                <a:lnTo>
                  <a:pt x="4558" y="1442"/>
                </a:lnTo>
                <a:lnTo>
                  <a:pt x="4558" y="1448"/>
                </a:lnTo>
                <a:lnTo>
                  <a:pt x="4552" y="1454"/>
                </a:lnTo>
                <a:lnTo>
                  <a:pt x="4544" y="1454"/>
                </a:lnTo>
                <a:lnTo>
                  <a:pt x="4538" y="1448"/>
                </a:lnTo>
                <a:lnTo>
                  <a:pt x="4532" y="1448"/>
                </a:lnTo>
                <a:lnTo>
                  <a:pt x="4526" y="1442"/>
                </a:lnTo>
                <a:close/>
                <a:moveTo>
                  <a:pt x="4532" y="1516"/>
                </a:moveTo>
                <a:lnTo>
                  <a:pt x="4532" y="1522"/>
                </a:lnTo>
                <a:lnTo>
                  <a:pt x="4526" y="1516"/>
                </a:lnTo>
                <a:lnTo>
                  <a:pt x="4532" y="1516"/>
                </a:lnTo>
                <a:close/>
                <a:moveTo>
                  <a:pt x="4508" y="1510"/>
                </a:moveTo>
                <a:lnTo>
                  <a:pt x="4514" y="1504"/>
                </a:lnTo>
                <a:lnTo>
                  <a:pt x="4520" y="1510"/>
                </a:lnTo>
                <a:lnTo>
                  <a:pt x="4520" y="1516"/>
                </a:lnTo>
                <a:lnTo>
                  <a:pt x="4514" y="1516"/>
                </a:lnTo>
                <a:lnTo>
                  <a:pt x="4514" y="1510"/>
                </a:lnTo>
                <a:lnTo>
                  <a:pt x="4508" y="1510"/>
                </a:lnTo>
                <a:close/>
                <a:moveTo>
                  <a:pt x="4508" y="1404"/>
                </a:moveTo>
                <a:lnTo>
                  <a:pt x="4508" y="1398"/>
                </a:lnTo>
                <a:lnTo>
                  <a:pt x="4514" y="1398"/>
                </a:lnTo>
                <a:lnTo>
                  <a:pt x="4520" y="1398"/>
                </a:lnTo>
                <a:lnTo>
                  <a:pt x="4520" y="1404"/>
                </a:lnTo>
                <a:lnTo>
                  <a:pt x="4508" y="1404"/>
                </a:lnTo>
                <a:close/>
                <a:moveTo>
                  <a:pt x="4526" y="1392"/>
                </a:moveTo>
                <a:lnTo>
                  <a:pt x="4538" y="1386"/>
                </a:lnTo>
                <a:lnTo>
                  <a:pt x="4544" y="1386"/>
                </a:lnTo>
                <a:lnTo>
                  <a:pt x="4552" y="1380"/>
                </a:lnTo>
                <a:lnTo>
                  <a:pt x="4552" y="1392"/>
                </a:lnTo>
                <a:lnTo>
                  <a:pt x="4526" y="1392"/>
                </a:lnTo>
                <a:close/>
                <a:moveTo>
                  <a:pt x="4366" y="1380"/>
                </a:moveTo>
                <a:lnTo>
                  <a:pt x="4366" y="1386"/>
                </a:lnTo>
                <a:lnTo>
                  <a:pt x="4358" y="1386"/>
                </a:lnTo>
                <a:lnTo>
                  <a:pt x="4352" y="1386"/>
                </a:lnTo>
                <a:lnTo>
                  <a:pt x="4352" y="1380"/>
                </a:lnTo>
                <a:lnTo>
                  <a:pt x="4366" y="1380"/>
                </a:lnTo>
                <a:close/>
                <a:moveTo>
                  <a:pt x="4334" y="1380"/>
                </a:moveTo>
                <a:lnTo>
                  <a:pt x="4328" y="1380"/>
                </a:lnTo>
                <a:lnTo>
                  <a:pt x="4322" y="1380"/>
                </a:lnTo>
                <a:lnTo>
                  <a:pt x="4316" y="1380"/>
                </a:lnTo>
                <a:lnTo>
                  <a:pt x="4310" y="1374"/>
                </a:lnTo>
                <a:lnTo>
                  <a:pt x="4316" y="1374"/>
                </a:lnTo>
                <a:lnTo>
                  <a:pt x="4322" y="1374"/>
                </a:lnTo>
                <a:lnTo>
                  <a:pt x="4328" y="1374"/>
                </a:lnTo>
                <a:lnTo>
                  <a:pt x="4334" y="1380"/>
                </a:lnTo>
                <a:close/>
                <a:moveTo>
                  <a:pt x="4180" y="1262"/>
                </a:moveTo>
                <a:lnTo>
                  <a:pt x="4242" y="1232"/>
                </a:lnTo>
                <a:lnTo>
                  <a:pt x="4272" y="1212"/>
                </a:lnTo>
                <a:lnTo>
                  <a:pt x="4304" y="1200"/>
                </a:lnTo>
                <a:lnTo>
                  <a:pt x="4334" y="1182"/>
                </a:lnTo>
                <a:lnTo>
                  <a:pt x="4358" y="1162"/>
                </a:lnTo>
                <a:lnTo>
                  <a:pt x="4366" y="1162"/>
                </a:lnTo>
                <a:lnTo>
                  <a:pt x="4372" y="1156"/>
                </a:lnTo>
                <a:lnTo>
                  <a:pt x="4378" y="1156"/>
                </a:lnTo>
                <a:lnTo>
                  <a:pt x="4384" y="1156"/>
                </a:lnTo>
                <a:lnTo>
                  <a:pt x="4390" y="1150"/>
                </a:lnTo>
                <a:lnTo>
                  <a:pt x="4396" y="1144"/>
                </a:lnTo>
                <a:lnTo>
                  <a:pt x="4402" y="1144"/>
                </a:lnTo>
                <a:lnTo>
                  <a:pt x="4408" y="1150"/>
                </a:lnTo>
                <a:lnTo>
                  <a:pt x="4414" y="1150"/>
                </a:lnTo>
                <a:lnTo>
                  <a:pt x="4420" y="1150"/>
                </a:lnTo>
                <a:lnTo>
                  <a:pt x="4428" y="1150"/>
                </a:lnTo>
                <a:lnTo>
                  <a:pt x="4434" y="1150"/>
                </a:lnTo>
                <a:lnTo>
                  <a:pt x="4440" y="1150"/>
                </a:lnTo>
                <a:lnTo>
                  <a:pt x="4440" y="1156"/>
                </a:lnTo>
                <a:lnTo>
                  <a:pt x="4434" y="1156"/>
                </a:lnTo>
                <a:lnTo>
                  <a:pt x="4428" y="1162"/>
                </a:lnTo>
                <a:lnTo>
                  <a:pt x="4420" y="1162"/>
                </a:lnTo>
                <a:lnTo>
                  <a:pt x="4414" y="1170"/>
                </a:lnTo>
                <a:lnTo>
                  <a:pt x="4408" y="1170"/>
                </a:lnTo>
                <a:lnTo>
                  <a:pt x="4408" y="1176"/>
                </a:lnTo>
                <a:lnTo>
                  <a:pt x="4402" y="1182"/>
                </a:lnTo>
                <a:lnTo>
                  <a:pt x="4408" y="1188"/>
                </a:lnTo>
                <a:lnTo>
                  <a:pt x="4414" y="1188"/>
                </a:lnTo>
                <a:lnTo>
                  <a:pt x="4414" y="1194"/>
                </a:lnTo>
                <a:lnTo>
                  <a:pt x="4414" y="1200"/>
                </a:lnTo>
                <a:lnTo>
                  <a:pt x="4414" y="1206"/>
                </a:lnTo>
                <a:lnTo>
                  <a:pt x="4414" y="1212"/>
                </a:lnTo>
                <a:lnTo>
                  <a:pt x="4420" y="1212"/>
                </a:lnTo>
                <a:lnTo>
                  <a:pt x="4420" y="1218"/>
                </a:lnTo>
                <a:lnTo>
                  <a:pt x="4420" y="1224"/>
                </a:lnTo>
                <a:lnTo>
                  <a:pt x="4420" y="1232"/>
                </a:lnTo>
                <a:lnTo>
                  <a:pt x="4420" y="1238"/>
                </a:lnTo>
                <a:lnTo>
                  <a:pt x="4414" y="1238"/>
                </a:lnTo>
                <a:lnTo>
                  <a:pt x="4414" y="1232"/>
                </a:lnTo>
                <a:lnTo>
                  <a:pt x="4408" y="1224"/>
                </a:lnTo>
                <a:lnTo>
                  <a:pt x="4408" y="1218"/>
                </a:lnTo>
                <a:lnTo>
                  <a:pt x="4402" y="1218"/>
                </a:lnTo>
                <a:lnTo>
                  <a:pt x="4396" y="1212"/>
                </a:lnTo>
                <a:lnTo>
                  <a:pt x="4378" y="1206"/>
                </a:lnTo>
                <a:lnTo>
                  <a:pt x="4372" y="1200"/>
                </a:lnTo>
                <a:lnTo>
                  <a:pt x="4372" y="1194"/>
                </a:lnTo>
                <a:lnTo>
                  <a:pt x="4366" y="1200"/>
                </a:lnTo>
                <a:lnTo>
                  <a:pt x="4358" y="1200"/>
                </a:lnTo>
                <a:lnTo>
                  <a:pt x="4358" y="1206"/>
                </a:lnTo>
                <a:lnTo>
                  <a:pt x="4352" y="1206"/>
                </a:lnTo>
                <a:lnTo>
                  <a:pt x="4340" y="1212"/>
                </a:lnTo>
                <a:lnTo>
                  <a:pt x="4328" y="1218"/>
                </a:lnTo>
                <a:lnTo>
                  <a:pt x="4316" y="1224"/>
                </a:lnTo>
                <a:lnTo>
                  <a:pt x="4304" y="1232"/>
                </a:lnTo>
                <a:lnTo>
                  <a:pt x="4290" y="1238"/>
                </a:lnTo>
                <a:lnTo>
                  <a:pt x="4278" y="1244"/>
                </a:lnTo>
                <a:lnTo>
                  <a:pt x="4266" y="1250"/>
                </a:lnTo>
                <a:lnTo>
                  <a:pt x="4260" y="1262"/>
                </a:lnTo>
                <a:lnTo>
                  <a:pt x="4248" y="1262"/>
                </a:lnTo>
                <a:lnTo>
                  <a:pt x="4242" y="1262"/>
                </a:lnTo>
                <a:lnTo>
                  <a:pt x="4228" y="1274"/>
                </a:lnTo>
                <a:lnTo>
                  <a:pt x="4198" y="1286"/>
                </a:lnTo>
                <a:lnTo>
                  <a:pt x="4180" y="1292"/>
                </a:lnTo>
                <a:lnTo>
                  <a:pt x="4166" y="1300"/>
                </a:lnTo>
                <a:lnTo>
                  <a:pt x="4160" y="1306"/>
                </a:lnTo>
                <a:lnTo>
                  <a:pt x="4148" y="1306"/>
                </a:lnTo>
                <a:lnTo>
                  <a:pt x="4142" y="1306"/>
                </a:lnTo>
                <a:lnTo>
                  <a:pt x="4130" y="1306"/>
                </a:lnTo>
                <a:lnTo>
                  <a:pt x="4124" y="1300"/>
                </a:lnTo>
                <a:lnTo>
                  <a:pt x="4124" y="1292"/>
                </a:lnTo>
                <a:lnTo>
                  <a:pt x="4148" y="1274"/>
                </a:lnTo>
                <a:lnTo>
                  <a:pt x="4180" y="1262"/>
                </a:lnTo>
                <a:close/>
                <a:moveTo>
                  <a:pt x="4160" y="1162"/>
                </a:moveTo>
                <a:lnTo>
                  <a:pt x="4160" y="1156"/>
                </a:lnTo>
                <a:lnTo>
                  <a:pt x="4166" y="1156"/>
                </a:lnTo>
                <a:lnTo>
                  <a:pt x="4160" y="1162"/>
                </a:lnTo>
                <a:close/>
                <a:moveTo>
                  <a:pt x="4242" y="1138"/>
                </a:moveTo>
                <a:lnTo>
                  <a:pt x="4228" y="1138"/>
                </a:lnTo>
                <a:lnTo>
                  <a:pt x="4222" y="1138"/>
                </a:lnTo>
                <a:lnTo>
                  <a:pt x="4216" y="1138"/>
                </a:lnTo>
                <a:lnTo>
                  <a:pt x="4210" y="1138"/>
                </a:lnTo>
                <a:lnTo>
                  <a:pt x="4204" y="1132"/>
                </a:lnTo>
                <a:lnTo>
                  <a:pt x="4204" y="1126"/>
                </a:lnTo>
                <a:lnTo>
                  <a:pt x="4210" y="1126"/>
                </a:lnTo>
                <a:lnTo>
                  <a:pt x="4216" y="1126"/>
                </a:lnTo>
                <a:lnTo>
                  <a:pt x="4222" y="1132"/>
                </a:lnTo>
                <a:lnTo>
                  <a:pt x="4228" y="1126"/>
                </a:lnTo>
                <a:lnTo>
                  <a:pt x="4234" y="1132"/>
                </a:lnTo>
                <a:lnTo>
                  <a:pt x="4242" y="1132"/>
                </a:lnTo>
                <a:lnTo>
                  <a:pt x="4248" y="1132"/>
                </a:lnTo>
                <a:lnTo>
                  <a:pt x="4254" y="1138"/>
                </a:lnTo>
                <a:lnTo>
                  <a:pt x="4266" y="1138"/>
                </a:lnTo>
                <a:lnTo>
                  <a:pt x="4272" y="1138"/>
                </a:lnTo>
                <a:lnTo>
                  <a:pt x="4266" y="1144"/>
                </a:lnTo>
                <a:lnTo>
                  <a:pt x="4260" y="1144"/>
                </a:lnTo>
                <a:lnTo>
                  <a:pt x="4254" y="1144"/>
                </a:lnTo>
                <a:lnTo>
                  <a:pt x="4248" y="1144"/>
                </a:lnTo>
                <a:lnTo>
                  <a:pt x="4248" y="1138"/>
                </a:lnTo>
                <a:lnTo>
                  <a:pt x="4242" y="1138"/>
                </a:lnTo>
                <a:close/>
                <a:moveTo>
                  <a:pt x="4272" y="1108"/>
                </a:moveTo>
                <a:lnTo>
                  <a:pt x="4272" y="1102"/>
                </a:lnTo>
                <a:lnTo>
                  <a:pt x="4278" y="1102"/>
                </a:lnTo>
                <a:lnTo>
                  <a:pt x="4278" y="1108"/>
                </a:lnTo>
                <a:lnTo>
                  <a:pt x="4272" y="1108"/>
                </a:lnTo>
                <a:close/>
                <a:moveTo>
                  <a:pt x="4358" y="1040"/>
                </a:moveTo>
                <a:lnTo>
                  <a:pt x="4366" y="1046"/>
                </a:lnTo>
                <a:lnTo>
                  <a:pt x="4358" y="1052"/>
                </a:lnTo>
                <a:lnTo>
                  <a:pt x="4358" y="1058"/>
                </a:lnTo>
                <a:lnTo>
                  <a:pt x="4358" y="1064"/>
                </a:lnTo>
                <a:lnTo>
                  <a:pt x="4366" y="1070"/>
                </a:lnTo>
                <a:lnTo>
                  <a:pt x="4366" y="1076"/>
                </a:lnTo>
                <a:lnTo>
                  <a:pt x="4372" y="1082"/>
                </a:lnTo>
                <a:lnTo>
                  <a:pt x="4372" y="1088"/>
                </a:lnTo>
                <a:lnTo>
                  <a:pt x="4366" y="1094"/>
                </a:lnTo>
                <a:lnTo>
                  <a:pt x="4358" y="1094"/>
                </a:lnTo>
                <a:lnTo>
                  <a:pt x="4352" y="1094"/>
                </a:lnTo>
                <a:lnTo>
                  <a:pt x="4352" y="1088"/>
                </a:lnTo>
                <a:lnTo>
                  <a:pt x="4346" y="1082"/>
                </a:lnTo>
                <a:lnTo>
                  <a:pt x="4340" y="1082"/>
                </a:lnTo>
                <a:lnTo>
                  <a:pt x="4340" y="1076"/>
                </a:lnTo>
                <a:lnTo>
                  <a:pt x="4334" y="1070"/>
                </a:lnTo>
                <a:lnTo>
                  <a:pt x="4328" y="1064"/>
                </a:lnTo>
                <a:lnTo>
                  <a:pt x="4322" y="1064"/>
                </a:lnTo>
                <a:lnTo>
                  <a:pt x="4316" y="1064"/>
                </a:lnTo>
                <a:lnTo>
                  <a:pt x="4316" y="1058"/>
                </a:lnTo>
                <a:lnTo>
                  <a:pt x="4322" y="1052"/>
                </a:lnTo>
                <a:lnTo>
                  <a:pt x="4328" y="1046"/>
                </a:lnTo>
                <a:lnTo>
                  <a:pt x="4334" y="1040"/>
                </a:lnTo>
                <a:lnTo>
                  <a:pt x="4340" y="1040"/>
                </a:lnTo>
                <a:lnTo>
                  <a:pt x="4340" y="1034"/>
                </a:lnTo>
                <a:lnTo>
                  <a:pt x="4340" y="1026"/>
                </a:lnTo>
                <a:lnTo>
                  <a:pt x="4340" y="1020"/>
                </a:lnTo>
                <a:lnTo>
                  <a:pt x="4346" y="1020"/>
                </a:lnTo>
                <a:lnTo>
                  <a:pt x="4352" y="1020"/>
                </a:lnTo>
                <a:lnTo>
                  <a:pt x="4352" y="1026"/>
                </a:lnTo>
                <a:lnTo>
                  <a:pt x="4352" y="1034"/>
                </a:lnTo>
                <a:lnTo>
                  <a:pt x="4352" y="1040"/>
                </a:lnTo>
                <a:lnTo>
                  <a:pt x="4358" y="1040"/>
                </a:lnTo>
                <a:close/>
                <a:moveTo>
                  <a:pt x="4452" y="1120"/>
                </a:moveTo>
                <a:lnTo>
                  <a:pt x="4452" y="1126"/>
                </a:lnTo>
                <a:lnTo>
                  <a:pt x="4464" y="1126"/>
                </a:lnTo>
                <a:lnTo>
                  <a:pt x="4470" y="1132"/>
                </a:lnTo>
                <a:lnTo>
                  <a:pt x="4470" y="1138"/>
                </a:lnTo>
                <a:lnTo>
                  <a:pt x="4470" y="1144"/>
                </a:lnTo>
                <a:lnTo>
                  <a:pt x="4464" y="1144"/>
                </a:lnTo>
                <a:lnTo>
                  <a:pt x="4452" y="1144"/>
                </a:lnTo>
                <a:lnTo>
                  <a:pt x="4446" y="1144"/>
                </a:lnTo>
                <a:lnTo>
                  <a:pt x="4440" y="1144"/>
                </a:lnTo>
                <a:lnTo>
                  <a:pt x="4446" y="1138"/>
                </a:lnTo>
                <a:lnTo>
                  <a:pt x="4452" y="1132"/>
                </a:lnTo>
                <a:lnTo>
                  <a:pt x="4446" y="1126"/>
                </a:lnTo>
                <a:lnTo>
                  <a:pt x="4434" y="1126"/>
                </a:lnTo>
                <a:lnTo>
                  <a:pt x="4434" y="1120"/>
                </a:lnTo>
                <a:lnTo>
                  <a:pt x="4440" y="1114"/>
                </a:lnTo>
                <a:lnTo>
                  <a:pt x="4446" y="1114"/>
                </a:lnTo>
                <a:lnTo>
                  <a:pt x="4446" y="1120"/>
                </a:lnTo>
                <a:lnTo>
                  <a:pt x="4452" y="1120"/>
                </a:lnTo>
                <a:close/>
                <a:moveTo>
                  <a:pt x="4446" y="1108"/>
                </a:moveTo>
                <a:lnTo>
                  <a:pt x="4446" y="1102"/>
                </a:lnTo>
                <a:lnTo>
                  <a:pt x="4446" y="1094"/>
                </a:lnTo>
                <a:lnTo>
                  <a:pt x="4452" y="1094"/>
                </a:lnTo>
                <a:lnTo>
                  <a:pt x="4452" y="1102"/>
                </a:lnTo>
                <a:lnTo>
                  <a:pt x="4446" y="1108"/>
                </a:lnTo>
                <a:close/>
                <a:moveTo>
                  <a:pt x="4440" y="1182"/>
                </a:moveTo>
                <a:lnTo>
                  <a:pt x="4440" y="1188"/>
                </a:lnTo>
                <a:lnTo>
                  <a:pt x="4434" y="1188"/>
                </a:lnTo>
                <a:lnTo>
                  <a:pt x="4428" y="1182"/>
                </a:lnTo>
                <a:lnTo>
                  <a:pt x="4434" y="1176"/>
                </a:lnTo>
                <a:lnTo>
                  <a:pt x="4440" y="1182"/>
                </a:lnTo>
                <a:close/>
                <a:moveTo>
                  <a:pt x="4316" y="1268"/>
                </a:moveTo>
                <a:lnTo>
                  <a:pt x="4316" y="1274"/>
                </a:lnTo>
                <a:lnTo>
                  <a:pt x="4310" y="1274"/>
                </a:lnTo>
                <a:lnTo>
                  <a:pt x="4304" y="1274"/>
                </a:lnTo>
                <a:lnTo>
                  <a:pt x="4296" y="1274"/>
                </a:lnTo>
                <a:lnTo>
                  <a:pt x="4284" y="1274"/>
                </a:lnTo>
                <a:lnTo>
                  <a:pt x="4290" y="1268"/>
                </a:lnTo>
                <a:lnTo>
                  <a:pt x="4296" y="1268"/>
                </a:lnTo>
                <a:lnTo>
                  <a:pt x="4304" y="1268"/>
                </a:lnTo>
                <a:lnTo>
                  <a:pt x="4310" y="1268"/>
                </a:lnTo>
                <a:lnTo>
                  <a:pt x="4316" y="1268"/>
                </a:lnTo>
                <a:close/>
                <a:moveTo>
                  <a:pt x="4186" y="1492"/>
                </a:moveTo>
                <a:lnTo>
                  <a:pt x="4192" y="1492"/>
                </a:lnTo>
                <a:lnTo>
                  <a:pt x="4192" y="1498"/>
                </a:lnTo>
                <a:lnTo>
                  <a:pt x="4186" y="1498"/>
                </a:lnTo>
                <a:lnTo>
                  <a:pt x="4186" y="1492"/>
                </a:lnTo>
                <a:close/>
                <a:moveTo>
                  <a:pt x="4514" y="1232"/>
                </a:moveTo>
                <a:lnTo>
                  <a:pt x="4514" y="1238"/>
                </a:lnTo>
                <a:lnTo>
                  <a:pt x="4508" y="1238"/>
                </a:lnTo>
                <a:lnTo>
                  <a:pt x="4508" y="1232"/>
                </a:lnTo>
                <a:lnTo>
                  <a:pt x="4514" y="1232"/>
                </a:lnTo>
                <a:close/>
                <a:moveTo>
                  <a:pt x="4508" y="1194"/>
                </a:moveTo>
                <a:lnTo>
                  <a:pt x="4508" y="1200"/>
                </a:lnTo>
                <a:lnTo>
                  <a:pt x="4502" y="1200"/>
                </a:lnTo>
                <a:lnTo>
                  <a:pt x="4496" y="1206"/>
                </a:lnTo>
                <a:lnTo>
                  <a:pt x="4490" y="1206"/>
                </a:lnTo>
                <a:lnTo>
                  <a:pt x="4490" y="1212"/>
                </a:lnTo>
                <a:lnTo>
                  <a:pt x="4490" y="1218"/>
                </a:lnTo>
                <a:lnTo>
                  <a:pt x="4482" y="1212"/>
                </a:lnTo>
                <a:lnTo>
                  <a:pt x="4476" y="1212"/>
                </a:lnTo>
                <a:lnTo>
                  <a:pt x="4470" y="1206"/>
                </a:lnTo>
                <a:lnTo>
                  <a:pt x="4470" y="1200"/>
                </a:lnTo>
                <a:lnTo>
                  <a:pt x="4470" y="1194"/>
                </a:lnTo>
                <a:lnTo>
                  <a:pt x="4476" y="1194"/>
                </a:lnTo>
                <a:lnTo>
                  <a:pt x="4482" y="1194"/>
                </a:lnTo>
                <a:lnTo>
                  <a:pt x="4490" y="1200"/>
                </a:lnTo>
                <a:lnTo>
                  <a:pt x="4490" y="1194"/>
                </a:lnTo>
                <a:lnTo>
                  <a:pt x="4496" y="1194"/>
                </a:lnTo>
                <a:lnTo>
                  <a:pt x="4502" y="1188"/>
                </a:lnTo>
                <a:lnTo>
                  <a:pt x="4508" y="1188"/>
                </a:lnTo>
                <a:lnTo>
                  <a:pt x="4508" y="1194"/>
                </a:lnTo>
                <a:close/>
                <a:moveTo>
                  <a:pt x="4476" y="1102"/>
                </a:moveTo>
                <a:lnTo>
                  <a:pt x="4476" y="1094"/>
                </a:lnTo>
                <a:lnTo>
                  <a:pt x="4482" y="1094"/>
                </a:lnTo>
                <a:lnTo>
                  <a:pt x="4476" y="1102"/>
                </a:lnTo>
                <a:close/>
                <a:moveTo>
                  <a:pt x="4502" y="1114"/>
                </a:moveTo>
                <a:lnTo>
                  <a:pt x="4502" y="1120"/>
                </a:lnTo>
                <a:lnTo>
                  <a:pt x="4502" y="1126"/>
                </a:lnTo>
                <a:lnTo>
                  <a:pt x="4496" y="1114"/>
                </a:lnTo>
                <a:lnTo>
                  <a:pt x="4502" y="1114"/>
                </a:lnTo>
                <a:close/>
                <a:moveTo>
                  <a:pt x="4496" y="1170"/>
                </a:moveTo>
                <a:lnTo>
                  <a:pt x="4496" y="1176"/>
                </a:lnTo>
                <a:lnTo>
                  <a:pt x="4496" y="1182"/>
                </a:lnTo>
                <a:lnTo>
                  <a:pt x="4482" y="1182"/>
                </a:lnTo>
                <a:lnTo>
                  <a:pt x="4482" y="1176"/>
                </a:lnTo>
                <a:lnTo>
                  <a:pt x="4482" y="1170"/>
                </a:lnTo>
                <a:lnTo>
                  <a:pt x="4490" y="1162"/>
                </a:lnTo>
                <a:lnTo>
                  <a:pt x="4496" y="1162"/>
                </a:lnTo>
                <a:lnTo>
                  <a:pt x="4496" y="1170"/>
                </a:lnTo>
                <a:close/>
                <a:moveTo>
                  <a:pt x="4476" y="774"/>
                </a:moveTo>
                <a:lnTo>
                  <a:pt x="4482" y="774"/>
                </a:lnTo>
                <a:lnTo>
                  <a:pt x="4490" y="780"/>
                </a:lnTo>
                <a:lnTo>
                  <a:pt x="4482" y="780"/>
                </a:lnTo>
                <a:lnTo>
                  <a:pt x="4476" y="780"/>
                </a:lnTo>
                <a:lnTo>
                  <a:pt x="4476" y="774"/>
                </a:lnTo>
                <a:close/>
                <a:moveTo>
                  <a:pt x="4434" y="766"/>
                </a:moveTo>
                <a:lnTo>
                  <a:pt x="4440" y="774"/>
                </a:lnTo>
                <a:lnTo>
                  <a:pt x="4440" y="780"/>
                </a:lnTo>
                <a:lnTo>
                  <a:pt x="4440" y="786"/>
                </a:lnTo>
                <a:lnTo>
                  <a:pt x="4428" y="760"/>
                </a:lnTo>
                <a:lnTo>
                  <a:pt x="4434" y="766"/>
                </a:lnTo>
                <a:close/>
                <a:moveTo>
                  <a:pt x="4390" y="458"/>
                </a:moveTo>
                <a:lnTo>
                  <a:pt x="4396" y="458"/>
                </a:lnTo>
                <a:lnTo>
                  <a:pt x="4396" y="452"/>
                </a:lnTo>
                <a:lnTo>
                  <a:pt x="4402" y="444"/>
                </a:lnTo>
                <a:lnTo>
                  <a:pt x="4396" y="464"/>
                </a:lnTo>
                <a:lnTo>
                  <a:pt x="4390" y="464"/>
                </a:lnTo>
                <a:lnTo>
                  <a:pt x="4390" y="458"/>
                </a:lnTo>
                <a:close/>
                <a:moveTo>
                  <a:pt x="4316" y="588"/>
                </a:moveTo>
                <a:lnTo>
                  <a:pt x="4316" y="582"/>
                </a:lnTo>
                <a:lnTo>
                  <a:pt x="4316" y="574"/>
                </a:lnTo>
                <a:lnTo>
                  <a:pt x="4322" y="574"/>
                </a:lnTo>
                <a:lnTo>
                  <a:pt x="4328" y="574"/>
                </a:lnTo>
                <a:lnTo>
                  <a:pt x="4340" y="568"/>
                </a:lnTo>
                <a:lnTo>
                  <a:pt x="4340" y="562"/>
                </a:lnTo>
                <a:lnTo>
                  <a:pt x="4346" y="562"/>
                </a:lnTo>
                <a:lnTo>
                  <a:pt x="4334" y="556"/>
                </a:lnTo>
                <a:lnTo>
                  <a:pt x="4328" y="550"/>
                </a:lnTo>
                <a:lnTo>
                  <a:pt x="4322" y="544"/>
                </a:lnTo>
                <a:lnTo>
                  <a:pt x="4316" y="538"/>
                </a:lnTo>
                <a:lnTo>
                  <a:pt x="4316" y="532"/>
                </a:lnTo>
                <a:lnTo>
                  <a:pt x="4328" y="532"/>
                </a:lnTo>
                <a:lnTo>
                  <a:pt x="4334" y="538"/>
                </a:lnTo>
                <a:lnTo>
                  <a:pt x="4340" y="538"/>
                </a:lnTo>
                <a:lnTo>
                  <a:pt x="4340" y="544"/>
                </a:lnTo>
                <a:lnTo>
                  <a:pt x="4346" y="550"/>
                </a:lnTo>
                <a:lnTo>
                  <a:pt x="4352" y="556"/>
                </a:lnTo>
                <a:lnTo>
                  <a:pt x="4358" y="562"/>
                </a:lnTo>
                <a:lnTo>
                  <a:pt x="4366" y="562"/>
                </a:lnTo>
                <a:lnTo>
                  <a:pt x="4372" y="574"/>
                </a:lnTo>
                <a:lnTo>
                  <a:pt x="4378" y="588"/>
                </a:lnTo>
                <a:lnTo>
                  <a:pt x="4384" y="612"/>
                </a:lnTo>
                <a:lnTo>
                  <a:pt x="4390" y="624"/>
                </a:lnTo>
                <a:lnTo>
                  <a:pt x="4390" y="636"/>
                </a:lnTo>
                <a:lnTo>
                  <a:pt x="4390" y="650"/>
                </a:lnTo>
                <a:lnTo>
                  <a:pt x="4390" y="656"/>
                </a:lnTo>
                <a:lnTo>
                  <a:pt x="4384" y="662"/>
                </a:lnTo>
                <a:lnTo>
                  <a:pt x="4378" y="662"/>
                </a:lnTo>
                <a:lnTo>
                  <a:pt x="4372" y="656"/>
                </a:lnTo>
                <a:lnTo>
                  <a:pt x="4358" y="650"/>
                </a:lnTo>
                <a:lnTo>
                  <a:pt x="4352" y="644"/>
                </a:lnTo>
                <a:lnTo>
                  <a:pt x="4346" y="644"/>
                </a:lnTo>
                <a:lnTo>
                  <a:pt x="4340" y="644"/>
                </a:lnTo>
                <a:lnTo>
                  <a:pt x="4334" y="636"/>
                </a:lnTo>
                <a:lnTo>
                  <a:pt x="4334" y="630"/>
                </a:lnTo>
                <a:lnTo>
                  <a:pt x="4328" y="618"/>
                </a:lnTo>
                <a:lnTo>
                  <a:pt x="4328" y="612"/>
                </a:lnTo>
                <a:lnTo>
                  <a:pt x="4328" y="606"/>
                </a:lnTo>
                <a:lnTo>
                  <a:pt x="4334" y="606"/>
                </a:lnTo>
                <a:lnTo>
                  <a:pt x="4334" y="600"/>
                </a:lnTo>
                <a:lnTo>
                  <a:pt x="4328" y="594"/>
                </a:lnTo>
                <a:lnTo>
                  <a:pt x="4322" y="594"/>
                </a:lnTo>
                <a:lnTo>
                  <a:pt x="4316" y="594"/>
                </a:lnTo>
                <a:lnTo>
                  <a:pt x="4316" y="588"/>
                </a:lnTo>
                <a:close/>
                <a:moveTo>
                  <a:pt x="4378" y="848"/>
                </a:moveTo>
                <a:lnTo>
                  <a:pt x="4372" y="842"/>
                </a:lnTo>
                <a:lnTo>
                  <a:pt x="4372" y="834"/>
                </a:lnTo>
                <a:lnTo>
                  <a:pt x="4366" y="828"/>
                </a:lnTo>
                <a:lnTo>
                  <a:pt x="4372" y="822"/>
                </a:lnTo>
                <a:lnTo>
                  <a:pt x="4372" y="828"/>
                </a:lnTo>
                <a:lnTo>
                  <a:pt x="4378" y="828"/>
                </a:lnTo>
                <a:lnTo>
                  <a:pt x="4378" y="834"/>
                </a:lnTo>
                <a:lnTo>
                  <a:pt x="4378" y="842"/>
                </a:lnTo>
                <a:lnTo>
                  <a:pt x="4384" y="842"/>
                </a:lnTo>
                <a:lnTo>
                  <a:pt x="4384" y="848"/>
                </a:lnTo>
                <a:lnTo>
                  <a:pt x="4384" y="854"/>
                </a:lnTo>
                <a:lnTo>
                  <a:pt x="4390" y="860"/>
                </a:lnTo>
                <a:lnTo>
                  <a:pt x="4384" y="866"/>
                </a:lnTo>
                <a:lnTo>
                  <a:pt x="4384" y="854"/>
                </a:lnTo>
                <a:lnTo>
                  <a:pt x="4378" y="848"/>
                </a:lnTo>
                <a:close/>
                <a:moveTo>
                  <a:pt x="4358" y="878"/>
                </a:moveTo>
                <a:lnTo>
                  <a:pt x="4358" y="872"/>
                </a:lnTo>
                <a:lnTo>
                  <a:pt x="4366" y="866"/>
                </a:lnTo>
                <a:lnTo>
                  <a:pt x="4372" y="866"/>
                </a:lnTo>
                <a:lnTo>
                  <a:pt x="4372" y="884"/>
                </a:lnTo>
                <a:lnTo>
                  <a:pt x="4366" y="884"/>
                </a:lnTo>
                <a:lnTo>
                  <a:pt x="4366" y="878"/>
                </a:lnTo>
                <a:lnTo>
                  <a:pt x="4358" y="878"/>
                </a:lnTo>
                <a:close/>
                <a:moveTo>
                  <a:pt x="4328" y="698"/>
                </a:moveTo>
                <a:lnTo>
                  <a:pt x="4334" y="704"/>
                </a:lnTo>
                <a:lnTo>
                  <a:pt x="4328" y="704"/>
                </a:lnTo>
                <a:lnTo>
                  <a:pt x="4328" y="712"/>
                </a:lnTo>
                <a:lnTo>
                  <a:pt x="4322" y="718"/>
                </a:lnTo>
                <a:lnTo>
                  <a:pt x="4328" y="724"/>
                </a:lnTo>
                <a:lnTo>
                  <a:pt x="4334" y="730"/>
                </a:lnTo>
                <a:lnTo>
                  <a:pt x="4340" y="730"/>
                </a:lnTo>
                <a:lnTo>
                  <a:pt x="4352" y="730"/>
                </a:lnTo>
                <a:lnTo>
                  <a:pt x="4358" y="730"/>
                </a:lnTo>
                <a:lnTo>
                  <a:pt x="4366" y="730"/>
                </a:lnTo>
                <a:lnTo>
                  <a:pt x="4366" y="736"/>
                </a:lnTo>
                <a:lnTo>
                  <a:pt x="4366" y="742"/>
                </a:lnTo>
                <a:lnTo>
                  <a:pt x="4358" y="742"/>
                </a:lnTo>
                <a:lnTo>
                  <a:pt x="4352" y="748"/>
                </a:lnTo>
                <a:lnTo>
                  <a:pt x="4346" y="748"/>
                </a:lnTo>
                <a:lnTo>
                  <a:pt x="4346" y="754"/>
                </a:lnTo>
                <a:lnTo>
                  <a:pt x="4352" y="766"/>
                </a:lnTo>
                <a:lnTo>
                  <a:pt x="4352" y="774"/>
                </a:lnTo>
                <a:lnTo>
                  <a:pt x="4358" y="786"/>
                </a:lnTo>
                <a:lnTo>
                  <a:pt x="4358" y="792"/>
                </a:lnTo>
                <a:lnTo>
                  <a:pt x="4358" y="798"/>
                </a:lnTo>
                <a:lnTo>
                  <a:pt x="4358" y="804"/>
                </a:lnTo>
                <a:lnTo>
                  <a:pt x="4358" y="816"/>
                </a:lnTo>
                <a:lnTo>
                  <a:pt x="4352" y="816"/>
                </a:lnTo>
                <a:lnTo>
                  <a:pt x="4346" y="816"/>
                </a:lnTo>
                <a:lnTo>
                  <a:pt x="4352" y="810"/>
                </a:lnTo>
                <a:lnTo>
                  <a:pt x="4352" y="804"/>
                </a:lnTo>
                <a:lnTo>
                  <a:pt x="4346" y="798"/>
                </a:lnTo>
                <a:lnTo>
                  <a:pt x="4346" y="792"/>
                </a:lnTo>
                <a:lnTo>
                  <a:pt x="4340" y="786"/>
                </a:lnTo>
                <a:lnTo>
                  <a:pt x="4334" y="780"/>
                </a:lnTo>
                <a:lnTo>
                  <a:pt x="4334" y="774"/>
                </a:lnTo>
                <a:lnTo>
                  <a:pt x="4328" y="780"/>
                </a:lnTo>
                <a:lnTo>
                  <a:pt x="4322" y="786"/>
                </a:lnTo>
                <a:lnTo>
                  <a:pt x="4316" y="786"/>
                </a:lnTo>
                <a:lnTo>
                  <a:pt x="4310" y="786"/>
                </a:lnTo>
                <a:lnTo>
                  <a:pt x="4304" y="792"/>
                </a:lnTo>
                <a:lnTo>
                  <a:pt x="4304" y="798"/>
                </a:lnTo>
                <a:lnTo>
                  <a:pt x="4296" y="798"/>
                </a:lnTo>
                <a:lnTo>
                  <a:pt x="4296" y="804"/>
                </a:lnTo>
                <a:lnTo>
                  <a:pt x="4290" y="804"/>
                </a:lnTo>
                <a:lnTo>
                  <a:pt x="4284" y="804"/>
                </a:lnTo>
                <a:lnTo>
                  <a:pt x="4278" y="804"/>
                </a:lnTo>
                <a:lnTo>
                  <a:pt x="4272" y="804"/>
                </a:lnTo>
                <a:lnTo>
                  <a:pt x="4266" y="804"/>
                </a:lnTo>
                <a:lnTo>
                  <a:pt x="4260" y="804"/>
                </a:lnTo>
                <a:lnTo>
                  <a:pt x="4254" y="804"/>
                </a:lnTo>
                <a:lnTo>
                  <a:pt x="4248" y="804"/>
                </a:lnTo>
                <a:lnTo>
                  <a:pt x="4248" y="810"/>
                </a:lnTo>
                <a:lnTo>
                  <a:pt x="4248" y="816"/>
                </a:lnTo>
                <a:lnTo>
                  <a:pt x="4254" y="816"/>
                </a:lnTo>
                <a:lnTo>
                  <a:pt x="4254" y="822"/>
                </a:lnTo>
                <a:lnTo>
                  <a:pt x="4254" y="828"/>
                </a:lnTo>
                <a:lnTo>
                  <a:pt x="4254" y="834"/>
                </a:lnTo>
                <a:lnTo>
                  <a:pt x="4248" y="834"/>
                </a:lnTo>
                <a:lnTo>
                  <a:pt x="4248" y="842"/>
                </a:lnTo>
                <a:lnTo>
                  <a:pt x="4242" y="842"/>
                </a:lnTo>
                <a:lnTo>
                  <a:pt x="4234" y="842"/>
                </a:lnTo>
                <a:lnTo>
                  <a:pt x="4234" y="834"/>
                </a:lnTo>
                <a:lnTo>
                  <a:pt x="4234" y="828"/>
                </a:lnTo>
                <a:lnTo>
                  <a:pt x="4228" y="828"/>
                </a:lnTo>
                <a:lnTo>
                  <a:pt x="4216" y="842"/>
                </a:lnTo>
                <a:lnTo>
                  <a:pt x="4222" y="842"/>
                </a:lnTo>
                <a:lnTo>
                  <a:pt x="4228" y="848"/>
                </a:lnTo>
                <a:lnTo>
                  <a:pt x="4228" y="854"/>
                </a:lnTo>
                <a:lnTo>
                  <a:pt x="4222" y="860"/>
                </a:lnTo>
                <a:lnTo>
                  <a:pt x="4222" y="866"/>
                </a:lnTo>
                <a:lnTo>
                  <a:pt x="4216" y="872"/>
                </a:lnTo>
                <a:lnTo>
                  <a:pt x="4210" y="878"/>
                </a:lnTo>
                <a:lnTo>
                  <a:pt x="4204" y="884"/>
                </a:lnTo>
                <a:lnTo>
                  <a:pt x="4192" y="896"/>
                </a:lnTo>
                <a:lnTo>
                  <a:pt x="4180" y="904"/>
                </a:lnTo>
                <a:lnTo>
                  <a:pt x="4180" y="910"/>
                </a:lnTo>
                <a:lnTo>
                  <a:pt x="4166" y="910"/>
                </a:lnTo>
                <a:lnTo>
                  <a:pt x="4160" y="916"/>
                </a:lnTo>
                <a:lnTo>
                  <a:pt x="4154" y="922"/>
                </a:lnTo>
                <a:lnTo>
                  <a:pt x="4148" y="922"/>
                </a:lnTo>
                <a:lnTo>
                  <a:pt x="4136" y="928"/>
                </a:lnTo>
                <a:lnTo>
                  <a:pt x="4136" y="934"/>
                </a:lnTo>
                <a:lnTo>
                  <a:pt x="4136" y="940"/>
                </a:lnTo>
                <a:lnTo>
                  <a:pt x="4130" y="940"/>
                </a:lnTo>
                <a:lnTo>
                  <a:pt x="4124" y="952"/>
                </a:lnTo>
                <a:lnTo>
                  <a:pt x="4118" y="952"/>
                </a:lnTo>
                <a:lnTo>
                  <a:pt x="4110" y="952"/>
                </a:lnTo>
                <a:lnTo>
                  <a:pt x="4086" y="972"/>
                </a:lnTo>
                <a:lnTo>
                  <a:pt x="4068" y="996"/>
                </a:lnTo>
                <a:lnTo>
                  <a:pt x="4042" y="1008"/>
                </a:lnTo>
                <a:lnTo>
                  <a:pt x="4030" y="1020"/>
                </a:lnTo>
                <a:lnTo>
                  <a:pt x="4018" y="1026"/>
                </a:lnTo>
                <a:lnTo>
                  <a:pt x="4012" y="1034"/>
                </a:lnTo>
                <a:lnTo>
                  <a:pt x="4006" y="1034"/>
                </a:lnTo>
                <a:lnTo>
                  <a:pt x="4000" y="1034"/>
                </a:lnTo>
                <a:lnTo>
                  <a:pt x="3994" y="1026"/>
                </a:lnTo>
                <a:lnTo>
                  <a:pt x="3986" y="1020"/>
                </a:lnTo>
                <a:lnTo>
                  <a:pt x="3986" y="1014"/>
                </a:lnTo>
                <a:lnTo>
                  <a:pt x="3994" y="1008"/>
                </a:lnTo>
                <a:lnTo>
                  <a:pt x="4000" y="996"/>
                </a:lnTo>
                <a:lnTo>
                  <a:pt x="4012" y="984"/>
                </a:lnTo>
                <a:lnTo>
                  <a:pt x="4024" y="972"/>
                </a:lnTo>
                <a:lnTo>
                  <a:pt x="4042" y="958"/>
                </a:lnTo>
                <a:lnTo>
                  <a:pt x="4056" y="946"/>
                </a:lnTo>
                <a:lnTo>
                  <a:pt x="4086" y="928"/>
                </a:lnTo>
                <a:lnTo>
                  <a:pt x="4092" y="916"/>
                </a:lnTo>
                <a:lnTo>
                  <a:pt x="4104" y="910"/>
                </a:lnTo>
                <a:lnTo>
                  <a:pt x="4130" y="884"/>
                </a:lnTo>
                <a:lnTo>
                  <a:pt x="4154" y="866"/>
                </a:lnTo>
                <a:lnTo>
                  <a:pt x="4180" y="848"/>
                </a:lnTo>
                <a:lnTo>
                  <a:pt x="4204" y="828"/>
                </a:lnTo>
                <a:lnTo>
                  <a:pt x="4222" y="810"/>
                </a:lnTo>
                <a:lnTo>
                  <a:pt x="4234" y="798"/>
                </a:lnTo>
                <a:lnTo>
                  <a:pt x="4248" y="786"/>
                </a:lnTo>
                <a:lnTo>
                  <a:pt x="4254" y="780"/>
                </a:lnTo>
                <a:lnTo>
                  <a:pt x="4266" y="766"/>
                </a:lnTo>
                <a:lnTo>
                  <a:pt x="4272" y="766"/>
                </a:lnTo>
                <a:lnTo>
                  <a:pt x="4272" y="760"/>
                </a:lnTo>
                <a:lnTo>
                  <a:pt x="4278" y="760"/>
                </a:lnTo>
                <a:lnTo>
                  <a:pt x="4284" y="754"/>
                </a:lnTo>
                <a:lnTo>
                  <a:pt x="4284" y="748"/>
                </a:lnTo>
                <a:lnTo>
                  <a:pt x="4284" y="742"/>
                </a:lnTo>
                <a:lnTo>
                  <a:pt x="4290" y="736"/>
                </a:lnTo>
                <a:lnTo>
                  <a:pt x="4296" y="736"/>
                </a:lnTo>
                <a:lnTo>
                  <a:pt x="4304" y="730"/>
                </a:lnTo>
                <a:lnTo>
                  <a:pt x="4328" y="698"/>
                </a:lnTo>
                <a:close/>
                <a:moveTo>
                  <a:pt x="4304" y="842"/>
                </a:moveTo>
                <a:lnTo>
                  <a:pt x="4304" y="834"/>
                </a:lnTo>
                <a:lnTo>
                  <a:pt x="4304" y="828"/>
                </a:lnTo>
                <a:lnTo>
                  <a:pt x="4310" y="828"/>
                </a:lnTo>
                <a:lnTo>
                  <a:pt x="4310" y="822"/>
                </a:lnTo>
                <a:lnTo>
                  <a:pt x="4316" y="822"/>
                </a:lnTo>
                <a:lnTo>
                  <a:pt x="4322" y="822"/>
                </a:lnTo>
                <a:lnTo>
                  <a:pt x="4328" y="828"/>
                </a:lnTo>
                <a:lnTo>
                  <a:pt x="4328" y="834"/>
                </a:lnTo>
                <a:lnTo>
                  <a:pt x="4328" y="842"/>
                </a:lnTo>
                <a:lnTo>
                  <a:pt x="4328" y="854"/>
                </a:lnTo>
                <a:lnTo>
                  <a:pt x="4334" y="860"/>
                </a:lnTo>
                <a:lnTo>
                  <a:pt x="4334" y="866"/>
                </a:lnTo>
                <a:lnTo>
                  <a:pt x="4334" y="872"/>
                </a:lnTo>
                <a:lnTo>
                  <a:pt x="4328" y="872"/>
                </a:lnTo>
                <a:lnTo>
                  <a:pt x="4322" y="872"/>
                </a:lnTo>
                <a:lnTo>
                  <a:pt x="4316" y="866"/>
                </a:lnTo>
                <a:lnTo>
                  <a:pt x="4310" y="860"/>
                </a:lnTo>
                <a:lnTo>
                  <a:pt x="4310" y="854"/>
                </a:lnTo>
                <a:lnTo>
                  <a:pt x="4310" y="848"/>
                </a:lnTo>
                <a:lnTo>
                  <a:pt x="4304" y="842"/>
                </a:lnTo>
                <a:close/>
                <a:moveTo>
                  <a:pt x="4290" y="934"/>
                </a:moveTo>
                <a:lnTo>
                  <a:pt x="4290" y="922"/>
                </a:lnTo>
                <a:lnTo>
                  <a:pt x="4290" y="916"/>
                </a:lnTo>
                <a:lnTo>
                  <a:pt x="4284" y="910"/>
                </a:lnTo>
                <a:lnTo>
                  <a:pt x="4284" y="904"/>
                </a:lnTo>
                <a:lnTo>
                  <a:pt x="4284" y="896"/>
                </a:lnTo>
                <a:lnTo>
                  <a:pt x="4284" y="884"/>
                </a:lnTo>
                <a:lnTo>
                  <a:pt x="4284" y="878"/>
                </a:lnTo>
                <a:lnTo>
                  <a:pt x="4284" y="872"/>
                </a:lnTo>
                <a:lnTo>
                  <a:pt x="4278" y="878"/>
                </a:lnTo>
                <a:lnTo>
                  <a:pt x="4272" y="884"/>
                </a:lnTo>
                <a:lnTo>
                  <a:pt x="4266" y="884"/>
                </a:lnTo>
                <a:lnTo>
                  <a:pt x="4260" y="878"/>
                </a:lnTo>
                <a:lnTo>
                  <a:pt x="4254" y="878"/>
                </a:lnTo>
                <a:lnTo>
                  <a:pt x="4254" y="872"/>
                </a:lnTo>
                <a:lnTo>
                  <a:pt x="4254" y="866"/>
                </a:lnTo>
                <a:lnTo>
                  <a:pt x="4254" y="860"/>
                </a:lnTo>
                <a:lnTo>
                  <a:pt x="4260" y="854"/>
                </a:lnTo>
                <a:lnTo>
                  <a:pt x="4260" y="848"/>
                </a:lnTo>
                <a:lnTo>
                  <a:pt x="4266" y="842"/>
                </a:lnTo>
                <a:lnTo>
                  <a:pt x="4266" y="834"/>
                </a:lnTo>
                <a:lnTo>
                  <a:pt x="4272" y="834"/>
                </a:lnTo>
                <a:lnTo>
                  <a:pt x="4278" y="834"/>
                </a:lnTo>
                <a:lnTo>
                  <a:pt x="4278" y="842"/>
                </a:lnTo>
                <a:lnTo>
                  <a:pt x="4284" y="842"/>
                </a:lnTo>
                <a:lnTo>
                  <a:pt x="4284" y="848"/>
                </a:lnTo>
                <a:lnTo>
                  <a:pt x="4284" y="854"/>
                </a:lnTo>
                <a:lnTo>
                  <a:pt x="4284" y="860"/>
                </a:lnTo>
                <a:lnTo>
                  <a:pt x="4290" y="866"/>
                </a:lnTo>
                <a:lnTo>
                  <a:pt x="4296" y="878"/>
                </a:lnTo>
                <a:lnTo>
                  <a:pt x="4296" y="884"/>
                </a:lnTo>
                <a:lnTo>
                  <a:pt x="4304" y="890"/>
                </a:lnTo>
                <a:lnTo>
                  <a:pt x="4304" y="896"/>
                </a:lnTo>
                <a:lnTo>
                  <a:pt x="4304" y="910"/>
                </a:lnTo>
                <a:lnTo>
                  <a:pt x="4304" y="916"/>
                </a:lnTo>
                <a:lnTo>
                  <a:pt x="4310" y="922"/>
                </a:lnTo>
                <a:lnTo>
                  <a:pt x="4310" y="934"/>
                </a:lnTo>
                <a:lnTo>
                  <a:pt x="4304" y="934"/>
                </a:lnTo>
                <a:lnTo>
                  <a:pt x="4304" y="940"/>
                </a:lnTo>
                <a:lnTo>
                  <a:pt x="4296" y="946"/>
                </a:lnTo>
                <a:lnTo>
                  <a:pt x="4290" y="946"/>
                </a:lnTo>
                <a:lnTo>
                  <a:pt x="4290" y="940"/>
                </a:lnTo>
                <a:lnTo>
                  <a:pt x="4296" y="940"/>
                </a:lnTo>
                <a:lnTo>
                  <a:pt x="4296" y="934"/>
                </a:lnTo>
                <a:lnTo>
                  <a:pt x="4290" y="934"/>
                </a:lnTo>
                <a:close/>
                <a:moveTo>
                  <a:pt x="4234" y="922"/>
                </a:moveTo>
                <a:lnTo>
                  <a:pt x="4228" y="922"/>
                </a:lnTo>
                <a:lnTo>
                  <a:pt x="4228" y="916"/>
                </a:lnTo>
                <a:lnTo>
                  <a:pt x="4234" y="922"/>
                </a:lnTo>
                <a:close/>
                <a:moveTo>
                  <a:pt x="4210" y="940"/>
                </a:moveTo>
                <a:lnTo>
                  <a:pt x="4210" y="946"/>
                </a:lnTo>
                <a:lnTo>
                  <a:pt x="4198" y="946"/>
                </a:lnTo>
                <a:lnTo>
                  <a:pt x="4198" y="940"/>
                </a:lnTo>
                <a:lnTo>
                  <a:pt x="4204" y="940"/>
                </a:lnTo>
                <a:lnTo>
                  <a:pt x="4210" y="940"/>
                </a:lnTo>
                <a:close/>
                <a:moveTo>
                  <a:pt x="4062" y="1224"/>
                </a:moveTo>
                <a:lnTo>
                  <a:pt x="4068" y="1224"/>
                </a:lnTo>
                <a:lnTo>
                  <a:pt x="4068" y="1232"/>
                </a:lnTo>
                <a:lnTo>
                  <a:pt x="4062" y="1232"/>
                </a:lnTo>
                <a:lnTo>
                  <a:pt x="4056" y="1232"/>
                </a:lnTo>
                <a:lnTo>
                  <a:pt x="4056" y="1224"/>
                </a:lnTo>
                <a:lnTo>
                  <a:pt x="4062" y="1224"/>
                </a:lnTo>
                <a:close/>
                <a:moveTo>
                  <a:pt x="3918" y="1262"/>
                </a:moveTo>
                <a:lnTo>
                  <a:pt x="3856" y="1286"/>
                </a:lnTo>
                <a:lnTo>
                  <a:pt x="3788" y="1318"/>
                </a:lnTo>
                <a:lnTo>
                  <a:pt x="3758" y="1330"/>
                </a:lnTo>
                <a:lnTo>
                  <a:pt x="3726" y="1340"/>
                </a:lnTo>
                <a:lnTo>
                  <a:pt x="3726" y="1342"/>
                </a:lnTo>
                <a:lnTo>
                  <a:pt x="3720" y="1342"/>
                </a:lnTo>
                <a:lnTo>
                  <a:pt x="3726" y="1340"/>
                </a:lnTo>
                <a:lnTo>
                  <a:pt x="3726" y="1336"/>
                </a:lnTo>
                <a:lnTo>
                  <a:pt x="3738" y="1330"/>
                </a:lnTo>
                <a:lnTo>
                  <a:pt x="3746" y="1324"/>
                </a:lnTo>
                <a:lnTo>
                  <a:pt x="3752" y="1318"/>
                </a:lnTo>
                <a:lnTo>
                  <a:pt x="3764" y="1312"/>
                </a:lnTo>
                <a:lnTo>
                  <a:pt x="3770" y="1300"/>
                </a:lnTo>
                <a:lnTo>
                  <a:pt x="3788" y="1286"/>
                </a:lnTo>
                <a:lnTo>
                  <a:pt x="3788" y="1280"/>
                </a:lnTo>
                <a:lnTo>
                  <a:pt x="3800" y="1274"/>
                </a:lnTo>
                <a:lnTo>
                  <a:pt x="3808" y="1268"/>
                </a:lnTo>
                <a:lnTo>
                  <a:pt x="3808" y="1262"/>
                </a:lnTo>
                <a:lnTo>
                  <a:pt x="3800" y="1256"/>
                </a:lnTo>
                <a:lnTo>
                  <a:pt x="3794" y="1256"/>
                </a:lnTo>
                <a:lnTo>
                  <a:pt x="3794" y="1250"/>
                </a:lnTo>
                <a:lnTo>
                  <a:pt x="3800" y="1250"/>
                </a:lnTo>
                <a:lnTo>
                  <a:pt x="3800" y="1244"/>
                </a:lnTo>
                <a:lnTo>
                  <a:pt x="3814" y="1238"/>
                </a:lnTo>
                <a:lnTo>
                  <a:pt x="3820" y="1232"/>
                </a:lnTo>
                <a:lnTo>
                  <a:pt x="3826" y="1238"/>
                </a:lnTo>
                <a:lnTo>
                  <a:pt x="3838" y="1238"/>
                </a:lnTo>
                <a:lnTo>
                  <a:pt x="3844" y="1238"/>
                </a:lnTo>
                <a:lnTo>
                  <a:pt x="3850" y="1238"/>
                </a:lnTo>
                <a:lnTo>
                  <a:pt x="3856" y="1238"/>
                </a:lnTo>
                <a:lnTo>
                  <a:pt x="3870" y="1232"/>
                </a:lnTo>
                <a:lnTo>
                  <a:pt x="3876" y="1224"/>
                </a:lnTo>
                <a:lnTo>
                  <a:pt x="3882" y="1224"/>
                </a:lnTo>
                <a:lnTo>
                  <a:pt x="3894" y="1212"/>
                </a:lnTo>
                <a:lnTo>
                  <a:pt x="3906" y="1200"/>
                </a:lnTo>
                <a:lnTo>
                  <a:pt x="3918" y="1188"/>
                </a:lnTo>
                <a:lnTo>
                  <a:pt x="3924" y="1188"/>
                </a:lnTo>
                <a:lnTo>
                  <a:pt x="3932" y="1182"/>
                </a:lnTo>
                <a:lnTo>
                  <a:pt x="3924" y="1182"/>
                </a:lnTo>
                <a:lnTo>
                  <a:pt x="3918" y="1182"/>
                </a:lnTo>
                <a:lnTo>
                  <a:pt x="3912" y="1182"/>
                </a:lnTo>
                <a:lnTo>
                  <a:pt x="3900" y="1188"/>
                </a:lnTo>
                <a:lnTo>
                  <a:pt x="3894" y="1188"/>
                </a:lnTo>
                <a:lnTo>
                  <a:pt x="3894" y="1182"/>
                </a:lnTo>
                <a:lnTo>
                  <a:pt x="3894" y="1176"/>
                </a:lnTo>
                <a:lnTo>
                  <a:pt x="3900" y="1170"/>
                </a:lnTo>
                <a:lnTo>
                  <a:pt x="3906" y="1162"/>
                </a:lnTo>
                <a:lnTo>
                  <a:pt x="3912" y="1156"/>
                </a:lnTo>
                <a:lnTo>
                  <a:pt x="3918" y="1156"/>
                </a:lnTo>
                <a:lnTo>
                  <a:pt x="3938" y="1144"/>
                </a:lnTo>
                <a:lnTo>
                  <a:pt x="3938" y="1150"/>
                </a:lnTo>
                <a:lnTo>
                  <a:pt x="3938" y="1156"/>
                </a:lnTo>
                <a:lnTo>
                  <a:pt x="3938" y="1162"/>
                </a:lnTo>
                <a:lnTo>
                  <a:pt x="3944" y="1170"/>
                </a:lnTo>
                <a:lnTo>
                  <a:pt x="3950" y="1170"/>
                </a:lnTo>
                <a:lnTo>
                  <a:pt x="3956" y="1162"/>
                </a:lnTo>
                <a:lnTo>
                  <a:pt x="3962" y="1156"/>
                </a:lnTo>
                <a:lnTo>
                  <a:pt x="3968" y="1150"/>
                </a:lnTo>
                <a:lnTo>
                  <a:pt x="3974" y="1150"/>
                </a:lnTo>
                <a:lnTo>
                  <a:pt x="3980" y="1150"/>
                </a:lnTo>
                <a:lnTo>
                  <a:pt x="3986" y="1144"/>
                </a:lnTo>
                <a:lnTo>
                  <a:pt x="3994" y="1144"/>
                </a:lnTo>
                <a:lnTo>
                  <a:pt x="3994" y="1138"/>
                </a:lnTo>
                <a:lnTo>
                  <a:pt x="4000" y="1138"/>
                </a:lnTo>
                <a:lnTo>
                  <a:pt x="4006" y="1138"/>
                </a:lnTo>
                <a:lnTo>
                  <a:pt x="4006" y="1144"/>
                </a:lnTo>
                <a:lnTo>
                  <a:pt x="4012" y="1150"/>
                </a:lnTo>
                <a:lnTo>
                  <a:pt x="4018" y="1156"/>
                </a:lnTo>
                <a:lnTo>
                  <a:pt x="4018" y="1162"/>
                </a:lnTo>
                <a:lnTo>
                  <a:pt x="4018" y="1182"/>
                </a:lnTo>
                <a:lnTo>
                  <a:pt x="4018" y="1194"/>
                </a:lnTo>
                <a:lnTo>
                  <a:pt x="4024" y="1200"/>
                </a:lnTo>
                <a:lnTo>
                  <a:pt x="4024" y="1206"/>
                </a:lnTo>
                <a:lnTo>
                  <a:pt x="4024" y="1212"/>
                </a:lnTo>
                <a:lnTo>
                  <a:pt x="4018" y="1212"/>
                </a:lnTo>
                <a:lnTo>
                  <a:pt x="4012" y="1218"/>
                </a:lnTo>
                <a:lnTo>
                  <a:pt x="4000" y="1218"/>
                </a:lnTo>
                <a:lnTo>
                  <a:pt x="3994" y="1224"/>
                </a:lnTo>
                <a:lnTo>
                  <a:pt x="3986" y="1224"/>
                </a:lnTo>
                <a:lnTo>
                  <a:pt x="3986" y="1232"/>
                </a:lnTo>
                <a:lnTo>
                  <a:pt x="3918" y="1262"/>
                </a:lnTo>
                <a:close/>
                <a:moveTo>
                  <a:pt x="3986" y="1300"/>
                </a:moveTo>
                <a:lnTo>
                  <a:pt x="3986" y="1306"/>
                </a:lnTo>
                <a:lnTo>
                  <a:pt x="3980" y="1306"/>
                </a:lnTo>
                <a:lnTo>
                  <a:pt x="3980" y="1300"/>
                </a:lnTo>
                <a:lnTo>
                  <a:pt x="3986" y="1300"/>
                </a:lnTo>
                <a:close/>
                <a:moveTo>
                  <a:pt x="3968" y="1312"/>
                </a:moveTo>
                <a:lnTo>
                  <a:pt x="3968" y="1324"/>
                </a:lnTo>
                <a:lnTo>
                  <a:pt x="3962" y="1324"/>
                </a:lnTo>
                <a:lnTo>
                  <a:pt x="3962" y="1318"/>
                </a:lnTo>
                <a:lnTo>
                  <a:pt x="3968" y="1312"/>
                </a:lnTo>
                <a:close/>
                <a:moveTo>
                  <a:pt x="3844" y="1386"/>
                </a:moveTo>
                <a:lnTo>
                  <a:pt x="3838" y="1386"/>
                </a:lnTo>
                <a:lnTo>
                  <a:pt x="3826" y="1386"/>
                </a:lnTo>
                <a:lnTo>
                  <a:pt x="3826" y="1380"/>
                </a:lnTo>
                <a:lnTo>
                  <a:pt x="3826" y="1374"/>
                </a:lnTo>
                <a:lnTo>
                  <a:pt x="3832" y="1374"/>
                </a:lnTo>
                <a:lnTo>
                  <a:pt x="3838" y="1380"/>
                </a:lnTo>
                <a:lnTo>
                  <a:pt x="3844" y="1386"/>
                </a:lnTo>
                <a:close/>
                <a:moveTo>
                  <a:pt x="3652" y="1732"/>
                </a:moveTo>
                <a:lnTo>
                  <a:pt x="3646" y="1732"/>
                </a:lnTo>
                <a:lnTo>
                  <a:pt x="3640" y="1732"/>
                </a:lnTo>
                <a:lnTo>
                  <a:pt x="3640" y="1726"/>
                </a:lnTo>
                <a:lnTo>
                  <a:pt x="3634" y="1726"/>
                </a:lnTo>
                <a:lnTo>
                  <a:pt x="3628" y="1726"/>
                </a:lnTo>
                <a:lnTo>
                  <a:pt x="3628" y="1732"/>
                </a:lnTo>
                <a:lnTo>
                  <a:pt x="3628" y="1738"/>
                </a:lnTo>
                <a:lnTo>
                  <a:pt x="3622" y="1738"/>
                </a:lnTo>
                <a:lnTo>
                  <a:pt x="3614" y="1738"/>
                </a:lnTo>
                <a:lnTo>
                  <a:pt x="3608" y="1738"/>
                </a:lnTo>
                <a:lnTo>
                  <a:pt x="3602" y="1738"/>
                </a:lnTo>
                <a:lnTo>
                  <a:pt x="3596" y="1732"/>
                </a:lnTo>
                <a:lnTo>
                  <a:pt x="3596" y="1726"/>
                </a:lnTo>
                <a:lnTo>
                  <a:pt x="3596" y="1720"/>
                </a:lnTo>
                <a:lnTo>
                  <a:pt x="3602" y="1714"/>
                </a:lnTo>
                <a:lnTo>
                  <a:pt x="3614" y="1708"/>
                </a:lnTo>
                <a:lnTo>
                  <a:pt x="3622" y="1708"/>
                </a:lnTo>
                <a:lnTo>
                  <a:pt x="3622" y="1702"/>
                </a:lnTo>
                <a:lnTo>
                  <a:pt x="3614" y="1696"/>
                </a:lnTo>
                <a:lnTo>
                  <a:pt x="3608" y="1696"/>
                </a:lnTo>
                <a:lnTo>
                  <a:pt x="3602" y="1696"/>
                </a:lnTo>
                <a:lnTo>
                  <a:pt x="3590" y="1702"/>
                </a:lnTo>
                <a:lnTo>
                  <a:pt x="3584" y="1702"/>
                </a:lnTo>
                <a:lnTo>
                  <a:pt x="3584" y="1696"/>
                </a:lnTo>
                <a:lnTo>
                  <a:pt x="3590" y="1690"/>
                </a:lnTo>
                <a:lnTo>
                  <a:pt x="3602" y="1690"/>
                </a:lnTo>
                <a:lnTo>
                  <a:pt x="3614" y="1690"/>
                </a:lnTo>
                <a:lnTo>
                  <a:pt x="3622" y="1690"/>
                </a:lnTo>
                <a:lnTo>
                  <a:pt x="3634" y="1682"/>
                </a:lnTo>
                <a:lnTo>
                  <a:pt x="3652" y="1676"/>
                </a:lnTo>
                <a:lnTo>
                  <a:pt x="3676" y="1670"/>
                </a:lnTo>
                <a:lnTo>
                  <a:pt x="3702" y="1670"/>
                </a:lnTo>
                <a:lnTo>
                  <a:pt x="3720" y="1664"/>
                </a:lnTo>
                <a:lnTo>
                  <a:pt x="3746" y="1664"/>
                </a:lnTo>
                <a:lnTo>
                  <a:pt x="3770" y="1664"/>
                </a:lnTo>
                <a:lnTo>
                  <a:pt x="3788" y="1664"/>
                </a:lnTo>
                <a:lnTo>
                  <a:pt x="3814" y="1664"/>
                </a:lnTo>
                <a:lnTo>
                  <a:pt x="3820" y="1670"/>
                </a:lnTo>
                <a:lnTo>
                  <a:pt x="3826" y="1670"/>
                </a:lnTo>
                <a:lnTo>
                  <a:pt x="3844" y="1676"/>
                </a:lnTo>
                <a:lnTo>
                  <a:pt x="3850" y="1676"/>
                </a:lnTo>
                <a:lnTo>
                  <a:pt x="3856" y="1682"/>
                </a:lnTo>
                <a:lnTo>
                  <a:pt x="3862" y="1690"/>
                </a:lnTo>
                <a:lnTo>
                  <a:pt x="3862" y="1696"/>
                </a:lnTo>
                <a:lnTo>
                  <a:pt x="3850" y="1696"/>
                </a:lnTo>
                <a:lnTo>
                  <a:pt x="3844" y="1690"/>
                </a:lnTo>
                <a:lnTo>
                  <a:pt x="3832" y="1690"/>
                </a:lnTo>
                <a:lnTo>
                  <a:pt x="3820" y="1682"/>
                </a:lnTo>
                <a:lnTo>
                  <a:pt x="3814" y="1682"/>
                </a:lnTo>
                <a:lnTo>
                  <a:pt x="3808" y="1682"/>
                </a:lnTo>
                <a:lnTo>
                  <a:pt x="3788" y="1682"/>
                </a:lnTo>
                <a:lnTo>
                  <a:pt x="3764" y="1682"/>
                </a:lnTo>
                <a:lnTo>
                  <a:pt x="3758" y="1682"/>
                </a:lnTo>
                <a:lnTo>
                  <a:pt x="3746" y="1682"/>
                </a:lnTo>
                <a:lnTo>
                  <a:pt x="3738" y="1682"/>
                </a:lnTo>
                <a:lnTo>
                  <a:pt x="3726" y="1690"/>
                </a:lnTo>
                <a:lnTo>
                  <a:pt x="3720" y="1690"/>
                </a:lnTo>
                <a:lnTo>
                  <a:pt x="3708" y="1690"/>
                </a:lnTo>
                <a:lnTo>
                  <a:pt x="3702" y="1696"/>
                </a:lnTo>
                <a:lnTo>
                  <a:pt x="3696" y="1696"/>
                </a:lnTo>
                <a:lnTo>
                  <a:pt x="3684" y="1708"/>
                </a:lnTo>
                <a:lnTo>
                  <a:pt x="3676" y="1708"/>
                </a:lnTo>
                <a:lnTo>
                  <a:pt x="3670" y="1714"/>
                </a:lnTo>
                <a:lnTo>
                  <a:pt x="3664" y="1708"/>
                </a:lnTo>
                <a:lnTo>
                  <a:pt x="3658" y="1708"/>
                </a:lnTo>
                <a:lnTo>
                  <a:pt x="3652" y="1708"/>
                </a:lnTo>
                <a:lnTo>
                  <a:pt x="3646" y="1714"/>
                </a:lnTo>
                <a:lnTo>
                  <a:pt x="3652" y="1732"/>
                </a:lnTo>
                <a:close/>
                <a:moveTo>
                  <a:pt x="3578" y="1670"/>
                </a:moveTo>
                <a:lnTo>
                  <a:pt x="3578" y="1664"/>
                </a:lnTo>
                <a:lnTo>
                  <a:pt x="3584" y="1664"/>
                </a:lnTo>
                <a:lnTo>
                  <a:pt x="3590" y="1664"/>
                </a:lnTo>
                <a:lnTo>
                  <a:pt x="3590" y="1670"/>
                </a:lnTo>
                <a:lnTo>
                  <a:pt x="3578" y="1670"/>
                </a:lnTo>
                <a:close/>
                <a:moveTo>
                  <a:pt x="3614" y="1634"/>
                </a:moveTo>
                <a:lnTo>
                  <a:pt x="3602" y="1628"/>
                </a:lnTo>
                <a:lnTo>
                  <a:pt x="3608" y="1628"/>
                </a:lnTo>
                <a:lnTo>
                  <a:pt x="3614" y="1628"/>
                </a:lnTo>
                <a:lnTo>
                  <a:pt x="3622" y="1634"/>
                </a:lnTo>
                <a:lnTo>
                  <a:pt x="3628" y="1634"/>
                </a:lnTo>
                <a:lnTo>
                  <a:pt x="3634" y="1634"/>
                </a:lnTo>
                <a:lnTo>
                  <a:pt x="3640" y="1628"/>
                </a:lnTo>
                <a:lnTo>
                  <a:pt x="3640" y="1622"/>
                </a:lnTo>
                <a:lnTo>
                  <a:pt x="3640" y="1614"/>
                </a:lnTo>
                <a:lnTo>
                  <a:pt x="3646" y="1614"/>
                </a:lnTo>
                <a:lnTo>
                  <a:pt x="3652" y="1608"/>
                </a:lnTo>
                <a:lnTo>
                  <a:pt x="3652" y="1622"/>
                </a:lnTo>
                <a:lnTo>
                  <a:pt x="3652" y="1628"/>
                </a:lnTo>
                <a:lnTo>
                  <a:pt x="3640" y="1634"/>
                </a:lnTo>
                <a:lnTo>
                  <a:pt x="3640" y="1640"/>
                </a:lnTo>
                <a:lnTo>
                  <a:pt x="3634" y="1646"/>
                </a:lnTo>
                <a:lnTo>
                  <a:pt x="3628" y="1646"/>
                </a:lnTo>
                <a:lnTo>
                  <a:pt x="3622" y="1646"/>
                </a:lnTo>
                <a:lnTo>
                  <a:pt x="3622" y="1640"/>
                </a:lnTo>
                <a:lnTo>
                  <a:pt x="3614" y="1634"/>
                </a:lnTo>
                <a:close/>
                <a:moveTo>
                  <a:pt x="3746" y="1300"/>
                </a:moveTo>
                <a:lnTo>
                  <a:pt x="3752" y="1292"/>
                </a:lnTo>
                <a:lnTo>
                  <a:pt x="3752" y="1300"/>
                </a:lnTo>
                <a:lnTo>
                  <a:pt x="3746" y="1300"/>
                </a:lnTo>
                <a:close/>
                <a:moveTo>
                  <a:pt x="3844" y="1218"/>
                </a:moveTo>
                <a:lnTo>
                  <a:pt x="3844" y="1212"/>
                </a:lnTo>
                <a:lnTo>
                  <a:pt x="3850" y="1212"/>
                </a:lnTo>
                <a:lnTo>
                  <a:pt x="3844" y="1218"/>
                </a:lnTo>
                <a:close/>
                <a:moveTo>
                  <a:pt x="3956" y="1102"/>
                </a:moveTo>
                <a:lnTo>
                  <a:pt x="3962" y="1108"/>
                </a:lnTo>
                <a:lnTo>
                  <a:pt x="3968" y="1108"/>
                </a:lnTo>
                <a:lnTo>
                  <a:pt x="3968" y="1102"/>
                </a:lnTo>
                <a:lnTo>
                  <a:pt x="3974" y="1094"/>
                </a:lnTo>
                <a:lnTo>
                  <a:pt x="3974" y="1108"/>
                </a:lnTo>
                <a:lnTo>
                  <a:pt x="3980" y="1108"/>
                </a:lnTo>
                <a:lnTo>
                  <a:pt x="3986" y="1108"/>
                </a:lnTo>
                <a:lnTo>
                  <a:pt x="3994" y="1108"/>
                </a:lnTo>
                <a:lnTo>
                  <a:pt x="3994" y="1114"/>
                </a:lnTo>
                <a:lnTo>
                  <a:pt x="4000" y="1108"/>
                </a:lnTo>
                <a:lnTo>
                  <a:pt x="3994" y="1102"/>
                </a:lnTo>
                <a:lnTo>
                  <a:pt x="3994" y="1094"/>
                </a:lnTo>
                <a:lnTo>
                  <a:pt x="4000" y="1088"/>
                </a:lnTo>
                <a:lnTo>
                  <a:pt x="3994" y="1082"/>
                </a:lnTo>
                <a:lnTo>
                  <a:pt x="3986" y="1082"/>
                </a:lnTo>
                <a:lnTo>
                  <a:pt x="3980" y="1082"/>
                </a:lnTo>
                <a:lnTo>
                  <a:pt x="3980" y="1076"/>
                </a:lnTo>
                <a:lnTo>
                  <a:pt x="3986" y="1076"/>
                </a:lnTo>
                <a:lnTo>
                  <a:pt x="3986" y="1070"/>
                </a:lnTo>
                <a:lnTo>
                  <a:pt x="3994" y="1076"/>
                </a:lnTo>
                <a:lnTo>
                  <a:pt x="4000" y="1076"/>
                </a:lnTo>
                <a:lnTo>
                  <a:pt x="4012" y="1082"/>
                </a:lnTo>
                <a:lnTo>
                  <a:pt x="4012" y="1088"/>
                </a:lnTo>
                <a:lnTo>
                  <a:pt x="4006" y="1094"/>
                </a:lnTo>
                <a:lnTo>
                  <a:pt x="4012" y="1094"/>
                </a:lnTo>
                <a:lnTo>
                  <a:pt x="4012" y="1102"/>
                </a:lnTo>
                <a:lnTo>
                  <a:pt x="4012" y="1108"/>
                </a:lnTo>
                <a:lnTo>
                  <a:pt x="4018" y="1114"/>
                </a:lnTo>
                <a:lnTo>
                  <a:pt x="4006" y="1114"/>
                </a:lnTo>
                <a:lnTo>
                  <a:pt x="4000" y="1120"/>
                </a:lnTo>
                <a:lnTo>
                  <a:pt x="3994" y="1120"/>
                </a:lnTo>
                <a:lnTo>
                  <a:pt x="3986" y="1126"/>
                </a:lnTo>
                <a:lnTo>
                  <a:pt x="3980" y="1132"/>
                </a:lnTo>
                <a:lnTo>
                  <a:pt x="3974" y="1132"/>
                </a:lnTo>
                <a:lnTo>
                  <a:pt x="3968" y="1132"/>
                </a:lnTo>
                <a:lnTo>
                  <a:pt x="3956" y="1120"/>
                </a:lnTo>
                <a:lnTo>
                  <a:pt x="3950" y="1114"/>
                </a:lnTo>
                <a:lnTo>
                  <a:pt x="3944" y="1108"/>
                </a:lnTo>
                <a:lnTo>
                  <a:pt x="3944" y="1102"/>
                </a:lnTo>
                <a:lnTo>
                  <a:pt x="3938" y="1094"/>
                </a:lnTo>
                <a:lnTo>
                  <a:pt x="3938" y="1088"/>
                </a:lnTo>
                <a:lnTo>
                  <a:pt x="3938" y="1082"/>
                </a:lnTo>
                <a:lnTo>
                  <a:pt x="3938" y="1076"/>
                </a:lnTo>
                <a:lnTo>
                  <a:pt x="3944" y="1070"/>
                </a:lnTo>
                <a:lnTo>
                  <a:pt x="3950" y="1070"/>
                </a:lnTo>
                <a:lnTo>
                  <a:pt x="3956" y="1070"/>
                </a:lnTo>
                <a:lnTo>
                  <a:pt x="3956" y="1076"/>
                </a:lnTo>
                <a:lnTo>
                  <a:pt x="3956" y="1082"/>
                </a:lnTo>
                <a:lnTo>
                  <a:pt x="3956" y="1088"/>
                </a:lnTo>
                <a:lnTo>
                  <a:pt x="3956" y="1094"/>
                </a:lnTo>
                <a:lnTo>
                  <a:pt x="3950" y="1102"/>
                </a:lnTo>
                <a:lnTo>
                  <a:pt x="3956" y="1102"/>
                </a:lnTo>
                <a:close/>
                <a:moveTo>
                  <a:pt x="4110" y="786"/>
                </a:moveTo>
                <a:lnTo>
                  <a:pt x="4110" y="774"/>
                </a:lnTo>
                <a:lnTo>
                  <a:pt x="4118" y="774"/>
                </a:lnTo>
                <a:lnTo>
                  <a:pt x="4124" y="774"/>
                </a:lnTo>
                <a:lnTo>
                  <a:pt x="4130" y="774"/>
                </a:lnTo>
                <a:lnTo>
                  <a:pt x="4130" y="780"/>
                </a:lnTo>
                <a:lnTo>
                  <a:pt x="4110" y="786"/>
                </a:lnTo>
                <a:close/>
                <a:moveTo>
                  <a:pt x="4248" y="656"/>
                </a:moveTo>
                <a:lnTo>
                  <a:pt x="4248" y="662"/>
                </a:lnTo>
                <a:lnTo>
                  <a:pt x="4248" y="674"/>
                </a:lnTo>
                <a:lnTo>
                  <a:pt x="4242" y="674"/>
                </a:lnTo>
                <a:lnTo>
                  <a:pt x="4242" y="668"/>
                </a:lnTo>
                <a:lnTo>
                  <a:pt x="4242" y="662"/>
                </a:lnTo>
                <a:lnTo>
                  <a:pt x="4242" y="656"/>
                </a:lnTo>
                <a:lnTo>
                  <a:pt x="4234" y="650"/>
                </a:lnTo>
                <a:lnTo>
                  <a:pt x="4228" y="644"/>
                </a:lnTo>
                <a:lnTo>
                  <a:pt x="4228" y="636"/>
                </a:lnTo>
                <a:lnTo>
                  <a:pt x="4234" y="644"/>
                </a:lnTo>
                <a:lnTo>
                  <a:pt x="4242" y="644"/>
                </a:lnTo>
                <a:lnTo>
                  <a:pt x="4242" y="650"/>
                </a:lnTo>
                <a:lnTo>
                  <a:pt x="4248" y="656"/>
                </a:lnTo>
                <a:close/>
                <a:moveTo>
                  <a:pt x="4290" y="346"/>
                </a:moveTo>
                <a:lnTo>
                  <a:pt x="4290" y="340"/>
                </a:lnTo>
                <a:lnTo>
                  <a:pt x="4296" y="340"/>
                </a:lnTo>
                <a:lnTo>
                  <a:pt x="4304" y="340"/>
                </a:lnTo>
                <a:lnTo>
                  <a:pt x="4310" y="340"/>
                </a:lnTo>
                <a:lnTo>
                  <a:pt x="4310" y="346"/>
                </a:lnTo>
                <a:lnTo>
                  <a:pt x="4304" y="346"/>
                </a:lnTo>
                <a:lnTo>
                  <a:pt x="4296" y="346"/>
                </a:lnTo>
                <a:lnTo>
                  <a:pt x="4290" y="346"/>
                </a:lnTo>
                <a:close/>
                <a:moveTo>
                  <a:pt x="4296" y="452"/>
                </a:moveTo>
                <a:lnTo>
                  <a:pt x="4290" y="452"/>
                </a:lnTo>
                <a:lnTo>
                  <a:pt x="4284" y="452"/>
                </a:lnTo>
                <a:lnTo>
                  <a:pt x="4290" y="444"/>
                </a:lnTo>
                <a:lnTo>
                  <a:pt x="4296" y="452"/>
                </a:lnTo>
                <a:close/>
                <a:moveTo>
                  <a:pt x="4266" y="308"/>
                </a:moveTo>
                <a:lnTo>
                  <a:pt x="4266" y="302"/>
                </a:lnTo>
                <a:lnTo>
                  <a:pt x="4272" y="302"/>
                </a:lnTo>
                <a:lnTo>
                  <a:pt x="4278" y="296"/>
                </a:lnTo>
                <a:lnTo>
                  <a:pt x="4284" y="296"/>
                </a:lnTo>
                <a:lnTo>
                  <a:pt x="4284" y="302"/>
                </a:lnTo>
                <a:lnTo>
                  <a:pt x="4290" y="302"/>
                </a:lnTo>
                <a:lnTo>
                  <a:pt x="4290" y="308"/>
                </a:lnTo>
                <a:lnTo>
                  <a:pt x="4296" y="308"/>
                </a:lnTo>
                <a:lnTo>
                  <a:pt x="4304" y="308"/>
                </a:lnTo>
                <a:lnTo>
                  <a:pt x="4310" y="308"/>
                </a:lnTo>
                <a:lnTo>
                  <a:pt x="4310" y="316"/>
                </a:lnTo>
                <a:lnTo>
                  <a:pt x="4304" y="322"/>
                </a:lnTo>
                <a:lnTo>
                  <a:pt x="4296" y="328"/>
                </a:lnTo>
                <a:lnTo>
                  <a:pt x="4296" y="322"/>
                </a:lnTo>
                <a:lnTo>
                  <a:pt x="4290" y="322"/>
                </a:lnTo>
                <a:lnTo>
                  <a:pt x="4284" y="322"/>
                </a:lnTo>
                <a:lnTo>
                  <a:pt x="4278" y="316"/>
                </a:lnTo>
                <a:lnTo>
                  <a:pt x="4272" y="316"/>
                </a:lnTo>
                <a:lnTo>
                  <a:pt x="4266" y="316"/>
                </a:lnTo>
                <a:lnTo>
                  <a:pt x="4266" y="308"/>
                </a:lnTo>
                <a:close/>
                <a:moveTo>
                  <a:pt x="4272" y="494"/>
                </a:moveTo>
                <a:lnTo>
                  <a:pt x="4266" y="494"/>
                </a:lnTo>
                <a:lnTo>
                  <a:pt x="4260" y="494"/>
                </a:lnTo>
                <a:lnTo>
                  <a:pt x="4254" y="488"/>
                </a:lnTo>
                <a:lnTo>
                  <a:pt x="4272" y="494"/>
                </a:lnTo>
                <a:close/>
                <a:moveTo>
                  <a:pt x="4248" y="526"/>
                </a:moveTo>
                <a:lnTo>
                  <a:pt x="4260" y="520"/>
                </a:lnTo>
                <a:lnTo>
                  <a:pt x="4266" y="520"/>
                </a:lnTo>
                <a:lnTo>
                  <a:pt x="4272" y="520"/>
                </a:lnTo>
                <a:lnTo>
                  <a:pt x="4272" y="526"/>
                </a:lnTo>
                <a:lnTo>
                  <a:pt x="4278" y="532"/>
                </a:lnTo>
                <a:lnTo>
                  <a:pt x="4284" y="532"/>
                </a:lnTo>
                <a:lnTo>
                  <a:pt x="4290" y="526"/>
                </a:lnTo>
                <a:lnTo>
                  <a:pt x="4296" y="532"/>
                </a:lnTo>
                <a:lnTo>
                  <a:pt x="4290" y="532"/>
                </a:lnTo>
                <a:lnTo>
                  <a:pt x="4290" y="538"/>
                </a:lnTo>
                <a:lnTo>
                  <a:pt x="4284" y="538"/>
                </a:lnTo>
                <a:lnTo>
                  <a:pt x="4284" y="544"/>
                </a:lnTo>
                <a:lnTo>
                  <a:pt x="4278" y="544"/>
                </a:lnTo>
                <a:lnTo>
                  <a:pt x="4278" y="538"/>
                </a:lnTo>
                <a:lnTo>
                  <a:pt x="4272" y="538"/>
                </a:lnTo>
                <a:lnTo>
                  <a:pt x="4272" y="544"/>
                </a:lnTo>
                <a:lnTo>
                  <a:pt x="4272" y="550"/>
                </a:lnTo>
                <a:lnTo>
                  <a:pt x="4278" y="556"/>
                </a:lnTo>
                <a:lnTo>
                  <a:pt x="4284" y="562"/>
                </a:lnTo>
                <a:lnTo>
                  <a:pt x="4290" y="582"/>
                </a:lnTo>
                <a:lnTo>
                  <a:pt x="4296" y="606"/>
                </a:lnTo>
                <a:lnTo>
                  <a:pt x="4304" y="630"/>
                </a:lnTo>
                <a:lnTo>
                  <a:pt x="4304" y="644"/>
                </a:lnTo>
                <a:lnTo>
                  <a:pt x="4310" y="656"/>
                </a:lnTo>
                <a:lnTo>
                  <a:pt x="4304" y="656"/>
                </a:lnTo>
                <a:lnTo>
                  <a:pt x="4296" y="644"/>
                </a:lnTo>
                <a:lnTo>
                  <a:pt x="4290" y="630"/>
                </a:lnTo>
                <a:lnTo>
                  <a:pt x="4284" y="618"/>
                </a:lnTo>
                <a:lnTo>
                  <a:pt x="4278" y="606"/>
                </a:lnTo>
                <a:lnTo>
                  <a:pt x="4272" y="600"/>
                </a:lnTo>
                <a:lnTo>
                  <a:pt x="4272" y="594"/>
                </a:lnTo>
                <a:lnTo>
                  <a:pt x="4272" y="582"/>
                </a:lnTo>
                <a:lnTo>
                  <a:pt x="4266" y="574"/>
                </a:lnTo>
                <a:lnTo>
                  <a:pt x="4266" y="568"/>
                </a:lnTo>
                <a:lnTo>
                  <a:pt x="4260" y="562"/>
                </a:lnTo>
                <a:lnTo>
                  <a:pt x="4254" y="568"/>
                </a:lnTo>
                <a:lnTo>
                  <a:pt x="4248" y="568"/>
                </a:lnTo>
                <a:lnTo>
                  <a:pt x="4242" y="568"/>
                </a:lnTo>
                <a:lnTo>
                  <a:pt x="4234" y="568"/>
                </a:lnTo>
                <a:lnTo>
                  <a:pt x="4222" y="568"/>
                </a:lnTo>
                <a:lnTo>
                  <a:pt x="4216" y="568"/>
                </a:lnTo>
                <a:lnTo>
                  <a:pt x="4210" y="568"/>
                </a:lnTo>
                <a:lnTo>
                  <a:pt x="4216" y="562"/>
                </a:lnTo>
                <a:lnTo>
                  <a:pt x="4222" y="556"/>
                </a:lnTo>
                <a:lnTo>
                  <a:pt x="4228" y="544"/>
                </a:lnTo>
                <a:lnTo>
                  <a:pt x="4234" y="538"/>
                </a:lnTo>
                <a:lnTo>
                  <a:pt x="4242" y="532"/>
                </a:lnTo>
                <a:lnTo>
                  <a:pt x="4248" y="526"/>
                </a:lnTo>
                <a:close/>
                <a:moveTo>
                  <a:pt x="4204" y="334"/>
                </a:moveTo>
                <a:lnTo>
                  <a:pt x="4210" y="352"/>
                </a:lnTo>
                <a:lnTo>
                  <a:pt x="4216" y="364"/>
                </a:lnTo>
                <a:lnTo>
                  <a:pt x="4222" y="384"/>
                </a:lnTo>
                <a:lnTo>
                  <a:pt x="4228" y="402"/>
                </a:lnTo>
                <a:lnTo>
                  <a:pt x="4228" y="420"/>
                </a:lnTo>
                <a:lnTo>
                  <a:pt x="4234" y="432"/>
                </a:lnTo>
                <a:lnTo>
                  <a:pt x="4234" y="452"/>
                </a:lnTo>
                <a:lnTo>
                  <a:pt x="4242" y="458"/>
                </a:lnTo>
                <a:lnTo>
                  <a:pt x="4242" y="464"/>
                </a:lnTo>
                <a:lnTo>
                  <a:pt x="4228" y="464"/>
                </a:lnTo>
                <a:lnTo>
                  <a:pt x="4228" y="458"/>
                </a:lnTo>
                <a:lnTo>
                  <a:pt x="4234" y="452"/>
                </a:lnTo>
                <a:lnTo>
                  <a:pt x="4228" y="444"/>
                </a:lnTo>
                <a:lnTo>
                  <a:pt x="4222" y="432"/>
                </a:lnTo>
                <a:lnTo>
                  <a:pt x="4216" y="426"/>
                </a:lnTo>
                <a:lnTo>
                  <a:pt x="4210" y="414"/>
                </a:lnTo>
                <a:lnTo>
                  <a:pt x="4204" y="396"/>
                </a:lnTo>
                <a:lnTo>
                  <a:pt x="4204" y="390"/>
                </a:lnTo>
                <a:lnTo>
                  <a:pt x="4198" y="376"/>
                </a:lnTo>
                <a:lnTo>
                  <a:pt x="4192" y="376"/>
                </a:lnTo>
                <a:lnTo>
                  <a:pt x="4192" y="370"/>
                </a:lnTo>
                <a:lnTo>
                  <a:pt x="4192" y="358"/>
                </a:lnTo>
                <a:lnTo>
                  <a:pt x="4192" y="352"/>
                </a:lnTo>
                <a:lnTo>
                  <a:pt x="4192" y="346"/>
                </a:lnTo>
                <a:lnTo>
                  <a:pt x="4186" y="346"/>
                </a:lnTo>
                <a:lnTo>
                  <a:pt x="4186" y="340"/>
                </a:lnTo>
                <a:lnTo>
                  <a:pt x="4186" y="334"/>
                </a:lnTo>
                <a:lnTo>
                  <a:pt x="4186" y="328"/>
                </a:lnTo>
                <a:lnTo>
                  <a:pt x="4192" y="322"/>
                </a:lnTo>
                <a:lnTo>
                  <a:pt x="4204" y="334"/>
                </a:lnTo>
                <a:close/>
                <a:moveTo>
                  <a:pt x="4160" y="260"/>
                </a:moveTo>
                <a:lnTo>
                  <a:pt x="4160" y="254"/>
                </a:lnTo>
                <a:lnTo>
                  <a:pt x="4180" y="272"/>
                </a:lnTo>
                <a:lnTo>
                  <a:pt x="4180" y="278"/>
                </a:lnTo>
                <a:lnTo>
                  <a:pt x="4180" y="284"/>
                </a:lnTo>
                <a:lnTo>
                  <a:pt x="4186" y="296"/>
                </a:lnTo>
                <a:lnTo>
                  <a:pt x="4192" y="302"/>
                </a:lnTo>
                <a:lnTo>
                  <a:pt x="4192" y="308"/>
                </a:lnTo>
                <a:lnTo>
                  <a:pt x="4186" y="316"/>
                </a:lnTo>
                <a:lnTo>
                  <a:pt x="4180" y="308"/>
                </a:lnTo>
                <a:lnTo>
                  <a:pt x="4180" y="302"/>
                </a:lnTo>
                <a:lnTo>
                  <a:pt x="4172" y="296"/>
                </a:lnTo>
                <a:lnTo>
                  <a:pt x="4166" y="284"/>
                </a:lnTo>
                <a:lnTo>
                  <a:pt x="4166" y="272"/>
                </a:lnTo>
                <a:lnTo>
                  <a:pt x="4160" y="266"/>
                </a:lnTo>
                <a:lnTo>
                  <a:pt x="4160" y="260"/>
                </a:lnTo>
                <a:close/>
                <a:moveTo>
                  <a:pt x="4148" y="636"/>
                </a:moveTo>
                <a:lnTo>
                  <a:pt x="4154" y="636"/>
                </a:lnTo>
                <a:lnTo>
                  <a:pt x="4148" y="630"/>
                </a:lnTo>
                <a:lnTo>
                  <a:pt x="4148" y="624"/>
                </a:lnTo>
                <a:lnTo>
                  <a:pt x="4154" y="624"/>
                </a:lnTo>
                <a:lnTo>
                  <a:pt x="4160" y="624"/>
                </a:lnTo>
                <a:lnTo>
                  <a:pt x="4160" y="618"/>
                </a:lnTo>
                <a:lnTo>
                  <a:pt x="4166" y="618"/>
                </a:lnTo>
                <a:lnTo>
                  <a:pt x="4172" y="618"/>
                </a:lnTo>
                <a:lnTo>
                  <a:pt x="4180" y="618"/>
                </a:lnTo>
                <a:lnTo>
                  <a:pt x="4186" y="612"/>
                </a:lnTo>
                <a:lnTo>
                  <a:pt x="4192" y="612"/>
                </a:lnTo>
                <a:lnTo>
                  <a:pt x="4198" y="606"/>
                </a:lnTo>
                <a:lnTo>
                  <a:pt x="4198" y="600"/>
                </a:lnTo>
                <a:lnTo>
                  <a:pt x="4192" y="600"/>
                </a:lnTo>
                <a:lnTo>
                  <a:pt x="4186" y="600"/>
                </a:lnTo>
                <a:lnTo>
                  <a:pt x="4180" y="606"/>
                </a:lnTo>
                <a:lnTo>
                  <a:pt x="4180" y="600"/>
                </a:lnTo>
                <a:lnTo>
                  <a:pt x="4180" y="594"/>
                </a:lnTo>
                <a:lnTo>
                  <a:pt x="4180" y="588"/>
                </a:lnTo>
                <a:lnTo>
                  <a:pt x="4186" y="588"/>
                </a:lnTo>
                <a:lnTo>
                  <a:pt x="4192" y="582"/>
                </a:lnTo>
                <a:lnTo>
                  <a:pt x="4198" y="582"/>
                </a:lnTo>
                <a:lnTo>
                  <a:pt x="4204" y="582"/>
                </a:lnTo>
                <a:lnTo>
                  <a:pt x="4210" y="588"/>
                </a:lnTo>
                <a:lnTo>
                  <a:pt x="4216" y="588"/>
                </a:lnTo>
                <a:lnTo>
                  <a:pt x="4222" y="588"/>
                </a:lnTo>
                <a:lnTo>
                  <a:pt x="4228" y="588"/>
                </a:lnTo>
                <a:lnTo>
                  <a:pt x="4228" y="594"/>
                </a:lnTo>
                <a:lnTo>
                  <a:pt x="4234" y="594"/>
                </a:lnTo>
                <a:lnTo>
                  <a:pt x="4228" y="600"/>
                </a:lnTo>
                <a:lnTo>
                  <a:pt x="4222" y="606"/>
                </a:lnTo>
                <a:lnTo>
                  <a:pt x="4222" y="612"/>
                </a:lnTo>
                <a:lnTo>
                  <a:pt x="4216" y="618"/>
                </a:lnTo>
                <a:lnTo>
                  <a:pt x="4216" y="624"/>
                </a:lnTo>
                <a:lnTo>
                  <a:pt x="4216" y="636"/>
                </a:lnTo>
                <a:lnTo>
                  <a:pt x="4216" y="644"/>
                </a:lnTo>
                <a:lnTo>
                  <a:pt x="4216" y="656"/>
                </a:lnTo>
                <a:lnTo>
                  <a:pt x="4216" y="662"/>
                </a:lnTo>
                <a:lnTo>
                  <a:pt x="4222" y="680"/>
                </a:lnTo>
                <a:lnTo>
                  <a:pt x="4216" y="680"/>
                </a:lnTo>
                <a:lnTo>
                  <a:pt x="4210" y="674"/>
                </a:lnTo>
                <a:lnTo>
                  <a:pt x="4204" y="674"/>
                </a:lnTo>
                <a:lnTo>
                  <a:pt x="4198" y="668"/>
                </a:lnTo>
                <a:lnTo>
                  <a:pt x="4198" y="656"/>
                </a:lnTo>
                <a:lnTo>
                  <a:pt x="4198" y="650"/>
                </a:lnTo>
                <a:lnTo>
                  <a:pt x="4198" y="644"/>
                </a:lnTo>
                <a:lnTo>
                  <a:pt x="4198" y="636"/>
                </a:lnTo>
                <a:lnTo>
                  <a:pt x="4192" y="636"/>
                </a:lnTo>
                <a:lnTo>
                  <a:pt x="4192" y="644"/>
                </a:lnTo>
                <a:lnTo>
                  <a:pt x="4186" y="650"/>
                </a:lnTo>
                <a:lnTo>
                  <a:pt x="4180" y="656"/>
                </a:lnTo>
                <a:lnTo>
                  <a:pt x="4172" y="662"/>
                </a:lnTo>
                <a:lnTo>
                  <a:pt x="4166" y="662"/>
                </a:lnTo>
                <a:lnTo>
                  <a:pt x="4160" y="668"/>
                </a:lnTo>
                <a:lnTo>
                  <a:pt x="4160" y="674"/>
                </a:lnTo>
                <a:lnTo>
                  <a:pt x="4148" y="680"/>
                </a:lnTo>
                <a:lnTo>
                  <a:pt x="4136" y="686"/>
                </a:lnTo>
                <a:lnTo>
                  <a:pt x="4130" y="698"/>
                </a:lnTo>
                <a:lnTo>
                  <a:pt x="4124" y="712"/>
                </a:lnTo>
                <a:lnTo>
                  <a:pt x="4104" y="730"/>
                </a:lnTo>
                <a:lnTo>
                  <a:pt x="4086" y="748"/>
                </a:lnTo>
                <a:lnTo>
                  <a:pt x="4080" y="754"/>
                </a:lnTo>
                <a:lnTo>
                  <a:pt x="4074" y="754"/>
                </a:lnTo>
                <a:lnTo>
                  <a:pt x="4074" y="760"/>
                </a:lnTo>
                <a:lnTo>
                  <a:pt x="4074" y="766"/>
                </a:lnTo>
                <a:lnTo>
                  <a:pt x="4036" y="798"/>
                </a:lnTo>
                <a:lnTo>
                  <a:pt x="4000" y="834"/>
                </a:lnTo>
                <a:lnTo>
                  <a:pt x="3924" y="910"/>
                </a:lnTo>
                <a:lnTo>
                  <a:pt x="3918" y="916"/>
                </a:lnTo>
                <a:lnTo>
                  <a:pt x="3918" y="922"/>
                </a:lnTo>
                <a:lnTo>
                  <a:pt x="3918" y="928"/>
                </a:lnTo>
                <a:lnTo>
                  <a:pt x="3912" y="928"/>
                </a:lnTo>
                <a:lnTo>
                  <a:pt x="3906" y="904"/>
                </a:lnTo>
                <a:lnTo>
                  <a:pt x="3900" y="904"/>
                </a:lnTo>
                <a:lnTo>
                  <a:pt x="3894" y="904"/>
                </a:lnTo>
                <a:lnTo>
                  <a:pt x="3894" y="884"/>
                </a:lnTo>
                <a:lnTo>
                  <a:pt x="3900" y="884"/>
                </a:lnTo>
                <a:lnTo>
                  <a:pt x="3906" y="884"/>
                </a:lnTo>
                <a:lnTo>
                  <a:pt x="3912" y="884"/>
                </a:lnTo>
                <a:lnTo>
                  <a:pt x="3918" y="878"/>
                </a:lnTo>
                <a:lnTo>
                  <a:pt x="3932" y="872"/>
                </a:lnTo>
                <a:lnTo>
                  <a:pt x="3944" y="860"/>
                </a:lnTo>
                <a:lnTo>
                  <a:pt x="3950" y="848"/>
                </a:lnTo>
                <a:lnTo>
                  <a:pt x="3956" y="842"/>
                </a:lnTo>
                <a:lnTo>
                  <a:pt x="3974" y="816"/>
                </a:lnTo>
                <a:lnTo>
                  <a:pt x="3994" y="792"/>
                </a:lnTo>
                <a:lnTo>
                  <a:pt x="4018" y="774"/>
                </a:lnTo>
                <a:lnTo>
                  <a:pt x="4042" y="748"/>
                </a:lnTo>
                <a:lnTo>
                  <a:pt x="4068" y="724"/>
                </a:lnTo>
                <a:lnTo>
                  <a:pt x="4086" y="698"/>
                </a:lnTo>
                <a:lnTo>
                  <a:pt x="4110" y="674"/>
                </a:lnTo>
                <a:lnTo>
                  <a:pt x="4130" y="650"/>
                </a:lnTo>
                <a:lnTo>
                  <a:pt x="4136" y="644"/>
                </a:lnTo>
                <a:lnTo>
                  <a:pt x="4142" y="636"/>
                </a:lnTo>
                <a:lnTo>
                  <a:pt x="4148" y="636"/>
                </a:lnTo>
                <a:close/>
                <a:moveTo>
                  <a:pt x="4142" y="488"/>
                </a:moveTo>
                <a:lnTo>
                  <a:pt x="4142" y="494"/>
                </a:lnTo>
                <a:lnTo>
                  <a:pt x="4136" y="500"/>
                </a:lnTo>
                <a:lnTo>
                  <a:pt x="4130" y="500"/>
                </a:lnTo>
                <a:lnTo>
                  <a:pt x="4136" y="488"/>
                </a:lnTo>
                <a:lnTo>
                  <a:pt x="4142" y="488"/>
                </a:lnTo>
                <a:close/>
                <a:moveTo>
                  <a:pt x="4130" y="260"/>
                </a:moveTo>
                <a:lnTo>
                  <a:pt x="4124" y="254"/>
                </a:lnTo>
                <a:lnTo>
                  <a:pt x="4130" y="254"/>
                </a:lnTo>
                <a:lnTo>
                  <a:pt x="4130" y="260"/>
                </a:lnTo>
                <a:close/>
                <a:moveTo>
                  <a:pt x="4000" y="222"/>
                </a:moveTo>
                <a:lnTo>
                  <a:pt x="4006" y="216"/>
                </a:lnTo>
                <a:lnTo>
                  <a:pt x="4012" y="216"/>
                </a:lnTo>
                <a:lnTo>
                  <a:pt x="4018" y="216"/>
                </a:lnTo>
                <a:lnTo>
                  <a:pt x="4024" y="216"/>
                </a:lnTo>
                <a:lnTo>
                  <a:pt x="4024" y="210"/>
                </a:lnTo>
                <a:lnTo>
                  <a:pt x="4030" y="198"/>
                </a:lnTo>
                <a:lnTo>
                  <a:pt x="4036" y="192"/>
                </a:lnTo>
                <a:lnTo>
                  <a:pt x="4042" y="192"/>
                </a:lnTo>
                <a:lnTo>
                  <a:pt x="4048" y="192"/>
                </a:lnTo>
                <a:lnTo>
                  <a:pt x="4062" y="192"/>
                </a:lnTo>
                <a:lnTo>
                  <a:pt x="4074" y="192"/>
                </a:lnTo>
                <a:lnTo>
                  <a:pt x="4086" y="198"/>
                </a:lnTo>
                <a:lnTo>
                  <a:pt x="4092" y="198"/>
                </a:lnTo>
                <a:lnTo>
                  <a:pt x="4092" y="204"/>
                </a:lnTo>
                <a:lnTo>
                  <a:pt x="4098" y="210"/>
                </a:lnTo>
                <a:lnTo>
                  <a:pt x="4104" y="204"/>
                </a:lnTo>
                <a:lnTo>
                  <a:pt x="4110" y="204"/>
                </a:lnTo>
                <a:lnTo>
                  <a:pt x="4124" y="204"/>
                </a:lnTo>
                <a:lnTo>
                  <a:pt x="4130" y="210"/>
                </a:lnTo>
                <a:lnTo>
                  <a:pt x="4136" y="210"/>
                </a:lnTo>
                <a:lnTo>
                  <a:pt x="4136" y="216"/>
                </a:lnTo>
                <a:lnTo>
                  <a:pt x="4136" y="222"/>
                </a:lnTo>
                <a:lnTo>
                  <a:pt x="4136" y="228"/>
                </a:lnTo>
                <a:lnTo>
                  <a:pt x="4130" y="234"/>
                </a:lnTo>
                <a:lnTo>
                  <a:pt x="4124" y="240"/>
                </a:lnTo>
                <a:lnTo>
                  <a:pt x="4130" y="246"/>
                </a:lnTo>
                <a:lnTo>
                  <a:pt x="4124" y="246"/>
                </a:lnTo>
                <a:lnTo>
                  <a:pt x="4118" y="246"/>
                </a:lnTo>
                <a:lnTo>
                  <a:pt x="4110" y="246"/>
                </a:lnTo>
                <a:lnTo>
                  <a:pt x="4104" y="254"/>
                </a:lnTo>
                <a:lnTo>
                  <a:pt x="4104" y="260"/>
                </a:lnTo>
                <a:lnTo>
                  <a:pt x="4098" y="266"/>
                </a:lnTo>
                <a:lnTo>
                  <a:pt x="4092" y="272"/>
                </a:lnTo>
                <a:lnTo>
                  <a:pt x="4092" y="278"/>
                </a:lnTo>
                <a:lnTo>
                  <a:pt x="4092" y="284"/>
                </a:lnTo>
                <a:lnTo>
                  <a:pt x="4092" y="290"/>
                </a:lnTo>
                <a:lnTo>
                  <a:pt x="4098" y="290"/>
                </a:lnTo>
                <a:lnTo>
                  <a:pt x="4098" y="296"/>
                </a:lnTo>
                <a:lnTo>
                  <a:pt x="4104" y="296"/>
                </a:lnTo>
                <a:lnTo>
                  <a:pt x="4110" y="296"/>
                </a:lnTo>
                <a:lnTo>
                  <a:pt x="4110" y="290"/>
                </a:lnTo>
                <a:lnTo>
                  <a:pt x="4110" y="284"/>
                </a:lnTo>
                <a:lnTo>
                  <a:pt x="4118" y="278"/>
                </a:lnTo>
                <a:lnTo>
                  <a:pt x="4118" y="272"/>
                </a:lnTo>
                <a:lnTo>
                  <a:pt x="4124" y="272"/>
                </a:lnTo>
                <a:lnTo>
                  <a:pt x="4130" y="272"/>
                </a:lnTo>
                <a:lnTo>
                  <a:pt x="4130" y="278"/>
                </a:lnTo>
                <a:lnTo>
                  <a:pt x="4130" y="284"/>
                </a:lnTo>
                <a:lnTo>
                  <a:pt x="4124" y="284"/>
                </a:lnTo>
                <a:lnTo>
                  <a:pt x="4124" y="290"/>
                </a:lnTo>
                <a:lnTo>
                  <a:pt x="4118" y="290"/>
                </a:lnTo>
                <a:lnTo>
                  <a:pt x="4118" y="296"/>
                </a:lnTo>
                <a:lnTo>
                  <a:pt x="4118" y="302"/>
                </a:lnTo>
                <a:lnTo>
                  <a:pt x="4118" y="308"/>
                </a:lnTo>
                <a:lnTo>
                  <a:pt x="4110" y="308"/>
                </a:lnTo>
                <a:lnTo>
                  <a:pt x="4104" y="308"/>
                </a:lnTo>
                <a:lnTo>
                  <a:pt x="4098" y="316"/>
                </a:lnTo>
                <a:lnTo>
                  <a:pt x="4098" y="322"/>
                </a:lnTo>
                <a:lnTo>
                  <a:pt x="4098" y="328"/>
                </a:lnTo>
                <a:lnTo>
                  <a:pt x="4092" y="328"/>
                </a:lnTo>
                <a:lnTo>
                  <a:pt x="4092" y="322"/>
                </a:lnTo>
                <a:lnTo>
                  <a:pt x="4086" y="322"/>
                </a:lnTo>
                <a:lnTo>
                  <a:pt x="4086" y="328"/>
                </a:lnTo>
                <a:lnTo>
                  <a:pt x="4086" y="334"/>
                </a:lnTo>
                <a:lnTo>
                  <a:pt x="4092" y="340"/>
                </a:lnTo>
                <a:lnTo>
                  <a:pt x="4098" y="346"/>
                </a:lnTo>
                <a:lnTo>
                  <a:pt x="4104" y="346"/>
                </a:lnTo>
                <a:lnTo>
                  <a:pt x="4104" y="352"/>
                </a:lnTo>
                <a:lnTo>
                  <a:pt x="4110" y="358"/>
                </a:lnTo>
                <a:lnTo>
                  <a:pt x="4110" y="364"/>
                </a:lnTo>
                <a:lnTo>
                  <a:pt x="4104" y="376"/>
                </a:lnTo>
                <a:lnTo>
                  <a:pt x="4098" y="384"/>
                </a:lnTo>
                <a:lnTo>
                  <a:pt x="4092" y="408"/>
                </a:lnTo>
                <a:lnTo>
                  <a:pt x="4092" y="420"/>
                </a:lnTo>
                <a:lnTo>
                  <a:pt x="4086" y="426"/>
                </a:lnTo>
                <a:lnTo>
                  <a:pt x="4080" y="438"/>
                </a:lnTo>
                <a:lnTo>
                  <a:pt x="4074" y="444"/>
                </a:lnTo>
                <a:lnTo>
                  <a:pt x="4074" y="458"/>
                </a:lnTo>
                <a:lnTo>
                  <a:pt x="4074" y="464"/>
                </a:lnTo>
                <a:lnTo>
                  <a:pt x="4074" y="470"/>
                </a:lnTo>
                <a:lnTo>
                  <a:pt x="4074" y="476"/>
                </a:lnTo>
                <a:lnTo>
                  <a:pt x="4068" y="488"/>
                </a:lnTo>
                <a:lnTo>
                  <a:pt x="4062" y="500"/>
                </a:lnTo>
                <a:lnTo>
                  <a:pt x="4056" y="514"/>
                </a:lnTo>
                <a:lnTo>
                  <a:pt x="4048" y="526"/>
                </a:lnTo>
                <a:lnTo>
                  <a:pt x="4042" y="532"/>
                </a:lnTo>
                <a:lnTo>
                  <a:pt x="4042" y="544"/>
                </a:lnTo>
                <a:lnTo>
                  <a:pt x="4042" y="550"/>
                </a:lnTo>
                <a:lnTo>
                  <a:pt x="4042" y="556"/>
                </a:lnTo>
                <a:lnTo>
                  <a:pt x="4036" y="562"/>
                </a:lnTo>
                <a:lnTo>
                  <a:pt x="4030" y="574"/>
                </a:lnTo>
                <a:lnTo>
                  <a:pt x="4018" y="594"/>
                </a:lnTo>
                <a:lnTo>
                  <a:pt x="4006" y="606"/>
                </a:lnTo>
                <a:lnTo>
                  <a:pt x="4000" y="618"/>
                </a:lnTo>
                <a:lnTo>
                  <a:pt x="4000" y="624"/>
                </a:lnTo>
                <a:lnTo>
                  <a:pt x="3994" y="630"/>
                </a:lnTo>
                <a:lnTo>
                  <a:pt x="3986" y="636"/>
                </a:lnTo>
                <a:lnTo>
                  <a:pt x="3986" y="644"/>
                </a:lnTo>
                <a:lnTo>
                  <a:pt x="3986" y="656"/>
                </a:lnTo>
                <a:lnTo>
                  <a:pt x="3986" y="662"/>
                </a:lnTo>
                <a:lnTo>
                  <a:pt x="3986" y="674"/>
                </a:lnTo>
                <a:lnTo>
                  <a:pt x="3986" y="686"/>
                </a:lnTo>
                <a:lnTo>
                  <a:pt x="3980" y="686"/>
                </a:lnTo>
                <a:lnTo>
                  <a:pt x="3980" y="692"/>
                </a:lnTo>
                <a:lnTo>
                  <a:pt x="3974" y="698"/>
                </a:lnTo>
                <a:lnTo>
                  <a:pt x="3968" y="698"/>
                </a:lnTo>
                <a:lnTo>
                  <a:pt x="3962" y="698"/>
                </a:lnTo>
                <a:lnTo>
                  <a:pt x="3962" y="704"/>
                </a:lnTo>
                <a:lnTo>
                  <a:pt x="3962" y="712"/>
                </a:lnTo>
                <a:lnTo>
                  <a:pt x="3962" y="718"/>
                </a:lnTo>
                <a:lnTo>
                  <a:pt x="3956" y="724"/>
                </a:lnTo>
                <a:lnTo>
                  <a:pt x="3950" y="730"/>
                </a:lnTo>
                <a:lnTo>
                  <a:pt x="3950" y="736"/>
                </a:lnTo>
                <a:lnTo>
                  <a:pt x="3950" y="742"/>
                </a:lnTo>
                <a:lnTo>
                  <a:pt x="3950" y="748"/>
                </a:lnTo>
                <a:lnTo>
                  <a:pt x="3950" y="754"/>
                </a:lnTo>
                <a:lnTo>
                  <a:pt x="3944" y="760"/>
                </a:lnTo>
                <a:lnTo>
                  <a:pt x="3944" y="766"/>
                </a:lnTo>
                <a:lnTo>
                  <a:pt x="3938" y="766"/>
                </a:lnTo>
                <a:lnTo>
                  <a:pt x="3938" y="774"/>
                </a:lnTo>
                <a:lnTo>
                  <a:pt x="3932" y="780"/>
                </a:lnTo>
                <a:lnTo>
                  <a:pt x="3938" y="786"/>
                </a:lnTo>
                <a:lnTo>
                  <a:pt x="3932" y="786"/>
                </a:lnTo>
                <a:lnTo>
                  <a:pt x="3924" y="792"/>
                </a:lnTo>
                <a:lnTo>
                  <a:pt x="3924" y="798"/>
                </a:lnTo>
                <a:lnTo>
                  <a:pt x="3924" y="804"/>
                </a:lnTo>
                <a:lnTo>
                  <a:pt x="3918" y="804"/>
                </a:lnTo>
                <a:lnTo>
                  <a:pt x="3918" y="810"/>
                </a:lnTo>
                <a:lnTo>
                  <a:pt x="3918" y="816"/>
                </a:lnTo>
                <a:lnTo>
                  <a:pt x="3918" y="822"/>
                </a:lnTo>
                <a:lnTo>
                  <a:pt x="3912" y="822"/>
                </a:lnTo>
                <a:lnTo>
                  <a:pt x="3912" y="828"/>
                </a:lnTo>
                <a:lnTo>
                  <a:pt x="3906" y="834"/>
                </a:lnTo>
                <a:lnTo>
                  <a:pt x="3900" y="842"/>
                </a:lnTo>
                <a:lnTo>
                  <a:pt x="3894" y="834"/>
                </a:lnTo>
                <a:lnTo>
                  <a:pt x="3900" y="816"/>
                </a:lnTo>
                <a:lnTo>
                  <a:pt x="3906" y="804"/>
                </a:lnTo>
                <a:lnTo>
                  <a:pt x="3912" y="792"/>
                </a:lnTo>
                <a:lnTo>
                  <a:pt x="3918" y="786"/>
                </a:lnTo>
                <a:lnTo>
                  <a:pt x="3918" y="774"/>
                </a:lnTo>
                <a:lnTo>
                  <a:pt x="3924" y="754"/>
                </a:lnTo>
                <a:lnTo>
                  <a:pt x="3932" y="736"/>
                </a:lnTo>
                <a:lnTo>
                  <a:pt x="3938" y="724"/>
                </a:lnTo>
                <a:lnTo>
                  <a:pt x="3938" y="718"/>
                </a:lnTo>
                <a:lnTo>
                  <a:pt x="3944" y="704"/>
                </a:lnTo>
                <a:lnTo>
                  <a:pt x="3950" y="698"/>
                </a:lnTo>
                <a:lnTo>
                  <a:pt x="3950" y="692"/>
                </a:lnTo>
                <a:lnTo>
                  <a:pt x="3950" y="686"/>
                </a:lnTo>
                <a:lnTo>
                  <a:pt x="3956" y="686"/>
                </a:lnTo>
                <a:lnTo>
                  <a:pt x="3956" y="680"/>
                </a:lnTo>
                <a:lnTo>
                  <a:pt x="3962" y="680"/>
                </a:lnTo>
                <a:lnTo>
                  <a:pt x="3962" y="674"/>
                </a:lnTo>
                <a:lnTo>
                  <a:pt x="3962" y="668"/>
                </a:lnTo>
                <a:lnTo>
                  <a:pt x="3962" y="662"/>
                </a:lnTo>
                <a:lnTo>
                  <a:pt x="3956" y="662"/>
                </a:lnTo>
                <a:lnTo>
                  <a:pt x="3950" y="662"/>
                </a:lnTo>
                <a:lnTo>
                  <a:pt x="3938" y="674"/>
                </a:lnTo>
                <a:lnTo>
                  <a:pt x="3932" y="686"/>
                </a:lnTo>
                <a:lnTo>
                  <a:pt x="3918" y="712"/>
                </a:lnTo>
                <a:lnTo>
                  <a:pt x="3906" y="742"/>
                </a:lnTo>
                <a:lnTo>
                  <a:pt x="3900" y="766"/>
                </a:lnTo>
                <a:lnTo>
                  <a:pt x="3906" y="774"/>
                </a:lnTo>
                <a:lnTo>
                  <a:pt x="3906" y="780"/>
                </a:lnTo>
                <a:lnTo>
                  <a:pt x="3900" y="786"/>
                </a:lnTo>
                <a:lnTo>
                  <a:pt x="3894" y="792"/>
                </a:lnTo>
                <a:lnTo>
                  <a:pt x="3894" y="798"/>
                </a:lnTo>
                <a:lnTo>
                  <a:pt x="3894" y="804"/>
                </a:lnTo>
                <a:lnTo>
                  <a:pt x="3888" y="804"/>
                </a:lnTo>
                <a:lnTo>
                  <a:pt x="3882" y="804"/>
                </a:lnTo>
                <a:lnTo>
                  <a:pt x="3870" y="804"/>
                </a:lnTo>
                <a:lnTo>
                  <a:pt x="3862" y="810"/>
                </a:lnTo>
                <a:lnTo>
                  <a:pt x="3856" y="810"/>
                </a:lnTo>
                <a:lnTo>
                  <a:pt x="3856" y="804"/>
                </a:lnTo>
                <a:lnTo>
                  <a:pt x="3850" y="804"/>
                </a:lnTo>
                <a:lnTo>
                  <a:pt x="3844" y="804"/>
                </a:lnTo>
                <a:lnTo>
                  <a:pt x="3838" y="804"/>
                </a:lnTo>
                <a:lnTo>
                  <a:pt x="3832" y="804"/>
                </a:lnTo>
                <a:lnTo>
                  <a:pt x="3826" y="804"/>
                </a:lnTo>
                <a:lnTo>
                  <a:pt x="3820" y="804"/>
                </a:lnTo>
                <a:lnTo>
                  <a:pt x="3814" y="798"/>
                </a:lnTo>
                <a:lnTo>
                  <a:pt x="3800" y="792"/>
                </a:lnTo>
                <a:lnTo>
                  <a:pt x="3794" y="786"/>
                </a:lnTo>
                <a:lnTo>
                  <a:pt x="3788" y="786"/>
                </a:lnTo>
                <a:lnTo>
                  <a:pt x="3782" y="780"/>
                </a:lnTo>
                <a:lnTo>
                  <a:pt x="3776" y="780"/>
                </a:lnTo>
                <a:lnTo>
                  <a:pt x="3782" y="774"/>
                </a:lnTo>
                <a:lnTo>
                  <a:pt x="3782" y="760"/>
                </a:lnTo>
                <a:lnTo>
                  <a:pt x="3788" y="760"/>
                </a:lnTo>
                <a:lnTo>
                  <a:pt x="3788" y="754"/>
                </a:lnTo>
                <a:lnTo>
                  <a:pt x="3788" y="748"/>
                </a:lnTo>
                <a:lnTo>
                  <a:pt x="3794" y="748"/>
                </a:lnTo>
                <a:lnTo>
                  <a:pt x="3800" y="736"/>
                </a:lnTo>
                <a:lnTo>
                  <a:pt x="3800" y="724"/>
                </a:lnTo>
                <a:lnTo>
                  <a:pt x="3814" y="718"/>
                </a:lnTo>
                <a:lnTo>
                  <a:pt x="3814" y="704"/>
                </a:lnTo>
                <a:lnTo>
                  <a:pt x="3826" y="692"/>
                </a:lnTo>
                <a:lnTo>
                  <a:pt x="3826" y="686"/>
                </a:lnTo>
                <a:lnTo>
                  <a:pt x="3832" y="674"/>
                </a:lnTo>
                <a:lnTo>
                  <a:pt x="3832" y="668"/>
                </a:lnTo>
                <a:lnTo>
                  <a:pt x="3832" y="662"/>
                </a:lnTo>
                <a:lnTo>
                  <a:pt x="3832" y="656"/>
                </a:lnTo>
                <a:lnTo>
                  <a:pt x="3838" y="650"/>
                </a:lnTo>
                <a:lnTo>
                  <a:pt x="3844" y="644"/>
                </a:lnTo>
                <a:lnTo>
                  <a:pt x="3850" y="636"/>
                </a:lnTo>
                <a:lnTo>
                  <a:pt x="3850" y="630"/>
                </a:lnTo>
                <a:lnTo>
                  <a:pt x="3856" y="624"/>
                </a:lnTo>
                <a:lnTo>
                  <a:pt x="3850" y="618"/>
                </a:lnTo>
                <a:lnTo>
                  <a:pt x="3856" y="612"/>
                </a:lnTo>
                <a:lnTo>
                  <a:pt x="3862" y="606"/>
                </a:lnTo>
                <a:lnTo>
                  <a:pt x="3870" y="588"/>
                </a:lnTo>
                <a:lnTo>
                  <a:pt x="3882" y="568"/>
                </a:lnTo>
                <a:lnTo>
                  <a:pt x="3888" y="562"/>
                </a:lnTo>
                <a:lnTo>
                  <a:pt x="3894" y="556"/>
                </a:lnTo>
                <a:lnTo>
                  <a:pt x="3900" y="544"/>
                </a:lnTo>
                <a:lnTo>
                  <a:pt x="3906" y="538"/>
                </a:lnTo>
                <a:lnTo>
                  <a:pt x="3912" y="526"/>
                </a:lnTo>
                <a:lnTo>
                  <a:pt x="3918" y="520"/>
                </a:lnTo>
                <a:lnTo>
                  <a:pt x="3932" y="494"/>
                </a:lnTo>
                <a:lnTo>
                  <a:pt x="3938" y="476"/>
                </a:lnTo>
                <a:lnTo>
                  <a:pt x="3938" y="470"/>
                </a:lnTo>
                <a:lnTo>
                  <a:pt x="3944" y="464"/>
                </a:lnTo>
                <a:lnTo>
                  <a:pt x="3950" y="452"/>
                </a:lnTo>
                <a:lnTo>
                  <a:pt x="3950" y="438"/>
                </a:lnTo>
                <a:lnTo>
                  <a:pt x="3956" y="432"/>
                </a:lnTo>
                <a:lnTo>
                  <a:pt x="3962" y="426"/>
                </a:lnTo>
                <a:lnTo>
                  <a:pt x="3956" y="426"/>
                </a:lnTo>
                <a:lnTo>
                  <a:pt x="3956" y="420"/>
                </a:lnTo>
                <a:lnTo>
                  <a:pt x="3962" y="420"/>
                </a:lnTo>
                <a:lnTo>
                  <a:pt x="3962" y="414"/>
                </a:lnTo>
                <a:lnTo>
                  <a:pt x="3962" y="408"/>
                </a:lnTo>
                <a:lnTo>
                  <a:pt x="3968" y="402"/>
                </a:lnTo>
                <a:lnTo>
                  <a:pt x="3974" y="396"/>
                </a:lnTo>
                <a:lnTo>
                  <a:pt x="3974" y="390"/>
                </a:lnTo>
                <a:lnTo>
                  <a:pt x="3974" y="384"/>
                </a:lnTo>
                <a:lnTo>
                  <a:pt x="3968" y="384"/>
                </a:lnTo>
                <a:lnTo>
                  <a:pt x="3962" y="376"/>
                </a:lnTo>
                <a:lnTo>
                  <a:pt x="3962" y="370"/>
                </a:lnTo>
                <a:lnTo>
                  <a:pt x="3962" y="364"/>
                </a:lnTo>
                <a:lnTo>
                  <a:pt x="3974" y="376"/>
                </a:lnTo>
                <a:lnTo>
                  <a:pt x="3980" y="364"/>
                </a:lnTo>
                <a:lnTo>
                  <a:pt x="3986" y="358"/>
                </a:lnTo>
                <a:lnTo>
                  <a:pt x="3994" y="346"/>
                </a:lnTo>
                <a:lnTo>
                  <a:pt x="4000" y="328"/>
                </a:lnTo>
                <a:lnTo>
                  <a:pt x="4006" y="322"/>
                </a:lnTo>
                <a:lnTo>
                  <a:pt x="4006" y="308"/>
                </a:lnTo>
                <a:lnTo>
                  <a:pt x="4012" y="302"/>
                </a:lnTo>
                <a:lnTo>
                  <a:pt x="4018" y="290"/>
                </a:lnTo>
                <a:lnTo>
                  <a:pt x="4018" y="278"/>
                </a:lnTo>
                <a:lnTo>
                  <a:pt x="4024" y="272"/>
                </a:lnTo>
                <a:lnTo>
                  <a:pt x="4030" y="260"/>
                </a:lnTo>
                <a:lnTo>
                  <a:pt x="4030" y="254"/>
                </a:lnTo>
                <a:lnTo>
                  <a:pt x="4036" y="246"/>
                </a:lnTo>
                <a:lnTo>
                  <a:pt x="4036" y="240"/>
                </a:lnTo>
                <a:lnTo>
                  <a:pt x="4036" y="234"/>
                </a:lnTo>
                <a:lnTo>
                  <a:pt x="4030" y="234"/>
                </a:lnTo>
                <a:lnTo>
                  <a:pt x="4030" y="228"/>
                </a:lnTo>
                <a:lnTo>
                  <a:pt x="4024" y="228"/>
                </a:lnTo>
                <a:lnTo>
                  <a:pt x="4024" y="234"/>
                </a:lnTo>
                <a:lnTo>
                  <a:pt x="4018" y="234"/>
                </a:lnTo>
                <a:lnTo>
                  <a:pt x="4018" y="240"/>
                </a:lnTo>
                <a:lnTo>
                  <a:pt x="4018" y="246"/>
                </a:lnTo>
                <a:lnTo>
                  <a:pt x="4018" y="260"/>
                </a:lnTo>
                <a:lnTo>
                  <a:pt x="4012" y="260"/>
                </a:lnTo>
                <a:lnTo>
                  <a:pt x="4012" y="266"/>
                </a:lnTo>
                <a:lnTo>
                  <a:pt x="4012" y="272"/>
                </a:lnTo>
                <a:lnTo>
                  <a:pt x="4006" y="278"/>
                </a:lnTo>
                <a:lnTo>
                  <a:pt x="4000" y="284"/>
                </a:lnTo>
                <a:lnTo>
                  <a:pt x="3994" y="272"/>
                </a:lnTo>
                <a:lnTo>
                  <a:pt x="4000" y="272"/>
                </a:lnTo>
                <a:lnTo>
                  <a:pt x="4000" y="266"/>
                </a:lnTo>
                <a:lnTo>
                  <a:pt x="4006" y="266"/>
                </a:lnTo>
                <a:lnTo>
                  <a:pt x="4006" y="260"/>
                </a:lnTo>
                <a:lnTo>
                  <a:pt x="4000" y="254"/>
                </a:lnTo>
                <a:lnTo>
                  <a:pt x="4000" y="246"/>
                </a:lnTo>
                <a:lnTo>
                  <a:pt x="3994" y="240"/>
                </a:lnTo>
                <a:lnTo>
                  <a:pt x="3994" y="234"/>
                </a:lnTo>
                <a:lnTo>
                  <a:pt x="3994" y="228"/>
                </a:lnTo>
                <a:lnTo>
                  <a:pt x="3994" y="222"/>
                </a:lnTo>
                <a:lnTo>
                  <a:pt x="4000" y="222"/>
                </a:lnTo>
                <a:close/>
                <a:moveTo>
                  <a:pt x="3808" y="848"/>
                </a:moveTo>
                <a:lnTo>
                  <a:pt x="3800" y="842"/>
                </a:lnTo>
                <a:lnTo>
                  <a:pt x="3808" y="842"/>
                </a:lnTo>
                <a:lnTo>
                  <a:pt x="3808" y="834"/>
                </a:lnTo>
                <a:lnTo>
                  <a:pt x="3814" y="834"/>
                </a:lnTo>
                <a:lnTo>
                  <a:pt x="3820" y="828"/>
                </a:lnTo>
                <a:lnTo>
                  <a:pt x="3820" y="854"/>
                </a:lnTo>
                <a:lnTo>
                  <a:pt x="3814" y="854"/>
                </a:lnTo>
                <a:lnTo>
                  <a:pt x="3814" y="848"/>
                </a:lnTo>
                <a:lnTo>
                  <a:pt x="3808" y="848"/>
                </a:lnTo>
                <a:close/>
                <a:moveTo>
                  <a:pt x="3800" y="860"/>
                </a:moveTo>
                <a:lnTo>
                  <a:pt x="3794" y="860"/>
                </a:lnTo>
                <a:lnTo>
                  <a:pt x="3788" y="860"/>
                </a:lnTo>
                <a:lnTo>
                  <a:pt x="3776" y="866"/>
                </a:lnTo>
                <a:lnTo>
                  <a:pt x="3782" y="860"/>
                </a:lnTo>
                <a:lnTo>
                  <a:pt x="3788" y="854"/>
                </a:lnTo>
                <a:lnTo>
                  <a:pt x="3788" y="848"/>
                </a:lnTo>
                <a:lnTo>
                  <a:pt x="3788" y="842"/>
                </a:lnTo>
                <a:lnTo>
                  <a:pt x="3794" y="848"/>
                </a:lnTo>
                <a:lnTo>
                  <a:pt x="3794" y="854"/>
                </a:lnTo>
                <a:lnTo>
                  <a:pt x="3800" y="860"/>
                </a:lnTo>
                <a:close/>
                <a:moveTo>
                  <a:pt x="3944" y="402"/>
                </a:moveTo>
                <a:lnTo>
                  <a:pt x="3944" y="408"/>
                </a:lnTo>
                <a:lnTo>
                  <a:pt x="3950" y="408"/>
                </a:lnTo>
                <a:lnTo>
                  <a:pt x="3950" y="414"/>
                </a:lnTo>
                <a:lnTo>
                  <a:pt x="3950" y="420"/>
                </a:lnTo>
                <a:lnTo>
                  <a:pt x="3944" y="420"/>
                </a:lnTo>
                <a:lnTo>
                  <a:pt x="3938" y="420"/>
                </a:lnTo>
                <a:lnTo>
                  <a:pt x="3932" y="420"/>
                </a:lnTo>
                <a:lnTo>
                  <a:pt x="3924" y="426"/>
                </a:lnTo>
                <a:lnTo>
                  <a:pt x="3918" y="426"/>
                </a:lnTo>
                <a:lnTo>
                  <a:pt x="3918" y="420"/>
                </a:lnTo>
                <a:lnTo>
                  <a:pt x="3924" y="414"/>
                </a:lnTo>
                <a:lnTo>
                  <a:pt x="3924" y="408"/>
                </a:lnTo>
                <a:lnTo>
                  <a:pt x="3932" y="402"/>
                </a:lnTo>
                <a:lnTo>
                  <a:pt x="3938" y="390"/>
                </a:lnTo>
                <a:lnTo>
                  <a:pt x="3944" y="384"/>
                </a:lnTo>
                <a:lnTo>
                  <a:pt x="3950" y="384"/>
                </a:lnTo>
                <a:lnTo>
                  <a:pt x="3956" y="384"/>
                </a:lnTo>
                <a:lnTo>
                  <a:pt x="3956" y="390"/>
                </a:lnTo>
                <a:lnTo>
                  <a:pt x="3956" y="396"/>
                </a:lnTo>
                <a:lnTo>
                  <a:pt x="3950" y="396"/>
                </a:lnTo>
                <a:lnTo>
                  <a:pt x="3944" y="396"/>
                </a:lnTo>
                <a:lnTo>
                  <a:pt x="3938" y="396"/>
                </a:lnTo>
                <a:lnTo>
                  <a:pt x="3944" y="402"/>
                </a:lnTo>
                <a:close/>
                <a:moveTo>
                  <a:pt x="3924" y="444"/>
                </a:moveTo>
                <a:lnTo>
                  <a:pt x="3924" y="452"/>
                </a:lnTo>
                <a:lnTo>
                  <a:pt x="3918" y="458"/>
                </a:lnTo>
                <a:lnTo>
                  <a:pt x="3918" y="464"/>
                </a:lnTo>
                <a:lnTo>
                  <a:pt x="3918" y="470"/>
                </a:lnTo>
                <a:lnTo>
                  <a:pt x="3912" y="470"/>
                </a:lnTo>
                <a:lnTo>
                  <a:pt x="3906" y="476"/>
                </a:lnTo>
                <a:lnTo>
                  <a:pt x="3900" y="482"/>
                </a:lnTo>
                <a:lnTo>
                  <a:pt x="3894" y="488"/>
                </a:lnTo>
                <a:lnTo>
                  <a:pt x="3894" y="494"/>
                </a:lnTo>
                <a:lnTo>
                  <a:pt x="3894" y="500"/>
                </a:lnTo>
                <a:lnTo>
                  <a:pt x="3888" y="500"/>
                </a:lnTo>
                <a:lnTo>
                  <a:pt x="3888" y="506"/>
                </a:lnTo>
                <a:lnTo>
                  <a:pt x="3884" y="506"/>
                </a:lnTo>
                <a:lnTo>
                  <a:pt x="3882" y="514"/>
                </a:lnTo>
                <a:lnTo>
                  <a:pt x="3882" y="506"/>
                </a:lnTo>
                <a:lnTo>
                  <a:pt x="3884" y="506"/>
                </a:lnTo>
                <a:lnTo>
                  <a:pt x="3900" y="464"/>
                </a:lnTo>
                <a:lnTo>
                  <a:pt x="3900" y="458"/>
                </a:lnTo>
                <a:lnTo>
                  <a:pt x="3906" y="452"/>
                </a:lnTo>
                <a:lnTo>
                  <a:pt x="3912" y="438"/>
                </a:lnTo>
                <a:lnTo>
                  <a:pt x="3918" y="444"/>
                </a:lnTo>
                <a:lnTo>
                  <a:pt x="3924" y="444"/>
                </a:lnTo>
                <a:close/>
                <a:moveTo>
                  <a:pt x="3980" y="334"/>
                </a:moveTo>
                <a:lnTo>
                  <a:pt x="3986" y="316"/>
                </a:lnTo>
                <a:lnTo>
                  <a:pt x="3986" y="334"/>
                </a:lnTo>
                <a:lnTo>
                  <a:pt x="3980" y="334"/>
                </a:lnTo>
                <a:close/>
                <a:moveTo>
                  <a:pt x="3950" y="198"/>
                </a:moveTo>
                <a:lnTo>
                  <a:pt x="3950" y="204"/>
                </a:lnTo>
                <a:lnTo>
                  <a:pt x="3956" y="210"/>
                </a:lnTo>
                <a:lnTo>
                  <a:pt x="3962" y="210"/>
                </a:lnTo>
                <a:lnTo>
                  <a:pt x="3968" y="204"/>
                </a:lnTo>
                <a:lnTo>
                  <a:pt x="3974" y="198"/>
                </a:lnTo>
                <a:lnTo>
                  <a:pt x="3980" y="198"/>
                </a:lnTo>
                <a:lnTo>
                  <a:pt x="3980" y="192"/>
                </a:lnTo>
                <a:lnTo>
                  <a:pt x="3986" y="192"/>
                </a:lnTo>
                <a:lnTo>
                  <a:pt x="3994" y="198"/>
                </a:lnTo>
                <a:lnTo>
                  <a:pt x="3994" y="204"/>
                </a:lnTo>
                <a:lnTo>
                  <a:pt x="3986" y="210"/>
                </a:lnTo>
                <a:lnTo>
                  <a:pt x="3986" y="216"/>
                </a:lnTo>
                <a:lnTo>
                  <a:pt x="3986" y="222"/>
                </a:lnTo>
                <a:lnTo>
                  <a:pt x="3980" y="222"/>
                </a:lnTo>
                <a:lnTo>
                  <a:pt x="3974" y="228"/>
                </a:lnTo>
                <a:lnTo>
                  <a:pt x="3968" y="234"/>
                </a:lnTo>
                <a:lnTo>
                  <a:pt x="3968" y="240"/>
                </a:lnTo>
                <a:lnTo>
                  <a:pt x="3974" y="246"/>
                </a:lnTo>
                <a:lnTo>
                  <a:pt x="3968" y="246"/>
                </a:lnTo>
                <a:lnTo>
                  <a:pt x="3968" y="254"/>
                </a:lnTo>
                <a:lnTo>
                  <a:pt x="3962" y="254"/>
                </a:lnTo>
                <a:lnTo>
                  <a:pt x="3956" y="254"/>
                </a:lnTo>
                <a:lnTo>
                  <a:pt x="3950" y="254"/>
                </a:lnTo>
                <a:lnTo>
                  <a:pt x="3944" y="260"/>
                </a:lnTo>
                <a:lnTo>
                  <a:pt x="3944" y="266"/>
                </a:lnTo>
                <a:lnTo>
                  <a:pt x="3950" y="266"/>
                </a:lnTo>
                <a:lnTo>
                  <a:pt x="3956" y="266"/>
                </a:lnTo>
                <a:lnTo>
                  <a:pt x="3956" y="272"/>
                </a:lnTo>
                <a:lnTo>
                  <a:pt x="3950" y="278"/>
                </a:lnTo>
                <a:lnTo>
                  <a:pt x="3950" y="296"/>
                </a:lnTo>
                <a:lnTo>
                  <a:pt x="3950" y="302"/>
                </a:lnTo>
                <a:lnTo>
                  <a:pt x="3950" y="308"/>
                </a:lnTo>
                <a:lnTo>
                  <a:pt x="3950" y="316"/>
                </a:lnTo>
                <a:lnTo>
                  <a:pt x="3944" y="322"/>
                </a:lnTo>
                <a:lnTo>
                  <a:pt x="3938" y="328"/>
                </a:lnTo>
                <a:lnTo>
                  <a:pt x="3938" y="334"/>
                </a:lnTo>
                <a:lnTo>
                  <a:pt x="3932" y="346"/>
                </a:lnTo>
                <a:lnTo>
                  <a:pt x="3924" y="364"/>
                </a:lnTo>
                <a:lnTo>
                  <a:pt x="3918" y="370"/>
                </a:lnTo>
                <a:lnTo>
                  <a:pt x="3918" y="376"/>
                </a:lnTo>
                <a:lnTo>
                  <a:pt x="3906" y="408"/>
                </a:lnTo>
                <a:lnTo>
                  <a:pt x="3888" y="444"/>
                </a:lnTo>
                <a:lnTo>
                  <a:pt x="3870" y="476"/>
                </a:lnTo>
                <a:lnTo>
                  <a:pt x="3850" y="506"/>
                </a:lnTo>
                <a:lnTo>
                  <a:pt x="3832" y="538"/>
                </a:lnTo>
                <a:lnTo>
                  <a:pt x="3814" y="568"/>
                </a:lnTo>
                <a:lnTo>
                  <a:pt x="3800" y="606"/>
                </a:lnTo>
                <a:lnTo>
                  <a:pt x="3788" y="636"/>
                </a:lnTo>
                <a:lnTo>
                  <a:pt x="3788" y="644"/>
                </a:lnTo>
                <a:lnTo>
                  <a:pt x="3782" y="656"/>
                </a:lnTo>
                <a:lnTo>
                  <a:pt x="3776" y="662"/>
                </a:lnTo>
                <a:lnTo>
                  <a:pt x="3776" y="674"/>
                </a:lnTo>
                <a:lnTo>
                  <a:pt x="3770" y="680"/>
                </a:lnTo>
                <a:lnTo>
                  <a:pt x="3764" y="686"/>
                </a:lnTo>
                <a:lnTo>
                  <a:pt x="3764" y="692"/>
                </a:lnTo>
                <a:lnTo>
                  <a:pt x="3764" y="698"/>
                </a:lnTo>
                <a:lnTo>
                  <a:pt x="3764" y="704"/>
                </a:lnTo>
                <a:lnTo>
                  <a:pt x="3758" y="698"/>
                </a:lnTo>
                <a:lnTo>
                  <a:pt x="3758" y="704"/>
                </a:lnTo>
                <a:lnTo>
                  <a:pt x="3758" y="712"/>
                </a:lnTo>
                <a:lnTo>
                  <a:pt x="3758" y="718"/>
                </a:lnTo>
                <a:lnTo>
                  <a:pt x="3752" y="718"/>
                </a:lnTo>
                <a:lnTo>
                  <a:pt x="3752" y="724"/>
                </a:lnTo>
                <a:lnTo>
                  <a:pt x="3752" y="730"/>
                </a:lnTo>
                <a:lnTo>
                  <a:pt x="3746" y="736"/>
                </a:lnTo>
                <a:lnTo>
                  <a:pt x="3738" y="736"/>
                </a:lnTo>
                <a:lnTo>
                  <a:pt x="3738" y="742"/>
                </a:lnTo>
                <a:lnTo>
                  <a:pt x="3738" y="748"/>
                </a:lnTo>
                <a:lnTo>
                  <a:pt x="3732" y="754"/>
                </a:lnTo>
                <a:lnTo>
                  <a:pt x="3726" y="754"/>
                </a:lnTo>
                <a:lnTo>
                  <a:pt x="3726" y="760"/>
                </a:lnTo>
                <a:lnTo>
                  <a:pt x="3726" y="766"/>
                </a:lnTo>
                <a:lnTo>
                  <a:pt x="3726" y="774"/>
                </a:lnTo>
                <a:lnTo>
                  <a:pt x="3720" y="774"/>
                </a:lnTo>
                <a:lnTo>
                  <a:pt x="3714" y="780"/>
                </a:lnTo>
                <a:lnTo>
                  <a:pt x="3714" y="786"/>
                </a:lnTo>
                <a:lnTo>
                  <a:pt x="3714" y="792"/>
                </a:lnTo>
                <a:lnTo>
                  <a:pt x="3714" y="798"/>
                </a:lnTo>
                <a:lnTo>
                  <a:pt x="3708" y="804"/>
                </a:lnTo>
                <a:lnTo>
                  <a:pt x="3702" y="810"/>
                </a:lnTo>
                <a:lnTo>
                  <a:pt x="3696" y="816"/>
                </a:lnTo>
                <a:lnTo>
                  <a:pt x="3690" y="816"/>
                </a:lnTo>
                <a:lnTo>
                  <a:pt x="3684" y="816"/>
                </a:lnTo>
                <a:lnTo>
                  <a:pt x="3676" y="822"/>
                </a:lnTo>
                <a:lnTo>
                  <a:pt x="3676" y="804"/>
                </a:lnTo>
                <a:lnTo>
                  <a:pt x="3690" y="792"/>
                </a:lnTo>
                <a:lnTo>
                  <a:pt x="3696" y="774"/>
                </a:lnTo>
                <a:lnTo>
                  <a:pt x="3702" y="754"/>
                </a:lnTo>
                <a:lnTo>
                  <a:pt x="3708" y="748"/>
                </a:lnTo>
                <a:lnTo>
                  <a:pt x="3708" y="742"/>
                </a:lnTo>
                <a:lnTo>
                  <a:pt x="3714" y="736"/>
                </a:lnTo>
                <a:lnTo>
                  <a:pt x="3714" y="730"/>
                </a:lnTo>
                <a:lnTo>
                  <a:pt x="3714" y="724"/>
                </a:lnTo>
                <a:lnTo>
                  <a:pt x="3720" y="718"/>
                </a:lnTo>
                <a:lnTo>
                  <a:pt x="3720" y="712"/>
                </a:lnTo>
                <a:lnTo>
                  <a:pt x="3726" y="704"/>
                </a:lnTo>
                <a:lnTo>
                  <a:pt x="3726" y="698"/>
                </a:lnTo>
                <a:lnTo>
                  <a:pt x="3732" y="692"/>
                </a:lnTo>
                <a:lnTo>
                  <a:pt x="3732" y="674"/>
                </a:lnTo>
                <a:lnTo>
                  <a:pt x="3738" y="668"/>
                </a:lnTo>
                <a:lnTo>
                  <a:pt x="3746" y="656"/>
                </a:lnTo>
                <a:lnTo>
                  <a:pt x="3752" y="644"/>
                </a:lnTo>
                <a:lnTo>
                  <a:pt x="3764" y="630"/>
                </a:lnTo>
                <a:lnTo>
                  <a:pt x="3764" y="618"/>
                </a:lnTo>
                <a:lnTo>
                  <a:pt x="3770" y="612"/>
                </a:lnTo>
                <a:lnTo>
                  <a:pt x="3770" y="606"/>
                </a:lnTo>
                <a:lnTo>
                  <a:pt x="3776" y="600"/>
                </a:lnTo>
                <a:lnTo>
                  <a:pt x="3782" y="594"/>
                </a:lnTo>
                <a:lnTo>
                  <a:pt x="3782" y="582"/>
                </a:lnTo>
                <a:lnTo>
                  <a:pt x="3788" y="574"/>
                </a:lnTo>
                <a:lnTo>
                  <a:pt x="3794" y="562"/>
                </a:lnTo>
                <a:lnTo>
                  <a:pt x="3800" y="544"/>
                </a:lnTo>
                <a:lnTo>
                  <a:pt x="3808" y="538"/>
                </a:lnTo>
                <a:lnTo>
                  <a:pt x="3814" y="532"/>
                </a:lnTo>
                <a:lnTo>
                  <a:pt x="3814" y="526"/>
                </a:lnTo>
                <a:lnTo>
                  <a:pt x="3814" y="520"/>
                </a:lnTo>
                <a:lnTo>
                  <a:pt x="3820" y="514"/>
                </a:lnTo>
                <a:lnTo>
                  <a:pt x="3820" y="506"/>
                </a:lnTo>
                <a:lnTo>
                  <a:pt x="3826" y="500"/>
                </a:lnTo>
                <a:lnTo>
                  <a:pt x="3832" y="494"/>
                </a:lnTo>
                <a:lnTo>
                  <a:pt x="3832" y="488"/>
                </a:lnTo>
                <a:lnTo>
                  <a:pt x="3832" y="482"/>
                </a:lnTo>
                <a:lnTo>
                  <a:pt x="3832" y="476"/>
                </a:lnTo>
                <a:lnTo>
                  <a:pt x="3832" y="470"/>
                </a:lnTo>
                <a:lnTo>
                  <a:pt x="3838" y="458"/>
                </a:lnTo>
                <a:lnTo>
                  <a:pt x="3838" y="452"/>
                </a:lnTo>
                <a:lnTo>
                  <a:pt x="3838" y="444"/>
                </a:lnTo>
                <a:lnTo>
                  <a:pt x="3850" y="432"/>
                </a:lnTo>
                <a:lnTo>
                  <a:pt x="3856" y="420"/>
                </a:lnTo>
                <a:lnTo>
                  <a:pt x="3862" y="402"/>
                </a:lnTo>
                <a:lnTo>
                  <a:pt x="3870" y="384"/>
                </a:lnTo>
                <a:lnTo>
                  <a:pt x="3876" y="364"/>
                </a:lnTo>
                <a:lnTo>
                  <a:pt x="3876" y="358"/>
                </a:lnTo>
                <a:lnTo>
                  <a:pt x="3882" y="346"/>
                </a:lnTo>
                <a:lnTo>
                  <a:pt x="3882" y="340"/>
                </a:lnTo>
                <a:lnTo>
                  <a:pt x="3882" y="334"/>
                </a:lnTo>
                <a:lnTo>
                  <a:pt x="3876" y="328"/>
                </a:lnTo>
                <a:lnTo>
                  <a:pt x="3876" y="334"/>
                </a:lnTo>
                <a:lnTo>
                  <a:pt x="3876" y="328"/>
                </a:lnTo>
                <a:lnTo>
                  <a:pt x="3876" y="328"/>
                </a:lnTo>
                <a:lnTo>
                  <a:pt x="3882" y="296"/>
                </a:lnTo>
                <a:lnTo>
                  <a:pt x="3888" y="290"/>
                </a:lnTo>
                <a:lnTo>
                  <a:pt x="3888" y="284"/>
                </a:lnTo>
                <a:lnTo>
                  <a:pt x="3894" y="278"/>
                </a:lnTo>
                <a:lnTo>
                  <a:pt x="3894" y="272"/>
                </a:lnTo>
                <a:lnTo>
                  <a:pt x="3894" y="266"/>
                </a:lnTo>
                <a:lnTo>
                  <a:pt x="3894" y="254"/>
                </a:lnTo>
                <a:lnTo>
                  <a:pt x="3900" y="246"/>
                </a:lnTo>
                <a:lnTo>
                  <a:pt x="3906" y="240"/>
                </a:lnTo>
                <a:lnTo>
                  <a:pt x="3906" y="234"/>
                </a:lnTo>
                <a:lnTo>
                  <a:pt x="3906" y="228"/>
                </a:lnTo>
                <a:lnTo>
                  <a:pt x="3906" y="222"/>
                </a:lnTo>
                <a:lnTo>
                  <a:pt x="3912" y="216"/>
                </a:lnTo>
                <a:lnTo>
                  <a:pt x="3918" y="216"/>
                </a:lnTo>
                <a:lnTo>
                  <a:pt x="3924" y="216"/>
                </a:lnTo>
                <a:lnTo>
                  <a:pt x="3932" y="210"/>
                </a:lnTo>
                <a:lnTo>
                  <a:pt x="3924" y="210"/>
                </a:lnTo>
                <a:lnTo>
                  <a:pt x="3924" y="204"/>
                </a:lnTo>
                <a:lnTo>
                  <a:pt x="3924" y="198"/>
                </a:lnTo>
                <a:lnTo>
                  <a:pt x="3932" y="192"/>
                </a:lnTo>
                <a:lnTo>
                  <a:pt x="3938" y="186"/>
                </a:lnTo>
                <a:lnTo>
                  <a:pt x="3944" y="186"/>
                </a:lnTo>
                <a:lnTo>
                  <a:pt x="3944" y="192"/>
                </a:lnTo>
                <a:lnTo>
                  <a:pt x="3950" y="198"/>
                </a:lnTo>
                <a:close/>
                <a:moveTo>
                  <a:pt x="3758" y="884"/>
                </a:moveTo>
                <a:lnTo>
                  <a:pt x="3758" y="890"/>
                </a:lnTo>
                <a:lnTo>
                  <a:pt x="3758" y="896"/>
                </a:lnTo>
                <a:lnTo>
                  <a:pt x="3752" y="904"/>
                </a:lnTo>
                <a:lnTo>
                  <a:pt x="3746" y="904"/>
                </a:lnTo>
                <a:lnTo>
                  <a:pt x="3746" y="896"/>
                </a:lnTo>
                <a:lnTo>
                  <a:pt x="3746" y="890"/>
                </a:lnTo>
                <a:lnTo>
                  <a:pt x="3752" y="890"/>
                </a:lnTo>
                <a:lnTo>
                  <a:pt x="3752" y="884"/>
                </a:lnTo>
                <a:lnTo>
                  <a:pt x="3758" y="884"/>
                </a:lnTo>
                <a:close/>
                <a:moveTo>
                  <a:pt x="3696" y="940"/>
                </a:moveTo>
                <a:lnTo>
                  <a:pt x="3690" y="940"/>
                </a:lnTo>
                <a:lnTo>
                  <a:pt x="3690" y="934"/>
                </a:lnTo>
                <a:lnTo>
                  <a:pt x="3684" y="934"/>
                </a:lnTo>
                <a:lnTo>
                  <a:pt x="3676" y="934"/>
                </a:lnTo>
                <a:lnTo>
                  <a:pt x="3676" y="928"/>
                </a:lnTo>
                <a:lnTo>
                  <a:pt x="3670" y="916"/>
                </a:lnTo>
                <a:lnTo>
                  <a:pt x="3664" y="910"/>
                </a:lnTo>
                <a:lnTo>
                  <a:pt x="3658" y="904"/>
                </a:lnTo>
                <a:lnTo>
                  <a:pt x="3658" y="896"/>
                </a:lnTo>
                <a:lnTo>
                  <a:pt x="3658" y="890"/>
                </a:lnTo>
                <a:lnTo>
                  <a:pt x="3664" y="890"/>
                </a:lnTo>
                <a:lnTo>
                  <a:pt x="3664" y="884"/>
                </a:lnTo>
                <a:lnTo>
                  <a:pt x="3670" y="884"/>
                </a:lnTo>
                <a:lnTo>
                  <a:pt x="3676" y="884"/>
                </a:lnTo>
                <a:lnTo>
                  <a:pt x="3684" y="890"/>
                </a:lnTo>
                <a:lnTo>
                  <a:pt x="3676" y="896"/>
                </a:lnTo>
                <a:lnTo>
                  <a:pt x="3676" y="904"/>
                </a:lnTo>
                <a:lnTo>
                  <a:pt x="3676" y="910"/>
                </a:lnTo>
                <a:lnTo>
                  <a:pt x="3684" y="916"/>
                </a:lnTo>
                <a:lnTo>
                  <a:pt x="3690" y="928"/>
                </a:lnTo>
                <a:lnTo>
                  <a:pt x="3696" y="928"/>
                </a:lnTo>
                <a:lnTo>
                  <a:pt x="3702" y="934"/>
                </a:lnTo>
                <a:lnTo>
                  <a:pt x="3708" y="934"/>
                </a:lnTo>
                <a:lnTo>
                  <a:pt x="3714" y="940"/>
                </a:lnTo>
                <a:lnTo>
                  <a:pt x="3708" y="946"/>
                </a:lnTo>
                <a:lnTo>
                  <a:pt x="3702" y="946"/>
                </a:lnTo>
                <a:lnTo>
                  <a:pt x="3696" y="940"/>
                </a:lnTo>
                <a:close/>
                <a:moveTo>
                  <a:pt x="3702" y="952"/>
                </a:moveTo>
                <a:lnTo>
                  <a:pt x="3702" y="958"/>
                </a:lnTo>
                <a:lnTo>
                  <a:pt x="3696" y="964"/>
                </a:lnTo>
                <a:lnTo>
                  <a:pt x="3690" y="964"/>
                </a:lnTo>
                <a:lnTo>
                  <a:pt x="3690" y="972"/>
                </a:lnTo>
                <a:lnTo>
                  <a:pt x="3684" y="972"/>
                </a:lnTo>
                <a:lnTo>
                  <a:pt x="3676" y="958"/>
                </a:lnTo>
                <a:lnTo>
                  <a:pt x="3684" y="958"/>
                </a:lnTo>
                <a:lnTo>
                  <a:pt x="3690" y="952"/>
                </a:lnTo>
                <a:lnTo>
                  <a:pt x="3696" y="952"/>
                </a:lnTo>
                <a:lnTo>
                  <a:pt x="3702" y="952"/>
                </a:lnTo>
                <a:close/>
                <a:moveTo>
                  <a:pt x="3676" y="1040"/>
                </a:moveTo>
                <a:lnTo>
                  <a:pt x="3676" y="1052"/>
                </a:lnTo>
                <a:lnTo>
                  <a:pt x="3670" y="1052"/>
                </a:lnTo>
                <a:lnTo>
                  <a:pt x="3670" y="1046"/>
                </a:lnTo>
                <a:lnTo>
                  <a:pt x="3676" y="1040"/>
                </a:lnTo>
                <a:close/>
                <a:moveTo>
                  <a:pt x="3640" y="1082"/>
                </a:moveTo>
                <a:lnTo>
                  <a:pt x="3646" y="1076"/>
                </a:lnTo>
                <a:lnTo>
                  <a:pt x="3640" y="1088"/>
                </a:lnTo>
                <a:lnTo>
                  <a:pt x="3640" y="1094"/>
                </a:lnTo>
                <a:lnTo>
                  <a:pt x="3634" y="1102"/>
                </a:lnTo>
                <a:lnTo>
                  <a:pt x="3634" y="1108"/>
                </a:lnTo>
                <a:lnTo>
                  <a:pt x="3628" y="1108"/>
                </a:lnTo>
                <a:lnTo>
                  <a:pt x="3622" y="1102"/>
                </a:lnTo>
                <a:lnTo>
                  <a:pt x="3628" y="1094"/>
                </a:lnTo>
                <a:lnTo>
                  <a:pt x="3640" y="1082"/>
                </a:lnTo>
                <a:close/>
                <a:moveTo>
                  <a:pt x="3628" y="1008"/>
                </a:moveTo>
                <a:lnTo>
                  <a:pt x="3628" y="1002"/>
                </a:lnTo>
                <a:lnTo>
                  <a:pt x="3634" y="1002"/>
                </a:lnTo>
                <a:lnTo>
                  <a:pt x="3634" y="1008"/>
                </a:lnTo>
                <a:lnTo>
                  <a:pt x="3628" y="1008"/>
                </a:lnTo>
                <a:close/>
                <a:moveTo>
                  <a:pt x="3640" y="828"/>
                </a:moveTo>
                <a:lnTo>
                  <a:pt x="3634" y="848"/>
                </a:lnTo>
                <a:lnTo>
                  <a:pt x="3622" y="866"/>
                </a:lnTo>
                <a:lnTo>
                  <a:pt x="3614" y="872"/>
                </a:lnTo>
                <a:lnTo>
                  <a:pt x="3608" y="872"/>
                </a:lnTo>
                <a:lnTo>
                  <a:pt x="3596" y="878"/>
                </a:lnTo>
                <a:lnTo>
                  <a:pt x="3590" y="878"/>
                </a:lnTo>
                <a:lnTo>
                  <a:pt x="3590" y="872"/>
                </a:lnTo>
                <a:lnTo>
                  <a:pt x="3590" y="866"/>
                </a:lnTo>
                <a:lnTo>
                  <a:pt x="3596" y="866"/>
                </a:lnTo>
                <a:lnTo>
                  <a:pt x="3596" y="860"/>
                </a:lnTo>
                <a:lnTo>
                  <a:pt x="3596" y="854"/>
                </a:lnTo>
                <a:lnTo>
                  <a:pt x="3596" y="848"/>
                </a:lnTo>
                <a:lnTo>
                  <a:pt x="3596" y="834"/>
                </a:lnTo>
                <a:lnTo>
                  <a:pt x="3602" y="828"/>
                </a:lnTo>
                <a:lnTo>
                  <a:pt x="3608" y="822"/>
                </a:lnTo>
                <a:lnTo>
                  <a:pt x="3608" y="810"/>
                </a:lnTo>
                <a:lnTo>
                  <a:pt x="3608" y="804"/>
                </a:lnTo>
                <a:lnTo>
                  <a:pt x="3608" y="798"/>
                </a:lnTo>
                <a:lnTo>
                  <a:pt x="3614" y="792"/>
                </a:lnTo>
                <a:lnTo>
                  <a:pt x="3614" y="786"/>
                </a:lnTo>
                <a:lnTo>
                  <a:pt x="3622" y="780"/>
                </a:lnTo>
                <a:lnTo>
                  <a:pt x="3622" y="766"/>
                </a:lnTo>
                <a:lnTo>
                  <a:pt x="3622" y="760"/>
                </a:lnTo>
                <a:lnTo>
                  <a:pt x="3622" y="754"/>
                </a:lnTo>
                <a:lnTo>
                  <a:pt x="3628" y="742"/>
                </a:lnTo>
                <a:lnTo>
                  <a:pt x="3628" y="736"/>
                </a:lnTo>
                <a:lnTo>
                  <a:pt x="3634" y="730"/>
                </a:lnTo>
                <a:lnTo>
                  <a:pt x="3634" y="724"/>
                </a:lnTo>
                <a:lnTo>
                  <a:pt x="3628" y="718"/>
                </a:lnTo>
                <a:lnTo>
                  <a:pt x="3628" y="712"/>
                </a:lnTo>
                <a:lnTo>
                  <a:pt x="3634" y="704"/>
                </a:lnTo>
                <a:lnTo>
                  <a:pt x="3640" y="698"/>
                </a:lnTo>
                <a:lnTo>
                  <a:pt x="3640" y="686"/>
                </a:lnTo>
                <a:lnTo>
                  <a:pt x="3640" y="674"/>
                </a:lnTo>
                <a:lnTo>
                  <a:pt x="3646" y="662"/>
                </a:lnTo>
                <a:lnTo>
                  <a:pt x="3646" y="656"/>
                </a:lnTo>
                <a:lnTo>
                  <a:pt x="3652" y="650"/>
                </a:lnTo>
                <a:lnTo>
                  <a:pt x="3652" y="636"/>
                </a:lnTo>
                <a:lnTo>
                  <a:pt x="3652" y="624"/>
                </a:lnTo>
                <a:lnTo>
                  <a:pt x="3658" y="612"/>
                </a:lnTo>
                <a:lnTo>
                  <a:pt x="3664" y="588"/>
                </a:lnTo>
                <a:lnTo>
                  <a:pt x="3664" y="562"/>
                </a:lnTo>
                <a:lnTo>
                  <a:pt x="3670" y="550"/>
                </a:lnTo>
                <a:lnTo>
                  <a:pt x="3670" y="538"/>
                </a:lnTo>
                <a:lnTo>
                  <a:pt x="3676" y="532"/>
                </a:lnTo>
                <a:lnTo>
                  <a:pt x="3676" y="526"/>
                </a:lnTo>
                <a:lnTo>
                  <a:pt x="3676" y="514"/>
                </a:lnTo>
                <a:lnTo>
                  <a:pt x="3684" y="494"/>
                </a:lnTo>
                <a:lnTo>
                  <a:pt x="3690" y="482"/>
                </a:lnTo>
                <a:lnTo>
                  <a:pt x="3690" y="476"/>
                </a:lnTo>
                <a:lnTo>
                  <a:pt x="3690" y="470"/>
                </a:lnTo>
                <a:lnTo>
                  <a:pt x="3696" y="470"/>
                </a:lnTo>
                <a:lnTo>
                  <a:pt x="3702" y="464"/>
                </a:lnTo>
                <a:lnTo>
                  <a:pt x="3708" y="464"/>
                </a:lnTo>
                <a:lnTo>
                  <a:pt x="3714" y="458"/>
                </a:lnTo>
                <a:lnTo>
                  <a:pt x="3708" y="458"/>
                </a:lnTo>
                <a:lnTo>
                  <a:pt x="3702" y="458"/>
                </a:lnTo>
                <a:lnTo>
                  <a:pt x="3696" y="458"/>
                </a:lnTo>
                <a:lnTo>
                  <a:pt x="3696" y="452"/>
                </a:lnTo>
                <a:lnTo>
                  <a:pt x="3702" y="444"/>
                </a:lnTo>
                <a:lnTo>
                  <a:pt x="3708" y="444"/>
                </a:lnTo>
                <a:lnTo>
                  <a:pt x="3720" y="444"/>
                </a:lnTo>
                <a:lnTo>
                  <a:pt x="3720" y="452"/>
                </a:lnTo>
                <a:lnTo>
                  <a:pt x="3726" y="452"/>
                </a:lnTo>
                <a:lnTo>
                  <a:pt x="3720" y="458"/>
                </a:lnTo>
                <a:lnTo>
                  <a:pt x="3720" y="464"/>
                </a:lnTo>
                <a:lnTo>
                  <a:pt x="3732" y="470"/>
                </a:lnTo>
                <a:lnTo>
                  <a:pt x="3738" y="464"/>
                </a:lnTo>
                <a:lnTo>
                  <a:pt x="3738" y="458"/>
                </a:lnTo>
                <a:lnTo>
                  <a:pt x="3732" y="452"/>
                </a:lnTo>
                <a:lnTo>
                  <a:pt x="3732" y="444"/>
                </a:lnTo>
                <a:lnTo>
                  <a:pt x="3738" y="444"/>
                </a:lnTo>
                <a:lnTo>
                  <a:pt x="3746" y="438"/>
                </a:lnTo>
                <a:lnTo>
                  <a:pt x="3746" y="452"/>
                </a:lnTo>
                <a:lnTo>
                  <a:pt x="3746" y="458"/>
                </a:lnTo>
                <a:lnTo>
                  <a:pt x="3746" y="464"/>
                </a:lnTo>
                <a:lnTo>
                  <a:pt x="3746" y="470"/>
                </a:lnTo>
                <a:lnTo>
                  <a:pt x="3738" y="470"/>
                </a:lnTo>
                <a:lnTo>
                  <a:pt x="3738" y="476"/>
                </a:lnTo>
                <a:lnTo>
                  <a:pt x="3738" y="482"/>
                </a:lnTo>
                <a:lnTo>
                  <a:pt x="3732" y="494"/>
                </a:lnTo>
                <a:lnTo>
                  <a:pt x="3732" y="506"/>
                </a:lnTo>
                <a:lnTo>
                  <a:pt x="3732" y="514"/>
                </a:lnTo>
                <a:lnTo>
                  <a:pt x="3726" y="526"/>
                </a:lnTo>
                <a:lnTo>
                  <a:pt x="3720" y="538"/>
                </a:lnTo>
                <a:lnTo>
                  <a:pt x="3714" y="562"/>
                </a:lnTo>
                <a:lnTo>
                  <a:pt x="3708" y="588"/>
                </a:lnTo>
                <a:lnTo>
                  <a:pt x="3708" y="606"/>
                </a:lnTo>
                <a:lnTo>
                  <a:pt x="3702" y="612"/>
                </a:lnTo>
                <a:lnTo>
                  <a:pt x="3702" y="618"/>
                </a:lnTo>
                <a:lnTo>
                  <a:pt x="3702" y="624"/>
                </a:lnTo>
                <a:lnTo>
                  <a:pt x="3702" y="630"/>
                </a:lnTo>
                <a:lnTo>
                  <a:pt x="3702" y="636"/>
                </a:lnTo>
                <a:lnTo>
                  <a:pt x="3696" y="644"/>
                </a:lnTo>
                <a:lnTo>
                  <a:pt x="3696" y="650"/>
                </a:lnTo>
                <a:lnTo>
                  <a:pt x="3690" y="656"/>
                </a:lnTo>
                <a:lnTo>
                  <a:pt x="3690" y="668"/>
                </a:lnTo>
                <a:lnTo>
                  <a:pt x="3690" y="674"/>
                </a:lnTo>
                <a:lnTo>
                  <a:pt x="3684" y="680"/>
                </a:lnTo>
                <a:lnTo>
                  <a:pt x="3684" y="686"/>
                </a:lnTo>
                <a:lnTo>
                  <a:pt x="3684" y="692"/>
                </a:lnTo>
                <a:lnTo>
                  <a:pt x="3684" y="698"/>
                </a:lnTo>
                <a:lnTo>
                  <a:pt x="3684" y="704"/>
                </a:lnTo>
                <a:lnTo>
                  <a:pt x="3684" y="712"/>
                </a:lnTo>
                <a:lnTo>
                  <a:pt x="3676" y="712"/>
                </a:lnTo>
                <a:lnTo>
                  <a:pt x="3676" y="718"/>
                </a:lnTo>
                <a:lnTo>
                  <a:pt x="3670" y="718"/>
                </a:lnTo>
                <a:lnTo>
                  <a:pt x="3670" y="736"/>
                </a:lnTo>
                <a:lnTo>
                  <a:pt x="3664" y="754"/>
                </a:lnTo>
                <a:lnTo>
                  <a:pt x="3664" y="774"/>
                </a:lnTo>
                <a:lnTo>
                  <a:pt x="3658" y="792"/>
                </a:lnTo>
                <a:lnTo>
                  <a:pt x="3652" y="810"/>
                </a:lnTo>
                <a:lnTo>
                  <a:pt x="3640" y="828"/>
                </a:lnTo>
                <a:close/>
                <a:moveTo>
                  <a:pt x="3614" y="916"/>
                </a:moveTo>
                <a:lnTo>
                  <a:pt x="3614" y="922"/>
                </a:lnTo>
                <a:lnTo>
                  <a:pt x="3608" y="922"/>
                </a:lnTo>
                <a:lnTo>
                  <a:pt x="3602" y="922"/>
                </a:lnTo>
                <a:lnTo>
                  <a:pt x="3614" y="916"/>
                </a:lnTo>
                <a:close/>
                <a:moveTo>
                  <a:pt x="3702" y="402"/>
                </a:moveTo>
                <a:lnTo>
                  <a:pt x="3702" y="396"/>
                </a:lnTo>
                <a:lnTo>
                  <a:pt x="3708" y="396"/>
                </a:lnTo>
                <a:lnTo>
                  <a:pt x="3714" y="396"/>
                </a:lnTo>
                <a:lnTo>
                  <a:pt x="3720" y="390"/>
                </a:lnTo>
                <a:lnTo>
                  <a:pt x="3720" y="408"/>
                </a:lnTo>
                <a:lnTo>
                  <a:pt x="3726" y="408"/>
                </a:lnTo>
                <a:lnTo>
                  <a:pt x="3732" y="414"/>
                </a:lnTo>
                <a:lnTo>
                  <a:pt x="3738" y="408"/>
                </a:lnTo>
                <a:lnTo>
                  <a:pt x="3738" y="414"/>
                </a:lnTo>
                <a:lnTo>
                  <a:pt x="3746" y="420"/>
                </a:lnTo>
                <a:lnTo>
                  <a:pt x="3746" y="426"/>
                </a:lnTo>
                <a:lnTo>
                  <a:pt x="3738" y="420"/>
                </a:lnTo>
                <a:lnTo>
                  <a:pt x="3732" y="426"/>
                </a:lnTo>
                <a:lnTo>
                  <a:pt x="3726" y="432"/>
                </a:lnTo>
                <a:lnTo>
                  <a:pt x="3720" y="432"/>
                </a:lnTo>
                <a:lnTo>
                  <a:pt x="3708" y="432"/>
                </a:lnTo>
                <a:lnTo>
                  <a:pt x="3702" y="432"/>
                </a:lnTo>
                <a:lnTo>
                  <a:pt x="3696" y="432"/>
                </a:lnTo>
                <a:lnTo>
                  <a:pt x="3702" y="420"/>
                </a:lnTo>
                <a:lnTo>
                  <a:pt x="3702" y="414"/>
                </a:lnTo>
                <a:lnTo>
                  <a:pt x="3708" y="414"/>
                </a:lnTo>
                <a:lnTo>
                  <a:pt x="3708" y="408"/>
                </a:lnTo>
                <a:lnTo>
                  <a:pt x="3708" y="402"/>
                </a:lnTo>
                <a:lnTo>
                  <a:pt x="3702" y="402"/>
                </a:lnTo>
                <a:close/>
                <a:moveTo>
                  <a:pt x="3738" y="364"/>
                </a:moveTo>
                <a:lnTo>
                  <a:pt x="3746" y="364"/>
                </a:lnTo>
                <a:lnTo>
                  <a:pt x="3752" y="364"/>
                </a:lnTo>
                <a:lnTo>
                  <a:pt x="3758" y="364"/>
                </a:lnTo>
                <a:lnTo>
                  <a:pt x="3758" y="370"/>
                </a:lnTo>
                <a:lnTo>
                  <a:pt x="3758" y="376"/>
                </a:lnTo>
                <a:lnTo>
                  <a:pt x="3758" y="384"/>
                </a:lnTo>
                <a:lnTo>
                  <a:pt x="3758" y="390"/>
                </a:lnTo>
                <a:lnTo>
                  <a:pt x="3758" y="396"/>
                </a:lnTo>
                <a:lnTo>
                  <a:pt x="3752" y="396"/>
                </a:lnTo>
                <a:lnTo>
                  <a:pt x="3746" y="396"/>
                </a:lnTo>
                <a:lnTo>
                  <a:pt x="3738" y="396"/>
                </a:lnTo>
                <a:lnTo>
                  <a:pt x="3732" y="396"/>
                </a:lnTo>
                <a:lnTo>
                  <a:pt x="3732" y="390"/>
                </a:lnTo>
                <a:lnTo>
                  <a:pt x="3732" y="384"/>
                </a:lnTo>
                <a:lnTo>
                  <a:pt x="3738" y="384"/>
                </a:lnTo>
                <a:lnTo>
                  <a:pt x="3746" y="376"/>
                </a:lnTo>
                <a:lnTo>
                  <a:pt x="3746" y="370"/>
                </a:lnTo>
                <a:lnTo>
                  <a:pt x="3738" y="364"/>
                </a:lnTo>
                <a:close/>
                <a:moveTo>
                  <a:pt x="3658" y="1002"/>
                </a:moveTo>
                <a:lnTo>
                  <a:pt x="3664" y="1002"/>
                </a:lnTo>
                <a:lnTo>
                  <a:pt x="3664" y="1008"/>
                </a:lnTo>
                <a:lnTo>
                  <a:pt x="3658" y="1008"/>
                </a:lnTo>
                <a:lnTo>
                  <a:pt x="3652" y="1002"/>
                </a:lnTo>
                <a:lnTo>
                  <a:pt x="3658" y="1002"/>
                </a:lnTo>
                <a:close/>
                <a:moveTo>
                  <a:pt x="3832" y="278"/>
                </a:moveTo>
                <a:lnTo>
                  <a:pt x="3808" y="296"/>
                </a:lnTo>
                <a:lnTo>
                  <a:pt x="3800" y="302"/>
                </a:lnTo>
                <a:lnTo>
                  <a:pt x="3788" y="308"/>
                </a:lnTo>
                <a:lnTo>
                  <a:pt x="3794" y="296"/>
                </a:lnTo>
                <a:lnTo>
                  <a:pt x="3808" y="284"/>
                </a:lnTo>
                <a:lnTo>
                  <a:pt x="3826" y="272"/>
                </a:lnTo>
                <a:lnTo>
                  <a:pt x="3838" y="260"/>
                </a:lnTo>
                <a:lnTo>
                  <a:pt x="3850" y="254"/>
                </a:lnTo>
                <a:lnTo>
                  <a:pt x="3862" y="240"/>
                </a:lnTo>
                <a:lnTo>
                  <a:pt x="3882" y="234"/>
                </a:lnTo>
                <a:lnTo>
                  <a:pt x="3894" y="228"/>
                </a:lnTo>
                <a:lnTo>
                  <a:pt x="3894" y="234"/>
                </a:lnTo>
                <a:lnTo>
                  <a:pt x="3888" y="240"/>
                </a:lnTo>
                <a:lnTo>
                  <a:pt x="3882" y="240"/>
                </a:lnTo>
                <a:lnTo>
                  <a:pt x="3882" y="246"/>
                </a:lnTo>
                <a:lnTo>
                  <a:pt x="3876" y="254"/>
                </a:lnTo>
                <a:lnTo>
                  <a:pt x="3862" y="260"/>
                </a:lnTo>
                <a:lnTo>
                  <a:pt x="3856" y="266"/>
                </a:lnTo>
                <a:lnTo>
                  <a:pt x="3832" y="278"/>
                </a:lnTo>
                <a:close/>
                <a:moveTo>
                  <a:pt x="3838" y="346"/>
                </a:moveTo>
                <a:lnTo>
                  <a:pt x="3838" y="352"/>
                </a:lnTo>
                <a:lnTo>
                  <a:pt x="3832" y="358"/>
                </a:lnTo>
                <a:lnTo>
                  <a:pt x="3826" y="364"/>
                </a:lnTo>
                <a:lnTo>
                  <a:pt x="3820" y="370"/>
                </a:lnTo>
                <a:lnTo>
                  <a:pt x="3814" y="370"/>
                </a:lnTo>
                <a:lnTo>
                  <a:pt x="3808" y="370"/>
                </a:lnTo>
                <a:lnTo>
                  <a:pt x="3814" y="364"/>
                </a:lnTo>
                <a:lnTo>
                  <a:pt x="3820" y="352"/>
                </a:lnTo>
                <a:lnTo>
                  <a:pt x="3826" y="352"/>
                </a:lnTo>
                <a:lnTo>
                  <a:pt x="3826" y="346"/>
                </a:lnTo>
                <a:lnTo>
                  <a:pt x="3832" y="346"/>
                </a:lnTo>
                <a:lnTo>
                  <a:pt x="3838" y="346"/>
                </a:lnTo>
                <a:close/>
                <a:moveTo>
                  <a:pt x="3894" y="92"/>
                </a:moveTo>
                <a:lnTo>
                  <a:pt x="3894" y="86"/>
                </a:lnTo>
                <a:lnTo>
                  <a:pt x="3900" y="80"/>
                </a:lnTo>
                <a:lnTo>
                  <a:pt x="3906" y="80"/>
                </a:lnTo>
                <a:lnTo>
                  <a:pt x="3906" y="86"/>
                </a:lnTo>
                <a:lnTo>
                  <a:pt x="3906" y="92"/>
                </a:lnTo>
                <a:lnTo>
                  <a:pt x="3906" y="98"/>
                </a:lnTo>
                <a:lnTo>
                  <a:pt x="3900" y="98"/>
                </a:lnTo>
                <a:lnTo>
                  <a:pt x="3894" y="98"/>
                </a:lnTo>
                <a:lnTo>
                  <a:pt x="3894" y="92"/>
                </a:lnTo>
                <a:close/>
                <a:moveTo>
                  <a:pt x="3770" y="284"/>
                </a:moveTo>
                <a:lnTo>
                  <a:pt x="3808" y="246"/>
                </a:lnTo>
                <a:lnTo>
                  <a:pt x="3800" y="246"/>
                </a:lnTo>
                <a:lnTo>
                  <a:pt x="3794" y="246"/>
                </a:lnTo>
                <a:lnTo>
                  <a:pt x="3794" y="254"/>
                </a:lnTo>
                <a:lnTo>
                  <a:pt x="3788" y="254"/>
                </a:lnTo>
                <a:lnTo>
                  <a:pt x="3782" y="254"/>
                </a:lnTo>
                <a:lnTo>
                  <a:pt x="3782" y="246"/>
                </a:lnTo>
                <a:lnTo>
                  <a:pt x="3782" y="240"/>
                </a:lnTo>
                <a:lnTo>
                  <a:pt x="3788" y="240"/>
                </a:lnTo>
                <a:lnTo>
                  <a:pt x="3788" y="234"/>
                </a:lnTo>
                <a:lnTo>
                  <a:pt x="3794" y="234"/>
                </a:lnTo>
                <a:lnTo>
                  <a:pt x="3800" y="228"/>
                </a:lnTo>
                <a:lnTo>
                  <a:pt x="3814" y="228"/>
                </a:lnTo>
                <a:lnTo>
                  <a:pt x="3826" y="216"/>
                </a:lnTo>
                <a:lnTo>
                  <a:pt x="3832" y="216"/>
                </a:lnTo>
                <a:lnTo>
                  <a:pt x="3856" y="204"/>
                </a:lnTo>
                <a:lnTo>
                  <a:pt x="3862" y="198"/>
                </a:lnTo>
                <a:lnTo>
                  <a:pt x="3876" y="192"/>
                </a:lnTo>
                <a:lnTo>
                  <a:pt x="3882" y="186"/>
                </a:lnTo>
                <a:lnTo>
                  <a:pt x="3894" y="178"/>
                </a:lnTo>
                <a:lnTo>
                  <a:pt x="3894" y="172"/>
                </a:lnTo>
                <a:lnTo>
                  <a:pt x="3900" y="166"/>
                </a:lnTo>
                <a:lnTo>
                  <a:pt x="3906" y="160"/>
                </a:lnTo>
                <a:lnTo>
                  <a:pt x="3912" y="154"/>
                </a:lnTo>
                <a:lnTo>
                  <a:pt x="3918" y="148"/>
                </a:lnTo>
                <a:lnTo>
                  <a:pt x="3924" y="148"/>
                </a:lnTo>
                <a:lnTo>
                  <a:pt x="3932" y="142"/>
                </a:lnTo>
                <a:lnTo>
                  <a:pt x="3932" y="148"/>
                </a:lnTo>
                <a:lnTo>
                  <a:pt x="3938" y="148"/>
                </a:lnTo>
                <a:lnTo>
                  <a:pt x="3938" y="154"/>
                </a:lnTo>
                <a:lnTo>
                  <a:pt x="3932" y="166"/>
                </a:lnTo>
                <a:lnTo>
                  <a:pt x="3924" y="166"/>
                </a:lnTo>
                <a:lnTo>
                  <a:pt x="3924" y="172"/>
                </a:lnTo>
                <a:lnTo>
                  <a:pt x="3906" y="192"/>
                </a:lnTo>
                <a:lnTo>
                  <a:pt x="3882" y="216"/>
                </a:lnTo>
                <a:lnTo>
                  <a:pt x="3856" y="234"/>
                </a:lnTo>
                <a:lnTo>
                  <a:pt x="3832" y="254"/>
                </a:lnTo>
                <a:lnTo>
                  <a:pt x="3808" y="272"/>
                </a:lnTo>
                <a:lnTo>
                  <a:pt x="3782" y="290"/>
                </a:lnTo>
                <a:lnTo>
                  <a:pt x="3752" y="302"/>
                </a:lnTo>
                <a:lnTo>
                  <a:pt x="3726" y="322"/>
                </a:lnTo>
                <a:lnTo>
                  <a:pt x="3770" y="284"/>
                </a:lnTo>
                <a:close/>
                <a:moveTo>
                  <a:pt x="3590" y="296"/>
                </a:moveTo>
                <a:lnTo>
                  <a:pt x="3590" y="290"/>
                </a:lnTo>
                <a:lnTo>
                  <a:pt x="3596" y="290"/>
                </a:lnTo>
                <a:lnTo>
                  <a:pt x="3602" y="290"/>
                </a:lnTo>
                <a:lnTo>
                  <a:pt x="3602" y="296"/>
                </a:lnTo>
                <a:lnTo>
                  <a:pt x="3596" y="296"/>
                </a:lnTo>
                <a:lnTo>
                  <a:pt x="3590" y="296"/>
                </a:lnTo>
                <a:close/>
                <a:moveTo>
                  <a:pt x="3540" y="458"/>
                </a:moveTo>
                <a:lnTo>
                  <a:pt x="3546" y="458"/>
                </a:lnTo>
                <a:lnTo>
                  <a:pt x="3540" y="464"/>
                </a:lnTo>
                <a:lnTo>
                  <a:pt x="3540" y="458"/>
                </a:lnTo>
                <a:close/>
                <a:moveTo>
                  <a:pt x="3534" y="494"/>
                </a:moveTo>
                <a:lnTo>
                  <a:pt x="3540" y="488"/>
                </a:lnTo>
                <a:lnTo>
                  <a:pt x="3540" y="482"/>
                </a:lnTo>
                <a:lnTo>
                  <a:pt x="3546" y="482"/>
                </a:lnTo>
                <a:lnTo>
                  <a:pt x="3552" y="482"/>
                </a:lnTo>
                <a:lnTo>
                  <a:pt x="3560" y="476"/>
                </a:lnTo>
                <a:lnTo>
                  <a:pt x="3572" y="470"/>
                </a:lnTo>
                <a:lnTo>
                  <a:pt x="3578" y="470"/>
                </a:lnTo>
                <a:lnTo>
                  <a:pt x="3584" y="464"/>
                </a:lnTo>
                <a:lnTo>
                  <a:pt x="3584" y="458"/>
                </a:lnTo>
                <a:lnTo>
                  <a:pt x="3590" y="458"/>
                </a:lnTo>
                <a:lnTo>
                  <a:pt x="3590" y="452"/>
                </a:lnTo>
                <a:lnTo>
                  <a:pt x="3596" y="444"/>
                </a:lnTo>
                <a:lnTo>
                  <a:pt x="3602" y="444"/>
                </a:lnTo>
                <a:lnTo>
                  <a:pt x="3614" y="432"/>
                </a:lnTo>
                <a:lnTo>
                  <a:pt x="3622" y="426"/>
                </a:lnTo>
                <a:lnTo>
                  <a:pt x="3634" y="420"/>
                </a:lnTo>
                <a:lnTo>
                  <a:pt x="3646" y="408"/>
                </a:lnTo>
                <a:lnTo>
                  <a:pt x="3652" y="396"/>
                </a:lnTo>
                <a:lnTo>
                  <a:pt x="3664" y="390"/>
                </a:lnTo>
                <a:lnTo>
                  <a:pt x="3670" y="384"/>
                </a:lnTo>
                <a:lnTo>
                  <a:pt x="3676" y="384"/>
                </a:lnTo>
                <a:lnTo>
                  <a:pt x="3684" y="376"/>
                </a:lnTo>
                <a:lnTo>
                  <a:pt x="3684" y="370"/>
                </a:lnTo>
                <a:lnTo>
                  <a:pt x="3684" y="358"/>
                </a:lnTo>
                <a:lnTo>
                  <a:pt x="3684" y="352"/>
                </a:lnTo>
                <a:lnTo>
                  <a:pt x="3684" y="346"/>
                </a:lnTo>
                <a:lnTo>
                  <a:pt x="3690" y="346"/>
                </a:lnTo>
                <a:lnTo>
                  <a:pt x="3696" y="346"/>
                </a:lnTo>
                <a:lnTo>
                  <a:pt x="3702" y="346"/>
                </a:lnTo>
                <a:lnTo>
                  <a:pt x="3708" y="352"/>
                </a:lnTo>
                <a:lnTo>
                  <a:pt x="3714" y="358"/>
                </a:lnTo>
                <a:lnTo>
                  <a:pt x="3720" y="358"/>
                </a:lnTo>
                <a:lnTo>
                  <a:pt x="3726" y="364"/>
                </a:lnTo>
                <a:lnTo>
                  <a:pt x="3726" y="370"/>
                </a:lnTo>
                <a:lnTo>
                  <a:pt x="3720" y="376"/>
                </a:lnTo>
                <a:lnTo>
                  <a:pt x="3720" y="384"/>
                </a:lnTo>
                <a:lnTo>
                  <a:pt x="3696" y="364"/>
                </a:lnTo>
                <a:lnTo>
                  <a:pt x="3690" y="370"/>
                </a:lnTo>
                <a:lnTo>
                  <a:pt x="3690" y="376"/>
                </a:lnTo>
                <a:lnTo>
                  <a:pt x="3690" y="384"/>
                </a:lnTo>
                <a:lnTo>
                  <a:pt x="3676" y="390"/>
                </a:lnTo>
                <a:lnTo>
                  <a:pt x="3670" y="402"/>
                </a:lnTo>
                <a:lnTo>
                  <a:pt x="3658" y="408"/>
                </a:lnTo>
                <a:lnTo>
                  <a:pt x="3640" y="420"/>
                </a:lnTo>
                <a:lnTo>
                  <a:pt x="3628" y="432"/>
                </a:lnTo>
                <a:lnTo>
                  <a:pt x="3614" y="438"/>
                </a:lnTo>
                <a:lnTo>
                  <a:pt x="3614" y="452"/>
                </a:lnTo>
                <a:lnTo>
                  <a:pt x="3608" y="458"/>
                </a:lnTo>
                <a:lnTo>
                  <a:pt x="3608" y="464"/>
                </a:lnTo>
                <a:lnTo>
                  <a:pt x="3602" y="470"/>
                </a:lnTo>
                <a:lnTo>
                  <a:pt x="3596" y="476"/>
                </a:lnTo>
                <a:lnTo>
                  <a:pt x="3596" y="482"/>
                </a:lnTo>
                <a:lnTo>
                  <a:pt x="3602" y="488"/>
                </a:lnTo>
                <a:lnTo>
                  <a:pt x="3596" y="494"/>
                </a:lnTo>
                <a:lnTo>
                  <a:pt x="3590" y="494"/>
                </a:lnTo>
                <a:lnTo>
                  <a:pt x="3590" y="488"/>
                </a:lnTo>
                <a:lnTo>
                  <a:pt x="3584" y="482"/>
                </a:lnTo>
                <a:lnTo>
                  <a:pt x="3578" y="482"/>
                </a:lnTo>
                <a:lnTo>
                  <a:pt x="3572" y="482"/>
                </a:lnTo>
                <a:lnTo>
                  <a:pt x="3566" y="488"/>
                </a:lnTo>
                <a:lnTo>
                  <a:pt x="3566" y="494"/>
                </a:lnTo>
                <a:lnTo>
                  <a:pt x="3560" y="500"/>
                </a:lnTo>
                <a:lnTo>
                  <a:pt x="3552" y="506"/>
                </a:lnTo>
                <a:lnTo>
                  <a:pt x="3546" y="506"/>
                </a:lnTo>
                <a:lnTo>
                  <a:pt x="3540" y="506"/>
                </a:lnTo>
                <a:lnTo>
                  <a:pt x="3540" y="500"/>
                </a:lnTo>
                <a:lnTo>
                  <a:pt x="3534" y="500"/>
                </a:lnTo>
                <a:lnTo>
                  <a:pt x="3534" y="494"/>
                </a:lnTo>
                <a:close/>
                <a:moveTo>
                  <a:pt x="3584" y="500"/>
                </a:moveTo>
                <a:lnTo>
                  <a:pt x="3584" y="506"/>
                </a:lnTo>
                <a:lnTo>
                  <a:pt x="3578" y="514"/>
                </a:lnTo>
                <a:lnTo>
                  <a:pt x="3572" y="514"/>
                </a:lnTo>
                <a:lnTo>
                  <a:pt x="3572" y="506"/>
                </a:lnTo>
                <a:lnTo>
                  <a:pt x="3572" y="500"/>
                </a:lnTo>
                <a:lnTo>
                  <a:pt x="3578" y="500"/>
                </a:lnTo>
                <a:lnTo>
                  <a:pt x="3584" y="500"/>
                </a:lnTo>
                <a:close/>
                <a:moveTo>
                  <a:pt x="3546" y="562"/>
                </a:moveTo>
                <a:lnTo>
                  <a:pt x="3546" y="556"/>
                </a:lnTo>
                <a:lnTo>
                  <a:pt x="3552" y="556"/>
                </a:lnTo>
                <a:lnTo>
                  <a:pt x="3560" y="556"/>
                </a:lnTo>
                <a:lnTo>
                  <a:pt x="3560" y="562"/>
                </a:lnTo>
                <a:lnTo>
                  <a:pt x="3552" y="562"/>
                </a:lnTo>
                <a:lnTo>
                  <a:pt x="3546" y="562"/>
                </a:lnTo>
                <a:close/>
                <a:moveTo>
                  <a:pt x="3552" y="952"/>
                </a:moveTo>
                <a:lnTo>
                  <a:pt x="3546" y="958"/>
                </a:lnTo>
                <a:lnTo>
                  <a:pt x="3540" y="958"/>
                </a:lnTo>
                <a:lnTo>
                  <a:pt x="3546" y="952"/>
                </a:lnTo>
                <a:lnTo>
                  <a:pt x="3552" y="952"/>
                </a:lnTo>
                <a:close/>
                <a:moveTo>
                  <a:pt x="3522" y="964"/>
                </a:moveTo>
                <a:lnTo>
                  <a:pt x="3528" y="964"/>
                </a:lnTo>
                <a:lnTo>
                  <a:pt x="3516" y="972"/>
                </a:lnTo>
                <a:lnTo>
                  <a:pt x="3522" y="964"/>
                </a:lnTo>
                <a:close/>
                <a:moveTo>
                  <a:pt x="3534" y="984"/>
                </a:moveTo>
                <a:lnTo>
                  <a:pt x="3546" y="972"/>
                </a:lnTo>
                <a:lnTo>
                  <a:pt x="3552" y="972"/>
                </a:lnTo>
                <a:lnTo>
                  <a:pt x="3560" y="964"/>
                </a:lnTo>
                <a:lnTo>
                  <a:pt x="3566" y="958"/>
                </a:lnTo>
                <a:lnTo>
                  <a:pt x="3572" y="952"/>
                </a:lnTo>
                <a:lnTo>
                  <a:pt x="3578" y="952"/>
                </a:lnTo>
                <a:lnTo>
                  <a:pt x="3578" y="946"/>
                </a:lnTo>
                <a:lnTo>
                  <a:pt x="3584" y="946"/>
                </a:lnTo>
                <a:lnTo>
                  <a:pt x="3596" y="940"/>
                </a:lnTo>
                <a:lnTo>
                  <a:pt x="3596" y="934"/>
                </a:lnTo>
                <a:lnTo>
                  <a:pt x="3602" y="934"/>
                </a:lnTo>
                <a:lnTo>
                  <a:pt x="3596" y="940"/>
                </a:lnTo>
                <a:lnTo>
                  <a:pt x="3596" y="952"/>
                </a:lnTo>
                <a:lnTo>
                  <a:pt x="3590" y="958"/>
                </a:lnTo>
                <a:lnTo>
                  <a:pt x="3584" y="972"/>
                </a:lnTo>
                <a:lnTo>
                  <a:pt x="3572" y="984"/>
                </a:lnTo>
                <a:lnTo>
                  <a:pt x="3560" y="996"/>
                </a:lnTo>
                <a:lnTo>
                  <a:pt x="3528" y="1026"/>
                </a:lnTo>
                <a:lnTo>
                  <a:pt x="3516" y="1046"/>
                </a:lnTo>
                <a:lnTo>
                  <a:pt x="3504" y="1058"/>
                </a:lnTo>
                <a:lnTo>
                  <a:pt x="3504" y="1052"/>
                </a:lnTo>
                <a:lnTo>
                  <a:pt x="3498" y="1052"/>
                </a:lnTo>
                <a:lnTo>
                  <a:pt x="3490" y="1040"/>
                </a:lnTo>
                <a:lnTo>
                  <a:pt x="3478" y="1034"/>
                </a:lnTo>
                <a:lnTo>
                  <a:pt x="3472" y="1026"/>
                </a:lnTo>
                <a:lnTo>
                  <a:pt x="3472" y="1020"/>
                </a:lnTo>
                <a:lnTo>
                  <a:pt x="3478" y="1014"/>
                </a:lnTo>
                <a:lnTo>
                  <a:pt x="3484" y="1008"/>
                </a:lnTo>
                <a:lnTo>
                  <a:pt x="3490" y="1008"/>
                </a:lnTo>
                <a:lnTo>
                  <a:pt x="3504" y="996"/>
                </a:lnTo>
                <a:lnTo>
                  <a:pt x="3516" y="990"/>
                </a:lnTo>
                <a:lnTo>
                  <a:pt x="3534" y="984"/>
                </a:lnTo>
                <a:close/>
                <a:moveTo>
                  <a:pt x="3602" y="1144"/>
                </a:moveTo>
                <a:lnTo>
                  <a:pt x="3602" y="1150"/>
                </a:lnTo>
                <a:lnTo>
                  <a:pt x="3596" y="1156"/>
                </a:lnTo>
                <a:lnTo>
                  <a:pt x="3596" y="1150"/>
                </a:lnTo>
                <a:lnTo>
                  <a:pt x="3602" y="1144"/>
                </a:lnTo>
                <a:close/>
                <a:moveTo>
                  <a:pt x="3584" y="1058"/>
                </a:moveTo>
                <a:lnTo>
                  <a:pt x="3584" y="1064"/>
                </a:lnTo>
                <a:lnTo>
                  <a:pt x="3578" y="1064"/>
                </a:lnTo>
                <a:lnTo>
                  <a:pt x="3572" y="1064"/>
                </a:lnTo>
                <a:lnTo>
                  <a:pt x="3572" y="1058"/>
                </a:lnTo>
                <a:lnTo>
                  <a:pt x="3578" y="1058"/>
                </a:lnTo>
                <a:lnTo>
                  <a:pt x="3584" y="1058"/>
                </a:lnTo>
                <a:close/>
                <a:moveTo>
                  <a:pt x="3448" y="916"/>
                </a:moveTo>
                <a:lnTo>
                  <a:pt x="3428" y="984"/>
                </a:lnTo>
                <a:lnTo>
                  <a:pt x="3428" y="990"/>
                </a:lnTo>
                <a:lnTo>
                  <a:pt x="3422" y="990"/>
                </a:lnTo>
                <a:lnTo>
                  <a:pt x="3416" y="996"/>
                </a:lnTo>
                <a:lnTo>
                  <a:pt x="3410" y="996"/>
                </a:lnTo>
                <a:lnTo>
                  <a:pt x="3404" y="996"/>
                </a:lnTo>
                <a:lnTo>
                  <a:pt x="3404" y="964"/>
                </a:lnTo>
                <a:lnTo>
                  <a:pt x="3410" y="934"/>
                </a:lnTo>
                <a:lnTo>
                  <a:pt x="3410" y="904"/>
                </a:lnTo>
                <a:lnTo>
                  <a:pt x="3416" y="872"/>
                </a:lnTo>
                <a:lnTo>
                  <a:pt x="3428" y="816"/>
                </a:lnTo>
                <a:lnTo>
                  <a:pt x="3436" y="786"/>
                </a:lnTo>
                <a:lnTo>
                  <a:pt x="3442" y="754"/>
                </a:lnTo>
                <a:lnTo>
                  <a:pt x="3442" y="748"/>
                </a:lnTo>
                <a:lnTo>
                  <a:pt x="3442" y="742"/>
                </a:lnTo>
                <a:lnTo>
                  <a:pt x="3442" y="736"/>
                </a:lnTo>
                <a:lnTo>
                  <a:pt x="3448" y="736"/>
                </a:lnTo>
                <a:lnTo>
                  <a:pt x="3448" y="730"/>
                </a:lnTo>
                <a:lnTo>
                  <a:pt x="3454" y="718"/>
                </a:lnTo>
                <a:lnTo>
                  <a:pt x="3454" y="712"/>
                </a:lnTo>
                <a:lnTo>
                  <a:pt x="3454" y="704"/>
                </a:lnTo>
                <a:lnTo>
                  <a:pt x="3454" y="698"/>
                </a:lnTo>
                <a:lnTo>
                  <a:pt x="3454" y="692"/>
                </a:lnTo>
                <a:lnTo>
                  <a:pt x="3454" y="686"/>
                </a:lnTo>
                <a:lnTo>
                  <a:pt x="3454" y="680"/>
                </a:lnTo>
                <a:lnTo>
                  <a:pt x="3460" y="680"/>
                </a:lnTo>
                <a:lnTo>
                  <a:pt x="3460" y="674"/>
                </a:lnTo>
                <a:lnTo>
                  <a:pt x="3472" y="668"/>
                </a:lnTo>
                <a:lnTo>
                  <a:pt x="3466" y="668"/>
                </a:lnTo>
                <a:lnTo>
                  <a:pt x="3460" y="662"/>
                </a:lnTo>
                <a:lnTo>
                  <a:pt x="3460" y="656"/>
                </a:lnTo>
                <a:lnTo>
                  <a:pt x="3460" y="650"/>
                </a:lnTo>
                <a:lnTo>
                  <a:pt x="3460" y="644"/>
                </a:lnTo>
                <a:lnTo>
                  <a:pt x="3466" y="650"/>
                </a:lnTo>
                <a:lnTo>
                  <a:pt x="3472" y="650"/>
                </a:lnTo>
                <a:lnTo>
                  <a:pt x="3478" y="650"/>
                </a:lnTo>
                <a:lnTo>
                  <a:pt x="3484" y="656"/>
                </a:lnTo>
                <a:lnTo>
                  <a:pt x="3490" y="656"/>
                </a:lnTo>
                <a:lnTo>
                  <a:pt x="3490" y="662"/>
                </a:lnTo>
                <a:lnTo>
                  <a:pt x="3498" y="656"/>
                </a:lnTo>
                <a:lnTo>
                  <a:pt x="3498" y="650"/>
                </a:lnTo>
                <a:lnTo>
                  <a:pt x="3498" y="644"/>
                </a:lnTo>
                <a:lnTo>
                  <a:pt x="3504" y="636"/>
                </a:lnTo>
                <a:lnTo>
                  <a:pt x="3504" y="650"/>
                </a:lnTo>
                <a:lnTo>
                  <a:pt x="3498" y="656"/>
                </a:lnTo>
                <a:lnTo>
                  <a:pt x="3498" y="662"/>
                </a:lnTo>
                <a:lnTo>
                  <a:pt x="3498" y="668"/>
                </a:lnTo>
                <a:lnTo>
                  <a:pt x="3498" y="680"/>
                </a:lnTo>
                <a:lnTo>
                  <a:pt x="3498" y="686"/>
                </a:lnTo>
                <a:lnTo>
                  <a:pt x="3490" y="692"/>
                </a:lnTo>
                <a:lnTo>
                  <a:pt x="3478" y="766"/>
                </a:lnTo>
                <a:lnTo>
                  <a:pt x="3466" y="842"/>
                </a:lnTo>
                <a:lnTo>
                  <a:pt x="3448" y="916"/>
                </a:lnTo>
                <a:close/>
                <a:moveTo>
                  <a:pt x="3460" y="1120"/>
                </a:moveTo>
                <a:lnTo>
                  <a:pt x="3454" y="1126"/>
                </a:lnTo>
                <a:lnTo>
                  <a:pt x="3454" y="1120"/>
                </a:lnTo>
                <a:lnTo>
                  <a:pt x="3460" y="1120"/>
                </a:lnTo>
                <a:close/>
                <a:moveTo>
                  <a:pt x="3410" y="1150"/>
                </a:moveTo>
                <a:lnTo>
                  <a:pt x="3410" y="1144"/>
                </a:lnTo>
                <a:lnTo>
                  <a:pt x="3410" y="1138"/>
                </a:lnTo>
                <a:lnTo>
                  <a:pt x="3416" y="1138"/>
                </a:lnTo>
                <a:lnTo>
                  <a:pt x="3422" y="1132"/>
                </a:lnTo>
                <a:lnTo>
                  <a:pt x="3422" y="1126"/>
                </a:lnTo>
                <a:lnTo>
                  <a:pt x="3416" y="1126"/>
                </a:lnTo>
                <a:lnTo>
                  <a:pt x="3410" y="1126"/>
                </a:lnTo>
                <a:lnTo>
                  <a:pt x="3410" y="1120"/>
                </a:lnTo>
                <a:lnTo>
                  <a:pt x="3416" y="1120"/>
                </a:lnTo>
                <a:lnTo>
                  <a:pt x="3422" y="1120"/>
                </a:lnTo>
                <a:lnTo>
                  <a:pt x="3436" y="1120"/>
                </a:lnTo>
                <a:lnTo>
                  <a:pt x="3442" y="1126"/>
                </a:lnTo>
                <a:lnTo>
                  <a:pt x="3448" y="1132"/>
                </a:lnTo>
                <a:lnTo>
                  <a:pt x="3448" y="1138"/>
                </a:lnTo>
                <a:lnTo>
                  <a:pt x="3442" y="1138"/>
                </a:lnTo>
                <a:lnTo>
                  <a:pt x="3442" y="1144"/>
                </a:lnTo>
                <a:lnTo>
                  <a:pt x="3442" y="1150"/>
                </a:lnTo>
                <a:lnTo>
                  <a:pt x="3436" y="1150"/>
                </a:lnTo>
                <a:lnTo>
                  <a:pt x="3436" y="1156"/>
                </a:lnTo>
                <a:lnTo>
                  <a:pt x="3428" y="1156"/>
                </a:lnTo>
                <a:lnTo>
                  <a:pt x="3422" y="1156"/>
                </a:lnTo>
                <a:lnTo>
                  <a:pt x="3422" y="1150"/>
                </a:lnTo>
                <a:lnTo>
                  <a:pt x="3410" y="1150"/>
                </a:lnTo>
                <a:close/>
                <a:moveTo>
                  <a:pt x="3428" y="1094"/>
                </a:moveTo>
                <a:lnTo>
                  <a:pt x="3428" y="1102"/>
                </a:lnTo>
                <a:lnTo>
                  <a:pt x="3422" y="1102"/>
                </a:lnTo>
                <a:lnTo>
                  <a:pt x="3422" y="1094"/>
                </a:lnTo>
                <a:lnTo>
                  <a:pt x="3416" y="1094"/>
                </a:lnTo>
                <a:lnTo>
                  <a:pt x="3422" y="1088"/>
                </a:lnTo>
                <a:lnTo>
                  <a:pt x="3422" y="1094"/>
                </a:lnTo>
                <a:lnTo>
                  <a:pt x="3428" y="1094"/>
                </a:lnTo>
                <a:close/>
                <a:moveTo>
                  <a:pt x="3268" y="1170"/>
                </a:moveTo>
                <a:lnTo>
                  <a:pt x="3262" y="1162"/>
                </a:lnTo>
                <a:lnTo>
                  <a:pt x="3256" y="1162"/>
                </a:lnTo>
                <a:lnTo>
                  <a:pt x="3256" y="1156"/>
                </a:lnTo>
                <a:lnTo>
                  <a:pt x="3256" y="1150"/>
                </a:lnTo>
                <a:lnTo>
                  <a:pt x="3262" y="1144"/>
                </a:lnTo>
                <a:lnTo>
                  <a:pt x="3262" y="1138"/>
                </a:lnTo>
                <a:lnTo>
                  <a:pt x="3286" y="1126"/>
                </a:lnTo>
                <a:lnTo>
                  <a:pt x="3318" y="1108"/>
                </a:lnTo>
                <a:lnTo>
                  <a:pt x="3366" y="1082"/>
                </a:lnTo>
                <a:lnTo>
                  <a:pt x="3366" y="1088"/>
                </a:lnTo>
                <a:lnTo>
                  <a:pt x="3360" y="1108"/>
                </a:lnTo>
                <a:lnTo>
                  <a:pt x="3348" y="1120"/>
                </a:lnTo>
                <a:lnTo>
                  <a:pt x="3330" y="1144"/>
                </a:lnTo>
                <a:lnTo>
                  <a:pt x="3312" y="1176"/>
                </a:lnTo>
                <a:lnTo>
                  <a:pt x="3298" y="1188"/>
                </a:lnTo>
                <a:lnTo>
                  <a:pt x="3292" y="1200"/>
                </a:lnTo>
                <a:lnTo>
                  <a:pt x="3286" y="1194"/>
                </a:lnTo>
                <a:lnTo>
                  <a:pt x="3280" y="1194"/>
                </a:lnTo>
                <a:lnTo>
                  <a:pt x="3274" y="1182"/>
                </a:lnTo>
                <a:lnTo>
                  <a:pt x="3274" y="1176"/>
                </a:lnTo>
                <a:lnTo>
                  <a:pt x="3268" y="1170"/>
                </a:lnTo>
                <a:close/>
                <a:moveTo>
                  <a:pt x="3224" y="1590"/>
                </a:moveTo>
                <a:lnTo>
                  <a:pt x="3230" y="1584"/>
                </a:lnTo>
                <a:lnTo>
                  <a:pt x="3230" y="1578"/>
                </a:lnTo>
                <a:lnTo>
                  <a:pt x="3236" y="1578"/>
                </a:lnTo>
                <a:lnTo>
                  <a:pt x="3242" y="1578"/>
                </a:lnTo>
                <a:lnTo>
                  <a:pt x="3242" y="1584"/>
                </a:lnTo>
                <a:lnTo>
                  <a:pt x="3250" y="1584"/>
                </a:lnTo>
                <a:lnTo>
                  <a:pt x="3250" y="1590"/>
                </a:lnTo>
                <a:lnTo>
                  <a:pt x="3250" y="1596"/>
                </a:lnTo>
                <a:lnTo>
                  <a:pt x="3230" y="1596"/>
                </a:lnTo>
                <a:lnTo>
                  <a:pt x="3230" y="1590"/>
                </a:lnTo>
                <a:lnTo>
                  <a:pt x="3224" y="1590"/>
                </a:lnTo>
                <a:close/>
                <a:moveTo>
                  <a:pt x="3076" y="1560"/>
                </a:moveTo>
                <a:lnTo>
                  <a:pt x="3070" y="1560"/>
                </a:lnTo>
                <a:lnTo>
                  <a:pt x="3064" y="1566"/>
                </a:lnTo>
                <a:lnTo>
                  <a:pt x="3056" y="1566"/>
                </a:lnTo>
                <a:lnTo>
                  <a:pt x="3050" y="1566"/>
                </a:lnTo>
                <a:lnTo>
                  <a:pt x="3044" y="1566"/>
                </a:lnTo>
                <a:lnTo>
                  <a:pt x="3044" y="1572"/>
                </a:lnTo>
                <a:lnTo>
                  <a:pt x="3038" y="1572"/>
                </a:lnTo>
                <a:lnTo>
                  <a:pt x="3032" y="1578"/>
                </a:lnTo>
                <a:lnTo>
                  <a:pt x="3026" y="1578"/>
                </a:lnTo>
                <a:lnTo>
                  <a:pt x="3020" y="1578"/>
                </a:lnTo>
                <a:lnTo>
                  <a:pt x="3014" y="1572"/>
                </a:lnTo>
                <a:lnTo>
                  <a:pt x="3008" y="1578"/>
                </a:lnTo>
                <a:lnTo>
                  <a:pt x="3002" y="1578"/>
                </a:lnTo>
                <a:lnTo>
                  <a:pt x="3002" y="1584"/>
                </a:lnTo>
                <a:lnTo>
                  <a:pt x="2988" y="1584"/>
                </a:lnTo>
                <a:lnTo>
                  <a:pt x="2982" y="1584"/>
                </a:lnTo>
                <a:lnTo>
                  <a:pt x="2964" y="1584"/>
                </a:lnTo>
                <a:lnTo>
                  <a:pt x="2946" y="1590"/>
                </a:lnTo>
                <a:lnTo>
                  <a:pt x="2926" y="1596"/>
                </a:lnTo>
                <a:lnTo>
                  <a:pt x="2920" y="1596"/>
                </a:lnTo>
                <a:lnTo>
                  <a:pt x="2914" y="1602"/>
                </a:lnTo>
                <a:lnTo>
                  <a:pt x="2908" y="1602"/>
                </a:lnTo>
                <a:lnTo>
                  <a:pt x="2896" y="1602"/>
                </a:lnTo>
                <a:lnTo>
                  <a:pt x="2884" y="1602"/>
                </a:lnTo>
                <a:lnTo>
                  <a:pt x="2870" y="1602"/>
                </a:lnTo>
                <a:lnTo>
                  <a:pt x="2870" y="1608"/>
                </a:lnTo>
                <a:lnTo>
                  <a:pt x="2864" y="1608"/>
                </a:lnTo>
                <a:lnTo>
                  <a:pt x="2858" y="1608"/>
                </a:lnTo>
                <a:lnTo>
                  <a:pt x="2852" y="1614"/>
                </a:lnTo>
                <a:lnTo>
                  <a:pt x="2846" y="1614"/>
                </a:lnTo>
                <a:lnTo>
                  <a:pt x="2840" y="1614"/>
                </a:lnTo>
                <a:lnTo>
                  <a:pt x="2834" y="1614"/>
                </a:lnTo>
                <a:lnTo>
                  <a:pt x="2822" y="1614"/>
                </a:lnTo>
                <a:lnTo>
                  <a:pt x="2816" y="1614"/>
                </a:lnTo>
                <a:lnTo>
                  <a:pt x="2808" y="1622"/>
                </a:lnTo>
                <a:lnTo>
                  <a:pt x="2802" y="1628"/>
                </a:lnTo>
                <a:lnTo>
                  <a:pt x="2802" y="1622"/>
                </a:lnTo>
                <a:lnTo>
                  <a:pt x="2796" y="1622"/>
                </a:lnTo>
                <a:lnTo>
                  <a:pt x="2790" y="1622"/>
                </a:lnTo>
                <a:lnTo>
                  <a:pt x="2784" y="1628"/>
                </a:lnTo>
                <a:lnTo>
                  <a:pt x="2778" y="1628"/>
                </a:lnTo>
                <a:lnTo>
                  <a:pt x="2772" y="1628"/>
                </a:lnTo>
                <a:lnTo>
                  <a:pt x="2766" y="1634"/>
                </a:lnTo>
                <a:lnTo>
                  <a:pt x="2760" y="1634"/>
                </a:lnTo>
                <a:lnTo>
                  <a:pt x="2754" y="1634"/>
                </a:lnTo>
                <a:lnTo>
                  <a:pt x="2746" y="1640"/>
                </a:lnTo>
                <a:lnTo>
                  <a:pt x="2734" y="1640"/>
                </a:lnTo>
                <a:lnTo>
                  <a:pt x="2728" y="1640"/>
                </a:lnTo>
                <a:lnTo>
                  <a:pt x="2722" y="1646"/>
                </a:lnTo>
                <a:lnTo>
                  <a:pt x="2710" y="1646"/>
                </a:lnTo>
                <a:lnTo>
                  <a:pt x="2692" y="1652"/>
                </a:lnTo>
                <a:lnTo>
                  <a:pt x="2704" y="1646"/>
                </a:lnTo>
                <a:lnTo>
                  <a:pt x="2710" y="1646"/>
                </a:lnTo>
                <a:lnTo>
                  <a:pt x="2728" y="1640"/>
                </a:lnTo>
                <a:lnTo>
                  <a:pt x="2766" y="1628"/>
                </a:lnTo>
                <a:lnTo>
                  <a:pt x="2840" y="1602"/>
                </a:lnTo>
                <a:lnTo>
                  <a:pt x="2920" y="1572"/>
                </a:lnTo>
                <a:lnTo>
                  <a:pt x="2958" y="1560"/>
                </a:lnTo>
                <a:lnTo>
                  <a:pt x="2994" y="1546"/>
                </a:lnTo>
                <a:lnTo>
                  <a:pt x="3002" y="1546"/>
                </a:lnTo>
                <a:lnTo>
                  <a:pt x="3008" y="1546"/>
                </a:lnTo>
                <a:lnTo>
                  <a:pt x="3014" y="1540"/>
                </a:lnTo>
                <a:lnTo>
                  <a:pt x="3020" y="1540"/>
                </a:lnTo>
                <a:lnTo>
                  <a:pt x="3026" y="1540"/>
                </a:lnTo>
                <a:lnTo>
                  <a:pt x="3032" y="1540"/>
                </a:lnTo>
                <a:lnTo>
                  <a:pt x="3038" y="1540"/>
                </a:lnTo>
                <a:lnTo>
                  <a:pt x="3038" y="1534"/>
                </a:lnTo>
                <a:lnTo>
                  <a:pt x="3044" y="1534"/>
                </a:lnTo>
                <a:lnTo>
                  <a:pt x="3050" y="1534"/>
                </a:lnTo>
                <a:lnTo>
                  <a:pt x="3056" y="1534"/>
                </a:lnTo>
                <a:lnTo>
                  <a:pt x="3056" y="1528"/>
                </a:lnTo>
                <a:lnTo>
                  <a:pt x="3076" y="1522"/>
                </a:lnTo>
                <a:lnTo>
                  <a:pt x="3088" y="1516"/>
                </a:lnTo>
                <a:lnTo>
                  <a:pt x="3126" y="1504"/>
                </a:lnTo>
                <a:lnTo>
                  <a:pt x="3156" y="1492"/>
                </a:lnTo>
                <a:lnTo>
                  <a:pt x="3174" y="1484"/>
                </a:lnTo>
                <a:lnTo>
                  <a:pt x="3194" y="1478"/>
                </a:lnTo>
                <a:lnTo>
                  <a:pt x="3188" y="1484"/>
                </a:lnTo>
                <a:lnTo>
                  <a:pt x="3180" y="1484"/>
                </a:lnTo>
                <a:lnTo>
                  <a:pt x="3180" y="1492"/>
                </a:lnTo>
                <a:lnTo>
                  <a:pt x="3180" y="1498"/>
                </a:lnTo>
                <a:lnTo>
                  <a:pt x="3180" y="1504"/>
                </a:lnTo>
                <a:lnTo>
                  <a:pt x="3180" y="1516"/>
                </a:lnTo>
                <a:lnTo>
                  <a:pt x="3180" y="1528"/>
                </a:lnTo>
                <a:lnTo>
                  <a:pt x="3180" y="1534"/>
                </a:lnTo>
                <a:lnTo>
                  <a:pt x="3174" y="1540"/>
                </a:lnTo>
                <a:lnTo>
                  <a:pt x="3168" y="1540"/>
                </a:lnTo>
                <a:lnTo>
                  <a:pt x="3162" y="1546"/>
                </a:lnTo>
                <a:lnTo>
                  <a:pt x="3156" y="1540"/>
                </a:lnTo>
                <a:lnTo>
                  <a:pt x="3150" y="1540"/>
                </a:lnTo>
                <a:lnTo>
                  <a:pt x="3144" y="1540"/>
                </a:lnTo>
                <a:lnTo>
                  <a:pt x="3138" y="1540"/>
                </a:lnTo>
                <a:lnTo>
                  <a:pt x="3132" y="1546"/>
                </a:lnTo>
                <a:lnTo>
                  <a:pt x="3126" y="1546"/>
                </a:lnTo>
                <a:lnTo>
                  <a:pt x="3118" y="1546"/>
                </a:lnTo>
                <a:lnTo>
                  <a:pt x="3118" y="1552"/>
                </a:lnTo>
                <a:lnTo>
                  <a:pt x="3112" y="1552"/>
                </a:lnTo>
                <a:lnTo>
                  <a:pt x="3106" y="1552"/>
                </a:lnTo>
                <a:lnTo>
                  <a:pt x="3100" y="1560"/>
                </a:lnTo>
                <a:lnTo>
                  <a:pt x="3094" y="1560"/>
                </a:lnTo>
                <a:lnTo>
                  <a:pt x="3076" y="1560"/>
                </a:lnTo>
                <a:close/>
                <a:moveTo>
                  <a:pt x="3082" y="1652"/>
                </a:moveTo>
                <a:lnTo>
                  <a:pt x="3082" y="1658"/>
                </a:lnTo>
                <a:lnTo>
                  <a:pt x="3076" y="1658"/>
                </a:lnTo>
                <a:lnTo>
                  <a:pt x="3070" y="1658"/>
                </a:lnTo>
                <a:lnTo>
                  <a:pt x="3070" y="1652"/>
                </a:lnTo>
                <a:lnTo>
                  <a:pt x="3076" y="1652"/>
                </a:lnTo>
                <a:lnTo>
                  <a:pt x="3082" y="1652"/>
                </a:lnTo>
                <a:close/>
                <a:moveTo>
                  <a:pt x="3038" y="1950"/>
                </a:moveTo>
                <a:lnTo>
                  <a:pt x="3044" y="1942"/>
                </a:lnTo>
                <a:lnTo>
                  <a:pt x="3044" y="1956"/>
                </a:lnTo>
                <a:lnTo>
                  <a:pt x="3044" y="1962"/>
                </a:lnTo>
                <a:lnTo>
                  <a:pt x="3038" y="1968"/>
                </a:lnTo>
                <a:lnTo>
                  <a:pt x="3032" y="1968"/>
                </a:lnTo>
                <a:lnTo>
                  <a:pt x="3032" y="1962"/>
                </a:lnTo>
                <a:lnTo>
                  <a:pt x="3032" y="1956"/>
                </a:lnTo>
                <a:lnTo>
                  <a:pt x="3038" y="1950"/>
                </a:lnTo>
                <a:close/>
                <a:moveTo>
                  <a:pt x="2976" y="1968"/>
                </a:moveTo>
                <a:lnTo>
                  <a:pt x="2976" y="1974"/>
                </a:lnTo>
                <a:lnTo>
                  <a:pt x="2970" y="1974"/>
                </a:lnTo>
                <a:lnTo>
                  <a:pt x="2964" y="1974"/>
                </a:lnTo>
                <a:lnTo>
                  <a:pt x="2958" y="1968"/>
                </a:lnTo>
                <a:lnTo>
                  <a:pt x="2958" y="1962"/>
                </a:lnTo>
                <a:lnTo>
                  <a:pt x="2964" y="1962"/>
                </a:lnTo>
                <a:lnTo>
                  <a:pt x="2970" y="1962"/>
                </a:lnTo>
                <a:lnTo>
                  <a:pt x="2976" y="1962"/>
                </a:lnTo>
                <a:lnTo>
                  <a:pt x="2982" y="1956"/>
                </a:lnTo>
                <a:lnTo>
                  <a:pt x="2976" y="1968"/>
                </a:lnTo>
                <a:close/>
                <a:moveTo>
                  <a:pt x="2982" y="1998"/>
                </a:moveTo>
                <a:lnTo>
                  <a:pt x="2982" y="2004"/>
                </a:lnTo>
                <a:lnTo>
                  <a:pt x="2976" y="2004"/>
                </a:lnTo>
                <a:lnTo>
                  <a:pt x="2970" y="2010"/>
                </a:lnTo>
                <a:lnTo>
                  <a:pt x="2964" y="1998"/>
                </a:lnTo>
                <a:lnTo>
                  <a:pt x="2982" y="1998"/>
                </a:lnTo>
                <a:close/>
                <a:moveTo>
                  <a:pt x="2692" y="2054"/>
                </a:moveTo>
                <a:lnTo>
                  <a:pt x="2692" y="2048"/>
                </a:lnTo>
                <a:lnTo>
                  <a:pt x="2684" y="2048"/>
                </a:lnTo>
                <a:lnTo>
                  <a:pt x="2698" y="2042"/>
                </a:lnTo>
                <a:lnTo>
                  <a:pt x="2698" y="2036"/>
                </a:lnTo>
                <a:lnTo>
                  <a:pt x="2704" y="2036"/>
                </a:lnTo>
                <a:lnTo>
                  <a:pt x="2704" y="2042"/>
                </a:lnTo>
                <a:lnTo>
                  <a:pt x="2710" y="2042"/>
                </a:lnTo>
                <a:lnTo>
                  <a:pt x="2710" y="2048"/>
                </a:lnTo>
                <a:lnTo>
                  <a:pt x="2716" y="2048"/>
                </a:lnTo>
                <a:lnTo>
                  <a:pt x="2722" y="2048"/>
                </a:lnTo>
                <a:lnTo>
                  <a:pt x="2722" y="2042"/>
                </a:lnTo>
                <a:lnTo>
                  <a:pt x="2722" y="2036"/>
                </a:lnTo>
                <a:lnTo>
                  <a:pt x="2716" y="2036"/>
                </a:lnTo>
                <a:lnTo>
                  <a:pt x="2710" y="2030"/>
                </a:lnTo>
                <a:lnTo>
                  <a:pt x="2716" y="2030"/>
                </a:lnTo>
                <a:lnTo>
                  <a:pt x="2716" y="2024"/>
                </a:lnTo>
                <a:lnTo>
                  <a:pt x="2722" y="2024"/>
                </a:lnTo>
                <a:lnTo>
                  <a:pt x="2728" y="2024"/>
                </a:lnTo>
                <a:lnTo>
                  <a:pt x="2734" y="2018"/>
                </a:lnTo>
                <a:lnTo>
                  <a:pt x="2740" y="2010"/>
                </a:lnTo>
                <a:lnTo>
                  <a:pt x="2746" y="2010"/>
                </a:lnTo>
                <a:lnTo>
                  <a:pt x="2754" y="2018"/>
                </a:lnTo>
                <a:lnTo>
                  <a:pt x="2760" y="2018"/>
                </a:lnTo>
                <a:lnTo>
                  <a:pt x="2766" y="2010"/>
                </a:lnTo>
                <a:lnTo>
                  <a:pt x="2778" y="2010"/>
                </a:lnTo>
                <a:lnTo>
                  <a:pt x="2784" y="2004"/>
                </a:lnTo>
                <a:lnTo>
                  <a:pt x="2790" y="2004"/>
                </a:lnTo>
                <a:lnTo>
                  <a:pt x="2790" y="2010"/>
                </a:lnTo>
                <a:lnTo>
                  <a:pt x="2790" y="2018"/>
                </a:lnTo>
                <a:lnTo>
                  <a:pt x="2790" y="2024"/>
                </a:lnTo>
                <a:lnTo>
                  <a:pt x="2796" y="2024"/>
                </a:lnTo>
                <a:lnTo>
                  <a:pt x="2802" y="2018"/>
                </a:lnTo>
                <a:lnTo>
                  <a:pt x="2808" y="2010"/>
                </a:lnTo>
                <a:lnTo>
                  <a:pt x="2816" y="2010"/>
                </a:lnTo>
                <a:lnTo>
                  <a:pt x="2822" y="2010"/>
                </a:lnTo>
                <a:lnTo>
                  <a:pt x="2828" y="2004"/>
                </a:lnTo>
                <a:lnTo>
                  <a:pt x="2834" y="2004"/>
                </a:lnTo>
                <a:lnTo>
                  <a:pt x="2840" y="2004"/>
                </a:lnTo>
                <a:lnTo>
                  <a:pt x="2878" y="1998"/>
                </a:lnTo>
                <a:lnTo>
                  <a:pt x="2884" y="2004"/>
                </a:lnTo>
                <a:lnTo>
                  <a:pt x="2896" y="2004"/>
                </a:lnTo>
                <a:lnTo>
                  <a:pt x="2902" y="2004"/>
                </a:lnTo>
                <a:lnTo>
                  <a:pt x="2908" y="2004"/>
                </a:lnTo>
                <a:lnTo>
                  <a:pt x="2914" y="1998"/>
                </a:lnTo>
                <a:lnTo>
                  <a:pt x="2926" y="1998"/>
                </a:lnTo>
                <a:lnTo>
                  <a:pt x="2926" y="2004"/>
                </a:lnTo>
                <a:lnTo>
                  <a:pt x="2932" y="2004"/>
                </a:lnTo>
                <a:lnTo>
                  <a:pt x="2932" y="2010"/>
                </a:lnTo>
                <a:lnTo>
                  <a:pt x="2926" y="2010"/>
                </a:lnTo>
                <a:lnTo>
                  <a:pt x="2920" y="2010"/>
                </a:lnTo>
                <a:lnTo>
                  <a:pt x="2914" y="2010"/>
                </a:lnTo>
                <a:lnTo>
                  <a:pt x="2908" y="2010"/>
                </a:lnTo>
                <a:lnTo>
                  <a:pt x="2896" y="2010"/>
                </a:lnTo>
                <a:lnTo>
                  <a:pt x="2890" y="2018"/>
                </a:lnTo>
                <a:lnTo>
                  <a:pt x="2884" y="2024"/>
                </a:lnTo>
                <a:lnTo>
                  <a:pt x="2878" y="2024"/>
                </a:lnTo>
                <a:lnTo>
                  <a:pt x="2870" y="2024"/>
                </a:lnTo>
                <a:lnTo>
                  <a:pt x="2864" y="2024"/>
                </a:lnTo>
                <a:lnTo>
                  <a:pt x="2858" y="2024"/>
                </a:lnTo>
                <a:lnTo>
                  <a:pt x="2852" y="2024"/>
                </a:lnTo>
                <a:lnTo>
                  <a:pt x="2852" y="2030"/>
                </a:lnTo>
                <a:lnTo>
                  <a:pt x="2846" y="2030"/>
                </a:lnTo>
                <a:lnTo>
                  <a:pt x="2828" y="2030"/>
                </a:lnTo>
                <a:lnTo>
                  <a:pt x="2822" y="2036"/>
                </a:lnTo>
                <a:lnTo>
                  <a:pt x="2816" y="2042"/>
                </a:lnTo>
                <a:lnTo>
                  <a:pt x="2808" y="2042"/>
                </a:lnTo>
                <a:lnTo>
                  <a:pt x="2802" y="2048"/>
                </a:lnTo>
                <a:lnTo>
                  <a:pt x="2784" y="2048"/>
                </a:lnTo>
                <a:lnTo>
                  <a:pt x="2772" y="2048"/>
                </a:lnTo>
                <a:lnTo>
                  <a:pt x="2734" y="2054"/>
                </a:lnTo>
                <a:lnTo>
                  <a:pt x="2722" y="2054"/>
                </a:lnTo>
                <a:lnTo>
                  <a:pt x="2704" y="2060"/>
                </a:lnTo>
                <a:lnTo>
                  <a:pt x="2698" y="2060"/>
                </a:lnTo>
                <a:lnTo>
                  <a:pt x="2698" y="2054"/>
                </a:lnTo>
                <a:lnTo>
                  <a:pt x="2692" y="2054"/>
                </a:lnTo>
                <a:close/>
                <a:moveTo>
                  <a:pt x="2610" y="1244"/>
                </a:moveTo>
                <a:lnTo>
                  <a:pt x="2604" y="1238"/>
                </a:lnTo>
                <a:lnTo>
                  <a:pt x="2604" y="1232"/>
                </a:lnTo>
                <a:lnTo>
                  <a:pt x="2604" y="1224"/>
                </a:lnTo>
                <a:lnTo>
                  <a:pt x="2610" y="1224"/>
                </a:lnTo>
                <a:lnTo>
                  <a:pt x="2616" y="1232"/>
                </a:lnTo>
                <a:lnTo>
                  <a:pt x="2616" y="1238"/>
                </a:lnTo>
                <a:lnTo>
                  <a:pt x="2622" y="1238"/>
                </a:lnTo>
                <a:lnTo>
                  <a:pt x="2622" y="1244"/>
                </a:lnTo>
                <a:lnTo>
                  <a:pt x="2630" y="1244"/>
                </a:lnTo>
                <a:lnTo>
                  <a:pt x="2636" y="1244"/>
                </a:lnTo>
                <a:lnTo>
                  <a:pt x="2636" y="1238"/>
                </a:lnTo>
                <a:lnTo>
                  <a:pt x="2642" y="1238"/>
                </a:lnTo>
                <a:lnTo>
                  <a:pt x="2654" y="1250"/>
                </a:lnTo>
                <a:lnTo>
                  <a:pt x="2666" y="1262"/>
                </a:lnTo>
                <a:lnTo>
                  <a:pt x="2692" y="1286"/>
                </a:lnTo>
                <a:lnTo>
                  <a:pt x="2710" y="1312"/>
                </a:lnTo>
                <a:lnTo>
                  <a:pt x="2734" y="1336"/>
                </a:lnTo>
                <a:lnTo>
                  <a:pt x="2734" y="1342"/>
                </a:lnTo>
                <a:lnTo>
                  <a:pt x="2740" y="1348"/>
                </a:lnTo>
                <a:lnTo>
                  <a:pt x="2740" y="1354"/>
                </a:lnTo>
                <a:lnTo>
                  <a:pt x="2740" y="1362"/>
                </a:lnTo>
                <a:lnTo>
                  <a:pt x="2734" y="1362"/>
                </a:lnTo>
                <a:lnTo>
                  <a:pt x="2728" y="1362"/>
                </a:lnTo>
                <a:lnTo>
                  <a:pt x="2722" y="1362"/>
                </a:lnTo>
                <a:lnTo>
                  <a:pt x="2716" y="1362"/>
                </a:lnTo>
                <a:lnTo>
                  <a:pt x="2710" y="1354"/>
                </a:lnTo>
                <a:lnTo>
                  <a:pt x="2704" y="1348"/>
                </a:lnTo>
                <a:lnTo>
                  <a:pt x="2698" y="1342"/>
                </a:lnTo>
                <a:lnTo>
                  <a:pt x="2692" y="1342"/>
                </a:lnTo>
                <a:lnTo>
                  <a:pt x="2672" y="1318"/>
                </a:lnTo>
                <a:lnTo>
                  <a:pt x="2654" y="1300"/>
                </a:lnTo>
                <a:lnTo>
                  <a:pt x="2636" y="1274"/>
                </a:lnTo>
                <a:lnTo>
                  <a:pt x="2622" y="1262"/>
                </a:lnTo>
                <a:lnTo>
                  <a:pt x="2616" y="1256"/>
                </a:lnTo>
                <a:lnTo>
                  <a:pt x="2616" y="1250"/>
                </a:lnTo>
                <a:lnTo>
                  <a:pt x="2610" y="1244"/>
                </a:lnTo>
                <a:close/>
                <a:moveTo>
                  <a:pt x="2728" y="1108"/>
                </a:moveTo>
                <a:lnTo>
                  <a:pt x="2722" y="1114"/>
                </a:lnTo>
                <a:lnTo>
                  <a:pt x="2722" y="1120"/>
                </a:lnTo>
                <a:lnTo>
                  <a:pt x="2716" y="1120"/>
                </a:lnTo>
                <a:lnTo>
                  <a:pt x="2710" y="1126"/>
                </a:lnTo>
                <a:lnTo>
                  <a:pt x="2704" y="1132"/>
                </a:lnTo>
                <a:lnTo>
                  <a:pt x="2698" y="1138"/>
                </a:lnTo>
                <a:lnTo>
                  <a:pt x="2692" y="1144"/>
                </a:lnTo>
                <a:lnTo>
                  <a:pt x="2684" y="1144"/>
                </a:lnTo>
                <a:lnTo>
                  <a:pt x="2678" y="1150"/>
                </a:lnTo>
                <a:lnTo>
                  <a:pt x="2672" y="1150"/>
                </a:lnTo>
                <a:lnTo>
                  <a:pt x="2666" y="1150"/>
                </a:lnTo>
                <a:lnTo>
                  <a:pt x="2672" y="1144"/>
                </a:lnTo>
                <a:lnTo>
                  <a:pt x="2678" y="1138"/>
                </a:lnTo>
                <a:lnTo>
                  <a:pt x="2684" y="1132"/>
                </a:lnTo>
                <a:lnTo>
                  <a:pt x="2698" y="1126"/>
                </a:lnTo>
                <a:lnTo>
                  <a:pt x="2704" y="1120"/>
                </a:lnTo>
                <a:lnTo>
                  <a:pt x="2716" y="1114"/>
                </a:lnTo>
                <a:lnTo>
                  <a:pt x="2722" y="1108"/>
                </a:lnTo>
                <a:lnTo>
                  <a:pt x="2722" y="1102"/>
                </a:lnTo>
                <a:lnTo>
                  <a:pt x="2728" y="1102"/>
                </a:lnTo>
                <a:lnTo>
                  <a:pt x="2728" y="1108"/>
                </a:lnTo>
                <a:close/>
                <a:moveTo>
                  <a:pt x="2734" y="1120"/>
                </a:moveTo>
                <a:lnTo>
                  <a:pt x="2740" y="1126"/>
                </a:lnTo>
                <a:lnTo>
                  <a:pt x="2734" y="1126"/>
                </a:lnTo>
                <a:lnTo>
                  <a:pt x="2728" y="1126"/>
                </a:lnTo>
                <a:lnTo>
                  <a:pt x="2728" y="1120"/>
                </a:lnTo>
                <a:lnTo>
                  <a:pt x="2734" y="1120"/>
                </a:lnTo>
                <a:close/>
                <a:moveTo>
                  <a:pt x="2716" y="1138"/>
                </a:moveTo>
                <a:lnTo>
                  <a:pt x="2710" y="1144"/>
                </a:lnTo>
                <a:lnTo>
                  <a:pt x="2710" y="1138"/>
                </a:lnTo>
                <a:lnTo>
                  <a:pt x="2716" y="1138"/>
                </a:lnTo>
                <a:close/>
                <a:moveTo>
                  <a:pt x="2672" y="1108"/>
                </a:moveTo>
                <a:lnTo>
                  <a:pt x="2660" y="1108"/>
                </a:lnTo>
                <a:lnTo>
                  <a:pt x="2660" y="1102"/>
                </a:lnTo>
                <a:lnTo>
                  <a:pt x="2666" y="1102"/>
                </a:lnTo>
                <a:lnTo>
                  <a:pt x="2672" y="1102"/>
                </a:lnTo>
                <a:lnTo>
                  <a:pt x="2672" y="1108"/>
                </a:lnTo>
                <a:close/>
                <a:moveTo>
                  <a:pt x="2642" y="2048"/>
                </a:moveTo>
                <a:lnTo>
                  <a:pt x="2642" y="2042"/>
                </a:lnTo>
                <a:lnTo>
                  <a:pt x="2648" y="2042"/>
                </a:lnTo>
                <a:lnTo>
                  <a:pt x="2654" y="2042"/>
                </a:lnTo>
                <a:lnTo>
                  <a:pt x="2660" y="2042"/>
                </a:lnTo>
                <a:lnTo>
                  <a:pt x="2660" y="2054"/>
                </a:lnTo>
                <a:lnTo>
                  <a:pt x="2654" y="2054"/>
                </a:lnTo>
                <a:lnTo>
                  <a:pt x="2648" y="2054"/>
                </a:lnTo>
                <a:lnTo>
                  <a:pt x="2642" y="2054"/>
                </a:lnTo>
                <a:lnTo>
                  <a:pt x="2636" y="2048"/>
                </a:lnTo>
                <a:lnTo>
                  <a:pt x="2642" y="2048"/>
                </a:lnTo>
                <a:close/>
                <a:moveTo>
                  <a:pt x="2660" y="2060"/>
                </a:moveTo>
                <a:lnTo>
                  <a:pt x="2666" y="2060"/>
                </a:lnTo>
                <a:lnTo>
                  <a:pt x="2672" y="2060"/>
                </a:lnTo>
                <a:lnTo>
                  <a:pt x="2672" y="2066"/>
                </a:lnTo>
                <a:lnTo>
                  <a:pt x="2660" y="2066"/>
                </a:lnTo>
                <a:lnTo>
                  <a:pt x="2660" y="2060"/>
                </a:lnTo>
                <a:close/>
                <a:moveTo>
                  <a:pt x="2666" y="1460"/>
                </a:moveTo>
                <a:lnTo>
                  <a:pt x="2660" y="1454"/>
                </a:lnTo>
                <a:lnTo>
                  <a:pt x="2666" y="1448"/>
                </a:lnTo>
                <a:lnTo>
                  <a:pt x="2672" y="1442"/>
                </a:lnTo>
                <a:lnTo>
                  <a:pt x="2678" y="1436"/>
                </a:lnTo>
                <a:lnTo>
                  <a:pt x="2684" y="1436"/>
                </a:lnTo>
                <a:lnTo>
                  <a:pt x="2698" y="1430"/>
                </a:lnTo>
                <a:lnTo>
                  <a:pt x="2716" y="1430"/>
                </a:lnTo>
                <a:lnTo>
                  <a:pt x="2716" y="1436"/>
                </a:lnTo>
                <a:lnTo>
                  <a:pt x="2716" y="1442"/>
                </a:lnTo>
                <a:lnTo>
                  <a:pt x="2716" y="1448"/>
                </a:lnTo>
                <a:lnTo>
                  <a:pt x="2716" y="1454"/>
                </a:lnTo>
                <a:lnTo>
                  <a:pt x="2722" y="1466"/>
                </a:lnTo>
                <a:lnTo>
                  <a:pt x="2728" y="1472"/>
                </a:lnTo>
                <a:lnTo>
                  <a:pt x="2710" y="1472"/>
                </a:lnTo>
                <a:lnTo>
                  <a:pt x="2692" y="1466"/>
                </a:lnTo>
                <a:lnTo>
                  <a:pt x="2678" y="1466"/>
                </a:lnTo>
                <a:lnTo>
                  <a:pt x="2672" y="1460"/>
                </a:lnTo>
                <a:lnTo>
                  <a:pt x="2666" y="1460"/>
                </a:lnTo>
                <a:close/>
                <a:moveTo>
                  <a:pt x="2858" y="1974"/>
                </a:moveTo>
                <a:lnTo>
                  <a:pt x="2864" y="1974"/>
                </a:lnTo>
                <a:lnTo>
                  <a:pt x="2870" y="1980"/>
                </a:lnTo>
                <a:lnTo>
                  <a:pt x="2878" y="1980"/>
                </a:lnTo>
                <a:lnTo>
                  <a:pt x="2870" y="1986"/>
                </a:lnTo>
                <a:lnTo>
                  <a:pt x="2870" y="1992"/>
                </a:lnTo>
                <a:lnTo>
                  <a:pt x="2864" y="1992"/>
                </a:lnTo>
                <a:lnTo>
                  <a:pt x="2864" y="1986"/>
                </a:lnTo>
                <a:lnTo>
                  <a:pt x="2864" y="1980"/>
                </a:lnTo>
                <a:lnTo>
                  <a:pt x="2858" y="1974"/>
                </a:lnTo>
                <a:close/>
                <a:moveTo>
                  <a:pt x="2926" y="1986"/>
                </a:moveTo>
                <a:lnTo>
                  <a:pt x="2920" y="1980"/>
                </a:lnTo>
                <a:lnTo>
                  <a:pt x="2914" y="1980"/>
                </a:lnTo>
                <a:lnTo>
                  <a:pt x="2914" y="1974"/>
                </a:lnTo>
                <a:lnTo>
                  <a:pt x="2914" y="1968"/>
                </a:lnTo>
                <a:lnTo>
                  <a:pt x="2920" y="1968"/>
                </a:lnTo>
                <a:lnTo>
                  <a:pt x="2926" y="1968"/>
                </a:lnTo>
                <a:lnTo>
                  <a:pt x="2932" y="1968"/>
                </a:lnTo>
                <a:lnTo>
                  <a:pt x="2940" y="1968"/>
                </a:lnTo>
                <a:lnTo>
                  <a:pt x="2946" y="1968"/>
                </a:lnTo>
                <a:lnTo>
                  <a:pt x="2952" y="1974"/>
                </a:lnTo>
                <a:lnTo>
                  <a:pt x="2952" y="1980"/>
                </a:lnTo>
                <a:lnTo>
                  <a:pt x="2946" y="1986"/>
                </a:lnTo>
                <a:lnTo>
                  <a:pt x="2940" y="1986"/>
                </a:lnTo>
                <a:lnTo>
                  <a:pt x="2932" y="1986"/>
                </a:lnTo>
                <a:lnTo>
                  <a:pt x="2926" y="1986"/>
                </a:lnTo>
                <a:close/>
                <a:moveTo>
                  <a:pt x="2766" y="1094"/>
                </a:moveTo>
                <a:lnTo>
                  <a:pt x="2760" y="1076"/>
                </a:lnTo>
                <a:lnTo>
                  <a:pt x="2766" y="1076"/>
                </a:lnTo>
                <a:lnTo>
                  <a:pt x="2766" y="1094"/>
                </a:lnTo>
                <a:close/>
                <a:moveTo>
                  <a:pt x="2772" y="1484"/>
                </a:moveTo>
                <a:lnTo>
                  <a:pt x="2778" y="1484"/>
                </a:lnTo>
                <a:lnTo>
                  <a:pt x="2784" y="1492"/>
                </a:lnTo>
                <a:lnTo>
                  <a:pt x="2784" y="1498"/>
                </a:lnTo>
                <a:lnTo>
                  <a:pt x="2778" y="1498"/>
                </a:lnTo>
                <a:lnTo>
                  <a:pt x="2772" y="1492"/>
                </a:lnTo>
                <a:lnTo>
                  <a:pt x="2766" y="1492"/>
                </a:lnTo>
                <a:lnTo>
                  <a:pt x="2766" y="1484"/>
                </a:lnTo>
                <a:lnTo>
                  <a:pt x="2772" y="1484"/>
                </a:lnTo>
                <a:close/>
                <a:moveTo>
                  <a:pt x="2790" y="1114"/>
                </a:moveTo>
                <a:lnTo>
                  <a:pt x="2790" y="1108"/>
                </a:lnTo>
                <a:lnTo>
                  <a:pt x="2784" y="1108"/>
                </a:lnTo>
                <a:lnTo>
                  <a:pt x="2784" y="1102"/>
                </a:lnTo>
                <a:lnTo>
                  <a:pt x="2784" y="1094"/>
                </a:lnTo>
                <a:lnTo>
                  <a:pt x="2784" y="1088"/>
                </a:lnTo>
                <a:lnTo>
                  <a:pt x="2790" y="1082"/>
                </a:lnTo>
                <a:lnTo>
                  <a:pt x="2796" y="1076"/>
                </a:lnTo>
                <a:lnTo>
                  <a:pt x="2796" y="1082"/>
                </a:lnTo>
                <a:lnTo>
                  <a:pt x="2796" y="1088"/>
                </a:lnTo>
                <a:lnTo>
                  <a:pt x="2796" y="1094"/>
                </a:lnTo>
                <a:lnTo>
                  <a:pt x="2802" y="1102"/>
                </a:lnTo>
                <a:lnTo>
                  <a:pt x="2802" y="1108"/>
                </a:lnTo>
                <a:lnTo>
                  <a:pt x="2802" y="1114"/>
                </a:lnTo>
                <a:lnTo>
                  <a:pt x="2802" y="1120"/>
                </a:lnTo>
                <a:lnTo>
                  <a:pt x="2802" y="1126"/>
                </a:lnTo>
                <a:lnTo>
                  <a:pt x="2808" y="1126"/>
                </a:lnTo>
                <a:lnTo>
                  <a:pt x="2816" y="1126"/>
                </a:lnTo>
                <a:lnTo>
                  <a:pt x="2828" y="1144"/>
                </a:lnTo>
                <a:lnTo>
                  <a:pt x="2834" y="1162"/>
                </a:lnTo>
                <a:lnTo>
                  <a:pt x="2840" y="1176"/>
                </a:lnTo>
                <a:lnTo>
                  <a:pt x="2846" y="1194"/>
                </a:lnTo>
                <a:lnTo>
                  <a:pt x="2846" y="1200"/>
                </a:lnTo>
                <a:lnTo>
                  <a:pt x="2846" y="1206"/>
                </a:lnTo>
                <a:lnTo>
                  <a:pt x="2852" y="1212"/>
                </a:lnTo>
                <a:lnTo>
                  <a:pt x="2858" y="1218"/>
                </a:lnTo>
                <a:lnTo>
                  <a:pt x="2858" y="1224"/>
                </a:lnTo>
                <a:lnTo>
                  <a:pt x="2858" y="1232"/>
                </a:lnTo>
                <a:lnTo>
                  <a:pt x="2870" y="1244"/>
                </a:lnTo>
                <a:lnTo>
                  <a:pt x="2878" y="1262"/>
                </a:lnTo>
                <a:lnTo>
                  <a:pt x="2884" y="1268"/>
                </a:lnTo>
                <a:lnTo>
                  <a:pt x="2884" y="1274"/>
                </a:lnTo>
                <a:lnTo>
                  <a:pt x="2884" y="1280"/>
                </a:lnTo>
                <a:lnTo>
                  <a:pt x="2884" y="1286"/>
                </a:lnTo>
                <a:lnTo>
                  <a:pt x="2864" y="1286"/>
                </a:lnTo>
                <a:lnTo>
                  <a:pt x="2858" y="1280"/>
                </a:lnTo>
                <a:lnTo>
                  <a:pt x="2858" y="1274"/>
                </a:lnTo>
                <a:lnTo>
                  <a:pt x="2852" y="1274"/>
                </a:lnTo>
                <a:lnTo>
                  <a:pt x="2846" y="1262"/>
                </a:lnTo>
                <a:lnTo>
                  <a:pt x="2846" y="1256"/>
                </a:lnTo>
                <a:lnTo>
                  <a:pt x="2840" y="1244"/>
                </a:lnTo>
                <a:lnTo>
                  <a:pt x="2834" y="1232"/>
                </a:lnTo>
                <a:lnTo>
                  <a:pt x="2828" y="1224"/>
                </a:lnTo>
                <a:lnTo>
                  <a:pt x="2828" y="1212"/>
                </a:lnTo>
                <a:lnTo>
                  <a:pt x="2822" y="1206"/>
                </a:lnTo>
                <a:lnTo>
                  <a:pt x="2816" y="1194"/>
                </a:lnTo>
                <a:lnTo>
                  <a:pt x="2802" y="1188"/>
                </a:lnTo>
                <a:lnTo>
                  <a:pt x="2802" y="1176"/>
                </a:lnTo>
                <a:lnTo>
                  <a:pt x="2796" y="1170"/>
                </a:lnTo>
                <a:lnTo>
                  <a:pt x="2796" y="1156"/>
                </a:lnTo>
                <a:lnTo>
                  <a:pt x="2796" y="1150"/>
                </a:lnTo>
                <a:lnTo>
                  <a:pt x="2790" y="1150"/>
                </a:lnTo>
                <a:lnTo>
                  <a:pt x="2784" y="1138"/>
                </a:lnTo>
                <a:lnTo>
                  <a:pt x="2784" y="1132"/>
                </a:lnTo>
                <a:lnTo>
                  <a:pt x="2784" y="1126"/>
                </a:lnTo>
                <a:lnTo>
                  <a:pt x="2790" y="1126"/>
                </a:lnTo>
                <a:lnTo>
                  <a:pt x="2796" y="1126"/>
                </a:lnTo>
                <a:lnTo>
                  <a:pt x="2790" y="1114"/>
                </a:lnTo>
                <a:close/>
                <a:moveTo>
                  <a:pt x="2852" y="1374"/>
                </a:moveTo>
                <a:lnTo>
                  <a:pt x="2852" y="1380"/>
                </a:lnTo>
                <a:lnTo>
                  <a:pt x="2852" y="1386"/>
                </a:lnTo>
                <a:lnTo>
                  <a:pt x="2852" y="1392"/>
                </a:lnTo>
                <a:lnTo>
                  <a:pt x="2846" y="1398"/>
                </a:lnTo>
                <a:lnTo>
                  <a:pt x="2840" y="1398"/>
                </a:lnTo>
                <a:lnTo>
                  <a:pt x="2834" y="1398"/>
                </a:lnTo>
                <a:lnTo>
                  <a:pt x="2828" y="1398"/>
                </a:lnTo>
                <a:lnTo>
                  <a:pt x="2822" y="1392"/>
                </a:lnTo>
                <a:lnTo>
                  <a:pt x="2816" y="1392"/>
                </a:lnTo>
                <a:lnTo>
                  <a:pt x="2808" y="1386"/>
                </a:lnTo>
                <a:lnTo>
                  <a:pt x="2802" y="1386"/>
                </a:lnTo>
                <a:lnTo>
                  <a:pt x="2808" y="1380"/>
                </a:lnTo>
                <a:lnTo>
                  <a:pt x="2816" y="1380"/>
                </a:lnTo>
                <a:lnTo>
                  <a:pt x="2822" y="1374"/>
                </a:lnTo>
                <a:lnTo>
                  <a:pt x="2828" y="1374"/>
                </a:lnTo>
                <a:lnTo>
                  <a:pt x="2840" y="1374"/>
                </a:lnTo>
                <a:lnTo>
                  <a:pt x="2846" y="1368"/>
                </a:lnTo>
                <a:lnTo>
                  <a:pt x="2852" y="1374"/>
                </a:lnTo>
                <a:close/>
                <a:moveTo>
                  <a:pt x="2890" y="1416"/>
                </a:moveTo>
                <a:lnTo>
                  <a:pt x="2896" y="1410"/>
                </a:lnTo>
                <a:lnTo>
                  <a:pt x="2902" y="1410"/>
                </a:lnTo>
                <a:lnTo>
                  <a:pt x="2902" y="1416"/>
                </a:lnTo>
                <a:lnTo>
                  <a:pt x="2908" y="1416"/>
                </a:lnTo>
                <a:lnTo>
                  <a:pt x="2908" y="1422"/>
                </a:lnTo>
                <a:lnTo>
                  <a:pt x="2902" y="1422"/>
                </a:lnTo>
                <a:lnTo>
                  <a:pt x="2896" y="1422"/>
                </a:lnTo>
                <a:lnTo>
                  <a:pt x="2896" y="1416"/>
                </a:lnTo>
                <a:lnTo>
                  <a:pt x="2890" y="1416"/>
                </a:lnTo>
                <a:close/>
                <a:moveTo>
                  <a:pt x="2902" y="952"/>
                </a:moveTo>
                <a:lnTo>
                  <a:pt x="2896" y="952"/>
                </a:lnTo>
                <a:lnTo>
                  <a:pt x="2890" y="952"/>
                </a:lnTo>
                <a:lnTo>
                  <a:pt x="2902" y="940"/>
                </a:lnTo>
                <a:lnTo>
                  <a:pt x="2908" y="934"/>
                </a:lnTo>
                <a:lnTo>
                  <a:pt x="2914" y="928"/>
                </a:lnTo>
                <a:lnTo>
                  <a:pt x="2920" y="928"/>
                </a:lnTo>
                <a:lnTo>
                  <a:pt x="2926" y="922"/>
                </a:lnTo>
                <a:lnTo>
                  <a:pt x="2932" y="916"/>
                </a:lnTo>
                <a:lnTo>
                  <a:pt x="2946" y="916"/>
                </a:lnTo>
                <a:lnTo>
                  <a:pt x="2940" y="928"/>
                </a:lnTo>
                <a:lnTo>
                  <a:pt x="2932" y="934"/>
                </a:lnTo>
                <a:lnTo>
                  <a:pt x="2926" y="934"/>
                </a:lnTo>
                <a:lnTo>
                  <a:pt x="2914" y="940"/>
                </a:lnTo>
                <a:lnTo>
                  <a:pt x="2908" y="946"/>
                </a:lnTo>
                <a:lnTo>
                  <a:pt x="2902" y="952"/>
                </a:lnTo>
                <a:close/>
                <a:moveTo>
                  <a:pt x="2896" y="1014"/>
                </a:moveTo>
                <a:lnTo>
                  <a:pt x="2890" y="1020"/>
                </a:lnTo>
                <a:lnTo>
                  <a:pt x="2890" y="1026"/>
                </a:lnTo>
                <a:lnTo>
                  <a:pt x="2896" y="1026"/>
                </a:lnTo>
                <a:lnTo>
                  <a:pt x="2896" y="1034"/>
                </a:lnTo>
                <a:lnTo>
                  <a:pt x="2890" y="1034"/>
                </a:lnTo>
                <a:lnTo>
                  <a:pt x="2890" y="1026"/>
                </a:lnTo>
                <a:lnTo>
                  <a:pt x="2884" y="1026"/>
                </a:lnTo>
                <a:lnTo>
                  <a:pt x="2884" y="1020"/>
                </a:lnTo>
                <a:lnTo>
                  <a:pt x="2884" y="1014"/>
                </a:lnTo>
                <a:lnTo>
                  <a:pt x="2890" y="1014"/>
                </a:lnTo>
                <a:lnTo>
                  <a:pt x="2896" y="1014"/>
                </a:lnTo>
                <a:close/>
                <a:moveTo>
                  <a:pt x="2994" y="1046"/>
                </a:moveTo>
                <a:lnTo>
                  <a:pt x="2994" y="1034"/>
                </a:lnTo>
                <a:lnTo>
                  <a:pt x="2994" y="1026"/>
                </a:lnTo>
                <a:lnTo>
                  <a:pt x="3002" y="1020"/>
                </a:lnTo>
                <a:lnTo>
                  <a:pt x="3002" y="1014"/>
                </a:lnTo>
                <a:lnTo>
                  <a:pt x="3008" y="1014"/>
                </a:lnTo>
                <a:lnTo>
                  <a:pt x="3014" y="1014"/>
                </a:lnTo>
                <a:lnTo>
                  <a:pt x="3014" y="1008"/>
                </a:lnTo>
                <a:lnTo>
                  <a:pt x="3020" y="1008"/>
                </a:lnTo>
                <a:lnTo>
                  <a:pt x="3020" y="1002"/>
                </a:lnTo>
                <a:lnTo>
                  <a:pt x="3026" y="1002"/>
                </a:lnTo>
                <a:lnTo>
                  <a:pt x="3026" y="996"/>
                </a:lnTo>
                <a:lnTo>
                  <a:pt x="3032" y="996"/>
                </a:lnTo>
                <a:lnTo>
                  <a:pt x="3032" y="1002"/>
                </a:lnTo>
                <a:lnTo>
                  <a:pt x="3032" y="1008"/>
                </a:lnTo>
                <a:lnTo>
                  <a:pt x="3032" y="1014"/>
                </a:lnTo>
                <a:lnTo>
                  <a:pt x="3032" y="1020"/>
                </a:lnTo>
                <a:lnTo>
                  <a:pt x="3038" y="1026"/>
                </a:lnTo>
                <a:lnTo>
                  <a:pt x="3044" y="1046"/>
                </a:lnTo>
                <a:lnTo>
                  <a:pt x="3044" y="1070"/>
                </a:lnTo>
                <a:lnTo>
                  <a:pt x="3050" y="1088"/>
                </a:lnTo>
                <a:lnTo>
                  <a:pt x="3050" y="1114"/>
                </a:lnTo>
                <a:lnTo>
                  <a:pt x="3056" y="1156"/>
                </a:lnTo>
                <a:lnTo>
                  <a:pt x="3056" y="1200"/>
                </a:lnTo>
                <a:lnTo>
                  <a:pt x="3050" y="1206"/>
                </a:lnTo>
                <a:lnTo>
                  <a:pt x="3044" y="1206"/>
                </a:lnTo>
                <a:lnTo>
                  <a:pt x="3038" y="1206"/>
                </a:lnTo>
                <a:lnTo>
                  <a:pt x="3032" y="1206"/>
                </a:lnTo>
                <a:lnTo>
                  <a:pt x="3026" y="1206"/>
                </a:lnTo>
                <a:lnTo>
                  <a:pt x="3026" y="1194"/>
                </a:lnTo>
                <a:lnTo>
                  <a:pt x="3032" y="1188"/>
                </a:lnTo>
                <a:lnTo>
                  <a:pt x="3026" y="1176"/>
                </a:lnTo>
                <a:lnTo>
                  <a:pt x="3020" y="1156"/>
                </a:lnTo>
                <a:lnTo>
                  <a:pt x="3020" y="1138"/>
                </a:lnTo>
                <a:lnTo>
                  <a:pt x="3014" y="1126"/>
                </a:lnTo>
                <a:lnTo>
                  <a:pt x="3014" y="1108"/>
                </a:lnTo>
                <a:lnTo>
                  <a:pt x="3008" y="1088"/>
                </a:lnTo>
                <a:lnTo>
                  <a:pt x="3002" y="1070"/>
                </a:lnTo>
                <a:lnTo>
                  <a:pt x="3002" y="1058"/>
                </a:lnTo>
                <a:lnTo>
                  <a:pt x="3002" y="1052"/>
                </a:lnTo>
                <a:lnTo>
                  <a:pt x="2994" y="1046"/>
                </a:lnTo>
                <a:close/>
                <a:moveTo>
                  <a:pt x="3008" y="990"/>
                </a:moveTo>
                <a:lnTo>
                  <a:pt x="3008" y="984"/>
                </a:lnTo>
                <a:lnTo>
                  <a:pt x="3014" y="984"/>
                </a:lnTo>
                <a:lnTo>
                  <a:pt x="3014" y="990"/>
                </a:lnTo>
                <a:lnTo>
                  <a:pt x="3008" y="990"/>
                </a:lnTo>
                <a:close/>
                <a:moveTo>
                  <a:pt x="3106" y="1232"/>
                </a:moveTo>
                <a:lnTo>
                  <a:pt x="3126" y="1224"/>
                </a:lnTo>
                <a:lnTo>
                  <a:pt x="3132" y="1218"/>
                </a:lnTo>
                <a:lnTo>
                  <a:pt x="3144" y="1212"/>
                </a:lnTo>
                <a:lnTo>
                  <a:pt x="3150" y="1206"/>
                </a:lnTo>
                <a:lnTo>
                  <a:pt x="3162" y="1206"/>
                </a:lnTo>
                <a:lnTo>
                  <a:pt x="3150" y="1224"/>
                </a:lnTo>
                <a:lnTo>
                  <a:pt x="3144" y="1250"/>
                </a:lnTo>
                <a:lnTo>
                  <a:pt x="3132" y="1268"/>
                </a:lnTo>
                <a:lnTo>
                  <a:pt x="3118" y="1286"/>
                </a:lnTo>
                <a:lnTo>
                  <a:pt x="3118" y="1280"/>
                </a:lnTo>
                <a:lnTo>
                  <a:pt x="3118" y="1274"/>
                </a:lnTo>
                <a:lnTo>
                  <a:pt x="3112" y="1268"/>
                </a:lnTo>
                <a:lnTo>
                  <a:pt x="3106" y="1262"/>
                </a:lnTo>
                <a:lnTo>
                  <a:pt x="3100" y="1256"/>
                </a:lnTo>
                <a:lnTo>
                  <a:pt x="3094" y="1250"/>
                </a:lnTo>
                <a:lnTo>
                  <a:pt x="3088" y="1244"/>
                </a:lnTo>
                <a:lnTo>
                  <a:pt x="3106" y="1232"/>
                </a:lnTo>
                <a:close/>
                <a:moveTo>
                  <a:pt x="3088" y="884"/>
                </a:moveTo>
                <a:lnTo>
                  <a:pt x="3088" y="878"/>
                </a:lnTo>
                <a:lnTo>
                  <a:pt x="3100" y="878"/>
                </a:lnTo>
                <a:lnTo>
                  <a:pt x="3100" y="884"/>
                </a:lnTo>
                <a:lnTo>
                  <a:pt x="3094" y="884"/>
                </a:lnTo>
                <a:lnTo>
                  <a:pt x="3088" y="884"/>
                </a:lnTo>
                <a:close/>
                <a:moveTo>
                  <a:pt x="3118" y="878"/>
                </a:moveTo>
                <a:lnTo>
                  <a:pt x="3112" y="878"/>
                </a:lnTo>
                <a:lnTo>
                  <a:pt x="3112" y="866"/>
                </a:lnTo>
                <a:lnTo>
                  <a:pt x="3126" y="860"/>
                </a:lnTo>
                <a:lnTo>
                  <a:pt x="3126" y="854"/>
                </a:lnTo>
                <a:lnTo>
                  <a:pt x="3132" y="854"/>
                </a:lnTo>
                <a:lnTo>
                  <a:pt x="3138" y="854"/>
                </a:lnTo>
                <a:lnTo>
                  <a:pt x="3144" y="848"/>
                </a:lnTo>
                <a:lnTo>
                  <a:pt x="3144" y="854"/>
                </a:lnTo>
                <a:lnTo>
                  <a:pt x="3144" y="860"/>
                </a:lnTo>
                <a:lnTo>
                  <a:pt x="3144" y="866"/>
                </a:lnTo>
                <a:lnTo>
                  <a:pt x="3144" y="872"/>
                </a:lnTo>
                <a:lnTo>
                  <a:pt x="3144" y="878"/>
                </a:lnTo>
                <a:lnTo>
                  <a:pt x="3138" y="890"/>
                </a:lnTo>
                <a:lnTo>
                  <a:pt x="3132" y="890"/>
                </a:lnTo>
                <a:lnTo>
                  <a:pt x="3126" y="890"/>
                </a:lnTo>
                <a:lnTo>
                  <a:pt x="3126" y="878"/>
                </a:lnTo>
                <a:lnTo>
                  <a:pt x="3118" y="878"/>
                </a:lnTo>
                <a:close/>
                <a:moveTo>
                  <a:pt x="3150" y="842"/>
                </a:moveTo>
                <a:lnTo>
                  <a:pt x="3150" y="834"/>
                </a:lnTo>
                <a:lnTo>
                  <a:pt x="3156" y="834"/>
                </a:lnTo>
                <a:lnTo>
                  <a:pt x="3162" y="828"/>
                </a:lnTo>
                <a:lnTo>
                  <a:pt x="3162" y="842"/>
                </a:lnTo>
                <a:lnTo>
                  <a:pt x="3156" y="842"/>
                </a:lnTo>
                <a:lnTo>
                  <a:pt x="3150" y="842"/>
                </a:lnTo>
                <a:close/>
                <a:moveTo>
                  <a:pt x="3188" y="748"/>
                </a:moveTo>
                <a:lnTo>
                  <a:pt x="3180" y="748"/>
                </a:lnTo>
                <a:lnTo>
                  <a:pt x="3188" y="742"/>
                </a:lnTo>
                <a:lnTo>
                  <a:pt x="3194" y="742"/>
                </a:lnTo>
                <a:lnTo>
                  <a:pt x="3194" y="748"/>
                </a:lnTo>
                <a:lnTo>
                  <a:pt x="3194" y="754"/>
                </a:lnTo>
                <a:lnTo>
                  <a:pt x="3188" y="748"/>
                </a:lnTo>
                <a:close/>
                <a:moveTo>
                  <a:pt x="3194" y="1318"/>
                </a:moveTo>
                <a:lnTo>
                  <a:pt x="3200" y="1318"/>
                </a:lnTo>
                <a:lnTo>
                  <a:pt x="3206" y="1318"/>
                </a:lnTo>
                <a:lnTo>
                  <a:pt x="3206" y="1324"/>
                </a:lnTo>
                <a:lnTo>
                  <a:pt x="3194" y="1324"/>
                </a:lnTo>
                <a:lnTo>
                  <a:pt x="3194" y="1318"/>
                </a:lnTo>
                <a:close/>
                <a:moveTo>
                  <a:pt x="3200" y="1088"/>
                </a:moveTo>
                <a:lnTo>
                  <a:pt x="3200" y="1064"/>
                </a:lnTo>
                <a:lnTo>
                  <a:pt x="3200" y="1008"/>
                </a:lnTo>
                <a:lnTo>
                  <a:pt x="3200" y="1002"/>
                </a:lnTo>
                <a:lnTo>
                  <a:pt x="3200" y="996"/>
                </a:lnTo>
                <a:lnTo>
                  <a:pt x="3206" y="978"/>
                </a:lnTo>
                <a:lnTo>
                  <a:pt x="3206" y="972"/>
                </a:lnTo>
                <a:lnTo>
                  <a:pt x="3206" y="964"/>
                </a:lnTo>
                <a:lnTo>
                  <a:pt x="3206" y="958"/>
                </a:lnTo>
                <a:lnTo>
                  <a:pt x="3206" y="952"/>
                </a:lnTo>
                <a:lnTo>
                  <a:pt x="3206" y="946"/>
                </a:lnTo>
                <a:lnTo>
                  <a:pt x="3206" y="934"/>
                </a:lnTo>
                <a:lnTo>
                  <a:pt x="3206" y="922"/>
                </a:lnTo>
                <a:lnTo>
                  <a:pt x="3206" y="896"/>
                </a:lnTo>
                <a:lnTo>
                  <a:pt x="3212" y="872"/>
                </a:lnTo>
                <a:lnTo>
                  <a:pt x="3212" y="842"/>
                </a:lnTo>
                <a:lnTo>
                  <a:pt x="3218" y="848"/>
                </a:lnTo>
                <a:lnTo>
                  <a:pt x="3224" y="848"/>
                </a:lnTo>
                <a:lnTo>
                  <a:pt x="3230" y="842"/>
                </a:lnTo>
                <a:lnTo>
                  <a:pt x="3236" y="842"/>
                </a:lnTo>
                <a:lnTo>
                  <a:pt x="3242" y="842"/>
                </a:lnTo>
                <a:lnTo>
                  <a:pt x="3242" y="834"/>
                </a:lnTo>
                <a:lnTo>
                  <a:pt x="3250" y="834"/>
                </a:lnTo>
                <a:lnTo>
                  <a:pt x="3256" y="834"/>
                </a:lnTo>
                <a:lnTo>
                  <a:pt x="3256" y="842"/>
                </a:lnTo>
                <a:lnTo>
                  <a:pt x="3256" y="848"/>
                </a:lnTo>
                <a:lnTo>
                  <a:pt x="3250" y="854"/>
                </a:lnTo>
                <a:lnTo>
                  <a:pt x="3250" y="860"/>
                </a:lnTo>
                <a:lnTo>
                  <a:pt x="3250" y="890"/>
                </a:lnTo>
                <a:lnTo>
                  <a:pt x="3250" y="922"/>
                </a:lnTo>
                <a:lnTo>
                  <a:pt x="3250" y="952"/>
                </a:lnTo>
                <a:lnTo>
                  <a:pt x="3250" y="978"/>
                </a:lnTo>
                <a:lnTo>
                  <a:pt x="3242" y="1040"/>
                </a:lnTo>
                <a:lnTo>
                  <a:pt x="3236" y="1102"/>
                </a:lnTo>
                <a:lnTo>
                  <a:pt x="3230" y="1102"/>
                </a:lnTo>
                <a:lnTo>
                  <a:pt x="3230" y="1108"/>
                </a:lnTo>
                <a:lnTo>
                  <a:pt x="3218" y="1114"/>
                </a:lnTo>
                <a:lnTo>
                  <a:pt x="3212" y="1114"/>
                </a:lnTo>
                <a:lnTo>
                  <a:pt x="3206" y="1114"/>
                </a:lnTo>
                <a:lnTo>
                  <a:pt x="3200" y="1088"/>
                </a:lnTo>
                <a:close/>
                <a:moveTo>
                  <a:pt x="3236" y="804"/>
                </a:moveTo>
                <a:lnTo>
                  <a:pt x="3242" y="792"/>
                </a:lnTo>
                <a:lnTo>
                  <a:pt x="3242" y="786"/>
                </a:lnTo>
                <a:lnTo>
                  <a:pt x="3250" y="780"/>
                </a:lnTo>
                <a:lnTo>
                  <a:pt x="3242" y="774"/>
                </a:lnTo>
                <a:lnTo>
                  <a:pt x="3242" y="766"/>
                </a:lnTo>
                <a:lnTo>
                  <a:pt x="3236" y="766"/>
                </a:lnTo>
                <a:lnTo>
                  <a:pt x="3230" y="774"/>
                </a:lnTo>
                <a:lnTo>
                  <a:pt x="3224" y="780"/>
                </a:lnTo>
                <a:lnTo>
                  <a:pt x="3218" y="786"/>
                </a:lnTo>
                <a:lnTo>
                  <a:pt x="3212" y="792"/>
                </a:lnTo>
                <a:lnTo>
                  <a:pt x="3206" y="792"/>
                </a:lnTo>
                <a:lnTo>
                  <a:pt x="3212" y="786"/>
                </a:lnTo>
                <a:lnTo>
                  <a:pt x="3218" y="774"/>
                </a:lnTo>
                <a:lnTo>
                  <a:pt x="3218" y="766"/>
                </a:lnTo>
                <a:lnTo>
                  <a:pt x="3218" y="754"/>
                </a:lnTo>
                <a:lnTo>
                  <a:pt x="3250" y="748"/>
                </a:lnTo>
                <a:lnTo>
                  <a:pt x="3256" y="754"/>
                </a:lnTo>
                <a:lnTo>
                  <a:pt x="3256" y="760"/>
                </a:lnTo>
                <a:lnTo>
                  <a:pt x="3256" y="774"/>
                </a:lnTo>
                <a:lnTo>
                  <a:pt x="3250" y="780"/>
                </a:lnTo>
                <a:lnTo>
                  <a:pt x="3250" y="786"/>
                </a:lnTo>
                <a:lnTo>
                  <a:pt x="3250" y="798"/>
                </a:lnTo>
                <a:lnTo>
                  <a:pt x="3250" y="804"/>
                </a:lnTo>
                <a:lnTo>
                  <a:pt x="3250" y="810"/>
                </a:lnTo>
                <a:lnTo>
                  <a:pt x="3236" y="804"/>
                </a:lnTo>
                <a:close/>
                <a:moveTo>
                  <a:pt x="3250" y="816"/>
                </a:moveTo>
                <a:lnTo>
                  <a:pt x="3250" y="822"/>
                </a:lnTo>
                <a:lnTo>
                  <a:pt x="3236" y="822"/>
                </a:lnTo>
                <a:lnTo>
                  <a:pt x="3242" y="816"/>
                </a:lnTo>
                <a:lnTo>
                  <a:pt x="3250" y="816"/>
                </a:lnTo>
                <a:close/>
                <a:moveTo>
                  <a:pt x="3224" y="1268"/>
                </a:moveTo>
                <a:lnTo>
                  <a:pt x="3224" y="1274"/>
                </a:lnTo>
                <a:lnTo>
                  <a:pt x="3218" y="1274"/>
                </a:lnTo>
                <a:lnTo>
                  <a:pt x="3224" y="1268"/>
                </a:lnTo>
                <a:close/>
                <a:moveTo>
                  <a:pt x="3242" y="1614"/>
                </a:moveTo>
                <a:lnTo>
                  <a:pt x="3242" y="1608"/>
                </a:lnTo>
                <a:lnTo>
                  <a:pt x="3250" y="1608"/>
                </a:lnTo>
                <a:lnTo>
                  <a:pt x="3256" y="1608"/>
                </a:lnTo>
                <a:lnTo>
                  <a:pt x="3262" y="1608"/>
                </a:lnTo>
                <a:lnTo>
                  <a:pt x="3262" y="1614"/>
                </a:lnTo>
                <a:lnTo>
                  <a:pt x="3262" y="1622"/>
                </a:lnTo>
                <a:lnTo>
                  <a:pt x="3256" y="1622"/>
                </a:lnTo>
                <a:lnTo>
                  <a:pt x="3250" y="1622"/>
                </a:lnTo>
                <a:lnTo>
                  <a:pt x="3242" y="1622"/>
                </a:lnTo>
                <a:lnTo>
                  <a:pt x="3242" y="1614"/>
                </a:lnTo>
                <a:close/>
                <a:moveTo>
                  <a:pt x="3280" y="1082"/>
                </a:moveTo>
                <a:lnTo>
                  <a:pt x="3280" y="1076"/>
                </a:lnTo>
                <a:lnTo>
                  <a:pt x="3286" y="1076"/>
                </a:lnTo>
                <a:lnTo>
                  <a:pt x="3286" y="1082"/>
                </a:lnTo>
                <a:lnTo>
                  <a:pt x="3280" y="1082"/>
                </a:lnTo>
                <a:close/>
                <a:moveTo>
                  <a:pt x="3354" y="674"/>
                </a:moveTo>
                <a:lnTo>
                  <a:pt x="3348" y="674"/>
                </a:lnTo>
                <a:lnTo>
                  <a:pt x="3342" y="674"/>
                </a:lnTo>
                <a:lnTo>
                  <a:pt x="3342" y="668"/>
                </a:lnTo>
                <a:lnTo>
                  <a:pt x="3348" y="662"/>
                </a:lnTo>
                <a:lnTo>
                  <a:pt x="3354" y="662"/>
                </a:lnTo>
                <a:lnTo>
                  <a:pt x="3360" y="668"/>
                </a:lnTo>
                <a:lnTo>
                  <a:pt x="3354" y="674"/>
                </a:lnTo>
                <a:close/>
                <a:moveTo>
                  <a:pt x="3360" y="736"/>
                </a:moveTo>
                <a:lnTo>
                  <a:pt x="3354" y="742"/>
                </a:lnTo>
                <a:lnTo>
                  <a:pt x="3348" y="742"/>
                </a:lnTo>
                <a:lnTo>
                  <a:pt x="3348" y="736"/>
                </a:lnTo>
                <a:lnTo>
                  <a:pt x="3354" y="736"/>
                </a:lnTo>
                <a:lnTo>
                  <a:pt x="3360" y="736"/>
                </a:lnTo>
                <a:close/>
                <a:moveTo>
                  <a:pt x="3348" y="704"/>
                </a:moveTo>
                <a:lnTo>
                  <a:pt x="3348" y="712"/>
                </a:lnTo>
                <a:lnTo>
                  <a:pt x="3342" y="718"/>
                </a:lnTo>
                <a:lnTo>
                  <a:pt x="3336" y="718"/>
                </a:lnTo>
                <a:lnTo>
                  <a:pt x="3336" y="724"/>
                </a:lnTo>
                <a:lnTo>
                  <a:pt x="3336" y="730"/>
                </a:lnTo>
                <a:lnTo>
                  <a:pt x="3330" y="730"/>
                </a:lnTo>
                <a:lnTo>
                  <a:pt x="3324" y="736"/>
                </a:lnTo>
                <a:lnTo>
                  <a:pt x="3318" y="736"/>
                </a:lnTo>
                <a:lnTo>
                  <a:pt x="3312" y="736"/>
                </a:lnTo>
                <a:lnTo>
                  <a:pt x="3312" y="730"/>
                </a:lnTo>
                <a:lnTo>
                  <a:pt x="3324" y="718"/>
                </a:lnTo>
                <a:lnTo>
                  <a:pt x="3336" y="712"/>
                </a:lnTo>
                <a:lnTo>
                  <a:pt x="3342" y="704"/>
                </a:lnTo>
                <a:lnTo>
                  <a:pt x="3348" y="704"/>
                </a:lnTo>
                <a:close/>
                <a:moveTo>
                  <a:pt x="3360" y="712"/>
                </a:moveTo>
                <a:lnTo>
                  <a:pt x="3360" y="704"/>
                </a:lnTo>
                <a:lnTo>
                  <a:pt x="3360" y="698"/>
                </a:lnTo>
                <a:lnTo>
                  <a:pt x="3360" y="692"/>
                </a:lnTo>
                <a:lnTo>
                  <a:pt x="3366" y="686"/>
                </a:lnTo>
                <a:lnTo>
                  <a:pt x="3374" y="686"/>
                </a:lnTo>
                <a:lnTo>
                  <a:pt x="3380" y="680"/>
                </a:lnTo>
                <a:lnTo>
                  <a:pt x="3386" y="680"/>
                </a:lnTo>
                <a:lnTo>
                  <a:pt x="3386" y="674"/>
                </a:lnTo>
                <a:lnTo>
                  <a:pt x="3392" y="668"/>
                </a:lnTo>
                <a:lnTo>
                  <a:pt x="3398" y="662"/>
                </a:lnTo>
                <a:lnTo>
                  <a:pt x="3404" y="662"/>
                </a:lnTo>
                <a:lnTo>
                  <a:pt x="3410" y="662"/>
                </a:lnTo>
                <a:lnTo>
                  <a:pt x="3404" y="668"/>
                </a:lnTo>
                <a:lnTo>
                  <a:pt x="3398" y="674"/>
                </a:lnTo>
                <a:lnTo>
                  <a:pt x="3392" y="686"/>
                </a:lnTo>
                <a:lnTo>
                  <a:pt x="3392" y="692"/>
                </a:lnTo>
                <a:lnTo>
                  <a:pt x="3374" y="692"/>
                </a:lnTo>
                <a:lnTo>
                  <a:pt x="3366" y="692"/>
                </a:lnTo>
                <a:lnTo>
                  <a:pt x="3366" y="698"/>
                </a:lnTo>
                <a:lnTo>
                  <a:pt x="3366" y="704"/>
                </a:lnTo>
                <a:lnTo>
                  <a:pt x="3366" y="712"/>
                </a:lnTo>
                <a:lnTo>
                  <a:pt x="3366" y="718"/>
                </a:lnTo>
                <a:lnTo>
                  <a:pt x="3360" y="712"/>
                </a:lnTo>
                <a:close/>
                <a:moveTo>
                  <a:pt x="3490" y="990"/>
                </a:moveTo>
                <a:lnTo>
                  <a:pt x="3484" y="996"/>
                </a:lnTo>
                <a:lnTo>
                  <a:pt x="3478" y="996"/>
                </a:lnTo>
                <a:lnTo>
                  <a:pt x="3478" y="990"/>
                </a:lnTo>
                <a:lnTo>
                  <a:pt x="3484" y="990"/>
                </a:lnTo>
                <a:lnTo>
                  <a:pt x="3490" y="990"/>
                </a:lnTo>
                <a:close/>
                <a:moveTo>
                  <a:pt x="3504" y="600"/>
                </a:moveTo>
                <a:lnTo>
                  <a:pt x="3504" y="594"/>
                </a:lnTo>
                <a:lnTo>
                  <a:pt x="3510" y="594"/>
                </a:lnTo>
                <a:lnTo>
                  <a:pt x="3510" y="606"/>
                </a:lnTo>
                <a:lnTo>
                  <a:pt x="3504" y="606"/>
                </a:lnTo>
                <a:lnTo>
                  <a:pt x="3498" y="606"/>
                </a:lnTo>
                <a:lnTo>
                  <a:pt x="3498" y="612"/>
                </a:lnTo>
                <a:lnTo>
                  <a:pt x="3490" y="612"/>
                </a:lnTo>
                <a:lnTo>
                  <a:pt x="3484" y="618"/>
                </a:lnTo>
                <a:lnTo>
                  <a:pt x="3478" y="618"/>
                </a:lnTo>
                <a:lnTo>
                  <a:pt x="3472" y="612"/>
                </a:lnTo>
                <a:lnTo>
                  <a:pt x="3466" y="612"/>
                </a:lnTo>
                <a:lnTo>
                  <a:pt x="3460" y="612"/>
                </a:lnTo>
                <a:lnTo>
                  <a:pt x="3454" y="612"/>
                </a:lnTo>
                <a:lnTo>
                  <a:pt x="3448" y="606"/>
                </a:lnTo>
                <a:lnTo>
                  <a:pt x="3448" y="600"/>
                </a:lnTo>
                <a:lnTo>
                  <a:pt x="3448" y="594"/>
                </a:lnTo>
                <a:lnTo>
                  <a:pt x="3466" y="606"/>
                </a:lnTo>
                <a:lnTo>
                  <a:pt x="3472" y="606"/>
                </a:lnTo>
                <a:lnTo>
                  <a:pt x="3472" y="600"/>
                </a:lnTo>
                <a:lnTo>
                  <a:pt x="3472" y="594"/>
                </a:lnTo>
                <a:lnTo>
                  <a:pt x="3472" y="588"/>
                </a:lnTo>
                <a:lnTo>
                  <a:pt x="3478" y="588"/>
                </a:lnTo>
                <a:lnTo>
                  <a:pt x="3484" y="588"/>
                </a:lnTo>
                <a:lnTo>
                  <a:pt x="3484" y="594"/>
                </a:lnTo>
                <a:lnTo>
                  <a:pt x="3484" y="600"/>
                </a:lnTo>
                <a:lnTo>
                  <a:pt x="3490" y="600"/>
                </a:lnTo>
                <a:lnTo>
                  <a:pt x="3504" y="600"/>
                </a:lnTo>
                <a:close/>
                <a:moveTo>
                  <a:pt x="3318" y="624"/>
                </a:moveTo>
                <a:lnTo>
                  <a:pt x="3354" y="594"/>
                </a:lnTo>
                <a:lnTo>
                  <a:pt x="3380" y="574"/>
                </a:lnTo>
                <a:lnTo>
                  <a:pt x="3398" y="562"/>
                </a:lnTo>
                <a:lnTo>
                  <a:pt x="3416" y="550"/>
                </a:lnTo>
                <a:lnTo>
                  <a:pt x="3442" y="538"/>
                </a:lnTo>
                <a:lnTo>
                  <a:pt x="3422" y="550"/>
                </a:lnTo>
                <a:lnTo>
                  <a:pt x="3410" y="568"/>
                </a:lnTo>
                <a:lnTo>
                  <a:pt x="3392" y="582"/>
                </a:lnTo>
                <a:lnTo>
                  <a:pt x="3374" y="594"/>
                </a:lnTo>
                <a:lnTo>
                  <a:pt x="3336" y="618"/>
                </a:lnTo>
                <a:lnTo>
                  <a:pt x="3298" y="650"/>
                </a:lnTo>
                <a:lnTo>
                  <a:pt x="3286" y="656"/>
                </a:lnTo>
                <a:lnTo>
                  <a:pt x="3318" y="624"/>
                </a:lnTo>
                <a:close/>
                <a:moveTo>
                  <a:pt x="3286" y="506"/>
                </a:moveTo>
                <a:lnTo>
                  <a:pt x="3286" y="514"/>
                </a:lnTo>
                <a:lnTo>
                  <a:pt x="3286" y="520"/>
                </a:lnTo>
                <a:lnTo>
                  <a:pt x="3280" y="514"/>
                </a:lnTo>
                <a:lnTo>
                  <a:pt x="3286" y="506"/>
                </a:lnTo>
                <a:close/>
                <a:moveTo>
                  <a:pt x="3298" y="668"/>
                </a:moveTo>
                <a:lnTo>
                  <a:pt x="3304" y="662"/>
                </a:lnTo>
                <a:lnTo>
                  <a:pt x="3318" y="656"/>
                </a:lnTo>
                <a:lnTo>
                  <a:pt x="3336" y="636"/>
                </a:lnTo>
                <a:lnTo>
                  <a:pt x="3342" y="630"/>
                </a:lnTo>
                <a:lnTo>
                  <a:pt x="3354" y="624"/>
                </a:lnTo>
                <a:lnTo>
                  <a:pt x="3360" y="618"/>
                </a:lnTo>
                <a:lnTo>
                  <a:pt x="3374" y="612"/>
                </a:lnTo>
                <a:lnTo>
                  <a:pt x="3380" y="606"/>
                </a:lnTo>
                <a:lnTo>
                  <a:pt x="3392" y="606"/>
                </a:lnTo>
                <a:lnTo>
                  <a:pt x="3398" y="600"/>
                </a:lnTo>
                <a:lnTo>
                  <a:pt x="3404" y="588"/>
                </a:lnTo>
                <a:lnTo>
                  <a:pt x="3416" y="574"/>
                </a:lnTo>
                <a:lnTo>
                  <a:pt x="3422" y="568"/>
                </a:lnTo>
                <a:lnTo>
                  <a:pt x="3428" y="562"/>
                </a:lnTo>
                <a:lnTo>
                  <a:pt x="3442" y="556"/>
                </a:lnTo>
                <a:lnTo>
                  <a:pt x="3448" y="556"/>
                </a:lnTo>
                <a:lnTo>
                  <a:pt x="3454" y="550"/>
                </a:lnTo>
                <a:lnTo>
                  <a:pt x="3454" y="544"/>
                </a:lnTo>
                <a:lnTo>
                  <a:pt x="3454" y="538"/>
                </a:lnTo>
                <a:lnTo>
                  <a:pt x="3454" y="532"/>
                </a:lnTo>
                <a:lnTo>
                  <a:pt x="3454" y="526"/>
                </a:lnTo>
                <a:lnTo>
                  <a:pt x="3460" y="520"/>
                </a:lnTo>
                <a:lnTo>
                  <a:pt x="3466" y="514"/>
                </a:lnTo>
                <a:lnTo>
                  <a:pt x="3472" y="514"/>
                </a:lnTo>
                <a:lnTo>
                  <a:pt x="3478" y="514"/>
                </a:lnTo>
                <a:lnTo>
                  <a:pt x="3490" y="520"/>
                </a:lnTo>
                <a:lnTo>
                  <a:pt x="3478" y="526"/>
                </a:lnTo>
                <a:lnTo>
                  <a:pt x="3472" y="532"/>
                </a:lnTo>
                <a:lnTo>
                  <a:pt x="3472" y="538"/>
                </a:lnTo>
                <a:lnTo>
                  <a:pt x="3472" y="544"/>
                </a:lnTo>
                <a:lnTo>
                  <a:pt x="3478" y="550"/>
                </a:lnTo>
                <a:lnTo>
                  <a:pt x="3478" y="556"/>
                </a:lnTo>
                <a:lnTo>
                  <a:pt x="3484" y="562"/>
                </a:lnTo>
                <a:lnTo>
                  <a:pt x="3484" y="568"/>
                </a:lnTo>
                <a:lnTo>
                  <a:pt x="3478" y="568"/>
                </a:lnTo>
                <a:lnTo>
                  <a:pt x="3478" y="562"/>
                </a:lnTo>
                <a:lnTo>
                  <a:pt x="3472" y="562"/>
                </a:lnTo>
                <a:lnTo>
                  <a:pt x="3472" y="556"/>
                </a:lnTo>
                <a:lnTo>
                  <a:pt x="3466" y="556"/>
                </a:lnTo>
                <a:lnTo>
                  <a:pt x="3460" y="562"/>
                </a:lnTo>
                <a:lnTo>
                  <a:pt x="3460" y="568"/>
                </a:lnTo>
                <a:lnTo>
                  <a:pt x="3460" y="574"/>
                </a:lnTo>
                <a:lnTo>
                  <a:pt x="3460" y="582"/>
                </a:lnTo>
                <a:lnTo>
                  <a:pt x="3454" y="588"/>
                </a:lnTo>
                <a:lnTo>
                  <a:pt x="3442" y="574"/>
                </a:lnTo>
                <a:lnTo>
                  <a:pt x="3436" y="574"/>
                </a:lnTo>
                <a:lnTo>
                  <a:pt x="3428" y="574"/>
                </a:lnTo>
                <a:lnTo>
                  <a:pt x="3428" y="582"/>
                </a:lnTo>
                <a:lnTo>
                  <a:pt x="3422" y="588"/>
                </a:lnTo>
                <a:lnTo>
                  <a:pt x="3416" y="594"/>
                </a:lnTo>
                <a:lnTo>
                  <a:pt x="3410" y="594"/>
                </a:lnTo>
                <a:lnTo>
                  <a:pt x="3404" y="600"/>
                </a:lnTo>
                <a:lnTo>
                  <a:pt x="3398" y="600"/>
                </a:lnTo>
                <a:lnTo>
                  <a:pt x="3392" y="606"/>
                </a:lnTo>
                <a:lnTo>
                  <a:pt x="3392" y="606"/>
                </a:lnTo>
                <a:lnTo>
                  <a:pt x="3386" y="612"/>
                </a:lnTo>
                <a:lnTo>
                  <a:pt x="3374" y="624"/>
                </a:lnTo>
                <a:lnTo>
                  <a:pt x="3360" y="636"/>
                </a:lnTo>
                <a:lnTo>
                  <a:pt x="3348" y="650"/>
                </a:lnTo>
                <a:lnTo>
                  <a:pt x="3336" y="662"/>
                </a:lnTo>
                <a:lnTo>
                  <a:pt x="3324" y="674"/>
                </a:lnTo>
                <a:lnTo>
                  <a:pt x="3312" y="674"/>
                </a:lnTo>
                <a:lnTo>
                  <a:pt x="3304" y="680"/>
                </a:lnTo>
                <a:lnTo>
                  <a:pt x="3298" y="680"/>
                </a:lnTo>
                <a:lnTo>
                  <a:pt x="3292" y="680"/>
                </a:lnTo>
                <a:lnTo>
                  <a:pt x="3286" y="686"/>
                </a:lnTo>
                <a:lnTo>
                  <a:pt x="3280" y="686"/>
                </a:lnTo>
                <a:lnTo>
                  <a:pt x="3274" y="692"/>
                </a:lnTo>
                <a:lnTo>
                  <a:pt x="3274" y="698"/>
                </a:lnTo>
                <a:lnTo>
                  <a:pt x="3268" y="698"/>
                </a:lnTo>
                <a:lnTo>
                  <a:pt x="3262" y="704"/>
                </a:lnTo>
                <a:lnTo>
                  <a:pt x="3256" y="704"/>
                </a:lnTo>
                <a:lnTo>
                  <a:pt x="3250" y="704"/>
                </a:lnTo>
                <a:lnTo>
                  <a:pt x="3256" y="698"/>
                </a:lnTo>
                <a:lnTo>
                  <a:pt x="3262" y="692"/>
                </a:lnTo>
                <a:lnTo>
                  <a:pt x="3274" y="686"/>
                </a:lnTo>
                <a:lnTo>
                  <a:pt x="3298" y="668"/>
                </a:lnTo>
                <a:close/>
                <a:moveTo>
                  <a:pt x="3218" y="612"/>
                </a:moveTo>
                <a:lnTo>
                  <a:pt x="3224" y="612"/>
                </a:lnTo>
                <a:lnTo>
                  <a:pt x="3224" y="618"/>
                </a:lnTo>
                <a:lnTo>
                  <a:pt x="3218" y="618"/>
                </a:lnTo>
                <a:lnTo>
                  <a:pt x="3218" y="612"/>
                </a:lnTo>
                <a:close/>
                <a:moveTo>
                  <a:pt x="3194" y="624"/>
                </a:moveTo>
                <a:lnTo>
                  <a:pt x="3200" y="624"/>
                </a:lnTo>
                <a:lnTo>
                  <a:pt x="3194" y="630"/>
                </a:lnTo>
                <a:lnTo>
                  <a:pt x="3194" y="624"/>
                </a:lnTo>
                <a:close/>
                <a:moveTo>
                  <a:pt x="3150" y="606"/>
                </a:moveTo>
                <a:lnTo>
                  <a:pt x="3156" y="606"/>
                </a:lnTo>
                <a:lnTo>
                  <a:pt x="3162" y="606"/>
                </a:lnTo>
                <a:lnTo>
                  <a:pt x="3168" y="606"/>
                </a:lnTo>
                <a:lnTo>
                  <a:pt x="3168" y="612"/>
                </a:lnTo>
                <a:lnTo>
                  <a:pt x="3162" y="612"/>
                </a:lnTo>
                <a:lnTo>
                  <a:pt x="3156" y="612"/>
                </a:lnTo>
                <a:lnTo>
                  <a:pt x="3150" y="612"/>
                </a:lnTo>
                <a:lnTo>
                  <a:pt x="3150" y="606"/>
                </a:lnTo>
                <a:close/>
                <a:moveTo>
                  <a:pt x="3126" y="594"/>
                </a:moveTo>
                <a:lnTo>
                  <a:pt x="3132" y="594"/>
                </a:lnTo>
                <a:lnTo>
                  <a:pt x="3132" y="588"/>
                </a:lnTo>
                <a:lnTo>
                  <a:pt x="3138" y="588"/>
                </a:lnTo>
                <a:lnTo>
                  <a:pt x="3138" y="588"/>
                </a:lnTo>
                <a:lnTo>
                  <a:pt x="3138" y="582"/>
                </a:lnTo>
                <a:lnTo>
                  <a:pt x="3144" y="582"/>
                </a:lnTo>
                <a:lnTo>
                  <a:pt x="3138" y="588"/>
                </a:lnTo>
                <a:lnTo>
                  <a:pt x="3138" y="588"/>
                </a:lnTo>
                <a:lnTo>
                  <a:pt x="3126" y="600"/>
                </a:lnTo>
                <a:lnTo>
                  <a:pt x="3126" y="594"/>
                </a:lnTo>
                <a:close/>
                <a:moveTo>
                  <a:pt x="3070" y="736"/>
                </a:moveTo>
                <a:lnTo>
                  <a:pt x="3076" y="730"/>
                </a:lnTo>
                <a:lnTo>
                  <a:pt x="3082" y="730"/>
                </a:lnTo>
                <a:lnTo>
                  <a:pt x="3076" y="736"/>
                </a:lnTo>
                <a:lnTo>
                  <a:pt x="3070" y="742"/>
                </a:lnTo>
                <a:lnTo>
                  <a:pt x="3070" y="736"/>
                </a:lnTo>
                <a:close/>
                <a:moveTo>
                  <a:pt x="2988" y="730"/>
                </a:moveTo>
                <a:lnTo>
                  <a:pt x="2994" y="730"/>
                </a:lnTo>
                <a:lnTo>
                  <a:pt x="3002" y="724"/>
                </a:lnTo>
                <a:lnTo>
                  <a:pt x="3008" y="724"/>
                </a:lnTo>
                <a:lnTo>
                  <a:pt x="3014" y="724"/>
                </a:lnTo>
                <a:lnTo>
                  <a:pt x="3014" y="718"/>
                </a:lnTo>
                <a:lnTo>
                  <a:pt x="3020" y="724"/>
                </a:lnTo>
                <a:lnTo>
                  <a:pt x="3026" y="724"/>
                </a:lnTo>
                <a:lnTo>
                  <a:pt x="3026" y="718"/>
                </a:lnTo>
                <a:lnTo>
                  <a:pt x="3032" y="718"/>
                </a:lnTo>
                <a:lnTo>
                  <a:pt x="3038" y="712"/>
                </a:lnTo>
                <a:lnTo>
                  <a:pt x="3044" y="712"/>
                </a:lnTo>
                <a:lnTo>
                  <a:pt x="3038" y="718"/>
                </a:lnTo>
                <a:lnTo>
                  <a:pt x="3038" y="724"/>
                </a:lnTo>
                <a:lnTo>
                  <a:pt x="3032" y="724"/>
                </a:lnTo>
                <a:lnTo>
                  <a:pt x="3026" y="730"/>
                </a:lnTo>
                <a:lnTo>
                  <a:pt x="3014" y="736"/>
                </a:lnTo>
                <a:lnTo>
                  <a:pt x="3002" y="742"/>
                </a:lnTo>
                <a:lnTo>
                  <a:pt x="2994" y="742"/>
                </a:lnTo>
                <a:lnTo>
                  <a:pt x="2994" y="736"/>
                </a:lnTo>
                <a:lnTo>
                  <a:pt x="2988" y="736"/>
                </a:lnTo>
                <a:lnTo>
                  <a:pt x="2988" y="730"/>
                </a:lnTo>
                <a:close/>
                <a:moveTo>
                  <a:pt x="3002" y="848"/>
                </a:moveTo>
                <a:lnTo>
                  <a:pt x="3014" y="834"/>
                </a:lnTo>
                <a:lnTo>
                  <a:pt x="3032" y="822"/>
                </a:lnTo>
                <a:lnTo>
                  <a:pt x="3044" y="810"/>
                </a:lnTo>
                <a:lnTo>
                  <a:pt x="3050" y="810"/>
                </a:lnTo>
                <a:lnTo>
                  <a:pt x="3082" y="792"/>
                </a:lnTo>
                <a:lnTo>
                  <a:pt x="3106" y="774"/>
                </a:lnTo>
                <a:lnTo>
                  <a:pt x="3138" y="754"/>
                </a:lnTo>
                <a:lnTo>
                  <a:pt x="3150" y="742"/>
                </a:lnTo>
                <a:lnTo>
                  <a:pt x="3162" y="736"/>
                </a:lnTo>
                <a:lnTo>
                  <a:pt x="3218" y="692"/>
                </a:lnTo>
                <a:lnTo>
                  <a:pt x="3242" y="674"/>
                </a:lnTo>
                <a:lnTo>
                  <a:pt x="3262" y="668"/>
                </a:lnTo>
                <a:lnTo>
                  <a:pt x="3274" y="662"/>
                </a:lnTo>
                <a:lnTo>
                  <a:pt x="3218" y="704"/>
                </a:lnTo>
                <a:lnTo>
                  <a:pt x="3218" y="712"/>
                </a:lnTo>
                <a:lnTo>
                  <a:pt x="3212" y="704"/>
                </a:lnTo>
                <a:lnTo>
                  <a:pt x="3206" y="712"/>
                </a:lnTo>
                <a:lnTo>
                  <a:pt x="3200" y="712"/>
                </a:lnTo>
                <a:lnTo>
                  <a:pt x="3194" y="718"/>
                </a:lnTo>
                <a:lnTo>
                  <a:pt x="3188" y="730"/>
                </a:lnTo>
                <a:lnTo>
                  <a:pt x="3180" y="730"/>
                </a:lnTo>
                <a:lnTo>
                  <a:pt x="3174" y="736"/>
                </a:lnTo>
                <a:lnTo>
                  <a:pt x="3174" y="742"/>
                </a:lnTo>
                <a:lnTo>
                  <a:pt x="3168" y="742"/>
                </a:lnTo>
                <a:lnTo>
                  <a:pt x="3156" y="748"/>
                </a:lnTo>
                <a:lnTo>
                  <a:pt x="3150" y="748"/>
                </a:lnTo>
                <a:lnTo>
                  <a:pt x="3138" y="760"/>
                </a:lnTo>
                <a:lnTo>
                  <a:pt x="3132" y="766"/>
                </a:lnTo>
                <a:lnTo>
                  <a:pt x="3112" y="780"/>
                </a:lnTo>
                <a:lnTo>
                  <a:pt x="3100" y="786"/>
                </a:lnTo>
                <a:lnTo>
                  <a:pt x="3088" y="798"/>
                </a:lnTo>
                <a:lnTo>
                  <a:pt x="3082" y="804"/>
                </a:lnTo>
                <a:lnTo>
                  <a:pt x="3082" y="810"/>
                </a:lnTo>
                <a:lnTo>
                  <a:pt x="3100" y="798"/>
                </a:lnTo>
                <a:lnTo>
                  <a:pt x="3118" y="792"/>
                </a:lnTo>
                <a:lnTo>
                  <a:pt x="3138" y="780"/>
                </a:lnTo>
                <a:lnTo>
                  <a:pt x="3150" y="766"/>
                </a:lnTo>
                <a:lnTo>
                  <a:pt x="3156" y="774"/>
                </a:lnTo>
                <a:lnTo>
                  <a:pt x="3156" y="780"/>
                </a:lnTo>
                <a:lnTo>
                  <a:pt x="3112" y="816"/>
                </a:lnTo>
                <a:lnTo>
                  <a:pt x="3106" y="828"/>
                </a:lnTo>
                <a:lnTo>
                  <a:pt x="3100" y="842"/>
                </a:lnTo>
                <a:lnTo>
                  <a:pt x="3094" y="848"/>
                </a:lnTo>
                <a:lnTo>
                  <a:pt x="3094" y="854"/>
                </a:lnTo>
                <a:lnTo>
                  <a:pt x="3088" y="854"/>
                </a:lnTo>
                <a:lnTo>
                  <a:pt x="3082" y="860"/>
                </a:lnTo>
                <a:lnTo>
                  <a:pt x="3070" y="860"/>
                </a:lnTo>
                <a:lnTo>
                  <a:pt x="3064" y="854"/>
                </a:lnTo>
                <a:lnTo>
                  <a:pt x="3050" y="854"/>
                </a:lnTo>
                <a:lnTo>
                  <a:pt x="3050" y="848"/>
                </a:lnTo>
                <a:lnTo>
                  <a:pt x="3044" y="842"/>
                </a:lnTo>
                <a:lnTo>
                  <a:pt x="3038" y="848"/>
                </a:lnTo>
                <a:lnTo>
                  <a:pt x="3038" y="854"/>
                </a:lnTo>
                <a:lnTo>
                  <a:pt x="3032" y="860"/>
                </a:lnTo>
                <a:lnTo>
                  <a:pt x="3026" y="860"/>
                </a:lnTo>
                <a:lnTo>
                  <a:pt x="3020" y="860"/>
                </a:lnTo>
                <a:lnTo>
                  <a:pt x="3014" y="854"/>
                </a:lnTo>
                <a:lnTo>
                  <a:pt x="3008" y="860"/>
                </a:lnTo>
                <a:lnTo>
                  <a:pt x="3002" y="860"/>
                </a:lnTo>
                <a:lnTo>
                  <a:pt x="2988" y="860"/>
                </a:lnTo>
                <a:lnTo>
                  <a:pt x="2982" y="860"/>
                </a:lnTo>
                <a:lnTo>
                  <a:pt x="3002" y="848"/>
                </a:lnTo>
                <a:close/>
                <a:moveTo>
                  <a:pt x="2982" y="940"/>
                </a:moveTo>
                <a:lnTo>
                  <a:pt x="2994" y="946"/>
                </a:lnTo>
                <a:lnTo>
                  <a:pt x="3002" y="952"/>
                </a:lnTo>
                <a:lnTo>
                  <a:pt x="3008" y="958"/>
                </a:lnTo>
                <a:lnTo>
                  <a:pt x="3014" y="958"/>
                </a:lnTo>
                <a:lnTo>
                  <a:pt x="3014" y="964"/>
                </a:lnTo>
                <a:lnTo>
                  <a:pt x="3008" y="964"/>
                </a:lnTo>
                <a:lnTo>
                  <a:pt x="3002" y="972"/>
                </a:lnTo>
                <a:lnTo>
                  <a:pt x="2994" y="972"/>
                </a:lnTo>
                <a:lnTo>
                  <a:pt x="2988" y="978"/>
                </a:lnTo>
                <a:lnTo>
                  <a:pt x="2988" y="972"/>
                </a:lnTo>
                <a:lnTo>
                  <a:pt x="2994" y="964"/>
                </a:lnTo>
                <a:lnTo>
                  <a:pt x="3002" y="958"/>
                </a:lnTo>
                <a:lnTo>
                  <a:pt x="3002" y="952"/>
                </a:lnTo>
                <a:lnTo>
                  <a:pt x="2994" y="952"/>
                </a:lnTo>
                <a:lnTo>
                  <a:pt x="2988" y="946"/>
                </a:lnTo>
                <a:lnTo>
                  <a:pt x="2982" y="946"/>
                </a:lnTo>
                <a:lnTo>
                  <a:pt x="2982" y="940"/>
                </a:lnTo>
                <a:close/>
                <a:moveTo>
                  <a:pt x="2958" y="1312"/>
                </a:moveTo>
                <a:lnTo>
                  <a:pt x="2964" y="1306"/>
                </a:lnTo>
                <a:lnTo>
                  <a:pt x="2982" y="1300"/>
                </a:lnTo>
                <a:lnTo>
                  <a:pt x="2994" y="1292"/>
                </a:lnTo>
                <a:lnTo>
                  <a:pt x="3002" y="1286"/>
                </a:lnTo>
                <a:lnTo>
                  <a:pt x="3002" y="1292"/>
                </a:lnTo>
                <a:lnTo>
                  <a:pt x="3002" y="1300"/>
                </a:lnTo>
                <a:lnTo>
                  <a:pt x="3002" y="1318"/>
                </a:lnTo>
                <a:lnTo>
                  <a:pt x="2994" y="1330"/>
                </a:lnTo>
                <a:lnTo>
                  <a:pt x="2988" y="1342"/>
                </a:lnTo>
                <a:lnTo>
                  <a:pt x="2976" y="1342"/>
                </a:lnTo>
                <a:lnTo>
                  <a:pt x="2976" y="1336"/>
                </a:lnTo>
                <a:lnTo>
                  <a:pt x="2970" y="1336"/>
                </a:lnTo>
                <a:lnTo>
                  <a:pt x="2964" y="1336"/>
                </a:lnTo>
                <a:lnTo>
                  <a:pt x="2958" y="1336"/>
                </a:lnTo>
                <a:lnTo>
                  <a:pt x="2952" y="1336"/>
                </a:lnTo>
                <a:lnTo>
                  <a:pt x="2946" y="1336"/>
                </a:lnTo>
                <a:lnTo>
                  <a:pt x="2940" y="1336"/>
                </a:lnTo>
                <a:lnTo>
                  <a:pt x="2940" y="1330"/>
                </a:lnTo>
                <a:lnTo>
                  <a:pt x="2940" y="1324"/>
                </a:lnTo>
                <a:lnTo>
                  <a:pt x="2946" y="1318"/>
                </a:lnTo>
                <a:lnTo>
                  <a:pt x="2952" y="1312"/>
                </a:lnTo>
                <a:lnTo>
                  <a:pt x="2958" y="1312"/>
                </a:lnTo>
                <a:close/>
                <a:moveTo>
                  <a:pt x="2864" y="866"/>
                </a:moveTo>
                <a:lnTo>
                  <a:pt x="2878" y="866"/>
                </a:lnTo>
                <a:lnTo>
                  <a:pt x="2878" y="872"/>
                </a:lnTo>
                <a:lnTo>
                  <a:pt x="2864" y="872"/>
                </a:lnTo>
                <a:lnTo>
                  <a:pt x="2864" y="866"/>
                </a:lnTo>
                <a:close/>
                <a:moveTo>
                  <a:pt x="2846" y="928"/>
                </a:moveTo>
                <a:lnTo>
                  <a:pt x="2852" y="922"/>
                </a:lnTo>
                <a:lnTo>
                  <a:pt x="2852" y="916"/>
                </a:lnTo>
                <a:lnTo>
                  <a:pt x="2858" y="916"/>
                </a:lnTo>
                <a:lnTo>
                  <a:pt x="2846" y="934"/>
                </a:lnTo>
                <a:lnTo>
                  <a:pt x="2840" y="934"/>
                </a:lnTo>
                <a:lnTo>
                  <a:pt x="2846" y="928"/>
                </a:lnTo>
                <a:close/>
                <a:moveTo>
                  <a:pt x="2808" y="854"/>
                </a:moveTo>
                <a:lnTo>
                  <a:pt x="2816" y="854"/>
                </a:lnTo>
                <a:lnTo>
                  <a:pt x="2816" y="860"/>
                </a:lnTo>
                <a:lnTo>
                  <a:pt x="2808" y="860"/>
                </a:lnTo>
                <a:lnTo>
                  <a:pt x="2808" y="854"/>
                </a:lnTo>
                <a:close/>
                <a:moveTo>
                  <a:pt x="2722" y="1002"/>
                </a:moveTo>
                <a:lnTo>
                  <a:pt x="2728" y="1008"/>
                </a:lnTo>
                <a:lnTo>
                  <a:pt x="2722" y="1008"/>
                </a:lnTo>
                <a:lnTo>
                  <a:pt x="2716" y="1008"/>
                </a:lnTo>
                <a:lnTo>
                  <a:pt x="2722" y="1002"/>
                </a:lnTo>
                <a:close/>
                <a:moveTo>
                  <a:pt x="2648" y="958"/>
                </a:moveTo>
                <a:lnTo>
                  <a:pt x="2654" y="958"/>
                </a:lnTo>
                <a:lnTo>
                  <a:pt x="2666" y="952"/>
                </a:lnTo>
                <a:lnTo>
                  <a:pt x="2678" y="946"/>
                </a:lnTo>
                <a:lnTo>
                  <a:pt x="2684" y="946"/>
                </a:lnTo>
                <a:lnTo>
                  <a:pt x="2692" y="946"/>
                </a:lnTo>
                <a:lnTo>
                  <a:pt x="2684" y="958"/>
                </a:lnTo>
                <a:lnTo>
                  <a:pt x="2678" y="958"/>
                </a:lnTo>
                <a:lnTo>
                  <a:pt x="2666" y="958"/>
                </a:lnTo>
                <a:lnTo>
                  <a:pt x="2654" y="972"/>
                </a:lnTo>
                <a:lnTo>
                  <a:pt x="2648" y="964"/>
                </a:lnTo>
                <a:lnTo>
                  <a:pt x="2642" y="964"/>
                </a:lnTo>
                <a:lnTo>
                  <a:pt x="2648" y="958"/>
                </a:lnTo>
                <a:close/>
                <a:moveTo>
                  <a:pt x="2610" y="1088"/>
                </a:moveTo>
                <a:lnTo>
                  <a:pt x="2630" y="1076"/>
                </a:lnTo>
                <a:lnTo>
                  <a:pt x="2648" y="1070"/>
                </a:lnTo>
                <a:lnTo>
                  <a:pt x="2654" y="1064"/>
                </a:lnTo>
                <a:lnTo>
                  <a:pt x="2666" y="1064"/>
                </a:lnTo>
                <a:lnTo>
                  <a:pt x="2672" y="1058"/>
                </a:lnTo>
                <a:lnTo>
                  <a:pt x="2678" y="1046"/>
                </a:lnTo>
                <a:lnTo>
                  <a:pt x="2672" y="1046"/>
                </a:lnTo>
                <a:lnTo>
                  <a:pt x="2672" y="1040"/>
                </a:lnTo>
                <a:lnTo>
                  <a:pt x="2678" y="1034"/>
                </a:lnTo>
                <a:lnTo>
                  <a:pt x="2684" y="1026"/>
                </a:lnTo>
                <a:lnTo>
                  <a:pt x="2692" y="1026"/>
                </a:lnTo>
                <a:lnTo>
                  <a:pt x="2692" y="1034"/>
                </a:lnTo>
                <a:lnTo>
                  <a:pt x="2692" y="1040"/>
                </a:lnTo>
                <a:lnTo>
                  <a:pt x="2710" y="1034"/>
                </a:lnTo>
                <a:lnTo>
                  <a:pt x="2728" y="1020"/>
                </a:lnTo>
                <a:lnTo>
                  <a:pt x="2746" y="1008"/>
                </a:lnTo>
                <a:lnTo>
                  <a:pt x="2760" y="1002"/>
                </a:lnTo>
                <a:lnTo>
                  <a:pt x="2772" y="996"/>
                </a:lnTo>
                <a:lnTo>
                  <a:pt x="2784" y="990"/>
                </a:lnTo>
                <a:lnTo>
                  <a:pt x="2796" y="978"/>
                </a:lnTo>
                <a:lnTo>
                  <a:pt x="2802" y="972"/>
                </a:lnTo>
                <a:lnTo>
                  <a:pt x="2828" y="958"/>
                </a:lnTo>
                <a:lnTo>
                  <a:pt x="2840" y="952"/>
                </a:lnTo>
                <a:lnTo>
                  <a:pt x="2852" y="940"/>
                </a:lnTo>
                <a:lnTo>
                  <a:pt x="2878" y="928"/>
                </a:lnTo>
                <a:lnTo>
                  <a:pt x="2902" y="910"/>
                </a:lnTo>
                <a:lnTo>
                  <a:pt x="2926" y="896"/>
                </a:lnTo>
                <a:lnTo>
                  <a:pt x="2940" y="890"/>
                </a:lnTo>
                <a:lnTo>
                  <a:pt x="2952" y="884"/>
                </a:lnTo>
                <a:lnTo>
                  <a:pt x="2952" y="890"/>
                </a:lnTo>
                <a:lnTo>
                  <a:pt x="2946" y="896"/>
                </a:lnTo>
                <a:lnTo>
                  <a:pt x="2932" y="904"/>
                </a:lnTo>
                <a:lnTo>
                  <a:pt x="2914" y="916"/>
                </a:lnTo>
                <a:lnTo>
                  <a:pt x="2896" y="928"/>
                </a:lnTo>
                <a:lnTo>
                  <a:pt x="2878" y="946"/>
                </a:lnTo>
                <a:lnTo>
                  <a:pt x="2852" y="958"/>
                </a:lnTo>
                <a:lnTo>
                  <a:pt x="2834" y="972"/>
                </a:lnTo>
                <a:lnTo>
                  <a:pt x="2822" y="984"/>
                </a:lnTo>
                <a:lnTo>
                  <a:pt x="2816" y="990"/>
                </a:lnTo>
                <a:lnTo>
                  <a:pt x="2828" y="984"/>
                </a:lnTo>
                <a:lnTo>
                  <a:pt x="2834" y="984"/>
                </a:lnTo>
                <a:lnTo>
                  <a:pt x="2846" y="978"/>
                </a:lnTo>
                <a:lnTo>
                  <a:pt x="2852" y="972"/>
                </a:lnTo>
                <a:lnTo>
                  <a:pt x="2864" y="972"/>
                </a:lnTo>
                <a:lnTo>
                  <a:pt x="2846" y="984"/>
                </a:lnTo>
                <a:lnTo>
                  <a:pt x="2840" y="996"/>
                </a:lnTo>
                <a:lnTo>
                  <a:pt x="2828" y="1002"/>
                </a:lnTo>
                <a:lnTo>
                  <a:pt x="2822" y="1008"/>
                </a:lnTo>
                <a:lnTo>
                  <a:pt x="2808" y="1008"/>
                </a:lnTo>
                <a:lnTo>
                  <a:pt x="2802" y="1014"/>
                </a:lnTo>
                <a:lnTo>
                  <a:pt x="2796" y="1014"/>
                </a:lnTo>
                <a:lnTo>
                  <a:pt x="2790" y="1014"/>
                </a:lnTo>
                <a:lnTo>
                  <a:pt x="2784" y="1008"/>
                </a:lnTo>
                <a:lnTo>
                  <a:pt x="2778" y="1008"/>
                </a:lnTo>
                <a:lnTo>
                  <a:pt x="2772" y="1008"/>
                </a:lnTo>
                <a:lnTo>
                  <a:pt x="2766" y="1014"/>
                </a:lnTo>
                <a:lnTo>
                  <a:pt x="2754" y="1020"/>
                </a:lnTo>
                <a:lnTo>
                  <a:pt x="2746" y="1026"/>
                </a:lnTo>
                <a:lnTo>
                  <a:pt x="2740" y="1034"/>
                </a:lnTo>
                <a:lnTo>
                  <a:pt x="2734" y="1034"/>
                </a:lnTo>
                <a:lnTo>
                  <a:pt x="2734" y="1040"/>
                </a:lnTo>
                <a:lnTo>
                  <a:pt x="2728" y="1040"/>
                </a:lnTo>
                <a:lnTo>
                  <a:pt x="2722" y="1040"/>
                </a:lnTo>
                <a:lnTo>
                  <a:pt x="2722" y="1046"/>
                </a:lnTo>
                <a:lnTo>
                  <a:pt x="2728" y="1046"/>
                </a:lnTo>
                <a:lnTo>
                  <a:pt x="2734" y="1046"/>
                </a:lnTo>
                <a:lnTo>
                  <a:pt x="2728" y="1052"/>
                </a:lnTo>
                <a:lnTo>
                  <a:pt x="2722" y="1058"/>
                </a:lnTo>
                <a:lnTo>
                  <a:pt x="2722" y="1064"/>
                </a:lnTo>
                <a:lnTo>
                  <a:pt x="2716" y="1070"/>
                </a:lnTo>
                <a:lnTo>
                  <a:pt x="2704" y="1076"/>
                </a:lnTo>
                <a:lnTo>
                  <a:pt x="2692" y="1082"/>
                </a:lnTo>
                <a:lnTo>
                  <a:pt x="2692" y="1076"/>
                </a:lnTo>
                <a:lnTo>
                  <a:pt x="2692" y="1070"/>
                </a:lnTo>
                <a:lnTo>
                  <a:pt x="2698" y="1064"/>
                </a:lnTo>
                <a:lnTo>
                  <a:pt x="2704" y="1058"/>
                </a:lnTo>
                <a:lnTo>
                  <a:pt x="2698" y="1052"/>
                </a:lnTo>
                <a:lnTo>
                  <a:pt x="2692" y="1058"/>
                </a:lnTo>
                <a:lnTo>
                  <a:pt x="2678" y="1064"/>
                </a:lnTo>
                <a:lnTo>
                  <a:pt x="2660" y="1076"/>
                </a:lnTo>
                <a:lnTo>
                  <a:pt x="2648" y="1082"/>
                </a:lnTo>
                <a:lnTo>
                  <a:pt x="2642" y="1088"/>
                </a:lnTo>
                <a:lnTo>
                  <a:pt x="2630" y="1094"/>
                </a:lnTo>
                <a:lnTo>
                  <a:pt x="2622" y="1094"/>
                </a:lnTo>
                <a:lnTo>
                  <a:pt x="2616" y="1094"/>
                </a:lnTo>
                <a:lnTo>
                  <a:pt x="2610" y="1094"/>
                </a:lnTo>
                <a:lnTo>
                  <a:pt x="2610" y="1102"/>
                </a:lnTo>
                <a:lnTo>
                  <a:pt x="2604" y="1094"/>
                </a:lnTo>
                <a:lnTo>
                  <a:pt x="2610" y="1088"/>
                </a:lnTo>
                <a:close/>
                <a:moveTo>
                  <a:pt x="2598" y="1126"/>
                </a:moveTo>
                <a:lnTo>
                  <a:pt x="2598" y="1120"/>
                </a:lnTo>
                <a:lnTo>
                  <a:pt x="2604" y="1120"/>
                </a:lnTo>
                <a:lnTo>
                  <a:pt x="2610" y="1114"/>
                </a:lnTo>
                <a:lnTo>
                  <a:pt x="2622" y="1108"/>
                </a:lnTo>
                <a:lnTo>
                  <a:pt x="2630" y="1108"/>
                </a:lnTo>
                <a:lnTo>
                  <a:pt x="2636" y="1102"/>
                </a:lnTo>
                <a:lnTo>
                  <a:pt x="2642" y="1102"/>
                </a:lnTo>
                <a:lnTo>
                  <a:pt x="2648" y="1094"/>
                </a:lnTo>
                <a:lnTo>
                  <a:pt x="2648" y="1108"/>
                </a:lnTo>
                <a:lnTo>
                  <a:pt x="2642" y="1114"/>
                </a:lnTo>
                <a:lnTo>
                  <a:pt x="2636" y="1114"/>
                </a:lnTo>
                <a:lnTo>
                  <a:pt x="2636" y="1120"/>
                </a:lnTo>
                <a:lnTo>
                  <a:pt x="2630" y="1126"/>
                </a:lnTo>
                <a:lnTo>
                  <a:pt x="2622" y="1126"/>
                </a:lnTo>
                <a:lnTo>
                  <a:pt x="2610" y="1132"/>
                </a:lnTo>
                <a:lnTo>
                  <a:pt x="2604" y="1132"/>
                </a:lnTo>
                <a:lnTo>
                  <a:pt x="2598" y="1132"/>
                </a:lnTo>
                <a:lnTo>
                  <a:pt x="2598" y="1126"/>
                </a:lnTo>
                <a:close/>
                <a:moveTo>
                  <a:pt x="2592" y="1410"/>
                </a:moveTo>
                <a:lnTo>
                  <a:pt x="2598" y="1416"/>
                </a:lnTo>
                <a:lnTo>
                  <a:pt x="2598" y="1422"/>
                </a:lnTo>
                <a:lnTo>
                  <a:pt x="2592" y="1422"/>
                </a:lnTo>
                <a:lnTo>
                  <a:pt x="2592" y="1430"/>
                </a:lnTo>
                <a:lnTo>
                  <a:pt x="2580" y="1430"/>
                </a:lnTo>
                <a:lnTo>
                  <a:pt x="2524" y="1386"/>
                </a:lnTo>
                <a:lnTo>
                  <a:pt x="2518" y="1386"/>
                </a:lnTo>
                <a:lnTo>
                  <a:pt x="2518" y="1380"/>
                </a:lnTo>
                <a:lnTo>
                  <a:pt x="2512" y="1374"/>
                </a:lnTo>
                <a:lnTo>
                  <a:pt x="2498" y="1368"/>
                </a:lnTo>
                <a:lnTo>
                  <a:pt x="2492" y="1362"/>
                </a:lnTo>
                <a:lnTo>
                  <a:pt x="2486" y="1354"/>
                </a:lnTo>
                <a:lnTo>
                  <a:pt x="2480" y="1354"/>
                </a:lnTo>
                <a:lnTo>
                  <a:pt x="2480" y="1348"/>
                </a:lnTo>
                <a:lnTo>
                  <a:pt x="2474" y="1348"/>
                </a:lnTo>
                <a:lnTo>
                  <a:pt x="2474" y="1342"/>
                </a:lnTo>
                <a:lnTo>
                  <a:pt x="2474" y="1336"/>
                </a:lnTo>
                <a:lnTo>
                  <a:pt x="2480" y="1336"/>
                </a:lnTo>
                <a:lnTo>
                  <a:pt x="2474" y="1330"/>
                </a:lnTo>
                <a:lnTo>
                  <a:pt x="2468" y="1330"/>
                </a:lnTo>
                <a:lnTo>
                  <a:pt x="2462" y="1330"/>
                </a:lnTo>
                <a:lnTo>
                  <a:pt x="2462" y="1324"/>
                </a:lnTo>
                <a:lnTo>
                  <a:pt x="2468" y="1324"/>
                </a:lnTo>
                <a:lnTo>
                  <a:pt x="2474" y="1324"/>
                </a:lnTo>
                <a:lnTo>
                  <a:pt x="2486" y="1318"/>
                </a:lnTo>
                <a:lnTo>
                  <a:pt x="2492" y="1318"/>
                </a:lnTo>
                <a:lnTo>
                  <a:pt x="2486" y="1324"/>
                </a:lnTo>
                <a:lnTo>
                  <a:pt x="2498" y="1336"/>
                </a:lnTo>
                <a:lnTo>
                  <a:pt x="2518" y="1342"/>
                </a:lnTo>
                <a:lnTo>
                  <a:pt x="2542" y="1368"/>
                </a:lnTo>
                <a:lnTo>
                  <a:pt x="2568" y="1386"/>
                </a:lnTo>
                <a:lnTo>
                  <a:pt x="2592" y="1410"/>
                </a:lnTo>
                <a:close/>
                <a:moveTo>
                  <a:pt x="2574" y="1492"/>
                </a:moveTo>
                <a:lnTo>
                  <a:pt x="2574" y="1498"/>
                </a:lnTo>
                <a:lnTo>
                  <a:pt x="2574" y="1504"/>
                </a:lnTo>
                <a:lnTo>
                  <a:pt x="2568" y="1504"/>
                </a:lnTo>
                <a:lnTo>
                  <a:pt x="2568" y="1510"/>
                </a:lnTo>
                <a:lnTo>
                  <a:pt x="2560" y="1510"/>
                </a:lnTo>
                <a:lnTo>
                  <a:pt x="2554" y="1510"/>
                </a:lnTo>
                <a:lnTo>
                  <a:pt x="2548" y="1510"/>
                </a:lnTo>
                <a:lnTo>
                  <a:pt x="2542" y="1510"/>
                </a:lnTo>
                <a:lnTo>
                  <a:pt x="2542" y="1504"/>
                </a:lnTo>
                <a:lnTo>
                  <a:pt x="2542" y="1498"/>
                </a:lnTo>
                <a:lnTo>
                  <a:pt x="2548" y="1492"/>
                </a:lnTo>
                <a:lnTo>
                  <a:pt x="2554" y="1492"/>
                </a:lnTo>
                <a:lnTo>
                  <a:pt x="2560" y="1492"/>
                </a:lnTo>
                <a:lnTo>
                  <a:pt x="2568" y="1492"/>
                </a:lnTo>
                <a:lnTo>
                  <a:pt x="2574" y="1492"/>
                </a:lnTo>
                <a:close/>
                <a:moveTo>
                  <a:pt x="2536" y="2048"/>
                </a:moveTo>
                <a:lnTo>
                  <a:pt x="2536" y="2054"/>
                </a:lnTo>
                <a:lnTo>
                  <a:pt x="2530" y="2060"/>
                </a:lnTo>
                <a:lnTo>
                  <a:pt x="2530" y="2048"/>
                </a:lnTo>
                <a:lnTo>
                  <a:pt x="2536" y="2048"/>
                </a:lnTo>
                <a:close/>
                <a:moveTo>
                  <a:pt x="2480" y="1552"/>
                </a:moveTo>
                <a:lnTo>
                  <a:pt x="2480" y="1560"/>
                </a:lnTo>
                <a:lnTo>
                  <a:pt x="2474" y="1560"/>
                </a:lnTo>
                <a:lnTo>
                  <a:pt x="2474" y="1566"/>
                </a:lnTo>
                <a:lnTo>
                  <a:pt x="2468" y="1566"/>
                </a:lnTo>
                <a:lnTo>
                  <a:pt x="2468" y="1560"/>
                </a:lnTo>
                <a:lnTo>
                  <a:pt x="2474" y="1560"/>
                </a:lnTo>
                <a:lnTo>
                  <a:pt x="2474" y="1552"/>
                </a:lnTo>
                <a:lnTo>
                  <a:pt x="2480" y="1552"/>
                </a:lnTo>
                <a:close/>
                <a:moveTo>
                  <a:pt x="2524" y="1224"/>
                </a:moveTo>
                <a:lnTo>
                  <a:pt x="2530" y="1218"/>
                </a:lnTo>
                <a:lnTo>
                  <a:pt x="2530" y="1224"/>
                </a:lnTo>
                <a:lnTo>
                  <a:pt x="2524" y="1224"/>
                </a:lnTo>
                <a:close/>
                <a:moveTo>
                  <a:pt x="2232" y="1262"/>
                </a:moveTo>
                <a:lnTo>
                  <a:pt x="2232" y="1250"/>
                </a:lnTo>
                <a:lnTo>
                  <a:pt x="2232" y="1244"/>
                </a:lnTo>
                <a:lnTo>
                  <a:pt x="2238" y="1244"/>
                </a:lnTo>
                <a:lnTo>
                  <a:pt x="2238" y="1238"/>
                </a:lnTo>
                <a:lnTo>
                  <a:pt x="2244" y="1238"/>
                </a:lnTo>
                <a:lnTo>
                  <a:pt x="2250" y="1238"/>
                </a:lnTo>
                <a:lnTo>
                  <a:pt x="2244" y="1244"/>
                </a:lnTo>
                <a:lnTo>
                  <a:pt x="2244" y="1256"/>
                </a:lnTo>
                <a:lnTo>
                  <a:pt x="2244" y="1262"/>
                </a:lnTo>
                <a:lnTo>
                  <a:pt x="2238" y="1262"/>
                </a:lnTo>
                <a:lnTo>
                  <a:pt x="2238" y="1268"/>
                </a:lnTo>
                <a:lnTo>
                  <a:pt x="2232" y="1268"/>
                </a:lnTo>
                <a:lnTo>
                  <a:pt x="2232" y="1262"/>
                </a:lnTo>
                <a:close/>
                <a:moveTo>
                  <a:pt x="2244" y="1280"/>
                </a:moveTo>
                <a:lnTo>
                  <a:pt x="2258" y="1274"/>
                </a:lnTo>
                <a:lnTo>
                  <a:pt x="2276" y="1262"/>
                </a:lnTo>
                <a:lnTo>
                  <a:pt x="2288" y="1262"/>
                </a:lnTo>
                <a:lnTo>
                  <a:pt x="2350" y="1232"/>
                </a:lnTo>
                <a:lnTo>
                  <a:pt x="2382" y="1212"/>
                </a:lnTo>
                <a:lnTo>
                  <a:pt x="2394" y="1206"/>
                </a:lnTo>
                <a:lnTo>
                  <a:pt x="2412" y="1200"/>
                </a:lnTo>
                <a:lnTo>
                  <a:pt x="2418" y="1194"/>
                </a:lnTo>
                <a:lnTo>
                  <a:pt x="2424" y="1194"/>
                </a:lnTo>
                <a:lnTo>
                  <a:pt x="2430" y="1194"/>
                </a:lnTo>
                <a:lnTo>
                  <a:pt x="2436" y="1188"/>
                </a:lnTo>
                <a:lnTo>
                  <a:pt x="2450" y="1182"/>
                </a:lnTo>
                <a:lnTo>
                  <a:pt x="2456" y="1176"/>
                </a:lnTo>
                <a:lnTo>
                  <a:pt x="2462" y="1176"/>
                </a:lnTo>
                <a:lnTo>
                  <a:pt x="2474" y="1170"/>
                </a:lnTo>
                <a:lnTo>
                  <a:pt x="2492" y="1162"/>
                </a:lnTo>
                <a:lnTo>
                  <a:pt x="2506" y="1150"/>
                </a:lnTo>
                <a:lnTo>
                  <a:pt x="2518" y="1144"/>
                </a:lnTo>
                <a:lnTo>
                  <a:pt x="2530" y="1138"/>
                </a:lnTo>
                <a:lnTo>
                  <a:pt x="2542" y="1132"/>
                </a:lnTo>
                <a:lnTo>
                  <a:pt x="2554" y="1126"/>
                </a:lnTo>
                <a:lnTo>
                  <a:pt x="2568" y="1120"/>
                </a:lnTo>
                <a:lnTo>
                  <a:pt x="2568" y="1126"/>
                </a:lnTo>
                <a:lnTo>
                  <a:pt x="2560" y="1132"/>
                </a:lnTo>
                <a:lnTo>
                  <a:pt x="2554" y="1138"/>
                </a:lnTo>
                <a:lnTo>
                  <a:pt x="2548" y="1144"/>
                </a:lnTo>
                <a:lnTo>
                  <a:pt x="2536" y="1144"/>
                </a:lnTo>
                <a:lnTo>
                  <a:pt x="2524" y="1150"/>
                </a:lnTo>
                <a:lnTo>
                  <a:pt x="2518" y="1150"/>
                </a:lnTo>
                <a:lnTo>
                  <a:pt x="2512" y="1156"/>
                </a:lnTo>
                <a:lnTo>
                  <a:pt x="2506" y="1156"/>
                </a:lnTo>
                <a:lnTo>
                  <a:pt x="2498" y="1162"/>
                </a:lnTo>
                <a:lnTo>
                  <a:pt x="2498" y="1170"/>
                </a:lnTo>
                <a:lnTo>
                  <a:pt x="2506" y="1170"/>
                </a:lnTo>
                <a:lnTo>
                  <a:pt x="2512" y="1170"/>
                </a:lnTo>
                <a:lnTo>
                  <a:pt x="2518" y="1170"/>
                </a:lnTo>
                <a:lnTo>
                  <a:pt x="2524" y="1170"/>
                </a:lnTo>
                <a:lnTo>
                  <a:pt x="2530" y="1170"/>
                </a:lnTo>
                <a:lnTo>
                  <a:pt x="2530" y="1162"/>
                </a:lnTo>
                <a:lnTo>
                  <a:pt x="2536" y="1170"/>
                </a:lnTo>
                <a:lnTo>
                  <a:pt x="2530" y="1170"/>
                </a:lnTo>
                <a:lnTo>
                  <a:pt x="2530" y="1176"/>
                </a:lnTo>
                <a:lnTo>
                  <a:pt x="2524" y="1182"/>
                </a:lnTo>
                <a:lnTo>
                  <a:pt x="2524" y="1188"/>
                </a:lnTo>
                <a:lnTo>
                  <a:pt x="2518" y="1188"/>
                </a:lnTo>
                <a:lnTo>
                  <a:pt x="2512" y="1194"/>
                </a:lnTo>
                <a:lnTo>
                  <a:pt x="2498" y="1200"/>
                </a:lnTo>
                <a:lnTo>
                  <a:pt x="2486" y="1200"/>
                </a:lnTo>
                <a:lnTo>
                  <a:pt x="2474" y="1206"/>
                </a:lnTo>
                <a:lnTo>
                  <a:pt x="2468" y="1206"/>
                </a:lnTo>
                <a:lnTo>
                  <a:pt x="2456" y="1212"/>
                </a:lnTo>
                <a:lnTo>
                  <a:pt x="2444" y="1218"/>
                </a:lnTo>
                <a:lnTo>
                  <a:pt x="2436" y="1224"/>
                </a:lnTo>
                <a:lnTo>
                  <a:pt x="2424" y="1224"/>
                </a:lnTo>
                <a:lnTo>
                  <a:pt x="2424" y="1218"/>
                </a:lnTo>
                <a:lnTo>
                  <a:pt x="2430" y="1212"/>
                </a:lnTo>
                <a:lnTo>
                  <a:pt x="2436" y="1206"/>
                </a:lnTo>
                <a:lnTo>
                  <a:pt x="2444" y="1206"/>
                </a:lnTo>
                <a:lnTo>
                  <a:pt x="2450" y="1200"/>
                </a:lnTo>
                <a:lnTo>
                  <a:pt x="2456" y="1194"/>
                </a:lnTo>
                <a:lnTo>
                  <a:pt x="2474" y="1188"/>
                </a:lnTo>
                <a:lnTo>
                  <a:pt x="2474" y="1182"/>
                </a:lnTo>
                <a:lnTo>
                  <a:pt x="2468" y="1182"/>
                </a:lnTo>
                <a:lnTo>
                  <a:pt x="2456" y="1188"/>
                </a:lnTo>
                <a:lnTo>
                  <a:pt x="2444" y="1188"/>
                </a:lnTo>
                <a:lnTo>
                  <a:pt x="2436" y="1194"/>
                </a:lnTo>
                <a:lnTo>
                  <a:pt x="2424" y="1200"/>
                </a:lnTo>
                <a:lnTo>
                  <a:pt x="2418" y="1200"/>
                </a:lnTo>
                <a:lnTo>
                  <a:pt x="2412" y="1206"/>
                </a:lnTo>
                <a:lnTo>
                  <a:pt x="2406" y="1212"/>
                </a:lnTo>
                <a:lnTo>
                  <a:pt x="2400" y="1218"/>
                </a:lnTo>
                <a:lnTo>
                  <a:pt x="2394" y="1224"/>
                </a:lnTo>
                <a:lnTo>
                  <a:pt x="2388" y="1224"/>
                </a:lnTo>
                <a:lnTo>
                  <a:pt x="2382" y="1224"/>
                </a:lnTo>
                <a:lnTo>
                  <a:pt x="2382" y="1232"/>
                </a:lnTo>
                <a:lnTo>
                  <a:pt x="2388" y="1238"/>
                </a:lnTo>
                <a:lnTo>
                  <a:pt x="2382" y="1244"/>
                </a:lnTo>
                <a:lnTo>
                  <a:pt x="2374" y="1244"/>
                </a:lnTo>
                <a:lnTo>
                  <a:pt x="2368" y="1256"/>
                </a:lnTo>
                <a:lnTo>
                  <a:pt x="2362" y="1262"/>
                </a:lnTo>
                <a:lnTo>
                  <a:pt x="2356" y="1262"/>
                </a:lnTo>
                <a:lnTo>
                  <a:pt x="2350" y="1262"/>
                </a:lnTo>
                <a:lnTo>
                  <a:pt x="2344" y="1262"/>
                </a:lnTo>
                <a:lnTo>
                  <a:pt x="2350" y="1256"/>
                </a:lnTo>
                <a:lnTo>
                  <a:pt x="2356" y="1250"/>
                </a:lnTo>
                <a:lnTo>
                  <a:pt x="2368" y="1244"/>
                </a:lnTo>
                <a:lnTo>
                  <a:pt x="2382" y="1232"/>
                </a:lnTo>
                <a:lnTo>
                  <a:pt x="2374" y="1232"/>
                </a:lnTo>
                <a:lnTo>
                  <a:pt x="2368" y="1232"/>
                </a:lnTo>
                <a:lnTo>
                  <a:pt x="2368" y="1238"/>
                </a:lnTo>
                <a:lnTo>
                  <a:pt x="2362" y="1238"/>
                </a:lnTo>
                <a:lnTo>
                  <a:pt x="2356" y="1238"/>
                </a:lnTo>
                <a:lnTo>
                  <a:pt x="2350" y="1238"/>
                </a:lnTo>
                <a:lnTo>
                  <a:pt x="2350" y="1244"/>
                </a:lnTo>
                <a:lnTo>
                  <a:pt x="2344" y="1250"/>
                </a:lnTo>
                <a:lnTo>
                  <a:pt x="2338" y="1250"/>
                </a:lnTo>
                <a:lnTo>
                  <a:pt x="2332" y="1256"/>
                </a:lnTo>
                <a:lnTo>
                  <a:pt x="2326" y="1256"/>
                </a:lnTo>
                <a:lnTo>
                  <a:pt x="2320" y="1256"/>
                </a:lnTo>
                <a:lnTo>
                  <a:pt x="2312" y="1262"/>
                </a:lnTo>
                <a:lnTo>
                  <a:pt x="2306" y="1262"/>
                </a:lnTo>
                <a:lnTo>
                  <a:pt x="2294" y="1268"/>
                </a:lnTo>
                <a:lnTo>
                  <a:pt x="2288" y="1280"/>
                </a:lnTo>
                <a:lnTo>
                  <a:pt x="2294" y="1280"/>
                </a:lnTo>
                <a:lnTo>
                  <a:pt x="2294" y="1286"/>
                </a:lnTo>
                <a:lnTo>
                  <a:pt x="2288" y="1286"/>
                </a:lnTo>
                <a:lnTo>
                  <a:pt x="2276" y="1292"/>
                </a:lnTo>
                <a:lnTo>
                  <a:pt x="2264" y="1300"/>
                </a:lnTo>
                <a:lnTo>
                  <a:pt x="2258" y="1300"/>
                </a:lnTo>
                <a:lnTo>
                  <a:pt x="2250" y="1306"/>
                </a:lnTo>
                <a:lnTo>
                  <a:pt x="2244" y="1306"/>
                </a:lnTo>
                <a:lnTo>
                  <a:pt x="2238" y="1312"/>
                </a:lnTo>
                <a:lnTo>
                  <a:pt x="2232" y="1312"/>
                </a:lnTo>
                <a:lnTo>
                  <a:pt x="2232" y="1318"/>
                </a:lnTo>
                <a:lnTo>
                  <a:pt x="2226" y="1318"/>
                </a:lnTo>
                <a:lnTo>
                  <a:pt x="2226" y="1324"/>
                </a:lnTo>
                <a:lnTo>
                  <a:pt x="2226" y="1330"/>
                </a:lnTo>
                <a:lnTo>
                  <a:pt x="2220" y="1330"/>
                </a:lnTo>
                <a:lnTo>
                  <a:pt x="2220" y="1324"/>
                </a:lnTo>
                <a:lnTo>
                  <a:pt x="2214" y="1324"/>
                </a:lnTo>
                <a:lnTo>
                  <a:pt x="2214" y="1318"/>
                </a:lnTo>
                <a:lnTo>
                  <a:pt x="2220" y="1318"/>
                </a:lnTo>
                <a:lnTo>
                  <a:pt x="2226" y="1312"/>
                </a:lnTo>
                <a:lnTo>
                  <a:pt x="2226" y="1306"/>
                </a:lnTo>
                <a:lnTo>
                  <a:pt x="2214" y="1300"/>
                </a:lnTo>
                <a:lnTo>
                  <a:pt x="2220" y="1300"/>
                </a:lnTo>
                <a:lnTo>
                  <a:pt x="2226" y="1292"/>
                </a:lnTo>
                <a:lnTo>
                  <a:pt x="2232" y="1286"/>
                </a:lnTo>
                <a:lnTo>
                  <a:pt x="2244" y="1280"/>
                </a:lnTo>
                <a:close/>
                <a:moveTo>
                  <a:pt x="2312" y="1274"/>
                </a:moveTo>
                <a:lnTo>
                  <a:pt x="2306" y="1280"/>
                </a:lnTo>
                <a:lnTo>
                  <a:pt x="2306" y="1274"/>
                </a:lnTo>
                <a:lnTo>
                  <a:pt x="2312" y="1274"/>
                </a:lnTo>
                <a:close/>
                <a:moveTo>
                  <a:pt x="2176" y="1224"/>
                </a:moveTo>
                <a:lnTo>
                  <a:pt x="2182" y="1218"/>
                </a:lnTo>
                <a:lnTo>
                  <a:pt x="2188" y="1212"/>
                </a:lnTo>
                <a:lnTo>
                  <a:pt x="2188" y="1206"/>
                </a:lnTo>
                <a:lnTo>
                  <a:pt x="2188" y="1200"/>
                </a:lnTo>
                <a:lnTo>
                  <a:pt x="2196" y="1194"/>
                </a:lnTo>
                <a:lnTo>
                  <a:pt x="2202" y="1194"/>
                </a:lnTo>
                <a:lnTo>
                  <a:pt x="2208" y="1200"/>
                </a:lnTo>
                <a:lnTo>
                  <a:pt x="2208" y="1206"/>
                </a:lnTo>
                <a:lnTo>
                  <a:pt x="2208" y="1212"/>
                </a:lnTo>
                <a:lnTo>
                  <a:pt x="2214" y="1218"/>
                </a:lnTo>
                <a:lnTo>
                  <a:pt x="2220" y="1218"/>
                </a:lnTo>
                <a:lnTo>
                  <a:pt x="2226" y="1212"/>
                </a:lnTo>
                <a:lnTo>
                  <a:pt x="2226" y="1218"/>
                </a:lnTo>
                <a:lnTo>
                  <a:pt x="2226" y="1224"/>
                </a:lnTo>
                <a:lnTo>
                  <a:pt x="2220" y="1224"/>
                </a:lnTo>
                <a:lnTo>
                  <a:pt x="2220" y="1232"/>
                </a:lnTo>
                <a:lnTo>
                  <a:pt x="2214" y="1232"/>
                </a:lnTo>
                <a:lnTo>
                  <a:pt x="2208" y="1232"/>
                </a:lnTo>
                <a:lnTo>
                  <a:pt x="2202" y="1232"/>
                </a:lnTo>
                <a:lnTo>
                  <a:pt x="2196" y="1238"/>
                </a:lnTo>
                <a:lnTo>
                  <a:pt x="2188" y="1238"/>
                </a:lnTo>
                <a:lnTo>
                  <a:pt x="2182" y="1238"/>
                </a:lnTo>
                <a:lnTo>
                  <a:pt x="2182" y="1232"/>
                </a:lnTo>
                <a:lnTo>
                  <a:pt x="2176" y="1232"/>
                </a:lnTo>
                <a:lnTo>
                  <a:pt x="2176" y="1224"/>
                </a:lnTo>
                <a:close/>
                <a:moveTo>
                  <a:pt x="2164" y="1324"/>
                </a:moveTo>
                <a:lnTo>
                  <a:pt x="2170" y="1318"/>
                </a:lnTo>
                <a:lnTo>
                  <a:pt x="2176" y="1318"/>
                </a:lnTo>
                <a:lnTo>
                  <a:pt x="2182" y="1312"/>
                </a:lnTo>
                <a:lnTo>
                  <a:pt x="2182" y="1318"/>
                </a:lnTo>
                <a:lnTo>
                  <a:pt x="2182" y="1324"/>
                </a:lnTo>
                <a:lnTo>
                  <a:pt x="2176" y="1324"/>
                </a:lnTo>
                <a:lnTo>
                  <a:pt x="2170" y="1324"/>
                </a:lnTo>
                <a:lnTo>
                  <a:pt x="2164" y="1330"/>
                </a:lnTo>
                <a:lnTo>
                  <a:pt x="2158" y="1324"/>
                </a:lnTo>
                <a:lnTo>
                  <a:pt x="2164" y="1324"/>
                </a:lnTo>
                <a:close/>
                <a:moveTo>
                  <a:pt x="2182" y="1430"/>
                </a:moveTo>
                <a:lnTo>
                  <a:pt x="2182" y="1436"/>
                </a:lnTo>
                <a:lnTo>
                  <a:pt x="2182" y="1442"/>
                </a:lnTo>
                <a:lnTo>
                  <a:pt x="2170" y="1442"/>
                </a:lnTo>
                <a:lnTo>
                  <a:pt x="2164" y="1442"/>
                </a:lnTo>
                <a:lnTo>
                  <a:pt x="2152" y="1436"/>
                </a:lnTo>
                <a:lnTo>
                  <a:pt x="2146" y="1436"/>
                </a:lnTo>
                <a:lnTo>
                  <a:pt x="2140" y="1430"/>
                </a:lnTo>
                <a:lnTo>
                  <a:pt x="2134" y="1430"/>
                </a:lnTo>
                <a:lnTo>
                  <a:pt x="2134" y="1422"/>
                </a:lnTo>
                <a:lnTo>
                  <a:pt x="2140" y="1430"/>
                </a:lnTo>
                <a:lnTo>
                  <a:pt x="2146" y="1430"/>
                </a:lnTo>
                <a:lnTo>
                  <a:pt x="2164" y="1430"/>
                </a:lnTo>
                <a:lnTo>
                  <a:pt x="2170" y="1430"/>
                </a:lnTo>
                <a:lnTo>
                  <a:pt x="2176" y="1430"/>
                </a:lnTo>
                <a:lnTo>
                  <a:pt x="2182" y="1430"/>
                </a:lnTo>
                <a:close/>
                <a:moveTo>
                  <a:pt x="2158" y="1348"/>
                </a:moveTo>
                <a:lnTo>
                  <a:pt x="2164" y="1348"/>
                </a:lnTo>
                <a:lnTo>
                  <a:pt x="2158" y="1354"/>
                </a:lnTo>
                <a:lnTo>
                  <a:pt x="2152" y="1362"/>
                </a:lnTo>
                <a:lnTo>
                  <a:pt x="2146" y="1362"/>
                </a:lnTo>
                <a:lnTo>
                  <a:pt x="2140" y="1362"/>
                </a:lnTo>
                <a:lnTo>
                  <a:pt x="2146" y="1354"/>
                </a:lnTo>
                <a:lnTo>
                  <a:pt x="2152" y="1354"/>
                </a:lnTo>
                <a:lnTo>
                  <a:pt x="2158" y="1348"/>
                </a:lnTo>
                <a:close/>
                <a:moveTo>
                  <a:pt x="2114" y="1274"/>
                </a:moveTo>
                <a:lnTo>
                  <a:pt x="2114" y="1268"/>
                </a:lnTo>
                <a:lnTo>
                  <a:pt x="2114" y="1262"/>
                </a:lnTo>
                <a:lnTo>
                  <a:pt x="2120" y="1256"/>
                </a:lnTo>
                <a:lnTo>
                  <a:pt x="2120" y="1250"/>
                </a:lnTo>
                <a:lnTo>
                  <a:pt x="2128" y="1250"/>
                </a:lnTo>
                <a:lnTo>
                  <a:pt x="2140" y="1244"/>
                </a:lnTo>
                <a:lnTo>
                  <a:pt x="2152" y="1238"/>
                </a:lnTo>
                <a:lnTo>
                  <a:pt x="2146" y="1244"/>
                </a:lnTo>
                <a:lnTo>
                  <a:pt x="2146" y="1250"/>
                </a:lnTo>
                <a:lnTo>
                  <a:pt x="2140" y="1256"/>
                </a:lnTo>
                <a:lnTo>
                  <a:pt x="2140" y="1262"/>
                </a:lnTo>
                <a:lnTo>
                  <a:pt x="2134" y="1262"/>
                </a:lnTo>
                <a:lnTo>
                  <a:pt x="2128" y="1268"/>
                </a:lnTo>
                <a:lnTo>
                  <a:pt x="2120" y="1274"/>
                </a:lnTo>
                <a:lnTo>
                  <a:pt x="2114" y="1280"/>
                </a:lnTo>
                <a:lnTo>
                  <a:pt x="2114" y="1274"/>
                </a:lnTo>
                <a:close/>
                <a:moveTo>
                  <a:pt x="2034" y="1300"/>
                </a:moveTo>
                <a:lnTo>
                  <a:pt x="2040" y="1306"/>
                </a:lnTo>
                <a:lnTo>
                  <a:pt x="2046" y="1306"/>
                </a:lnTo>
                <a:lnTo>
                  <a:pt x="2052" y="1306"/>
                </a:lnTo>
                <a:lnTo>
                  <a:pt x="2058" y="1306"/>
                </a:lnTo>
                <a:lnTo>
                  <a:pt x="2058" y="1300"/>
                </a:lnTo>
                <a:lnTo>
                  <a:pt x="2066" y="1292"/>
                </a:lnTo>
                <a:lnTo>
                  <a:pt x="2066" y="1286"/>
                </a:lnTo>
                <a:lnTo>
                  <a:pt x="2066" y="1280"/>
                </a:lnTo>
                <a:lnTo>
                  <a:pt x="2072" y="1274"/>
                </a:lnTo>
                <a:lnTo>
                  <a:pt x="2072" y="1268"/>
                </a:lnTo>
                <a:lnTo>
                  <a:pt x="2078" y="1262"/>
                </a:lnTo>
                <a:lnTo>
                  <a:pt x="2084" y="1262"/>
                </a:lnTo>
                <a:lnTo>
                  <a:pt x="2090" y="1262"/>
                </a:lnTo>
                <a:lnTo>
                  <a:pt x="2096" y="1268"/>
                </a:lnTo>
                <a:lnTo>
                  <a:pt x="2084" y="1280"/>
                </a:lnTo>
                <a:lnTo>
                  <a:pt x="2096" y="1286"/>
                </a:lnTo>
                <a:lnTo>
                  <a:pt x="2096" y="1292"/>
                </a:lnTo>
                <a:lnTo>
                  <a:pt x="2090" y="1292"/>
                </a:lnTo>
                <a:lnTo>
                  <a:pt x="2084" y="1300"/>
                </a:lnTo>
                <a:lnTo>
                  <a:pt x="2078" y="1292"/>
                </a:lnTo>
                <a:lnTo>
                  <a:pt x="2072" y="1286"/>
                </a:lnTo>
                <a:lnTo>
                  <a:pt x="2072" y="1292"/>
                </a:lnTo>
                <a:lnTo>
                  <a:pt x="2072" y="1300"/>
                </a:lnTo>
                <a:lnTo>
                  <a:pt x="2072" y="1312"/>
                </a:lnTo>
                <a:lnTo>
                  <a:pt x="2066" y="1312"/>
                </a:lnTo>
                <a:lnTo>
                  <a:pt x="2058" y="1318"/>
                </a:lnTo>
                <a:lnTo>
                  <a:pt x="2052" y="1318"/>
                </a:lnTo>
                <a:lnTo>
                  <a:pt x="2046" y="1318"/>
                </a:lnTo>
                <a:lnTo>
                  <a:pt x="2046" y="1312"/>
                </a:lnTo>
                <a:lnTo>
                  <a:pt x="2040" y="1312"/>
                </a:lnTo>
                <a:lnTo>
                  <a:pt x="2034" y="1306"/>
                </a:lnTo>
                <a:lnTo>
                  <a:pt x="2034" y="1300"/>
                </a:lnTo>
                <a:close/>
                <a:moveTo>
                  <a:pt x="1972" y="1318"/>
                </a:moveTo>
                <a:lnTo>
                  <a:pt x="1978" y="1312"/>
                </a:lnTo>
                <a:lnTo>
                  <a:pt x="1984" y="1306"/>
                </a:lnTo>
                <a:lnTo>
                  <a:pt x="1990" y="1306"/>
                </a:lnTo>
                <a:lnTo>
                  <a:pt x="2004" y="1300"/>
                </a:lnTo>
                <a:lnTo>
                  <a:pt x="1996" y="1306"/>
                </a:lnTo>
                <a:lnTo>
                  <a:pt x="1990" y="1318"/>
                </a:lnTo>
                <a:lnTo>
                  <a:pt x="1984" y="1324"/>
                </a:lnTo>
                <a:lnTo>
                  <a:pt x="1972" y="1324"/>
                </a:lnTo>
                <a:lnTo>
                  <a:pt x="1972" y="1318"/>
                </a:lnTo>
                <a:close/>
                <a:moveTo>
                  <a:pt x="1960" y="1330"/>
                </a:moveTo>
                <a:lnTo>
                  <a:pt x="1966" y="1330"/>
                </a:lnTo>
                <a:lnTo>
                  <a:pt x="1966" y="1336"/>
                </a:lnTo>
                <a:lnTo>
                  <a:pt x="1960" y="1336"/>
                </a:lnTo>
                <a:lnTo>
                  <a:pt x="1960" y="1330"/>
                </a:lnTo>
                <a:close/>
                <a:moveTo>
                  <a:pt x="1892" y="1354"/>
                </a:moveTo>
                <a:lnTo>
                  <a:pt x="1892" y="1348"/>
                </a:lnTo>
                <a:lnTo>
                  <a:pt x="1898" y="1354"/>
                </a:lnTo>
                <a:lnTo>
                  <a:pt x="1904" y="1354"/>
                </a:lnTo>
                <a:lnTo>
                  <a:pt x="1910" y="1354"/>
                </a:lnTo>
                <a:lnTo>
                  <a:pt x="1916" y="1354"/>
                </a:lnTo>
                <a:lnTo>
                  <a:pt x="1916" y="1348"/>
                </a:lnTo>
                <a:lnTo>
                  <a:pt x="1922" y="1336"/>
                </a:lnTo>
                <a:lnTo>
                  <a:pt x="1928" y="1330"/>
                </a:lnTo>
                <a:lnTo>
                  <a:pt x="1928" y="1324"/>
                </a:lnTo>
                <a:lnTo>
                  <a:pt x="1934" y="1324"/>
                </a:lnTo>
                <a:lnTo>
                  <a:pt x="1942" y="1318"/>
                </a:lnTo>
                <a:lnTo>
                  <a:pt x="1948" y="1318"/>
                </a:lnTo>
                <a:lnTo>
                  <a:pt x="1954" y="1318"/>
                </a:lnTo>
                <a:lnTo>
                  <a:pt x="1954" y="1324"/>
                </a:lnTo>
                <a:lnTo>
                  <a:pt x="1948" y="1324"/>
                </a:lnTo>
                <a:lnTo>
                  <a:pt x="1942" y="1330"/>
                </a:lnTo>
                <a:lnTo>
                  <a:pt x="1934" y="1330"/>
                </a:lnTo>
                <a:lnTo>
                  <a:pt x="1934" y="1336"/>
                </a:lnTo>
                <a:lnTo>
                  <a:pt x="1928" y="1336"/>
                </a:lnTo>
                <a:lnTo>
                  <a:pt x="1928" y="1342"/>
                </a:lnTo>
                <a:lnTo>
                  <a:pt x="1928" y="1348"/>
                </a:lnTo>
                <a:lnTo>
                  <a:pt x="1934" y="1348"/>
                </a:lnTo>
                <a:lnTo>
                  <a:pt x="1928" y="1354"/>
                </a:lnTo>
                <a:lnTo>
                  <a:pt x="1922" y="1362"/>
                </a:lnTo>
                <a:lnTo>
                  <a:pt x="1916" y="1362"/>
                </a:lnTo>
                <a:lnTo>
                  <a:pt x="1910" y="1368"/>
                </a:lnTo>
                <a:lnTo>
                  <a:pt x="1904" y="1368"/>
                </a:lnTo>
                <a:lnTo>
                  <a:pt x="1898" y="1362"/>
                </a:lnTo>
                <a:lnTo>
                  <a:pt x="1892" y="1362"/>
                </a:lnTo>
                <a:lnTo>
                  <a:pt x="1892" y="1354"/>
                </a:lnTo>
                <a:close/>
                <a:moveTo>
                  <a:pt x="1830" y="1448"/>
                </a:moveTo>
                <a:lnTo>
                  <a:pt x="1842" y="1442"/>
                </a:lnTo>
                <a:lnTo>
                  <a:pt x="1854" y="1436"/>
                </a:lnTo>
                <a:lnTo>
                  <a:pt x="1866" y="1430"/>
                </a:lnTo>
                <a:lnTo>
                  <a:pt x="1872" y="1430"/>
                </a:lnTo>
                <a:lnTo>
                  <a:pt x="1880" y="1430"/>
                </a:lnTo>
                <a:lnTo>
                  <a:pt x="1872" y="1436"/>
                </a:lnTo>
                <a:lnTo>
                  <a:pt x="1866" y="1442"/>
                </a:lnTo>
                <a:lnTo>
                  <a:pt x="1860" y="1442"/>
                </a:lnTo>
                <a:lnTo>
                  <a:pt x="1854" y="1442"/>
                </a:lnTo>
                <a:lnTo>
                  <a:pt x="1842" y="1448"/>
                </a:lnTo>
                <a:lnTo>
                  <a:pt x="1830" y="1454"/>
                </a:lnTo>
                <a:lnTo>
                  <a:pt x="1824" y="1454"/>
                </a:lnTo>
                <a:lnTo>
                  <a:pt x="1830" y="1448"/>
                </a:lnTo>
                <a:close/>
                <a:moveTo>
                  <a:pt x="1818" y="1478"/>
                </a:moveTo>
                <a:lnTo>
                  <a:pt x="1818" y="1472"/>
                </a:lnTo>
                <a:lnTo>
                  <a:pt x="1824" y="1466"/>
                </a:lnTo>
                <a:lnTo>
                  <a:pt x="1830" y="1460"/>
                </a:lnTo>
                <a:lnTo>
                  <a:pt x="1842" y="1460"/>
                </a:lnTo>
                <a:lnTo>
                  <a:pt x="1854" y="1454"/>
                </a:lnTo>
                <a:lnTo>
                  <a:pt x="1880" y="1448"/>
                </a:lnTo>
                <a:lnTo>
                  <a:pt x="1892" y="1442"/>
                </a:lnTo>
                <a:lnTo>
                  <a:pt x="1904" y="1436"/>
                </a:lnTo>
                <a:lnTo>
                  <a:pt x="1910" y="1436"/>
                </a:lnTo>
                <a:lnTo>
                  <a:pt x="1916" y="1430"/>
                </a:lnTo>
                <a:lnTo>
                  <a:pt x="1922" y="1430"/>
                </a:lnTo>
                <a:lnTo>
                  <a:pt x="1922" y="1422"/>
                </a:lnTo>
                <a:lnTo>
                  <a:pt x="1922" y="1416"/>
                </a:lnTo>
                <a:lnTo>
                  <a:pt x="1942" y="1410"/>
                </a:lnTo>
                <a:lnTo>
                  <a:pt x="1966" y="1404"/>
                </a:lnTo>
                <a:lnTo>
                  <a:pt x="1990" y="1392"/>
                </a:lnTo>
                <a:lnTo>
                  <a:pt x="2010" y="1386"/>
                </a:lnTo>
                <a:lnTo>
                  <a:pt x="2028" y="1374"/>
                </a:lnTo>
                <a:lnTo>
                  <a:pt x="2052" y="1368"/>
                </a:lnTo>
                <a:lnTo>
                  <a:pt x="2072" y="1354"/>
                </a:lnTo>
                <a:lnTo>
                  <a:pt x="2096" y="1348"/>
                </a:lnTo>
                <a:lnTo>
                  <a:pt x="2102" y="1348"/>
                </a:lnTo>
                <a:lnTo>
                  <a:pt x="2108" y="1342"/>
                </a:lnTo>
                <a:lnTo>
                  <a:pt x="2120" y="1342"/>
                </a:lnTo>
                <a:lnTo>
                  <a:pt x="2140" y="1336"/>
                </a:lnTo>
                <a:lnTo>
                  <a:pt x="2134" y="1342"/>
                </a:lnTo>
                <a:lnTo>
                  <a:pt x="2134" y="1348"/>
                </a:lnTo>
                <a:lnTo>
                  <a:pt x="2128" y="1348"/>
                </a:lnTo>
                <a:lnTo>
                  <a:pt x="2120" y="1354"/>
                </a:lnTo>
                <a:lnTo>
                  <a:pt x="2108" y="1362"/>
                </a:lnTo>
                <a:lnTo>
                  <a:pt x="2102" y="1368"/>
                </a:lnTo>
                <a:lnTo>
                  <a:pt x="2096" y="1368"/>
                </a:lnTo>
                <a:lnTo>
                  <a:pt x="2090" y="1368"/>
                </a:lnTo>
                <a:lnTo>
                  <a:pt x="2084" y="1368"/>
                </a:lnTo>
                <a:lnTo>
                  <a:pt x="2084" y="1362"/>
                </a:lnTo>
                <a:lnTo>
                  <a:pt x="2072" y="1368"/>
                </a:lnTo>
                <a:lnTo>
                  <a:pt x="2066" y="1374"/>
                </a:lnTo>
                <a:lnTo>
                  <a:pt x="2046" y="1374"/>
                </a:lnTo>
                <a:lnTo>
                  <a:pt x="2034" y="1380"/>
                </a:lnTo>
                <a:lnTo>
                  <a:pt x="2028" y="1386"/>
                </a:lnTo>
                <a:lnTo>
                  <a:pt x="2022" y="1386"/>
                </a:lnTo>
                <a:lnTo>
                  <a:pt x="2010" y="1392"/>
                </a:lnTo>
                <a:lnTo>
                  <a:pt x="2022" y="1398"/>
                </a:lnTo>
                <a:lnTo>
                  <a:pt x="2028" y="1404"/>
                </a:lnTo>
                <a:lnTo>
                  <a:pt x="2034" y="1404"/>
                </a:lnTo>
                <a:lnTo>
                  <a:pt x="2040" y="1398"/>
                </a:lnTo>
                <a:lnTo>
                  <a:pt x="2046" y="1398"/>
                </a:lnTo>
                <a:lnTo>
                  <a:pt x="2052" y="1398"/>
                </a:lnTo>
                <a:lnTo>
                  <a:pt x="2058" y="1398"/>
                </a:lnTo>
                <a:lnTo>
                  <a:pt x="2066" y="1398"/>
                </a:lnTo>
                <a:lnTo>
                  <a:pt x="2078" y="1392"/>
                </a:lnTo>
                <a:lnTo>
                  <a:pt x="2078" y="1386"/>
                </a:lnTo>
                <a:lnTo>
                  <a:pt x="2084" y="1386"/>
                </a:lnTo>
                <a:lnTo>
                  <a:pt x="2090" y="1392"/>
                </a:lnTo>
                <a:lnTo>
                  <a:pt x="2090" y="1398"/>
                </a:lnTo>
                <a:lnTo>
                  <a:pt x="2084" y="1404"/>
                </a:lnTo>
                <a:lnTo>
                  <a:pt x="2078" y="1410"/>
                </a:lnTo>
                <a:lnTo>
                  <a:pt x="2066" y="1410"/>
                </a:lnTo>
                <a:lnTo>
                  <a:pt x="2058" y="1410"/>
                </a:lnTo>
                <a:lnTo>
                  <a:pt x="2052" y="1410"/>
                </a:lnTo>
                <a:lnTo>
                  <a:pt x="2046" y="1410"/>
                </a:lnTo>
                <a:lnTo>
                  <a:pt x="2040" y="1410"/>
                </a:lnTo>
                <a:lnTo>
                  <a:pt x="2034" y="1410"/>
                </a:lnTo>
                <a:lnTo>
                  <a:pt x="2028" y="1410"/>
                </a:lnTo>
                <a:lnTo>
                  <a:pt x="2022" y="1404"/>
                </a:lnTo>
                <a:lnTo>
                  <a:pt x="2016" y="1404"/>
                </a:lnTo>
                <a:lnTo>
                  <a:pt x="2010" y="1398"/>
                </a:lnTo>
                <a:lnTo>
                  <a:pt x="1996" y="1398"/>
                </a:lnTo>
                <a:lnTo>
                  <a:pt x="1990" y="1398"/>
                </a:lnTo>
                <a:lnTo>
                  <a:pt x="1984" y="1398"/>
                </a:lnTo>
                <a:lnTo>
                  <a:pt x="1984" y="1404"/>
                </a:lnTo>
                <a:lnTo>
                  <a:pt x="1990" y="1404"/>
                </a:lnTo>
                <a:lnTo>
                  <a:pt x="1990" y="1410"/>
                </a:lnTo>
                <a:lnTo>
                  <a:pt x="1990" y="1416"/>
                </a:lnTo>
                <a:lnTo>
                  <a:pt x="1984" y="1422"/>
                </a:lnTo>
                <a:lnTo>
                  <a:pt x="1978" y="1422"/>
                </a:lnTo>
                <a:lnTo>
                  <a:pt x="1972" y="1422"/>
                </a:lnTo>
                <a:lnTo>
                  <a:pt x="1966" y="1430"/>
                </a:lnTo>
                <a:lnTo>
                  <a:pt x="1966" y="1436"/>
                </a:lnTo>
                <a:lnTo>
                  <a:pt x="1960" y="1442"/>
                </a:lnTo>
                <a:lnTo>
                  <a:pt x="1960" y="1448"/>
                </a:lnTo>
                <a:lnTo>
                  <a:pt x="1910" y="1448"/>
                </a:lnTo>
                <a:lnTo>
                  <a:pt x="1904" y="1448"/>
                </a:lnTo>
                <a:lnTo>
                  <a:pt x="1898" y="1454"/>
                </a:lnTo>
                <a:lnTo>
                  <a:pt x="1898" y="1460"/>
                </a:lnTo>
                <a:lnTo>
                  <a:pt x="1892" y="1466"/>
                </a:lnTo>
                <a:lnTo>
                  <a:pt x="1892" y="1472"/>
                </a:lnTo>
                <a:lnTo>
                  <a:pt x="1880" y="1460"/>
                </a:lnTo>
                <a:lnTo>
                  <a:pt x="1872" y="1460"/>
                </a:lnTo>
                <a:lnTo>
                  <a:pt x="1866" y="1460"/>
                </a:lnTo>
                <a:lnTo>
                  <a:pt x="1860" y="1466"/>
                </a:lnTo>
                <a:lnTo>
                  <a:pt x="1860" y="1472"/>
                </a:lnTo>
                <a:lnTo>
                  <a:pt x="1854" y="1472"/>
                </a:lnTo>
                <a:lnTo>
                  <a:pt x="1848" y="1472"/>
                </a:lnTo>
                <a:lnTo>
                  <a:pt x="1842" y="1478"/>
                </a:lnTo>
                <a:lnTo>
                  <a:pt x="1836" y="1478"/>
                </a:lnTo>
                <a:lnTo>
                  <a:pt x="1830" y="1484"/>
                </a:lnTo>
                <a:lnTo>
                  <a:pt x="1818" y="1484"/>
                </a:lnTo>
                <a:lnTo>
                  <a:pt x="1804" y="1484"/>
                </a:lnTo>
                <a:lnTo>
                  <a:pt x="1792" y="1484"/>
                </a:lnTo>
                <a:lnTo>
                  <a:pt x="1792" y="1478"/>
                </a:lnTo>
                <a:lnTo>
                  <a:pt x="1798" y="1478"/>
                </a:lnTo>
                <a:lnTo>
                  <a:pt x="1804" y="1472"/>
                </a:lnTo>
                <a:lnTo>
                  <a:pt x="1810" y="1472"/>
                </a:lnTo>
                <a:lnTo>
                  <a:pt x="1818" y="1478"/>
                </a:lnTo>
                <a:close/>
                <a:moveTo>
                  <a:pt x="1942" y="1510"/>
                </a:moveTo>
                <a:lnTo>
                  <a:pt x="1934" y="1510"/>
                </a:lnTo>
                <a:lnTo>
                  <a:pt x="1928" y="1510"/>
                </a:lnTo>
                <a:lnTo>
                  <a:pt x="1928" y="1504"/>
                </a:lnTo>
                <a:lnTo>
                  <a:pt x="1934" y="1504"/>
                </a:lnTo>
                <a:lnTo>
                  <a:pt x="1942" y="1510"/>
                </a:lnTo>
                <a:close/>
                <a:moveTo>
                  <a:pt x="1922" y="1492"/>
                </a:moveTo>
                <a:lnTo>
                  <a:pt x="1922" y="1498"/>
                </a:lnTo>
                <a:lnTo>
                  <a:pt x="1922" y="1504"/>
                </a:lnTo>
                <a:lnTo>
                  <a:pt x="1916" y="1498"/>
                </a:lnTo>
                <a:lnTo>
                  <a:pt x="1904" y="1498"/>
                </a:lnTo>
                <a:lnTo>
                  <a:pt x="1892" y="1498"/>
                </a:lnTo>
                <a:lnTo>
                  <a:pt x="1886" y="1498"/>
                </a:lnTo>
                <a:lnTo>
                  <a:pt x="1872" y="1498"/>
                </a:lnTo>
                <a:lnTo>
                  <a:pt x="1866" y="1498"/>
                </a:lnTo>
                <a:lnTo>
                  <a:pt x="1854" y="1498"/>
                </a:lnTo>
                <a:lnTo>
                  <a:pt x="1842" y="1492"/>
                </a:lnTo>
                <a:lnTo>
                  <a:pt x="1854" y="1484"/>
                </a:lnTo>
                <a:lnTo>
                  <a:pt x="1872" y="1498"/>
                </a:lnTo>
                <a:lnTo>
                  <a:pt x="1892" y="1478"/>
                </a:lnTo>
                <a:lnTo>
                  <a:pt x="1898" y="1484"/>
                </a:lnTo>
                <a:lnTo>
                  <a:pt x="1904" y="1492"/>
                </a:lnTo>
                <a:lnTo>
                  <a:pt x="1910" y="1492"/>
                </a:lnTo>
                <a:lnTo>
                  <a:pt x="1916" y="1492"/>
                </a:lnTo>
                <a:lnTo>
                  <a:pt x="1922" y="1492"/>
                </a:lnTo>
                <a:close/>
                <a:moveTo>
                  <a:pt x="1836" y="1552"/>
                </a:moveTo>
                <a:lnTo>
                  <a:pt x="1830" y="1552"/>
                </a:lnTo>
                <a:lnTo>
                  <a:pt x="1824" y="1552"/>
                </a:lnTo>
                <a:lnTo>
                  <a:pt x="1818" y="1552"/>
                </a:lnTo>
                <a:lnTo>
                  <a:pt x="1818" y="1546"/>
                </a:lnTo>
                <a:lnTo>
                  <a:pt x="1818" y="1540"/>
                </a:lnTo>
                <a:lnTo>
                  <a:pt x="1824" y="1540"/>
                </a:lnTo>
                <a:lnTo>
                  <a:pt x="1836" y="1552"/>
                </a:lnTo>
                <a:close/>
                <a:moveTo>
                  <a:pt x="1700" y="1510"/>
                </a:moveTo>
                <a:lnTo>
                  <a:pt x="1700" y="1504"/>
                </a:lnTo>
                <a:lnTo>
                  <a:pt x="1706" y="1504"/>
                </a:lnTo>
                <a:lnTo>
                  <a:pt x="1712" y="1504"/>
                </a:lnTo>
                <a:lnTo>
                  <a:pt x="1724" y="1504"/>
                </a:lnTo>
                <a:lnTo>
                  <a:pt x="1724" y="1498"/>
                </a:lnTo>
                <a:lnTo>
                  <a:pt x="1730" y="1498"/>
                </a:lnTo>
                <a:lnTo>
                  <a:pt x="1736" y="1492"/>
                </a:lnTo>
                <a:lnTo>
                  <a:pt x="1730" y="1492"/>
                </a:lnTo>
                <a:lnTo>
                  <a:pt x="1724" y="1492"/>
                </a:lnTo>
                <a:lnTo>
                  <a:pt x="1724" y="1484"/>
                </a:lnTo>
                <a:lnTo>
                  <a:pt x="1718" y="1484"/>
                </a:lnTo>
                <a:lnTo>
                  <a:pt x="1762" y="1466"/>
                </a:lnTo>
                <a:lnTo>
                  <a:pt x="1786" y="1460"/>
                </a:lnTo>
                <a:lnTo>
                  <a:pt x="1798" y="1454"/>
                </a:lnTo>
                <a:lnTo>
                  <a:pt x="1810" y="1454"/>
                </a:lnTo>
                <a:lnTo>
                  <a:pt x="1810" y="1460"/>
                </a:lnTo>
                <a:lnTo>
                  <a:pt x="1798" y="1460"/>
                </a:lnTo>
                <a:lnTo>
                  <a:pt x="1792" y="1466"/>
                </a:lnTo>
                <a:lnTo>
                  <a:pt x="1780" y="1466"/>
                </a:lnTo>
                <a:lnTo>
                  <a:pt x="1774" y="1472"/>
                </a:lnTo>
                <a:lnTo>
                  <a:pt x="1768" y="1478"/>
                </a:lnTo>
                <a:lnTo>
                  <a:pt x="1762" y="1484"/>
                </a:lnTo>
                <a:lnTo>
                  <a:pt x="1756" y="1492"/>
                </a:lnTo>
                <a:lnTo>
                  <a:pt x="1748" y="1498"/>
                </a:lnTo>
                <a:lnTo>
                  <a:pt x="1748" y="1504"/>
                </a:lnTo>
                <a:lnTo>
                  <a:pt x="1748" y="1510"/>
                </a:lnTo>
                <a:lnTo>
                  <a:pt x="1748" y="1516"/>
                </a:lnTo>
                <a:lnTo>
                  <a:pt x="1748" y="1522"/>
                </a:lnTo>
                <a:lnTo>
                  <a:pt x="1756" y="1528"/>
                </a:lnTo>
                <a:lnTo>
                  <a:pt x="1762" y="1528"/>
                </a:lnTo>
                <a:lnTo>
                  <a:pt x="1768" y="1528"/>
                </a:lnTo>
                <a:lnTo>
                  <a:pt x="1774" y="1522"/>
                </a:lnTo>
                <a:lnTo>
                  <a:pt x="1780" y="1516"/>
                </a:lnTo>
                <a:lnTo>
                  <a:pt x="1780" y="1522"/>
                </a:lnTo>
                <a:lnTo>
                  <a:pt x="1786" y="1528"/>
                </a:lnTo>
                <a:lnTo>
                  <a:pt x="1792" y="1528"/>
                </a:lnTo>
                <a:lnTo>
                  <a:pt x="1798" y="1534"/>
                </a:lnTo>
                <a:lnTo>
                  <a:pt x="1804" y="1534"/>
                </a:lnTo>
                <a:lnTo>
                  <a:pt x="1804" y="1540"/>
                </a:lnTo>
                <a:lnTo>
                  <a:pt x="1798" y="1540"/>
                </a:lnTo>
                <a:lnTo>
                  <a:pt x="1792" y="1540"/>
                </a:lnTo>
                <a:lnTo>
                  <a:pt x="1786" y="1534"/>
                </a:lnTo>
                <a:lnTo>
                  <a:pt x="1780" y="1534"/>
                </a:lnTo>
                <a:lnTo>
                  <a:pt x="1774" y="1534"/>
                </a:lnTo>
                <a:lnTo>
                  <a:pt x="1768" y="1534"/>
                </a:lnTo>
                <a:lnTo>
                  <a:pt x="1762" y="1534"/>
                </a:lnTo>
                <a:lnTo>
                  <a:pt x="1748" y="1534"/>
                </a:lnTo>
                <a:lnTo>
                  <a:pt x="1736" y="1528"/>
                </a:lnTo>
                <a:lnTo>
                  <a:pt x="1718" y="1522"/>
                </a:lnTo>
                <a:lnTo>
                  <a:pt x="1712" y="1516"/>
                </a:lnTo>
                <a:lnTo>
                  <a:pt x="1700" y="1516"/>
                </a:lnTo>
                <a:lnTo>
                  <a:pt x="1700" y="1510"/>
                </a:lnTo>
                <a:close/>
                <a:moveTo>
                  <a:pt x="1786" y="1492"/>
                </a:moveTo>
                <a:lnTo>
                  <a:pt x="1780" y="1504"/>
                </a:lnTo>
                <a:lnTo>
                  <a:pt x="1774" y="1504"/>
                </a:lnTo>
                <a:lnTo>
                  <a:pt x="1774" y="1498"/>
                </a:lnTo>
                <a:lnTo>
                  <a:pt x="1774" y="1492"/>
                </a:lnTo>
                <a:lnTo>
                  <a:pt x="1786" y="1492"/>
                </a:lnTo>
                <a:close/>
                <a:moveTo>
                  <a:pt x="1680" y="1448"/>
                </a:moveTo>
                <a:lnTo>
                  <a:pt x="1686" y="1448"/>
                </a:lnTo>
                <a:lnTo>
                  <a:pt x="1686" y="1454"/>
                </a:lnTo>
                <a:lnTo>
                  <a:pt x="1680" y="1454"/>
                </a:lnTo>
                <a:lnTo>
                  <a:pt x="1680" y="1448"/>
                </a:lnTo>
                <a:close/>
                <a:moveTo>
                  <a:pt x="1686" y="1628"/>
                </a:moveTo>
                <a:lnTo>
                  <a:pt x="1700" y="1634"/>
                </a:lnTo>
                <a:lnTo>
                  <a:pt x="1712" y="1634"/>
                </a:lnTo>
                <a:lnTo>
                  <a:pt x="1724" y="1640"/>
                </a:lnTo>
                <a:lnTo>
                  <a:pt x="1748" y="1646"/>
                </a:lnTo>
                <a:lnTo>
                  <a:pt x="1768" y="1658"/>
                </a:lnTo>
                <a:lnTo>
                  <a:pt x="1768" y="1664"/>
                </a:lnTo>
                <a:lnTo>
                  <a:pt x="1742" y="1652"/>
                </a:lnTo>
                <a:lnTo>
                  <a:pt x="1724" y="1646"/>
                </a:lnTo>
                <a:lnTo>
                  <a:pt x="1706" y="1646"/>
                </a:lnTo>
                <a:lnTo>
                  <a:pt x="1700" y="1640"/>
                </a:lnTo>
                <a:lnTo>
                  <a:pt x="1686" y="1634"/>
                </a:lnTo>
                <a:lnTo>
                  <a:pt x="1674" y="1628"/>
                </a:lnTo>
                <a:lnTo>
                  <a:pt x="1686" y="1628"/>
                </a:lnTo>
                <a:close/>
                <a:moveTo>
                  <a:pt x="1742" y="1720"/>
                </a:moveTo>
                <a:lnTo>
                  <a:pt x="1736" y="1720"/>
                </a:lnTo>
                <a:lnTo>
                  <a:pt x="1736" y="1714"/>
                </a:lnTo>
                <a:lnTo>
                  <a:pt x="1742" y="1720"/>
                </a:lnTo>
                <a:close/>
                <a:moveTo>
                  <a:pt x="1668" y="1552"/>
                </a:moveTo>
                <a:lnTo>
                  <a:pt x="1674" y="1552"/>
                </a:lnTo>
                <a:lnTo>
                  <a:pt x="1674" y="1560"/>
                </a:lnTo>
                <a:lnTo>
                  <a:pt x="1668" y="1560"/>
                </a:lnTo>
                <a:lnTo>
                  <a:pt x="1668" y="1552"/>
                </a:lnTo>
                <a:close/>
                <a:moveTo>
                  <a:pt x="1686" y="1690"/>
                </a:moveTo>
                <a:lnTo>
                  <a:pt x="1700" y="1702"/>
                </a:lnTo>
                <a:lnTo>
                  <a:pt x="1694" y="1702"/>
                </a:lnTo>
                <a:lnTo>
                  <a:pt x="1694" y="1696"/>
                </a:lnTo>
                <a:lnTo>
                  <a:pt x="1656" y="1682"/>
                </a:lnTo>
                <a:lnTo>
                  <a:pt x="1618" y="1670"/>
                </a:lnTo>
                <a:lnTo>
                  <a:pt x="1582" y="1658"/>
                </a:lnTo>
                <a:lnTo>
                  <a:pt x="1544" y="1646"/>
                </a:lnTo>
                <a:lnTo>
                  <a:pt x="1544" y="1640"/>
                </a:lnTo>
                <a:lnTo>
                  <a:pt x="1550" y="1640"/>
                </a:lnTo>
                <a:lnTo>
                  <a:pt x="1588" y="1652"/>
                </a:lnTo>
                <a:lnTo>
                  <a:pt x="1618" y="1664"/>
                </a:lnTo>
                <a:lnTo>
                  <a:pt x="1656" y="1676"/>
                </a:lnTo>
                <a:lnTo>
                  <a:pt x="1686" y="1690"/>
                </a:lnTo>
                <a:close/>
                <a:moveTo>
                  <a:pt x="1680" y="2222"/>
                </a:moveTo>
                <a:lnTo>
                  <a:pt x="1686" y="2216"/>
                </a:lnTo>
                <a:lnTo>
                  <a:pt x="1694" y="2216"/>
                </a:lnTo>
                <a:lnTo>
                  <a:pt x="1694" y="2222"/>
                </a:lnTo>
                <a:lnTo>
                  <a:pt x="1694" y="2228"/>
                </a:lnTo>
                <a:lnTo>
                  <a:pt x="1686" y="2228"/>
                </a:lnTo>
                <a:lnTo>
                  <a:pt x="1680" y="2228"/>
                </a:lnTo>
                <a:lnTo>
                  <a:pt x="1680" y="2222"/>
                </a:lnTo>
                <a:close/>
                <a:moveTo>
                  <a:pt x="1674" y="1752"/>
                </a:moveTo>
                <a:lnTo>
                  <a:pt x="1668" y="1744"/>
                </a:lnTo>
                <a:lnTo>
                  <a:pt x="1662" y="1744"/>
                </a:lnTo>
                <a:lnTo>
                  <a:pt x="1656" y="1744"/>
                </a:lnTo>
                <a:lnTo>
                  <a:pt x="1650" y="1744"/>
                </a:lnTo>
                <a:lnTo>
                  <a:pt x="1650" y="1738"/>
                </a:lnTo>
                <a:lnTo>
                  <a:pt x="1674" y="1738"/>
                </a:lnTo>
                <a:lnTo>
                  <a:pt x="1674" y="1732"/>
                </a:lnTo>
                <a:lnTo>
                  <a:pt x="1674" y="1726"/>
                </a:lnTo>
                <a:lnTo>
                  <a:pt x="1680" y="1726"/>
                </a:lnTo>
                <a:lnTo>
                  <a:pt x="1686" y="1732"/>
                </a:lnTo>
                <a:lnTo>
                  <a:pt x="1680" y="1732"/>
                </a:lnTo>
                <a:lnTo>
                  <a:pt x="1680" y="1738"/>
                </a:lnTo>
                <a:lnTo>
                  <a:pt x="1680" y="1744"/>
                </a:lnTo>
                <a:lnTo>
                  <a:pt x="1680" y="1752"/>
                </a:lnTo>
                <a:lnTo>
                  <a:pt x="1674" y="1752"/>
                </a:lnTo>
                <a:close/>
                <a:moveTo>
                  <a:pt x="1606" y="1720"/>
                </a:moveTo>
                <a:lnTo>
                  <a:pt x="1588" y="1720"/>
                </a:lnTo>
                <a:lnTo>
                  <a:pt x="1562" y="1714"/>
                </a:lnTo>
                <a:lnTo>
                  <a:pt x="1538" y="1702"/>
                </a:lnTo>
                <a:lnTo>
                  <a:pt x="1514" y="1696"/>
                </a:lnTo>
                <a:lnTo>
                  <a:pt x="1500" y="1690"/>
                </a:lnTo>
                <a:lnTo>
                  <a:pt x="1482" y="1682"/>
                </a:lnTo>
                <a:lnTo>
                  <a:pt x="1476" y="1682"/>
                </a:lnTo>
                <a:lnTo>
                  <a:pt x="1470" y="1676"/>
                </a:lnTo>
                <a:lnTo>
                  <a:pt x="1464" y="1670"/>
                </a:lnTo>
                <a:lnTo>
                  <a:pt x="1458" y="1664"/>
                </a:lnTo>
                <a:lnTo>
                  <a:pt x="1470" y="1664"/>
                </a:lnTo>
                <a:lnTo>
                  <a:pt x="1488" y="1670"/>
                </a:lnTo>
                <a:lnTo>
                  <a:pt x="1508" y="1676"/>
                </a:lnTo>
                <a:lnTo>
                  <a:pt x="1544" y="1690"/>
                </a:lnTo>
                <a:lnTo>
                  <a:pt x="1562" y="1696"/>
                </a:lnTo>
                <a:lnTo>
                  <a:pt x="1582" y="1702"/>
                </a:lnTo>
                <a:lnTo>
                  <a:pt x="1600" y="1714"/>
                </a:lnTo>
                <a:lnTo>
                  <a:pt x="1606" y="1720"/>
                </a:lnTo>
                <a:close/>
                <a:moveTo>
                  <a:pt x="1570" y="1590"/>
                </a:moveTo>
                <a:lnTo>
                  <a:pt x="1576" y="1584"/>
                </a:lnTo>
                <a:lnTo>
                  <a:pt x="1588" y="1590"/>
                </a:lnTo>
                <a:lnTo>
                  <a:pt x="1606" y="1590"/>
                </a:lnTo>
                <a:lnTo>
                  <a:pt x="1612" y="1596"/>
                </a:lnTo>
                <a:lnTo>
                  <a:pt x="1624" y="1602"/>
                </a:lnTo>
                <a:lnTo>
                  <a:pt x="1632" y="1602"/>
                </a:lnTo>
                <a:lnTo>
                  <a:pt x="1632" y="1608"/>
                </a:lnTo>
                <a:lnTo>
                  <a:pt x="1624" y="1608"/>
                </a:lnTo>
                <a:lnTo>
                  <a:pt x="1618" y="1608"/>
                </a:lnTo>
                <a:lnTo>
                  <a:pt x="1606" y="1602"/>
                </a:lnTo>
                <a:lnTo>
                  <a:pt x="1600" y="1596"/>
                </a:lnTo>
                <a:lnTo>
                  <a:pt x="1594" y="1596"/>
                </a:lnTo>
                <a:lnTo>
                  <a:pt x="1588" y="1590"/>
                </a:lnTo>
                <a:lnTo>
                  <a:pt x="1582" y="1590"/>
                </a:lnTo>
                <a:lnTo>
                  <a:pt x="1576" y="1590"/>
                </a:lnTo>
                <a:lnTo>
                  <a:pt x="1570" y="1590"/>
                </a:lnTo>
                <a:close/>
                <a:moveTo>
                  <a:pt x="1594" y="1534"/>
                </a:moveTo>
                <a:lnTo>
                  <a:pt x="1600" y="1534"/>
                </a:lnTo>
                <a:lnTo>
                  <a:pt x="1606" y="1534"/>
                </a:lnTo>
                <a:lnTo>
                  <a:pt x="1612" y="1528"/>
                </a:lnTo>
                <a:lnTo>
                  <a:pt x="1606" y="1522"/>
                </a:lnTo>
                <a:lnTo>
                  <a:pt x="1600" y="1522"/>
                </a:lnTo>
                <a:lnTo>
                  <a:pt x="1632" y="1510"/>
                </a:lnTo>
                <a:lnTo>
                  <a:pt x="1638" y="1510"/>
                </a:lnTo>
                <a:lnTo>
                  <a:pt x="1644" y="1504"/>
                </a:lnTo>
                <a:lnTo>
                  <a:pt x="1650" y="1504"/>
                </a:lnTo>
                <a:lnTo>
                  <a:pt x="1656" y="1504"/>
                </a:lnTo>
                <a:lnTo>
                  <a:pt x="1650" y="1510"/>
                </a:lnTo>
                <a:lnTo>
                  <a:pt x="1644" y="1516"/>
                </a:lnTo>
                <a:lnTo>
                  <a:pt x="1644" y="1522"/>
                </a:lnTo>
                <a:lnTo>
                  <a:pt x="1638" y="1528"/>
                </a:lnTo>
                <a:lnTo>
                  <a:pt x="1638" y="1534"/>
                </a:lnTo>
                <a:lnTo>
                  <a:pt x="1638" y="1540"/>
                </a:lnTo>
                <a:lnTo>
                  <a:pt x="1638" y="1546"/>
                </a:lnTo>
                <a:lnTo>
                  <a:pt x="1588" y="1546"/>
                </a:lnTo>
                <a:lnTo>
                  <a:pt x="1588" y="1540"/>
                </a:lnTo>
                <a:lnTo>
                  <a:pt x="1594" y="1534"/>
                </a:lnTo>
                <a:close/>
                <a:moveTo>
                  <a:pt x="1408" y="1572"/>
                </a:moveTo>
                <a:lnTo>
                  <a:pt x="1426" y="1566"/>
                </a:lnTo>
                <a:lnTo>
                  <a:pt x="1446" y="1566"/>
                </a:lnTo>
                <a:lnTo>
                  <a:pt x="1464" y="1560"/>
                </a:lnTo>
                <a:lnTo>
                  <a:pt x="1508" y="1546"/>
                </a:lnTo>
                <a:lnTo>
                  <a:pt x="1538" y="1542"/>
                </a:lnTo>
                <a:lnTo>
                  <a:pt x="1538" y="1540"/>
                </a:lnTo>
                <a:lnTo>
                  <a:pt x="1544" y="1540"/>
                </a:lnTo>
                <a:lnTo>
                  <a:pt x="1544" y="1534"/>
                </a:lnTo>
                <a:lnTo>
                  <a:pt x="1550" y="1534"/>
                </a:lnTo>
                <a:lnTo>
                  <a:pt x="1556" y="1534"/>
                </a:lnTo>
                <a:lnTo>
                  <a:pt x="1570" y="1528"/>
                </a:lnTo>
                <a:lnTo>
                  <a:pt x="1576" y="1528"/>
                </a:lnTo>
                <a:lnTo>
                  <a:pt x="1588" y="1528"/>
                </a:lnTo>
                <a:lnTo>
                  <a:pt x="1588" y="1534"/>
                </a:lnTo>
                <a:lnTo>
                  <a:pt x="1582" y="1534"/>
                </a:lnTo>
                <a:lnTo>
                  <a:pt x="1576" y="1534"/>
                </a:lnTo>
                <a:lnTo>
                  <a:pt x="1570" y="1540"/>
                </a:lnTo>
                <a:lnTo>
                  <a:pt x="1570" y="1546"/>
                </a:lnTo>
                <a:lnTo>
                  <a:pt x="1576" y="1546"/>
                </a:lnTo>
                <a:lnTo>
                  <a:pt x="1576" y="1552"/>
                </a:lnTo>
                <a:lnTo>
                  <a:pt x="1582" y="1552"/>
                </a:lnTo>
                <a:lnTo>
                  <a:pt x="1562" y="1560"/>
                </a:lnTo>
                <a:lnTo>
                  <a:pt x="1556" y="1560"/>
                </a:lnTo>
                <a:lnTo>
                  <a:pt x="1550" y="1560"/>
                </a:lnTo>
                <a:lnTo>
                  <a:pt x="1544" y="1552"/>
                </a:lnTo>
                <a:lnTo>
                  <a:pt x="1550" y="1546"/>
                </a:lnTo>
                <a:lnTo>
                  <a:pt x="1556" y="1540"/>
                </a:lnTo>
                <a:lnTo>
                  <a:pt x="1550" y="1540"/>
                </a:lnTo>
                <a:lnTo>
                  <a:pt x="1544" y="1540"/>
                </a:lnTo>
                <a:lnTo>
                  <a:pt x="1538" y="1542"/>
                </a:lnTo>
                <a:lnTo>
                  <a:pt x="1538" y="1552"/>
                </a:lnTo>
                <a:lnTo>
                  <a:pt x="1532" y="1552"/>
                </a:lnTo>
                <a:lnTo>
                  <a:pt x="1532" y="1560"/>
                </a:lnTo>
                <a:lnTo>
                  <a:pt x="1538" y="1560"/>
                </a:lnTo>
                <a:lnTo>
                  <a:pt x="1544" y="1566"/>
                </a:lnTo>
                <a:lnTo>
                  <a:pt x="1544" y="1572"/>
                </a:lnTo>
                <a:lnTo>
                  <a:pt x="1544" y="1578"/>
                </a:lnTo>
                <a:lnTo>
                  <a:pt x="1544" y="1584"/>
                </a:lnTo>
                <a:lnTo>
                  <a:pt x="1526" y="1578"/>
                </a:lnTo>
                <a:lnTo>
                  <a:pt x="1532" y="1572"/>
                </a:lnTo>
                <a:lnTo>
                  <a:pt x="1532" y="1566"/>
                </a:lnTo>
                <a:lnTo>
                  <a:pt x="1526" y="1566"/>
                </a:lnTo>
                <a:lnTo>
                  <a:pt x="1520" y="1560"/>
                </a:lnTo>
                <a:lnTo>
                  <a:pt x="1514" y="1560"/>
                </a:lnTo>
                <a:lnTo>
                  <a:pt x="1508" y="1560"/>
                </a:lnTo>
                <a:lnTo>
                  <a:pt x="1508" y="1566"/>
                </a:lnTo>
                <a:lnTo>
                  <a:pt x="1508" y="1572"/>
                </a:lnTo>
                <a:lnTo>
                  <a:pt x="1500" y="1572"/>
                </a:lnTo>
                <a:lnTo>
                  <a:pt x="1494" y="1572"/>
                </a:lnTo>
                <a:lnTo>
                  <a:pt x="1488" y="1572"/>
                </a:lnTo>
                <a:lnTo>
                  <a:pt x="1482" y="1572"/>
                </a:lnTo>
                <a:lnTo>
                  <a:pt x="1482" y="1578"/>
                </a:lnTo>
                <a:lnTo>
                  <a:pt x="1482" y="1584"/>
                </a:lnTo>
                <a:lnTo>
                  <a:pt x="1476" y="1584"/>
                </a:lnTo>
                <a:lnTo>
                  <a:pt x="1470" y="1584"/>
                </a:lnTo>
                <a:lnTo>
                  <a:pt x="1464" y="1584"/>
                </a:lnTo>
                <a:lnTo>
                  <a:pt x="1458" y="1584"/>
                </a:lnTo>
                <a:lnTo>
                  <a:pt x="1458" y="1590"/>
                </a:lnTo>
                <a:lnTo>
                  <a:pt x="1452" y="1596"/>
                </a:lnTo>
                <a:lnTo>
                  <a:pt x="1426" y="1602"/>
                </a:lnTo>
                <a:lnTo>
                  <a:pt x="1414" y="1602"/>
                </a:lnTo>
                <a:lnTo>
                  <a:pt x="1414" y="1596"/>
                </a:lnTo>
                <a:lnTo>
                  <a:pt x="1408" y="1596"/>
                </a:lnTo>
                <a:lnTo>
                  <a:pt x="1402" y="1590"/>
                </a:lnTo>
                <a:lnTo>
                  <a:pt x="1396" y="1590"/>
                </a:lnTo>
                <a:lnTo>
                  <a:pt x="1396" y="1584"/>
                </a:lnTo>
                <a:lnTo>
                  <a:pt x="1390" y="1584"/>
                </a:lnTo>
                <a:lnTo>
                  <a:pt x="1408" y="1572"/>
                </a:lnTo>
                <a:close/>
                <a:moveTo>
                  <a:pt x="1340" y="1608"/>
                </a:moveTo>
                <a:lnTo>
                  <a:pt x="1346" y="1614"/>
                </a:lnTo>
                <a:lnTo>
                  <a:pt x="1358" y="1614"/>
                </a:lnTo>
                <a:lnTo>
                  <a:pt x="1364" y="1608"/>
                </a:lnTo>
                <a:lnTo>
                  <a:pt x="1370" y="1608"/>
                </a:lnTo>
                <a:lnTo>
                  <a:pt x="1370" y="1602"/>
                </a:lnTo>
                <a:lnTo>
                  <a:pt x="1376" y="1602"/>
                </a:lnTo>
                <a:lnTo>
                  <a:pt x="1384" y="1602"/>
                </a:lnTo>
                <a:lnTo>
                  <a:pt x="1390" y="1602"/>
                </a:lnTo>
                <a:lnTo>
                  <a:pt x="1396" y="1602"/>
                </a:lnTo>
                <a:lnTo>
                  <a:pt x="1396" y="1608"/>
                </a:lnTo>
                <a:lnTo>
                  <a:pt x="1396" y="1614"/>
                </a:lnTo>
                <a:lnTo>
                  <a:pt x="1396" y="1622"/>
                </a:lnTo>
                <a:lnTo>
                  <a:pt x="1390" y="1622"/>
                </a:lnTo>
                <a:lnTo>
                  <a:pt x="1384" y="1614"/>
                </a:lnTo>
                <a:lnTo>
                  <a:pt x="1376" y="1608"/>
                </a:lnTo>
                <a:lnTo>
                  <a:pt x="1370" y="1608"/>
                </a:lnTo>
                <a:lnTo>
                  <a:pt x="1364" y="1614"/>
                </a:lnTo>
                <a:lnTo>
                  <a:pt x="1364" y="1622"/>
                </a:lnTo>
                <a:lnTo>
                  <a:pt x="1358" y="1622"/>
                </a:lnTo>
                <a:lnTo>
                  <a:pt x="1352" y="1622"/>
                </a:lnTo>
                <a:lnTo>
                  <a:pt x="1346" y="1622"/>
                </a:lnTo>
                <a:lnTo>
                  <a:pt x="1346" y="1614"/>
                </a:lnTo>
                <a:lnTo>
                  <a:pt x="1340" y="1614"/>
                </a:lnTo>
                <a:lnTo>
                  <a:pt x="1340" y="1608"/>
                </a:lnTo>
                <a:close/>
                <a:moveTo>
                  <a:pt x="1396" y="1640"/>
                </a:moveTo>
                <a:lnTo>
                  <a:pt x="1390" y="1640"/>
                </a:lnTo>
                <a:lnTo>
                  <a:pt x="1384" y="1640"/>
                </a:lnTo>
                <a:lnTo>
                  <a:pt x="1376" y="1640"/>
                </a:lnTo>
                <a:lnTo>
                  <a:pt x="1376" y="1634"/>
                </a:lnTo>
                <a:lnTo>
                  <a:pt x="1384" y="1634"/>
                </a:lnTo>
                <a:lnTo>
                  <a:pt x="1384" y="1628"/>
                </a:lnTo>
                <a:lnTo>
                  <a:pt x="1396" y="1640"/>
                </a:lnTo>
                <a:close/>
                <a:moveTo>
                  <a:pt x="776" y="1702"/>
                </a:moveTo>
                <a:lnTo>
                  <a:pt x="782" y="1696"/>
                </a:lnTo>
                <a:lnTo>
                  <a:pt x="782" y="1690"/>
                </a:lnTo>
                <a:lnTo>
                  <a:pt x="788" y="1682"/>
                </a:lnTo>
                <a:lnTo>
                  <a:pt x="800" y="1676"/>
                </a:lnTo>
                <a:lnTo>
                  <a:pt x="812" y="1664"/>
                </a:lnTo>
                <a:lnTo>
                  <a:pt x="818" y="1664"/>
                </a:lnTo>
                <a:lnTo>
                  <a:pt x="826" y="1664"/>
                </a:lnTo>
                <a:lnTo>
                  <a:pt x="832" y="1664"/>
                </a:lnTo>
                <a:lnTo>
                  <a:pt x="838" y="1664"/>
                </a:lnTo>
                <a:lnTo>
                  <a:pt x="844" y="1664"/>
                </a:lnTo>
                <a:lnTo>
                  <a:pt x="850" y="1664"/>
                </a:lnTo>
                <a:lnTo>
                  <a:pt x="856" y="1664"/>
                </a:lnTo>
                <a:lnTo>
                  <a:pt x="868" y="1658"/>
                </a:lnTo>
                <a:lnTo>
                  <a:pt x="868" y="1652"/>
                </a:lnTo>
                <a:lnTo>
                  <a:pt x="874" y="1652"/>
                </a:lnTo>
                <a:lnTo>
                  <a:pt x="880" y="1652"/>
                </a:lnTo>
                <a:lnTo>
                  <a:pt x="888" y="1652"/>
                </a:lnTo>
                <a:lnTo>
                  <a:pt x="894" y="1652"/>
                </a:lnTo>
                <a:lnTo>
                  <a:pt x="894" y="1658"/>
                </a:lnTo>
                <a:lnTo>
                  <a:pt x="862" y="1670"/>
                </a:lnTo>
                <a:lnTo>
                  <a:pt x="856" y="1676"/>
                </a:lnTo>
                <a:lnTo>
                  <a:pt x="850" y="1676"/>
                </a:lnTo>
                <a:lnTo>
                  <a:pt x="844" y="1682"/>
                </a:lnTo>
                <a:lnTo>
                  <a:pt x="838" y="1690"/>
                </a:lnTo>
                <a:lnTo>
                  <a:pt x="832" y="1690"/>
                </a:lnTo>
                <a:lnTo>
                  <a:pt x="818" y="1696"/>
                </a:lnTo>
                <a:lnTo>
                  <a:pt x="806" y="1696"/>
                </a:lnTo>
                <a:lnTo>
                  <a:pt x="794" y="1702"/>
                </a:lnTo>
                <a:lnTo>
                  <a:pt x="788" y="1708"/>
                </a:lnTo>
                <a:lnTo>
                  <a:pt x="776" y="1708"/>
                </a:lnTo>
                <a:lnTo>
                  <a:pt x="776" y="1702"/>
                </a:lnTo>
                <a:close/>
                <a:moveTo>
                  <a:pt x="794" y="1758"/>
                </a:moveTo>
                <a:lnTo>
                  <a:pt x="788" y="1758"/>
                </a:lnTo>
                <a:lnTo>
                  <a:pt x="782" y="1758"/>
                </a:lnTo>
                <a:lnTo>
                  <a:pt x="776" y="1758"/>
                </a:lnTo>
                <a:lnTo>
                  <a:pt x="770" y="1758"/>
                </a:lnTo>
                <a:lnTo>
                  <a:pt x="770" y="1752"/>
                </a:lnTo>
                <a:lnTo>
                  <a:pt x="794" y="1752"/>
                </a:lnTo>
                <a:lnTo>
                  <a:pt x="794" y="1758"/>
                </a:lnTo>
                <a:close/>
                <a:moveTo>
                  <a:pt x="888" y="1764"/>
                </a:moveTo>
                <a:lnTo>
                  <a:pt x="880" y="1764"/>
                </a:lnTo>
                <a:lnTo>
                  <a:pt x="880" y="1758"/>
                </a:lnTo>
                <a:lnTo>
                  <a:pt x="888" y="1758"/>
                </a:lnTo>
                <a:lnTo>
                  <a:pt x="888" y="1752"/>
                </a:lnTo>
                <a:lnTo>
                  <a:pt x="894" y="1764"/>
                </a:lnTo>
                <a:lnTo>
                  <a:pt x="888" y="1764"/>
                </a:lnTo>
                <a:close/>
                <a:moveTo>
                  <a:pt x="936" y="1726"/>
                </a:moveTo>
                <a:lnTo>
                  <a:pt x="924" y="1726"/>
                </a:lnTo>
                <a:lnTo>
                  <a:pt x="912" y="1726"/>
                </a:lnTo>
                <a:lnTo>
                  <a:pt x="906" y="1726"/>
                </a:lnTo>
                <a:lnTo>
                  <a:pt x="900" y="1726"/>
                </a:lnTo>
                <a:lnTo>
                  <a:pt x="894" y="1732"/>
                </a:lnTo>
                <a:lnTo>
                  <a:pt x="888" y="1732"/>
                </a:lnTo>
                <a:lnTo>
                  <a:pt x="888" y="1738"/>
                </a:lnTo>
                <a:lnTo>
                  <a:pt x="880" y="1738"/>
                </a:lnTo>
                <a:lnTo>
                  <a:pt x="880" y="1744"/>
                </a:lnTo>
                <a:lnTo>
                  <a:pt x="874" y="1744"/>
                </a:lnTo>
                <a:lnTo>
                  <a:pt x="868" y="1744"/>
                </a:lnTo>
                <a:lnTo>
                  <a:pt x="862" y="1744"/>
                </a:lnTo>
                <a:lnTo>
                  <a:pt x="850" y="1744"/>
                </a:lnTo>
                <a:lnTo>
                  <a:pt x="844" y="1744"/>
                </a:lnTo>
                <a:lnTo>
                  <a:pt x="832" y="1744"/>
                </a:lnTo>
                <a:lnTo>
                  <a:pt x="826" y="1752"/>
                </a:lnTo>
                <a:lnTo>
                  <a:pt x="818" y="1752"/>
                </a:lnTo>
                <a:lnTo>
                  <a:pt x="812" y="1752"/>
                </a:lnTo>
                <a:lnTo>
                  <a:pt x="806" y="1744"/>
                </a:lnTo>
                <a:lnTo>
                  <a:pt x="794" y="1744"/>
                </a:lnTo>
                <a:lnTo>
                  <a:pt x="788" y="1744"/>
                </a:lnTo>
                <a:lnTo>
                  <a:pt x="782" y="1744"/>
                </a:lnTo>
                <a:lnTo>
                  <a:pt x="776" y="1744"/>
                </a:lnTo>
                <a:lnTo>
                  <a:pt x="764" y="1738"/>
                </a:lnTo>
                <a:lnTo>
                  <a:pt x="770" y="1732"/>
                </a:lnTo>
                <a:lnTo>
                  <a:pt x="776" y="1732"/>
                </a:lnTo>
                <a:lnTo>
                  <a:pt x="782" y="1732"/>
                </a:lnTo>
                <a:lnTo>
                  <a:pt x="788" y="1738"/>
                </a:lnTo>
                <a:lnTo>
                  <a:pt x="800" y="1738"/>
                </a:lnTo>
                <a:lnTo>
                  <a:pt x="806" y="1744"/>
                </a:lnTo>
                <a:lnTo>
                  <a:pt x="812" y="1744"/>
                </a:lnTo>
                <a:lnTo>
                  <a:pt x="818" y="1738"/>
                </a:lnTo>
                <a:lnTo>
                  <a:pt x="818" y="1732"/>
                </a:lnTo>
                <a:lnTo>
                  <a:pt x="812" y="1732"/>
                </a:lnTo>
                <a:lnTo>
                  <a:pt x="818" y="1726"/>
                </a:lnTo>
                <a:lnTo>
                  <a:pt x="826" y="1726"/>
                </a:lnTo>
                <a:lnTo>
                  <a:pt x="832" y="1726"/>
                </a:lnTo>
                <a:lnTo>
                  <a:pt x="838" y="1720"/>
                </a:lnTo>
                <a:lnTo>
                  <a:pt x="850" y="1720"/>
                </a:lnTo>
                <a:lnTo>
                  <a:pt x="856" y="1720"/>
                </a:lnTo>
                <a:lnTo>
                  <a:pt x="862" y="1720"/>
                </a:lnTo>
                <a:lnTo>
                  <a:pt x="868" y="1720"/>
                </a:lnTo>
                <a:lnTo>
                  <a:pt x="874" y="1720"/>
                </a:lnTo>
                <a:lnTo>
                  <a:pt x="874" y="1726"/>
                </a:lnTo>
                <a:lnTo>
                  <a:pt x="880" y="1726"/>
                </a:lnTo>
                <a:lnTo>
                  <a:pt x="888" y="1720"/>
                </a:lnTo>
                <a:lnTo>
                  <a:pt x="880" y="1714"/>
                </a:lnTo>
                <a:lnTo>
                  <a:pt x="888" y="1714"/>
                </a:lnTo>
                <a:lnTo>
                  <a:pt x="894" y="1708"/>
                </a:lnTo>
                <a:lnTo>
                  <a:pt x="900" y="1708"/>
                </a:lnTo>
                <a:lnTo>
                  <a:pt x="906" y="1714"/>
                </a:lnTo>
                <a:lnTo>
                  <a:pt x="936" y="1696"/>
                </a:lnTo>
                <a:lnTo>
                  <a:pt x="956" y="1696"/>
                </a:lnTo>
                <a:lnTo>
                  <a:pt x="980" y="1690"/>
                </a:lnTo>
                <a:lnTo>
                  <a:pt x="1018" y="1690"/>
                </a:lnTo>
                <a:lnTo>
                  <a:pt x="1024" y="1682"/>
                </a:lnTo>
                <a:lnTo>
                  <a:pt x="1030" y="1682"/>
                </a:lnTo>
                <a:lnTo>
                  <a:pt x="1036" y="1682"/>
                </a:lnTo>
                <a:lnTo>
                  <a:pt x="1042" y="1676"/>
                </a:lnTo>
                <a:lnTo>
                  <a:pt x="1054" y="1676"/>
                </a:lnTo>
                <a:lnTo>
                  <a:pt x="1060" y="1670"/>
                </a:lnTo>
                <a:lnTo>
                  <a:pt x="1066" y="1670"/>
                </a:lnTo>
                <a:lnTo>
                  <a:pt x="1074" y="1664"/>
                </a:lnTo>
                <a:lnTo>
                  <a:pt x="1080" y="1664"/>
                </a:lnTo>
                <a:lnTo>
                  <a:pt x="1086" y="1664"/>
                </a:lnTo>
                <a:lnTo>
                  <a:pt x="1092" y="1664"/>
                </a:lnTo>
                <a:lnTo>
                  <a:pt x="1098" y="1664"/>
                </a:lnTo>
                <a:lnTo>
                  <a:pt x="1104" y="1664"/>
                </a:lnTo>
                <a:lnTo>
                  <a:pt x="1110" y="1658"/>
                </a:lnTo>
                <a:lnTo>
                  <a:pt x="1116" y="1652"/>
                </a:lnTo>
                <a:lnTo>
                  <a:pt x="1128" y="1652"/>
                </a:lnTo>
                <a:lnTo>
                  <a:pt x="1142" y="1652"/>
                </a:lnTo>
                <a:lnTo>
                  <a:pt x="1154" y="1646"/>
                </a:lnTo>
                <a:lnTo>
                  <a:pt x="1160" y="1646"/>
                </a:lnTo>
                <a:lnTo>
                  <a:pt x="1166" y="1646"/>
                </a:lnTo>
                <a:lnTo>
                  <a:pt x="1172" y="1646"/>
                </a:lnTo>
                <a:lnTo>
                  <a:pt x="1184" y="1640"/>
                </a:lnTo>
                <a:lnTo>
                  <a:pt x="1198" y="1634"/>
                </a:lnTo>
                <a:lnTo>
                  <a:pt x="1210" y="1628"/>
                </a:lnTo>
                <a:lnTo>
                  <a:pt x="1222" y="1628"/>
                </a:lnTo>
                <a:lnTo>
                  <a:pt x="1234" y="1622"/>
                </a:lnTo>
                <a:lnTo>
                  <a:pt x="1240" y="1622"/>
                </a:lnTo>
                <a:lnTo>
                  <a:pt x="1252" y="1622"/>
                </a:lnTo>
                <a:lnTo>
                  <a:pt x="1260" y="1622"/>
                </a:lnTo>
                <a:lnTo>
                  <a:pt x="1266" y="1622"/>
                </a:lnTo>
                <a:lnTo>
                  <a:pt x="1284" y="1608"/>
                </a:lnTo>
                <a:lnTo>
                  <a:pt x="1290" y="1608"/>
                </a:lnTo>
                <a:lnTo>
                  <a:pt x="1290" y="1614"/>
                </a:lnTo>
                <a:lnTo>
                  <a:pt x="1296" y="1614"/>
                </a:lnTo>
                <a:lnTo>
                  <a:pt x="1296" y="1628"/>
                </a:lnTo>
                <a:lnTo>
                  <a:pt x="1290" y="1634"/>
                </a:lnTo>
                <a:lnTo>
                  <a:pt x="1284" y="1634"/>
                </a:lnTo>
                <a:lnTo>
                  <a:pt x="1278" y="1634"/>
                </a:lnTo>
                <a:lnTo>
                  <a:pt x="1272" y="1640"/>
                </a:lnTo>
                <a:lnTo>
                  <a:pt x="1272" y="1646"/>
                </a:lnTo>
                <a:lnTo>
                  <a:pt x="1272" y="1652"/>
                </a:lnTo>
                <a:lnTo>
                  <a:pt x="1272" y="1658"/>
                </a:lnTo>
                <a:lnTo>
                  <a:pt x="1266" y="1652"/>
                </a:lnTo>
                <a:lnTo>
                  <a:pt x="1252" y="1652"/>
                </a:lnTo>
                <a:lnTo>
                  <a:pt x="1246" y="1652"/>
                </a:lnTo>
                <a:lnTo>
                  <a:pt x="1240" y="1652"/>
                </a:lnTo>
                <a:lnTo>
                  <a:pt x="1234" y="1652"/>
                </a:lnTo>
                <a:lnTo>
                  <a:pt x="1228" y="1652"/>
                </a:lnTo>
                <a:lnTo>
                  <a:pt x="1222" y="1646"/>
                </a:lnTo>
                <a:lnTo>
                  <a:pt x="1216" y="1652"/>
                </a:lnTo>
                <a:lnTo>
                  <a:pt x="1210" y="1658"/>
                </a:lnTo>
                <a:lnTo>
                  <a:pt x="1210" y="1664"/>
                </a:lnTo>
                <a:lnTo>
                  <a:pt x="1204" y="1664"/>
                </a:lnTo>
                <a:lnTo>
                  <a:pt x="1198" y="1658"/>
                </a:lnTo>
                <a:lnTo>
                  <a:pt x="1198" y="1652"/>
                </a:lnTo>
                <a:lnTo>
                  <a:pt x="1172" y="1670"/>
                </a:lnTo>
                <a:lnTo>
                  <a:pt x="1166" y="1670"/>
                </a:lnTo>
                <a:lnTo>
                  <a:pt x="1154" y="1670"/>
                </a:lnTo>
                <a:lnTo>
                  <a:pt x="1142" y="1670"/>
                </a:lnTo>
                <a:lnTo>
                  <a:pt x="1136" y="1676"/>
                </a:lnTo>
                <a:lnTo>
                  <a:pt x="1128" y="1682"/>
                </a:lnTo>
                <a:lnTo>
                  <a:pt x="1122" y="1682"/>
                </a:lnTo>
                <a:lnTo>
                  <a:pt x="1122" y="1690"/>
                </a:lnTo>
                <a:lnTo>
                  <a:pt x="1122" y="1696"/>
                </a:lnTo>
                <a:lnTo>
                  <a:pt x="1128" y="1702"/>
                </a:lnTo>
                <a:lnTo>
                  <a:pt x="1128" y="1708"/>
                </a:lnTo>
                <a:lnTo>
                  <a:pt x="1122" y="1708"/>
                </a:lnTo>
                <a:lnTo>
                  <a:pt x="1116" y="1708"/>
                </a:lnTo>
                <a:lnTo>
                  <a:pt x="1110" y="1708"/>
                </a:lnTo>
                <a:lnTo>
                  <a:pt x="1110" y="1702"/>
                </a:lnTo>
                <a:lnTo>
                  <a:pt x="1110" y="1696"/>
                </a:lnTo>
                <a:lnTo>
                  <a:pt x="1116" y="1696"/>
                </a:lnTo>
                <a:lnTo>
                  <a:pt x="1110" y="1690"/>
                </a:lnTo>
                <a:lnTo>
                  <a:pt x="1104" y="1690"/>
                </a:lnTo>
                <a:lnTo>
                  <a:pt x="1098" y="1690"/>
                </a:lnTo>
                <a:lnTo>
                  <a:pt x="1086" y="1690"/>
                </a:lnTo>
                <a:lnTo>
                  <a:pt x="1066" y="1690"/>
                </a:lnTo>
                <a:lnTo>
                  <a:pt x="1060" y="1690"/>
                </a:lnTo>
                <a:lnTo>
                  <a:pt x="1054" y="1690"/>
                </a:lnTo>
                <a:lnTo>
                  <a:pt x="1048" y="1696"/>
                </a:lnTo>
                <a:lnTo>
                  <a:pt x="1042" y="1696"/>
                </a:lnTo>
                <a:lnTo>
                  <a:pt x="1042" y="1702"/>
                </a:lnTo>
                <a:lnTo>
                  <a:pt x="1036" y="1702"/>
                </a:lnTo>
                <a:lnTo>
                  <a:pt x="1030" y="1702"/>
                </a:lnTo>
                <a:lnTo>
                  <a:pt x="1024" y="1708"/>
                </a:lnTo>
                <a:lnTo>
                  <a:pt x="1018" y="1708"/>
                </a:lnTo>
                <a:lnTo>
                  <a:pt x="1018" y="1714"/>
                </a:lnTo>
                <a:lnTo>
                  <a:pt x="1012" y="1714"/>
                </a:lnTo>
                <a:lnTo>
                  <a:pt x="1004" y="1714"/>
                </a:lnTo>
                <a:lnTo>
                  <a:pt x="998" y="1708"/>
                </a:lnTo>
                <a:lnTo>
                  <a:pt x="992" y="1708"/>
                </a:lnTo>
                <a:lnTo>
                  <a:pt x="986" y="1708"/>
                </a:lnTo>
                <a:lnTo>
                  <a:pt x="980" y="1708"/>
                </a:lnTo>
                <a:lnTo>
                  <a:pt x="968" y="1708"/>
                </a:lnTo>
                <a:lnTo>
                  <a:pt x="962" y="1714"/>
                </a:lnTo>
                <a:lnTo>
                  <a:pt x="956" y="1708"/>
                </a:lnTo>
                <a:lnTo>
                  <a:pt x="956" y="1714"/>
                </a:lnTo>
                <a:lnTo>
                  <a:pt x="950" y="1720"/>
                </a:lnTo>
                <a:lnTo>
                  <a:pt x="942" y="1726"/>
                </a:lnTo>
                <a:lnTo>
                  <a:pt x="936" y="1726"/>
                </a:lnTo>
                <a:close/>
                <a:moveTo>
                  <a:pt x="1322" y="1782"/>
                </a:moveTo>
                <a:lnTo>
                  <a:pt x="1302" y="1776"/>
                </a:lnTo>
                <a:lnTo>
                  <a:pt x="1284" y="1770"/>
                </a:lnTo>
                <a:lnTo>
                  <a:pt x="1272" y="1764"/>
                </a:lnTo>
                <a:lnTo>
                  <a:pt x="1234" y="1752"/>
                </a:lnTo>
                <a:lnTo>
                  <a:pt x="1222" y="1744"/>
                </a:lnTo>
                <a:lnTo>
                  <a:pt x="1204" y="1744"/>
                </a:lnTo>
                <a:lnTo>
                  <a:pt x="1198" y="1738"/>
                </a:lnTo>
                <a:lnTo>
                  <a:pt x="1190" y="1738"/>
                </a:lnTo>
                <a:lnTo>
                  <a:pt x="1184" y="1732"/>
                </a:lnTo>
                <a:lnTo>
                  <a:pt x="1178" y="1732"/>
                </a:lnTo>
                <a:lnTo>
                  <a:pt x="1166" y="1726"/>
                </a:lnTo>
                <a:lnTo>
                  <a:pt x="1160" y="1726"/>
                </a:lnTo>
                <a:lnTo>
                  <a:pt x="1160" y="1720"/>
                </a:lnTo>
                <a:lnTo>
                  <a:pt x="1166" y="1720"/>
                </a:lnTo>
                <a:lnTo>
                  <a:pt x="1172" y="1720"/>
                </a:lnTo>
                <a:lnTo>
                  <a:pt x="1178" y="1726"/>
                </a:lnTo>
                <a:lnTo>
                  <a:pt x="1184" y="1726"/>
                </a:lnTo>
                <a:lnTo>
                  <a:pt x="1190" y="1732"/>
                </a:lnTo>
                <a:lnTo>
                  <a:pt x="1198" y="1732"/>
                </a:lnTo>
                <a:lnTo>
                  <a:pt x="1204" y="1732"/>
                </a:lnTo>
                <a:lnTo>
                  <a:pt x="1210" y="1732"/>
                </a:lnTo>
                <a:lnTo>
                  <a:pt x="1216" y="1732"/>
                </a:lnTo>
                <a:lnTo>
                  <a:pt x="1340" y="1782"/>
                </a:lnTo>
                <a:lnTo>
                  <a:pt x="1322" y="1782"/>
                </a:lnTo>
                <a:close/>
                <a:moveTo>
                  <a:pt x="1328" y="1936"/>
                </a:moveTo>
                <a:lnTo>
                  <a:pt x="1328" y="1942"/>
                </a:lnTo>
                <a:lnTo>
                  <a:pt x="1314" y="1942"/>
                </a:lnTo>
                <a:lnTo>
                  <a:pt x="1314" y="1936"/>
                </a:lnTo>
                <a:lnTo>
                  <a:pt x="1328" y="1936"/>
                </a:lnTo>
                <a:close/>
                <a:moveTo>
                  <a:pt x="1302" y="1924"/>
                </a:moveTo>
                <a:lnTo>
                  <a:pt x="1302" y="1930"/>
                </a:lnTo>
                <a:lnTo>
                  <a:pt x="1296" y="1930"/>
                </a:lnTo>
                <a:lnTo>
                  <a:pt x="1290" y="1930"/>
                </a:lnTo>
                <a:lnTo>
                  <a:pt x="1290" y="1924"/>
                </a:lnTo>
                <a:lnTo>
                  <a:pt x="1296" y="1924"/>
                </a:lnTo>
                <a:lnTo>
                  <a:pt x="1302" y="1924"/>
                </a:lnTo>
                <a:close/>
                <a:moveTo>
                  <a:pt x="1284" y="1950"/>
                </a:moveTo>
                <a:lnTo>
                  <a:pt x="1278" y="1950"/>
                </a:lnTo>
                <a:lnTo>
                  <a:pt x="1272" y="1950"/>
                </a:lnTo>
                <a:lnTo>
                  <a:pt x="1260" y="1956"/>
                </a:lnTo>
                <a:lnTo>
                  <a:pt x="1252" y="1956"/>
                </a:lnTo>
                <a:lnTo>
                  <a:pt x="1246" y="1956"/>
                </a:lnTo>
                <a:lnTo>
                  <a:pt x="1240" y="1950"/>
                </a:lnTo>
                <a:lnTo>
                  <a:pt x="1240" y="1956"/>
                </a:lnTo>
                <a:lnTo>
                  <a:pt x="1234" y="1956"/>
                </a:lnTo>
                <a:lnTo>
                  <a:pt x="1228" y="1962"/>
                </a:lnTo>
                <a:lnTo>
                  <a:pt x="1222" y="1962"/>
                </a:lnTo>
                <a:lnTo>
                  <a:pt x="1210" y="1968"/>
                </a:lnTo>
                <a:lnTo>
                  <a:pt x="1198" y="1968"/>
                </a:lnTo>
                <a:lnTo>
                  <a:pt x="1178" y="1968"/>
                </a:lnTo>
                <a:lnTo>
                  <a:pt x="1166" y="1974"/>
                </a:lnTo>
                <a:lnTo>
                  <a:pt x="1154" y="1974"/>
                </a:lnTo>
                <a:lnTo>
                  <a:pt x="1142" y="1974"/>
                </a:lnTo>
                <a:lnTo>
                  <a:pt x="1136" y="1950"/>
                </a:lnTo>
                <a:lnTo>
                  <a:pt x="1142" y="1950"/>
                </a:lnTo>
                <a:lnTo>
                  <a:pt x="1148" y="1950"/>
                </a:lnTo>
                <a:lnTo>
                  <a:pt x="1148" y="1956"/>
                </a:lnTo>
                <a:lnTo>
                  <a:pt x="1154" y="1956"/>
                </a:lnTo>
                <a:lnTo>
                  <a:pt x="1154" y="1962"/>
                </a:lnTo>
                <a:lnTo>
                  <a:pt x="1160" y="1962"/>
                </a:lnTo>
                <a:lnTo>
                  <a:pt x="1160" y="1956"/>
                </a:lnTo>
                <a:lnTo>
                  <a:pt x="1166" y="1956"/>
                </a:lnTo>
                <a:lnTo>
                  <a:pt x="1166" y="1950"/>
                </a:lnTo>
                <a:lnTo>
                  <a:pt x="1240" y="1936"/>
                </a:lnTo>
                <a:lnTo>
                  <a:pt x="1246" y="1936"/>
                </a:lnTo>
                <a:lnTo>
                  <a:pt x="1252" y="1930"/>
                </a:lnTo>
                <a:lnTo>
                  <a:pt x="1260" y="1930"/>
                </a:lnTo>
                <a:lnTo>
                  <a:pt x="1272" y="1930"/>
                </a:lnTo>
                <a:lnTo>
                  <a:pt x="1284" y="1924"/>
                </a:lnTo>
                <a:lnTo>
                  <a:pt x="1284" y="1930"/>
                </a:lnTo>
                <a:lnTo>
                  <a:pt x="1278" y="1936"/>
                </a:lnTo>
                <a:lnTo>
                  <a:pt x="1278" y="1942"/>
                </a:lnTo>
                <a:lnTo>
                  <a:pt x="1284" y="1950"/>
                </a:lnTo>
                <a:close/>
                <a:moveTo>
                  <a:pt x="1216" y="2234"/>
                </a:moveTo>
                <a:lnTo>
                  <a:pt x="1216" y="2246"/>
                </a:lnTo>
                <a:lnTo>
                  <a:pt x="1210" y="2246"/>
                </a:lnTo>
                <a:lnTo>
                  <a:pt x="1210" y="2240"/>
                </a:lnTo>
                <a:lnTo>
                  <a:pt x="1210" y="2234"/>
                </a:lnTo>
                <a:lnTo>
                  <a:pt x="1216" y="2234"/>
                </a:lnTo>
                <a:close/>
                <a:moveTo>
                  <a:pt x="1048" y="1826"/>
                </a:moveTo>
                <a:lnTo>
                  <a:pt x="1024" y="1820"/>
                </a:lnTo>
                <a:lnTo>
                  <a:pt x="1004" y="1806"/>
                </a:lnTo>
                <a:lnTo>
                  <a:pt x="980" y="1800"/>
                </a:lnTo>
                <a:lnTo>
                  <a:pt x="974" y="1794"/>
                </a:lnTo>
                <a:lnTo>
                  <a:pt x="980" y="1794"/>
                </a:lnTo>
                <a:lnTo>
                  <a:pt x="998" y="1800"/>
                </a:lnTo>
                <a:lnTo>
                  <a:pt x="1018" y="1806"/>
                </a:lnTo>
                <a:lnTo>
                  <a:pt x="1036" y="1806"/>
                </a:lnTo>
                <a:lnTo>
                  <a:pt x="1066" y="1820"/>
                </a:lnTo>
                <a:lnTo>
                  <a:pt x="1086" y="1826"/>
                </a:lnTo>
                <a:lnTo>
                  <a:pt x="1098" y="1832"/>
                </a:lnTo>
                <a:lnTo>
                  <a:pt x="1098" y="1838"/>
                </a:lnTo>
                <a:lnTo>
                  <a:pt x="1074" y="1832"/>
                </a:lnTo>
                <a:lnTo>
                  <a:pt x="1048" y="1826"/>
                </a:lnTo>
                <a:close/>
                <a:moveTo>
                  <a:pt x="1074" y="2308"/>
                </a:moveTo>
                <a:lnTo>
                  <a:pt x="1074" y="2314"/>
                </a:lnTo>
                <a:lnTo>
                  <a:pt x="1066" y="2314"/>
                </a:lnTo>
                <a:lnTo>
                  <a:pt x="1060" y="2314"/>
                </a:lnTo>
                <a:lnTo>
                  <a:pt x="1054" y="2308"/>
                </a:lnTo>
                <a:lnTo>
                  <a:pt x="1054" y="2302"/>
                </a:lnTo>
                <a:lnTo>
                  <a:pt x="1054" y="2296"/>
                </a:lnTo>
                <a:lnTo>
                  <a:pt x="1060" y="2296"/>
                </a:lnTo>
                <a:lnTo>
                  <a:pt x="1066" y="2296"/>
                </a:lnTo>
                <a:lnTo>
                  <a:pt x="1074" y="2308"/>
                </a:lnTo>
                <a:close/>
                <a:moveTo>
                  <a:pt x="1030" y="1924"/>
                </a:moveTo>
                <a:lnTo>
                  <a:pt x="1024" y="1924"/>
                </a:lnTo>
                <a:lnTo>
                  <a:pt x="1024" y="1918"/>
                </a:lnTo>
                <a:lnTo>
                  <a:pt x="1024" y="1912"/>
                </a:lnTo>
                <a:lnTo>
                  <a:pt x="1030" y="1924"/>
                </a:lnTo>
                <a:close/>
                <a:moveTo>
                  <a:pt x="986" y="1838"/>
                </a:moveTo>
                <a:lnTo>
                  <a:pt x="980" y="1838"/>
                </a:lnTo>
                <a:lnTo>
                  <a:pt x="968" y="1832"/>
                </a:lnTo>
                <a:lnTo>
                  <a:pt x="974" y="1832"/>
                </a:lnTo>
                <a:lnTo>
                  <a:pt x="980" y="1832"/>
                </a:lnTo>
                <a:lnTo>
                  <a:pt x="986" y="1832"/>
                </a:lnTo>
                <a:lnTo>
                  <a:pt x="992" y="1838"/>
                </a:lnTo>
                <a:lnTo>
                  <a:pt x="998" y="1838"/>
                </a:lnTo>
                <a:lnTo>
                  <a:pt x="1004" y="1838"/>
                </a:lnTo>
                <a:lnTo>
                  <a:pt x="1004" y="1844"/>
                </a:lnTo>
                <a:lnTo>
                  <a:pt x="992" y="1844"/>
                </a:lnTo>
                <a:lnTo>
                  <a:pt x="992" y="1838"/>
                </a:lnTo>
                <a:lnTo>
                  <a:pt x="986" y="1838"/>
                </a:lnTo>
                <a:close/>
                <a:moveTo>
                  <a:pt x="968" y="1744"/>
                </a:moveTo>
                <a:lnTo>
                  <a:pt x="974" y="1752"/>
                </a:lnTo>
                <a:lnTo>
                  <a:pt x="968" y="1752"/>
                </a:lnTo>
                <a:lnTo>
                  <a:pt x="962" y="1752"/>
                </a:lnTo>
                <a:lnTo>
                  <a:pt x="956" y="1744"/>
                </a:lnTo>
                <a:lnTo>
                  <a:pt x="950" y="1738"/>
                </a:lnTo>
                <a:lnTo>
                  <a:pt x="956" y="1738"/>
                </a:lnTo>
                <a:lnTo>
                  <a:pt x="962" y="1738"/>
                </a:lnTo>
                <a:lnTo>
                  <a:pt x="962" y="1744"/>
                </a:lnTo>
                <a:lnTo>
                  <a:pt x="968" y="1744"/>
                </a:lnTo>
                <a:close/>
                <a:moveTo>
                  <a:pt x="998" y="1764"/>
                </a:moveTo>
                <a:lnTo>
                  <a:pt x="998" y="1758"/>
                </a:lnTo>
                <a:lnTo>
                  <a:pt x="1004" y="1758"/>
                </a:lnTo>
                <a:lnTo>
                  <a:pt x="1004" y="1764"/>
                </a:lnTo>
                <a:lnTo>
                  <a:pt x="998" y="1764"/>
                </a:lnTo>
                <a:close/>
                <a:moveTo>
                  <a:pt x="1004" y="1752"/>
                </a:moveTo>
                <a:lnTo>
                  <a:pt x="1012" y="1744"/>
                </a:lnTo>
                <a:lnTo>
                  <a:pt x="1018" y="1744"/>
                </a:lnTo>
                <a:lnTo>
                  <a:pt x="1018" y="1752"/>
                </a:lnTo>
                <a:lnTo>
                  <a:pt x="1012" y="1752"/>
                </a:lnTo>
                <a:lnTo>
                  <a:pt x="1004" y="1752"/>
                </a:lnTo>
                <a:close/>
                <a:moveTo>
                  <a:pt x="1066" y="1788"/>
                </a:moveTo>
                <a:lnTo>
                  <a:pt x="1036" y="1782"/>
                </a:lnTo>
                <a:lnTo>
                  <a:pt x="1036" y="1776"/>
                </a:lnTo>
                <a:lnTo>
                  <a:pt x="1048" y="1776"/>
                </a:lnTo>
                <a:lnTo>
                  <a:pt x="1104" y="1794"/>
                </a:lnTo>
                <a:lnTo>
                  <a:pt x="1136" y="1806"/>
                </a:lnTo>
                <a:lnTo>
                  <a:pt x="1160" y="1812"/>
                </a:lnTo>
                <a:lnTo>
                  <a:pt x="1128" y="1806"/>
                </a:lnTo>
                <a:lnTo>
                  <a:pt x="1098" y="1800"/>
                </a:lnTo>
                <a:lnTo>
                  <a:pt x="1066" y="1788"/>
                </a:lnTo>
                <a:close/>
                <a:moveTo>
                  <a:pt x="1048" y="1732"/>
                </a:moveTo>
                <a:lnTo>
                  <a:pt x="1042" y="1726"/>
                </a:lnTo>
                <a:lnTo>
                  <a:pt x="1048" y="1726"/>
                </a:lnTo>
                <a:lnTo>
                  <a:pt x="1054" y="1732"/>
                </a:lnTo>
                <a:lnTo>
                  <a:pt x="1060" y="1732"/>
                </a:lnTo>
                <a:lnTo>
                  <a:pt x="1060" y="1738"/>
                </a:lnTo>
                <a:lnTo>
                  <a:pt x="1054" y="1738"/>
                </a:lnTo>
                <a:lnTo>
                  <a:pt x="1054" y="1732"/>
                </a:lnTo>
                <a:lnTo>
                  <a:pt x="1048" y="1732"/>
                </a:lnTo>
                <a:close/>
                <a:moveTo>
                  <a:pt x="1110" y="1752"/>
                </a:moveTo>
                <a:lnTo>
                  <a:pt x="1148" y="1764"/>
                </a:lnTo>
                <a:lnTo>
                  <a:pt x="1178" y="1776"/>
                </a:lnTo>
                <a:lnTo>
                  <a:pt x="1216" y="1788"/>
                </a:lnTo>
                <a:lnTo>
                  <a:pt x="1246" y="1800"/>
                </a:lnTo>
                <a:lnTo>
                  <a:pt x="1240" y="1800"/>
                </a:lnTo>
                <a:lnTo>
                  <a:pt x="1234" y="1800"/>
                </a:lnTo>
                <a:lnTo>
                  <a:pt x="1222" y="1794"/>
                </a:lnTo>
                <a:lnTo>
                  <a:pt x="1204" y="1788"/>
                </a:lnTo>
                <a:lnTo>
                  <a:pt x="1172" y="1782"/>
                </a:lnTo>
                <a:lnTo>
                  <a:pt x="1154" y="1776"/>
                </a:lnTo>
                <a:lnTo>
                  <a:pt x="1142" y="1770"/>
                </a:lnTo>
                <a:lnTo>
                  <a:pt x="1128" y="1770"/>
                </a:lnTo>
                <a:lnTo>
                  <a:pt x="1122" y="1764"/>
                </a:lnTo>
                <a:lnTo>
                  <a:pt x="1116" y="1758"/>
                </a:lnTo>
                <a:lnTo>
                  <a:pt x="1110" y="1752"/>
                </a:lnTo>
                <a:close/>
                <a:moveTo>
                  <a:pt x="1136" y="1980"/>
                </a:moveTo>
                <a:lnTo>
                  <a:pt x="1128" y="1980"/>
                </a:lnTo>
                <a:lnTo>
                  <a:pt x="1122" y="1980"/>
                </a:lnTo>
                <a:lnTo>
                  <a:pt x="1116" y="1980"/>
                </a:lnTo>
                <a:lnTo>
                  <a:pt x="1116" y="1974"/>
                </a:lnTo>
                <a:lnTo>
                  <a:pt x="1122" y="1974"/>
                </a:lnTo>
                <a:lnTo>
                  <a:pt x="1128" y="1974"/>
                </a:lnTo>
                <a:lnTo>
                  <a:pt x="1136" y="1980"/>
                </a:lnTo>
                <a:close/>
                <a:moveTo>
                  <a:pt x="1110" y="2284"/>
                </a:moveTo>
                <a:lnTo>
                  <a:pt x="1110" y="2278"/>
                </a:lnTo>
                <a:lnTo>
                  <a:pt x="1110" y="2270"/>
                </a:lnTo>
                <a:lnTo>
                  <a:pt x="1116" y="2270"/>
                </a:lnTo>
                <a:lnTo>
                  <a:pt x="1122" y="2278"/>
                </a:lnTo>
                <a:lnTo>
                  <a:pt x="1128" y="2278"/>
                </a:lnTo>
                <a:lnTo>
                  <a:pt x="1136" y="2284"/>
                </a:lnTo>
                <a:lnTo>
                  <a:pt x="1142" y="2284"/>
                </a:lnTo>
                <a:lnTo>
                  <a:pt x="1148" y="2284"/>
                </a:lnTo>
                <a:lnTo>
                  <a:pt x="1154" y="2290"/>
                </a:lnTo>
                <a:lnTo>
                  <a:pt x="1148" y="2290"/>
                </a:lnTo>
                <a:lnTo>
                  <a:pt x="1142" y="2290"/>
                </a:lnTo>
                <a:lnTo>
                  <a:pt x="1136" y="2290"/>
                </a:lnTo>
                <a:lnTo>
                  <a:pt x="1128" y="2290"/>
                </a:lnTo>
                <a:lnTo>
                  <a:pt x="1116" y="2290"/>
                </a:lnTo>
                <a:lnTo>
                  <a:pt x="1110" y="2290"/>
                </a:lnTo>
                <a:lnTo>
                  <a:pt x="1110" y="2284"/>
                </a:lnTo>
                <a:close/>
                <a:moveTo>
                  <a:pt x="1198" y="1690"/>
                </a:moveTo>
                <a:lnTo>
                  <a:pt x="1198" y="1682"/>
                </a:lnTo>
                <a:lnTo>
                  <a:pt x="1204" y="1682"/>
                </a:lnTo>
                <a:lnTo>
                  <a:pt x="1210" y="1682"/>
                </a:lnTo>
                <a:lnTo>
                  <a:pt x="1216" y="1690"/>
                </a:lnTo>
                <a:lnTo>
                  <a:pt x="1210" y="1690"/>
                </a:lnTo>
                <a:lnTo>
                  <a:pt x="1204" y="1690"/>
                </a:lnTo>
                <a:lnTo>
                  <a:pt x="1198" y="1690"/>
                </a:lnTo>
                <a:close/>
                <a:moveTo>
                  <a:pt x="942" y="1820"/>
                </a:moveTo>
                <a:lnTo>
                  <a:pt x="950" y="1820"/>
                </a:lnTo>
                <a:lnTo>
                  <a:pt x="950" y="1826"/>
                </a:lnTo>
                <a:lnTo>
                  <a:pt x="956" y="1826"/>
                </a:lnTo>
                <a:lnTo>
                  <a:pt x="962" y="1832"/>
                </a:lnTo>
                <a:lnTo>
                  <a:pt x="956" y="1832"/>
                </a:lnTo>
                <a:lnTo>
                  <a:pt x="950" y="1826"/>
                </a:lnTo>
                <a:lnTo>
                  <a:pt x="942" y="1820"/>
                </a:lnTo>
                <a:close/>
                <a:moveTo>
                  <a:pt x="1122" y="2580"/>
                </a:moveTo>
                <a:lnTo>
                  <a:pt x="1116" y="2580"/>
                </a:lnTo>
                <a:lnTo>
                  <a:pt x="1110" y="2580"/>
                </a:lnTo>
                <a:lnTo>
                  <a:pt x="1104" y="2580"/>
                </a:lnTo>
                <a:lnTo>
                  <a:pt x="1098" y="2580"/>
                </a:lnTo>
                <a:lnTo>
                  <a:pt x="1092" y="2580"/>
                </a:lnTo>
                <a:lnTo>
                  <a:pt x="1086" y="2580"/>
                </a:lnTo>
                <a:lnTo>
                  <a:pt x="1080" y="2586"/>
                </a:lnTo>
                <a:lnTo>
                  <a:pt x="1074" y="2586"/>
                </a:lnTo>
                <a:lnTo>
                  <a:pt x="1066" y="2586"/>
                </a:lnTo>
                <a:lnTo>
                  <a:pt x="1060" y="2586"/>
                </a:lnTo>
                <a:lnTo>
                  <a:pt x="1066" y="2580"/>
                </a:lnTo>
                <a:lnTo>
                  <a:pt x="1074" y="2574"/>
                </a:lnTo>
                <a:lnTo>
                  <a:pt x="1066" y="2568"/>
                </a:lnTo>
                <a:lnTo>
                  <a:pt x="1060" y="2568"/>
                </a:lnTo>
                <a:lnTo>
                  <a:pt x="1054" y="2574"/>
                </a:lnTo>
                <a:lnTo>
                  <a:pt x="1048" y="2580"/>
                </a:lnTo>
                <a:lnTo>
                  <a:pt x="1042" y="2580"/>
                </a:lnTo>
                <a:lnTo>
                  <a:pt x="1036" y="2586"/>
                </a:lnTo>
                <a:lnTo>
                  <a:pt x="1036" y="2592"/>
                </a:lnTo>
                <a:lnTo>
                  <a:pt x="1036" y="2598"/>
                </a:lnTo>
                <a:lnTo>
                  <a:pt x="1024" y="2606"/>
                </a:lnTo>
                <a:lnTo>
                  <a:pt x="1018" y="2612"/>
                </a:lnTo>
                <a:lnTo>
                  <a:pt x="1018" y="2606"/>
                </a:lnTo>
                <a:lnTo>
                  <a:pt x="1018" y="2598"/>
                </a:lnTo>
                <a:lnTo>
                  <a:pt x="1018" y="2586"/>
                </a:lnTo>
                <a:lnTo>
                  <a:pt x="1012" y="2580"/>
                </a:lnTo>
                <a:lnTo>
                  <a:pt x="1004" y="2580"/>
                </a:lnTo>
                <a:lnTo>
                  <a:pt x="1004" y="2586"/>
                </a:lnTo>
                <a:lnTo>
                  <a:pt x="998" y="2586"/>
                </a:lnTo>
                <a:lnTo>
                  <a:pt x="998" y="2580"/>
                </a:lnTo>
                <a:lnTo>
                  <a:pt x="992" y="2580"/>
                </a:lnTo>
                <a:lnTo>
                  <a:pt x="986" y="2574"/>
                </a:lnTo>
                <a:lnTo>
                  <a:pt x="980" y="2574"/>
                </a:lnTo>
                <a:lnTo>
                  <a:pt x="968" y="2574"/>
                </a:lnTo>
                <a:lnTo>
                  <a:pt x="956" y="2574"/>
                </a:lnTo>
                <a:lnTo>
                  <a:pt x="950" y="2574"/>
                </a:lnTo>
                <a:lnTo>
                  <a:pt x="950" y="2568"/>
                </a:lnTo>
                <a:lnTo>
                  <a:pt x="950" y="2562"/>
                </a:lnTo>
                <a:lnTo>
                  <a:pt x="956" y="2556"/>
                </a:lnTo>
                <a:lnTo>
                  <a:pt x="956" y="2550"/>
                </a:lnTo>
                <a:lnTo>
                  <a:pt x="956" y="2544"/>
                </a:lnTo>
                <a:lnTo>
                  <a:pt x="962" y="2544"/>
                </a:lnTo>
                <a:lnTo>
                  <a:pt x="962" y="2538"/>
                </a:lnTo>
                <a:lnTo>
                  <a:pt x="968" y="2538"/>
                </a:lnTo>
                <a:lnTo>
                  <a:pt x="980" y="2544"/>
                </a:lnTo>
                <a:lnTo>
                  <a:pt x="992" y="2544"/>
                </a:lnTo>
                <a:lnTo>
                  <a:pt x="1004" y="2544"/>
                </a:lnTo>
                <a:lnTo>
                  <a:pt x="1018" y="2544"/>
                </a:lnTo>
                <a:lnTo>
                  <a:pt x="1036" y="2544"/>
                </a:lnTo>
                <a:lnTo>
                  <a:pt x="1048" y="2544"/>
                </a:lnTo>
                <a:lnTo>
                  <a:pt x="1080" y="2550"/>
                </a:lnTo>
                <a:lnTo>
                  <a:pt x="1104" y="2556"/>
                </a:lnTo>
                <a:lnTo>
                  <a:pt x="1104" y="2562"/>
                </a:lnTo>
                <a:lnTo>
                  <a:pt x="1110" y="2562"/>
                </a:lnTo>
                <a:lnTo>
                  <a:pt x="1116" y="2574"/>
                </a:lnTo>
                <a:lnTo>
                  <a:pt x="1122" y="2574"/>
                </a:lnTo>
                <a:lnTo>
                  <a:pt x="1122" y="2580"/>
                </a:lnTo>
                <a:close/>
                <a:moveTo>
                  <a:pt x="1122" y="2494"/>
                </a:moveTo>
                <a:lnTo>
                  <a:pt x="1116" y="2494"/>
                </a:lnTo>
                <a:lnTo>
                  <a:pt x="1110" y="2494"/>
                </a:lnTo>
                <a:lnTo>
                  <a:pt x="1104" y="2488"/>
                </a:lnTo>
                <a:lnTo>
                  <a:pt x="1104" y="2494"/>
                </a:lnTo>
                <a:lnTo>
                  <a:pt x="1098" y="2494"/>
                </a:lnTo>
                <a:lnTo>
                  <a:pt x="1086" y="2494"/>
                </a:lnTo>
                <a:lnTo>
                  <a:pt x="1080" y="2494"/>
                </a:lnTo>
                <a:lnTo>
                  <a:pt x="1074" y="2500"/>
                </a:lnTo>
                <a:lnTo>
                  <a:pt x="1074" y="2506"/>
                </a:lnTo>
                <a:lnTo>
                  <a:pt x="1066" y="2506"/>
                </a:lnTo>
                <a:lnTo>
                  <a:pt x="1060" y="2500"/>
                </a:lnTo>
                <a:lnTo>
                  <a:pt x="1054" y="2500"/>
                </a:lnTo>
                <a:lnTo>
                  <a:pt x="1048" y="2494"/>
                </a:lnTo>
                <a:lnTo>
                  <a:pt x="1042" y="2500"/>
                </a:lnTo>
                <a:lnTo>
                  <a:pt x="1030" y="2500"/>
                </a:lnTo>
                <a:lnTo>
                  <a:pt x="1024" y="2500"/>
                </a:lnTo>
                <a:lnTo>
                  <a:pt x="1018" y="2494"/>
                </a:lnTo>
                <a:lnTo>
                  <a:pt x="1018" y="2488"/>
                </a:lnTo>
                <a:lnTo>
                  <a:pt x="1018" y="2482"/>
                </a:lnTo>
                <a:lnTo>
                  <a:pt x="1024" y="2482"/>
                </a:lnTo>
                <a:lnTo>
                  <a:pt x="1036" y="2476"/>
                </a:lnTo>
                <a:lnTo>
                  <a:pt x="1042" y="2476"/>
                </a:lnTo>
                <a:lnTo>
                  <a:pt x="1048" y="2470"/>
                </a:lnTo>
                <a:lnTo>
                  <a:pt x="1054" y="2470"/>
                </a:lnTo>
                <a:lnTo>
                  <a:pt x="1060" y="2470"/>
                </a:lnTo>
                <a:lnTo>
                  <a:pt x="1074" y="2470"/>
                </a:lnTo>
                <a:lnTo>
                  <a:pt x="1080" y="2476"/>
                </a:lnTo>
                <a:lnTo>
                  <a:pt x="1086" y="2476"/>
                </a:lnTo>
                <a:lnTo>
                  <a:pt x="1092" y="2476"/>
                </a:lnTo>
                <a:lnTo>
                  <a:pt x="1098" y="2476"/>
                </a:lnTo>
                <a:lnTo>
                  <a:pt x="1104" y="2476"/>
                </a:lnTo>
                <a:lnTo>
                  <a:pt x="1110" y="2470"/>
                </a:lnTo>
                <a:lnTo>
                  <a:pt x="1122" y="2462"/>
                </a:lnTo>
                <a:lnTo>
                  <a:pt x="1128" y="2462"/>
                </a:lnTo>
                <a:lnTo>
                  <a:pt x="1136" y="2462"/>
                </a:lnTo>
                <a:lnTo>
                  <a:pt x="1142" y="2462"/>
                </a:lnTo>
                <a:lnTo>
                  <a:pt x="1148" y="2462"/>
                </a:lnTo>
                <a:lnTo>
                  <a:pt x="1154" y="2470"/>
                </a:lnTo>
                <a:lnTo>
                  <a:pt x="1160" y="2470"/>
                </a:lnTo>
                <a:lnTo>
                  <a:pt x="1166" y="2476"/>
                </a:lnTo>
                <a:lnTo>
                  <a:pt x="1148" y="2494"/>
                </a:lnTo>
                <a:lnTo>
                  <a:pt x="1136" y="2494"/>
                </a:lnTo>
                <a:lnTo>
                  <a:pt x="1122" y="2494"/>
                </a:lnTo>
                <a:close/>
                <a:moveTo>
                  <a:pt x="1166" y="2606"/>
                </a:moveTo>
                <a:lnTo>
                  <a:pt x="1160" y="2606"/>
                </a:lnTo>
                <a:lnTo>
                  <a:pt x="1154" y="2606"/>
                </a:lnTo>
                <a:lnTo>
                  <a:pt x="1142" y="2598"/>
                </a:lnTo>
                <a:lnTo>
                  <a:pt x="1136" y="2592"/>
                </a:lnTo>
                <a:lnTo>
                  <a:pt x="1136" y="2586"/>
                </a:lnTo>
                <a:lnTo>
                  <a:pt x="1142" y="2586"/>
                </a:lnTo>
                <a:lnTo>
                  <a:pt x="1142" y="2580"/>
                </a:lnTo>
                <a:lnTo>
                  <a:pt x="1148" y="2586"/>
                </a:lnTo>
                <a:lnTo>
                  <a:pt x="1154" y="2586"/>
                </a:lnTo>
                <a:lnTo>
                  <a:pt x="1154" y="2592"/>
                </a:lnTo>
                <a:lnTo>
                  <a:pt x="1160" y="2598"/>
                </a:lnTo>
                <a:lnTo>
                  <a:pt x="1166" y="2598"/>
                </a:lnTo>
                <a:lnTo>
                  <a:pt x="1172" y="2598"/>
                </a:lnTo>
                <a:lnTo>
                  <a:pt x="1166" y="2606"/>
                </a:lnTo>
                <a:close/>
                <a:moveTo>
                  <a:pt x="1184" y="2598"/>
                </a:moveTo>
                <a:lnTo>
                  <a:pt x="1178" y="2598"/>
                </a:lnTo>
                <a:lnTo>
                  <a:pt x="1178" y="2586"/>
                </a:lnTo>
                <a:lnTo>
                  <a:pt x="1184" y="2586"/>
                </a:lnTo>
                <a:lnTo>
                  <a:pt x="1184" y="2598"/>
                </a:lnTo>
                <a:close/>
                <a:moveTo>
                  <a:pt x="1222" y="2278"/>
                </a:moveTo>
                <a:lnTo>
                  <a:pt x="1210" y="2278"/>
                </a:lnTo>
                <a:lnTo>
                  <a:pt x="1198" y="2284"/>
                </a:lnTo>
                <a:lnTo>
                  <a:pt x="1184" y="2284"/>
                </a:lnTo>
                <a:lnTo>
                  <a:pt x="1178" y="2284"/>
                </a:lnTo>
                <a:lnTo>
                  <a:pt x="1172" y="2284"/>
                </a:lnTo>
                <a:lnTo>
                  <a:pt x="1172" y="2278"/>
                </a:lnTo>
                <a:lnTo>
                  <a:pt x="1172" y="2270"/>
                </a:lnTo>
                <a:lnTo>
                  <a:pt x="1166" y="2264"/>
                </a:lnTo>
                <a:lnTo>
                  <a:pt x="1172" y="2258"/>
                </a:lnTo>
                <a:lnTo>
                  <a:pt x="1178" y="2252"/>
                </a:lnTo>
                <a:lnTo>
                  <a:pt x="1184" y="2252"/>
                </a:lnTo>
                <a:lnTo>
                  <a:pt x="1190" y="2252"/>
                </a:lnTo>
                <a:lnTo>
                  <a:pt x="1198" y="2252"/>
                </a:lnTo>
                <a:lnTo>
                  <a:pt x="1190" y="2258"/>
                </a:lnTo>
                <a:lnTo>
                  <a:pt x="1178" y="2258"/>
                </a:lnTo>
                <a:lnTo>
                  <a:pt x="1178" y="2264"/>
                </a:lnTo>
                <a:lnTo>
                  <a:pt x="1178" y="2270"/>
                </a:lnTo>
                <a:lnTo>
                  <a:pt x="1184" y="2270"/>
                </a:lnTo>
                <a:lnTo>
                  <a:pt x="1190" y="2270"/>
                </a:lnTo>
                <a:lnTo>
                  <a:pt x="1198" y="2264"/>
                </a:lnTo>
                <a:lnTo>
                  <a:pt x="1204" y="2264"/>
                </a:lnTo>
                <a:lnTo>
                  <a:pt x="1210" y="2264"/>
                </a:lnTo>
                <a:lnTo>
                  <a:pt x="1216" y="2264"/>
                </a:lnTo>
                <a:lnTo>
                  <a:pt x="1228" y="2264"/>
                </a:lnTo>
                <a:lnTo>
                  <a:pt x="1234" y="2264"/>
                </a:lnTo>
                <a:lnTo>
                  <a:pt x="1240" y="2264"/>
                </a:lnTo>
                <a:lnTo>
                  <a:pt x="1246" y="2258"/>
                </a:lnTo>
                <a:lnTo>
                  <a:pt x="1260" y="2258"/>
                </a:lnTo>
                <a:lnTo>
                  <a:pt x="1266" y="2258"/>
                </a:lnTo>
                <a:lnTo>
                  <a:pt x="1284" y="2258"/>
                </a:lnTo>
                <a:lnTo>
                  <a:pt x="1290" y="2258"/>
                </a:lnTo>
                <a:lnTo>
                  <a:pt x="1302" y="2252"/>
                </a:lnTo>
                <a:lnTo>
                  <a:pt x="1296" y="2258"/>
                </a:lnTo>
                <a:lnTo>
                  <a:pt x="1296" y="2264"/>
                </a:lnTo>
                <a:lnTo>
                  <a:pt x="1296" y="2270"/>
                </a:lnTo>
                <a:lnTo>
                  <a:pt x="1290" y="2270"/>
                </a:lnTo>
                <a:lnTo>
                  <a:pt x="1278" y="2270"/>
                </a:lnTo>
                <a:lnTo>
                  <a:pt x="1260" y="2270"/>
                </a:lnTo>
                <a:lnTo>
                  <a:pt x="1252" y="2270"/>
                </a:lnTo>
                <a:lnTo>
                  <a:pt x="1240" y="2278"/>
                </a:lnTo>
                <a:lnTo>
                  <a:pt x="1234" y="2278"/>
                </a:lnTo>
                <a:lnTo>
                  <a:pt x="1228" y="2270"/>
                </a:lnTo>
                <a:lnTo>
                  <a:pt x="1222" y="2278"/>
                </a:lnTo>
                <a:close/>
                <a:moveTo>
                  <a:pt x="1278" y="2488"/>
                </a:moveTo>
                <a:lnTo>
                  <a:pt x="1284" y="2494"/>
                </a:lnTo>
                <a:lnTo>
                  <a:pt x="1290" y="2494"/>
                </a:lnTo>
                <a:lnTo>
                  <a:pt x="1290" y="2488"/>
                </a:lnTo>
                <a:lnTo>
                  <a:pt x="1296" y="2494"/>
                </a:lnTo>
                <a:lnTo>
                  <a:pt x="1296" y="2500"/>
                </a:lnTo>
                <a:lnTo>
                  <a:pt x="1290" y="2506"/>
                </a:lnTo>
                <a:lnTo>
                  <a:pt x="1284" y="2506"/>
                </a:lnTo>
                <a:lnTo>
                  <a:pt x="1278" y="2512"/>
                </a:lnTo>
                <a:lnTo>
                  <a:pt x="1266" y="2506"/>
                </a:lnTo>
                <a:lnTo>
                  <a:pt x="1260" y="2500"/>
                </a:lnTo>
                <a:lnTo>
                  <a:pt x="1252" y="2494"/>
                </a:lnTo>
                <a:lnTo>
                  <a:pt x="1252" y="2488"/>
                </a:lnTo>
                <a:lnTo>
                  <a:pt x="1252" y="2482"/>
                </a:lnTo>
                <a:lnTo>
                  <a:pt x="1260" y="2476"/>
                </a:lnTo>
                <a:lnTo>
                  <a:pt x="1266" y="2476"/>
                </a:lnTo>
                <a:lnTo>
                  <a:pt x="1272" y="2476"/>
                </a:lnTo>
                <a:lnTo>
                  <a:pt x="1272" y="2482"/>
                </a:lnTo>
                <a:lnTo>
                  <a:pt x="1278" y="2488"/>
                </a:lnTo>
                <a:close/>
                <a:moveTo>
                  <a:pt x="1234" y="2544"/>
                </a:moveTo>
                <a:lnTo>
                  <a:pt x="1228" y="2544"/>
                </a:lnTo>
                <a:lnTo>
                  <a:pt x="1228" y="2538"/>
                </a:lnTo>
                <a:lnTo>
                  <a:pt x="1234" y="2538"/>
                </a:lnTo>
                <a:lnTo>
                  <a:pt x="1240" y="2538"/>
                </a:lnTo>
                <a:lnTo>
                  <a:pt x="1252" y="2530"/>
                </a:lnTo>
                <a:lnTo>
                  <a:pt x="1260" y="2530"/>
                </a:lnTo>
                <a:lnTo>
                  <a:pt x="1266" y="2530"/>
                </a:lnTo>
                <a:lnTo>
                  <a:pt x="1272" y="2530"/>
                </a:lnTo>
                <a:lnTo>
                  <a:pt x="1278" y="2530"/>
                </a:lnTo>
                <a:lnTo>
                  <a:pt x="1278" y="2538"/>
                </a:lnTo>
                <a:lnTo>
                  <a:pt x="1278" y="2544"/>
                </a:lnTo>
                <a:lnTo>
                  <a:pt x="1272" y="2544"/>
                </a:lnTo>
                <a:lnTo>
                  <a:pt x="1266" y="2544"/>
                </a:lnTo>
                <a:lnTo>
                  <a:pt x="1260" y="2544"/>
                </a:lnTo>
                <a:lnTo>
                  <a:pt x="1252" y="2544"/>
                </a:lnTo>
                <a:lnTo>
                  <a:pt x="1240" y="2544"/>
                </a:lnTo>
                <a:lnTo>
                  <a:pt x="1234" y="2544"/>
                </a:lnTo>
                <a:close/>
                <a:moveTo>
                  <a:pt x="1308" y="2586"/>
                </a:moveTo>
                <a:lnTo>
                  <a:pt x="1302" y="2592"/>
                </a:lnTo>
                <a:lnTo>
                  <a:pt x="1296" y="2592"/>
                </a:lnTo>
                <a:lnTo>
                  <a:pt x="1290" y="2592"/>
                </a:lnTo>
                <a:lnTo>
                  <a:pt x="1284" y="2586"/>
                </a:lnTo>
                <a:lnTo>
                  <a:pt x="1278" y="2586"/>
                </a:lnTo>
                <a:lnTo>
                  <a:pt x="1272" y="2586"/>
                </a:lnTo>
                <a:lnTo>
                  <a:pt x="1266" y="2580"/>
                </a:lnTo>
                <a:lnTo>
                  <a:pt x="1260" y="2580"/>
                </a:lnTo>
                <a:lnTo>
                  <a:pt x="1252" y="2580"/>
                </a:lnTo>
                <a:lnTo>
                  <a:pt x="1246" y="2580"/>
                </a:lnTo>
                <a:lnTo>
                  <a:pt x="1240" y="2574"/>
                </a:lnTo>
                <a:lnTo>
                  <a:pt x="1252" y="2574"/>
                </a:lnTo>
                <a:lnTo>
                  <a:pt x="1260" y="2568"/>
                </a:lnTo>
                <a:lnTo>
                  <a:pt x="1266" y="2568"/>
                </a:lnTo>
                <a:lnTo>
                  <a:pt x="1272" y="2568"/>
                </a:lnTo>
                <a:lnTo>
                  <a:pt x="1278" y="2568"/>
                </a:lnTo>
                <a:lnTo>
                  <a:pt x="1284" y="2568"/>
                </a:lnTo>
                <a:lnTo>
                  <a:pt x="1290" y="2568"/>
                </a:lnTo>
                <a:lnTo>
                  <a:pt x="1296" y="2574"/>
                </a:lnTo>
                <a:lnTo>
                  <a:pt x="1302" y="2574"/>
                </a:lnTo>
                <a:lnTo>
                  <a:pt x="1302" y="2580"/>
                </a:lnTo>
                <a:lnTo>
                  <a:pt x="1308" y="2580"/>
                </a:lnTo>
                <a:lnTo>
                  <a:pt x="1308" y="2586"/>
                </a:lnTo>
                <a:close/>
                <a:moveTo>
                  <a:pt x="1308" y="2544"/>
                </a:moveTo>
                <a:lnTo>
                  <a:pt x="1302" y="2544"/>
                </a:lnTo>
                <a:lnTo>
                  <a:pt x="1296" y="2544"/>
                </a:lnTo>
                <a:lnTo>
                  <a:pt x="1296" y="2538"/>
                </a:lnTo>
                <a:lnTo>
                  <a:pt x="1296" y="2530"/>
                </a:lnTo>
                <a:lnTo>
                  <a:pt x="1302" y="2530"/>
                </a:lnTo>
                <a:lnTo>
                  <a:pt x="1314" y="2524"/>
                </a:lnTo>
                <a:lnTo>
                  <a:pt x="1328" y="2524"/>
                </a:lnTo>
                <a:lnTo>
                  <a:pt x="1334" y="2524"/>
                </a:lnTo>
                <a:lnTo>
                  <a:pt x="1340" y="2524"/>
                </a:lnTo>
                <a:lnTo>
                  <a:pt x="1340" y="2530"/>
                </a:lnTo>
                <a:lnTo>
                  <a:pt x="1340" y="2538"/>
                </a:lnTo>
                <a:lnTo>
                  <a:pt x="1334" y="2538"/>
                </a:lnTo>
                <a:lnTo>
                  <a:pt x="1328" y="2544"/>
                </a:lnTo>
                <a:lnTo>
                  <a:pt x="1314" y="2544"/>
                </a:lnTo>
                <a:lnTo>
                  <a:pt x="1308" y="2544"/>
                </a:lnTo>
                <a:close/>
                <a:moveTo>
                  <a:pt x="1322" y="2574"/>
                </a:moveTo>
                <a:lnTo>
                  <a:pt x="1328" y="2574"/>
                </a:lnTo>
                <a:lnTo>
                  <a:pt x="1334" y="2574"/>
                </a:lnTo>
                <a:lnTo>
                  <a:pt x="1334" y="2580"/>
                </a:lnTo>
                <a:lnTo>
                  <a:pt x="1328" y="2580"/>
                </a:lnTo>
                <a:lnTo>
                  <a:pt x="1322" y="2580"/>
                </a:lnTo>
                <a:lnTo>
                  <a:pt x="1322" y="2574"/>
                </a:lnTo>
                <a:close/>
                <a:moveTo>
                  <a:pt x="1346" y="2606"/>
                </a:moveTo>
                <a:lnTo>
                  <a:pt x="1346" y="2612"/>
                </a:lnTo>
                <a:lnTo>
                  <a:pt x="1340" y="2618"/>
                </a:lnTo>
                <a:lnTo>
                  <a:pt x="1334" y="2618"/>
                </a:lnTo>
                <a:lnTo>
                  <a:pt x="1328" y="2612"/>
                </a:lnTo>
                <a:lnTo>
                  <a:pt x="1328" y="2606"/>
                </a:lnTo>
                <a:lnTo>
                  <a:pt x="1334" y="2606"/>
                </a:lnTo>
                <a:lnTo>
                  <a:pt x="1334" y="2598"/>
                </a:lnTo>
                <a:lnTo>
                  <a:pt x="1340" y="2598"/>
                </a:lnTo>
                <a:lnTo>
                  <a:pt x="1346" y="2598"/>
                </a:lnTo>
                <a:lnTo>
                  <a:pt x="1346" y="2606"/>
                </a:lnTo>
                <a:close/>
                <a:moveTo>
                  <a:pt x="1340" y="2270"/>
                </a:moveTo>
                <a:lnTo>
                  <a:pt x="1340" y="2264"/>
                </a:lnTo>
                <a:lnTo>
                  <a:pt x="1340" y="2258"/>
                </a:lnTo>
                <a:lnTo>
                  <a:pt x="1346" y="2258"/>
                </a:lnTo>
                <a:lnTo>
                  <a:pt x="1352" y="2264"/>
                </a:lnTo>
                <a:lnTo>
                  <a:pt x="1358" y="2264"/>
                </a:lnTo>
                <a:lnTo>
                  <a:pt x="1358" y="2270"/>
                </a:lnTo>
                <a:lnTo>
                  <a:pt x="1358" y="2278"/>
                </a:lnTo>
                <a:lnTo>
                  <a:pt x="1346" y="2278"/>
                </a:lnTo>
                <a:lnTo>
                  <a:pt x="1346" y="2270"/>
                </a:lnTo>
                <a:lnTo>
                  <a:pt x="1340" y="2270"/>
                </a:lnTo>
                <a:close/>
                <a:moveTo>
                  <a:pt x="1358" y="2598"/>
                </a:moveTo>
                <a:lnTo>
                  <a:pt x="1358" y="2592"/>
                </a:lnTo>
                <a:lnTo>
                  <a:pt x="1364" y="2592"/>
                </a:lnTo>
                <a:lnTo>
                  <a:pt x="1358" y="2598"/>
                </a:lnTo>
                <a:close/>
                <a:moveTo>
                  <a:pt x="1414" y="1980"/>
                </a:moveTo>
                <a:lnTo>
                  <a:pt x="1408" y="1980"/>
                </a:lnTo>
                <a:lnTo>
                  <a:pt x="1408" y="1974"/>
                </a:lnTo>
                <a:lnTo>
                  <a:pt x="1402" y="1974"/>
                </a:lnTo>
                <a:lnTo>
                  <a:pt x="1402" y="1968"/>
                </a:lnTo>
                <a:lnTo>
                  <a:pt x="1420" y="1980"/>
                </a:lnTo>
                <a:lnTo>
                  <a:pt x="1414" y="1980"/>
                </a:lnTo>
                <a:close/>
                <a:moveTo>
                  <a:pt x="1402" y="1962"/>
                </a:moveTo>
                <a:lnTo>
                  <a:pt x="1402" y="1956"/>
                </a:lnTo>
                <a:lnTo>
                  <a:pt x="1408" y="1956"/>
                </a:lnTo>
                <a:lnTo>
                  <a:pt x="1408" y="1962"/>
                </a:lnTo>
                <a:lnTo>
                  <a:pt x="1402" y="1962"/>
                </a:lnTo>
                <a:close/>
                <a:moveTo>
                  <a:pt x="1402" y="1764"/>
                </a:moveTo>
                <a:lnTo>
                  <a:pt x="1390" y="1758"/>
                </a:lnTo>
                <a:lnTo>
                  <a:pt x="1352" y="1744"/>
                </a:lnTo>
                <a:lnTo>
                  <a:pt x="1314" y="1732"/>
                </a:lnTo>
                <a:lnTo>
                  <a:pt x="1278" y="1720"/>
                </a:lnTo>
                <a:lnTo>
                  <a:pt x="1278" y="1714"/>
                </a:lnTo>
                <a:lnTo>
                  <a:pt x="1314" y="1726"/>
                </a:lnTo>
                <a:lnTo>
                  <a:pt x="1352" y="1732"/>
                </a:lnTo>
                <a:lnTo>
                  <a:pt x="1370" y="1738"/>
                </a:lnTo>
                <a:lnTo>
                  <a:pt x="1390" y="1744"/>
                </a:lnTo>
                <a:lnTo>
                  <a:pt x="1402" y="1752"/>
                </a:lnTo>
                <a:lnTo>
                  <a:pt x="1420" y="1758"/>
                </a:lnTo>
                <a:lnTo>
                  <a:pt x="1426" y="1770"/>
                </a:lnTo>
                <a:lnTo>
                  <a:pt x="1402" y="1764"/>
                </a:lnTo>
                <a:close/>
                <a:moveTo>
                  <a:pt x="1432" y="2234"/>
                </a:moveTo>
                <a:lnTo>
                  <a:pt x="1426" y="2234"/>
                </a:lnTo>
                <a:lnTo>
                  <a:pt x="1426" y="2228"/>
                </a:lnTo>
                <a:lnTo>
                  <a:pt x="1432" y="2228"/>
                </a:lnTo>
                <a:lnTo>
                  <a:pt x="1432" y="2234"/>
                </a:lnTo>
                <a:close/>
                <a:moveTo>
                  <a:pt x="1482" y="2234"/>
                </a:moveTo>
                <a:lnTo>
                  <a:pt x="1476" y="2240"/>
                </a:lnTo>
                <a:lnTo>
                  <a:pt x="1464" y="2222"/>
                </a:lnTo>
                <a:lnTo>
                  <a:pt x="1458" y="2216"/>
                </a:lnTo>
                <a:lnTo>
                  <a:pt x="1452" y="2210"/>
                </a:lnTo>
                <a:lnTo>
                  <a:pt x="1446" y="2196"/>
                </a:lnTo>
                <a:lnTo>
                  <a:pt x="1446" y="2190"/>
                </a:lnTo>
                <a:lnTo>
                  <a:pt x="1446" y="2184"/>
                </a:lnTo>
                <a:lnTo>
                  <a:pt x="1446" y="2178"/>
                </a:lnTo>
                <a:lnTo>
                  <a:pt x="1446" y="2172"/>
                </a:lnTo>
                <a:lnTo>
                  <a:pt x="1458" y="2178"/>
                </a:lnTo>
                <a:lnTo>
                  <a:pt x="1458" y="2184"/>
                </a:lnTo>
                <a:lnTo>
                  <a:pt x="1458" y="2190"/>
                </a:lnTo>
                <a:lnTo>
                  <a:pt x="1458" y="2196"/>
                </a:lnTo>
                <a:lnTo>
                  <a:pt x="1464" y="2202"/>
                </a:lnTo>
                <a:lnTo>
                  <a:pt x="1470" y="2210"/>
                </a:lnTo>
                <a:lnTo>
                  <a:pt x="1476" y="2216"/>
                </a:lnTo>
                <a:lnTo>
                  <a:pt x="1476" y="2222"/>
                </a:lnTo>
                <a:lnTo>
                  <a:pt x="1482" y="2228"/>
                </a:lnTo>
                <a:lnTo>
                  <a:pt x="1482" y="2234"/>
                </a:lnTo>
                <a:close/>
                <a:moveTo>
                  <a:pt x="1482" y="1738"/>
                </a:moveTo>
                <a:lnTo>
                  <a:pt x="1452" y="1732"/>
                </a:lnTo>
                <a:lnTo>
                  <a:pt x="1426" y="1720"/>
                </a:lnTo>
                <a:lnTo>
                  <a:pt x="1408" y="1714"/>
                </a:lnTo>
                <a:lnTo>
                  <a:pt x="1396" y="1708"/>
                </a:lnTo>
                <a:lnTo>
                  <a:pt x="1384" y="1708"/>
                </a:lnTo>
                <a:lnTo>
                  <a:pt x="1376" y="1702"/>
                </a:lnTo>
                <a:lnTo>
                  <a:pt x="1370" y="1702"/>
                </a:lnTo>
                <a:lnTo>
                  <a:pt x="1370" y="1696"/>
                </a:lnTo>
                <a:lnTo>
                  <a:pt x="1384" y="1696"/>
                </a:lnTo>
                <a:lnTo>
                  <a:pt x="1514" y="1738"/>
                </a:lnTo>
                <a:lnTo>
                  <a:pt x="1514" y="1744"/>
                </a:lnTo>
                <a:lnTo>
                  <a:pt x="1514" y="1752"/>
                </a:lnTo>
                <a:lnTo>
                  <a:pt x="1494" y="1744"/>
                </a:lnTo>
                <a:lnTo>
                  <a:pt x="1482" y="1738"/>
                </a:lnTo>
                <a:close/>
                <a:moveTo>
                  <a:pt x="1538" y="1826"/>
                </a:moveTo>
                <a:lnTo>
                  <a:pt x="1538" y="1832"/>
                </a:lnTo>
                <a:lnTo>
                  <a:pt x="1514" y="1832"/>
                </a:lnTo>
                <a:lnTo>
                  <a:pt x="1538" y="1826"/>
                </a:lnTo>
                <a:close/>
                <a:moveTo>
                  <a:pt x="1538" y="2166"/>
                </a:moveTo>
                <a:lnTo>
                  <a:pt x="1532" y="2160"/>
                </a:lnTo>
                <a:lnTo>
                  <a:pt x="1526" y="2160"/>
                </a:lnTo>
                <a:lnTo>
                  <a:pt x="1520" y="2154"/>
                </a:lnTo>
                <a:lnTo>
                  <a:pt x="1520" y="2148"/>
                </a:lnTo>
                <a:lnTo>
                  <a:pt x="1520" y="2134"/>
                </a:lnTo>
                <a:lnTo>
                  <a:pt x="1520" y="2128"/>
                </a:lnTo>
                <a:lnTo>
                  <a:pt x="1526" y="2122"/>
                </a:lnTo>
                <a:lnTo>
                  <a:pt x="1532" y="2122"/>
                </a:lnTo>
                <a:lnTo>
                  <a:pt x="1544" y="2122"/>
                </a:lnTo>
                <a:lnTo>
                  <a:pt x="1550" y="2122"/>
                </a:lnTo>
                <a:lnTo>
                  <a:pt x="1556" y="2128"/>
                </a:lnTo>
                <a:lnTo>
                  <a:pt x="1562" y="2134"/>
                </a:lnTo>
                <a:lnTo>
                  <a:pt x="1562" y="2140"/>
                </a:lnTo>
                <a:lnTo>
                  <a:pt x="1556" y="2148"/>
                </a:lnTo>
                <a:lnTo>
                  <a:pt x="1556" y="2154"/>
                </a:lnTo>
                <a:lnTo>
                  <a:pt x="1544" y="2166"/>
                </a:lnTo>
                <a:lnTo>
                  <a:pt x="1538" y="2166"/>
                </a:lnTo>
                <a:close/>
                <a:moveTo>
                  <a:pt x="1570" y="2216"/>
                </a:moveTo>
                <a:lnTo>
                  <a:pt x="1562" y="2216"/>
                </a:lnTo>
                <a:lnTo>
                  <a:pt x="1556" y="2210"/>
                </a:lnTo>
                <a:lnTo>
                  <a:pt x="1556" y="2202"/>
                </a:lnTo>
                <a:lnTo>
                  <a:pt x="1550" y="2190"/>
                </a:lnTo>
                <a:lnTo>
                  <a:pt x="1556" y="2196"/>
                </a:lnTo>
                <a:lnTo>
                  <a:pt x="1556" y="2202"/>
                </a:lnTo>
                <a:lnTo>
                  <a:pt x="1562" y="2202"/>
                </a:lnTo>
                <a:lnTo>
                  <a:pt x="1562" y="2210"/>
                </a:lnTo>
                <a:lnTo>
                  <a:pt x="1570" y="2210"/>
                </a:lnTo>
                <a:lnTo>
                  <a:pt x="1576" y="2216"/>
                </a:lnTo>
                <a:lnTo>
                  <a:pt x="1570" y="2216"/>
                </a:lnTo>
                <a:close/>
                <a:moveTo>
                  <a:pt x="1618" y="2210"/>
                </a:moveTo>
                <a:lnTo>
                  <a:pt x="1606" y="2210"/>
                </a:lnTo>
                <a:lnTo>
                  <a:pt x="1600" y="2216"/>
                </a:lnTo>
                <a:lnTo>
                  <a:pt x="1594" y="2216"/>
                </a:lnTo>
                <a:lnTo>
                  <a:pt x="1588" y="2216"/>
                </a:lnTo>
                <a:lnTo>
                  <a:pt x="1582" y="2210"/>
                </a:lnTo>
                <a:lnTo>
                  <a:pt x="1588" y="2210"/>
                </a:lnTo>
                <a:lnTo>
                  <a:pt x="1600" y="2202"/>
                </a:lnTo>
                <a:lnTo>
                  <a:pt x="1612" y="2202"/>
                </a:lnTo>
                <a:lnTo>
                  <a:pt x="1618" y="2202"/>
                </a:lnTo>
                <a:lnTo>
                  <a:pt x="1618" y="2196"/>
                </a:lnTo>
                <a:lnTo>
                  <a:pt x="1624" y="2202"/>
                </a:lnTo>
                <a:lnTo>
                  <a:pt x="1632" y="2202"/>
                </a:lnTo>
                <a:lnTo>
                  <a:pt x="1618" y="2210"/>
                </a:lnTo>
                <a:close/>
                <a:moveTo>
                  <a:pt x="1644" y="2196"/>
                </a:moveTo>
                <a:lnTo>
                  <a:pt x="1650" y="2196"/>
                </a:lnTo>
                <a:lnTo>
                  <a:pt x="1662" y="2196"/>
                </a:lnTo>
                <a:lnTo>
                  <a:pt x="1668" y="2196"/>
                </a:lnTo>
                <a:lnTo>
                  <a:pt x="1668" y="2202"/>
                </a:lnTo>
                <a:lnTo>
                  <a:pt x="1662" y="2202"/>
                </a:lnTo>
                <a:lnTo>
                  <a:pt x="1656" y="2202"/>
                </a:lnTo>
                <a:lnTo>
                  <a:pt x="1650" y="2202"/>
                </a:lnTo>
                <a:lnTo>
                  <a:pt x="1644" y="2202"/>
                </a:lnTo>
                <a:lnTo>
                  <a:pt x="1638" y="2202"/>
                </a:lnTo>
                <a:lnTo>
                  <a:pt x="1644" y="2196"/>
                </a:lnTo>
                <a:close/>
                <a:moveTo>
                  <a:pt x="1668" y="2618"/>
                </a:moveTo>
                <a:lnTo>
                  <a:pt x="1668" y="2624"/>
                </a:lnTo>
                <a:lnTo>
                  <a:pt x="1662" y="2630"/>
                </a:lnTo>
                <a:lnTo>
                  <a:pt x="1656" y="2630"/>
                </a:lnTo>
                <a:lnTo>
                  <a:pt x="1650" y="2624"/>
                </a:lnTo>
                <a:lnTo>
                  <a:pt x="1644" y="2618"/>
                </a:lnTo>
                <a:lnTo>
                  <a:pt x="1644" y="2612"/>
                </a:lnTo>
                <a:lnTo>
                  <a:pt x="1644" y="2606"/>
                </a:lnTo>
                <a:lnTo>
                  <a:pt x="1644" y="2598"/>
                </a:lnTo>
                <a:lnTo>
                  <a:pt x="1650" y="2598"/>
                </a:lnTo>
                <a:lnTo>
                  <a:pt x="1650" y="2592"/>
                </a:lnTo>
                <a:lnTo>
                  <a:pt x="1656" y="2586"/>
                </a:lnTo>
                <a:lnTo>
                  <a:pt x="1656" y="2592"/>
                </a:lnTo>
                <a:lnTo>
                  <a:pt x="1656" y="2598"/>
                </a:lnTo>
                <a:lnTo>
                  <a:pt x="1668" y="2606"/>
                </a:lnTo>
                <a:lnTo>
                  <a:pt x="1674" y="2612"/>
                </a:lnTo>
                <a:lnTo>
                  <a:pt x="1668" y="2618"/>
                </a:lnTo>
                <a:close/>
                <a:moveTo>
                  <a:pt x="1700" y="2556"/>
                </a:moveTo>
                <a:lnTo>
                  <a:pt x="1700" y="2562"/>
                </a:lnTo>
                <a:lnTo>
                  <a:pt x="1694" y="2568"/>
                </a:lnTo>
                <a:lnTo>
                  <a:pt x="1694" y="2574"/>
                </a:lnTo>
                <a:lnTo>
                  <a:pt x="1694" y="2580"/>
                </a:lnTo>
                <a:lnTo>
                  <a:pt x="1686" y="2586"/>
                </a:lnTo>
                <a:lnTo>
                  <a:pt x="1680" y="2586"/>
                </a:lnTo>
                <a:lnTo>
                  <a:pt x="1674" y="2586"/>
                </a:lnTo>
                <a:lnTo>
                  <a:pt x="1674" y="2580"/>
                </a:lnTo>
                <a:lnTo>
                  <a:pt x="1668" y="2580"/>
                </a:lnTo>
                <a:lnTo>
                  <a:pt x="1662" y="2580"/>
                </a:lnTo>
                <a:lnTo>
                  <a:pt x="1656" y="2580"/>
                </a:lnTo>
                <a:lnTo>
                  <a:pt x="1656" y="2574"/>
                </a:lnTo>
                <a:lnTo>
                  <a:pt x="1656" y="2568"/>
                </a:lnTo>
                <a:lnTo>
                  <a:pt x="1656" y="2562"/>
                </a:lnTo>
                <a:lnTo>
                  <a:pt x="1656" y="2556"/>
                </a:lnTo>
                <a:lnTo>
                  <a:pt x="1662" y="2556"/>
                </a:lnTo>
                <a:lnTo>
                  <a:pt x="1662" y="2550"/>
                </a:lnTo>
                <a:lnTo>
                  <a:pt x="1668" y="2550"/>
                </a:lnTo>
                <a:lnTo>
                  <a:pt x="1674" y="2550"/>
                </a:lnTo>
                <a:lnTo>
                  <a:pt x="1674" y="2544"/>
                </a:lnTo>
                <a:lnTo>
                  <a:pt x="1668" y="2544"/>
                </a:lnTo>
                <a:lnTo>
                  <a:pt x="1662" y="2544"/>
                </a:lnTo>
                <a:lnTo>
                  <a:pt x="1656" y="2538"/>
                </a:lnTo>
                <a:lnTo>
                  <a:pt x="1656" y="2530"/>
                </a:lnTo>
                <a:lnTo>
                  <a:pt x="1656" y="2524"/>
                </a:lnTo>
                <a:lnTo>
                  <a:pt x="1662" y="2524"/>
                </a:lnTo>
                <a:lnTo>
                  <a:pt x="1662" y="2518"/>
                </a:lnTo>
                <a:lnTo>
                  <a:pt x="1668" y="2518"/>
                </a:lnTo>
                <a:lnTo>
                  <a:pt x="1674" y="2524"/>
                </a:lnTo>
                <a:lnTo>
                  <a:pt x="1674" y="2530"/>
                </a:lnTo>
                <a:lnTo>
                  <a:pt x="1680" y="2544"/>
                </a:lnTo>
                <a:lnTo>
                  <a:pt x="1686" y="2544"/>
                </a:lnTo>
                <a:lnTo>
                  <a:pt x="1694" y="2550"/>
                </a:lnTo>
                <a:lnTo>
                  <a:pt x="1700" y="2550"/>
                </a:lnTo>
                <a:lnTo>
                  <a:pt x="1700" y="2556"/>
                </a:lnTo>
                <a:close/>
                <a:moveTo>
                  <a:pt x="1718" y="2172"/>
                </a:moveTo>
                <a:lnTo>
                  <a:pt x="1718" y="2178"/>
                </a:lnTo>
                <a:lnTo>
                  <a:pt x="1718" y="2184"/>
                </a:lnTo>
                <a:lnTo>
                  <a:pt x="1718" y="2190"/>
                </a:lnTo>
                <a:lnTo>
                  <a:pt x="1712" y="2190"/>
                </a:lnTo>
                <a:lnTo>
                  <a:pt x="1706" y="2190"/>
                </a:lnTo>
                <a:lnTo>
                  <a:pt x="1700" y="2190"/>
                </a:lnTo>
                <a:lnTo>
                  <a:pt x="1700" y="2184"/>
                </a:lnTo>
                <a:lnTo>
                  <a:pt x="1700" y="2178"/>
                </a:lnTo>
                <a:lnTo>
                  <a:pt x="1706" y="2178"/>
                </a:lnTo>
                <a:lnTo>
                  <a:pt x="1706" y="2172"/>
                </a:lnTo>
                <a:lnTo>
                  <a:pt x="1706" y="2166"/>
                </a:lnTo>
                <a:lnTo>
                  <a:pt x="1712" y="2166"/>
                </a:lnTo>
                <a:lnTo>
                  <a:pt x="1718" y="2166"/>
                </a:lnTo>
                <a:lnTo>
                  <a:pt x="1718" y="2172"/>
                </a:lnTo>
                <a:close/>
                <a:moveTo>
                  <a:pt x="1724" y="2190"/>
                </a:moveTo>
                <a:lnTo>
                  <a:pt x="1724" y="2184"/>
                </a:lnTo>
                <a:lnTo>
                  <a:pt x="1730" y="2184"/>
                </a:lnTo>
                <a:lnTo>
                  <a:pt x="1736" y="2184"/>
                </a:lnTo>
                <a:lnTo>
                  <a:pt x="1742" y="2184"/>
                </a:lnTo>
                <a:lnTo>
                  <a:pt x="1748" y="2190"/>
                </a:lnTo>
                <a:lnTo>
                  <a:pt x="1724" y="2190"/>
                </a:lnTo>
                <a:close/>
                <a:moveTo>
                  <a:pt x="1756" y="1726"/>
                </a:moveTo>
                <a:lnTo>
                  <a:pt x="1748" y="1720"/>
                </a:lnTo>
                <a:lnTo>
                  <a:pt x="1762" y="1726"/>
                </a:lnTo>
                <a:lnTo>
                  <a:pt x="1768" y="1720"/>
                </a:lnTo>
                <a:lnTo>
                  <a:pt x="1774" y="1720"/>
                </a:lnTo>
                <a:lnTo>
                  <a:pt x="1780" y="1720"/>
                </a:lnTo>
                <a:lnTo>
                  <a:pt x="1780" y="1726"/>
                </a:lnTo>
                <a:lnTo>
                  <a:pt x="1768" y="1726"/>
                </a:lnTo>
                <a:lnTo>
                  <a:pt x="1762" y="1726"/>
                </a:lnTo>
                <a:lnTo>
                  <a:pt x="1756" y="1726"/>
                </a:lnTo>
                <a:close/>
                <a:moveTo>
                  <a:pt x="1804" y="2550"/>
                </a:moveTo>
                <a:lnTo>
                  <a:pt x="1804" y="2556"/>
                </a:lnTo>
                <a:lnTo>
                  <a:pt x="1798" y="2556"/>
                </a:lnTo>
                <a:lnTo>
                  <a:pt x="1798" y="2562"/>
                </a:lnTo>
                <a:lnTo>
                  <a:pt x="1792" y="2562"/>
                </a:lnTo>
                <a:lnTo>
                  <a:pt x="1786" y="2562"/>
                </a:lnTo>
                <a:lnTo>
                  <a:pt x="1780" y="2562"/>
                </a:lnTo>
                <a:lnTo>
                  <a:pt x="1768" y="2562"/>
                </a:lnTo>
                <a:lnTo>
                  <a:pt x="1768" y="2550"/>
                </a:lnTo>
                <a:lnTo>
                  <a:pt x="1774" y="2544"/>
                </a:lnTo>
                <a:lnTo>
                  <a:pt x="1780" y="2544"/>
                </a:lnTo>
                <a:lnTo>
                  <a:pt x="1786" y="2538"/>
                </a:lnTo>
                <a:lnTo>
                  <a:pt x="1792" y="2538"/>
                </a:lnTo>
                <a:lnTo>
                  <a:pt x="1798" y="2538"/>
                </a:lnTo>
                <a:lnTo>
                  <a:pt x="1798" y="2544"/>
                </a:lnTo>
                <a:lnTo>
                  <a:pt x="1804" y="2544"/>
                </a:lnTo>
                <a:lnTo>
                  <a:pt x="1804" y="2550"/>
                </a:lnTo>
                <a:close/>
                <a:moveTo>
                  <a:pt x="1804" y="2154"/>
                </a:moveTo>
                <a:lnTo>
                  <a:pt x="1798" y="2154"/>
                </a:lnTo>
                <a:lnTo>
                  <a:pt x="1792" y="2154"/>
                </a:lnTo>
                <a:lnTo>
                  <a:pt x="1792" y="2160"/>
                </a:lnTo>
                <a:lnTo>
                  <a:pt x="1804" y="2166"/>
                </a:lnTo>
                <a:lnTo>
                  <a:pt x="1804" y="2172"/>
                </a:lnTo>
                <a:lnTo>
                  <a:pt x="1804" y="2178"/>
                </a:lnTo>
                <a:lnTo>
                  <a:pt x="1798" y="2184"/>
                </a:lnTo>
                <a:lnTo>
                  <a:pt x="1792" y="2184"/>
                </a:lnTo>
                <a:lnTo>
                  <a:pt x="1786" y="2184"/>
                </a:lnTo>
                <a:lnTo>
                  <a:pt x="1780" y="2178"/>
                </a:lnTo>
                <a:lnTo>
                  <a:pt x="1774" y="2172"/>
                </a:lnTo>
                <a:lnTo>
                  <a:pt x="1774" y="2166"/>
                </a:lnTo>
                <a:lnTo>
                  <a:pt x="1780" y="2166"/>
                </a:lnTo>
                <a:lnTo>
                  <a:pt x="1780" y="2160"/>
                </a:lnTo>
                <a:lnTo>
                  <a:pt x="1780" y="2154"/>
                </a:lnTo>
                <a:lnTo>
                  <a:pt x="1786" y="2154"/>
                </a:lnTo>
                <a:lnTo>
                  <a:pt x="1792" y="2148"/>
                </a:lnTo>
                <a:lnTo>
                  <a:pt x="1804" y="2148"/>
                </a:lnTo>
                <a:lnTo>
                  <a:pt x="1804" y="2154"/>
                </a:lnTo>
                <a:close/>
                <a:moveTo>
                  <a:pt x="1836" y="1820"/>
                </a:moveTo>
                <a:lnTo>
                  <a:pt x="1824" y="1820"/>
                </a:lnTo>
                <a:lnTo>
                  <a:pt x="1818" y="1820"/>
                </a:lnTo>
                <a:lnTo>
                  <a:pt x="1804" y="1812"/>
                </a:lnTo>
                <a:lnTo>
                  <a:pt x="1798" y="1820"/>
                </a:lnTo>
                <a:lnTo>
                  <a:pt x="1786" y="1820"/>
                </a:lnTo>
                <a:lnTo>
                  <a:pt x="1786" y="1812"/>
                </a:lnTo>
                <a:lnTo>
                  <a:pt x="1792" y="1812"/>
                </a:lnTo>
                <a:lnTo>
                  <a:pt x="1804" y="1812"/>
                </a:lnTo>
                <a:lnTo>
                  <a:pt x="1810" y="1812"/>
                </a:lnTo>
                <a:lnTo>
                  <a:pt x="1818" y="1812"/>
                </a:lnTo>
                <a:lnTo>
                  <a:pt x="1824" y="1812"/>
                </a:lnTo>
                <a:lnTo>
                  <a:pt x="1836" y="1806"/>
                </a:lnTo>
                <a:lnTo>
                  <a:pt x="1842" y="1806"/>
                </a:lnTo>
                <a:lnTo>
                  <a:pt x="1854" y="1806"/>
                </a:lnTo>
                <a:lnTo>
                  <a:pt x="1860" y="1806"/>
                </a:lnTo>
                <a:lnTo>
                  <a:pt x="1866" y="1806"/>
                </a:lnTo>
                <a:lnTo>
                  <a:pt x="1860" y="1812"/>
                </a:lnTo>
                <a:lnTo>
                  <a:pt x="1854" y="1820"/>
                </a:lnTo>
                <a:lnTo>
                  <a:pt x="1842" y="1820"/>
                </a:lnTo>
                <a:lnTo>
                  <a:pt x="1836" y="1820"/>
                </a:lnTo>
                <a:close/>
                <a:moveTo>
                  <a:pt x="1854" y="1702"/>
                </a:moveTo>
                <a:lnTo>
                  <a:pt x="1860" y="1696"/>
                </a:lnTo>
                <a:lnTo>
                  <a:pt x="1866" y="1696"/>
                </a:lnTo>
                <a:lnTo>
                  <a:pt x="1872" y="1696"/>
                </a:lnTo>
                <a:lnTo>
                  <a:pt x="1872" y="1702"/>
                </a:lnTo>
                <a:lnTo>
                  <a:pt x="1854" y="1702"/>
                </a:lnTo>
                <a:close/>
                <a:moveTo>
                  <a:pt x="1898" y="2166"/>
                </a:moveTo>
                <a:lnTo>
                  <a:pt x="1892" y="2166"/>
                </a:lnTo>
                <a:lnTo>
                  <a:pt x="1886" y="2166"/>
                </a:lnTo>
                <a:lnTo>
                  <a:pt x="1886" y="2172"/>
                </a:lnTo>
                <a:lnTo>
                  <a:pt x="1880" y="2172"/>
                </a:lnTo>
                <a:lnTo>
                  <a:pt x="1872" y="2172"/>
                </a:lnTo>
                <a:lnTo>
                  <a:pt x="1866" y="2172"/>
                </a:lnTo>
                <a:lnTo>
                  <a:pt x="1860" y="2166"/>
                </a:lnTo>
                <a:lnTo>
                  <a:pt x="1860" y="2160"/>
                </a:lnTo>
                <a:lnTo>
                  <a:pt x="1854" y="2154"/>
                </a:lnTo>
                <a:lnTo>
                  <a:pt x="1854" y="2148"/>
                </a:lnTo>
                <a:lnTo>
                  <a:pt x="1848" y="2148"/>
                </a:lnTo>
                <a:lnTo>
                  <a:pt x="1866" y="2140"/>
                </a:lnTo>
                <a:lnTo>
                  <a:pt x="1866" y="2154"/>
                </a:lnTo>
                <a:lnTo>
                  <a:pt x="1872" y="2154"/>
                </a:lnTo>
                <a:lnTo>
                  <a:pt x="1880" y="2160"/>
                </a:lnTo>
                <a:lnTo>
                  <a:pt x="1886" y="2154"/>
                </a:lnTo>
                <a:lnTo>
                  <a:pt x="1892" y="2154"/>
                </a:lnTo>
                <a:lnTo>
                  <a:pt x="1898" y="2160"/>
                </a:lnTo>
                <a:lnTo>
                  <a:pt x="1904" y="2166"/>
                </a:lnTo>
                <a:lnTo>
                  <a:pt x="1898" y="2166"/>
                </a:lnTo>
                <a:close/>
                <a:moveTo>
                  <a:pt x="1904" y="1652"/>
                </a:moveTo>
                <a:lnTo>
                  <a:pt x="1892" y="1652"/>
                </a:lnTo>
                <a:lnTo>
                  <a:pt x="1886" y="1652"/>
                </a:lnTo>
                <a:lnTo>
                  <a:pt x="1880" y="1646"/>
                </a:lnTo>
                <a:lnTo>
                  <a:pt x="1860" y="1640"/>
                </a:lnTo>
                <a:lnTo>
                  <a:pt x="1848" y="1634"/>
                </a:lnTo>
                <a:lnTo>
                  <a:pt x="1830" y="1628"/>
                </a:lnTo>
                <a:lnTo>
                  <a:pt x="1818" y="1622"/>
                </a:lnTo>
                <a:lnTo>
                  <a:pt x="1786" y="1608"/>
                </a:lnTo>
                <a:lnTo>
                  <a:pt x="1756" y="1596"/>
                </a:lnTo>
                <a:lnTo>
                  <a:pt x="1748" y="1590"/>
                </a:lnTo>
                <a:lnTo>
                  <a:pt x="1768" y="1590"/>
                </a:lnTo>
                <a:lnTo>
                  <a:pt x="1780" y="1596"/>
                </a:lnTo>
                <a:lnTo>
                  <a:pt x="1792" y="1602"/>
                </a:lnTo>
                <a:lnTo>
                  <a:pt x="1824" y="1614"/>
                </a:lnTo>
                <a:lnTo>
                  <a:pt x="1854" y="1622"/>
                </a:lnTo>
                <a:lnTo>
                  <a:pt x="1866" y="1628"/>
                </a:lnTo>
                <a:lnTo>
                  <a:pt x="1880" y="1634"/>
                </a:lnTo>
                <a:lnTo>
                  <a:pt x="1886" y="1634"/>
                </a:lnTo>
                <a:lnTo>
                  <a:pt x="1898" y="1640"/>
                </a:lnTo>
                <a:lnTo>
                  <a:pt x="1904" y="1646"/>
                </a:lnTo>
                <a:lnTo>
                  <a:pt x="1904" y="1652"/>
                </a:lnTo>
                <a:close/>
                <a:moveTo>
                  <a:pt x="1966" y="2556"/>
                </a:moveTo>
                <a:lnTo>
                  <a:pt x="1960" y="2556"/>
                </a:lnTo>
                <a:lnTo>
                  <a:pt x="1954" y="2556"/>
                </a:lnTo>
                <a:lnTo>
                  <a:pt x="1948" y="2556"/>
                </a:lnTo>
                <a:lnTo>
                  <a:pt x="1942" y="2556"/>
                </a:lnTo>
                <a:lnTo>
                  <a:pt x="1942" y="2550"/>
                </a:lnTo>
                <a:lnTo>
                  <a:pt x="1948" y="2544"/>
                </a:lnTo>
                <a:lnTo>
                  <a:pt x="1954" y="2544"/>
                </a:lnTo>
                <a:lnTo>
                  <a:pt x="1960" y="2544"/>
                </a:lnTo>
                <a:lnTo>
                  <a:pt x="1966" y="2550"/>
                </a:lnTo>
                <a:lnTo>
                  <a:pt x="1966" y="2556"/>
                </a:lnTo>
                <a:close/>
                <a:moveTo>
                  <a:pt x="1960" y="2154"/>
                </a:moveTo>
                <a:lnTo>
                  <a:pt x="1954" y="2160"/>
                </a:lnTo>
                <a:lnTo>
                  <a:pt x="1948" y="2160"/>
                </a:lnTo>
                <a:lnTo>
                  <a:pt x="1942" y="2166"/>
                </a:lnTo>
                <a:lnTo>
                  <a:pt x="1934" y="2166"/>
                </a:lnTo>
                <a:lnTo>
                  <a:pt x="1942" y="2160"/>
                </a:lnTo>
                <a:lnTo>
                  <a:pt x="1948" y="2154"/>
                </a:lnTo>
                <a:lnTo>
                  <a:pt x="1954" y="2154"/>
                </a:lnTo>
                <a:lnTo>
                  <a:pt x="1960" y="2148"/>
                </a:lnTo>
                <a:lnTo>
                  <a:pt x="1966" y="2148"/>
                </a:lnTo>
                <a:lnTo>
                  <a:pt x="1960" y="2154"/>
                </a:lnTo>
                <a:close/>
                <a:moveTo>
                  <a:pt x="1934" y="1646"/>
                </a:moveTo>
                <a:lnTo>
                  <a:pt x="1942" y="1640"/>
                </a:lnTo>
                <a:lnTo>
                  <a:pt x="1948" y="1640"/>
                </a:lnTo>
                <a:lnTo>
                  <a:pt x="1934" y="1646"/>
                </a:lnTo>
                <a:close/>
                <a:moveTo>
                  <a:pt x="1960" y="1682"/>
                </a:moveTo>
                <a:lnTo>
                  <a:pt x="1954" y="1682"/>
                </a:lnTo>
                <a:lnTo>
                  <a:pt x="1954" y="1676"/>
                </a:lnTo>
                <a:lnTo>
                  <a:pt x="1948" y="1676"/>
                </a:lnTo>
                <a:lnTo>
                  <a:pt x="1954" y="1670"/>
                </a:lnTo>
                <a:lnTo>
                  <a:pt x="1966" y="1670"/>
                </a:lnTo>
                <a:lnTo>
                  <a:pt x="1972" y="1664"/>
                </a:lnTo>
                <a:lnTo>
                  <a:pt x="1978" y="1664"/>
                </a:lnTo>
                <a:lnTo>
                  <a:pt x="1978" y="1670"/>
                </a:lnTo>
                <a:lnTo>
                  <a:pt x="1984" y="1682"/>
                </a:lnTo>
                <a:lnTo>
                  <a:pt x="1960" y="1682"/>
                </a:lnTo>
                <a:close/>
                <a:moveTo>
                  <a:pt x="1996" y="1614"/>
                </a:moveTo>
                <a:lnTo>
                  <a:pt x="1972" y="1614"/>
                </a:lnTo>
                <a:lnTo>
                  <a:pt x="1966" y="1608"/>
                </a:lnTo>
                <a:lnTo>
                  <a:pt x="1954" y="1608"/>
                </a:lnTo>
                <a:lnTo>
                  <a:pt x="1942" y="1602"/>
                </a:lnTo>
                <a:lnTo>
                  <a:pt x="1928" y="1596"/>
                </a:lnTo>
                <a:lnTo>
                  <a:pt x="1916" y="1590"/>
                </a:lnTo>
                <a:lnTo>
                  <a:pt x="1910" y="1584"/>
                </a:lnTo>
                <a:lnTo>
                  <a:pt x="1904" y="1578"/>
                </a:lnTo>
                <a:lnTo>
                  <a:pt x="1898" y="1578"/>
                </a:lnTo>
                <a:lnTo>
                  <a:pt x="1880" y="1572"/>
                </a:lnTo>
                <a:lnTo>
                  <a:pt x="1872" y="1572"/>
                </a:lnTo>
                <a:lnTo>
                  <a:pt x="1866" y="1572"/>
                </a:lnTo>
                <a:lnTo>
                  <a:pt x="1860" y="1566"/>
                </a:lnTo>
                <a:lnTo>
                  <a:pt x="1860" y="1560"/>
                </a:lnTo>
                <a:lnTo>
                  <a:pt x="1866" y="1560"/>
                </a:lnTo>
                <a:lnTo>
                  <a:pt x="1898" y="1572"/>
                </a:lnTo>
                <a:lnTo>
                  <a:pt x="1934" y="1590"/>
                </a:lnTo>
                <a:lnTo>
                  <a:pt x="1966" y="1602"/>
                </a:lnTo>
                <a:lnTo>
                  <a:pt x="1978" y="1602"/>
                </a:lnTo>
                <a:lnTo>
                  <a:pt x="1996" y="1608"/>
                </a:lnTo>
                <a:lnTo>
                  <a:pt x="1996" y="1614"/>
                </a:lnTo>
                <a:close/>
                <a:moveTo>
                  <a:pt x="2022" y="1552"/>
                </a:moveTo>
                <a:lnTo>
                  <a:pt x="2010" y="1552"/>
                </a:lnTo>
                <a:lnTo>
                  <a:pt x="2004" y="1546"/>
                </a:lnTo>
                <a:lnTo>
                  <a:pt x="2004" y="1540"/>
                </a:lnTo>
                <a:lnTo>
                  <a:pt x="1996" y="1540"/>
                </a:lnTo>
                <a:lnTo>
                  <a:pt x="1996" y="1534"/>
                </a:lnTo>
                <a:lnTo>
                  <a:pt x="2010" y="1540"/>
                </a:lnTo>
                <a:lnTo>
                  <a:pt x="2028" y="1540"/>
                </a:lnTo>
                <a:lnTo>
                  <a:pt x="2040" y="1546"/>
                </a:lnTo>
                <a:lnTo>
                  <a:pt x="2052" y="1552"/>
                </a:lnTo>
                <a:lnTo>
                  <a:pt x="2078" y="1560"/>
                </a:lnTo>
                <a:lnTo>
                  <a:pt x="2096" y="1566"/>
                </a:lnTo>
                <a:lnTo>
                  <a:pt x="2108" y="1572"/>
                </a:lnTo>
                <a:lnTo>
                  <a:pt x="2114" y="1584"/>
                </a:lnTo>
                <a:lnTo>
                  <a:pt x="2108" y="1584"/>
                </a:lnTo>
                <a:lnTo>
                  <a:pt x="2096" y="1578"/>
                </a:lnTo>
                <a:lnTo>
                  <a:pt x="2090" y="1578"/>
                </a:lnTo>
                <a:lnTo>
                  <a:pt x="2084" y="1578"/>
                </a:lnTo>
                <a:lnTo>
                  <a:pt x="2072" y="1572"/>
                </a:lnTo>
                <a:lnTo>
                  <a:pt x="2052" y="1566"/>
                </a:lnTo>
                <a:lnTo>
                  <a:pt x="2046" y="1566"/>
                </a:lnTo>
                <a:lnTo>
                  <a:pt x="2040" y="1560"/>
                </a:lnTo>
                <a:lnTo>
                  <a:pt x="2022" y="1552"/>
                </a:lnTo>
                <a:close/>
                <a:moveTo>
                  <a:pt x="2046" y="1764"/>
                </a:moveTo>
                <a:lnTo>
                  <a:pt x="2052" y="1764"/>
                </a:lnTo>
                <a:lnTo>
                  <a:pt x="2058" y="1770"/>
                </a:lnTo>
                <a:lnTo>
                  <a:pt x="2052" y="1770"/>
                </a:lnTo>
                <a:lnTo>
                  <a:pt x="2046" y="1770"/>
                </a:lnTo>
                <a:lnTo>
                  <a:pt x="2046" y="1764"/>
                </a:lnTo>
                <a:close/>
                <a:moveTo>
                  <a:pt x="2052" y="2128"/>
                </a:moveTo>
                <a:lnTo>
                  <a:pt x="2058" y="2128"/>
                </a:lnTo>
                <a:lnTo>
                  <a:pt x="2066" y="2134"/>
                </a:lnTo>
                <a:lnTo>
                  <a:pt x="2058" y="2134"/>
                </a:lnTo>
                <a:lnTo>
                  <a:pt x="2058" y="2140"/>
                </a:lnTo>
                <a:lnTo>
                  <a:pt x="2052" y="2140"/>
                </a:lnTo>
                <a:lnTo>
                  <a:pt x="2052" y="2128"/>
                </a:lnTo>
                <a:close/>
                <a:moveTo>
                  <a:pt x="2066" y="2574"/>
                </a:moveTo>
                <a:lnTo>
                  <a:pt x="2058" y="2574"/>
                </a:lnTo>
                <a:lnTo>
                  <a:pt x="2058" y="2568"/>
                </a:lnTo>
                <a:lnTo>
                  <a:pt x="2066" y="2568"/>
                </a:lnTo>
                <a:lnTo>
                  <a:pt x="2072" y="2574"/>
                </a:lnTo>
                <a:lnTo>
                  <a:pt x="2066" y="2574"/>
                </a:lnTo>
                <a:close/>
                <a:moveTo>
                  <a:pt x="2084" y="2172"/>
                </a:moveTo>
                <a:lnTo>
                  <a:pt x="2078" y="2178"/>
                </a:lnTo>
                <a:lnTo>
                  <a:pt x="2072" y="2178"/>
                </a:lnTo>
                <a:lnTo>
                  <a:pt x="2072" y="2172"/>
                </a:lnTo>
                <a:lnTo>
                  <a:pt x="2072" y="2166"/>
                </a:lnTo>
                <a:lnTo>
                  <a:pt x="2072" y="2160"/>
                </a:lnTo>
                <a:lnTo>
                  <a:pt x="2078" y="2154"/>
                </a:lnTo>
                <a:lnTo>
                  <a:pt x="2084" y="2154"/>
                </a:lnTo>
                <a:lnTo>
                  <a:pt x="2090" y="2166"/>
                </a:lnTo>
                <a:lnTo>
                  <a:pt x="2084" y="2172"/>
                </a:lnTo>
                <a:close/>
                <a:moveTo>
                  <a:pt x="2078" y="1646"/>
                </a:moveTo>
                <a:lnTo>
                  <a:pt x="2072" y="1646"/>
                </a:lnTo>
                <a:lnTo>
                  <a:pt x="2066" y="1646"/>
                </a:lnTo>
                <a:lnTo>
                  <a:pt x="2058" y="1646"/>
                </a:lnTo>
                <a:lnTo>
                  <a:pt x="2052" y="1640"/>
                </a:lnTo>
                <a:lnTo>
                  <a:pt x="2058" y="1640"/>
                </a:lnTo>
                <a:lnTo>
                  <a:pt x="2066" y="1634"/>
                </a:lnTo>
                <a:lnTo>
                  <a:pt x="2078" y="1628"/>
                </a:lnTo>
                <a:lnTo>
                  <a:pt x="2084" y="1628"/>
                </a:lnTo>
                <a:lnTo>
                  <a:pt x="2090" y="1628"/>
                </a:lnTo>
                <a:lnTo>
                  <a:pt x="2096" y="1628"/>
                </a:lnTo>
                <a:lnTo>
                  <a:pt x="2108" y="1634"/>
                </a:lnTo>
                <a:lnTo>
                  <a:pt x="2114" y="1640"/>
                </a:lnTo>
                <a:lnTo>
                  <a:pt x="2114" y="1646"/>
                </a:lnTo>
                <a:lnTo>
                  <a:pt x="2096" y="1646"/>
                </a:lnTo>
                <a:lnTo>
                  <a:pt x="2078" y="1646"/>
                </a:lnTo>
                <a:close/>
                <a:moveTo>
                  <a:pt x="2114" y="2166"/>
                </a:moveTo>
                <a:lnTo>
                  <a:pt x="2114" y="2160"/>
                </a:lnTo>
                <a:lnTo>
                  <a:pt x="2120" y="2160"/>
                </a:lnTo>
                <a:lnTo>
                  <a:pt x="2114" y="2166"/>
                </a:lnTo>
                <a:close/>
                <a:moveTo>
                  <a:pt x="2114" y="1752"/>
                </a:moveTo>
                <a:lnTo>
                  <a:pt x="2114" y="1744"/>
                </a:lnTo>
                <a:lnTo>
                  <a:pt x="2120" y="1744"/>
                </a:lnTo>
                <a:lnTo>
                  <a:pt x="2128" y="1744"/>
                </a:lnTo>
                <a:lnTo>
                  <a:pt x="2114" y="1752"/>
                </a:lnTo>
                <a:close/>
                <a:moveTo>
                  <a:pt x="2152" y="1962"/>
                </a:moveTo>
                <a:lnTo>
                  <a:pt x="2146" y="1962"/>
                </a:lnTo>
                <a:lnTo>
                  <a:pt x="2140" y="1962"/>
                </a:lnTo>
                <a:lnTo>
                  <a:pt x="2140" y="1956"/>
                </a:lnTo>
                <a:lnTo>
                  <a:pt x="2146" y="1956"/>
                </a:lnTo>
                <a:lnTo>
                  <a:pt x="2152" y="1956"/>
                </a:lnTo>
                <a:lnTo>
                  <a:pt x="2152" y="1962"/>
                </a:lnTo>
                <a:close/>
                <a:moveTo>
                  <a:pt x="2182" y="2160"/>
                </a:moveTo>
                <a:lnTo>
                  <a:pt x="2176" y="2160"/>
                </a:lnTo>
                <a:lnTo>
                  <a:pt x="2176" y="2154"/>
                </a:lnTo>
                <a:lnTo>
                  <a:pt x="2182" y="2154"/>
                </a:lnTo>
                <a:lnTo>
                  <a:pt x="2182" y="2160"/>
                </a:lnTo>
                <a:close/>
                <a:moveTo>
                  <a:pt x="2182" y="1992"/>
                </a:moveTo>
                <a:lnTo>
                  <a:pt x="2170" y="1986"/>
                </a:lnTo>
                <a:lnTo>
                  <a:pt x="2164" y="1980"/>
                </a:lnTo>
                <a:lnTo>
                  <a:pt x="2170" y="1980"/>
                </a:lnTo>
                <a:lnTo>
                  <a:pt x="2170" y="1986"/>
                </a:lnTo>
                <a:lnTo>
                  <a:pt x="2176" y="1986"/>
                </a:lnTo>
                <a:lnTo>
                  <a:pt x="2182" y="1986"/>
                </a:lnTo>
                <a:lnTo>
                  <a:pt x="2182" y="1992"/>
                </a:lnTo>
                <a:close/>
                <a:moveTo>
                  <a:pt x="2214" y="2036"/>
                </a:moveTo>
                <a:lnTo>
                  <a:pt x="2208" y="2036"/>
                </a:lnTo>
                <a:lnTo>
                  <a:pt x="2208" y="2030"/>
                </a:lnTo>
                <a:lnTo>
                  <a:pt x="2202" y="2030"/>
                </a:lnTo>
                <a:lnTo>
                  <a:pt x="2202" y="2024"/>
                </a:lnTo>
                <a:lnTo>
                  <a:pt x="2208" y="2030"/>
                </a:lnTo>
                <a:lnTo>
                  <a:pt x="2214" y="2030"/>
                </a:lnTo>
                <a:lnTo>
                  <a:pt x="2214" y="2036"/>
                </a:lnTo>
                <a:close/>
                <a:moveTo>
                  <a:pt x="2202" y="1546"/>
                </a:moveTo>
                <a:lnTo>
                  <a:pt x="2188" y="1540"/>
                </a:lnTo>
                <a:lnTo>
                  <a:pt x="2152" y="1534"/>
                </a:lnTo>
                <a:lnTo>
                  <a:pt x="2120" y="1522"/>
                </a:lnTo>
                <a:lnTo>
                  <a:pt x="2090" y="1510"/>
                </a:lnTo>
                <a:lnTo>
                  <a:pt x="2084" y="1504"/>
                </a:lnTo>
                <a:lnTo>
                  <a:pt x="2078" y="1498"/>
                </a:lnTo>
                <a:lnTo>
                  <a:pt x="2066" y="1498"/>
                </a:lnTo>
                <a:lnTo>
                  <a:pt x="2058" y="1492"/>
                </a:lnTo>
                <a:lnTo>
                  <a:pt x="2040" y="1484"/>
                </a:lnTo>
                <a:lnTo>
                  <a:pt x="2034" y="1478"/>
                </a:lnTo>
                <a:lnTo>
                  <a:pt x="2022" y="1478"/>
                </a:lnTo>
                <a:lnTo>
                  <a:pt x="2028" y="1472"/>
                </a:lnTo>
                <a:lnTo>
                  <a:pt x="2034" y="1472"/>
                </a:lnTo>
                <a:lnTo>
                  <a:pt x="2040" y="1478"/>
                </a:lnTo>
                <a:lnTo>
                  <a:pt x="2046" y="1478"/>
                </a:lnTo>
                <a:lnTo>
                  <a:pt x="2058" y="1484"/>
                </a:lnTo>
                <a:lnTo>
                  <a:pt x="2066" y="1492"/>
                </a:lnTo>
                <a:lnTo>
                  <a:pt x="2078" y="1492"/>
                </a:lnTo>
                <a:lnTo>
                  <a:pt x="2090" y="1498"/>
                </a:lnTo>
                <a:lnTo>
                  <a:pt x="2096" y="1498"/>
                </a:lnTo>
                <a:lnTo>
                  <a:pt x="2108" y="1504"/>
                </a:lnTo>
                <a:lnTo>
                  <a:pt x="2128" y="1510"/>
                </a:lnTo>
                <a:lnTo>
                  <a:pt x="2146" y="1516"/>
                </a:lnTo>
                <a:lnTo>
                  <a:pt x="2182" y="1528"/>
                </a:lnTo>
                <a:lnTo>
                  <a:pt x="2202" y="1540"/>
                </a:lnTo>
                <a:lnTo>
                  <a:pt x="2220" y="1546"/>
                </a:lnTo>
                <a:lnTo>
                  <a:pt x="2220" y="1552"/>
                </a:lnTo>
                <a:lnTo>
                  <a:pt x="2202" y="1546"/>
                </a:lnTo>
                <a:close/>
                <a:moveTo>
                  <a:pt x="2226" y="1936"/>
                </a:moveTo>
                <a:lnTo>
                  <a:pt x="2226" y="1950"/>
                </a:lnTo>
                <a:lnTo>
                  <a:pt x="2220" y="1950"/>
                </a:lnTo>
                <a:lnTo>
                  <a:pt x="2220" y="1936"/>
                </a:lnTo>
                <a:lnTo>
                  <a:pt x="2226" y="1936"/>
                </a:lnTo>
                <a:close/>
                <a:moveTo>
                  <a:pt x="2244" y="2080"/>
                </a:moveTo>
                <a:lnTo>
                  <a:pt x="2244" y="2086"/>
                </a:lnTo>
                <a:lnTo>
                  <a:pt x="2238" y="2086"/>
                </a:lnTo>
                <a:lnTo>
                  <a:pt x="2232" y="2086"/>
                </a:lnTo>
                <a:lnTo>
                  <a:pt x="2226" y="2080"/>
                </a:lnTo>
                <a:lnTo>
                  <a:pt x="2226" y="2072"/>
                </a:lnTo>
                <a:lnTo>
                  <a:pt x="2226" y="2060"/>
                </a:lnTo>
                <a:lnTo>
                  <a:pt x="2220" y="2054"/>
                </a:lnTo>
                <a:lnTo>
                  <a:pt x="2226" y="2054"/>
                </a:lnTo>
                <a:lnTo>
                  <a:pt x="2232" y="2054"/>
                </a:lnTo>
                <a:lnTo>
                  <a:pt x="2232" y="2060"/>
                </a:lnTo>
                <a:lnTo>
                  <a:pt x="2238" y="2072"/>
                </a:lnTo>
                <a:lnTo>
                  <a:pt x="2244" y="2072"/>
                </a:lnTo>
                <a:lnTo>
                  <a:pt x="2244" y="2080"/>
                </a:lnTo>
                <a:close/>
                <a:moveTo>
                  <a:pt x="2270" y="2122"/>
                </a:moveTo>
                <a:lnTo>
                  <a:pt x="2264" y="2122"/>
                </a:lnTo>
                <a:lnTo>
                  <a:pt x="2258" y="2122"/>
                </a:lnTo>
                <a:lnTo>
                  <a:pt x="2258" y="2128"/>
                </a:lnTo>
                <a:lnTo>
                  <a:pt x="2250" y="2128"/>
                </a:lnTo>
                <a:lnTo>
                  <a:pt x="2250" y="2104"/>
                </a:lnTo>
                <a:lnTo>
                  <a:pt x="2258" y="2104"/>
                </a:lnTo>
                <a:lnTo>
                  <a:pt x="2264" y="2104"/>
                </a:lnTo>
                <a:lnTo>
                  <a:pt x="2264" y="2110"/>
                </a:lnTo>
                <a:lnTo>
                  <a:pt x="2270" y="2116"/>
                </a:lnTo>
                <a:lnTo>
                  <a:pt x="2270" y="2122"/>
                </a:lnTo>
                <a:close/>
                <a:moveTo>
                  <a:pt x="2344" y="1516"/>
                </a:moveTo>
                <a:lnTo>
                  <a:pt x="2338" y="1516"/>
                </a:lnTo>
                <a:lnTo>
                  <a:pt x="2332" y="1516"/>
                </a:lnTo>
                <a:lnTo>
                  <a:pt x="2238" y="1484"/>
                </a:lnTo>
                <a:lnTo>
                  <a:pt x="2226" y="1478"/>
                </a:lnTo>
                <a:lnTo>
                  <a:pt x="2208" y="1466"/>
                </a:lnTo>
                <a:lnTo>
                  <a:pt x="2202" y="1466"/>
                </a:lnTo>
                <a:lnTo>
                  <a:pt x="2196" y="1460"/>
                </a:lnTo>
                <a:lnTo>
                  <a:pt x="2188" y="1454"/>
                </a:lnTo>
                <a:lnTo>
                  <a:pt x="2182" y="1448"/>
                </a:lnTo>
                <a:lnTo>
                  <a:pt x="2208" y="1442"/>
                </a:lnTo>
                <a:lnTo>
                  <a:pt x="2226" y="1454"/>
                </a:lnTo>
                <a:lnTo>
                  <a:pt x="2244" y="1460"/>
                </a:lnTo>
                <a:lnTo>
                  <a:pt x="2288" y="1478"/>
                </a:lnTo>
                <a:lnTo>
                  <a:pt x="2300" y="1484"/>
                </a:lnTo>
                <a:lnTo>
                  <a:pt x="2320" y="1492"/>
                </a:lnTo>
                <a:lnTo>
                  <a:pt x="2332" y="1498"/>
                </a:lnTo>
                <a:lnTo>
                  <a:pt x="2338" y="1504"/>
                </a:lnTo>
                <a:lnTo>
                  <a:pt x="2344" y="1510"/>
                </a:lnTo>
                <a:lnTo>
                  <a:pt x="2350" y="1516"/>
                </a:lnTo>
                <a:lnTo>
                  <a:pt x="2344" y="1516"/>
                </a:lnTo>
                <a:close/>
                <a:moveTo>
                  <a:pt x="2368" y="1430"/>
                </a:moveTo>
                <a:lnTo>
                  <a:pt x="2350" y="1422"/>
                </a:lnTo>
                <a:lnTo>
                  <a:pt x="2332" y="1416"/>
                </a:lnTo>
                <a:lnTo>
                  <a:pt x="2338" y="1410"/>
                </a:lnTo>
                <a:lnTo>
                  <a:pt x="2338" y="1404"/>
                </a:lnTo>
                <a:lnTo>
                  <a:pt x="2338" y="1398"/>
                </a:lnTo>
                <a:lnTo>
                  <a:pt x="2332" y="1392"/>
                </a:lnTo>
                <a:lnTo>
                  <a:pt x="2326" y="1386"/>
                </a:lnTo>
                <a:lnTo>
                  <a:pt x="2344" y="1392"/>
                </a:lnTo>
                <a:lnTo>
                  <a:pt x="2362" y="1404"/>
                </a:lnTo>
                <a:lnTo>
                  <a:pt x="2400" y="1422"/>
                </a:lnTo>
                <a:lnTo>
                  <a:pt x="2436" y="1448"/>
                </a:lnTo>
                <a:lnTo>
                  <a:pt x="2468" y="1466"/>
                </a:lnTo>
                <a:lnTo>
                  <a:pt x="2474" y="1478"/>
                </a:lnTo>
                <a:lnTo>
                  <a:pt x="2456" y="1478"/>
                </a:lnTo>
                <a:lnTo>
                  <a:pt x="2424" y="1466"/>
                </a:lnTo>
                <a:lnTo>
                  <a:pt x="2394" y="1448"/>
                </a:lnTo>
                <a:lnTo>
                  <a:pt x="2368" y="1430"/>
                </a:lnTo>
                <a:close/>
                <a:moveTo>
                  <a:pt x="2450" y="2104"/>
                </a:moveTo>
                <a:lnTo>
                  <a:pt x="2450" y="2110"/>
                </a:lnTo>
                <a:lnTo>
                  <a:pt x="2444" y="2110"/>
                </a:lnTo>
                <a:lnTo>
                  <a:pt x="2444" y="2104"/>
                </a:lnTo>
                <a:lnTo>
                  <a:pt x="2450" y="2104"/>
                </a:lnTo>
                <a:close/>
                <a:moveTo>
                  <a:pt x="2436" y="1540"/>
                </a:moveTo>
                <a:lnTo>
                  <a:pt x="2424" y="1540"/>
                </a:lnTo>
                <a:lnTo>
                  <a:pt x="2430" y="1534"/>
                </a:lnTo>
                <a:lnTo>
                  <a:pt x="2436" y="1540"/>
                </a:lnTo>
                <a:close/>
                <a:moveTo>
                  <a:pt x="2388" y="2092"/>
                </a:moveTo>
                <a:lnTo>
                  <a:pt x="2382" y="2092"/>
                </a:lnTo>
                <a:lnTo>
                  <a:pt x="2382" y="2086"/>
                </a:lnTo>
                <a:lnTo>
                  <a:pt x="2388" y="2086"/>
                </a:lnTo>
                <a:lnTo>
                  <a:pt x="2388" y="2092"/>
                </a:lnTo>
                <a:close/>
                <a:moveTo>
                  <a:pt x="3194" y="2030"/>
                </a:moveTo>
                <a:lnTo>
                  <a:pt x="3082" y="2048"/>
                </a:lnTo>
                <a:lnTo>
                  <a:pt x="2976" y="2066"/>
                </a:lnTo>
                <a:lnTo>
                  <a:pt x="2920" y="2072"/>
                </a:lnTo>
                <a:lnTo>
                  <a:pt x="2864" y="2086"/>
                </a:lnTo>
                <a:lnTo>
                  <a:pt x="2746" y="2104"/>
                </a:lnTo>
                <a:lnTo>
                  <a:pt x="2630" y="2116"/>
                </a:lnTo>
                <a:lnTo>
                  <a:pt x="2574" y="2128"/>
                </a:lnTo>
                <a:lnTo>
                  <a:pt x="2512" y="2134"/>
                </a:lnTo>
                <a:lnTo>
                  <a:pt x="2450" y="2140"/>
                </a:lnTo>
                <a:lnTo>
                  <a:pt x="2394" y="2148"/>
                </a:lnTo>
                <a:lnTo>
                  <a:pt x="2394" y="2140"/>
                </a:lnTo>
                <a:lnTo>
                  <a:pt x="2400" y="2140"/>
                </a:lnTo>
                <a:lnTo>
                  <a:pt x="2406" y="2140"/>
                </a:lnTo>
                <a:lnTo>
                  <a:pt x="2412" y="2140"/>
                </a:lnTo>
                <a:lnTo>
                  <a:pt x="2418" y="2140"/>
                </a:lnTo>
                <a:lnTo>
                  <a:pt x="2486" y="2128"/>
                </a:lnTo>
                <a:lnTo>
                  <a:pt x="2548" y="2116"/>
                </a:lnTo>
                <a:lnTo>
                  <a:pt x="2684" y="2098"/>
                </a:lnTo>
                <a:lnTo>
                  <a:pt x="2728" y="2092"/>
                </a:lnTo>
                <a:lnTo>
                  <a:pt x="2772" y="2086"/>
                </a:lnTo>
                <a:lnTo>
                  <a:pt x="2822" y="2080"/>
                </a:lnTo>
                <a:lnTo>
                  <a:pt x="2870" y="2072"/>
                </a:lnTo>
                <a:lnTo>
                  <a:pt x="2958" y="2060"/>
                </a:lnTo>
                <a:lnTo>
                  <a:pt x="3008" y="2048"/>
                </a:lnTo>
                <a:lnTo>
                  <a:pt x="3050" y="2048"/>
                </a:lnTo>
                <a:lnTo>
                  <a:pt x="3056" y="2048"/>
                </a:lnTo>
                <a:lnTo>
                  <a:pt x="3064" y="2042"/>
                </a:lnTo>
                <a:lnTo>
                  <a:pt x="3064" y="2036"/>
                </a:lnTo>
                <a:lnTo>
                  <a:pt x="3070" y="2036"/>
                </a:lnTo>
                <a:lnTo>
                  <a:pt x="3070" y="2030"/>
                </a:lnTo>
                <a:lnTo>
                  <a:pt x="3076" y="2030"/>
                </a:lnTo>
                <a:lnTo>
                  <a:pt x="3076" y="2024"/>
                </a:lnTo>
                <a:lnTo>
                  <a:pt x="3076" y="2018"/>
                </a:lnTo>
                <a:lnTo>
                  <a:pt x="3076" y="2010"/>
                </a:lnTo>
                <a:lnTo>
                  <a:pt x="3070" y="2010"/>
                </a:lnTo>
                <a:lnTo>
                  <a:pt x="3070" y="2004"/>
                </a:lnTo>
                <a:lnTo>
                  <a:pt x="3070" y="1998"/>
                </a:lnTo>
                <a:lnTo>
                  <a:pt x="3070" y="1992"/>
                </a:lnTo>
                <a:lnTo>
                  <a:pt x="3070" y="1986"/>
                </a:lnTo>
                <a:lnTo>
                  <a:pt x="3070" y="1980"/>
                </a:lnTo>
                <a:lnTo>
                  <a:pt x="3070" y="1974"/>
                </a:lnTo>
                <a:lnTo>
                  <a:pt x="3064" y="1968"/>
                </a:lnTo>
                <a:lnTo>
                  <a:pt x="3064" y="1962"/>
                </a:lnTo>
                <a:lnTo>
                  <a:pt x="3064" y="1956"/>
                </a:lnTo>
                <a:lnTo>
                  <a:pt x="3064" y="1950"/>
                </a:lnTo>
                <a:lnTo>
                  <a:pt x="3070" y="1950"/>
                </a:lnTo>
                <a:lnTo>
                  <a:pt x="3070" y="1942"/>
                </a:lnTo>
                <a:lnTo>
                  <a:pt x="3070" y="1936"/>
                </a:lnTo>
                <a:lnTo>
                  <a:pt x="3064" y="1930"/>
                </a:lnTo>
                <a:lnTo>
                  <a:pt x="3056" y="1930"/>
                </a:lnTo>
                <a:lnTo>
                  <a:pt x="3050" y="1936"/>
                </a:lnTo>
                <a:lnTo>
                  <a:pt x="3044" y="1936"/>
                </a:lnTo>
                <a:lnTo>
                  <a:pt x="3038" y="1936"/>
                </a:lnTo>
                <a:lnTo>
                  <a:pt x="3044" y="1930"/>
                </a:lnTo>
                <a:lnTo>
                  <a:pt x="3056" y="1924"/>
                </a:lnTo>
                <a:lnTo>
                  <a:pt x="3070" y="1924"/>
                </a:lnTo>
                <a:lnTo>
                  <a:pt x="3076" y="1924"/>
                </a:lnTo>
                <a:lnTo>
                  <a:pt x="3076" y="1930"/>
                </a:lnTo>
                <a:lnTo>
                  <a:pt x="3082" y="1936"/>
                </a:lnTo>
                <a:lnTo>
                  <a:pt x="3082" y="1950"/>
                </a:lnTo>
                <a:lnTo>
                  <a:pt x="3082" y="1974"/>
                </a:lnTo>
                <a:lnTo>
                  <a:pt x="3082" y="1986"/>
                </a:lnTo>
                <a:lnTo>
                  <a:pt x="3082" y="1998"/>
                </a:lnTo>
                <a:lnTo>
                  <a:pt x="3082" y="2004"/>
                </a:lnTo>
                <a:lnTo>
                  <a:pt x="3088" y="2010"/>
                </a:lnTo>
                <a:lnTo>
                  <a:pt x="3088" y="2018"/>
                </a:lnTo>
                <a:lnTo>
                  <a:pt x="3094" y="2024"/>
                </a:lnTo>
                <a:lnTo>
                  <a:pt x="3082" y="2030"/>
                </a:lnTo>
                <a:lnTo>
                  <a:pt x="3088" y="2036"/>
                </a:lnTo>
                <a:lnTo>
                  <a:pt x="3094" y="2036"/>
                </a:lnTo>
                <a:lnTo>
                  <a:pt x="3100" y="2036"/>
                </a:lnTo>
                <a:lnTo>
                  <a:pt x="3106" y="2036"/>
                </a:lnTo>
                <a:lnTo>
                  <a:pt x="3138" y="2030"/>
                </a:lnTo>
                <a:lnTo>
                  <a:pt x="3168" y="2024"/>
                </a:lnTo>
                <a:lnTo>
                  <a:pt x="3194" y="2018"/>
                </a:lnTo>
                <a:lnTo>
                  <a:pt x="3224" y="2010"/>
                </a:lnTo>
                <a:lnTo>
                  <a:pt x="3230" y="2010"/>
                </a:lnTo>
                <a:lnTo>
                  <a:pt x="3236" y="2010"/>
                </a:lnTo>
                <a:lnTo>
                  <a:pt x="3256" y="2010"/>
                </a:lnTo>
                <a:lnTo>
                  <a:pt x="3262" y="2010"/>
                </a:lnTo>
                <a:lnTo>
                  <a:pt x="3268" y="2010"/>
                </a:lnTo>
                <a:lnTo>
                  <a:pt x="3268" y="2004"/>
                </a:lnTo>
                <a:lnTo>
                  <a:pt x="3268" y="1998"/>
                </a:lnTo>
                <a:lnTo>
                  <a:pt x="3274" y="2004"/>
                </a:lnTo>
                <a:lnTo>
                  <a:pt x="3274" y="2010"/>
                </a:lnTo>
                <a:lnTo>
                  <a:pt x="3280" y="2010"/>
                </a:lnTo>
                <a:lnTo>
                  <a:pt x="3292" y="2010"/>
                </a:lnTo>
                <a:lnTo>
                  <a:pt x="3298" y="2010"/>
                </a:lnTo>
                <a:lnTo>
                  <a:pt x="3194" y="2030"/>
                </a:lnTo>
                <a:close/>
                <a:moveTo>
                  <a:pt x="3050" y="2024"/>
                </a:moveTo>
                <a:lnTo>
                  <a:pt x="3050" y="2018"/>
                </a:lnTo>
                <a:lnTo>
                  <a:pt x="3056" y="2024"/>
                </a:lnTo>
                <a:lnTo>
                  <a:pt x="3050" y="2024"/>
                </a:lnTo>
                <a:close/>
                <a:moveTo>
                  <a:pt x="3150" y="1956"/>
                </a:moveTo>
                <a:lnTo>
                  <a:pt x="3150" y="1950"/>
                </a:lnTo>
                <a:lnTo>
                  <a:pt x="3150" y="1942"/>
                </a:lnTo>
                <a:lnTo>
                  <a:pt x="3156" y="1942"/>
                </a:lnTo>
                <a:lnTo>
                  <a:pt x="3162" y="1942"/>
                </a:lnTo>
                <a:lnTo>
                  <a:pt x="3168" y="1950"/>
                </a:lnTo>
                <a:lnTo>
                  <a:pt x="3168" y="1956"/>
                </a:lnTo>
                <a:lnTo>
                  <a:pt x="3156" y="1956"/>
                </a:lnTo>
                <a:lnTo>
                  <a:pt x="3150" y="1956"/>
                </a:lnTo>
                <a:close/>
                <a:moveTo>
                  <a:pt x="3200" y="1912"/>
                </a:moveTo>
                <a:lnTo>
                  <a:pt x="3200" y="1906"/>
                </a:lnTo>
                <a:lnTo>
                  <a:pt x="3206" y="1906"/>
                </a:lnTo>
                <a:lnTo>
                  <a:pt x="3212" y="1906"/>
                </a:lnTo>
                <a:lnTo>
                  <a:pt x="3212" y="1912"/>
                </a:lnTo>
                <a:lnTo>
                  <a:pt x="3212" y="1918"/>
                </a:lnTo>
                <a:lnTo>
                  <a:pt x="3206" y="1918"/>
                </a:lnTo>
                <a:lnTo>
                  <a:pt x="3200" y="1912"/>
                </a:lnTo>
                <a:close/>
                <a:moveTo>
                  <a:pt x="3250" y="1950"/>
                </a:moveTo>
                <a:lnTo>
                  <a:pt x="3256" y="1950"/>
                </a:lnTo>
                <a:lnTo>
                  <a:pt x="3256" y="1962"/>
                </a:lnTo>
                <a:lnTo>
                  <a:pt x="3250" y="1950"/>
                </a:lnTo>
                <a:close/>
                <a:moveTo>
                  <a:pt x="3380" y="1874"/>
                </a:moveTo>
                <a:lnTo>
                  <a:pt x="3380" y="1900"/>
                </a:lnTo>
                <a:lnTo>
                  <a:pt x="3374" y="1900"/>
                </a:lnTo>
                <a:lnTo>
                  <a:pt x="3374" y="1906"/>
                </a:lnTo>
                <a:lnTo>
                  <a:pt x="3374" y="1912"/>
                </a:lnTo>
                <a:lnTo>
                  <a:pt x="3374" y="1918"/>
                </a:lnTo>
                <a:lnTo>
                  <a:pt x="3374" y="1924"/>
                </a:lnTo>
                <a:lnTo>
                  <a:pt x="3380" y="1936"/>
                </a:lnTo>
                <a:lnTo>
                  <a:pt x="3380" y="1942"/>
                </a:lnTo>
                <a:lnTo>
                  <a:pt x="3380" y="1950"/>
                </a:lnTo>
                <a:lnTo>
                  <a:pt x="3380" y="1956"/>
                </a:lnTo>
                <a:lnTo>
                  <a:pt x="3380" y="1962"/>
                </a:lnTo>
                <a:lnTo>
                  <a:pt x="3374" y="1956"/>
                </a:lnTo>
                <a:lnTo>
                  <a:pt x="3366" y="1956"/>
                </a:lnTo>
                <a:lnTo>
                  <a:pt x="3360" y="1956"/>
                </a:lnTo>
                <a:lnTo>
                  <a:pt x="3354" y="1956"/>
                </a:lnTo>
                <a:lnTo>
                  <a:pt x="3336" y="1956"/>
                </a:lnTo>
                <a:lnTo>
                  <a:pt x="3324" y="1956"/>
                </a:lnTo>
                <a:lnTo>
                  <a:pt x="3330" y="1950"/>
                </a:lnTo>
                <a:lnTo>
                  <a:pt x="3324" y="1950"/>
                </a:lnTo>
                <a:lnTo>
                  <a:pt x="3324" y="1942"/>
                </a:lnTo>
                <a:lnTo>
                  <a:pt x="3318" y="1936"/>
                </a:lnTo>
                <a:lnTo>
                  <a:pt x="3312" y="1924"/>
                </a:lnTo>
                <a:lnTo>
                  <a:pt x="3304" y="1918"/>
                </a:lnTo>
                <a:lnTo>
                  <a:pt x="3304" y="1912"/>
                </a:lnTo>
                <a:lnTo>
                  <a:pt x="3304" y="1906"/>
                </a:lnTo>
                <a:lnTo>
                  <a:pt x="3298" y="1894"/>
                </a:lnTo>
                <a:lnTo>
                  <a:pt x="3298" y="1880"/>
                </a:lnTo>
                <a:lnTo>
                  <a:pt x="3292" y="1874"/>
                </a:lnTo>
                <a:lnTo>
                  <a:pt x="3292" y="1868"/>
                </a:lnTo>
                <a:lnTo>
                  <a:pt x="3286" y="1862"/>
                </a:lnTo>
                <a:lnTo>
                  <a:pt x="3286" y="1856"/>
                </a:lnTo>
                <a:lnTo>
                  <a:pt x="3280" y="1856"/>
                </a:lnTo>
                <a:lnTo>
                  <a:pt x="3280" y="1844"/>
                </a:lnTo>
                <a:lnTo>
                  <a:pt x="3280" y="1832"/>
                </a:lnTo>
                <a:lnTo>
                  <a:pt x="3274" y="1832"/>
                </a:lnTo>
                <a:lnTo>
                  <a:pt x="3268" y="1832"/>
                </a:lnTo>
                <a:lnTo>
                  <a:pt x="3262" y="1832"/>
                </a:lnTo>
                <a:lnTo>
                  <a:pt x="3262" y="1826"/>
                </a:lnTo>
                <a:lnTo>
                  <a:pt x="3262" y="1820"/>
                </a:lnTo>
                <a:lnTo>
                  <a:pt x="3262" y="1812"/>
                </a:lnTo>
                <a:lnTo>
                  <a:pt x="3250" y="1800"/>
                </a:lnTo>
                <a:lnTo>
                  <a:pt x="3236" y="1788"/>
                </a:lnTo>
                <a:lnTo>
                  <a:pt x="3218" y="1776"/>
                </a:lnTo>
                <a:lnTo>
                  <a:pt x="3212" y="1770"/>
                </a:lnTo>
                <a:lnTo>
                  <a:pt x="3206" y="1764"/>
                </a:lnTo>
                <a:lnTo>
                  <a:pt x="3200" y="1758"/>
                </a:lnTo>
                <a:lnTo>
                  <a:pt x="3194" y="1752"/>
                </a:lnTo>
                <a:lnTo>
                  <a:pt x="3188" y="1752"/>
                </a:lnTo>
                <a:lnTo>
                  <a:pt x="3174" y="1752"/>
                </a:lnTo>
                <a:lnTo>
                  <a:pt x="3168" y="1752"/>
                </a:lnTo>
                <a:lnTo>
                  <a:pt x="3162" y="1752"/>
                </a:lnTo>
                <a:lnTo>
                  <a:pt x="3162" y="1744"/>
                </a:lnTo>
                <a:lnTo>
                  <a:pt x="3168" y="1738"/>
                </a:lnTo>
                <a:lnTo>
                  <a:pt x="3174" y="1738"/>
                </a:lnTo>
                <a:lnTo>
                  <a:pt x="3180" y="1738"/>
                </a:lnTo>
                <a:lnTo>
                  <a:pt x="3194" y="1732"/>
                </a:lnTo>
                <a:lnTo>
                  <a:pt x="3200" y="1732"/>
                </a:lnTo>
                <a:lnTo>
                  <a:pt x="3212" y="1732"/>
                </a:lnTo>
                <a:lnTo>
                  <a:pt x="3218" y="1732"/>
                </a:lnTo>
                <a:lnTo>
                  <a:pt x="3230" y="1738"/>
                </a:lnTo>
                <a:lnTo>
                  <a:pt x="3236" y="1738"/>
                </a:lnTo>
                <a:lnTo>
                  <a:pt x="3256" y="1752"/>
                </a:lnTo>
                <a:lnTo>
                  <a:pt x="3262" y="1752"/>
                </a:lnTo>
                <a:lnTo>
                  <a:pt x="3268" y="1752"/>
                </a:lnTo>
                <a:lnTo>
                  <a:pt x="3274" y="1752"/>
                </a:lnTo>
                <a:lnTo>
                  <a:pt x="3274" y="1744"/>
                </a:lnTo>
                <a:lnTo>
                  <a:pt x="3274" y="1738"/>
                </a:lnTo>
                <a:lnTo>
                  <a:pt x="3268" y="1732"/>
                </a:lnTo>
                <a:lnTo>
                  <a:pt x="3268" y="1726"/>
                </a:lnTo>
                <a:lnTo>
                  <a:pt x="3262" y="1726"/>
                </a:lnTo>
                <a:lnTo>
                  <a:pt x="3262" y="1720"/>
                </a:lnTo>
                <a:lnTo>
                  <a:pt x="3250" y="1714"/>
                </a:lnTo>
                <a:lnTo>
                  <a:pt x="3250" y="1708"/>
                </a:lnTo>
                <a:lnTo>
                  <a:pt x="3256" y="1702"/>
                </a:lnTo>
                <a:lnTo>
                  <a:pt x="3256" y="1696"/>
                </a:lnTo>
                <a:lnTo>
                  <a:pt x="3262" y="1696"/>
                </a:lnTo>
                <a:lnTo>
                  <a:pt x="3268" y="1696"/>
                </a:lnTo>
                <a:lnTo>
                  <a:pt x="3262" y="1690"/>
                </a:lnTo>
                <a:lnTo>
                  <a:pt x="3256" y="1676"/>
                </a:lnTo>
                <a:lnTo>
                  <a:pt x="3256" y="1670"/>
                </a:lnTo>
                <a:lnTo>
                  <a:pt x="3250" y="1664"/>
                </a:lnTo>
                <a:lnTo>
                  <a:pt x="3242" y="1664"/>
                </a:lnTo>
                <a:lnTo>
                  <a:pt x="3236" y="1664"/>
                </a:lnTo>
                <a:lnTo>
                  <a:pt x="3230" y="1664"/>
                </a:lnTo>
                <a:lnTo>
                  <a:pt x="3230" y="1652"/>
                </a:lnTo>
                <a:lnTo>
                  <a:pt x="3230" y="1646"/>
                </a:lnTo>
                <a:lnTo>
                  <a:pt x="3224" y="1646"/>
                </a:lnTo>
                <a:lnTo>
                  <a:pt x="3218" y="1646"/>
                </a:lnTo>
                <a:lnTo>
                  <a:pt x="3212" y="1646"/>
                </a:lnTo>
                <a:lnTo>
                  <a:pt x="3212" y="1640"/>
                </a:lnTo>
                <a:lnTo>
                  <a:pt x="3206" y="1634"/>
                </a:lnTo>
                <a:lnTo>
                  <a:pt x="3194" y="1634"/>
                </a:lnTo>
                <a:lnTo>
                  <a:pt x="3188" y="1634"/>
                </a:lnTo>
                <a:lnTo>
                  <a:pt x="3180" y="1634"/>
                </a:lnTo>
                <a:lnTo>
                  <a:pt x="3180" y="1628"/>
                </a:lnTo>
                <a:lnTo>
                  <a:pt x="3174" y="1628"/>
                </a:lnTo>
                <a:lnTo>
                  <a:pt x="3168" y="1628"/>
                </a:lnTo>
                <a:lnTo>
                  <a:pt x="3162" y="1628"/>
                </a:lnTo>
                <a:lnTo>
                  <a:pt x="3156" y="1628"/>
                </a:lnTo>
                <a:lnTo>
                  <a:pt x="3150" y="1628"/>
                </a:lnTo>
                <a:lnTo>
                  <a:pt x="3144" y="1628"/>
                </a:lnTo>
                <a:lnTo>
                  <a:pt x="3138" y="1628"/>
                </a:lnTo>
                <a:lnTo>
                  <a:pt x="3132" y="1622"/>
                </a:lnTo>
                <a:lnTo>
                  <a:pt x="3138" y="1622"/>
                </a:lnTo>
                <a:lnTo>
                  <a:pt x="3144" y="1614"/>
                </a:lnTo>
                <a:lnTo>
                  <a:pt x="3150" y="1614"/>
                </a:lnTo>
                <a:lnTo>
                  <a:pt x="3156" y="1614"/>
                </a:lnTo>
                <a:lnTo>
                  <a:pt x="3174" y="1614"/>
                </a:lnTo>
                <a:lnTo>
                  <a:pt x="3180" y="1614"/>
                </a:lnTo>
                <a:lnTo>
                  <a:pt x="3188" y="1614"/>
                </a:lnTo>
                <a:lnTo>
                  <a:pt x="3212" y="1622"/>
                </a:lnTo>
                <a:lnTo>
                  <a:pt x="3236" y="1634"/>
                </a:lnTo>
                <a:lnTo>
                  <a:pt x="3256" y="1646"/>
                </a:lnTo>
                <a:lnTo>
                  <a:pt x="3280" y="1658"/>
                </a:lnTo>
                <a:lnTo>
                  <a:pt x="3280" y="1664"/>
                </a:lnTo>
                <a:lnTo>
                  <a:pt x="3286" y="1664"/>
                </a:lnTo>
                <a:lnTo>
                  <a:pt x="3292" y="1664"/>
                </a:lnTo>
                <a:lnTo>
                  <a:pt x="3298" y="1670"/>
                </a:lnTo>
                <a:lnTo>
                  <a:pt x="3298" y="1676"/>
                </a:lnTo>
                <a:lnTo>
                  <a:pt x="3298" y="1682"/>
                </a:lnTo>
                <a:lnTo>
                  <a:pt x="3292" y="1676"/>
                </a:lnTo>
                <a:lnTo>
                  <a:pt x="3286" y="1676"/>
                </a:lnTo>
                <a:lnTo>
                  <a:pt x="3280" y="1670"/>
                </a:lnTo>
                <a:lnTo>
                  <a:pt x="3274" y="1670"/>
                </a:lnTo>
                <a:lnTo>
                  <a:pt x="3268" y="1670"/>
                </a:lnTo>
                <a:lnTo>
                  <a:pt x="3268" y="1676"/>
                </a:lnTo>
                <a:lnTo>
                  <a:pt x="3268" y="1682"/>
                </a:lnTo>
                <a:lnTo>
                  <a:pt x="3274" y="1682"/>
                </a:lnTo>
                <a:lnTo>
                  <a:pt x="3274" y="1690"/>
                </a:lnTo>
                <a:lnTo>
                  <a:pt x="3286" y="1696"/>
                </a:lnTo>
                <a:lnTo>
                  <a:pt x="3286" y="1702"/>
                </a:lnTo>
                <a:lnTo>
                  <a:pt x="3280" y="1708"/>
                </a:lnTo>
                <a:lnTo>
                  <a:pt x="3280" y="1702"/>
                </a:lnTo>
                <a:lnTo>
                  <a:pt x="3274" y="1696"/>
                </a:lnTo>
                <a:lnTo>
                  <a:pt x="3268" y="1696"/>
                </a:lnTo>
                <a:lnTo>
                  <a:pt x="3268" y="1702"/>
                </a:lnTo>
                <a:lnTo>
                  <a:pt x="3274" y="1708"/>
                </a:lnTo>
                <a:lnTo>
                  <a:pt x="3280" y="1714"/>
                </a:lnTo>
                <a:lnTo>
                  <a:pt x="3280" y="1720"/>
                </a:lnTo>
                <a:lnTo>
                  <a:pt x="3286" y="1720"/>
                </a:lnTo>
                <a:lnTo>
                  <a:pt x="3292" y="1726"/>
                </a:lnTo>
                <a:lnTo>
                  <a:pt x="3292" y="1732"/>
                </a:lnTo>
                <a:lnTo>
                  <a:pt x="3298" y="1738"/>
                </a:lnTo>
                <a:lnTo>
                  <a:pt x="3298" y="1744"/>
                </a:lnTo>
                <a:lnTo>
                  <a:pt x="3304" y="1752"/>
                </a:lnTo>
                <a:lnTo>
                  <a:pt x="3312" y="1752"/>
                </a:lnTo>
                <a:lnTo>
                  <a:pt x="3318" y="1752"/>
                </a:lnTo>
                <a:lnTo>
                  <a:pt x="3318" y="1744"/>
                </a:lnTo>
                <a:lnTo>
                  <a:pt x="3324" y="1738"/>
                </a:lnTo>
                <a:lnTo>
                  <a:pt x="3330" y="1738"/>
                </a:lnTo>
                <a:lnTo>
                  <a:pt x="3336" y="1744"/>
                </a:lnTo>
                <a:lnTo>
                  <a:pt x="3342" y="1744"/>
                </a:lnTo>
                <a:lnTo>
                  <a:pt x="3348" y="1752"/>
                </a:lnTo>
                <a:lnTo>
                  <a:pt x="3354" y="1758"/>
                </a:lnTo>
                <a:lnTo>
                  <a:pt x="3354" y="1770"/>
                </a:lnTo>
                <a:lnTo>
                  <a:pt x="3360" y="1782"/>
                </a:lnTo>
                <a:lnTo>
                  <a:pt x="3360" y="1788"/>
                </a:lnTo>
                <a:lnTo>
                  <a:pt x="3360" y="1794"/>
                </a:lnTo>
                <a:lnTo>
                  <a:pt x="3366" y="1800"/>
                </a:lnTo>
                <a:lnTo>
                  <a:pt x="3360" y="1800"/>
                </a:lnTo>
                <a:lnTo>
                  <a:pt x="3354" y="1800"/>
                </a:lnTo>
                <a:lnTo>
                  <a:pt x="3348" y="1806"/>
                </a:lnTo>
                <a:lnTo>
                  <a:pt x="3348" y="1812"/>
                </a:lnTo>
                <a:lnTo>
                  <a:pt x="3354" y="1820"/>
                </a:lnTo>
                <a:lnTo>
                  <a:pt x="3360" y="1820"/>
                </a:lnTo>
                <a:lnTo>
                  <a:pt x="3366" y="1826"/>
                </a:lnTo>
                <a:lnTo>
                  <a:pt x="3374" y="1838"/>
                </a:lnTo>
                <a:lnTo>
                  <a:pt x="3374" y="1844"/>
                </a:lnTo>
                <a:lnTo>
                  <a:pt x="3380" y="1856"/>
                </a:lnTo>
                <a:lnTo>
                  <a:pt x="3380" y="1874"/>
                </a:lnTo>
                <a:close/>
                <a:moveTo>
                  <a:pt x="3324" y="1714"/>
                </a:moveTo>
                <a:lnTo>
                  <a:pt x="3324" y="1720"/>
                </a:lnTo>
                <a:lnTo>
                  <a:pt x="3318" y="1726"/>
                </a:lnTo>
                <a:lnTo>
                  <a:pt x="3318" y="1732"/>
                </a:lnTo>
                <a:lnTo>
                  <a:pt x="3312" y="1732"/>
                </a:lnTo>
                <a:lnTo>
                  <a:pt x="3312" y="1708"/>
                </a:lnTo>
                <a:lnTo>
                  <a:pt x="3318" y="1708"/>
                </a:lnTo>
                <a:lnTo>
                  <a:pt x="3318" y="1714"/>
                </a:lnTo>
                <a:lnTo>
                  <a:pt x="3324" y="1714"/>
                </a:lnTo>
                <a:close/>
                <a:moveTo>
                  <a:pt x="3374" y="1250"/>
                </a:moveTo>
                <a:lnTo>
                  <a:pt x="3360" y="1262"/>
                </a:lnTo>
                <a:lnTo>
                  <a:pt x="3348" y="1268"/>
                </a:lnTo>
                <a:lnTo>
                  <a:pt x="3342" y="1274"/>
                </a:lnTo>
                <a:lnTo>
                  <a:pt x="3336" y="1280"/>
                </a:lnTo>
                <a:lnTo>
                  <a:pt x="3324" y="1286"/>
                </a:lnTo>
                <a:lnTo>
                  <a:pt x="3324" y="1292"/>
                </a:lnTo>
                <a:lnTo>
                  <a:pt x="3318" y="1292"/>
                </a:lnTo>
                <a:lnTo>
                  <a:pt x="3318" y="1300"/>
                </a:lnTo>
                <a:lnTo>
                  <a:pt x="3312" y="1306"/>
                </a:lnTo>
                <a:lnTo>
                  <a:pt x="3304" y="1300"/>
                </a:lnTo>
                <a:lnTo>
                  <a:pt x="3304" y="1292"/>
                </a:lnTo>
                <a:lnTo>
                  <a:pt x="3312" y="1292"/>
                </a:lnTo>
                <a:lnTo>
                  <a:pt x="3312" y="1286"/>
                </a:lnTo>
                <a:lnTo>
                  <a:pt x="3324" y="1280"/>
                </a:lnTo>
                <a:lnTo>
                  <a:pt x="3324" y="1274"/>
                </a:lnTo>
                <a:lnTo>
                  <a:pt x="3330" y="1274"/>
                </a:lnTo>
                <a:lnTo>
                  <a:pt x="3330" y="1268"/>
                </a:lnTo>
                <a:lnTo>
                  <a:pt x="3336" y="1262"/>
                </a:lnTo>
                <a:lnTo>
                  <a:pt x="3342" y="1256"/>
                </a:lnTo>
                <a:lnTo>
                  <a:pt x="3348" y="1250"/>
                </a:lnTo>
                <a:lnTo>
                  <a:pt x="3354" y="1250"/>
                </a:lnTo>
                <a:lnTo>
                  <a:pt x="3360" y="1244"/>
                </a:lnTo>
                <a:lnTo>
                  <a:pt x="3360" y="1238"/>
                </a:lnTo>
                <a:lnTo>
                  <a:pt x="3366" y="1224"/>
                </a:lnTo>
                <a:lnTo>
                  <a:pt x="3374" y="1212"/>
                </a:lnTo>
                <a:lnTo>
                  <a:pt x="3374" y="1206"/>
                </a:lnTo>
                <a:lnTo>
                  <a:pt x="3380" y="1206"/>
                </a:lnTo>
                <a:lnTo>
                  <a:pt x="3380" y="1218"/>
                </a:lnTo>
                <a:lnTo>
                  <a:pt x="3380" y="1224"/>
                </a:lnTo>
                <a:lnTo>
                  <a:pt x="3386" y="1232"/>
                </a:lnTo>
                <a:lnTo>
                  <a:pt x="3374" y="1250"/>
                </a:lnTo>
                <a:close/>
                <a:moveTo>
                  <a:pt x="3380" y="724"/>
                </a:moveTo>
                <a:lnTo>
                  <a:pt x="3380" y="718"/>
                </a:lnTo>
                <a:lnTo>
                  <a:pt x="3386" y="712"/>
                </a:lnTo>
                <a:lnTo>
                  <a:pt x="3392" y="712"/>
                </a:lnTo>
                <a:lnTo>
                  <a:pt x="3392" y="724"/>
                </a:lnTo>
                <a:lnTo>
                  <a:pt x="3386" y="724"/>
                </a:lnTo>
                <a:lnTo>
                  <a:pt x="3380" y="724"/>
                </a:lnTo>
                <a:close/>
                <a:moveTo>
                  <a:pt x="3392" y="1212"/>
                </a:moveTo>
                <a:lnTo>
                  <a:pt x="3404" y="1206"/>
                </a:lnTo>
                <a:lnTo>
                  <a:pt x="3392" y="1218"/>
                </a:lnTo>
                <a:lnTo>
                  <a:pt x="3392" y="1212"/>
                </a:lnTo>
                <a:close/>
                <a:moveTo>
                  <a:pt x="3410" y="1806"/>
                </a:moveTo>
                <a:lnTo>
                  <a:pt x="3404" y="1806"/>
                </a:lnTo>
                <a:lnTo>
                  <a:pt x="3398" y="1806"/>
                </a:lnTo>
                <a:lnTo>
                  <a:pt x="3398" y="1800"/>
                </a:lnTo>
                <a:lnTo>
                  <a:pt x="3410" y="1800"/>
                </a:lnTo>
                <a:lnTo>
                  <a:pt x="3410" y="1806"/>
                </a:lnTo>
                <a:close/>
                <a:moveTo>
                  <a:pt x="3436" y="1832"/>
                </a:moveTo>
                <a:lnTo>
                  <a:pt x="3436" y="1826"/>
                </a:lnTo>
                <a:lnTo>
                  <a:pt x="3442" y="1832"/>
                </a:lnTo>
                <a:lnTo>
                  <a:pt x="3436" y="1832"/>
                </a:lnTo>
                <a:close/>
                <a:moveTo>
                  <a:pt x="3428" y="1820"/>
                </a:moveTo>
                <a:lnTo>
                  <a:pt x="3436" y="1794"/>
                </a:lnTo>
                <a:lnTo>
                  <a:pt x="3442" y="1794"/>
                </a:lnTo>
                <a:lnTo>
                  <a:pt x="3428" y="1820"/>
                </a:lnTo>
                <a:close/>
                <a:moveTo>
                  <a:pt x="3466" y="1484"/>
                </a:moveTo>
                <a:lnTo>
                  <a:pt x="3460" y="1484"/>
                </a:lnTo>
                <a:lnTo>
                  <a:pt x="3454" y="1492"/>
                </a:lnTo>
                <a:lnTo>
                  <a:pt x="3448" y="1492"/>
                </a:lnTo>
                <a:lnTo>
                  <a:pt x="3442" y="1492"/>
                </a:lnTo>
                <a:lnTo>
                  <a:pt x="3428" y="1492"/>
                </a:lnTo>
                <a:lnTo>
                  <a:pt x="3422" y="1498"/>
                </a:lnTo>
                <a:lnTo>
                  <a:pt x="3416" y="1498"/>
                </a:lnTo>
                <a:lnTo>
                  <a:pt x="3410" y="1498"/>
                </a:lnTo>
                <a:lnTo>
                  <a:pt x="3404" y="1492"/>
                </a:lnTo>
                <a:lnTo>
                  <a:pt x="3404" y="1484"/>
                </a:lnTo>
                <a:lnTo>
                  <a:pt x="3404" y="1478"/>
                </a:lnTo>
                <a:lnTo>
                  <a:pt x="3410" y="1472"/>
                </a:lnTo>
                <a:lnTo>
                  <a:pt x="3410" y="1466"/>
                </a:lnTo>
                <a:lnTo>
                  <a:pt x="3422" y="1460"/>
                </a:lnTo>
                <a:lnTo>
                  <a:pt x="3422" y="1448"/>
                </a:lnTo>
                <a:lnTo>
                  <a:pt x="3428" y="1442"/>
                </a:lnTo>
                <a:lnTo>
                  <a:pt x="3436" y="1442"/>
                </a:lnTo>
                <a:lnTo>
                  <a:pt x="3442" y="1436"/>
                </a:lnTo>
                <a:lnTo>
                  <a:pt x="3448" y="1430"/>
                </a:lnTo>
                <a:lnTo>
                  <a:pt x="3454" y="1422"/>
                </a:lnTo>
                <a:lnTo>
                  <a:pt x="3460" y="1410"/>
                </a:lnTo>
                <a:lnTo>
                  <a:pt x="3466" y="1404"/>
                </a:lnTo>
                <a:lnTo>
                  <a:pt x="3472" y="1392"/>
                </a:lnTo>
                <a:lnTo>
                  <a:pt x="3498" y="1368"/>
                </a:lnTo>
                <a:lnTo>
                  <a:pt x="3522" y="1336"/>
                </a:lnTo>
                <a:lnTo>
                  <a:pt x="3546" y="1306"/>
                </a:lnTo>
                <a:lnTo>
                  <a:pt x="3572" y="1274"/>
                </a:lnTo>
                <a:lnTo>
                  <a:pt x="3578" y="1262"/>
                </a:lnTo>
                <a:lnTo>
                  <a:pt x="3584" y="1250"/>
                </a:lnTo>
                <a:lnTo>
                  <a:pt x="3596" y="1232"/>
                </a:lnTo>
                <a:lnTo>
                  <a:pt x="3602" y="1218"/>
                </a:lnTo>
                <a:lnTo>
                  <a:pt x="3614" y="1206"/>
                </a:lnTo>
                <a:lnTo>
                  <a:pt x="3628" y="1194"/>
                </a:lnTo>
                <a:lnTo>
                  <a:pt x="3652" y="1170"/>
                </a:lnTo>
                <a:lnTo>
                  <a:pt x="3652" y="1162"/>
                </a:lnTo>
                <a:lnTo>
                  <a:pt x="3652" y="1150"/>
                </a:lnTo>
                <a:lnTo>
                  <a:pt x="3658" y="1144"/>
                </a:lnTo>
                <a:lnTo>
                  <a:pt x="3664" y="1138"/>
                </a:lnTo>
                <a:lnTo>
                  <a:pt x="3670" y="1126"/>
                </a:lnTo>
                <a:lnTo>
                  <a:pt x="3676" y="1120"/>
                </a:lnTo>
                <a:lnTo>
                  <a:pt x="3676" y="1108"/>
                </a:lnTo>
                <a:lnTo>
                  <a:pt x="3676" y="1102"/>
                </a:lnTo>
                <a:lnTo>
                  <a:pt x="3684" y="1094"/>
                </a:lnTo>
                <a:lnTo>
                  <a:pt x="3684" y="1102"/>
                </a:lnTo>
                <a:lnTo>
                  <a:pt x="3690" y="1102"/>
                </a:lnTo>
                <a:lnTo>
                  <a:pt x="3696" y="1102"/>
                </a:lnTo>
                <a:lnTo>
                  <a:pt x="3702" y="1102"/>
                </a:lnTo>
                <a:lnTo>
                  <a:pt x="3708" y="1094"/>
                </a:lnTo>
                <a:lnTo>
                  <a:pt x="3714" y="1088"/>
                </a:lnTo>
                <a:lnTo>
                  <a:pt x="3714" y="1082"/>
                </a:lnTo>
                <a:lnTo>
                  <a:pt x="3714" y="1076"/>
                </a:lnTo>
                <a:lnTo>
                  <a:pt x="3708" y="1076"/>
                </a:lnTo>
                <a:lnTo>
                  <a:pt x="3708" y="1070"/>
                </a:lnTo>
                <a:lnTo>
                  <a:pt x="3714" y="1070"/>
                </a:lnTo>
                <a:lnTo>
                  <a:pt x="3720" y="1070"/>
                </a:lnTo>
                <a:lnTo>
                  <a:pt x="3720" y="1064"/>
                </a:lnTo>
                <a:lnTo>
                  <a:pt x="3714" y="1058"/>
                </a:lnTo>
                <a:lnTo>
                  <a:pt x="3720" y="1052"/>
                </a:lnTo>
                <a:lnTo>
                  <a:pt x="3720" y="1046"/>
                </a:lnTo>
                <a:lnTo>
                  <a:pt x="3726" y="1040"/>
                </a:lnTo>
                <a:lnTo>
                  <a:pt x="3726" y="1034"/>
                </a:lnTo>
                <a:lnTo>
                  <a:pt x="3732" y="1026"/>
                </a:lnTo>
                <a:lnTo>
                  <a:pt x="3726" y="1020"/>
                </a:lnTo>
                <a:lnTo>
                  <a:pt x="3720" y="1014"/>
                </a:lnTo>
                <a:lnTo>
                  <a:pt x="3714" y="1014"/>
                </a:lnTo>
                <a:lnTo>
                  <a:pt x="3726" y="1008"/>
                </a:lnTo>
                <a:lnTo>
                  <a:pt x="3726" y="1002"/>
                </a:lnTo>
                <a:lnTo>
                  <a:pt x="3732" y="996"/>
                </a:lnTo>
                <a:lnTo>
                  <a:pt x="3732" y="990"/>
                </a:lnTo>
                <a:lnTo>
                  <a:pt x="3738" y="984"/>
                </a:lnTo>
                <a:lnTo>
                  <a:pt x="3738" y="978"/>
                </a:lnTo>
                <a:lnTo>
                  <a:pt x="3738" y="972"/>
                </a:lnTo>
                <a:lnTo>
                  <a:pt x="3746" y="964"/>
                </a:lnTo>
                <a:lnTo>
                  <a:pt x="3746" y="958"/>
                </a:lnTo>
                <a:lnTo>
                  <a:pt x="3746" y="952"/>
                </a:lnTo>
                <a:lnTo>
                  <a:pt x="3746" y="940"/>
                </a:lnTo>
                <a:lnTo>
                  <a:pt x="3738" y="934"/>
                </a:lnTo>
                <a:lnTo>
                  <a:pt x="3738" y="928"/>
                </a:lnTo>
                <a:lnTo>
                  <a:pt x="3738" y="922"/>
                </a:lnTo>
                <a:lnTo>
                  <a:pt x="3746" y="922"/>
                </a:lnTo>
                <a:lnTo>
                  <a:pt x="3746" y="916"/>
                </a:lnTo>
                <a:lnTo>
                  <a:pt x="3752" y="916"/>
                </a:lnTo>
                <a:lnTo>
                  <a:pt x="3758" y="916"/>
                </a:lnTo>
                <a:lnTo>
                  <a:pt x="3758" y="922"/>
                </a:lnTo>
                <a:lnTo>
                  <a:pt x="3764" y="928"/>
                </a:lnTo>
                <a:lnTo>
                  <a:pt x="3770" y="928"/>
                </a:lnTo>
                <a:lnTo>
                  <a:pt x="3776" y="928"/>
                </a:lnTo>
                <a:lnTo>
                  <a:pt x="3782" y="928"/>
                </a:lnTo>
                <a:lnTo>
                  <a:pt x="3782" y="922"/>
                </a:lnTo>
                <a:lnTo>
                  <a:pt x="3788" y="922"/>
                </a:lnTo>
                <a:lnTo>
                  <a:pt x="3788" y="916"/>
                </a:lnTo>
                <a:lnTo>
                  <a:pt x="3788" y="910"/>
                </a:lnTo>
                <a:lnTo>
                  <a:pt x="3782" y="910"/>
                </a:lnTo>
                <a:lnTo>
                  <a:pt x="3782" y="916"/>
                </a:lnTo>
                <a:lnTo>
                  <a:pt x="3776" y="916"/>
                </a:lnTo>
                <a:lnTo>
                  <a:pt x="3776" y="910"/>
                </a:lnTo>
                <a:lnTo>
                  <a:pt x="3776" y="904"/>
                </a:lnTo>
                <a:lnTo>
                  <a:pt x="3782" y="896"/>
                </a:lnTo>
                <a:lnTo>
                  <a:pt x="3794" y="896"/>
                </a:lnTo>
                <a:lnTo>
                  <a:pt x="3800" y="896"/>
                </a:lnTo>
                <a:lnTo>
                  <a:pt x="3800" y="890"/>
                </a:lnTo>
                <a:lnTo>
                  <a:pt x="3800" y="884"/>
                </a:lnTo>
                <a:lnTo>
                  <a:pt x="3794" y="884"/>
                </a:lnTo>
                <a:lnTo>
                  <a:pt x="3794" y="878"/>
                </a:lnTo>
                <a:lnTo>
                  <a:pt x="3800" y="878"/>
                </a:lnTo>
                <a:lnTo>
                  <a:pt x="3808" y="878"/>
                </a:lnTo>
                <a:lnTo>
                  <a:pt x="3814" y="878"/>
                </a:lnTo>
                <a:lnTo>
                  <a:pt x="3820" y="878"/>
                </a:lnTo>
                <a:lnTo>
                  <a:pt x="3832" y="872"/>
                </a:lnTo>
                <a:lnTo>
                  <a:pt x="3838" y="872"/>
                </a:lnTo>
                <a:lnTo>
                  <a:pt x="3826" y="866"/>
                </a:lnTo>
                <a:lnTo>
                  <a:pt x="3826" y="860"/>
                </a:lnTo>
                <a:lnTo>
                  <a:pt x="3832" y="854"/>
                </a:lnTo>
                <a:lnTo>
                  <a:pt x="3838" y="854"/>
                </a:lnTo>
                <a:lnTo>
                  <a:pt x="3838" y="848"/>
                </a:lnTo>
                <a:lnTo>
                  <a:pt x="3838" y="834"/>
                </a:lnTo>
                <a:lnTo>
                  <a:pt x="3844" y="828"/>
                </a:lnTo>
                <a:lnTo>
                  <a:pt x="3850" y="842"/>
                </a:lnTo>
                <a:lnTo>
                  <a:pt x="3856" y="842"/>
                </a:lnTo>
                <a:lnTo>
                  <a:pt x="3862" y="842"/>
                </a:lnTo>
                <a:lnTo>
                  <a:pt x="3870" y="848"/>
                </a:lnTo>
                <a:lnTo>
                  <a:pt x="3870" y="854"/>
                </a:lnTo>
                <a:lnTo>
                  <a:pt x="3870" y="866"/>
                </a:lnTo>
                <a:lnTo>
                  <a:pt x="3870" y="872"/>
                </a:lnTo>
                <a:lnTo>
                  <a:pt x="3862" y="872"/>
                </a:lnTo>
                <a:lnTo>
                  <a:pt x="3856" y="878"/>
                </a:lnTo>
                <a:lnTo>
                  <a:pt x="3850" y="884"/>
                </a:lnTo>
                <a:lnTo>
                  <a:pt x="3844" y="884"/>
                </a:lnTo>
                <a:lnTo>
                  <a:pt x="3838" y="878"/>
                </a:lnTo>
                <a:lnTo>
                  <a:pt x="3832" y="884"/>
                </a:lnTo>
                <a:lnTo>
                  <a:pt x="3826" y="884"/>
                </a:lnTo>
                <a:lnTo>
                  <a:pt x="3826" y="890"/>
                </a:lnTo>
                <a:lnTo>
                  <a:pt x="3826" y="896"/>
                </a:lnTo>
                <a:lnTo>
                  <a:pt x="3820" y="904"/>
                </a:lnTo>
                <a:lnTo>
                  <a:pt x="3820" y="896"/>
                </a:lnTo>
                <a:lnTo>
                  <a:pt x="3814" y="896"/>
                </a:lnTo>
                <a:lnTo>
                  <a:pt x="3808" y="896"/>
                </a:lnTo>
                <a:lnTo>
                  <a:pt x="3800" y="896"/>
                </a:lnTo>
                <a:lnTo>
                  <a:pt x="3800" y="904"/>
                </a:lnTo>
                <a:lnTo>
                  <a:pt x="3826" y="916"/>
                </a:lnTo>
                <a:lnTo>
                  <a:pt x="3832" y="916"/>
                </a:lnTo>
                <a:lnTo>
                  <a:pt x="3838" y="910"/>
                </a:lnTo>
                <a:lnTo>
                  <a:pt x="3844" y="910"/>
                </a:lnTo>
                <a:lnTo>
                  <a:pt x="3844" y="904"/>
                </a:lnTo>
                <a:lnTo>
                  <a:pt x="3850" y="896"/>
                </a:lnTo>
                <a:lnTo>
                  <a:pt x="3856" y="896"/>
                </a:lnTo>
                <a:lnTo>
                  <a:pt x="3862" y="896"/>
                </a:lnTo>
                <a:lnTo>
                  <a:pt x="3862" y="904"/>
                </a:lnTo>
                <a:lnTo>
                  <a:pt x="3862" y="910"/>
                </a:lnTo>
                <a:lnTo>
                  <a:pt x="3862" y="916"/>
                </a:lnTo>
                <a:lnTo>
                  <a:pt x="3856" y="922"/>
                </a:lnTo>
                <a:lnTo>
                  <a:pt x="3856" y="928"/>
                </a:lnTo>
                <a:lnTo>
                  <a:pt x="3850" y="928"/>
                </a:lnTo>
                <a:lnTo>
                  <a:pt x="3844" y="928"/>
                </a:lnTo>
                <a:lnTo>
                  <a:pt x="3838" y="928"/>
                </a:lnTo>
                <a:lnTo>
                  <a:pt x="3832" y="928"/>
                </a:lnTo>
                <a:lnTo>
                  <a:pt x="3820" y="928"/>
                </a:lnTo>
                <a:lnTo>
                  <a:pt x="3814" y="934"/>
                </a:lnTo>
                <a:lnTo>
                  <a:pt x="3808" y="934"/>
                </a:lnTo>
                <a:lnTo>
                  <a:pt x="3800" y="934"/>
                </a:lnTo>
                <a:lnTo>
                  <a:pt x="3800" y="928"/>
                </a:lnTo>
                <a:lnTo>
                  <a:pt x="3794" y="928"/>
                </a:lnTo>
                <a:lnTo>
                  <a:pt x="3788" y="928"/>
                </a:lnTo>
                <a:lnTo>
                  <a:pt x="3788" y="934"/>
                </a:lnTo>
                <a:lnTo>
                  <a:pt x="3794" y="934"/>
                </a:lnTo>
                <a:lnTo>
                  <a:pt x="3800" y="940"/>
                </a:lnTo>
                <a:lnTo>
                  <a:pt x="3808" y="946"/>
                </a:lnTo>
                <a:lnTo>
                  <a:pt x="3814" y="952"/>
                </a:lnTo>
                <a:lnTo>
                  <a:pt x="3820" y="958"/>
                </a:lnTo>
                <a:lnTo>
                  <a:pt x="3826" y="958"/>
                </a:lnTo>
                <a:lnTo>
                  <a:pt x="3832" y="958"/>
                </a:lnTo>
                <a:lnTo>
                  <a:pt x="3838" y="952"/>
                </a:lnTo>
                <a:lnTo>
                  <a:pt x="3850" y="952"/>
                </a:lnTo>
                <a:lnTo>
                  <a:pt x="3862" y="946"/>
                </a:lnTo>
                <a:lnTo>
                  <a:pt x="3870" y="946"/>
                </a:lnTo>
                <a:lnTo>
                  <a:pt x="3876" y="946"/>
                </a:lnTo>
                <a:lnTo>
                  <a:pt x="3882" y="946"/>
                </a:lnTo>
                <a:lnTo>
                  <a:pt x="3888" y="952"/>
                </a:lnTo>
                <a:lnTo>
                  <a:pt x="3888" y="946"/>
                </a:lnTo>
                <a:lnTo>
                  <a:pt x="3894" y="946"/>
                </a:lnTo>
                <a:lnTo>
                  <a:pt x="3894" y="940"/>
                </a:lnTo>
                <a:lnTo>
                  <a:pt x="3888" y="934"/>
                </a:lnTo>
                <a:lnTo>
                  <a:pt x="3888" y="928"/>
                </a:lnTo>
                <a:lnTo>
                  <a:pt x="3894" y="928"/>
                </a:lnTo>
                <a:lnTo>
                  <a:pt x="3894" y="934"/>
                </a:lnTo>
                <a:lnTo>
                  <a:pt x="3900" y="934"/>
                </a:lnTo>
                <a:lnTo>
                  <a:pt x="3900" y="940"/>
                </a:lnTo>
                <a:lnTo>
                  <a:pt x="3906" y="940"/>
                </a:lnTo>
                <a:lnTo>
                  <a:pt x="3912" y="934"/>
                </a:lnTo>
                <a:lnTo>
                  <a:pt x="3912" y="940"/>
                </a:lnTo>
                <a:lnTo>
                  <a:pt x="3906" y="946"/>
                </a:lnTo>
                <a:lnTo>
                  <a:pt x="3900" y="952"/>
                </a:lnTo>
                <a:lnTo>
                  <a:pt x="3894" y="958"/>
                </a:lnTo>
                <a:lnTo>
                  <a:pt x="3894" y="964"/>
                </a:lnTo>
                <a:lnTo>
                  <a:pt x="3900" y="972"/>
                </a:lnTo>
                <a:lnTo>
                  <a:pt x="3900" y="984"/>
                </a:lnTo>
                <a:lnTo>
                  <a:pt x="3900" y="990"/>
                </a:lnTo>
                <a:lnTo>
                  <a:pt x="3906" y="996"/>
                </a:lnTo>
                <a:lnTo>
                  <a:pt x="3918" y="1008"/>
                </a:lnTo>
                <a:lnTo>
                  <a:pt x="3924" y="1020"/>
                </a:lnTo>
                <a:lnTo>
                  <a:pt x="3932" y="1034"/>
                </a:lnTo>
                <a:lnTo>
                  <a:pt x="3932" y="1040"/>
                </a:lnTo>
                <a:lnTo>
                  <a:pt x="3938" y="1046"/>
                </a:lnTo>
                <a:lnTo>
                  <a:pt x="3938" y="1052"/>
                </a:lnTo>
                <a:lnTo>
                  <a:pt x="3932" y="1058"/>
                </a:lnTo>
                <a:lnTo>
                  <a:pt x="3924" y="1064"/>
                </a:lnTo>
                <a:lnTo>
                  <a:pt x="3918" y="1064"/>
                </a:lnTo>
                <a:lnTo>
                  <a:pt x="3912" y="1064"/>
                </a:lnTo>
                <a:lnTo>
                  <a:pt x="3906" y="1064"/>
                </a:lnTo>
                <a:lnTo>
                  <a:pt x="3906" y="1058"/>
                </a:lnTo>
                <a:lnTo>
                  <a:pt x="3900" y="1058"/>
                </a:lnTo>
                <a:lnTo>
                  <a:pt x="3900" y="1064"/>
                </a:lnTo>
                <a:lnTo>
                  <a:pt x="3906" y="1070"/>
                </a:lnTo>
                <a:lnTo>
                  <a:pt x="3906" y="1076"/>
                </a:lnTo>
                <a:lnTo>
                  <a:pt x="3900" y="1076"/>
                </a:lnTo>
                <a:lnTo>
                  <a:pt x="3844" y="1114"/>
                </a:lnTo>
                <a:lnTo>
                  <a:pt x="3814" y="1138"/>
                </a:lnTo>
                <a:lnTo>
                  <a:pt x="3788" y="1156"/>
                </a:lnTo>
                <a:lnTo>
                  <a:pt x="3788" y="1150"/>
                </a:lnTo>
                <a:lnTo>
                  <a:pt x="3788" y="1144"/>
                </a:lnTo>
                <a:lnTo>
                  <a:pt x="3794" y="1138"/>
                </a:lnTo>
                <a:lnTo>
                  <a:pt x="3800" y="1132"/>
                </a:lnTo>
                <a:lnTo>
                  <a:pt x="3808" y="1120"/>
                </a:lnTo>
                <a:lnTo>
                  <a:pt x="3814" y="1114"/>
                </a:lnTo>
                <a:lnTo>
                  <a:pt x="3814" y="1108"/>
                </a:lnTo>
                <a:lnTo>
                  <a:pt x="3820" y="1102"/>
                </a:lnTo>
                <a:lnTo>
                  <a:pt x="3826" y="1094"/>
                </a:lnTo>
                <a:lnTo>
                  <a:pt x="3832" y="1082"/>
                </a:lnTo>
                <a:lnTo>
                  <a:pt x="3832" y="1076"/>
                </a:lnTo>
                <a:lnTo>
                  <a:pt x="3832" y="1070"/>
                </a:lnTo>
                <a:lnTo>
                  <a:pt x="3832" y="1064"/>
                </a:lnTo>
                <a:lnTo>
                  <a:pt x="3832" y="1052"/>
                </a:lnTo>
                <a:lnTo>
                  <a:pt x="3838" y="1040"/>
                </a:lnTo>
                <a:lnTo>
                  <a:pt x="3844" y="1034"/>
                </a:lnTo>
                <a:lnTo>
                  <a:pt x="3856" y="1014"/>
                </a:lnTo>
                <a:lnTo>
                  <a:pt x="3862" y="1002"/>
                </a:lnTo>
                <a:lnTo>
                  <a:pt x="3870" y="996"/>
                </a:lnTo>
                <a:lnTo>
                  <a:pt x="3870" y="990"/>
                </a:lnTo>
                <a:lnTo>
                  <a:pt x="3876" y="990"/>
                </a:lnTo>
                <a:lnTo>
                  <a:pt x="3882" y="984"/>
                </a:lnTo>
                <a:lnTo>
                  <a:pt x="3876" y="978"/>
                </a:lnTo>
                <a:lnTo>
                  <a:pt x="3882" y="972"/>
                </a:lnTo>
                <a:lnTo>
                  <a:pt x="3882" y="964"/>
                </a:lnTo>
                <a:lnTo>
                  <a:pt x="3882" y="958"/>
                </a:lnTo>
                <a:lnTo>
                  <a:pt x="3876" y="952"/>
                </a:lnTo>
                <a:lnTo>
                  <a:pt x="3870" y="952"/>
                </a:lnTo>
                <a:lnTo>
                  <a:pt x="3862" y="952"/>
                </a:lnTo>
                <a:lnTo>
                  <a:pt x="3856" y="952"/>
                </a:lnTo>
                <a:lnTo>
                  <a:pt x="3850" y="958"/>
                </a:lnTo>
                <a:lnTo>
                  <a:pt x="3844" y="964"/>
                </a:lnTo>
                <a:lnTo>
                  <a:pt x="3838" y="972"/>
                </a:lnTo>
                <a:lnTo>
                  <a:pt x="3832" y="972"/>
                </a:lnTo>
                <a:lnTo>
                  <a:pt x="3832" y="978"/>
                </a:lnTo>
                <a:lnTo>
                  <a:pt x="3826" y="984"/>
                </a:lnTo>
                <a:lnTo>
                  <a:pt x="3826" y="990"/>
                </a:lnTo>
                <a:lnTo>
                  <a:pt x="3832" y="1002"/>
                </a:lnTo>
                <a:lnTo>
                  <a:pt x="3832" y="1014"/>
                </a:lnTo>
                <a:lnTo>
                  <a:pt x="3832" y="1020"/>
                </a:lnTo>
                <a:lnTo>
                  <a:pt x="3832" y="1026"/>
                </a:lnTo>
                <a:lnTo>
                  <a:pt x="3826" y="1026"/>
                </a:lnTo>
                <a:lnTo>
                  <a:pt x="3826" y="1034"/>
                </a:lnTo>
                <a:lnTo>
                  <a:pt x="3820" y="1040"/>
                </a:lnTo>
                <a:lnTo>
                  <a:pt x="3808" y="1040"/>
                </a:lnTo>
                <a:lnTo>
                  <a:pt x="3814" y="1046"/>
                </a:lnTo>
                <a:lnTo>
                  <a:pt x="3814" y="1052"/>
                </a:lnTo>
                <a:lnTo>
                  <a:pt x="3814" y="1058"/>
                </a:lnTo>
                <a:lnTo>
                  <a:pt x="3814" y="1064"/>
                </a:lnTo>
                <a:lnTo>
                  <a:pt x="3814" y="1070"/>
                </a:lnTo>
                <a:lnTo>
                  <a:pt x="3814" y="1076"/>
                </a:lnTo>
                <a:lnTo>
                  <a:pt x="3800" y="1094"/>
                </a:lnTo>
                <a:lnTo>
                  <a:pt x="3788" y="1114"/>
                </a:lnTo>
                <a:lnTo>
                  <a:pt x="3764" y="1150"/>
                </a:lnTo>
                <a:lnTo>
                  <a:pt x="3732" y="1188"/>
                </a:lnTo>
                <a:lnTo>
                  <a:pt x="3702" y="1224"/>
                </a:lnTo>
                <a:lnTo>
                  <a:pt x="3640" y="1300"/>
                </a:lnTo>
                <a:lnTo>
                  <a:pt x="3608" y="1336"/>
                </a:lnTo>
                <a:lnTo>
                  <a:pt x="3584" y="1374"/>
                </a:lnTo>
                <a:lnTo>
                  <a:pt x="3578" y="1380"/>
                </a:lnTo>
                <a:lnTo>
                  <a:pt x="3566" y="1392"/>
                </a:lnTo>
                <a:lnTo>
                  <a:pt x="3560" y="1398"/>
                </a:lnTo>
                <a:lnTo>
                  <a:pt x="3560" y="1404"/>
                </a:lnTo>
                <a:lnTo>
                  <a:pt x="3552" y="1410"/>
                </a:lnTo>
                <a:lnTo>
                  <a:pt x="3540" y="1422"/>
                </a:lnTo>
                <a:lnTo>
                  <a:pt x="3516" y="1442"/>
                </a:lnTo>
                <a:lnTo>
                  <a:pt x="3498" y="1460"/>
                </a:lnTo>
                <a:lnTo>
                  <a:pt x="3478" y="1478"/>
                </a:lnTo>
                <a:lnTo>
                  <a:pt x="3472" y="1484"/>
                </a:lnTo>
                <a:lnTo>
                  <a:pt x="3466" y="1484"/>
                </a:lnTo>
                <a:close/>
                <a:moveTo>
                  <a:pt x="3850" y="996"/>
                </a:moveTo>
                <a:lnTo>
                  <a:pt x="3850" y="990"/>
                </a:lnTo>
                <a:lnTo>
                  <a:pt x="3850" y="984"/>
                </a:lnTo>
                <a:lnTo>
                  <a:pt x="3856" y="984"/>
                </a:lnTo>
                <a:lnTo>
                  <a:pt x="3862" y="990"/>
                </a:lnTo>
                <a:lnTo>
                  <a:pt x="3856" y="990"/>
                </a:lnTo>
                <a:lnTo>
                  <a:pt x="3850" y="996"/>
                </a:lnTo>
                <a:close/>
                <a:moveTo>
                  <a:pt x="3566" y="1702"/>
                </a:moveTo>
                <a:lnTo>
                  <a:pt x="3560" y="1708"/>
                </a:lnTo>
                <a:lnTo>
                  <a:pt x="3552" y="1708"/>
                </a:lnTo>
                <a:lnTo>
                  <a:pt x="3546" y="1708"/>
                </a:lnTo>
                <a:lnTo>
                  <a:pt x="3546" y="1702"/>
                </a:lnTo>
                <a:lnTo>
                  <a:pt x="3552" y="1696"/>
                </a:lnTo>
                <a:lnTo>
                  <a:pt x="3560" y="1696"/>
                </a:lnTo>
                <a:lnTo>
                  <a:pt x="3560" y="1702"/>
                </a:lnTo>
                <a:lnTo>
                  <a:pt x="3566" y="1702"/>
                </a:lnTo>
                <a:close/>
                <a:moveTo>
                  <a:pt x="3552" y="1758"/>
                </a:moveTo>
                <a:lnTo>
                  <a:pt x="3552" y="1744"/>
                </a:lnTo>
                <a:lnTo>
                  <a:pt x="3552" y="1738"/>
                </a:lnTo>
                <a:lnTo>
                  <a:pt x="3572" y="1726"/>
                </a:lnTo>
                <a:lnTo>
                  <a:pt x="3572" y="1752"/>
                </a:lnTo>
                <a:lnTo>
                  <a:pt x="3566" y="1758"/>
                </a:lnTo>
                <a:lnTo>
                  <a:pt x="3566" y="1764"/>
                </a:lnTo>
                <a:lnTo>
                  <a:pt x="3566" y="1770"/>
                </a:lnTo>
                <a:lnTo>
                  <a:pt x="3560" y="1770"/>
                </a:lnTo>
                <a:lnTo>
                  <a:pt x="3552" y="1764"/>
                </a:lnTo>
                <a:lnTo>
                  <a:pt x="3552" y="1758"/>
                </a:lnTo>
                <a:close/>
                <a:moveTo>
                  <a:pt x="3504" y="1868"/>
                </a:moveTo>
                <a:lnTo>
                  <a:pt x="3510" y="1868"/>
                </a:lnTo>
                <a:lnTo>
                  <a:pt x="3510" y="1874"/>
                </a:lnTo>
                <a:lnTo>
                  <a:pt x="3504" y="1874"/>
                </a:lnTo>
                <a:lnTo>
                  <a:pt x="3504" y="1868"/>
                </a:lnTo>
                <a:close/>
                <a:moveTo>
                  <a:pt x="3498" y="1812"/>
                </a:moveTo>
                <a:lnTo>
                  <a:pt x="3490" y="1806"/>
                </a:lnTo>
                <a:lnTo>
                  <a:pt x="3490" y="1800"/>
                </a:lnTo>
                <a:lnTo>
                  <a:pt x="3498" y="1800"/>
                </a:lnTo>
                <a:lnTo>
                  <a:pt x="3504" y="1806"/>
                </a:lnTo>
                <a:lnTo>
                  <a:pt x="3510" y="1806"/>
                </a:lnTo>
                <a:lnTo>
                  <a:pt x="3510" y="1812"/>
                </a:lnTo>
                <a:lnTo>
                  <a:pt x="3504" y="1812"/>
                </a:lnTo>
                <a:lnTo>
                  <a:pt x="3498" y="1812"/>
                </a:lnTo>
                <a:close/>
                <a:moveTo>
                  <a:pt x="3510" y="1888"/>
                </a:moveTo>
                <a:lnTo>
                  <a:pt x="3516" y="1888"/>
                </a:lnTo>
                <a:lnTo>
                  <a:pt x="3522" y="1888"/>
                </a:lnTo>
                <a:lnTo>
                  <a:pt x="3522" y="1894"/>
                </a:lnTo>
                <a:lnTo>
                  <a:pt x="3516" y="1894"/>
                </a:lnTo>
                <a:lnTo>
                  <a:pt x="3510" y="1894"/>
                </a:lnTo>
                <a:lnTo>
                  <a:pt x="3510" y="1888"/>
                </a:lnTo>
                <a:close/>
                <a:moveTo>
                  <a:pt x="3516" y="1856"/>
                </a:moveTo>
                <a:lnTo>
                  <a:pt x="3510" y="1862"/>
                </a:lnTo>
                <a:lnTo>
                  <a:pt x="3504" y="1856"/>
                </a:lnTo>
                <a:lnTo>
                  <a:pt x="3510" y="1856"/>
                </a:lnTo>
                <a:lnTo>
                  <a:pt x="3516" y="1850"/>
                </a:lnTo>
                <a:lnTo>
                  <a:pt x="3516" y="1844"/>
                </a:lnTo>
                <a:lnTo>
                  <a:pt x="3522" y="1838"/>
                </a:lnTo>
                <a:lnTo>
                  <a:pt x="3528" y="1838"/>
                </a:lnTo>
                <a:lnTo>
                  <a:pt x="3528" y="1844"/>
                </a:lnTo>
                <a:lnTo>
                  <a:pt x="3522" y="1850"/>
                </a:lnTo>
                <a:lnTo>
                  <a:pt x="3516" y="1856"/>
                </a:lnTo>
                <a:close/>
                <a:moveTo>
                  <a:pt x="3516" y="1800"/>
                </a:moveTo>
                <a:lnTo>
                  <a:pt x="3516" y="1794"/>
                </a:lnTo>
                <a:lnTo>
                  <a:pt x="3516" y="1788"/>
                </a:lnTo>
                <a:lnTo>
                  <a:pt x="3522" y="1788"/>
                </a:lnTo>
                <a:lnTo>
                  <a:pt x="3522" y="1794"/>
                </a:lnTo>
                <a:lnTo>
                  <a:pt x="3528" y="1794"/>
                </a:lnTo>
                <a:lnTo>
                  <a:pt x="3528" y="1800"/>
                </a:lnTo>
                <a:lnTo>
                  <a:pt x="3516" y="1800"/>
                </a:lnTo>
                <a:close/>
                <a:moveTo>
                  <a:pt x="3522" y="1764"/>
                </a:moveTo>
                <a:lnTo>
                  <a:pt x="3522" y="1758"/>
                </a:lnTo>
                <a:lnTo>
                  <a:pt x="3528" y="1758"/>
                </a:lnTo>
                <a:lnTo>
                  <a:pt x="3534" y="1758"/>
                </a:lnTo>
                <a:lnTo>
                  <a:pt x="3534" y="1764"/>
                </a:lnTo>
                <a:lnTo>
                  <a:pt x="3540" y="1764"/>
                </a:lnTo>
                <a:lnTo>
                  <a:pt x="3540" y="1770"/>
                </a:lnTo>
                <a:lnTo>
                  <a:pt x="3534" y="1770"/>
                </a:lnTo>
                <a:lnTo>
                  <a:pt x="3528" y="1770"/>
                </a:lnTo>
                <a:lnTo>
                  <a:pt x="3522" y="1764"/>
                </a:lnTo>
                <a:close/>
                <a:moveTo>
                  <a:pt x="3894" y="2210"/>
                </a:moveTo>
                <a:lnTo>
                  <a:pt x="3888" y="2210"/>
                </a:lnTo>
                <a:lnTo>
                  <a:pt x="3876" y="2202"/>
                </a:lnTo>
                <a:lnTo>
                  <a:pt x="3862" y="2202"/>
                </a:lnTo>
                <a:lnTo>
                  <a:pt x="3850" y="2196"/>
                </a:lnTo>
                <a:lnTo>
                  <a:pt x="3826" y="2184"/>
                </a:lnTo>
                <a:lnTo>
                  <a:pt x="3814" y="2184"/>
                </a:lnTo>
                <a:lnTo>
                  <a:pt x="3800" y="2178"/>
                </a:lnTo>
                <a:lnTo>
                  <a:pt x="3794" y="2178"/>
                </a:lnTo>
                <a:lnTo>
                  <a:pt x="3788" y="2172"/>
                </a:lnTo>
                <a:lnTo>
                  <a:pt x="3782" y="2166"/>
                </a:lnTo>
                <a:lnTo>
                  <a:pt x="3794" y="2166"/>
                </a:lnTo>
                <a:lnTo>
                  <a:pt x="3800" y="2166"/>
                </a:lnTo>
                <a:lnTo>
                  <a:pt x="3814" y="2166"/>
                </a:lnTo>
                <a:lnTo>
                  <a:pt x="3820" y="2172"/>
                </a:lnTo>
                <a:lnTo>
                  <a:pt x="3826" y="2172"/>
                </a:lnTo>
                <a:lnTo>
                  <a:pt x="3838" y="2178"/>
                </a:lnTo>
                <a:lnTo>
                  <a:pt x="3844" y="2184"/>
                </a:lnTo>
                <a:lnTo>
                  <a:pt x="3856" y="2190"/>
                </a:lnTo>
                <a:lnTo>
                  <a:pt x="3862" y="2190"/>
                </a:lnTo>
                <a:lnTo>
                  <a:pt x="3882" y="2196"/>
                </a:lnTo>
                <a:lnTo>
                  <a:pt x="3894" y="2202"/>
                </a:lnTo>
                <a:lnTo>
                  <a:pt x="3900" y="2210"/>
                </a:lnTo>
                <a:lnTo>
                  <a:pt x="3894" y="2210"/>
                </a:lnTo>
                <a:close/>
                <a:moveTo>
                  <a:pt x="3944" y="2184"/>
                </a:moveTo>
                <a:lnTo>
                  <a:pt x="3938" y="2190"/>
                </a:lnTo>
                <a:lnTo>
                  <a:pt x="3938" y="2196"/>
                </a:lnTo>
                <a:lnTo>
                  <a:pt x="3932" y="2196"/>
                </a:lnTo>
                <a:lnTo>
                  <a:pt x="3924" y="2196"/>
                </a:lnTo>
                <a:lnTo>
                  <a:pt x="3918" y="2196"/>
                </a:lnTo>
                <a:lnTo>
                  <a:pt x="3912" y="2196"/>
                </a:lnTo>
                <a:lnTo>
                  <a:pt x="3906" y="2190"/>
                </a:lnTo>
                <a:lnTo>
                  <a:pt x="3900" y="2184"/>
                </a:lnTo>
                <a:lnTo>
                  <a:pt x="3894" y="2184"/>
                </a:lnTo>
                <a:lnTo>
                  <a:pt x="3888" y="2184"/>
                </a:lnTo>
                <a:lnTo>
                  <a:pt x="3882" y="2178"/>
                </a:lnTo>
                <a:lnTo>
                  <a:pt x="3870" y="2172"/>
                </a:lnTo>
                <a:lnTo>
                  <a:pt x="3850" y="2166"/>
                </a:lnTo>
                <a:lnTo>
                  <a:pt x="3832" y="2160"/>
                </a:lnTo>
                <a:lnTo>
                  <a:pt x="3814" y="2154"/>
                </a:lnTo>
                <a:lnTo>
                  <a:pt x="3814" y="2148"/>
                </a:lnTo>
                <a:lnTo>
                  <a:pt x="3814" y="2140"/>
                </a:lnTo>
                <a:lnTo>
                  <a:pt x="3820" y="2140"/>
                </a:lnTo>
                <a:lnTo>
                  <a:pt x="3826" y="2140"/>
                </a:lnTo>
                <a:lnTo>
                  <a:pt x="3826" y="2134"/>
                </a:lnTo>
                <a:lnTo>
                  <a:pt x="3826" y="2128"/>
                </a:lnTo>
                <a:lnTo>
                  <a:pt x="3820" y="2128"/>
                </a:lnTo>
                <a:lnTo>
                  <a:pt x="3814" y="2122"/>
                </a:lnTo>
                <a:lnTo>
                  <a:pt x="3808" y="2122"/>
                </a:lnTo>
                <a:lnTo>
                  <a:pt x="3800" y="2122"/>
                </a:lnTo>
                <a:lnTo>
                  <a:pt x="3800" y="2128"/>
                </a:lnTo>
                <a:lnTo>
                  <a:pt x="3800" y="2134"/>
                </a:lnTo>
                <a:lnTo>
                  <a:pt x="3800" y="2140"/>
                </a:lnTo>
                <a:lnTo>
                  <a:pt x="3794" y="2140"/>
                </a:lnTo>
                <a:lnTo>
                  <a:pt x="3782" y="2134"/>
                </a:lnTo>
                <a:lnTo>
                  <a:pt x="3764" y="2128"/>
                </a:lnTo>
                <a:lnTo>
                  <a:pt x="3726" y="2110"/>
                </a:lnTo>
                <a:lnTo>
                  <a:pt x="3690" y="2098"/>
                </a:lnTo>
                <a:lnTo>
                  <a:pt x="3670" y="2092"/>
                </a:lnTo>
                <a:lnTo>
                  <a:pt x="3652" y="2086"/>
                </a:lnTo>
                <a:lnTo>
                  <a:pt x="3652" y="2080"/>
                </a:lnTo>
                <a:lnTo>
                  <a:pt x="3652" y="2072"/>
                </a:lnTo>
                <a:lnTo>
                  <a:pt x="3646" y="2072"/>
                </a:lnTo>
                <a:lnTo>
                  <a:pt x="3640" y="2072"/>
                </a:lnTo>
                <a:lnTo>
                  <a:pt x="3634" y="2072"/>
                </a:lnTo>
                <a:lnTo>
                  <a:pt x="3622" y="2066"/>
                </a:lnTo>
                <a:lnTo>
                  <a:pt x="3614" y="2066"/>
                </a:lnTo>
                <a:lnTo>
                  <a:pt x="3608" y="2066"/>
                </a:lnTo>
                <a:lnTo>
                  <a:pt x="3602" y="2060"/>
                </a:lnTo>
                <a:lnTo>
                  <a:pt x="3602" y="2048"/>
                </a:lnTo>
                <a:lnTo>
                  <a:pt x="3596" y="2042"/>
                </a:lnTo>
                <a:lnTo>
                  <a:pt x="3590" y="2042"/>
                </a:lnTo>
                <a:lnTo>
                  <a:pt x="3584" y="2042"/>
                </a:lnTo>
                <a:lnTo>
                  <a:pt x="3578" y="2036"/>
                </a:lnTo>
                <a:lnTo>
                  <a:pt x="3572" y="2036"/>
                </a:lnTo>
                <a:lnTo>
                  <a:pt x="3566" y="2030"/>
                </a:lnTo>
                <a:lnTo>
                  <a:pt x="3560" y="2030"/>
                </a:lnTo>
                <a:lnTo>
                  <a:pt x="3552" y="2030"/>
                </a:lnTo>
                <a:lnTo>
                  <a:pt x="3546" y="2030"/>
                </a:lnTo>
                <a:lnTo>
                  <a:pt x="3540" y="2030"/>
                </a:lnTo>
                <a:lnTo>
                  <a:pt x="3534" y="2024"/>
                </a:lnTo>
                <a:lnTo>
                  <a:pt x="3534" y="2018"/>
                </a:lnTo>
                <a:lnTo>
                  <a:pt x="3534" y="2004"/>
                </a:lnTo>
                <a:lnTo>
                  <a:pt x="3534" y="1998"/>
                </a:lnTo>
                <a:lnTo>
                  <a:pt x="3528" y="1998"/>
                </a:lnTo>
                <a:lnTo>
                  <a:pt x="3522" y="2004"/>
                </a:lnTo>
                <a:lnTo>
                  <a:pt x="3510" y="2004"/>
                </a:lnTo>
                <a:lnTo>
                  <a:pt x="3504" y="2010"/>
                </a:lnTo>
                <a:lnTo>
                  <a:pt x="3516" y="1998"/>
                </a:lnTo>
                <a:lnTo>
                  <a:pt x="3510" y="1992"/>
                </a:lnTo>
                <a:lnTo>
                  <a:pt x="3516" y="1992"/>
                </a:lnTo>
                <a:lnTo>
                  <a:pt x="3516" y="1986"/>
                </a:lnTo>
                <a:lnTo>
                  <a:pt x="3522" y="1986"/>
                </a:lnTo>
                <a:lnTo>
                  <a:pt x="3528" y="1986"/>
                </a:lnTo>
                <a:lnTo>
                  <a:pt x="3528" y="1980"/>
                </a:lnTo>
                <a:lnTo>
                  <a:pt x="3516" y="1974"/>
                </a:lnTo>
                <a:lnTo>
                  <a:pt x="3510" y="1974"/>
                </a:lnTo>
                <a:lnTo>
                  <a:pt x="3504" y="1968"/>
                </a:lnTo>
                <a:lnTo>
                  <a:pt x="3498" y="1968"/>
                </a:lnTo>
                <a:lnTo>
                  <a:pt x="3490" y="1968"/>
                </a:lnTo>
                <a:lnTo>
                  <a:pt x="3478" y="1968"/>
                </a:lnTo>
                <a:lnTo>
                  <a:pt x="3472" y="1968"/>
                </a:lnTo>
                <a:lnTo>
                  <a:pt x="3472" y="1962"/>
                </a:lnTo>
                <a:lnTo>
                  <a:pt x="3472" y="1956"/>
                </a:lnTo>
                <a:lnTo>
                  <a:pt x="3478" y="1950"/>
                </a:lnTo>
                <a:lnTo>
                  <a:pt x="3478" y="1942"/>
                </a:lnTo>
                <a:lnTo>
                  <a:pt x="3484" y="1942"/>
                </a:lnTo>
                <a:lnTo>
                  <a:pt x="3490" y="1942"/>
                </a:lnTo>
                <a:lnTo>
                  <a:pt x="3490" y="1936"/>
                </a:lnTo>
                <a:lnTo>
                  <a:pt x="3498" y="1936"/>
                </a:lnTo>
                <a:lnTo>
                  <a:pt x="3498" y="1942"/>
                </a:lnTo>
                <a:lnTo>
                  <a:pt x="3504" y="1950"/>
                </a:lnTo>
                <a:lnTo>
                  <a:pt x="3510" y="1950"/>
                </a:lnTo>
                <a:lnTo>
                  <a:pt x="3516" y="1942"/>
                </a:lnTo>
                <a:lnTo>
                  <a:pt x="3522" y="1942"/>
                </a:lnTo>
                <a:lnTo>
                  <a:pt x="3522" y="1936"/>
                </a:lnTo>
                <a:lnTo>
                  <a:pt x="3522" y="1930"/>
                </a:lnTo>
                <a:lnTo>
                  <a:pt x="3516" y="1930"/>
                </a:lnTo>
                <a:lnTo>
                  <a:pt x="3510" y="1930"/>
                </a:lnTo>
                <a:lnTo>
                  <a:pt x="3504" y="1930"/>
                </a:lnTo>
                <a:lnTo>
                  <a:pt x="3504" y="1924"/>
                </a:lnTo>
                <a:lnTo>
                  <a:pt x="3510" y="1924"/>
                </a:lnTo>
                <a:lnTo>
                  <a:pt x="3516" y="1924"/>
                </a:lnTo>
                <a:lnTo>
                  <a:pt x="3516" y="1918"/>
                </a:lnTo>
                <a:lnTo>
                  <a:pt x="3522" y="1918"/>
                </a:lnTo>
                <a:lnTo>
                  <a:pt x="3522" y="1912"/>
                </a:lnTo>
                <a:lnTo>
                  <a:pt x="3522" y="1906"/>
                </a:lnTo>
                <a:lnTo>
                  <a:pt x="3522" y="1900"/>
                </a:lnTo>
                <a:lnTo>
                  <a:pt x="3528" y="1894"/>
                </a:lnTo>
                <a:lnTo>
                  <a:pt x="3534" y="1894"/>
                </a:lnTo>
                <a:lnTo>
                  <a:pt x="3540" y="1888"/>
                </a:lnTo>
                <a:lnTo>
                  <a:pt x="3540" y="1880"/>
                </a:lnTo>
                <a:lnTo>
                  <a:pt x="3534" y="1880"/>
                </a:lnTo>
                <a:lnTo>
                  <a:pt x="3528" y="1874"/>
                </a:lnTo>
                <a:lnTo>
                  <a:pt x="3528" y="1868"/>
                </a:lnTo>
                <a:lnTo>
                  <a:pt x="3534" y="1868"/>
                </a:lnTo>
                <a:lnTo>
                  <a:pt x="3540" y="1868"/>
                </a:lnTo>
                <a:lnTo>
                  <a:pt x="3540" y="1874"/>
                </a:lnTo>
                <a:lnTo>
                  <a:pt x="3546" y="1880"/>
                </a:lnTo>
                <a:lnTo>
                  <a:pt x="3552" y="1888"/>
                </a:lnTo>
                <a:lnTo>
                  <a:pt x="3560" y="1888"/>
                </a:lnTo>
                <a:lnTo>
                  <a:pt x="3572" y="1880"/>
                </a:lnTo>
                <a:lnTo>
                  <a:pt x="3578" y="1874"/>
                </a:lnTo>
                <a:lnTo>
                  <a:pt x="3584" y="1868"/>
                </a:lnTo>
                <a:lnTo>
                  <a:pt x="3584" y="1862"/>
                </a:lnTo>
                <a:lnTo>
                  <a:pt x="3590" y="1856"/>
                </a:lnTo>
                <a:lnTo>
                  <a:pt x="3584" y="1850"/>
                </a:lnTo>
                <a:lnTo>
                  <a:pt x="3584" y="1844"/>
                </a:lnTo>
                <a:lnTo>
                  <a:pt x="3584" y="1838"/>
                </a:lnTo>
                <a:lnTo>
                  <a:pt x="3590" y="1838"/>
                </a:lnTo>
                <a:lnTo>
                  <a:pt x="3596" y="1832"/>
                </a:lnTo>
                <a:lnTo>
                  <a:pt x="3602" y="1826"/>
                </a:lnTo>
                <a:lnTo>
                  <a:pt x="3608" y="1826"/>
                </a:lnTo>
                <a:lnTo>
                  <a:pt x="3608" y="1820"/>
                </a:lnTo>
                <a:lnTo>
                  <a:pt x="3608" y="1812"/>
                </a:lnTo>
                <a:lnTo>
                  <a:pt x="3602" y="1806"/>
                </a:lnTo>
                <a:lnTo>
                  <a:pt x="3596" y="1806"/>
                </a:lnTo>
                <a:lnTo>
                  <a:pt x="3590" y="1806"/>
                </a:lnTo>
                <a:lnTo>
                  <a:pt x="3584" y="1806"/>
                </a:lnTo>
                <a:lnTo>
                  <a:pt x="3572" y="1812"/>
                </a:lnTo>
                <a:lnTo>
                  <a:pt x="3566" y="1820"/>
                </a:lnTo>
                <a:lnTo>
                  <a:pt x="3560" y="1820"/>
                </a:lnTo>
                <a:lnTo>
                  <a:pt x="3552" y="1820"/>
                </a:lnTo>
                <a:lnTo>
                  <a:pt x="3546" y="1812"/>
                </a:lnTo>
                <a:lnTo>
                  <a:pt x="3540" y="1812"/>
                </a:lnTo>
                <a:lnTo>
                  <a:pt x="3540" y="1806"/>
                </a:lnTo>
                <a:lnTo>
                  <a:pt x="3534" y="1800"/>
                </a:lnTo>
                <a:lnTo>
                  <a:pt x="3546" y="1800"/>
                </a:lnTo>
                <a:lnTo>
                  <a:pt x="3552" y="1800"/>
                </a:lnTo>
                <a:lnTo>
                  <a:pt x="3560" y="1800"/>
                </a:lnTo>
                <a:lnTo>
                  <a:pt x="3560" y="1794"/>
                </a:lnTo>
                <a:lnTo>
                  <a:pt x="3552" y="1788"/>
                </a:lnTo>
                <a:lnTo>
                  <a:pt x="3560" y="1788"/>
                </a:lnTo>
                <a:lnTo>
                  <a:pt x="3566" y="1788"/>
                </a:lnTo>
                <a:lnTo>
                  <a:pt x="3572" y="1782"/>
                </a:lnTo>
                <a:lnTo>
                  <a:pt x="3572" y="1776"/>
                </a:lnTo>
                <a:lnTo>
                  <a:pt x="3578" y="1770"/>
                </a:lnTo>
                <a:lnTo>
                  <a:pt x="3578" y="1764"/>
                </a:lnTo>
                <a:lnTo>
                  <a:pt x="3578" y="1758"/>
                </a:lnTo>
                <a:lnTo>
                  <a:pt x="3584" y="1758"/>
                </a:lnTo>
                <a:lnTo>
                  <a:pt x="3590" y="1752"/>
                </a:lnTo>
                <a:lnTo>
                  <a:pt x="3596" y="1752"/>
                </a:lnTo>
                <a:lnTo>
                  <a:pt x="3584" y="1776"/>
                </a:lnTo>
                <a:lnTo>
                  <a:pt x="3590" y="1782"/>
                </a:lnTo>
                <a:lnTo>
                  <a:pt x="3590" y="1788"/>
                </a:lnTo>
                <a:lnTo>
                  <a:pt x="3596" y="1794"/>
                </a:lnTo>
                <a:lnTo>
                  <a:pt x="3602" y="1800"/>
                </a:lnTo>
                <a:lnTo>
                  <a:pt x="3622" y="1794"/>
                </a:lnTo>
                <a:lnTo>
                  <a:pt x="3646" y="1794"/>
                </a:lnTo>
                <a:lnTo>
                  <a:pt x="3690" y="1782"/>
                </a:lnTo>
                <a:lnTo>
                  <a:pt x="3714" y="1782"/>
                </a:lnTo>
                <a:lnTo>
                  <a:pt x="3726" y="1782"/>
                </a:lnTo>
                <a:lnTo>
                  <a:pt x="3738" y="1776"/>
                </a:lnTo>
                <a:lnTo>
                  <a:pt x="3752" y="1776"/>
                </a:lnTo>
                <a:lnTo>
                  <a:pt x="3764" y="1782"/>
                </a:lnTo>
                <a:lnTo>
                  <a:pt x="3776" y="1782"/>
                </a:lnTo>
                <a:lnTo>
                  <a:pt x="3788" y="1782"/>
                </a:lnTo>
                <a:lnTo>
                  <a:pt x="3788" y="1788"/>
                </a:lnTo>
                <a:lnTo>
                  <a:pt x="3794" y="1788"/>
                </a:lnTo>
                <a:lnTo>
                  <a:pt x="3808" y="1794"/>
                </a:lnTo>
                <a:lnTo>
                  <a:pt x="3814" y="1794"/>
                </a:lnTo>
                <a:lnTo>
                  <a:pt x="3814" y="1800"/>
                </a:lnTo>
                <a:lnTo>
                  <a:pt x="3814" y="1806"/>
                </a:lnTo>
                <a:lnTo>
                  <a:pt x="3800" y="1806"/>
                </a:lnTo>
                <a:lnTo>
                  <a:pt x="3788" y="1800"/>
                </a:lnTo>
                <a:lnTo>
                  <a:pt x="3770" y="1800"/>
                </a:lnTo>
                <a:lnTo>
                  <a:pt x="3758" y="1800"/>
                </a:lnTo>
                <a:lnTo>
                  <a:pt x="3752" y="1800"/>
                </a:lnTo>
                <a:lnTo>
                  <a:pt x="3746" y="1800"/>
                </a:lnTo>
                <a:lnTo>
                  <a:pt x="3726" y="1800"/>
                </a:lnTo>
                <a:lnTo>
                  <a:pt x="3720" y="1800"/>
                </a:lnTo>
                <a:lnTo>
                  <a:pt x="3708" y="1800"/>
                </a:lnTo>
                <a:lnTo>
                  <a:pt x="3702" y="1800"/>
                </a:lnTo>
                <a:lnTo>
                  <a:pt x="3696" y="1806"/>
                </a:lnTo>
                <a:lnTo>
                  <a:pt x="3690" y="1806"/>
                </a:lnTo>
                <a:lnTo>
                  <a:pt x="3676" y="1812"/>
                </a:lnTo>
                <a:lnTo>
                  <a:pt x="3658" y="1820"/>
                </a:lnTo>
                <a:lnTo>
                  <a:pt x="3652" y="1826"/>
                </a:lnTo>
                <a:lnTo>
                  <a:pt x="3646" y="1832"/>
                </a:lnTo>
                <a:lnTo>
                  <a:pt x="3640" y="1832"/>
                </a:lnTo>
                <a:lnTo>
                  <a:pt x="3634" y="1844"/>
                </a:lnTo>
                <a:lnTo>
                  <a:pt x="3628" y="1844"/>
                </a:lnTo>
                <a:lnTo>
                  <a:pt x="3622" y="1844"/>
                </a:lnTo>
                <a:lnTo>
                  <a:pt x="3622" y="1838"/>
                </a:lnTo>
                <a:lnTo>
                  <a:pt x="3614" y="1832"/>
                </a:lnTo>
                <a:lnTo>
                  <a:pt x="3608" y="1832"/>
                </a:lnTo>
                <a:lnTo>
                  <a:pt x="3608" y="1838"/>
                </a:lnTo>
                <a:lnTo>
                  <a:pt x="3602" y="1838"/>
                </a:lnTo>
                <a:lnTo>
                  <a:pt x="3602" y="1844"/>
                </a:lnTo>
                <a:lnTo>
                  <a:pt x="3602" y="1850"/>
                </a:lnTo>
                <a:lnTo>
                  <a:pt x="3602" y="1856"/>
                </a:lnTo>
                <a:lnTo>
                  <a:pt x="3602" y="1862"/>
                </a:lnTo>
                <a:lnTo>
                  <a:pt x="3602" y="1868"/>
                </a:lnTo>
                <a:lnTo>
                  <a:pt x="3596" y="1874"/>
                </a:lnTo>
                <a:lnTo>
                  <a:pt x="3590" y="1880"/>
                </a:lnTo>
                <a:lnTo>
                  <a:pt x="3584" y="1880"/>
                </a:lnTo>
                <a:lnTo>
                  <a:pt x="3578" y="1888"/>
                </a:lnTo>
                <a:lnTo>
                  <a:pt x="3578" y="1894"/>
                </a:lnTo>
                <a:lnTo>
                  <a:pt x="3572" y="1906"/>
                </a:lnTo>
                <a:lnTo>
                  <a:pt x="3572" y="1912"/>
                </a:lnTo>
                <a:lnTo>
                  <a:pt x="3572" y="1924"/>
                </a:lnTo>
                <a:lnTo>
                  <a:pt x="3566" y="1918"/>
                </a:lnTo>
                <a:lnTo>
                  <a:pt x="3560" y="1918"/>
                </a:lnTo>
                <a:lnTo>
                  <a:pt x="3560" y="1924"/>
                </a:lnTo>
                <a:lnTo>
                  <a:pt x="3572" y="1936"/>
                </a:lnTo>
                <a:lnTo>
                  <a:pt x="3584" y="1942"/>
                </a:lnTo>
                <a:lnTo>
                  <a:pt x="3596" y="1950"/>
                </a:lnTo>
                <a:lnTo>
                  <a:pt x="3602" y="1950"/>
                </a:lnTo>
                <a:lnTo>
                  <a:pt x="3608" y="1950"/>
                </a:lnTo>
                <a:lnTo>
                  <a:pt x="3622" y="1956"/>
                </a:lnTo>
                <a:lnTo>
                  <a:pt x="3622" y="1962"/>
                </a:lnTo>
                <a:lnTo>
                  <a:pt x="3628" y="1962"/>
                </a:lnTo>
                <a:lnTo>
                  <a:pt x="3640" y="1968"/>
                </a:lnTo>
                <a:lnTo>
                  <a:pt x="3646" y="1968"/>
                </a:lnTo>
                <a:lnTo>
                  <a:pt x="3652" y="1968"/>
                </a:lnTo>
                <a:lnTo>
                  <a:pt x="3652" y="1962"/>
                </a:lnTo>
                <a:lnTo>
                  <a:pt x="3652" y="1956"/>
                </a:lnTo>
                <a:lnTo>
                  <a:pt x="3652" y="1950"/>
                </a:lnTo>
                <a:lnTo>
                  <a:pt x="3652" y="1942"/>
                </a:lnTo>
                <a:lnTo>
                  <a:pt x="3658" y="1942"/>
                </a:lnTo>
                <a:lnTo>
                  <a:pt x="3664" y="1950"/>
                </a:lnTo>
                <a:lnTo>
                  <a:pt x="3664" y="1956"/>
                </a:lnTo>
                <a:lnTo>
                  <a:pt x="3658" y="1956"/>
                </a:lnTo>
                <a:lnTo>
                  <a:pt x="3658" y="1962"/>
                </a:lnTo>
                <a:lnTo>
                  <a:pt x="3652" y="1968"/>
                </a:lnTo>
                <a:lnTo>
                  <a:pt x="3658" y="1974"/>
                </a:lnTo>
                <a:lnTo>
                  <a:pt x="3664" y="1980"/>
                </a:lnTo>
                <a:lnTo>
                  <a:pt x="3670" y="1986"/>
                </a:lnTo>
                <a:lnTo>
                  <a:pt x="3702" y="1998"/>
                </a:lnTo>
                <a:lnTo>
                  <a:pt x="3732" y="2010"/>
                </a:lnTo>
                <a:lnTo>
                  <a:pt x="3788" y="2042"/>
                </a:lnTo>
                <a:lnTo>
                  <a:pt x="3850" y="2072"/>
                </a:lnTo>
                <a:lnTo>
                  <a:pt x="3882" y="2086"/>
                </a:lnTo>
                <a:lnTo>
                  <a:pt x="3906" y="2104"/>
                </a:lnTo>
                <a:lnTo>
                  <a:pt x="3924" y="2110"/>
                </a:lnTo>
                <a:lnTo>
                  <a:pt x="3932" y="2110"/>
                </a:lnTo>
                <a:lnTo>
                  <a:pt x="3932" y="2116"/>
                </a:lnTo>
                <a:lnTo>
                  <a:pt x="3938" y="2122"/>
                </a:lnTo>
                <a:lnTo>
                  <a:pt x="3938" y="2128"/>
                </a:lnTo>
                <a:lnTo>
                  <a:pt x="3938" y="2134"/>
                </a:lnTo>
                <a:lnTo>
                  <a:pt x="3938" y="2140"/>
                </a:lnTo>
                <a:lnTo>
                  <a:pt x="3932" y="2140"/>
                </a:lnTo>
                <a:lnTo>
                  <a:pt x="3924" y="2134"/>
                </a:lnTo>
                <a:lnTo>
                  <a:pt x="3918" y="2128"/>
                </a:lnTo>
                <a:lnTo>
                  <a:pt x="3906" y="2122"/>
                </a:lnTo>
                <a:lnTo>
                  <a:pt x="3900" y="2122"/>
                </a:lnTo>
                <a:lnTo>
                  <a:pt x="3888" y="2116"/>
                </a:lnTo>
                <a:lnTo>
                  <a:pt x="3876" y="2110"/>
                </a:lnTo>
                <a:lnTo>
                  <a:pt x="3870" y="2110"/>
                </a:lnTo>
                <a:lnTo>
                  <a:pt x="3870" y="2104"/>
                </a:lnTo>
                <a:lnTo>
                  <a:pt x="3876" y="2104"/>
                </a:lnTo>
                <a:lnTo>
                  <a:pt x="3876" y="2098"/>
                </a:lnTo>
                <a:lnTo>
                  <a:pt x="3870" y="2098"/>
                </a:lnTo>
                <a:lnTo>
                  <a:pt x="3862" y="2098"/>
                </a:lnTo>
                <a:lnTo>
                  <a:pt x="3856" y="2098"/>
                </a:lnTo>
                <a:lnTo>
                  <a:pt x="3856" y="2104"/>
                </a:lnTo>
                <a:lnTo>
                  <a:pt x="3850" y="2104"/>
                </a:lnTo>
                <a:lnTo>
                  <a:pt x="3850" y="2110"/>
                </a:lnTo>
                <a:lnTo>
                  <a:pt x="3856" y="2110"/>
                </a:lnTo>
                <a:lnTo>
                  <a:pt x="3856" y="2116"/>
                </a:lnTo>
                <a:lnTo>
                  <a:pt x="3862" y="2116"/>
                </a:lnTo>
                <a:lnTo>
                  <a:pt x="3870" y="2116"/>
                </a:lnTo>
                <a:lnTo>
                  <a:pt x="3876" y="2122"/>
                </a:lnTo>
                <a:lnTo>
                  <a:pt x="3888" y="2122"/>
                </a:lnTo>
                <a:lnTo>
                  <a:pt x="3894" y="2128"/>
                </a:lnTo>
                <a:lnTo>
                  <a:pt x="3900" y="2134"/>
                </a:lnTo>
                <a:lnTo>
                  <a:pt x="3912" y="2140"/>
                </a:lnTo>
                <a:lnTo>
                  <a:pt x="3918" y="2154"/>
                </a:lnTo>
                <a:lnTo>
                  <a:pt x="3912" y="2154"/>
                </a:lnTo>
                <a:lnTo>
                  <a:pt x="3912" y="2160"/>
                </a:lnTo>
                <a:lnTo>
                  <a:pt x="3906" y="2160"/>
                </a:lnTo>
                <a:lnTo>
                  <a:pt x="3906" y="2166"/>
                </a:lnTo>
                <a:lnTo>
                  <a:pt x="3912" y="2172"/>
                </a:lnTo>
                <a:lnTo>
                  <a:pt x="3918" y="2172"/>
                </a:lnTo>
                <a:lnTo>
                  <a:pt x="3924" y="2166"/>
                </a:lnTo>
                <a:lnTo>
                  <a:pt x="3932" y="2160"/>
                </a:lnTo>
                <a:lnTo>
                  <a:pt x="3938" y="2160"/>
                </a:lnTo>
                <a:lnTo>
                  <a:pt x="3944" y="2166"/>
                </a:lnTo>
                <a:lnTo>
                  <a:pt x="3944" y="2172"/>
                </a:lnTo>
                <a:lnTo>
                  <a:pt x="3950" y="2178"/>
                </a:lnTo>
                <a:lnTo>
                  <a:pt x="3944" y="2184"/>
                </a:lnTo>
                <a:close/>
                <a:moveTo>
                  <a:pt x="3560" y="1856"/>
                </a:moveTo>
                <a:lnTo>
                  <a:pt x="3566" y="1856"/>
                </a:lnTo>
                <a:lnTo>
                  <a:pt x="3572" y="1856"/>
                </a:lnTo>
                <a:lnTo>
                  <a:pt x="3572" y="1862"/>
                </a:lnTo>
                <a:lnTo>
                  <a:pt x="3572" y="1868"/>
                </a:lnTo>
                <a:lnTo>
                  <a:pt x="3566" y="1874"/>
                </a:lnTo>
                <a:lnTo>
                  <a:pt x="3560" y="1874"/>
                </a:lnTo>
                <a:lnTo>
                  <a:pt x="3552" y="1874"/>
                </a:lnTo>
                <a:lnTo>
                  <a:pt x="3546" y="1874"/>
                </a:lnTo>
                <a:lnTo>
                  <a:pt x="3546" y="1868"/>
                </a:lnTo>
                <a:lnTo>
                  <a:pt x="3546" y="1862"/>
                </a:lnTo>
                <a:lnTo>
                  <a:pt x="3546" y="1856"/>
                </a:lnTo>
                <a:lnTo>
                  <a:pt x="3540" y="1856"/>
                </a:lnTo>
                <a:lnTo>
                  <a:pt x="3540" y="1850"/>
                </a:lnTo>
                <a:lnTo>
                  <a:pt x="3546" y="1850"/>
                </a:lnTo>
                <a:lnTo>
                  <a:pt x="3552" y="1850"/>
                </a:lnTo>
                <a:lnTo>
                  <a:pt x="3552" y="1856"/>
                </a:lnTo>
                <a:lnTo>
                  <a:pt x="3560" y="1856"/>
                </a:lnTo>
                <a:close/>
                <a:moveTo>
                  <a:pt x="3690" y="1974"/>
                </a:moveTo>
                <a:lnTo>
                  <a:pt x="3684" y="1974"/>
                </a:lnTo>
                <a:lnTo>
                  <a:pt x="3684" y="1968"/>
                </a:lnTo>
                <a:lnTo>
                  <a:pt x="3690" y="1974"/>
                </a:lnTo>
                <a:close/>
                <a:moveTo>
                  <a:pt x="3634" y="1936"/>
                </a:moveTo>
                <a:lnTo>
                  <a:pt x="3634" y="1942"/>
                </a:lnTo>
                <a:lnTo>
                  <a:pt x="3628" y="1942"/>
                </a:lnTo>
                <a:lnTo>
                  <a:pt x="3628" y="1936"/>
                </a:lnTo>
                <a:lnTo>
                  <a:pt x="3634" y="1936"/>
                </a:lnTo>
                <a:close/>
                <a:moveTo>
                  <a:pt x="3596" y="1918"/>
                </a:moveTo>
                <a:lnTo>
                  <a:pt x="3596" y="1924"/>
                </a:lnTo>
                <a:lnTo>
                  <a:pt x="3590" y="1924"/>
                </a:lnTo>
                <a:lnTo>
                  <a:pt x="3590" y="1918"/>
                </a:lnTo>
                <a:lnTo>
                  <a:pt x="3596" y="1918"/>
                </a:lnTo>
                <a:close/>
                <a:moveTo>
                  <a:pt x="3900" y="1546"/>
                </a:moveTo>
                <a:lnTo>
                  <a:pt x="3900" y="1552"/>
                </a:lnTo>
                <a:lnTo>
                  <a:pt x="3894" y="1552"/>
                </a:lnTo>
                <a:lnTo>
                  <a:pt x="3900" y="1546"/>
                </a:lnTo>
                <a:close/>
                <a:moveTo>
                  <a:pt x="3894" y="1478"/>
                </a:moveTo>
                <a:lnTo>
                  <a:pt x="3906" y="1472"/>
                </a:lnTo>
                <a:lnTo>
                  <a:pt x="3906" y="1466"/>
                </a:lnTo>
                <a:lnTo>
                  <a:pt x="3912" y="1466"/>
                </a:lnTo>
                <a:lnTo>
                  <a:pt x="3912" y="1460"/>
                </a:lnTo>
                <a:lnTo>
                  <a:pt x="3918" y="1466"/>
                </a:lnTo>
                <a:lnTo>
                  <a:pt x="3912" y="1472"/>
                </a:lnTo>
                <a:lnTo>
                  <a:pt x="3906" y="1472"/>
                </a:lnTo>
                <a:lnTo>
                  <a:pt x="3900" y="1478"/>
                </a:lnTo>
                <a:lnTo>
                  <a:pt x="3894" y="1478"/>
                </a:lnTo>
                <a:close/>
                <a:moveTo>
                  <a:pt x="3938" y="1460"/>
                </a:moveTo>
                <a:lnTo>
                  <a:pt x="3938" y="1454"/>
                </a:lnTo>
                <a:lnTo>
                  <a:pt x="3944" y="1454"/>
                </a:lnTo>
                <a:lnTo>
                  <a:pt x="3944" y="1460"/>
                </a:lnTo>
                <a:lnTo>
                  <a:pt x="3938" y="1460"/>
                </a:lnTo>
                <a:close/>
                <a:moveTo>
                  <a:pt x="3986" y="1534"/>
                </a:moveTo>
                <a:lnTo>
                  <a:pt x="3974" y="1534"/>
                </a:lnTo>
                <a:lnTo>
                  <a:pt x="3968" y="1522"/>
                </a:lnTo>
                <a:lnTo>
                  <a:pt x="3974" y="1522"/>
                </a:lnTo>
                <a:lnTo>
                  <a:pt x="3980" y="1522"/>
                </a:lnTo>
                <a:lnTo>
                  <a:pt x="3980" y="1528"/>
                </a:lnTo>
                <a:lnTo>
                  <a:pt x="3986" y="1528"/>
                </a:lnTo>
                <a:lnTo>
                  <a:pt x="3986" y="1534"/>
                </a:lnTo>
                <a:close/>
                <a:moveTo>
                  <a:pt x="3986" y="1454"/>
                </a:moveTo>
                <a:lnTo>
                  <a:pt x="3980" y="1454"/>
                </a:lnTo>
                <a:lnTo>
                  <a:pt x="3974" y="1454"/>
                </a:lnTo>
                <a:lnTo>
                  <a:pt x="3968" y="1454"/>
                </a:lnTo>
                <a:lnTo>
                  <a:pt x="3968" y="1448"/>
                </a:lnTo>
                <a:lnTo>
                  <a:pt x="3974" y="1448"/>
                </a:lnTo>
                <a:lnTo>
                  <a:pt x="3980" y="1448"/>
                </a:lnTo>
                <a:lnTo>
                  <a:pt x="3986" y="1448"/>
                </a:lnTo>
                <a:lnTo>
                  <a:pt x="3994" y="1448"/>
                </a:lnTo>
                <a:lnTo>
                  <a:pt x="3986" y="1454"/>
                </a:lnTo>
                <a:close/>
                <a:moveTo>
                  <a:pt x="4036" y="1528"/>
                </a:moveTo>
                <a:lnTo>
                  <a:pt x="4030" y="1528"/>
                </a:lnTo>
                <a:lnTo>
                  <a:pt x="4024" y="1528"/>
                </a:lnTo>
                <a:lnTo>
                  <a:pt x="4024" y="1522"/>
                </a:lnTo>
                <a:lnTo>
                  <a:pt x="4024" y="1516"/>
                </a:lnTo>
                <a:lnTo>
                  <a:pt x="4030" y="1516"/>
                </a:lnTo>
                <a:lnTo>
                  <a:pt x="4036" y="1522"/>
                </a:lnTo>
                <a:lnTo>
                  <a:pt x="4042" y="1522"/>
                </a:lnTo>
                <a:lnTo>
                  <a:pt x="4036" y="1528"/>
                </a:lnTo>
                <a:close/>
                <a:moveTo>
                  <a:pt x="4086" y="1330"/>
                </a:moveTo>
                <a:lnTo>
                  <a:pt x="4086" y="1336"/>
                </a:lnTo>
                <a:lnTo>
                  <a:pt x="4086" y="1342"/>
                </a:lnTo>
                <a:lnTo>
                  <a:pt x="4080" y="1342"/>
                </a:lnTo>
                <a:lnTo>
                  <a:pt x="4074" y="1336"/>
                </a:lnTo>
                <a:lnTo>
                  <a:pt x="4068" y="1336"/>
                </a:lnTo>
                <a:lnTo>
                  <a:pt x="4062" y="1336"/>
                </a:lnTo>
                <a:lnTo>
                  <a:pt x="4056" y="1336"/>
                </a:lnTo>
                <a:lnTo>
                  <a:pt x="4056" y="1342"/>
                </a:lnTo>
                <a:lnTo>
                  <a:pt x="4024" y="1354"/>
                </a:lnTo>
                <a:lnTo>
                  <a:pt x="3994" y="1362"/>
                </a:lnTo>
                <a:lnTo>
                  <a:pt x="3932" y="1380"/>
                </a:lnTo>
                <a:lnTo>
                  <a:pt x="3906" y="1392"/>
                </a:lnTo>
                <a:lnTo>
                  <a:pt x="3876" y="1398"/>
                </a:lnTo>
                <a:lnTo>
                  <a:pt x="3844" y="1404"/>
                </a:lnTo>
                <a:lnTo>
                  <a:pt x="3826" y="1404"/>
                </a:lnTo>
                <a:lnTo>
                  <a:pt x="3814" y="1404"/>
                </a:lnTo>
                <a:lnTo>
                  <a:pt x="3820" y="1398"/>
                </a:lnTo>
                <a:lnTo>
                  <a:pt x="3814" y="1398"/>
                </a:lnTo>
                <a:lnTo>
                  <a:pt x="3808" y="1398"/>
                </a:lnTo>
                <a:lnTo>
                  <a:pt x="3800" y="1398"/>
                </a:lnTo>
                <a:lnTo>
                  <a:pt x="3788" y="1398"/>
                </a:lnTo>
                <a:lnTo>
                  <a:pt x="3782" y="1404"/>
                </a:lnTo>
                <a:lnTo>
                  <a:pt x="3788" y="1398"/>
                </a:lnTo>
                <a:lnTo>
                  <a:pt x="3794" y="1392"/>
                </a:lnTo>
                <a:lnTo>
                  <a:pt x="3800" y="1392"/>
                </a:lnTo>
                <a:lnTo>
                  <a:pt x="3814" y="1392"/>
                </a:lnTo>
                <a:lnTo>
                  <a:pt x="3820" y="1392"/>
                </a:lnTo>
                <a:lnTo>
                  <a:pt x="3826" y="1398"/>
                </a:lnTo>
                <a:lnTo>
                  <a:pt x="3832" y="1398"/>
                </a:lnTo>
                <a:lnTo>
                  <a:pt x="3838" y="1398"/>
                </a:lnTo>
                <a:lnTo>
                  <a:pt x="3844" y="1392"/>
                </a:lnTo>
                <a:lnTo>
                  <a:pt x="3850" y="1392"/>
                </a:lnTo>
                <a:lnTo>
                  <a:pt x="3850" y="1386"/>
                </a:lnTo>
                <a:lnTo>
                  <a:pt x="3856" y="1386"/>
                </a:lnTo>
                <a:lnTo>
                  <a:pt x="3862" y="1380"/>
                </a:lnTo>
                <a:lnTo>
                  <a:pt x="3870" y="1380"/>
                </a:lnTo>
                <a:lnTo>
                  <a:pt x="3876" y="1374"/>
                </a:lnTo>
                <a:lnTo>
                  <a:pt x="3870" y="1374"/>
                </a:lnTo>
                <a:lnTo>
                  <a:pt x="3862" y="1368"/>
                </a:lnTo>
                <a:lnTo>
                  <a:pt x="3856" y="1368"/>
                </a:lnTo>
                <a:lnTo>
                  <a:pt x="3856" y="1362"/>
                </a:lnTo>
                <a:lnTo>
                  <a:pt x="3850" y="1362"/>
                </a:lnTo>
                <a:lnTo>
                  <a:pt x="3856" y="1354"/>
                </a:lnTo>
                <a:lnTo>
                  <a:pt x="3870" y="1348"/>
                </a:lnTo>
                <a:lnTo>
                  <a:pt x="3876" y="1348"/>
                </a:lnTo>
                <a:lnTo>
                  <a:pt x="3882" y="1348"/>
                </a:lnTo>
                <a:lnTo>
                  <a:pt x="3882" y="1354"/>
                </a:lnTo>
                <a:lnTo>
                  <a:pt x="3882" y="1362"/>
                </a:lnTo>
                <a:lnTo>
                  <a:pt x="3876" y="1362"/>
                </a:lnTo>
                <a:lnTo>
                  <a:pt x="3876" y="1368"/>
                </a:lnTo>
                <a:lnTo>
                  <a:pt x="3876" y="1374"/>
                </a:lnTo>
                <a:lnTo>
                  <a:pt x="3882" y="1374"/>
                </a:lnTo>
                <a:lnTo>
                  <a:pt x="3888" y="1374"/>
                </a:lnTo>
                <a:lnTo>
                  <a:pt x="3894" y="1368"/>
                </a:lnTo>
                <a:lnTo>
                  <a:pt x="3894" y="1362"/>
                </a:lnTo>
                <a:lnTo>
                  <a:pt x="3900" y="1362"/>
                </a:lnTo>
                <a:lnTo>
                  <a:pt x="3906" y="1362"/>
                </a:lnTo>
                <a:lnTo>
                  <a:pt x="3912" y="1362"/>
                </a:lnTo>
                <a:lnTo>
                  <a:pt x="3918" y="1362"/>
                </a:lnTo>
                <a:lnTo>
                  <a:pt x="3924" y="1354"/>
                </a:lnTo>
                <a:lnTo>
                  <a:pt x="3944" y="1348"/>
                </a:lnTo>
                <a:lnTo>
                  <a:pt x="3950" y="1342"/>
                </a:lnTo>
                <a:lnTo>
                  <a:pt x="3962" y="1336"/>
                </a:lnTo>
                <a:lnTo>
                  <a:pt x="3968" y="1336"/>
                </a:lnTo>
                <a:lnTo>
                  <a:pt x="3974" y="1324"/>
                </a:lnTo>
                <a:lnTo>
                  <a:pt x="3974" y="1330"/>
                </a:lnTo>
                <a:lnTo>
                  <a:pt x="3980" y="1330"/>
                </a:lnTo>
                <a:lnTo>
                  <a:pt x="3986" y="1324"/>
                </a:lnTo>
                <a:lnTo>
                  <a:pt x="3994" y="1324"/>
                </a:lnTo>
                <a:lnTo>
                  <a:pt x="4000" y="1318"/>
                </a:lnTo>
                <a:lnTo>
                  <a:pt x="4006" y="1318"/>
                </a:lnTo>
                <a:lnTo>
                  <a:pt x="4006" y="1312"/>
                </a:lnTo>
                <a:lnTo>
                  <a:pt x="4024" y="1306"/>
                </a:lnTo>
                <a:lnTo>
                  <a:pt x="4036" y="1300"/>
                </a:lnTo>
                <a:lnTo>
                  <a:pt x="4056" y="1292"/>
                </a:lnTo>
                <a:lnTo>
                  <a:pt x="4062" y="1292"/>
                </a:lnTo>
                <a:lnTo>
                  <a:pt x="4068" y="1292"/>
                </a:lnTo>
                <a:lnTo>
                  <a:pt x="4074" y="1300"/>
                </a:lnTo>
                <a:lnTo>
                  <a:pt x="4080" y="1312"/>
                </a:lnTo>
                <a:lnTo>
                  <a:pt x="4086" y="1318"/>
                </a:lnTo>
                <a:lnTo>
                  <a:pt x="4086" y="1330"/>
                </a:lnTo>
                <a:close/>
                <a:moveTo>
                  <a:pt x="4092" y="1170"/>
                </a:moveTo>
                <a:lnTo>
                  <a:pt x="4086" y="1176"/>
                </a:lnTo>
                <a:lnTo>
                  <a:pt x="4080" y="1176"/>
                </a:lnTo>
                <a:lnTo>
                  <a:pt x="4074" y="1176"/>
                </a:lnTo>
                <a:lnTo>
                  <a:pt x="4068" y="1176"/>
                </a:lnTo>
                <a:lnTo>
                  <a:pt x="4062" y="1176"/>
                </a:lnTo>
                <a:lnTo>
                  <a:pt x="4062" y="1170"/>
                </a:lnTo>
                <a:lnTo>
                  <a:pt x="4062" y="1162"/>
                </a:lnTo>
                <a:lnTo>
                  <a:pt x="4068" y="1150"/>
                </a:lnTo>
                <a:lnTo>
                  <a:pt x="4092" y="1126"/>
                </a:lnTo>
                <a:lnTo>
                  <a:pt x="4118" y="1108"/>
                </a:lnTo>
                <a:lnTo>
                  <a:pt x="4142" y="1094"/>
                </a:lnTo>
                <a:lnTo>
                  <a:pt x="4166" y="1076"/>
                </a:lnTo>
                <a:lnTo>
                  <a:pt x="4222" y="1046"/>
                </a:lnTo>
                <a:lnTo>
                  <a:pt x="4248" y="1026"/>
                </a:lnTo>
                <a:lnTo>
                  <a:pt x="4272" y="1014"/>
                </a:lnTo>
                <a:lnTo>
                  <a:pt x="4278" y="1008"/>
                </a:lnTo>
                <a:lnTo>
                  <a:pt x="4278" y="996"/>
                </a:lnTo>
                <a:lnTo>
                  <a:pt x="4284" y="990"/>
                </a:lnTo>
                <a:lnTo>
                  <a:pt x="4290" y="984"/>
                </a:lnTo>
                <a:lnTo>
                  <a:pt x="4296" y="978"/>
                </a:lnTo>
                <a:lnTo>
                  <a:pt x="4310" y="972"/>
                </a:lnTo>
                <a:lnTo>
                  <a:pt x="4322" y="964"/>
                </a:lnTo>
                <a:lnTo>
                  <a:pt x="4328" y="952"/>
                </a:lnTo>
                <a:lnTo>
                  <a:pt x="4340" y="946"/>
                </a:lnTo>
                <a:lnTo>
                  <a:pt x="4358" y="934"/>
                </a:lnTo>
                <a:lnTo>
                  <a:pt x="4366" y="922"/>
                </a:lnTo>
                <a:lnTo>
                  <a:pt x="4372" y="916"/>
                </a:lnTo>
                <a:lnTo>
                  <a:pt x="4378" y="904"/>
                </a:lnTo>
                <a:lnTo>
                  <a:pt x="4384" y="896"/>
                </a:lnTo>
                <a:lnTo>
                  <a:pt x="4396" y="896"/>
                </a:lnTo>
                <a:lnTo>
                  <a:pt x="4402" y="896"/>
                </a:lnTo>
                <a:lnTo>
                  <a:pt x="4408" y="896"/>
                </a:lnTo>
                <a:lnTo>
                  <a:pt x="4414" y="896"/>
                </a:lnTo>
                <a:lnTo>
                  <a:pt x="4428" y="904"/>
                </a:lnTo>
                <a:lnTo>
                  <a:pt x="4440" y="910"/>
                </a:lnTo>
                <a:lnTo>
                  <a:pt x="4434" y="916"/>
                </a:lnTo>
                <a:lnTo>
                  <a:pt x="4434" y="922"/>
                </a:lnTo>
                <a:lnTo>
                  <a:pt x="4434" y="928"/>
                </a:lnTo>
                <a:lnTo>
                  <a:pt x="4428" y="934"/>
                </a:lnTo>
                <a:lnTo>
                  <a:pt x="4434" y="934"/>
                </a:lnTo>
                <a:lnTo>
                  <a:pt x="4440" y="934"/>
                </a:lnTo>
                <a:lnTo>
                  <a:pt x="4446" y="934"/>
                </a:lnTo>
                <a:lnTo>
                  <a:pt x="4452" y="928"/>
                </a:lnTo>
                <a:lnTo>
                  <a:pt x="4458" y="928"/>
                </a:lnTo>
                <a:lnTo>
                  <a:pt x="4464" y="928"/>
                </a:lnTo>
                <a:lnTo>
                  <a:pt x="4470" y="928"/>
                </a:lnTo>
                <a:lnTo>
                  <a:pt x="4476" y="922"/>
                </a:lnTo>
                <a:lnTo>
                  <a:pt x="4476" y="928"/>
                </a:lnTo>
                <a:lnTo>
                  <a:pt x="4482" y="928"/>
                </a:lnTo>
                <a:lnTo>
                  <a:pt x="4490" y="940"/>
                </a:lnTo>
                <a:lnTo>
                  <a:pt x="4490" y="946"/>
                </a:lnTo>
                <a:lnTo>
                  <a:pt x="4490" y="952"/>
                </a:lnTo>
                <a:lnTo>
                  <a:pt x="4490" y="958"/>
                </a:lnTo>
                <a:lnTo>
                  <a:pt x="4490" y="964"/>
                </a:lnTo>
                <a:lnTo>
                  <a:pt x="4482" y="964"/>
                </a:lnTo>
                <a:lnTo>
                  <a:pt x="4476" y="964"/>
                </a:lnTo>
                <a:lnTo>
                  <a:pt x="4482" y="952"/>
                </a:lnTo>
                <a:lnTo>
                  <a:pt x="4464" y="958"/>
                </a:lnTo>
                <a:lnTo>
                  <a:pt x="4458" y="964"/>
                </a:lnTo>
                <a:lnTo>
                  <a:pt x="4452" y="964"/>
                </a:lnTo>
                <a:lnTo>
                  <a:pt x="4446" y="964"/>
                </a:lnTo>
                <a:lnTo>
                  <a:pt x="4446" y="958"/>
                </a:lnTo>
                <a:lnTo>
                  <a:pt x="4440" y="958"/>
                </a:lnTo>
                <a:lnTo>
                  <a:pt x="4434" y="952"/>
                </a:lnTo>
                <a:lnTo>
                  <a:pt x="4428" y="946"/>
                </a:lnTo>
                <a:lnTo>
                  <a:pt x="4420" y="946"/>
                </a:lnTo>
                <a:lnTo>
                  <a:pt x="4414" y="946"/>
                </a:lnTo>
                <a:lnTo>
                  <a:pt x="4414" y="952"/>
                </a:lnTo>
                <a:lnTo>
                  <a:pt x="4408" y="952"/>
                </a:lnTo>
                <a:lnTo>
                  <a:pt x="4408" y="958"/>
                </a:lnTo>
                <a:lnTo>
                  <a:pt x="4414" y="958"/>
                </a:lnTo>
                <a:lnTo>
                  <a:pt x="4414" y="964"/>
                </a:lnTo>
                <a:lnTo>
                  <a:pt x="4414" y="972"/>
                </a:lnTo>
                <a:lnTo>
                  <a:pt x="4414" y="978"/>
                </a:lnTo>
                <a:lnTo>
                  <a:pt x="4414" y="984"/>
                </a:lnTo>
                <a:lnTo>
                  <a:pt x="4414" y="990"/>
                </a:lnTo>
                <a:lnTo>
                  <a:pt x="4414" y="996"/>
                </a:lnTo>
                <a:lnTo>
                  <a:pt x="4420" y="996"/>
                </a:lnTo>
                <a:lnTo>
                  <a:pt x="4420" y="1002"/>
                </a:lnTo>
                <a:lnTo>
                  <a:pt x="4420" y="1008"/>
                </a:lnTo>
                <a:lnTo>
                  <a:pt x="4420" y="1014"/>
                </a:lnTo>
                <a:lnTo>
                  <a:pt x="4428" y="1020"/>
                </a:lnTo>
                <a:lnTo>
                  <a:pt x="4434" y="1020"/>
                </a:lnTo>
                <a:lnTo>
                  <a:pt x="4434" y="1026"/>
                </a:lnTo>
                <a:lnTo>
                  <a:pt x="4428" y="1026"/>
                </a:lnTo>
                <a:lnTo>
                  <a:pt x="4434" y="1034"/>
                </a:lnTo>
                <a:lnTo>
                  <a:pt x="4440" y="1040"/>
                </a:lnTo>
                <a:lnTo>
                  <a:pt x="4440" y="1046"/>
                </a:lnTo>
                <a:lnTo>
                  <a:pt x="4440" y="1052"/>
                </a:lnTo>
                <a:lnTo>
                  <a:pt x="4440" y="1058"/>
                </a:lnTo>
                <a:lnTo>
                  <a:pt x="4440" y="1064"/>
                </a:lnTo>
                <a:lnTo>
                  <a:pt x="4440" y="1070"/>
                </a:lnTo>
                <a:lnTo>
                  <a:pt x="4434" y="1070"/>
                </a:lnTo>
                <a:lnTo>
                  <a:pt x="4428" y="1070"/>
                </a:lnTo>
                <a:lnTo>
                  <a:pt x="4428" y="1064"/>
                </a:lnTo>
                <a:lnTo>
                  <a:pt x="4420" y="1064"/>
                </a:lnTo>
                <a:lnTo>
                  <a:pt x="4420" y="1058"/>
                </a:lnTo>
                <a:lnTo>
                  <a:pt x="4420" y="1052"/>
                </a:lnTo>
                <a:lnTo>
                  <a:pt x="4414" y="1046"/>
                </a:lnTo>
                <a:lnTo>
                  <a:pt x="4414" y="1040"/>
                </a:lnTo>
                <a:lnTo>
                  <a:pt x="4408" y="1040"/>
                </a:lnTo>
                <a:lnTo>
                  <a:pt x="4402" y="1046"/>
                </a:lnTo>
                <a:lnTo>
                  <a:pt x="4396" y="1052"/>
                </a:lnTo>
                <a:lnTo>
                  <a:pt x="4402" y="1058"/>
                </a:lnTo>
                <a:lnTo>
                  <a:pt x="4396" y="1058"/>
                </a:lnTo>
                <a:lnTo>
                  <a:pt x="4396" y="1052"/>
                </a:lnTo>
                <a:lnTo>
                  <a:pt x="4396" y="1046"/>
                </a:lnTo>
                <a:lnTo>
                  <a:pt x="4396" y="1040"/>
                </a:lnTo>
                <a:lnTo>
                  <a:pt x="4396" y="1034"/>
                </a:lnTo>
                <a:lnTo>
                  <a:pt x="4396" y="1026"/>
                </a:lnTo>
                <a:lnTo>
                  <a:pt x="4396" y="1020"/>
                </a:lnTo>
                <a:lnTo>
                  <a:pt x="4402" y="1020"/>
                </a:lnTo>
                <a:lnTo>
                  <a:pt x="4402" y="1014"/>
                </a:lnTo>
                <a:lnTo>
                  <a:pt x="4402" y="1008"/>
                </a:lnTo>
                <a:lnTo>
                  <a:pt x="4402" y="996"/>
                </a:lnTo>
                <a:lnTo>
                  <a:pt x="4402" y="990"/>
                </a:lnTo>
                <a:lnTo>
                  <a:pt x="4402" y="984"/>
                </a:lnTo>
                <a:lnTo>
                  <a:pt x="4396" y="978"/>
                </a:lnTo>
                <a:lnTo>
                  <a:pt x="4390" y="978"/>
                </a:lnTo>
                <a:lnTo>
                  <a:pt x="4384" y="978"/>
                </a:lnTo>
                <a:lnTo>
                  <a:pt x="4378" y="978"/>
                </a:lnTo>
                <a:lnTo>
                  <a:pt x="4372" y="978"/>
                </a:lnTo>
                <a:lnTo>
                  <a:pt x="4366" y="984"/>
                </a:lnTo>
                <a:lnTo>
                  <a:pt x="4358" y="978"/>
                </a:lnTo>
                <a:lnTo>
                  <a:pt x="4352" y="972"/>
                </a:lnTo>
                <a:lnTo>
                  <a:pt x="4346" y="972"/>
                </a:lnTo>
                <a:lnTo>
                  <a:pt x="4340" y="972"/>
                </a:lnTo>
                <a:lnTo>
                  <a:pt x="4334" y="972"/>
                </a:lnTo>
                <a:lnTo>
                  <a:pt x="4328" y="972"/>
                </a:lnTo>
                <a:lnTo>
                  <a:pt x="4328" y="978"/>
                </a:lnTo>
                <a:lnTo>
                  <a:pt x="4334" y="984"/>
                </a:lnTo>
                <a:lnTo>
                  <a:pt x="4334" y="990"/>
                </a:lnTo>
                <a:lnTo>
                  <a:pt x="4340" y="990"/>
                </a:lnTo>
                <a:lnTo>
                  <a:pt x="4346" y="990"/>
                </a:lnTo>
                <a:lnTo>
                  <a:pt x="4346" y="996"/>
                </a:lnTo>
                <a:lnTo>
                  <a:pt x="4340" y="996"/>
                </a:lnTo>
                <a:lnTo>
                  <a:pt x="4340" y="1002"/>
                </a:lnTo>
                <a:lnTo>
                  <a:pt x="4334" y="1008"/>
                </a:lnTo>
                <a:lnTo>
                  <a:pt x="4328" y="1008"/>
                </a:lnTo>
                <a:lnTo>
                  <a:pt x="4322" y="1008"/>
                </a:lnTo>
                <a:lnTo>
                  <a:pt x="4316" y="1014"/>
                </a:lnTo>
                <a:lnTo>
                  <a:pt x="4310" y="1014"/>
                </a:lnTo>
                <a:lnTo>
                  <a:pt x="4296" y="1020"/>
                </a:lnTo>
                <a:lnTo>
                  <a:pt x="4290" y="1026"/>
                </a:lnTo>
                <a:lnTo>
                  <a:pt x="4272" y="1046"/>
                </a:lnTo>
                <a:lnTo>
                  <a:pt x="4266" y="1052"/>
                </a:lnTo>
                <a:lnTo>
                  <a:pt x="4254" y="1052"/>
                </a:lnTo>
                <a:lnTo>
                  <a:pt x="4254" y="1058"/>
                </a:lnTo>
                <a:lnTo>
                  <a:pt x="4248" y="1064"/>
                </a:lnTo>
                <a:lnTo>
                  <a:pt x="4242" y="1070"/>
                </a:lnTo>
                <a:lnTo>
                  <a:pt x="4228" y="1076"/>
                </a:lnTo>
                <a:lnTo>
                  <a:pt x="4222" y="1082"/>
                </a:lnTo>
                <a:lnTo>
                  <a:pt x="4216" y="1082"/>
                </a:lnTo>
                <a:lnTo>
                  <a:pt x="4210" y="1088"/>
                </a:lnTo>
                <a:lnTo>
                  <a:pt x="4204" y="1088"/>
                </a:lnTo>
                <a:lnTo>
                  <a:pt x="4198" y="1094"/>
                </a:lnTo>
                <a:lnTo>
                  <a:pt x="4192" y="1102"/>
                </a:lnTo>
                <a:lnTo>
                  <a:pt x="4192" y="1108"/>
                </a:lnTo>
                <a:lnTo>
                  <a:pt x="4186" y="1108"/>
                </a:lnTo>
                <a:lnTo>
                  <a:pt x="4180" y="1108"/>
                </a:lnTo>
                <a:lnTo>
                  <a:pt x="4180" y="1114"/>
                </a:lnTo>
                <a:lnTo>
                  <a:pt x="4172" y="1114"/>
                </a:lnTo>
                <a:lnTo>
                  <a:pt x="4166" y="1114"/>
                </a:lnTo>
                <a:lnTo>
                  <a:pt x="4160" y="1120"/>
                </a:lnTo>
                <a:lnTo>
                  <a:pt x="4148" y="1132"/>
                </a:lnTo>
                <a:lnTo>
                  <a:pt x="4136" y="1138"/>
                </a:lnTo>
                <a:lnTo>
                  <a:pt x="4130" y="1150"/>
                </a:lnTo>
                <a:lnTo>
                  <a:pt x="4124" y="1150"/>
                </a:lnTo>
                <a:lnTo>
                  <a:pt x="4118" y="1150"/>
                </a:lnTo>
                <a:lnTo>
                  <a:pt x="4110" y="1150"/>
                </a:lnTo>
                <a:lnTo>
                  <a:pt x="4104" y="1156"/>
                </a:lnTo>
                <a:lnTo>
                  <a:pt x="4098" y="1170"/>
                </a:lnTo>
                <a:lnTo>
                  <a:pt x="4092" y="1170"/>
                </a:lnTo>
                <a:close/>
                <a:moveTo>
                  <a:pt x="4104" y="1368"/>
                </a:moveTo>
                <a:lnTo>
                  <a:pt x="4098" y="1368"/>
                </a:lnTo>
                <a:lnTo>
                  <a:pt x="4098" y="1362"/>
                </a:lnTo>
                <a:lnTo>
                  <a:pt x="4104" y="1354"/>
                </a:lnTo>
                <a:lnTo>
                  <a:pt x="4104" y="1348"/>
                </a:lnTo>
                <a:lnTo>
                  <a:pt x="4110" y="1348"/>
                </a:lnTo>
                <a:lnTo>
                  <a:pt x="4118" y="1348"/>
                </a:lnTo>
                <a:lnTo>
                  <a:pt x="4124" y="1348"/>
                </a:lnTo>
                <a:lnTo>
                  <a:pt x="4130" y="1354"/>
                </a:lnTo>
                <a:lnTo>
                  <a:pt x="4136" y="1354"/>
                </a:lnTo>
                <a:lnTo>
                  <a:pt x="4142" y="1354"/>
                </a:lnTo>
                <a:lnTo>
                  <a:pt x="4142" y="1362"/>
                </a:lnTo>
                <a:lnTo>
                  <a:pt x="4136" y="1362"/>
                </a:lnTo>
                <a:lnTo>
                  <a:pt x="4130" y="1362"/>
                </a:lnTo>
                <a:lnTo>
                  <a:pt x="4124" y="1354"/>
                </a:lnTo>
                <a:lnTo>
                  <a:pt x="4118" y="1354"/>
                </a:lnTo>
                <a:lnTo>
                  <a:pt x="4110" y="1362"/>
                </a:lnTo>
                <a:lnTo>
                  <a:pt x="4104" y="1368"/>
                </a:lnTo>
                <a:close/>
                <a:moveTo>
                  <a:pt x="4142" y="1410"/>
                </a:moveTo>
                <a:lnTo>
                  <a:pt x="4136" y="1416"/>
                </a:lnTo>
                <a:lnTo>
                  <a:pt x="4130" y="1416"/>
                </a:lnTo>
                <a:lnTo>
                  <a:pt x="4118" y="1416"/>
                </a:lnTo>
                <a:lnTo>
                  <a:pt x="4124" y="1410"/>
                </a:lnTo>
                <a:lnTo>
                  <a:pt x="4130" y="1404"/>
                </a:lnTo>
                <a:lnTo>
                  <a:pt x="4136" y="1404"/>
                </a:lnTo>
                <a:lnTo>
                  <a:pt x="4142" y="1410"/>
                </a:lnTo>
                <a:close/>
                <a:moveTo>
                  <a:pt x="4142" y="1584"/>
                </a:moveTo>
                <a:lnTo>
                  <a:pt x="4130" y="1590"/>
                </a:lnTo>
                <a:lnTo>
                  <a:pt x="4124" y="1590"/>
                </a:lnTo>
                <a:lnTo>
                  <a:pt x="4118" y="1590"/>
                </a:lnTo>
                <a:lnTo>
                  <a:pt x="4118" y="1584"/>
                </a:lnTo>
                <a:lnTo>
                  <a:pt x="4124" y="1584"/>
                </a:lnTo>
                <a:lnTo>
                  <a:pt x="4130" y="1584"/>
                </a:lnTo>
                <a:lnTo>
                  <a:pt x="4136" y="1584"/>
                </a:lnTo>
                <a:lnTo>
                  <a:pt x="4142" y="1584"/>
                </a:lnTo>
                <a:lnTo>
                  <a:pt x="4148" y="1578"/>
                </a:lnTo>
                <a:lnTo>
                  <a:pt x="4154" y="1578"/>
                </a:lnTo>
                <a:lnTo>
                  <a:pt x="4160" y="1578"/>
                </a:lnTo>
                <a:lnTo>
                  <a:pt x="4166" y="1578"/>
                </a:lnTo>
                <a:lnTo>
                  <a:pt x="4172" y="1578"/>
                </a:lnTo>
                <a:lnTo>
                  <a:pt x="4186" y="1572"/>
                </a:lnTo>
                <a:lnTo>
                  <a:pt x="4204" y="1572"/>
                </a:lnTo>
                <a:lnTo>
                  <a:pt x="4204" y="1578"/>
                </a:lnTo>
                <a:lnTo>
                  <a:pt x="4198" y="1578"/>
                </a:lnTo>
                <a:lnTo>
                  <a:pt x="4186" y="1578"/>
                </a:lnTo>
                <a:lnTo>
                  <a:pt x="4180" y="1578"/>
                </a:lnTo>
                <a:lnTo>
                  <a:pt x="4180" y="1584"/>
                </a:lnTo>
                <a:lnTo>
                  <a:pt x="4172" y="1584"/>
                </a:lnTo>
                <a:lnTo>
                  <a:pt x="4166" y="1584"/>
                </a:lnTo>
                <a:lnTo>
                  <a:pt x="4154" y="1584"/>
                </a:lnTo>
                <a:lnTo>
                  <a:pt x="4148" y="1584"/>
                </a:lnTo>
                <a:lnTo>
                  <a:pt x="4142" y="1584"/>
                </a:lnTo>
                <a:close/>
                <a:moveTo>
                  <a:pt x="4204" y="1968"/>
                </a:moveTo>
                <a:lnTo>
                  <a:pt x="4198" y="1968"/>
                </a:lnTo>
                <a:lnTo>
                  <a:pt x="4192" y="1968"/>
                </a:lnTo>
                <a:lnTo>
                  <a:pt x="4186" y="1968"/>
                </a:lnTo>
                <a:lnTo>
                  <a:pt x="4192" y="1962"/>
                </a:lnTo>
                <a:lnTo>
                  <a:pt x="4198" y="1962"/>
                </a:lnTo>
                <a:lnTo>
                  <a:pt x="4204" y="1968"/>
                </a:lnTo>
                <a:close/>
                <a:moveTo>
                  <a:pt x="4228" y="2060"/>
                </a:moveTo>
                <a:lnTo>
                  <a:pt x="4216" y="2060"/>
                </a:lnTo>
                <a:lnTo>
                  <a:pt x="4210" y="2060"/>
                </a:lnTo>
                <a:lnTo>
                  <a:pt x="4204" y="2066"/>
                </a:lnTo>
                <a:lnTo>
                  <a:pt x="4192" y="2066"/>
                </a:lnTo>
                <a:lnTo>
                  <a:pt x="4180" y="2066"/>
                </a:lnTo>
                <a:lnTo>
                  <a:pt x="4166" y="2072"/>
                </a:lnTo>
                <a:lnTo>
                  <a:pt x="4160" y="2072"/>
                </a:lnTo>
                <a:lnTo>
                  <a:pt x="4154" y="2072"/>
                </a:lnTo>
                <a:lnTo>
                  <a:pt x="4148" y="2066"/>
                </a:lnTo>
                <a:lnTo>
                  <a:pt x="4172" y="2060"/>
                </a:lnTo>
                <a:lnTo>
                  <a:pt x="4186" y="2060"/>
                </a:lnTo>
                <a:lnTo>
                  <a:pt x="4198" y="2060"/>
                </a:lnTo>
                <a:lnTo>
                  <a:pt x="4210" y="2054"/>
                </a:lnTo>
                <a:lnTo>
                  <a:pt x="4222" y="2054"/>
                </a:lnTo>
                <a:lnTo>
                  <a:pt x="4234" y="2060"/>
                </a:lnTo>
                <a:lnTo>
                  <a:pt x="4228" y="2060"/>
                </a:lnTo>
                <a:close/>
                <a:moveTo>
                  <a:pt x="4254" y="1572"/>
                </a:moveTo>
                <a:lnTo>
                  <a:pt x="4254" y="1578"/>
                </a:lnTo>
                <a:lnTo>
                  <a:pt x="4248" y="1578"/>
                </a:lnTo>
                <a:lnTo>
                  <a:pt x="4248" y="1572"/>
                </a:lnTo>
                <a:lnTo>
                  <a:pt x="4248" y="1566"/>
                </a:lnTo>
                <a:lnTo>
                  <a:pt x="4254" y="1566"/>
                </a:lnTo>
                <a:lnTo>
                  <a:pt x="4254" y="1572"/>
                </a:lnTo>
                <a:close/>
                <a:moveTo>
                  <a:pt x="4278" y="2072"/>
                </a:moveTo>
                <a:lnTo>
                  <a:pt x="4272" y="2072"/>
                </a:lnTo>
                <a:lnTo>
                  <a:pt x="4266" y="2066"/>
                </a:lnTo>
                <a:lnTo>
                  <a:pt x="4272" y="2060"/>
                </a:lnTo>
                <a:lnTo>
                  <a:pt x="4272" y="2066"/>
                </a:lnTo>
                <a:lnTo>
                  <a:pt x="4278" y="2066"/>
                </a:lnTo>
                <a:lnTo>
                  <a:pt x="4284" y="2072"/>
                </a:lnTo>
                <a:lnTo>
                  <a:pt x="4278" y="2072"/>
                </a:lnTo>
                <a:close/>
                <a:moveTo>
                  <a:pt x="4284" y="1478"/>
                </a:moveTo>
                <a:lnTo>
                  <a:pt x="4266" y="1478"/>
                </a:lnTo>
                <a:lnTo>
                  <a:pt x="4242" y="1478"/>
                </a:lnTo>
                <a:lnTo>
                  <a:pt x="4242" y="1472"/>
                </a:lnTo>
                <a:lnTo>
                  <a:pt x="4248" y="1472"/>
                </a:lnTo>
                <a:lnTo>
                  <a:pt x="4296" y="1460"/>
                </a:lnTo>
                <a:lnTo>
                  <a:pt x="4340" y="1442"/>
                </a:lnTo>
                <a:lnTo>
                  <a:pt x="4390" y="1430"/>
                </a:lnTo>
                <a:lnTo>
                  <a:pt x="4440" y="1422"/>
                </a:lnTo>
                <a:lnTo>
                  <a:pt x="4446" y="1422"/>
                </a:lnTo>
                <a:lnTo>
                  <a:pt x="4452" y="1422"/>
                </a:lnTo>
                <a:lnTo>
                  <a:pt x="4452" y="1416"/>
                </a:lnTo>
                <a:lnTo>
                  <a:pt x="4458" y="1416"/>
                </a:lnTo>
                <a:lnTo>
                  <a:pt x="4464" y="1416"/>
                </a:lnTo>
                <a:lnTo>
                  <a:pt x="4464" y="1410"/>
                </a:lnTo>
                <a:lnTo>
                  <a:pt x="4470" y="1410"/>
                </a:lnTo>
                <a:lnTo>
                  <a:pt x="4476" y="1416"/>
                </a:lnTo>
                <a:lnTo>
                  <a:pt x="4470" y="1422"/>
                </a:lnTo>
                <a:lnTo>
                  <a:pt x="4464" y="1430"/>
                </a:lnTo>
                <a:lnTo>
                  <a:pt x="4458" y="1430"/>
                </a:lnTo>
                <a:lnTo>
                  <a:pt x="4452" y="1436"/>
                </a:lnTo>
                <a:lnTo>
                  <a:pt x="4446" y="1442"/>
                </a:lnTo>
                <a:lnTo>
                  <a:pt x="4440" y="1442"/>
                </a:lnTo>
                <a:lnTo>
                  <a:pt x="4434" y="1442"/>
                </a:lnTo>
                <a:lnTo>
                  <a:pt x="4434" y="1448"/>
                </a:lnTo>
                <a:lnTo>
                  <a:pt x="4428" y="1448"/>
                </a:lnTo>
                <a:lnTo>
                  <a:pt x="4420" y="1448"/>
                </a:lnTo>
                <a:lnTo>
                  <a:pt x="4420" y="1454"/>
                </a:lnTo>
                <a:lnTo>
                  <a:pt x="4414" y="1448"/>
                </a:lnTo>
                <a:lnTo>
                  <a:pt x="4408" y="1448"/>
                </a:lnTo>
                <a:lnTo>
                  <a:pt x="4366" y="1460"/>
                </a:lnTo>
                <a:lnTo>
                  <a:pt x="4346" y="1466"/>
                </a:lnTo>
                <a:lnTo>
                  <a:pt x="4328" y="1472"/>
                </a:lnTo>
                <a:lnTo>
                  <a:pt x="4304" y="1478"/>
                </a:lnTo>
                <a:lnTo>
                  <a:pt x="4284" y="1478"/>
                </a:lnTo>
                <a:close/>
                <a:moveTo>
                  <a:pt x="4304" y="2296"/>
                </a:moveTo>
                <a:lnTo>
                  <a:pt x="4296" y="2296"/>
                </a:lnTo>
                <a:lnTo>
                  <a:pt x="4296" y="2290"/>
                </a:lnTo>
                <a:lnTo>
                  <a:pt x="4304" y="2290"/>
                </a:lnTo>
                <a:lnTo>
                  <a:pt x="4304" y="2296"/>
                </a:lnTo>
                <a:close/>
                <a:moveTo>
                  <a:pt x="4296" y="1560"/>
                </a:moveTo>
                <a:lnTo>
                  <a:pt x="4296" y="1552"/>
                </a:lnTo>
                <a:lnTo>
                  <a:pt x="4322" y="1546"/>
                </a:lnTo>
                <a:lnTo>
                  <a:pt x="4340" y="1540"/>
                </a:lnTo>
                <a:lnTo>
                  <a:pt x="4366" y="1534"/>
                </a:lnTo>
                <a:lnTo>
                  <a:pt x="4396" y="1528"/>
                </a:lnTo>
                <a:lnTo>
                  <a:pt x="4446" y="1516"/>
                </a:lnTo>
                <a:lnTo>
                  <a:pt x="4464" y="1516"/>
                </a:lnTo>
                <a:lnTo>
                  <a:pt x="4490" y="1510"/>
                </a:lnTo>
                <a:lnTo>
                  <a:pt x="4496" y="1510"/>
                </a:lnTo>
                <a:lnTo>
                  <a:pt x="4502" y="1510"/>
                </a:lnTo>
                <a:lnTo>
                  <a:pt x="4502" y="1516"/>
                </a:lnTo>
                <a:lnTo>
                  <a:pt x="4496" y="1522"/>
                </a:lnTo>
                <a:lnTo>
                  <a:pt x="4490" y="1528"/>
                </a:lnTo>
                <a:lnTo>
                  <a:pt x="4470" y="1534"/>
                </a:lnTo>
                <a:lnTo>
                  <a:pt x="4446" y="1540"/>
                </a:lnTo>
                <a:lnTo>
                  <a:pt x="4420" y="1540"/>
                </a:lnTo>
                <a:lnTo>
                  <a:pt x="4396" y="1546"/>
                </a:lnTo>
                <a:lnTo>
                  <a:pt x="4346" y="1552"/>
                </a:lnTo>
                <a:lnTo>
                  <a:pt x="4296" y="1560"/>
                </a:lnTo>
                <a:close/>
                <a:moveTo>
                  <a:pt x="4346" y="1628"/>
                </a:moveTo>
                <a:lnTo>
                  <a:pt x="4340" y="1614"/>
                </a:lnTo>
                <a:lnTo>
                  <a:pt x="4390" y="1602"/>
                </a:lnTo>
                <a:lnTo>
                  <a:pt x="4440" y="1590"/>
                </a:lnTo>
                <a:lnTo>
                  <a:pt x="4464" y="1584"/>
                </a:lnTo>
                <a:lnTo>
                  <a:pt x="4490" y="1578"/>
                </a:lnTo>
                <a:lnTo>
                  <a:pt x="4514" y="1578"/>
                </a:lnTo>
                <a:lnTo>
                  <a:pt x="4544" y="1578"/>
                </a:lnTo>
                <a:lnTo>
                  <a:pt x="4544" y="1584"/>
                </a:lnTo>
                <a:lnTo>
                  <a:pt x="4538" y="1584"/>
                </a:lnTo>
                <a:lnTo>
                  <a:pt x="4526" y="1584"/>
                </a:lnTo>
                <a:lnTo>
                  <a:pt x="4520" y="1590"/>
                </a:lnTo>
                <a:lnTo>
                  <a:pt x="4514" y="1590"/>
                </a:lnTo>
                <a:lnTo>
                  <a:pt x="4508" y="1596"/>
                </a:lnTo>
                <a:lnTo>
                  <a:pt x="4496" y="1596"/>
                </a:lnTo>
                <a:lnTo>
                  <a:pt x="4482" y="1596"/>
                </a:lnTo>
                <a:lnTo>
                  <a:pt x="4464" y="1602"/>
                </a:lnTo>
                <a:lnTo>
                  <a:pt x="4458" y="1602"/>
                </a:lnTo>
                <a:lnTo>
                  <a:pt x="4446" y="1608"/>
                </a:lnTo>
                <a:lnTo>
                  <a:pt x="4420" y="1608"/>
                </a:lnTo>
                <a:lnTo>
                  <a:pt x="4396" y="1614"/>
                </a:lnTo>
                <a:lnTo>
                  <a:pt x="4372" y="1622"/>
                </a:lnTo>
                <a:lnTo>
                  <a:pt x="4346" y="1628"/>
                </a:lnTo>
                <a:close/>
                <a:moveTo>
                  <a:pt x="4396" y="2364"/>
                </a:moveTo>
                <a:lnTo>
                  <a:pt x="4396" y="2370"/>
                </a:lnTo>
                <a:lnTo>
                  <a:pt x="4396" y="2376"/>
                </a:lnTo>
                <a:lnTo>
                  <a:pt x="4390" y="2376"/>
                </a:lnTo>
                <a:lnTo>
                  <a:pt x="4384" y="2376"/>
                </a:lnTo>
                <a:lnTo>
                  <a:pt x="4384" y="2370"/>
                </a:lnTo>
                <a:lnTo>
                  <a:pt x="4384" y="2364"/>
                </a:lnTo>
                <a:lnTo>
                  <a:pt x="4390" y="2358"/>
                </a:lnTo>
                <a:lnTo>
                  <a:pt x="4396" y="2358"/>
                </a:lnTo>
                <a:lnTo>
                  <a:pt x="4396" y="2364"/>
                </a:lnTo>
                <a:close/>
                <a:moveTo>
                  <a:pt x="4396" y="1764"/>
                </a:moveTo>
                <a:lnTo>
                  <a:pt x="4390" y="1764"/>
                </a:lnTo>
                <a:lnTo>
                  <a:pt x="4384" y="1770"/>
                </a:lnTo>
                <a:lnTo>
                  <a:pt x="4378" y="1770"/>
                </a:lnTo>
                <a:lnTo>
                  <a:pt x="4372" y="1770"/>
                </a:lnTo>
                <a:lnTo>
                  <a:pt x="4378" y="1764"/>
                </a:lnTo>
                <a:lnTo>
                  <a:pt x="4384" y="1758"/>
                </a:lnTo>
                <a:lnTo>
                  <a:pt x="4390" y="1758"/>
                </a:lnTo>
                <a:lnTo>
                  <a:pt x="4396" y="1758"/>
                </a:lnTo>
                <a:lnTo>
                  <a:pt x="4396" y="1764"/>
                </a:lnTo>
                <a:close/>
                <a:moveTo>
                  <a:pt x="4428" y="2326"/>
                </a:moveTo>
                <a:lnTo>
                  <a:pt x="4420" y="2340"/>
                </a:lnTo>
                <a:lnTo>
                  <a:pt x="4420" y="2346"/>
                </a:lnTo>
                <a:lnTo>
                  <a:pt x="4420" y="2352"/>
                </a:lnTo>
                <a:lnTo>
                  <a:pt x="4428" y="2358"/>
                </a:lnTo>
                <a:lnTo>
                  <a:pt x="4402" y="2358"/>
                </a:lnTo>
                <a:lnTo>
                  <a:pt x="4408" y="2352"/>
                </a:lnTo>
                <a:lnTo>
                  <a:pt x="4408" y="2346"/>
                </a:lnTo>
                <a:lnTo>
                  <a:pt x="4414" y="2340"/>
                </a:lnTo>
                <a:lnTo>
                  <a:pt x="4414" y="2332"/>
                </a:lnTo>
                <a:lnTo>
                  <a:pt x="4420" y="2326"/>
                </a:lnTo>
                <a:lnTo>
                  <a:pt x="4420" y="2320"/>
                </a:lnTo>
                <a:lnTo>
                  <a:pt x="4428" y="2320"/>
                </a:lnTo>
                <a:lnTo>
                  <a:pt x="4428" y="2326"/>
                </a:lnTo>
                <a:close/>
                <a:moveTo>
                  <a:pt x="4414" y="1794"/>
                </a:moveTo>
                <a:lnTo>
                  <a:pt x="4420" y="1794"/>
                </a:lnTo>
                <a:lnTo>
                  <a:pt x="4420" y="1800"/>
                </a:lnTo>
                <a:lnTo>
                  <a:pt x="4414" y="1794"/>
                </a:lnTo>
                <a:close/>
                <a:moveTo>
                  <a:pt x="4428" y="1812"/>
                </a:moveTo>
                <a:lnTo>
                  <a:pt x="4420" y="1812"/>
                </a:lnTo>
                <a:lnTo>
                  <a:pt x="4420" y="1806"/>
                </a:lnTo>
                <a:lnTo>
                  <a:pt x="4428" y="1806"/>
                </a:lnTo>
                <a:lnTo>
                  <a:pt x="4428" y="1812"/>
                </a:lnTo>
                <a:close/>
                <a:moveTo>
                  <a:pt x="4390" y="1670"/>
                </a:moveTo>
                <a:lnTo>
                  <a:pt x="4390" y="1664"/>
                </a:lnTo>
                <a:lnTo>
                  <a:pt x="4408" y="1658"/>
                </a:lnTo>
                <a:lnTo>
                  <a:pt x="4434" y="1652"/>
                </a:lnTo>
                <a:lnTo>
                  <a:pt x="4476" y="1646"/>
                </a:lnTo>
                <a:lnTo>
                  <a:pt x="4514" y="1640"/>
                </a:lnTo>
                <a:lnTo>
                  <a:pt x="4558" y="1628"/>
                </a:lnTo>
                <a:lnTo>
                  <a:pt x="4564" y="1628"/>
                </a:lnTo>
                <a:lnTo>
                  <a:pt x="4570" y="1634"/>
                </a:lnTo>
                <a:lnTo>
                  <a:pt x="4576" y="1628"/>
                </a:lnTo>
                <a:lnTo>
                  <a:pt x="4582" y="1628"/>
                </a:lnTo>
                <a:lnTo>
                  <a:pt x="4594" y="1628"/>
                </a:lnTo>
                <a:lnTo>
                  <a:pt x="4606" y="1622"/>
                </a:lnTo>
                <a:lnTo>
                  <a:pt x="4614" y="1614"/>
                </a:lnTo>
                <a:lnTo>
                  <a:pt x="4626" y="1614"/>
                </a:lnTo>
                <a:lnTo>
                  <a:pt x="4626" y="1608"/>
                </a:lnTo>
                <a:lnTo>
                  <a:pt x="4632" y="1608"/>
                </a:lnTo>
                <a:lnTo>
                  <a:pt x="4638" y="1608"/>
                </a:lnTo>
                <a:lnTo>
                  <a:pt x="4644" y="1608"/>
                </a:lnTo>
                <a:lnTo>
                  <a:pt x="4650" y="1608"/>
                </a:lnTo>
                <a:lnTo>
                  <a:pt x="4656" y="1608"/>
                </a:lnTo>
                <a:lnTo>
                  <a:pt x="4662" y="1608"/>
                </a:lnTo>
                <a:lnTo>
                  <a:pt x="4662" y="1602"/>
                </a:lnTo>
                <a:lnTo>
                  <a:pt x="4668" y="1590"/>
                </a:lnTo>
                <a:lnTo>
                  <a:pt x="4676" y="1584"/>
                </a:lnTo>
                <a:lnTo>
                  <a:pt x="4682" y="1584"/>
                </a:lnTo>
                <a:lnTo>
                  <a:pt x="4676" y="1578"/>
                </a:lnTo>
                <a:lnTo>
                  <a:pt x="4676" y="1572"/>
                </a:lnTo>
                <a:lnTo>
                  <a:pt x="4668" y="1566"/>
                </a:lnTo>
                <a:lnTo>
                  <a:pt x="4662" y="1566"/>
                </a:lnTo>
                <a:lnTo>
                  <a:pt x="4650" y="1560"/>
                </a:lnTo>
                <a:lnTo>
                  <a:pt x="4644" y="1560"/>
                </a:lnTo>
                <a:lnTo>
                  <a:pt x="4632" y="1560"/>
                </a:lnTo>
                <a:lnTo>
                  <a:pt x="4626" y="1560"/>
                </a:lnTo>
                <a:lnTo>
                  <a:pt x="4620" y="1552"/>
                </a:lnTo>
                <a:lnTo>
                  <a:pt x="4626" y="1552"/>
                </a:lnTo>
                <a:lnTo>
                  <a:pt x="4632" y="1546"/>
                </a:lnTo>
                <a:lnTo>
                  <a:pt x="4632" y="1540"/>
                </a:lnTo>
                <a:lnTo>
                  <a:pt x="4638" y="1540"/>
                </a:lnTo>
                <a:lnTo>
                  <a:pt x="4638" y="1528"/>
                </a:lnTo>
                <a:lnTo>
                  <a:pt x="4638" y="1522"/>
                </a:lnTo>
                <a:lnTo>
                  <a:pt x="4638" y="1516"/>
                </a:lnTo>
                <a:lnTo>
                  <a:pt x="4638" y="1510"/>
                </a:lnTo>
                <a:lnTo>
                  <a:pt x="4644" y="1504"/>
                </a:lnTo>
                <a:lnTo>
                  <a:pt x="4644" y="1498"/>
                </a:lnTo>
                <a:lnTo>
                  <a:pt x="4638" y="1498"/>
                </a:lnTo>
                <a:lnTo>
                  <a:pt x="4638" y="1504"/>
                </a:lnTo>
                <a:lnTo>
                  <a:pt x="4632" y="1504"/>
                </a:lnTo>
                <a:lnTo>
                  <a:pt x="4626" y="1510"/>
                </a:lnTo>
                <a:lnTo>
                  <a:pt x="4620" y="1510"/>
                </a:lnTo>
                <a:lnTo>
                  <a:pt x="4614" y="1510"/>
                </a:lnTo>
                <a:lnTo>
                  <a:pt x="4594" y="1504"/>
                </a:lnTo>
                <a:lnTo>
                  <a:pt x="4588" y="1504"/>
                </a:lnTo>
                <a:lnTo>
                  <a:pt x="4582" y="1504"/>
                </a:lnTo>
                <a:lnTo>
                  <a:pt x="4576" y="1510"/>
                </a:lnTo>
                <a:lnTo>
                  <a:pt x="4570" y="1510"/>
                </a:lnTo>
                <a:lnTo>
                  <a:pt x="4564" y="1510"/>
                </a:lnTo>
                <a:lnTo>
                  <a:pt x="4558" y="1510"/>
                </a:lnTo>
                <a:lnTo>
                  <a:pt x="4552" y="1510"/>
                </a:lnTo>
                <a:lnTo>
                  <a:pt x="4544" y="1510"/>
                </a:lnTo>
                <a:lnTo>
                  <a:pt x="4538" y="1504"/>
                </a:lnTo>
                <a:lnTo>
                  <a:pt x="4538" y="1498"/>
                </a:lnTo>
                <a:lnTo>
                  <a:pt x="4544" y="1498"/>
                </a:lnTo>
                <a:lnTo>
                  <a:pt x="4544" y="1492"/>
                </a:lnTo>
                <a:lnTo>
                  <a:pt x="4558" y="1492"/>
                </a:lnTo>
                <a:lnTo>
                  <a:pt x="4576" y="1484"/>
                </a:lnTo>
                <a:lnTo>
                  <a:pt x="4588" y="1484"/>
                </a:lnTo>
                <a:lnTo>
                  <a:pt x="4600" y="1478"/>
                </a:lnTo>
                <a:lnTo>
                  <a:pt x="4614" y="1492"/>
                </a:lnTo>
                <a:lnTo>
                  <a:pt x="4614" y="1498"/>
                </a:lnTo>
                <a:lnTo>
                  <a:pt x="4620" y="1492"/>
                </a:lnTo>
                <a:lnTo>
                  <a:pt x="4626" y="1492"/>
                </a:lnTo>
                <a:lnTo>
                  <a:pt x="4626" y="1484"/>
                </a:lnTo>
                <a:lnTo>
                  <a:pt x="4632" y="1484"/>
                </a:lnTo>
                <a:lnTo>
                  <a:pt x="4632" y="1478"/>
                </a:lnTo>
                <a:lnTo>
                  <a:pt x="4632" y="1472"/>
                </a:lnTo>
                <a:lnTo>
                  <a:pt x="4632" y="1466"/>
                </a:lnTo>
                <a:lnTo>
                  <a:pt x="4632" y="1460"/>
                </a:lnTo>
                <a:lnTo>
                  <a:pt x="4626" y="1454"/>
                </a:lnTo>
                <a:lnTo>
                  <a:pt x="4620" y="1454"/>
                </a:lnTo>
                <a:lnTo>
                  <a:pt x="4614" y="1454"/>
                </a:lnTo>
                <a:lnTo>
                  <a:pt x="4606" y="1454"/>
                </a:lnTo>
                <a:lnTo>
                  <a:pt x="4614" y="1436"/>
                </a:lnTo>
                <a:lnTo>
                  <a:pt x="4606" y="1430"/>
                </a:lnTo>
                <a:lnTo>
                  <a:pt x="4606" y="1422"/>
                </a:lnTo>
                <a:lnTo>
                  <a:pt x="4594" y="1416"/>
                </a:lnTo>
                <a:lnTo>
                  <a:pt x="4588" y="1410"/>
                </a:lnTo>
                <a:lnTo>
                  <a:pt x="4576" y="1398"/>
                </a:lnTo>
                <a:lnTo>
                  <a:pt x="4576" y="1392"/>
                </a:lnTo>
                <a:lnTo>
                  <a:pt x="4582" y="1386"/>
                </a:lnTo>
                <a:lnTo>
                  <a:pt x="4588" y="1392"/>
                </a:lnTo>
                <a:lnTo>
                  <a:pt x="4594" y="1398"/>
                </a:lnTo>
                <a:lnTo>
                  <a:pt x="4600" y="1404"/>
                </a:lnTo>
                <a:lnTo>
                  <a:pt x="4606" y="1410"/>
                </a:lnTo>
                <a:lnTo>
                  <a:pt x="4614" y="1430"/>
                </a:lnTo>
                <a:lnTo>
                  <a:pt x="4620" y="1442"/>
                </a:lnTo>
                <a:lnTo>
                  <a:pt x="4626" y="1448"/>
                </a:lnTo>
                <a:lnTo>
                  <a:pt x="4632" y="1448"/>
                </a:lnTo>
                <a:lnTo>
                  <a:pt x="4644" y="1460"/>
                </a:lnTo>
                <a:lnTo>
                  <a:pt x="4650" y="1472"/>
                </a:lnTo>
                <a:lnTo>
                  <a:pt x="4656" y="1478"/>
                </a:lnTo>
                <a:lnTo>
                  <a:pt x="4662" y="1478"/>
                </a:lnTo>
                <a:lnTo>
                  <a:pt x="4668" y="1484"/>
                </a:lnTo>
                <a:lnTo>
                  <a:pt x="4668" y="1492"/>
                </a:lnTo>
                <a:lnTo>
                  <a:pt x="4676" y="1492"/>
                </a:lnTo>
                <a:lnTo>
                  <a:pt x="4676" y="1484"/>
                </a:lnTo>
                <a:lnTo>
                  <a:pt x="4682" y="1484"/>
                </a:lnTo>
                <a:lnTo>
                  <a:pt x="4688" y="1478"/>
                </a:lnTo>
                <a:lnTo>
                  <a:pt x="4694" y="1478"/>
                </a:lnTo>
                <a:lnTo>
                  <a:pt x="4688" y="1492"/>
                </a:lnTo>
                <a:lnTo>
                  <a:pt x="4688" y="1498"/>
                </a:lnTo>
                <a:lnTo>
                  <a:pt x="4688" y="1504"/>
                </a:lnTo>
                <a:lnTo>
                  <a:pt x="4682" y="1510"/>
                </a:lnTo>
                <a:lnTo>
                  <a:pt x="4682" y="1516"/>
                </a:lnTo>
                <a:lnTo>
                  <a:pt x="4688" y="1522"/>
                </a:lnTo>
                <a:lnTo>
                  <a:pt x="4688" y="1528"/>
                </a:lnTo>
                <a:lnTo>
                  <a:pt x="4688" y="1534"/>
                </a:lnTo>
                <a:lnTo>
                  <a:pt x="4688" y="1540"/>
                </a:lnTo>
                <a:lnTo>
                  <a:pt x="4688" y="1546"/>
                </a:lnTo>
                <a:lnTo>
                  <a:pt x="4688" y="1552"/>
                </a:lnTo>
                <a:lnTo>
                  <a:pt x="4694" y="1552"/>
                </a:lnTo>
                <a:lnTo>
                  <a:pt x="4694" y="1546"/>
                </a:lnTo>
                <a:lnTo>
                  <a:pt x="4700" y="1546"/>
                </a:lnTo>
                <a:lnTo>
                  <a:pt x="4700" y="1540"/>
                </a:lnTo>
                <a:lnTo>
                  <a:pt x="4706" y="1540"/>
                </a:lnTo>
                <a:lnTo>
                  <a:pt x="4712" y="1540"/>
                </a:lnTo>
                <a:lnTo>
                  <a:pt x="4718" y="1540"/>
                </a:lnTo>
                <a:lnTo>
                  <a:pt x="4730" y="1540"/>
                </a:lnTo>
                <a:lnTo>
                  <a:pt x="4730" y="1546"/>
                </a:lnTo>
                <a:lnTo>
                  <a:pt x="4724" y="1546"/>
                </a:lnTo>
                <a:lnTo>
                  <a:pt x="4718" y="1552"/>
                </a:lnTo>
                <a:lnTo>
                  <a:pt x="4718" y="1566"/>
                </a:lnTo>
                <a:lnTo>
                  <a:pt x="4718" y="1572"/>
                </a:lnTo>
                <a:lnTo>
                  <a:pt x="4718" y="1578"/>
                </a:lnTo>
                <a:lnTo>
                  <a:pt x="4724" y="1578"/>
                </a:lnTo>
                <a:lnTo>
                  <a:pt x="4724" y="1584"/>
                </a:lnTo>
                <a:lnTo>
                  <a:pt x="4730" y="1584"/>
                </a:lnTo>
                <a:lnTo>
                  <a:pt x="4730" y="1590"/>
                </a:lnTo>
                <a:lnTo>
                  <a:pt x="4738" y="1590"/>
                </a:lnTo>
                <a:lnTo>
                  <a:pt x="4744" y="1590"/>
                </a:lnTo>
                <a:lnTo>
                  <a:pt x="4750" y="1590"/>
                </a:lnTo>
                <a:lnTo>
                  <a:pt x="4762" y="1590"/>
                </a:lnTo>
                <a:lnTo>
                  <a:pt x="4768" y="1590"/>
                </a:lnTo>
                <a:lnTo>
                  <a:pt x="4774" y="1590"/>
                </a:lnTo>
                <a:lnTo>
                  <a:pt x="4774" y="1596"/>
                </a:lnTo>
                <a:lnTo>
                  <a:pt x="4768" y="1602"/>
                </a:lnTo>
                <a:lnTo>
                  <a:pt x="4768" y="1608"/>
                </a:lnTo>
                <a:lnTo>
                  <a:pt x="4762" y="1608"/>
                </a:lnTo>
                <a:lnTo>
                  <a:pt x="4762" y="1614"/>
                </a:lnTo>
                <a:lnTo>
                  <a:pt x="4756" y="1614"/>
                </a:lnTo>
                <a:lnTo>
                  <a:pt x="4756" y="1622"/>
                </a:lnTo>
                <a:lnTo>
                  <a:pt x="4750" y="1628"/>
                </a:lnTo>
                <a:lnTo>
                  <a:pt x="4750" y="1634"/>
                </a:lnTo>
                <a:lnTo>
                  <a:pt x="4756" y="1634"/>
                </a:lnTo>
                <a:lnTo>
                  <a:pt x="4762" y="1640"/>
                </a:lnTo>
                <a:lnTo>
                  <a:pt x="4762" y="1646"/>
                </a:lnTo>
                <a:lnTo>
                  <a:pt x="4768" y="1652"/>
                </a:lnTo>
                <a:lnTo>
                  <a:pt x="4774" y="1652"/>
                </a:lnTo>
                <a:lnTo>
                  <a:pt x="4780" y="1652"/>
                </a:lnTo>
                <a:lnTo>
                  <a:pt x="4786" y="1646"/>
                </a:lnTo>
                <a:lnTo>
                  <a:pt x="4792" y="1646"/>
                </a:lnTo>
                <a:lnTo>
                  <a:pt x="4800" y="1646"/>
                </a:lnTo>
                <a:lnTo>
                  <a:pt x="4806" y="1646"/>
                </a:lnTo>
                <a:lnTo>
                  <a:pt x="4812" y="1646"/>
                </a:lnTo>
                <a:lnTo>
                  <a:pt x="4800" y="1682"/>
                </a:lnTo>
                <a:lnTo>
                  <a:pt x="4800" y="1690"/>
                </a:lnTo>
                <a:lnTo>
                  <a:pt x="4806" y="1696"/>
                </a:lnTo>
                <a:lnTo>
                  <a:pt x="4812" y="1702"/>
                </a:lnTo>
                <a:lnTo>
                  <a:pt x="4818" y="1702"/>
                </a:lnTo>
                <a:lnTo>
                  <a:pt x="4824" y="1708"/>
                </a:lnTo>
                <a:lnTo>
                  <a:pt x="4830" y="1714"/>
                </a:lnTo>
                <a:lnTo>
                  <a:pt x="4830" y="1720"/>
                </a:lnTo>
                <a:lnTo>
                  <a:pt x="4836" y="1720"/>
                </a:lnTo>
                <a:lnTo>
                  <a:pt x="4836" y="1726"/>
                </a:lnTo>
                <a:lnTo>
                  <a:pt x="4830" y="1726"/>
                </a:lnTo>
                <a:lnTo>
                  <a:pt x="4824" y="1726"/>
                </a:lnTo>
                <a:lnTo>
                  <a:pt x="4824" y="1732"/>
                </a:lnTo>
                <a:lnTo>
                  <a:pt x="4818" y="1738"/>
                </a:lnTo>
                <a:lnTo>
                  <a:pt x="4812" y="1744"/>
                </a:lnTo>
                <a:lnTo>
                  <a:pt x="4806" y="1744"/>
                </a:lnTo>
                <a:lnTo>
                  <a:pt x="4800" y="1744"/>
                </a:lnTo>
                <a:lnTo>
                  <a:pt x="4792" y="1744"/>
                </a:lnTo>
                <a:lnTo>
                  <a:pt x="4800" y="1738"/>
                </a:lnTo>
                <a:lnTo>
                  <a:pt x="4806" y="1726"/>
                </a:lnTo>
                <a:lnTo>
                  <a:pt x="4800" y="1720"/>
                </a:lnTo>
                <a:lnTo>
                  <a:pt x="4800" y="1714"/>
                </a:lnTo>
                <a:lnTo>
                  <a:pt x="4792" y="1708"/>
                </a:lnTo>
                <a:lnTo>
                  <a:pt x="4786" y="1708"/>
                </a:lnTo>
                <a:lnTo>
                  <a:pt x="4780" y="1708"/>
                </a:lnTo>
                <a:lnTo>
                  <a:pt x="4774" y="1702"/>
                </a:lnTo>
                <a:lnTo>
                  <a:pt x="4768" y="1702"/>
                </a:lnTo>
                <a:lnTo>
                  <a:pt x="4762" y="1702"/>
                </a:lnTo>
                <a:lnTo>
                  <a:pt x="4762" y="1696"/>
                </a:lnTo>
                <a:lnTo>
                  <a:pt x="4768" y="1682"/>
                </a:lnTo>
                <a:lnTo>
                  <a:pt x="4768" y="1676"/>
                </a:lnTo>
                <a:lnTo>
                  <a:pt x="4762" y="1670"/>
                </a:lnTo>
                <a:lnTo>
                  <a:pt x="4762" y="1664"/>
                </a:lnTo>
                <a:lnTo>
                  <a:pt x="4756" y="1664"/>
                </a:lnTo>
                <a:lnTo>
                  <a:pt x="4750" y="1664"/>
                </a:lnTo>
                <a:lnTo>
                  <a:pt x="4744" y="1664"/>
                </a:lnTo>
                <a:lnTo>
                  <a:pt x="4730" y="1664"/>
                </a:lnTo>
                <a:lnTo>
                  <a:pt x="4712" y="1664"/>
                </a:lnTo>
                <a:lnTo>
                  <a:pt x="4700" y="1670"/>
                </a:lnTo>
                <a:lnTo>
                  <a:pt x="4688" y="1670"/>
                </a:lnTo>
                <a:lnTo>
                  <a:pt x="4676" y="1676"/>
                </a:lnTo>
                <a:lnTo>
                  <a:pt x="4662" y="1682"/>
                </a:lnTo>
                <a:lnTo>
                  <a:pt x="4644" y="1682"/>
                </a:lnTo>
                <a:lnTo>
                  <a:pt x="4644" y="1676"/>
                </a:lnTo>
                <a:lnTo>
                  <a:pt x="4650" y="1676"/>
                </a:lnTo>
                <a:lnTo>
                  <a:pt x="4656" y="1676"/>
                </a:lnTo>
                <a:lnTo>
                  <a:pt x="4668" y="1670"/>
                </a:lnTo>
                <a:lnTo>
                  <a:pt x="4676" y="1670"/>
                </a:lnTo>
                <a:lnTo>
                  <a:pt x="4688" y="1664"/>
                </a:lnTo>
                <a:lnTo>
                  <a:pt x="4706" y="1658"/>
                </a:lnTo>
                <a:lnTo>
                  <a:pt x="4712" y="1652"/>
                </a:lnTo>
                <a:lnTo>
                  <a:pt x="4724" y="1652"/>
                </a:lnTo>
                <a:lnTo>
                  <a:pt x="4724" y="1646"/>
                </a:lnTo>
                <a:lnTo>
                  <a:pt x="4718" y="1640"/>
                </a:lnTo>
                <a:lnTo>
                  <a:pt x="4712" y="1640"/>
                </a:lnTo>
                <a:lnTo>
                  <a:pt x="4712" y="1646"/>
                </a:lnTo>
                <a:lnTo>
                  <a:pt x="4706" y="1646"/>
                </a:lnTo>
                <a:lnTo>
                  <a:pt x="4700" y="1646"/>
                </a:lnTo>
                <a:lnTo>
                  <a:pt x="4694" y="1646"/>
                </a:lnTo>
                <a:lnTo>
                  <a:pt x="4718" y="1634"/>
                </a:lnTo>
                <a:lnTo>
                  <a:pt x="4712" y="1628"/>
                </a:lnTo>
                <a:lnTo>
                  <a:pt x="4706" y="1628"/>
                </a:lnTo>
                <a:lnTo>
                  <a:pt x="4694" y="1622"/>
                </a:lnTo>
                <a:lnTo>
                  <a:pt x="4688" y="1614"/>
                </a:lnTo>
                <a:lnTo>
                  <a:pt x="4682" y="1614"/>
                </a:lnTo>
                <a:lnTo>
                  <a:pt x="4676" y="1614"/>
                </a:lnTo>
                <a:lnTo>
                  <a:pt x="4676" y="1622"/>
                </a:lnTo>
                <a:lnTo>
                  <a:pt x="4668" y="1622"/>
                </a:lnTo>
                <a:lnTo>
                  <a:pt x="4662" y="1622"/>
                </a:lnTo>
                <a:lnTo>
                  <a:pt x="4656" y="1628"/>
                </a:lnTo>
                <a:lnTo>
                  <a:pt x="4644" y="1628"/>
                </a:lnTo>
                <a:lnTo>
                  <a:pt x="4638" y="1628"/>
                </a:lnTo>
                <a:lnTo>
                  <a:pt x="4632" y="1628"/>
                </a:lnTo>
                <a:lnTo>
                  <a:pt x="4626" y="1628"/>
                </a:lnTo>
                <a:lnTo>
                  <a:pt x="4620" y="1628"/>
                </a:lnTo>
                <a:lnTo>
                  <a:pt x="4588" y="1634"/>
                </a:lnTo>
                <a:lnTo>
                  <a:pt x="4564" y="1646"/>
                </a:lnTo>
                <a:lnTo>
                  <a:pt x="4538" y="1652"/>
                </a:lnTo>
                <a:lnTo>
                  <a:pt x="4508" y="1658"/>
                </a:lnTo>
                <a:lnTo>
                  <a:pt x="4476" y="1664"/>
                </a:lnTo>
                <a:lnTo>
                  <a:pt x="4452" y="1664"/>
                </a:lnTo>
                <a:lnTo>
                  <a:pt x="4390" y="1670"/>
                </a:lnTo>
                <a:close/>
                <a:moveTo>
                  <a:pt x="4756" y="1738"/>
                </a:moveTo>
                <a:lnTo>
                  <a:pt x="4756" y="1744"/>
                </a:lnTo>
                <a:lnTo>
                  <a:pt x="4756" y="1752"/>
                </a:lnTo>
                <a:lnTo>
                  <a:pt x="4750" y="1752"/>
                </a:lnTo>
                <a:lnTo>
                  <a:pt x="4744" y="1752"/>
                </a:lnTo>
                <a:lnTo>
                  <a:pt x="4744" y="1744"/>
                </a:lnTo>
                <a:lnTo>
                  <a:pt x="4750" y="1744"/>
                </a:lnTo>
                <a:lnTo>
                  <a:pt x="4756" y="1738"/>
                </a:lnTo>
                <a:close/>
                <a:moveTo>
                  <a:pt x="4724" y="1714"/>
                </a:moveTo>
                <a:lnTo>
                  <a:pt x="4724" y="1720"/>
                </a:lnTo>
                <a:lnTo>
                  <a:pt x="4718" y="1720"/>
                </a:lnTo>
                <a:lnTo>
                  <a:pt x="4712" y="1720"/>
                </a:lnTo>
                <a:lnTo>
                  <a:pt x="4706" y="1720"/>
                </a:lnTo>
                <a:lnTo>
                  <a:pt x="4700" y="1720"/>
                </a:lnTo>
                <a:lnTo>
                  <a:pt x="4706" y="1714"/>
                </a:lnTo>
                <a:lnTo>
                  <a:pt x="4712" y="1708"/>
                </a:lnTo>
                <a:lnTo>
                  <a:pt x="4718" y="1714"/>
                </a:lnTo>
                <a:lnTo>
                  <a:pt x="4724" y="1714"/>
                </a:lnTo>
                <a:close/>
                <a:moveTo>
                  <a:pt x="4688" y="1764"/>
                </a:moveTo>
                <a:lnTo>
                  <a:pt x="4688" y="1770"/>
                </a:lnTo>
                <a:lnTo>
                  <a:pt x="4682" y="1770"/>
                </a:lnTo>
                <a:lnTo>
                  <a:pt x="4676" y="1770"/>
                </a:lnTo>
                <a:lnTo>
                  <a:pt x="4688" y="1764"/>
                </a:lnTo>
                <a:close/>
                <a:moveTo>
                  <a:pt x="4446" y="1720"/>
                </a:moveTo>
                <a:lnTo>
                  <a:pt x="4446" y="1714"/>
                </a:lnTo>
                <a:lnTo>
                  <a:pt x="4490" y="1702"/>
                </a:lnTo>
                <a:lnTo>
                  <a:pt x="4538" y="1696"/>
                </a:lnTo>
                <a:lnTo>
                  <a:pt x="4582" y="1690"/>
                </a:lnTo>
                <a:lnTo>
                  <a:pt x="4626" y="1682"/>
                </a:lnTo>
                <a:lnTo>
                  <a:pt x="4632" y="1682"/>
                </a:lnTo>
                <a:lnTo>
                  <a:pt x="4638" y="1682"/>
                </a:lnTo>
                <a:lnTo>
                  <a:pt x="4638" y="1690"/>
                </a:lnTo>
                <a:lnTo>
                  <a:pt x="4614" y="1696"/>
                </a:lnTo>
                <a:lnTo>
                  <a:pt x="4594" y="1696"/>
                </a:lnTo>
                <a:lnTo>
                  <a:pt x="4570" y="1702"/>
                </a:lnTo>
                <a:lnTo>
                  <a:pt x="4544" y="1702"/>
                </a:lnTo>
                <a:lnTo>
                  <a:pt x="4502" y="1708"/>
                </a:lnTo>
                <a:lnTo>
                  <a:pt x="4476" y="1714"/>
                </a:lnTo>
                <a:lnTo>
                  <a:pt x="4452" y="1720"/>
                </a:lnTo>
                <a:lnTo>
                  <a:pt x="4446" y="1720"/>
                </a:lnTo>
                <a:close/>
                <a:moveTo>
                  <a:pt x="4482" y="1844"/>
                </a:moveTo>
                <a:lnTo>
                  <a:pt x="4482" y="1850"/>
                </a:lnTo>
                <a:lnTo>
                  <a:pt x="4476" y="1850"/>
                </a:lnTo>
                <a:lnTo>
                  <a:pt x="4476" y="1856"/>
                </a:lnTo>
                <a:lnTo>
                  <a:pt x="4470" y="1856"/>
                </a:lnTo>
                <a:lnTo>
                  <a:pt x="4470" y="1844"/>
                </a:lnTo>
                <a:lnTo>
                  <a:pt x="4470" y="1838"/>
                </a:lnTo>
                <a:lnTo>
                  <a:pt x="4470" y="1832"/>
                </a:lnTo>
                <a:lnTo>
                  <a:pt x="4476" y="1832"/>
                </a:lnTo>
                <a:lnTo>
                  <a:pt x="4476" y="1838"/>
                </a:lnTo>
                <a:lnTo>
                  <a:pt x="4482" y="1838"/>
                </a:lnTo>
                <a:lnTo>
                  <a:pt x="4482" y="1844"/>
                </a:lnTo>
                <a:close/>
                <a:moveTo>
                  <a:pt x="4526" y="1862"/>
                </a:moveTo>
                <a:lnTo>
                  <a:pt x="4526" y="1868"/>
                </a:lnTo>
                <a:lnTo>
                  <a:pt x="4526" y="1874"/>
                </a:lnTo>
                <a:lnTo>
                  <a:pt x="4520" y="1874"/>
                </a:lnTo>
                <a:lnTo>
                  <a:pt x="4520" y="1880"/>
                </a:lnTo>
                <a:lnTo>
                  <a:pt x="4514" y="1888"/>
                </a:lnTo>
                <a:lnTo>
                  <a:pt x="4508" y="1888"/>
                </a:lnTo>
                <a:lnTo>
                  <a:pt x="4502" y="1888"/>
                </a:lnTo>
                <a:lnTo>
                  <a:pt x="4502" y="1880"/>
                </a:lnTo>
                <a:lnTo>
                  <a:pt x="4496" y="1880"/>
                </a:lnTo>
                <a:lnTo>
                  <a:pt x="4502" y="1874"/>
                </a:lnTo>
                <a:lnTo>
                  <a:pt x="4502" y="1868"/>
                </a:lnTo>
                <a:lnTo>
                  <a:pt x="4502" y="1862"/>
                </a:lnTo>
                <a:lnTo>
                  <a:pt x="4508" y="1856"/>
                </a:lnTo>
                <a:lnTo>
                  <a:pt x="4508" y="1850"/>
                </a:lnTo>
                <a:lnTo>
                  <a:pt x="4514" y="1850"/>
                </a:lnTo>
                <a:lnTo>
                  <a:pt x="4514" y="1844"/>
                </a:lnTo>
                <a:lnTo>
                  <a:pt x="4520" y="1844"/>
                </a:lnTo>
                <a:lnTo>
                  <a:pt x="4526" y="1856"/>
                </a:lnTo>
                <a:lnTo>
                  <a:pt x="4526" y="1862"/>
                </a:lnTo>
                <a:close/>
                <a:moveTo>
                  <a:pt x="4520" y="1758"/>
                </a:moveTo>
                <a:lnTo>
                  <a:pt x="4496" y="1758"/>
                </a:lnTo>
                <a:lnTo>
                  <a:pt x="4490" y="1752"/>
                </a:lnTo>
                <a:lnTo>
                  <a:pt x="4514" y="1744"/>
                </a:lnTo>
                <a:lnTo>
                  <a:pt x="4532" y="1744"/>
                </a:lnTo>
                <a:lnTo>
                  <a:pt x="4558" y="1738"/>
                </a:lnTo>
                <a:lnTo>
                  <a:pt x="4576" y="1738"/>
                </a:lnTo>
                <a:lnTo>
                  <a:pt x="4626" y="1732"/>
                </a:lnTo>
                <a:lnTo>
                  <a:pt x="4644" y="1726"/>
                </a:lnTo>
                <a:lnTo>
                  <a:pt x="4668" y="1720"/>
                </a:lnTo>
                <a:lnTo>
                  <a:pt x="4676" y="1726"/>
                </a:lnTo>
                <a:lnTo>
                  <a:pt x="4632" y="1738"/>
                </a:lnTo>
                <a:lnTo>
                  <a:pt x="4606" y="1738"/>
                </a:lnTo>
                <a:lnTo>
                  <a:pt x="4588" y="1744"/>
                </a:lnTo>
                <a:lnTo>
                  <a:pt x="4564" y="1752"/>
                </a:lnTo>
                <a:lnTo>
                  <a:pt x="4544" y="1752"/>
                </a:lnTo>
                <a:lnTo>
                  <a:pt x="4520" y="1758"/>
                </a:lnTo>
                <a:close/>
                <a:moveTo>
                  <a:pt x="4558" y="1794"/>
                </a:moveTo>
                <a:lnTo>
                  <a:pt x="4532" y="1794"/>
                </a:lnTo>
                <a:lnTo>
                  <a:pt x="4544" y="1788"/>
                </a:lnTo>
                <a:lnTo>
                  <a:pt x="4558" y="1788"/>
                </a:lnTo>
                <a:lnTo>
                  <a:pt x="4582" y="1782"/>
                </a:lnTo>
                <a:lnTo>
                  <a:pt x="4638" y="1776"/>
                </a:lnTo>
                <a:lnTo>
                  <a:pt x="4650" y="1770"/>
                </a:lnTo>
                <a:lnTo>
                  <a:pt x="4656" y="1770"/>
                </a:lnTo>
                <a:lnTo>
                  <a:pt x="4638" y="1776"/>
                </a:lnTo>
                <a:lnTo>
                  <a:pt x="4614" y="1782"/>
                </a:lnTo>
                <a:lnTo>
                  <a:pt x="4582" y="1788"/>
                </a:lnTo>
                <a:lnTo>
                  <a:pt x="4558" y="1794"/>
                </a:lnTo>
                <a:close/>
                <a:moveTo>
                  <a:pt x="4588" y="1830"/>
                </a:moveTo>
                <a:lnTo>
                  <a:pt x="4582" y="1832"/>
                </a:lnTo>
                <a:lnTo>
                  <a:pt x="4570" y="1832"/>
                </a:lnTo>
                <a:lnTo>
                  <a:pt x="4588" y="1830"/>
                </a:lnTo>
                <a:lnTo>
                  <a:pt x="4594" y="1826"/>
                </a:lnTo>
                <a:lnTo>
                  <a:pt x="4620" y="1820"/>
                </a:lnTo>
                <a:lnTo>
                  <a:pt x="4638" y="1820"/>
                </a:lnTo>
                <a:lnTo>
                  <a:pt x="4650" y="1812"/>
                </a:lnTo>
                <a:lnTo>
                  <a:pt x="4688" y="1806"/>
                </a:lnTo>
                <a:lnTo>
                  <a:pt x="4706" y="1806"/>
                </a:lnTo>
                <a:lnTo>
                  <a:pt x="4718" y="1800"/>
                </a:lnTo>
                <a:lnTo>
                  <a:pt x="4738" y="1800"/>
                </a:lnTo>
                <a:lnTo>
                  <a:pt x="4744" y="1800"/>
                </a:lnTo>
                <a:lnTo>
                  <a:pt x="4756" y="1800"/>
                </a:lnTo>
                <a:lnTo>
                  <a:pt x="4750" y="1806"/>
                </a:lnTo>
                <a:lnTo>
                  <a:pt x="4706" y="1812"/>
                </a:lnTo>
                <a:lnTo>
                  <a:pt x="4662" y="1820"/>
                </a:lnTo>
                <a:lnTo>
                  <a:pt x="4614" y="1826"/>
                </a:lnTo>
                <a:lnTo>
                  <a:pt x="4588" y="1830"/>
                </a:lnTo>
                <a:close/>
                <a:moveTo>
                  <a:pt x="4594" y="1950"/>
                </a:moveTo>
                <a:lnTo>
                  <a:pt x="4588" y="1950"/>
                </a:lnTo>
                <a:lnTo>
                  <a:pt x="4588" y="1942"/>
                </a:lnTo>
                <a:lnTo>
                  <a:pt x="4594" y="1942"/>
                </a:lnTo>
                <a:lnTo>
                  <a:pt x="4600" y="1950"/>
                </a:lnTo>
                <a:lnTo>
                  <a:pt x="4594" y="1950"/>
                </a:lnTo>
                <a:close/>
                <a:moveTo>
                  <a:pt x="4620" y="2264"/>
                </a:moveTo>
                <a:lnTo>
                  <a:pt x="4614" y="2264"/>
                </a:lnTo>
                <a:lnTo>
                  <a:pt x="4606" y="2264"/>
                </a:lnTo>
                <a:lnTo>
                  <a:pt x="4600" y="2258"/>
                </a:lnTo>
                <a:lnTo>
                  <a:pt x="4606" y="2258"/>
                </a:lnTo>
                <a:lnTo>
                  <a:pt x="4614" y="2258"/>
                </a:lnTo>
                <a:lnTo>
                  <a:pt x="4620" y="2258"/>
                </a:lnTo>
                <a:lnTo>
                  <a:pt x="4620" y="2264"/>
                </a:lnTo>
                <a:close/>
                <a:moveTo>
                  <a:pt x="4668" y="2004"/>
                </a:moveTo>
                <a:lnTo>
                  <a:pt x="4662" y="2004"/>
                </a:lnTo>
                <a:lnTo>
                  <a:pt x="4662" y="1998"/>
                </a:lnTo>
                <a:lnTo>
                  <a:pt x="4662" y="1992"/>
                </a:lnTo>
                <a:lnTo>
                  <a:pt x="4668" y="1992"/>
                </a:lnTo>
                <a:lnTo>
                  <a:pt x="4668" y="1986"/>
                </a:lnTo>
                <a:lnTo>
                  <a:pt x="4676" y="1986"/>
                </a:lnTo>
                <a:lnTo>
                  <a:pt x="4676" y="1992"/>
                </a:lnTo>
                <a:lnTo>
                  <a:pt x="4676" y="1998"/>
                </a:lnTo>
                <a:lnTo>
                  <a:pt x="4676" y="2004"/>
                </a:lnTo>
                <a:lnTo>
                  <a:pt x="4668" y="2004"/>
                </a:lnTo>
                <a:close/>
                <a:moveTo>
                  <a:pt x="4694" y="2308"/>
                </a:moveTo>
                <a:lnTo>
                  <a:pt x="4694" y="2314"/>
                </a:lnTo>
                <a:lnTo>
                  <a:pt x="4688" y="2320"/>
                </a:lnTo>
                <a:lnTo>
                  <a:pt x="4682" y="2320"/>
                </a:lnTo>
                <a:lnTo>
                  <a:pt x="4676" y="2320"/>
                </a:lnTo>
                <a:lnTo>
                  <a:pt x="4676" y="2314"/>
                </a:lnTo>
                <a:lnTo>
                  <a:pt x="4676" y="2308"/>
                </a:lnTo>
                <a:lnTo>
                  <a:pt x="4682" y="2308"/>
                </a:lnTo>
                <a:lnTo>
                  <a:pt x="4688" y="2308"/>
                </a:lnTo>
                <a:lnTo>
                  <a:pt x="4694" y="2308"/>
                </a:lnTo>
                <a:close/>
                <a:moveTo>
                  <a:pt x="4658" y="1892"/>
                </a:moveTo>
                <a:lnTo>
                  <a:pt x="4656" y="1894"/>
                </a:lnTo>
                <a:lnTo>
                  <a:pt x="4650" y="1894"/>
                </a:lnTo>
                <a:lnTo>
                  <a:pt x="4658" y="1892"/>
                </a:lnTo>
                <a:lnTo>
                  <a:pt x="4662" y="1888"/>
                </a:lnTo>
                <a:lnTo>
                  <a:pt x="4668" y="1888"/>
                </a:lnTo>
                <a:lnTo>
                  <a:pt x="4676" y="1888"/>
                </a:lnTo>
                <a:lnTo>
                  <a:pt x="4688" y="1888"/>
                </a:lnTo>
                <a:lnTo>
                  <a:pt x="4694" y="1888"/>
                </a:lnTo>
                <a:lnTo>
                  <a:pt x="4658" y="1892"/>
                </a:lnTo>
                <a:close/>
                <a:moveTo>
                  <a:pt x="4706" y="2030"/>
                </a:moveTo>
                <a:lnTo>
                  <a:pt x="4694" y="2030"/>
                </a:lnTo>
                <a:lnTo>
                  <a:pt x="4700" y="2024"/>
                </a:lnTo>
                <a:lnTo>
                  <a:pt x="4700" y="2018"/>
                </a:lnTo>
                <a:lnTo>
                  <a:pt x="4706" y="2010"/>
                </a:lnTo>
                <a:lnTo>
                  <a:pt x="4706" y="2030"/>
                </a:lnTo>
                <a:close/>
                <a:moveTo>
                  <a:pt x="4774" y="1874"/>
                </a:moveTo>
                <a:lnTo>
                  <a:pt x="4756" y="1880"/>
                </a:lnTo>
                <a:lnTo>
                  <a:pt x="4744" y="1880"/>
                </a:lnTo>
                <a:lnTo>
                  <a:pt x="4738" y="1888"/>
                </a:lnTo>
                <a:lnTo>
                  <a:pt x="4724" y="1880"/>
                </a:lnTo>
                <a:lnTo>
                  <a:pt x="4712" y="1880"/>
                </a:lnTo>
                <a:lnTo>
                  <a:pt x="4738" y="1874"/>
                </a:lnTo>
                <a:lnTo>
                  <a:pt x="4756" y="1874"/>
                </a:lnTo>
                <a:lnTo>
                  <a:pt x="4768" y="1868"/>
                </a:lnTo>
                <a:lnTo>
                  <a:pt x="4774" y="1868"/>
                </a:lnTo>
                <a:lnTo>
                  <a:pt x="4786" y="1868"/>
                </a:lnTo>
                <a:lnTo>
                  <a:pt x="4800" y="1868"/>
                </a:lnTo>
                <a:lnTo>
                  <a:pt x="4774" y="1874"/>
                </a:lnTo>
                <a:close/>
                <a:moveTo>
                  <a:pt x="4874" y="1856"/>
                </a:moveTo>
                <a:lnTo>
                  <a:pt x="4868" y="1856"/>
                </a:lnTo>
                <a:lnTo>
                  <a:pt x="4868" y="1850"/>
                </a:lnTo>
                <a:lnTo>
                  <a:pt x="4874" y="1844"/>
                </a:lnTo>
                <a:lnTo>
                  <a:pt x="4880" y="1844"/>
                </a:lnTo>
                <a:lnTo>
                  <a:pt x="4880" y="1850"/>
                </a:lnTo>
                <a:lnTo>
                  <a:pt x="4886" y="1856"/>
                </a:lnTo>
                <a:lnTo>
                  <a:pt x="4880" y="1856"/>
                </a:lnTo>
                <a:lnTo>
                  <a:pt x="4874" y="1856"/>
                </a:lnTo>
                <a:close/>
                <a:moveTo>
                  <a:pt x="4892" y="1888"/>
                </a:moveTo>
                <a:lnTo>
                  <a:pt x="4880" y="1888"/>
                </a:lnTo>
                <a:lnTo>
                  <a:pt x="4880" y="1880"/>
                </a:lnTo>
                <a:lnTo>
                  <a:pt x="4886" y="1880"/>
                </a:lnTo>
                <a:lnTo>
                  <a:pt x="4886" y="1874"/>
                </a:lnTo>
                <a:lnTo>
                  <a:pt x="4892" y="1880"/>
                </a:lnTo>
                <a:lnTo>
                  <a:pt x="4892" y="1888"/>
                </a:lnTo>
                <a:close/>
                <a:moveTo>
                  <a:pt x="4916" y="1856"/>
                </a:moveTo>
                <a:lnTo>
                  <a:pt x="4910" y="1856"/>
                </a:lnTo>
                <a:lnTo>
                  <a:pt x="4904" y="1856"/>
                </a:lnTo>
                <a:lnTo>
                  <a:pt x="4892" y="1856"/>
                </a:lnTo>
                <a:lnTo>
                  <a:pt x="4898" y="1850"/>
                </a:lnTo>
                <a:lnTo>
                  <a:pt x="4892" y="1844"/>
                </a:lnTo>
                <a:lnTo>
                  <a:pt x="4898" y="1838"/>
                </a:lnTo>
                <a:lnTo>
                  <a:pt x="4904" y="1838"/>
                </a:lnTo>
                <a:lnTo>
                  <a:pt x="4904" y="1832"/>
                </a:lnTo>
                <a:lnTo>
                  <a:pt x="4904" y="1826"/>
                </a:lnTo>
                <a:lnTo>
                  <a:pt x="4898" y="1820"/>
                </a:lnTo>
                <a:lnTo>
                  <a:pt x="4892" y="1820"/>
                </a:lnTo>
                <a:lnTo>
                  <a:pt x="4880" y="1820"/>
                </a:lnTo>
                <a:lnTo>
                  <a:pt x="4874" y="1826"/>
                </a:lnTo>
                <a:lnTo>
                  <a:pt x="4868" y="1826"/>
                </a:lnTo>
                <a:lnTo>
                  <a:pt x="4862" y="1826"/>
                </a:lnTo>
                <a:lnTo>
                  <a:pt x="4854" y="1826"/>
                </a:lnTo>
                <a:lnTo>
                  <a:pt x="4836" y="1832"/>
                </a:lnTo>
                <a:lnTo>
                  <a:pt x="4830" y="1832"/>
                </a:lnTo>
                <a:lnTo>
                  <a:pt x="4824" y="1832"/>
                </a:lnTo>
                <a:lnTo>
                  <a:pt x="4818" y="1832"/>
                </a:lnTo>
                <a:lnTo>
                  <a:pt x="4806" y="1832"/>
                </a:lnTo>
                <a:lnTo>
                  <a:pt x="4800" y="1838"/>
                </a:lnTo>
                <a:lnTo>
                  <a:pt x="4786" y="1838"/>
                </a:lnTo>
                <a:lnTo>
                  <a:pt x="4762" y="1844"/>
                </a:lnTo>
                <a:lnTo>
                  <a:pt x="4738" y="1850"/>
                </a:lnTo>
                <a:lnTo>
                  <a:pt x="4712" y="1856"/>
                </a:lnTo>
                <a:lnTo>
                  <a:pt x="4662" y="1862"/>
                </a:lnTo>
                <a:lnTo>
                  <a:pt x="4638" y="1862"/>
                </a:lnTo>
                <a:lnTo>
                  <a:pt x="4606" y="1868"/>
                </a:lnTo>
                <a:lnTo>
                  <a:pt x="4632" y="1862"/>
                </a:lnTo>
                <a:lnTo>
                  <a:pt x="4656" y="1856"/>
                </a:lnTo>
                <a:lnTo>
                  <a:pt x="4676" y="1850"/>
                </a:lnTo>
                <a:lnTo>
                  <a:pt x="4700" y="1844"/>
                </a:lnTo>
                <a:lnTo>
                  <a:pt x="4750" y="1838"/>
                </a:lnTo>
                <a:lnTo>
                  <a:pt x="4800" y="1832"/>
                </a:lnTo>
                <a:lnTo>
                  <a:pt x="4800" y="1826"/>
                </a:lnTo>
                <a:lnTo>
                  <a:pt x="4806" y="1820"/>
                </a:lnTo>
                <a:lnTo>
                  <a:pt x="4812" y="1820"/>
                </a:lnTo>
                <a:lnTo>
                  <a:pt x="4824" y="1820"/>
                </a:lnTo>
                <a:lnTo>
                  <a:pt x="4830" y="1820"/>
                </a:lnTo>
                <a:lnTo>
                  <a:pt x="4836" y="1820"/>
                </a:lnTo>
                <a:lnTo>
                  <a:pt x="4854" y="1820"/>
                </a:lnTo>
                <a:lnTo>
                  <a:pt x="4862" y="1812"/>
                </a:lnTo>
                <a:lnTo>
                  <a:pt x="4868" y="1806"/>
                </a:lnTo>
                <a:lnTo>
                  <a:pt x="4874" y="1800"/>
                </a:lnTo>
                <a:lnTo>
                  <a:pt x="4874" y="1794"/>
                </a:lnTo>
                <a:lnTo>
                  <a:pt x="4868" y="1788"/>
                </a:lnTo>
                <a:lnTo>
                  <a:pt x="4862" y="1782"/>
                </a:lnTo>
                <a:lnTo>
                  <a:pt x="4854" y="1782"/>
                </a:lnTo>
                <a:lnTo>
                  <a:pt x="4848" y="1782"/>
                </a:lnTo>
                <a:lnTo>
                  <a:pt x="4836" y="1788"/>
                </a:lnTo>
                <a:lnTo>
                  <a:pt x="4830" y="1788"/>
                </a:lnTo>
                <a:lnTo>
                  <a:pt x="4824" y="1788"/>
                </a:lnTo>
                <a:lnTo>
                  <a:pt x="4812" y="1794"/>
                </a:lnTo>
                <a:lnTo>
                  <a:pt x="4806" y="1794"/>
                </a:lnTo>
                <a:lnTo>
                  <a:pt x="4800" y="1800"/>
                </a:lnTo>
                <a:lnTo>
                  <a:pt x="4792" y="1800"/>
                </a:lnTo>
                <a:lnTo>
                  <a:pt x="4786" y="1800"/>
                </a:lnTo>
                <a:lnTo>
                  <a:pt x="4780" y="1800"/>
                </a:lnTo>
                <a:lnTo>
                  <a:pt x="4780" y="1794"/>
                </a:lnTo>
                <a:lnTo>
                  <a:pt x="4786" y="1788"/>
                </a:lnTo>
                <a:lnTo>
                  <a:pt x="4792" y="1788"/>
                </a:lnTo>
                <a:lnTo>
                  <a:pt x="4800" y="1788"/>
                </a:lnTo>
                <a:lnTo>
                  <a:pt x="4806" y="1788"/>
                </a:lnTo>
                <a:lnTo>
                  <a:pt x="4812" y="1788"/>
                </a:lnTo>
                <a:lnTo>
                  <a:pt x="4812" y="1782"/>
                </a:lnTo>
                <a:lnTo>
                  <a:pt x="4818" y="1782"/>
                </a:lnTo>
                <a:lnTo>
                  <a:pt x="4824" y="1782"/>
                </a:lnTo>
                <a:lnTo>
                  <a:pt x="4830" y="1782"/>
                </a:lnTo>
                <a:lnTo>
                  <a:pt x="4836" y="1782"/>
                </a:lnTo>
                <a:lnTo>
                  <a:pt x="4836" y="1776"/>
                </a:lnTo>
                <a:lnTo>
                  <a:pt x="4836" y="1770"/>
                </a:lnTo>
                <a:lnTo>
                  <a:pt x="4836" y="1758"/>
                </a:lnTo>
                <a:lnTo>
                  <a:pt x="4836" y="1752"/>
                </a:lnTo>
                <a:lnTo>
                  <a:pt x="4842" y="1744"/>
                </a:lnTo>
                <a:lnTo>
                  <a:pt x="4848" y="1738"/>
                </a:lnTo>
                <a:lnTo>
                  <a:pt x="4854" y="1744"/>
                </a:lnTo>
                <a:lnTo>
                  <a:pt x="4868" y="1744"/>
                </a:lnTo>
                <a:lnTo>
                  <a:pt x="4868" y="1738"/>
                </a:lnTo>
                <a:lnTo>
                  <a:pt x="4868" y="1732"/>
                </a:lnTo>
                <a:lnTo>
                  <a:pt x="4874" y="1732"/>
                </a:lnTo>
                <a:lnTo>
                  <a:pt x="4874" y="1744"/>
                </a:lnTo>
                <a:lnTo>
                  <a:pt x="4874" y="1752"/>
                </a:lnTo>
                <a:lnTo>
                  <a:pt x="4874" y="1758"/>
                </a:lnTo>
                <a:lnTo>
                  <a:pt x="4874" y="1764"/>
                </a:lnTo>
                <a:lnTo>
                  <a:pt x="4868" y="1770"/>
                </a:lnTo>
                <a:lnTo>
                  <a:pt x="4868" y="1776"/>
                </a:lnTo>
                <a:lnTo>
                  <a:pt x="4874" y="1776"/>
                </a:lnTo>
                <a:lnTo>
                  <a:pt x="4880" y="1776"/>
                </a:lnTo>
                <a:lnTo>
                  <a:pt x="4886" y="1776"/>
                </a:lnTo>
                <a:lnTo>
                  <a:pt x="4892" y="1776"/>
                </a:lnTo>
                <a:lnTo>
                  <a:pt x="4892" y="1782"/>
                </a:lnTo>
                <a:lnTo>
                  <a:pt x="4898" y="1782"/>
                </a:lnTo>
                <a:lnTo>
                  <a:pt x="4898" y="1788"/>
                </a:lnTo>
                <a:lnTo>
                  <a:pt x="4904" y="1782"/>
                </a:lnTo>
                <a:lnTo>
                  <a:pt x="4910" y="1776"/>
                </a:lnTo>
                <a:lnTo>
                  <a:pt x="4916" y="1776"/>
                </a:lnTo>
                <a:lnTo>
                  <a:pt x="4924" y="1776"/>
                </a:lnTo>
                <a:lnTo>
                  <a:pt x="4930" y="1776"/>
                </a:lnTo>
                <a:lnTo>
                  <a:pt x="4930" y="1782"/>
                </a:lnTo>
                <a:lnTo>
                  <a:pt x="4924" y="1788"/>
                </a:lnTo>
                <a:lnTo>
                  <a:pt x="4916" y="1794"/>
                </a:lnTo>
                <a:lnTo>
                  <a:pt x="4910" y="1794"/>
                </a:lnTo>
                <a:lnTo>
                  <a:pt x="4910" y="1800"/>
                </a:lnTo>
                <a:lnTo>
                  <a:pt x="4910" y="1806"/>
                </a:lnTo>
                <a:lnTo>
                  <a:pt x="4916" y="1812"/>
                </a:lnTo>
                <a:lnTo>
                  <a:pt x="4924" y="1820"/>
                </a:lnTo>
                <a:lnTo>
                  <a:pt x="4924" y="1826"/>
                </a:lnTo>
                <a:lnTo>
                  <a:pt x="4930" y="1832"/>
                </a:lnTo>
                <a:lnTo>
                  <a:pt x="4930" y="1838"/>
                </a:lnTo>
                <a:lnTo>
                  <a:pt x="4930" y="1844"/>
                </a:lnTo>
                <a:lnTo>
                  <a:pt x="4924" y="1850"/>
                </a:lnTo>
                <a:lnTo>
                  <a:pt x="4916" y="1850"/>
                </a:lnTo>
                <a:lnTo>
                  <a:pt x="4916" y="1856"/>
                </a:lnTo>
                <a:close/>
                <a:moveTo>
                  <a:pt x="4936" y="1906"/>
                </a:moveTo>
                <a:lnTo>
                  <a:pt x="4948" y="1906"/>
                </a:lnTo>
                <a:lnTo>
                  <a:pt x="4954" y="1912"/>
                </a:lnTo>
                <a:lnTo>
                  <a:pt x="4936" y="1906"/>
                </a:lnTo>
                <a:close/>
                <a:moveTo>
                  <a:pt x="4978" y="1906"/>
                </a:moveTo>
                <a:lnTo>
                  <a:pt x="4978" y="1900"/>
                </a:lnTo>
                <a:lnTo>
                  <a:pt x="4972" y="1894"/>
                </a:lnTo>
                <a:lnTo>
                  <a:pt x="4966" y="1888"/>
                </a:lnTo>
                <a:lnTo>
                  <a:pt x="4960" y="1888"/>
                </a:lnTo>
                <a:lnTo>
                  <a:pt x="4960" y="1880"/>
                </a:lnTo>
                <a:lnTo>
                  <a:pt x="4948" y="1880"/>
                </a:lnTo>
                <a:lnTo>
                  <a:pt x="4948" y="1888"/>
                </a:lnTo>
                <a:lnTo>
                  <a:pt x="4942" y="1888"/>
                </a:lnTo>
                <a:lnTo>
                  <a:pt x="4936" y="1888"/>
                </a:lnTo>
                <a:lnTo>
                  <a:pt x="4930" y="1888"/>
                </a:lnTo>
                <a:lnTo>
                  <a:pt x="4930" y="1880"/>
                </a:lnTo>
                <a:lnTo>
                  <a:pt x="4930" y="1874"/>
                </a:lnTo>
                <a:lnTo>
                  <a:pt x="4936" y="1874"/>
                </a:lnTo>
                <a:lnTo>
                  <a:pt x="4936" y="1868"/>
                </a:lnTo>
                <a:lnTo>
                  <a:pt x="4924" y="1862"/>
                </a:lnTo>
                <a:lnTo>
                  <a:pt x="4930" y="1862"/>
                </a:lnTo>
                <a:lnTo>
                  <a:pt x="4936" y="1856"/>
                </a:lnTo>
                <a:lnTo>
                  <a:pt x="4936" y="1850"/>
                </a:lnTo>
                <a:lnTo>
                  <a:pt x="4942" y="1850"/>
                </a:lnTo>
                <a:lnTo>
                  <a:pt x="4942" y="1844"/>
                </a:lnTo>
                <a:lnTo>
                  <a:pt x="4948" y="1844"/>
                </a:lnTo>
                <a:lnTo>
                  <a:pt x="4948" y="1850"/>
                </a:lnTo>
                <a:lnTo>
                  <a:pt x="4954" y="1850"/>
                </a:lnTo>
                <a:lnTo>
                  <a:pt x="4954" y="1856"/>
                </a:lnTo>
                <a:lnTo>
                  <a:pt x="4966" y="1862"/>
                </a:lnTo>
                <a:lnTo>
                  <a:pt x="4972" y="1868"/>
                </a:lnTo>
                <a:lnTo>
                  <a:pt x="4978" y="1874"/>
                </a:lnTo>
                <a:lnTo>
                  <a:pt x="4986" y="1874"/>
                </a:lnTo>
                <a:lnTo>
                  <a:pt x="4986" y="1880"/>
                </a:lnTo>
                <a:lnTo>
                  <a:pt x="4992" y="1880"/>
                </a:lnTo>
                <a:lnTo>
                  <a:pt x="4992" y="1888"/>
                </a:lnTo>
                <a:lnTo>
                  <a:pt x="4998" y="1894"/>
                </a:lnTo>
                <a:lnTo>
                  <a:pt x="4998" y="1900"/>
                </a:lnTo>
                <a:lnTo>
                  <a:pt x="4998" y="1906"/>
                </a:lnTo>
                <a:lnTo>
                  <a:pt x="4992" y="1906"/>
                </a:lnTo>
                <a:lnTo>
                  <a:pt x="4986" y="1906"/>
                </a:lnTo>
                <a:lnTo>
                  <a:pt x="4978" y="1906"/>
                </a:lnTo>
                <a:close/>
                <a:moveTo>
                  <a:pt x="4998" y="2048"/>
                </a:moveTo>
                <a:lnTo>
                  <a:pt x="4992" y="2048"/>
                </a:lnTo>
                <a:lnTo>
                  <a:pt x="4992" y="2042"/>
                </a:lnTo>
                <a:lnTo>
                  <a:pt x="4998" y="2042"/>
                </a:lnTo>
                <a:lnTo>
                  <a:pt x="5004" y="2048"/>
                </a:lnTo>
                <a:lnTo>
                  <a:pt x="4998" y="2048"/>
                </a:lnTo>
                <a:close/>
                <a:moveTo>
                  <a:pt x="5102" y="2010"/>
                </a:moveTo>
                <a:lnTo>
                  <a:pt x="5096" y="2010"/>
                </a:lnTo>
                <a:lnTo>
                  <a:pt x="5096" y="2004"/>
                </a:lnTo>
                <a:lnTo>
                  <a:pt x="5102" y="2004"/>
                </a:lnTo>
                <a:lnTo>
                  <a:pt x="5102" y="2010"/>
                </a:lnTo>
                <a:close/>
                <a:moveTo>
                  <a:pt x="5102" y="1992"/>
                </a:moveTo>
                <a:lnTo>
                  <a:pt x="5096" y="1986"/>
                </a:lnTo>
                <a:lnTo>
                  <a:pt x="5090" y="1980"/>
                </a:lnTo>
                <a:lnTo>
                  <a:pt x="5084" y="1980"/>
                </a:lnTo>
                <a:lnTo>
                  <a:pt x="5084" y="1986"/>
                </a:lnTo>
                <a:lnTo>
                  <a:pt x="5084" y="1992"/>
                </a:lnTo>
                <a:lnTo>
                  <a:pt x="5078" y="1992"/>
                </a:lnTo>
                <a:lnTo>
                  <a:pt x="5072" y="1992"/>
                </a:lnTo>
                <a:lnTo>
                  <a:pt x="5066" y="1992"/>
                </a:lnTo>
                <a:lnTo>
                  <a:pt x="5060" y="1986"/>
                </a:lnTo>
                <a:lnTo>
                  <a:pt x="5066" y="1974"/>
                </a:lnTo>
                <a:lnTo>
                  <a:pt x="5066" y="1968"/>
                </a:lnTo>
                <a:lnTo>
                  <a:pt x="5060" y="1968"/>
                </a:lnTo>
                <a:lnTo>
                  <a:pt x="5060" y="1962"/>
                </a:lnTo>
                <a:lnTo>
                  <a:pt x="5054" y="1962"/>
                </a:lnTo>
                <a:lnTo>
                  <a:pt x="5048" y="1968"/>
                </a:lnTo>
                <a:lnTo>
                  <a:pt x="5040" y="1968"/>
                </a:lnTo>
                <a:lnTo>
                  <a:pt x="5040" y="1962"/>
                </a:lnTo>
                <a:lnTo>
                  <a:pt x="5034" y="1962"/>
                </a:lnTo>
                <a:lnTo>
                  <a:pt x="5034" y="1956"/>
                </a:lnTo>
                <a:lnTo>
                  <a:pt x="5028" y="1942"/>
                </a:lnTo>
                <a:lnTo>
                  <a:pt x="5028" y="1936"/>
                </a:lnTo>
                <a:lnTo>
                  <a:pt x="5022" y="1936"/>
                </a:lnTo>
                <a:lnTo>
                  <a:pt x="5016" y="1936"/>
                </a:lnTo>
                <a:lnTo>
                  <a:pt x="5016" y="1930"/>
                </a:lnTo>
                <a:lnTo>
                  <a:pt x="5010" y="1924"/>
                </a:lnTo>
                <a:lnTo>
                  <a:pt x="5010" y="1918"/>
                </a:lnTo>
                <a:lnTo>
                  <a:pt x="5004" y="1906"/>
                </a:lnTo>
                <a:lnTo>
                  <a:pt x="5010" y="1906"/>
                </a:lnTo>
                <a:lnTo>
                  <a:pt x="5016" y="1906"/>
                </a:lnTo>
                <a:lnTo>
                  <a:pt x="5022" y="1906"/>
                </a:lnTo>
                <a:lnTo>
                  <a:pt x="5028" y="1912"/>
                </a:lnTo>
                <a:lnTo>
                  <a:pt x="5034" y="1918"/>
                </a:lnTo>
                <a:lnTo>
                  <a:pt x="5040" y="1924"/>
                </a:lnTo>
                <a:lnTo>
                  <a:pt x="5048" y="1930"/>
                </a:lnTo>
                <a:lnTo>
                  <a:pt x="5054" y="1930"/>
                </a:lnTo>
                <a:lnTo>
                  <a:pt x="5060" y="1936"/>
                </a:lnTo>
                <a:lnTo>
                  <a:pt x="5066" y="1942"/>
                </a:lnTo>
                <a:lnTo>
                  <a:pt x="5072" y="1950"/>
                </a:lnTo>
                <a:lnTo>
                  <a:pt x="5078" y="1962"/>
                </a:lnTo>
                <a:lnTo>
                  <a:pt x="5084" y="1968"/>
                </a:lnTo>
                <a:lnTo>
                  <a:pt x="5090" y="1974"/>
                </a:lnTo>
                <a:lnTo>
                  <a:pt x="5096" y="1974"/>
                </a:lnTo>
                <a:lnTo>
                  <a:pt x="5102" y="1974"/>
                </a:lnTo>
                <a:lnTo>
                  <a:pt x="5110" y="1980"/>
                </a:lnTo>
                <a:lnTo>
                  <a:pt x="5110" y="1986"/>
                </a:lnTo>
                <a:lnTo>
                  <a:pt x="5110" y="1992"/>
                </a:lnTo>
                <a:lnTo>
                  <a:pt x="5102" y="1992"/>
                </a:lnTo>
                <a:close/>
                <a:moveTo>
                  <a:pt x="5122" y="2054"/>
                </a:moveTo>
                <a:lnTo>
                  <a:pt x="5110" y="2054"/>
                </a:lnTo>
                <a:lnTo>
                  <a:pt x="5110" y="2048"/>
                </a:lnTo>
                <a:lnTo>
                  <a:pt x="5116" y="2048"/>
                </a:lnTo>
                <a:lnTo>
                  <a:pt x="5122" y="2048"/>
                </a:lnTo>
                <a:lnTo>
                  <a:pt x="5122" y="2054"/>
                </a:lnTo>
                <a:close/>
                <a:moveTo>
                  <a:pt x="5152" y="2066"/>
                </a:moveTo>
                <a:lnTo>
                  <a:pt x="5152" y="2060"/>
                </a:lnTo>
                <a:lnTo>
                  <a:pt x="5164" y="2060"/>
                </a:lnTo>
                <a:lnTo>
                  <a:pt x="5152" y="2066"/>
                </a:lnTo>
                <a:close/>
                <a:moveTo>
                  <a:pt x="5172" y="2036"/>
                </a:moveTo>
                <a:lnTo>
                  <a:pt x="5164" y="2036"/>
                </a:lnTo>
                <a:lnTo>
                  <a:pt x="5158" y="2042"/>
                </a:lnTo>
                <a:lnTo>
                  <a:pt x="5158" y="2048"/>
                </a:lnTo>
                <a:lnTo>
                  <a:pt x="5158" y="2054"/>
                </a:lnTo>
                <a:lnTo>
                  <a:pt x="5152" y="2054"/>
                </a:lnTo>
                <a:lnTo>
                  <a:pt x="5146" y="2054"/>
                </a:lnTo>
                <a:lnTo>
                  <a:pt x="5140" y="2054"/>
                </a:lnTo>
                <a:lnTo>
                  <a:pt x="5134" y="2048"/>
                </a:lnTo>
                <a:lnTo>
                  <a:pt x="5140" y="2042"/>
                </a:lnTo>
                <a:lnTo>
                  <a:pt x="5134" y="2036"/>
                </a:lnTo>
                <a:lnTo>
                  <a:pt x="5122" y="2036"/>
                </a:lnTo>
                <a:lnTo>
                  <a:pt x="5116" y="2030"/>
                </a:lnTo>
                <a:lnTo>
                  <a:pt x="5110" y="2024"/>
                </a:lnTo>
                <a:lnTo>
                  <a:pt x="5110" y="2018"/>
                </a:lnTo>
                <a:lnTo>
                  <a:pt x="5116" y="2018"/>
                </a:lnTo>
                <a:lnTo>
                  <a:pt x="5116" y="2024"/>
                </a:lnTo>
                <a:lnTo>
                  <a:pt x="5122" y="2024"/>
                </a:lnTo>
                <a:lnTo>
                  <a:pt x="5128" y="2024"/>
                </a:lnTo>
                <a:lnTo>
                  <a:pt x="5128" y="2018"/>
                </a:lnTo>
                <a:lnTo>
                  <a:pt x="5122" y="2010"/>
                </a:lnTo>
                <a:lnTo>
                  <a:pt x="5122" y="1998"/>
                </a:lnTo>
                <a:lnTo>
                  <a:pt x="5122" y="1992"/>
                </a:lnTo>
                <a:lnTo>
                  <a:pt x="5128" y="1992"/>
                </a:lnTo>
                <a:lnTo>
                  <a:pt x="5134" y="1992"/>
                </a:lnTo>
                <a:lnTo>
                  <a:pt x="5140" y="1992"/>
                </a:lnTo>
                <a:lnTo>
                  <a:pt x="5140" y="1998"/>
                </a:lnTo>
                <a:lnTo>
                  <a:pt x="5140" y="2004"/>
                </a:lnTo>
                <a:lnTo>
                  <a:pt x="5140" y="2010"/>
                </a:lnTo>
                <a:lnTo>
                  <a:pt x="5140" y="2018"/>
                </a:lnTo>
                <a:lnTo>
                  <a:pt x="5134" y="2024"/>
                </a:lnTo>
                <a:lnTo>
                  <a:pt x="5140" y="2030"/>
                </a:lnTo>
                <a:lnTo>
                  <a:pt x="5146" y="2030"/>
                </a:lnTo>
                <a:lnTo>
                  <a:pt x="5152" y="2030"/>
                </a:lnTo>
                <a:lnTo>
                  <a:pt x="5152" y="2024"/>
                </a:lnTo>
                <a:lnTo>
                  <a:pt x="5152" y="2018"/>
                </a:lnTo>
                <a:lnTo>
                  <a:pt x="5152" y="2010"/>
                </a:lnTo>
                <a:lnTo>
                  <a:pt x="5152" y="2004"/>
                </a:lnTo>
                <a:lnTo>
                  <a:pt x="5158" y="1998"/>
                </a:lnTo>
                <a:lnTo>
                  <a:pt x="5164" y="2004"/>
                </a:lnTo>
                <a:lnTo>
                  <a:pt x="5172" y="2010"/>
                </a:lnTo>
                <a:lnTo>
                  <a:pt x="5178" y="2010"/>
                </a:lnTo>
                <a:lnTo>
                  <a:pt x="5178" y="2018"/>
                </a:lnTo>
                <a:lnTo>
                  <a:pt x="5178" y="2024"/>
                </a:lnTo>
                <a:lnTo>
                  <a:pt x="5178" y="2030"/>
                </a:lnTo>
                <a:lnTo>
                  <a:pt x="5172" y="2036"/>
                </a:lnTo>
                <a:close/>
                <a:moveTo>
                  <a:pt x="5214" y="2190"/>
                </a:moveTo>
                <a:lnTo>
                  <a:pt x="5208" y="2196"/>
                </a:lnTo>
                <a:lnTo>
                  <a:pt x="5202" y="2196"/>
                </a:lnTo>
                <a:lnTo>
                  <a:pt x="5196" y="2196"/>
                </a:lnTo>
                <a:lnTo>
                  <a:pt x="5196" y="2190"/>
                </a:lnTo>
                <a:lnTo>
                  <a:pt x="5190" y="2184"/>
                </a:lnTo>
                <a:lnTo>
                  <a:pt x="5196" y="2184"/>
                </a:lnTo>
                <a:lnTo>
                  <a:pt x="5202" y="2184"/>
                </a:lnTo>
                <a:lnTo>
                  <a:pt x="5202" y="2178"/>
                </a:lnTo>
                <a:lnTo>
                  <a:pt x="5208" y="2178"/>
                </a:lnTo>
                <a:lnTo>
                  <a:pt x="5214" y="2184"/>
                </a:lnTo>
                <a:lnTo>
                  <a:pt x="5214" y="2190"/>
                </a:lnTo>
                <a:close/>
              </a:path>
            </a:pathLst>
          </a:custGeom>
          <a:solidFill>
            <a:srgbClr val="4E3B30"/>
          </a:solidFill>
          <a:ln w="9525">
            <a:noFill/>
            <a:round/>
          </a:ln>
        </p:spPr>
        <p:txBody>
          <a:bodyPr anchor="ctr"/>
          <a:lstStyle/>
          <a:p>
            <a:pPr algn="ctr">
              <a:defRPr lang="ko-KR" altLang="en-US"/>
            </a:pPr>
            <a:endParaRPr lang="ko-KR" altLang="en-US"/>
          </a:p>
        </p:txBody>
      </p:sp>
      <p:sp>
        <p:nvSpPr>
          <p:cNvPr id="2" name="제목 1"/>
          <p:cNvSpPr>
            <a:spLocks noGrp="1"/>
          </p:cNvSpPr>
          <p:nvPr>
            <p:ph type="ctrTitle"/>
          </p:nvPr>
        </p:nvSpPr>
        <p:spPr>
          <a:xfrm>
            <a:off x="457200" y="1714488"/>
            <a:ext cx="6900882" cy="1500198"/>
          </a:xfrm>
        </p:spPr>
        <p:txBody>
          <a:bodyPr/>
          <a:lstStyle>
            <a:lvl1pPr>
              <a:defRPr sz="5400"/>
            </a:lvl1p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8769575F-DA83-4874-AC2C-2F96D8B4AFD6}" type="datetimeFigureOut">
              <a:rPr lang="ko-KR" altLang="en-US"/>
              <a:pPr lvl="0">
                <a:defRPr lang="ko-KR" altLang="en-US"/>
              </a:pPr>
              <a:t>2016-03-31</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74808D1F-A7CB-475E-8FD1-5171E6C10F25}" type="slidenum">
              <a:rPr lang="ko-KR" altLang="en-US"/>
              <a:pPr lvl="0">
                <a:def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표 개체 틀 2"/>
          <p:cNvSpPr>
            <a:spLocks noGrp="1" noTextEdit="1"/>
          </p:cNvSpPr>
          <p:nvPr>
            <p:ph type="tbl" sz="quarter" idx="13"/>
          </p:nvPr>
        </p:nvSpPr>
        <p:spPr>
          <a:xfrm>
            <a:off x="456028" y="1643063"/>
            <a:ext cx="8229600" cy="4525200"/>
          </a:xfrm>
        </p:spPr>
        <p:txBody>
          <a:bodyPr/>
          <a:lstStyle>
            <a:lvl1pPr>
              <a:buNone/>
              <a:defRPr/>
            </a:lvl1pPr>
          </a:lstStyle>
          <a:p>
            <a:pPr lvl="0">
              <a:defRPr lang="ko-KR" altLang="en-US"/>
            </a:pPr>
            <a:r>
              <a:rPr lang="ko-KR" altLang="en-US"/>
              <a:t>표를 추가하려면 아이콘을 클릭하십시오</a:t>
            </a:r>
          </a:p>
        </p:txBody>
      </p:sp>
      <p:sp>
        <p:nvSpPr>
          <p:cNvPr id="4" name="날짜 개체 틀 3"/>
          <p:cNvSpPr>
            <a:spLocks noGrp="1"/>
          </p:cNvSpPr>
          <p:nvPr>
            <p:ph type="dt" sz="half" idx="10"/>
          </p:nvPr>
        </p:nvSpPr>
        <p:spPr/>
        <p:txBody>
          <a:bodyPr/>
          <a:lstStyle/>
          <a:p>
            <a:pPr lvl="0">
              <a:defRPr lang="ko-KR" altLang="en-US"/>
            </a:pPr>
            <a:fld id="{58721E90-850C-410B-8B89-8394F580CFDA}"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목차" type="clipArtAndTx" preserve="1">
  <p:cSld name="목차">
    <p:bg>
      <p:bgRef idx="1003">
        <a:schemeClr val="bg2"/>
      </p:bgRef>
    </p:bg>
    <p:spTree>
      <p:nvGrpSpPr>
        <p:cNvPr id="1" name=""/>
        <p:cNvGrpSpPr/>
        <p:nvPr/>
      </p:nvGrpSpPr>
      <p:grpSpPr>
        <a:xfrm>
          <a:off x="0" y="0"/>
          <a:ext cx="0" cy="0"/>
          <a:chOff x="0" y="0"/>
          <a:chExt cx="0" cy="0"/>
        </a:xfrm>
      </p:grpSpPr>
      <p:grpSp>
        <p:nvGrpSpPr>
          <p:cNvPr id="7" name="그룹 6"/>
          <p:cNvGrpSpPr/>
          <p:nvPr/>
        </p:nvGrpSpPr>
        <p:grpSpPr>
          <a:xfrm rot="5400000">
            <a:off x="-3351215" y="3351213"/>
            <a:ext cx="6858001" cy="155575"/>
            <a:chOff x="1219200" y="0"/>
            <a:chExt cx="6713538" cy="155575"/>
          </a:xfrm>
        </p:grpSpPr>
        <p:sp>
          <p:nvSpPr>
            <p:cNvPr id="8"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9"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0"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11"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12"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13"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grpSp>
      <p:sp>
        <p:nvSpPr>
          <p:cNvPr id="2" name="제목 1"/>
          <p:cNvSpPr>
            <a:spLocks noGrp="1"/>
          </p:cNvSpPr>
          <p:nvPr>
            <p:ph type="title"/>
          </p:nvPr>
        </p:nvSpPr>
        <p:spPr>
          <a:xfrm>
            <a:off x="1045028" y="1071546"/>
            <a:ext cx="7554797" cy="1143000"/>
          </a:xfrm>
        </p:spPr>
        <p:txBody>
          <a:bodyPr/>
          <a:lstStyle>
            <a:lvl1pPr>
              <a:defRPr sz="4400"/>
            </a:lvl1pPr>
          </a:lstStyle>
          <a:p>
            <a:pPr lvl="0">
              <a:defRPr lang="ko-KR" altLang="en-US"/>
            </a:pPr>
            <a:r>
              <a:rPr lang="ko-KR" altLang="en-US"/>
              <a:t>마스터 제목 스타일 편집</a:t>
            </a:r>
          </a:p>
        </p:txBody>
      </p:sp>
      <p:sp>
        <p:nvSpPr>
          <p:cNvPr id="15" name="텍스트 개체 틀 14"/>
          <p:cNvSpPr>
            <a:spLocks noGrp="1"/>
          </p:cNvSpPr>
          <p:nvPr>
            <p:ph type="body" sz="quarter" idx="15" hasCustomPrompt="1"/>
          </p:nvPr>
        </p:nvSpPr>
        <p:spPr>
          <a:xfrm>
            <a:off x="1049817" y="2286000"/>
            <a:ext cx="7539011" cy="3571875"/>
          </a:xfrm>
        </p:spPr>
        <p:txBody>
          <a:bodyPr>
            <a:normAutofit/>
          </a:bodyPr>
          <a:lstStyle>
            <a:lvl1pPr>
              <a:lnSpc>
                <a:spcPct val="150000"/>
              </a:lnSpc>
              <a:defRPr sz="2400"/>
            </a:lvl1pPr>
          </a:lstStyle>
          <a:p>
            <a:pPr lvl="0">
              <a:defRPr lang="ko-KR" altLang="en-US"/>
            </a:pPr>
            <a:r>
              <a:rPr lang="ko-KR" altLang="en-US"/>
              <a:t>첫째 목차</a:t>
            </a:r>
          </a:p>
          <a:p>
            <a:pPr lvl="0">
              <a:defRPr lang="ko-KR" altLang="en-US"/>
            </a:pPr>
            <a:r>
              <a:rPr lang="ko-KR" altLang="en-US"/>
              <a:t>둘째 목차</a:t>
            </a:r>
          </a:p>
          <a:p>
            <a:pPr lvl="0">
              <a:defRPr lang="ko-KR" altLang="en-US"/>
            </a:pPr>
            <a:r>
              <a:rPr lang="ko-KR" altLang="en-US"/>
              <a:t>셋째 목차</a:t>
            </a:r>
          </a:p>
          <a:p>
            <a:pPr lvl="0">
              <a:defRPr lang="ko-KR" altLang="en-US"/>
            </a:pPr>
            <a:r>
              <a:rPr lang="ko-KR" altLang="en-US"/>
              <a:t>넷째 목차</a:t>
            </a:r>
          </a:p>
          <a:p>
            <a:pPr lvl="0">
              <a:defRPr lang="ko-KR" altLang="en-US"/>
            </a:pPr>
            <a:r>
              <a:rPr lang="ko-KR" altLang="en-US"/>
              <a:t>다섯째 목차</a:t>
            </a:r>
          </a:p>
        </p:txBody>
      </p:sp>
      <p:sp>
        <p:nvSpPr>
          <p:cNvPr id="4" name="날짜 개체 틀 3"/>
          <p:cNvSpPr>
            <a:spLocks noGrp="1"/>
          </p:cNvSpPr>
          <p:nvPr>
            <p:ph type="dt" sz="half" idx="10"/>
          </p:nvPr>
        </p:nvSpPr>
        <p:spPr/>
        <p:txBody>
          <a:bodyPr/>
          <a:lstStyle/>
          <a:p>
            <a:pPr lvl="0">
              <a:defRPr lang="ko-KR" altLang="en-US"/>
            </a:pPr>
            <a:fld id="{D8D7A7C4-C82A-4D21-9AB0-F0C5A1D3EF09}"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500958" y="274638"/>
            <a:ext cx="1185842"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900882"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8769575F-DA83-4874-AC2C-2F96D8B4AFD6}" type="datetimeFigureOut">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74808D1F-A7CB-475E-8FD1-5171E6C10F25}" type="slidenum">
              <a:rPr lang="ko-KR" altLang="en-US"/>
              <a:pPr lvl="0">
                <a:defRPr lang="ko-KR" altLang="en-US"/>
              </a:pPr>
              <a:t>‹#›</a:t>
            </a:fld>
            <a:endParaRPr lang="ko-KR"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95EB5860-FB5F-4DFA-B5E1-626D9648B52F}"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DF06D985-2F39-4217-BB40-4FD0B9EC64F9}"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901EBE7B-5323-4F0C-8A7B-CD5C82902B9B}"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lvl="0">
              <a:defRPr lang="ko-KR" altLang="en-US"/>
            </a:pPr>
            <a:fld id="{6BF4389B-82C3-43A2-9EC3-560B2E6DC264}" type="datetime1">
              <a:rPr lang="ko-KR" altLang="en-US"/>
              <a:pPr lvl="0">
                <a:defRPr lang="ko-KR" altLang="en-US"/>
              </a:pPr>
              <a:t>2016-03-31</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lvl="0">
              <a:defRPr lang="ko-KR" altLang="en-US"/>
            </a:pPr>
            <a:fld id="{9E0BBA85-4E33-4EC1-99DA-E250ED795C00}" type="datetime1">
              <a:rPr lang="ko-KR" altLang="en-US"/>
              <a:pPr lvl="0">
                <a:defRPr lang="ko-KR" altLang="en-US"/>
              </a:pPr>
              <a:t>2016-03-31</a:t>
            </a:fld>
            <a:endParaRPr lang="ko-KR" altLang="en-US"/>
          </a:p>
        </p:txBody>
      </p:sp>
      <p:sp>
        <p:nvSpPr>
          <p:cNvPr id="8" name="바닥글 개체 틀 7"/>
          <p:cNvSpPr>
            <a:spLocks noGrp="1"/>
          </p:cNvSpPr>
          <p:nvPr>
            <p:ph type="ftr" sz="quarter" idx="11"/>
          </p:nvPr>
        </p:nvSpPr>
        <p:spPr/>
        <p:txBody>
          <a:bodyPr/>
          <a:lstStyle/>
          <a:p>
            <a:pPr lvl="0">
              <a:defRPr lang="ko-KR" altLang="en-US"/>
            </a:pP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631F0B68-DE07-4E74-B732-3E65F0947303}" type="datetime1">
              <a:rPr lang="ko-KR" altLang="en-US"/>
              <a:pPr lvl="0">
                <a:defRPr lang="ko-KR" altLang="en-US"/>
              </a:pPr>
              <a:t>2016-03-31</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4086FFA6-6AC1-4F90-93A3-CF46FB0D151A}" type="datetime1">
              <a:rPr lang="ko-KR" altLang="en-US"/>
              <a:pPr lvl="0">
                <a:defRPr lang="ko-KR" altLang="en-US"/>
              </a:pPr>
              <a:t>2016-03-31</a:t>
            </a:fld>
            <a:endParaRPr lang="ko-KR" altLang="en-US"/>
          </a:p>
        </p:txBody>
      </p:sp>
      <p:sp>
        <p:nvSpPr>
          <p:cNvPr id="3" name="바닥글 개체 틀 2"/>
          <p:cNvSpPr>
            <a:spLocks noGrp="1"/>
          </p:cNvSpPr>
          <p:nvPr>
            <p:ph type="ftr" sz="quarter" idx="11"/>
          </p:nvPr>
        </p:nvSpPr>
        <p:spPr/>
        <p:txBody>
          <a:bodyPr/>
          <a:lstStyle/>
          <a:p>
            <a:pPr lvl="0">
              <a:defRPr lang="ko-KR" altLang="en-US"/>
            </a:pPr>
            <a:endParaRPr lang="ko-KR" altLang="en-US"/>
          </a:p>
        </p:txBody>
      </p:sp>
      <p:sp>
        <p:nvSpPr>
          <p:cNvPr id="4" name="슬라이드 번호 개체 틀 3"/>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368CE34B-E327-42BD-9171-C74573BFD89F}" type="datetime1">
              <a:rPr lang="ko-KR" altLang="en-US"/>
              <a:pPr lvl="0">
                <a:defRPr lang="ko-KR" altLang="en-US"/>
              </a:pPr>
              <a:t>2016-03-31</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3"/>
          <p:cNvSpPr>
            <a:spLocks noGrp="1"/>
          </p:cNvSpPr>
          <p:nvPr>
            <p:ph type="dt" sz="half" idx="10"/>
          </p:nvPr>
        </p:nvSpPr>
        <p:spPr/>
        <p:txBody>
          <a:bodyPr/>
          <a:lstStyle/>
          <a:p>
            <a:pPr lvl="0">
              <a:defRPr lang="ko-KR" altLang="en-US"/>
            </a:pPr>
            <a:fld id="{5ACE7E28-9336-4363-8674-B91477D8F243}" type="datetime1">
              <a:rPr lang="ko-KR" altLang="en-US"/>
              <a:pPr lvl="0">
                <a:defRPr lang="ko-KR" altLang="en-US"/>
              </a:pPr>
              <a:t>2016-03-31</a:t>
            </a:fld>
            <a:endParaRPr lang="ko-KR" altLang="en-US"/>
          </a:p>
        </p:txBody>
      </p:sp>
      <p:sp>
        <p:nvSpPr>
          <p:cNvPr id="8" name="바닥글 개체 틀 4"/>
          <p:cNvSpPr>
            <a:spLocks noGrp="1"/>
          </p:cNvSpPr>
          <p:nvPr>
            <p:ph type="ftr" sz="quarter" idx="11"/>
          </p:nvPr>
        </p:nvSpPr>
        <p:spPr/>
        <p:txBody>
          <a:bodyPr/>
          <a:lstStyle/>
          <a:p>
            <a:pPr lvl="0">
              <a:defRPr lang="ko-KR" altLang="en-US"/>
            </a:pPr>
            <a:endParaRPr lang="ko-KR" altLang="en-US"/>
          </a:p>
        </p:txBody>
      </p:sp>
      <p:sp>
        <p:nvSpPr>
          <p:cNvPr id="9"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593D3552-4986-4A5F-A6DC-8F6A82B127CB}" type="datetime1">
              <a:rPr lang="ko-KR" altLang="en-US"/>
              <a:pPr lvl="0">
                <a:defRPr lang="ko-KR" altLang="en-US"/>
              </a:pPr>
              <a:t>2016-03-31</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19AAAA68-F804-4D48-8201-98D7C9F15362}"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02F5958C-2E03-4922-A7F0-02E1B59EA2E8}" type="datetime1">
              <a:rPr lang="ko-KR" altLang="en-US"/>
              <a:pPr lvl="0">
                <a:defRPr lang="ko-KR" altLang="en-US"/>
              </a:pPr>
              <a:t>2016-03-31</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17331E1B-FDCF-41D4-831F-6B2F29CF3181}" type="slidenum">
              <a:rPr lang="ko-KR" altLang="en-US"/>
              <a:pPr lvl="0">
                <a:defRPr lang="ko-KR" altLang="en-US"/>
              </a:pPr>
              <a:t>‹#›</a:t>
            </a:fld>
            <a:endParaRPr lang="ko-KR"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제목 슬라이드" type="title" preserve="1">
  <p:cSld name="제목 슬라이드">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8" name="제목 7"/>
          <p:cNvSpPr>
            <a:spLocks noGrp="1"/>
          </p:cNvSpPr>
          <p:nvPr>
            <p:ph type="ctrTitle"/>
          </p:nvPr>
        </p:nvSpPr>
        <p:spPr>
          <a:xfrm>
            <a:off x="2362200" y="4038600"/>
            <a:ext cx="6477000" cy="1828800"/>
          </a:xfrm>
        </p:spPr>
        <p:txBody>
          <a:bodyPr anchor="b"/>
          <a:lstStyle>
            <a:lvl1pPr latinLnBrk="1">
              <a:defRPr lang="ko-KR" cap="all" baseline="0"/>
            </a:lvl1pPr>
          </a:lstStyle>
          <a:p>
            <a:pPr lvl="0">
              <a:defRPr lang="ko-KR" altLang="en-US"/>
            </a:pPr>
            <a:r>
              <a:rPr lang="ko-KR" altLang="en-US"/>
              <a:t>마스터 제목 스타일 편집</a:t>
            </a:r>
            <a:endParaRPr lang="ko-KR"/>
          </a:p>
        </p:txBody>
      </p:sp>
      <p:sp>
        <p:nvSpPr>
          <p:cNvPr id="9" name="부제목 8"/>
          <p:cNvSpPr>
            <a:spLocks noGrp="1"/>
          </p:cNvSpPr>
          <p:nvPr>
            <p:ph type="subTitle" idx="1"/>
          </p:nvPr>
        </p:nvSpPr>
        <p:spPr>
          <a:xfrm>
            <a:off x="2362200" y="6050037"/>
            <a:ext cx="6705600" cy="685800"/>
          </a:xfrm>
        </p:spPr>
        <p:txBody>
          <a:bodyPr anchor="ctr">
            <a:normAutofit/>
          </a:bodyPr>
          <a:lstStyle>
            <a:lvl1pPr marL="0" indent="0" algn="l" latinLnBrk="1">
              <a:buNone/>
              <a:defRPr lang="ko-K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defRPr lang="ko-KR" altLang="en-US"/>
            </a:pPr>
            <a:r>
              <a:rPr lang="ko-KR" altLang="en-US"/>
              <a:t>마스터 부제목 스타일 편집</a:t>
            </a:r>
            <a:endParaRPr lang="ko-KR"/>
          </a:p>
        </p:txBody>
      </p:sp>
      <p:sp>
        <p:nvSpPr>
          <p:cNvPr id="28" name="날짜 개체 틀 27"/>
          <p:cNvSpPr>
            <a:spLocks noGrp="1"/>
          </p:cNvSpPr>
          <p:nvPr>
            <p:ph type="dt" sz="half" idx="10"/>
          </p:nvPr>
        </p:nvSpPr>
        <p:spPr>
          <a:xfrm>
            <a:off x="76200" y="6068699"/>
            <a:ext cx="2057400" cy="685800"/>
          </a:xfrm>
        </p:spPr>
        <p:txBody>
          <a:bodyPr>
            <a:noAutofit/>
          </a:bodyPr>
          <a:lstStyle>
            <a:lvl1pPr algn="ctr" latinLnBrk="1">
              <a:defRPr lang="ko-KR" sz="2000">
                <a:solidFill>
                  <a:srgbClr val="FFFFFF"/>
                </a:solidFill>
              </a:defRPr>
            </a:lvl1pPr>
          </a:lstStyle>
          <a:p>
            <a:pPr algn="ctr">
              <a:defRPr lang="ko-KR" altLang="en-US"/>
            </a:pPr>
            <a:fld id="{743653DA-8BF4-4869-96FE-9BCF43372D46}" type="datetime8">
              <a:rPr lang="ko-KR" altLang="en-US"/>
              <a:pPr algn="ctr">
                <a:defRPr lang="ko-KR" altLang="en-US"/>
              </a:pPr>
              <a:t>16년 3월 31일 12시 7분 0초</a:t>
            </a:fld>
            <a:endParaRPr lang="ko-KR" sz="2000">
              <a:solidFill>
                <a:srgbClr val="FFFFFF"/>
              </a:solidFill>
            </a:endParaRPr>
          </a:p>
        </p:txBody>
      </p:sp>
      <p:sp>
        <p:nvSpPr>
          <p:cNvPr id="17" name="바닥글 개체 틀 16"/>
          <p:cNvSpPr>
            <a:spLocks noGrp="1"/>
          </p:cNvSpPr>
          <p:nvPr>
            <p:ph type="ftr" sz="quarter" idx="11"/>
          </p:nvPr>
        </p:nvSpPr>
        <p:spPr>
          <a:xfrm>
            <a:off x="2085393" y="236538"/>
            <a:ext cx="5867400" cy="365125"/>
          </a:xfrm>
        </p:spPr>
        <p:txBody>
          <a:bodyPr/>
          <a:lstStyle>
            <a:lvl1pPr algn="r" latinLnBrk="1">
              <a:defRPr lang="ko-KR">
                <a:solidFill>
                  <a:schemeClr val="tx2"/>
                </a:solidFill>
              </a:defRPr>
            </a:lvl1pPr>
          </a:lstStyle>
          <a:p>
            <a:pPr algn="r">
              <a:defRPr lang="ko-KR" altLang="en-US"/>
            </a:pPr>
            <a:endParaRPr lang="ko-KR">
              <a:solidFill>
                <a:schemeClr val="tx2"/>
              </a:solidFill>
            </a:endParaRPr>
          </a:p>
        </p:txBody>
      </p:sp>
      <p:sp>
        <p:nvSpPr>
          <p:cNvPr id="29" name="슬라이드 번호 개체 틀 28"/>
          <p:cNvSpPr>
            <a:spLocks noGrp="1"/>
          </p:cNvSpPr>
          <p:nvPr>
            <p:ph type="sldNum" sz="quarter" idx="12"/>
          </p:nvPr>
        </p:nvSpPr>
        <p:spPr>
          <a:xfrm>
            <a:off x="8001000" y="228600"/>
            <a:ext cx="838200" cy="381000"/>
          </a:xfrm>
        </p:spPr>
        <p:txBody>
          <a:bodyPr/>
          <a:lstStyle>
            <a:lvl1pPr latinLnBrk="1">
              <a:defRPr lang="ko-KR">
                <a:solidFill>
                  <a:schemeClr val="tx2"/>
                </a:solidFill>
              </a:defRPr>
            </a:lvl1pPr>
          </a:lstStyle>
          <a:p>
            <a:pPr lvl="0">
              <a:defRPr lang="ko-KR" altLang="en-US"/>
            </a:pPr>
            <a:fld id="{72AC53DF-4216-466D-99A7-94400E6C2A25}" type="slidenum">
              <a:rPr lang="ko-KR"/>
              <a:pPr lvl="0">
                <a:defRPr lang="ko-KR" altLang="en-US"/>
              </a:pPr>
              <a:t>‹#›</a:t>
            </a:fld>
            <a:endParaRPr lang="ko-KR">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153400" cy="990600"/>
          </a:xfrm>
        </p:spPr>
        <p:txBody>
          <a:bodyPr/>
          <a:lstStyle/>
          <a:p>
            <a:pPr lvl="0">
              <a:defRPr lang="ko-KR" altLang="en-US"/>
            </a:pPr>
            <a:r>
              <a:rPr lang="ko-KR" altLang="en-US"/>
              <a:t>마스터 제목 스타일 편집</a:t>
            </a:r>
            <a:endParaRPr lang="ko-KR"/>
          </a:p>
        </p:txBody>
      </p:sp>
      <p:sp>
        <p:nvSpPr>
          <p:cNvPr id="4" name="날짜 개체 틀 3"/>
          <p:cNvSpPr>
            <a:spLocks noGrp="1"/>
          </p:cNvSpPr>
          <p:nvPr>
            <p:ph type="dt" sz="half" idx="10"/>
          </p:nvPr>
        </p:nvSpPr>
        <p:spPr/>
        <p:txBody>
          <a:bodyPr/>
          <a:lstStyle/>
          <a:p>
            <a:pPr lvl="0">
              <a:defRPr lang="ko-KR" altLang="en-US"/>
            </a:pPr>
            <a:fld id="{B7129108-AC8D-4212-9283-60D9E99BF07A}" type="datetime8">
              <a:rPr lang="ko-KR" altLang="en-US"/>
              <a:pPr lvl="0">
                <a:defRPr lang="ko-KR" altLang="en-US"/>
              </a:pPr>
              <a:t>16년 3월 31일 12시 7분 0초</a:t>
            </a:fld>
            <a:endParaRPr lang="ko-KR"/>
          </a:p>
        </p:txBody>
      </p:sp>
      <p:sp>
        <p:nvSpPr>
          <p:cNvPr id="5" name="바닥글 개체 틀 4"/>
          <p:cNvSpPr>
            <a:spLocks noGrp="1"/>
          </p:cNvSpPr>
          <p:nvPr>
            <p:ph type="ftr" sz="quarter" idx="11"/>
          </p:nvPr>
        </p:nvSpPr>
        <p:spPr/>
        <p:txBody>
          <a:bodyPr/>
          <a:lstStyle/>
          <a:p>
            <a:pPr lvl="0">
              <a:defRPr lang="ko-KR" altLang="en-US"/>
            </a:pPr>
            <a:endParaRPr lang="ko-KR"/>
          </a:p>
        </p:txBody>
      </p:sp>
      <p:sp>
        <p:nvSpPr>
          <p:cNvPr id="6" name="슬라이드 번호 개체 틀 5"/>
          <p:cNvSpPr>
            <a:spLocks noGrp="1"/>
          </p:cNvSpPr>
          <p:nvPr>
            <p:ph type="sldNum" sz="quarter" idx="12"/>
          </p:nvPr>
        </p:nvSpPr>
        <p:spPr/>
        <p:txBody>
          <a:bodyPr/>
          <a:lstStyle>
            <a:lvl1pPr latinLnBrk="1">
              <a:defRPr lang="ko-KR">
                <a:solidFill>
                  <a:srgbClr val="FFFFFF"/>
                </a:solidFill>
              </a:defRPr>
            </a:lvl1pPr>
          </a:lstStyle>
          <a:p>
            <a:pPr lvl="0">
              <a:defRPr lang="ko-KR" altLang="en-US"/>
            </a:pPr>
            <a:fld id="{1AD93096-5B34-4342-9326-69289CEAE4C2}" type="slidenum">
              <a:rPr lang="ko-KR"/>
              <a:pPr lvl="0">
                <a:defRPr lang="ko-KR" altLang="en-US"/>
              </a:pPr>
              <a:t>‹#›</a:t>
            </a:fld>
            <a:endParaRPr lang="ko-KR">
              <a:solidFill>
                <a:srgbClr val="FFFFFF"/>
              </a:solidFill>
            </a:endParaRPr>
          </a:p>
        </p:txBody>
      </p:sp>
      <p:sp>
        <p:nvSpPr>
          <p:cNvPr id="8" name="내용 개체 틀 7"/>
          <p:cNvSpPr>
            <a:spLocks noGrp="1"/>
          </p:cNvSpPr>
          <p:nvPr>
            <p:ph sz="quarter" idx="1"/>
          </p:nvPr>
        </p:nvSpPr>
        <p:spPr>
          <a:xfrm>
            <a:off x="612648" y="1600200"/>
            <a:ext cx="8153400" cy="44958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구역 머리글" type="secHead" preserve="1">
  <p:cSld name="구역 머리글">
    <p:bg>
      <p:bgRef idx="1003">
        <a:schemeClr val="bg1"/>
      </p:bgRef>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371600" y="2743200"/>
            <a:ext cx="7123113" cy="1673225"/>
          </a:xfrm>
        </p:spPr>
        <p:txBody>
          <a:bodyPr anchor="t"/>
          <a:lstStyle>
            <a:lvl1pPr latinLnBrk="1">
              <a:buNone/>
              <a:defRPr lang="ko-KR" sz="2800">
                <a:solidFill>
                  <a:schemeClr val="tx2"/>
                </a:solidFill>
              </a:defRPr>
            </a:lvl1pPr>
            <a:lvl2pPr>
              <a:buNone/>
              <a:defRPr lang="ko-KR" sz="1800">
                <a:solidFill>
                  <a:schemeClr val="tx1">
                    <a:tint val="75000"/>
                  </a:schemeClr>
                </a:solidFill>
              </a:defRPr>
            </a:lvl2pPr>
            <a:lvl3pPr>
              <a:buNone/>
              <a:defRPr lang="ko-KR" sz="1600">
                <a:solidFill>
                  <a:schemeClr val="tx1">
                    <a:tint val="75000"/>
                  </a:schemeClr>
                </a:solidFill>
              </a:defRPr>
            </a:lvl3pPr>
            <a:lvl4pPr>
              <a:buNone/>
              <a:defRPr lang="ko-KR" sz="1400">
                <a:solidFill>
                  <a:schemeClr val="tx1">
                    <a:tint val="75000"/>
                  </a:schemeClr>
                </a:solidFill>
              </a:defRPr>
            </a:lvl4pPr>
            <a:lvl5pPr>
              <a:buNone/>
              <a:defRPr lang="ko-KR" sz="1400">
                <a:solidFill>
                  <a:schemeClr val="tx1">
                    <a:tint val="75000"/>
                  </a:schemeClr>
                </a:solidFill>
              </a:defRPr>
            </a:lvl5pPr>
          </a:lstStyle>
          <a:p>
            <a:pPr lvl="0">
              <a:defRPr lang="ko-KR" altLang="en-US"/>
            </a:pPr>
            <a:r>
              <a:rPr lang="ko-KR" altLang="en-US"/>
              <a:t>마스터 텍스트 스타일을 편집합니다</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2" name="제목 1"/>
          <p:cNvSpPr>
            <a:spLocks noGrp="1"/>
          </p:cNvSpPr>
          <p:nvPr>
            <p:ph type="title"/>
          </p:nvPr>
        </p:nvSpPr>
        <p:spPr>
          <a:xfrm>
            <a:off x="1371600" y="1600200"/>
            <a:ext cx="7620000" cy="990600"/>
          </a:xfrm>
        </p:spPr>
        <p:txBody>
          <a:bodyPr/>
          <a:lstStyle>
            <a:lvl1pPr algn="l" latinLnBrk="1">
              <a:buNone/>
              <a:defRPr lang="ko-KR" sz="4400" b="0" cap="none">
                <a:solidFill>
                  <a:srgbClr val="FFFFFF"/>
                </a:solidFill>
              </a:defRPr>
            </a:lvl1pPr>
          </a:lstStyle>
          <a:p>
            <a:pPr lvl="0">
              <a:defRPr lang="ko-KR" altLang="en-US"/>
            </a:pPr>
            <a:r>
              <a:rPr lang="ko-KR" altLang="en-US"/>
              <a:t>마스터 제목 스타일 편집</a:t>
            </a:r>
            <a:endParaRPr lang="ko-KR"/>
          </a:p>
        </p:txBody>
      </p:sp>
      <p:sp>
        <p:nvSpPr>
          <p:cNvPr id="12" name="날짜 개체 틀 11"/>
          <p:cNvSpPr>
            <a:spLocks noGrp="1"/>
          </p:cNvSpPr>
          <p:nvPr>
            <p:ph type="dt" sz="half" idx="10"/>
          </p:nvPr>
        </p:nvSpPr>
        <p:spPr/>
        <p:txBody>
          <a:bodyPr/>
          <a:lstStyle/>
          <a:p>
            <a:pPr lvl="0">
              <a:defRPr lang="ko-KR" altLang="en-US"/>
            </a:pPr>
            <a:fld id="{B6DED3D3-6235-4F4C-B439-DF277FB555A7}" type="datetime8">
              <a:rPr lang="ko-KR" altLang="en-US"/>
              <a:pPr lvl="0">
                <a:defRPr lang="ko-KR" altLang="en-US"/>
              </a:pPr>
              <a:t>16년 3월 31일 12시 7분 0초</a:t>
            </a:fld>
            <a:endParaRPr lang="ko-KR"/>
          </a:p>
        </p:txBody>
      </p:sp>
      <p:sp>
        <p:nvSpPr>
          <p:cNvPr id="13" name="슬라이드 번호 개체 틀 12"/>
          <p:cNvSpPr>
            <a:spLocks noGrp="1"/>
          </p:cNvSpPr>
          <p:nvPr>
            <p:ph type="sldNum" sz="quarter" idx="11"/>
          </p:nvPr>
        </p:nvSpPr>
        <p:spPr>
          <a:xfrm>
            <a:off x="0" y="1752600"/>
            <a:ext cx="1295400" cy="701676"/>
          </a:xfrm>
        </p:spPr>
        <p:txBody>
          <a:bodyPr>
            <a:noAutofit/>
          </a:bodyPr>
          <a:lstStyle>
            <a:lvl1pPr latinLnBrk="1">
              <a:defRPr lang="ko-KR" sz="2400">
                <a:solidFill>
                  <a:srgbClr val="FFFFFF"/>
                </a:solidFill>
              </a:defRPr>
            </a:lvl1pPr>
          </a:lstStyle>
          <a:p>
            <a:pPr algn="ctr">
              <a:defRPr lang="ko-KR" altLang="en-US"/>
            </a:pPr>
            <a:fld id="{1AD93096-5B34-4342-9326-69289CEAE4C2}" type="slidenum">
              <a:rPr lang="ko-KR"/>
              <a:pPr algn="ctr">
                <a:defRPr lang="ko-KR" altLang="en-US"/>
              </a:pPr>
              <a:t>‹#›</a:t>
            </a:fld>
            <a:endParaRPr lang="ko-KR" sz="2400">
              <a:solidFill>
                <a:srgbClr val="FFFFFF"/>
              </a:solidFill>
            </a:endParaRPr>
          </a:p>
        </p:txBody>
      </p:sp>
      <p:sp>
        <p:nvSpPr>
          <p:cNvPr id="14" name="바닥글 개체 틀 13"/>
          <p:cNvSpPr>
            <a:spLocks noGrp="1"/>
          </p:cNvSpPr>
          <p:nvPr>
            <p:ph type="ftr" sz="quarter" idx="12"/>
          </p:nvPr>
        </p:nvSpPr>
        <p:spPr/>
        <p:txBody>
          <a:bodyPr/>
          <a:lstStyle/>
          <a:p>
            <a:pPr lvl="0">
              <a:defRPr lang="ko-KR" altLang="en-US"/>
            </a:pPr>
            <a:endParaRPr lang="ko-KR"/>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내용 2개"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endParaRPr lang="ko-KR"/>
          </a:p>
        </p:txBody>
      </p:sp>
      <p:sp>
        <p:nvSpPr>
          <p:cNvPr id="9" name="내용 개체 틀 8"/>
          <p:cNvSpPr>
            <a:spLocks noGrp="1"/>
          </p:cNvSpPr>
          <p:nvPr>
            <p:ph sz="quarter" idx="1"/>
          </p:nvPr>
        </p:nvSpPr>
        <p:spPr>
          <a:xfrm>
            <a:off x="609600" y="1589567"/>
            <a:ext cx="3886200" cy="45720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11" name="내용 개체 틀 10"/>
          <p:cNvSpPr>
            <a:spLocks noGrp="1"/>
          </p:cNvSpPr>
          <p:nvPr>
            <p:ph sz="quarter" idx="2"/>
          </p:nvPr>
        </p:nvSpPr>
        <p:spPr>
          <a:xfrm>
            <a:off x="4844901" y="1589567"/>
            <a:ext cx="3886200" cy="45720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8" name="날짜 개체 틀 7"/>
          <p:cNvSpPr>
            <a:spLocks noGrp="1"/>
          </p:cNvSpPr>
          <p:nvPr>
            <p:ph type="dt" sz="half" idx="15"/>
          </p:nvPr>
        </p:nvSpPr>
        <p:spPr/>
        <p:txBody>
          <a:bodyPr/>
          <a:lstStyle/>
          <a:p>
            <a:pPr lvl="0">
              <a:defRPr lang="ko-KR" altLang="en-US"/>
            </a:pPr>
            <a:fld id="{3B5F1E3E-4B2F-4895-B65E-28B2E64F39F6}" type="datetime8">
              <a:rPr lang="ko-KR" altLang="en-US"/>
              <a:pPr lvl="0">
                <a:defRPr lang="ko-KR" altLang="en-US"/>
              </a:pPr>
              <a:t>16년 3월 31일 12시 7분 0초</a:t>
            </a:fld>
            <a:endParaRPr lang="ko-KR"/>
          </a:p>
        </p:txBody>
      </p:sp>
      <p:sp>
        <p:nvSpPr>
          <p:cNvPr id="10" name="슬라이드 번호 개체 틀 9"/>
          <p:cNvSpPr>
            <a:spLocks noGrp="1"/>
          </p:cNvSpPr>
          <p:nvPr>
            <p:ph type="sldNum" sz="quarter" idx="16"/>
          </p:nvPr>
        </p:nvSpPr>
        <p:spPr/>
        <p:txBody>
          <a:bodyPr/>
          <a:lstStyle/>
          <a:p>
            <a:pPr algn="ctr">
              <a:defRPr lang="ko-KR" altLang="en-US"/>
            </a:pPr>
            <a:fld id="{1AD93096-5B34-4342-9326-69289CEAE4C2}" type="slidenum">
              <a:rPr lang="ko-KR"/>
              <a:pPr algn="ctr">
                <a:defRPr lang="ko-KR" altLang="en-US"/>
              </a:pPr>
              <a:t>‹#›</a:t>
            </a:fld>
            <a:endParaRPr lang="ko-KR"/>
          </a:p>
        </p:txBody>
      </p:sp>
      <p:sp>
        <p:nvSpPr>
          <p:cNvPr id="12" name="바닥글 개체 틀 11"/>
          <p:cNvSpPr>
            <a:spLocks noGrp="1"/>
          </p:cNvSpPr>
          <p:nvPr>
            <p:ph type="ftr" sz="quarter" idx="17"/>
          </p:nvPr>
        </p:nvSpPr>
        <p:spPr/>
        <p:txBody>
          <a:bodyPr/>
          <a:lstStyle/>
          <a:p>
            <a:pPr lvl="0">
              <a:defRPr lang="ko-KR" altLang="en-US"/>
            </a:pPr>
            <a:endParaRPr lang="ko-K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533400" y="273050"/>
            <a:ext cx="8153400" cy="869950"/>
          </a:xfrm>
        </p:spPr>
        <p:txBody>
          <a:bodyPr anchor="ctr"/>
          <a:lstStyle>
            <a:lvl1pPr latinLnBrk="1">
              <a:defRPr lang="ko-KR"/>
            </a:lvl1pPr>
          </a:lstStyle>
          <a:p>
            <a:pPr lvl="0">
              <a:defRPr lang="ko-KR" altLang="en-US"/>
            </a:pPr>
            <a:r>
              <a:rPr lang="ko-KR" altLang="en-US"/>
              <a:t>마스터 제목 스타일 편집</a:t>
            </a:r>
            <a:endParaRPr lang="ko-KR"/>
          </a:p>
        </p:txBody>
      </p:sp>
      <p:sp>
        <p:nvSpPr>
          <p:cNvPr id="11" name="내용 개체 틀 10"/>
          <p:cNvSpPr>
            <a:spLocks noGrp="1"/>
          </p:cNvSpPr>
          <p:nvPr>
            <p:ph sz="quarter" idx="2"/>
          </p:nvPr>
        </p:nvSpPr>
        <p:spPr>
          <a:xfrm>
            <a:off x="609600" y="2438400"/>
            <a:ext cx="3886200" cy="35814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13" name="내용 개체 틀 12"/>
          <p:cNvSpPr>
            <a:spLocks noGrp="1"/>
          </p:cNvSpPr>
          <p:nvPr>
            <p:ph sz="quarter" idx="4"/>
          </p:nvPr>
        </p:nvSpPr>
        <p:spPr>
          <a:xfrm>
            <a:off x="4800600" y="2438400"/>
            <a:ext cx="3886200" cy="35814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10" name="날짜 개체 틀 9"/>
          <p:cNvSpPr>
            <a:spLocks noGrp="1"/>
          </p:cNvSpPr>
          <p:nvPr>
            <p:ph type="dt" sz="half" idx="15"/>
          </p:nvPr>
        </p:nvSpPr>
        <p:spPr/>
        <p:txBody>
          <a:bodyPr/>
          <a:lstStyle/>
          <a:p>
            <a:pPr lvl="0">
              <a:defRPr lang="ko-KR" altLang="en-US"/>
            </a:pPr>
            <a:fld id="{63085435-8225-4333-BFFA-0096413F0D76}" type="datetime8">
              <a:rPr lang="ko-KR" altLang="en-US"/>
              <a:pPr lvl="0">
                <a:defRPr lang="ko-KR" altLang="en-US"/>
              </a:pPr>
              <a:t>16년 3월 31일 12시 7분 0초</a:t>
            </a:fld>
            <a:endParaRPr lang="ko-KR"/>
          </a:p>
        </p:txBody>
      </p:sp>
      <p:sp>
        <p:nvSpPr>
          <p:cNvPr id="12" name="슬라이드 번호 개체 틀 11"/>
          <p:cNvSpPr>
            <a:spLocks noGrp="1"/>
          </p:cNvSpPr>
          <p:nvPr>
            <p:ph type="sldNum" sz="quarter" idx="16"/>
          </p:nvPr>
        </p:nvSpPr>
        <p:spPr/>
        <p:txBody>
          <a:bodyPr/>
          <a:lstStyle/>
          <a:p>
            <a:pPr algn="ctr">
              <a:defRPr lang="ko-KR" altLang="en-US"/>
            </a:pPr>
            <a:fld id="{1AD93096-5B34-4342-9326-69289CEAE4C2}" type="slidenum">
              <a:rPr lang="ko-KR"/>
              <a:pPr algn="ctr">
                <a:defRPr lang="ko-KR" altLang="en-US"/>
              </a:pPr>
              <a:t>‹#›</a:t>
            </a:fld>
            <a:endParaRPr lang="ko-KR"/>
          </a:p>
        </p:txBody>
      </p:sp>
      <p:sp>
        <p:nvSpPr>
          <p:cNvPr id="14" name="바닥글 개체 틀 13"/>
          <p:cNvSpPr>
            <a:spLocks noGrp="1"/>
          </p:cNvSpPr>
          <p:nvPr>
            <p:ph type="ftr" sz="quarter" idx="17"/>
          </p:nvPr>
        </p:nvSpPr>
        <p:spPr/>
        <p:txBody>
          <a:bodyPr/>
          <a:lstStyle/>
          <a:p>
            <a:pPr lvl="0">
              <a:defRPr lang="ko-KR" altLang="en-US"/>
            </a:pPr>
            <a:endParaRPr lang="ko-KR"/>
          </a:p>
        </p:txBody>
      </p:sp>
      <p:sp>
        <p:nvSpPr>
          <p:cNvPr id="16" name="텍스트 개체 틀 15"/>
          <p:cNvSpPr>
            <a:spLocks noGrp="1"/>
          </p:cNvSpPr>
          <p:nvPr>
            <p:ph type="body" sz="quarter" idx="1"/>
          </p:nvPr>
        </p:nvSpPr>
        <p:spPr>
          <a:xfrm>
            <a:off x="609600" y="1752600"/>
            <a:ext cx="3886200" cy="640080"/>
          </a:xfrm>
          <a:solidFill>
            <a:schemeClr val="accent2"/>
          </a:solidFill>
        </p:spPr>
        <p:txBody>
          <a:bodyPr anchor="ctr"/>
          <a:lstStyle>
            <a:lvl1pPr marL="0" indent="0" latinLnBrk="1">
              <a:buNone/>
              <a:defRPr lang="ko-KR" sz="2000" b="1">
                <a:solidFill>
                  <a:srgbClr val="FFFFFF"/>
                </a:solidFill>
              </a:defRPr>
            </a:lvl1pPr>
          </a:lstStyle>
          <a:p>
            <a:pPr lvl="0">
              <a:defRPr lang="ko-KR" altLang="en-US"/>
            </a:pPr>
            <a:r>
              <a:rPr lang="ko-KR" altLang="en-US"/>
              <a:t>마스터 텍스트 스타일을 편집합니다</a:t>
            </a:r>
          </a:p>
        </p:txBody>
      </p:sp>
      <p:sp>
        <p:nvSpPr>
          <p:cNvPr id="15" name="텍스트 개체 틀 14"/>
          <p:cNvSpPr>
            <a:spLocks noGrp="1"/>
          </p:cNvSpPr>
          <p:nvPr>
            <p:ph type="body" sz="quarter" idx="3"/>
          </p:nvPr>
        </p:nvSpPr>
        <p:spPr>
          <a:xfrm>
            <a:off x="4800600" y="1752600"/>
            <a:ext cx="3886200" cy="640080"/>
          </a:xfrm>
          <a:solidFill>
            <a:schemeClr val="accent4"/>
          </a:solidFill>
        </p:spPr>
        <p:txBody>
          <a:bodyPr anchor="ctr"/>
          <a:lstStyle>
            <a:lvl1pPr marL="0" indent="0" latinLnBrk="1">
              <a:buNone/>
              <a:defRPr lang="ko-KR" sz="2000" b="1">
                <a:solidFill>
                  <a:srgbClr val="FFFFFF"/>
                </a:solidFill>
              </a:defRPr>
            </a:lvl1pPr>
          </a:lstStyle>
          <a:p>
            <a:pPr lvl="0">
              <a:defRPr lang="ko-KR" altLang="en-US"/>
            </a:pPr>
            <a:r>
              <a:rPr lang="ko-KR" altLang="en-US"/>
              <a:t>마스터 텍스트 스타일을 편집합니다</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endParaRPr lang="ko-KR"/>
          </a:p>
        </p:txBody>
      </p:sp>
      <p:sp>
        <p:nvSpPr>
          <p:cNvPr id="3" name="날짜 개체 틀 2"/>
          <p:cNvSpPr>
            <a:spLocks noGrp="1"/>
          </p:cNvSpPr>
          <p:nvPr>
            <p:ph type="dt" sz="half" idx="10"/>
          </p:nvPr>
        </p:nvSpPr>
        <p:spPr/>
        <p:txBody>
          <a:bodyPr/>
          <a:lstStyle/>
          <a:p>
            <a:pPr lvl="0">
              <a:defRPr lang="ko-KR" altLang="en-US"/>
            </a:pPr>
            <a:fld id="{0783C494-2A87-468C-A21B-CB14FB9ABB00}" type="datetime8">
              <a:rPr lang="ko-KR" altLang="en-US"/>
              <a:pPr lvl="0">
                <a:defRPr lang="ko-KR" altLang="en-US"/>
              </a:pPr>
              <a:t>16년 3월 31일 12시 7분 0초</a:t>
            </a:fld>
            <a:endParaRPr lang="ko-KR"/>
          </a:p>
        </p:txBody>
      </p:sp>
      <p:sp>
        <p:nvSpPr>
          <p:cNvPr id="4" name="바닥글 개체 틀 3"/>
          <p:cNvSpPr>
            <a:spLocks noGrp="1"/>
          </p:cNvSpPr>
          <p:nvPr>
            <p:ph type="ftr" sz="quarter" idx="11"/>
          </p:nvPr>
        </p:nvSpPr>
        <p:spPr/>
        <p:txBody>
          <a:bodyPr/>
          <a:lstStyle/>
          <a:p>
            <a:pPr lvl="0">
              <a:defRPr lang="ko-KR" altLang="en-US"/>
            </a:pPr>
            <a:endParaRPr lang="ko-KR"/>
          </a:p>
        </p:txBody>
      </p:sp>
      <p:sp>
        <p:nvSpPr>
          <p:cNvPr id="5" name="슬라이드 번호 개체 틀 4"/>
          <p:cNvSpPr>
            <a:spLocks noGrp="1"/>
          </p:cNvSpPr>
          <p:nvPr>
            <p:ph type="sldNum" sz="quarter" idx="12"/>
          </p:nvPr>
        </p:nvSpPr>
        <p:spPr/>
        <p:txBody>
          <a:bodyPr/>
          <a:lstStyle>
            <a:lvl1pPr latinLnBrk="1">
              <a:defRPr lang="ko-KR">
                <a:solidFill>
                  <a:srgbClr val="FFFFFF"/>
                </a:solidFill>
              </a:defRPr>
            </a:lvl1pPr>
          </a:lstStyle>
          <a:p>
            <a:pPr lvl="0">
              <a:defRPr lang="ko-KR" altLang="en-US"/>
            </a:pPr>
            <a:fld id="{1AD93096-5B34-4342-9326-69289CEAE4C2}" type="slidenum">
              <a:rPr lang="ko-KR"/>
              <a:pPr lvl="0">
                <a:defRPr lang="ko-KR" altLang="en-US"/>
              </a:pPr>
              <a:t>‹#›</a:t>
            </a:fld>
            <a:endParaRPr lang="ko-KR">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9A180FA0-5B31-4864-A2BB-719EA5A679C6}" type="datetime8">
              <a:rPr lang="ko-KR" altLang="en-US"/>
              <a:pPr lvl="0">
                <a:defRPr lang="ko-KR" altLang="en-US"/>
              </a:pPr>
              <a:t>16년 3월 31일 12시 7분 0초</a:t>
            </a:fld>
            <a:endParaRPr lang="ko-KR"/>
          </a:p>
        </p:txBody>
      </p:sp>
      <p:sp>
        <p:nvSpPr>
          <p:cNvPr id="3" name="바닥글 개체 틀 2"/>
          <p:cNvSpPr>
            <a:spLocks noGrp="1"/>
          </p:cNvSpPr>
          <p:nvPr>
            <p:ph type="ftr" sz="quarter" idx="11"/>
          </p:nvPr>
        </p:nvSpPr>
        <p:spPr/>
        <p:txBody>
          <a:bodyPr/>
          <a:lstStyle/>
          <a:p>
            <a:pPr lvl="0">
              <a:defRPr lang="ko-KR" altLang="en-US"/>
            </a:pPr>
            <a:endParaRPr lang="ko-KR"/>
          </a:p>
        </p:txBody>
      </p:sp>
      <p:sp>
        <p:nvSpPr>
          <p:cNvPr id="4" name="슬라이드 번호 개체 틀 3"/>
          <p:cNvSpPr>
            <a:spLocks noGrp="1"/>
          </p:cNvSpPr>
          <p:nvPr>
            <p:ph type="sldNum" sz="quarter" idx="12"/>
          </p:nvPr>
        </p:nvSpPr>
        <p:spPr>
          <a:xfrm>
            <a:off x="0" y="6248400"/>
            <a:ext cx="533400" cy="381000"/>
          </a:xfrm>
        </p:spPr>
        <p:txBody>
          <a:bodyPr/>
          <a:lstStyle>
            <a:lvl1pPr latinLnBrk="1">
              <a:defRPr lang="ko-KR">
                <a:solidFill>
                  <a:schemeClr val="tx2"/>
                </a:solidFill>
              </a:defRPr>
            </a:lvl1pPr>
          </a:lstStyle>
          <a:p>
            <a:pPr lvl="0">
              <a:defRPr lang="ko-KR" altLang="en-US"/>
            </a:pPr>
            <a:fld id="{1AD93096-5B34-4342-9326-69289CEAE4C2}" type="slidenum">
              <a:rPr lang="ko-KR"/>
              <a:pPr lvl="0">
                <a:defRPr lang="ko-KR" altLang="en-US"/>
              </a:pPr>
              <a:t>‹#›</a:t>
            </a:fld>
            <a:endParaRPr lang="ko-KR">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defRPr lang="ko-KR" altLang="en-US"/>
            </a:pPr>
            <a:r>
              <a:rPr lang="ko-KR" altLang="en-US"/>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defRPr lang="ko-KR" altLang="en-US"/>
            </a:pPr>
            <a:r>
              <a:rPr lang="ko-KR" altLang="en-US"/>
              <a:t>마스터 텍스트 스타일을 편집합니다</a:t>
            </a:r>
          </a:p>
        </p:txBody>
      </p:sp>
      <p:sp>
        <p:nvSpPr>
          <p:cNvPr id="5" name="날짜 개체 틀 3"/>
          <p:cNvSpPr>
            <a:spLocks noGrp="1"/>
          </p:cNvSpPr>
          <p:nvPr>
            <p:ph type="dt" sz="half" idx="10"/>
          </p:nvPr>
        </p:nvSpPr>
        <p:spPr/>
        <p:txBody>
          <a:bodyPr/>
          <a:lstStyle/>
          <a:p>
            <a:pPr lvl="0">
              <a:defRPr lang="ko-KR" altLang="en-US"/>
            </a:pPr>
            <a:fld id="{5ACE7E28-9336-4363-8674-B91477D8F243}" type="datetime1">
              <a:rPr lang="ko-KR" altLang="en-US"/>
              <a:pPr lvl="0">
                <a:defRPr lang="ko-KR" altLang="en-US"/>
              </a:pPr>
              <a:t>2016-03-31</a:t>
            </a:fld>
            <a:endParaRPr lang="ko-KR" altLang="en-US"/>
          </a:p>
        </p:txBody>
      </p:sp>
      <p:sp>
        <p:nvSpPr>
          <p:cNvPr id="6" name="바닥글 개체 틀 4"/>
          <p:cNvSpPr>
            <a:spLocks noGrp="1"/>
          </p:cNvSpPr>
          <p:nvPr>
            <p:ph type="ftr" sz="quarter" idx="11"/>
          </p:nvPr>
        </p:nvSpPr>
        <p:spPr/>
        <p:txBody>
          <a:bodyPr/>
          <a:lstStyle/>
          <a:p>
            <a:pPr lvl="0">
              <a:defRPr lang="ko-KR" altLang="en-US"/>
            </a:pPr>
            <a:endParaRPr lang="ko-KR" altLang="en-US"/>
          </a:p>
        </p:txBody>
      </p:sp>
      <p:sp>
        <p:nvSpPr>
          <p:cNvPr id="7" name="슬라이드 번호 개체 틀 5"/>
          <p:cNvSpPr>
            <a:spLocks noGrp="1"/>
          </p:cNvSpPr>
          <p:nvPr>
            <p:ph type="sldNum" sz="quarter" idx="12"/>
          </p:nvPr>
        </p:nvSpPr>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내용(캡션 포함)" type="objTx" preserve="1">
  <p:cSld name="내용(캡션 포함)">
    <p:spTree>
      <p:nvGrpSpPr>
        <p:cNvPr id="1" name=""/>
        <p:cNvGrpSpPr/>
        <p:nvPr/>
      </p:nvGrpSpPr>
      <p:grpSpPr>
        <a:xfrm>
          <a:off x="0" y="0"/>
          <a:ext cx="0" cy="0"/>
          <a:chOff x="0" y="0"/>
          <a:chExt cx="0" cy="0"/>
        </a:xfrm>
      </p:grpSpPr>
      <p:sp>
        <p:nvSpPr>
          <p:cNvPr id="2" name="제목 1"/>
          <p:cNvSpPr>
            <a:spLocks noGrp="1"/>
          </p:cNvSpPr>
          <p:nvPr>
            <p:ph type="title"/>
          </p:nvPr>
        </p:nvSpPr>
        <p:spPr>
          <a:xfrm>
            <a:off x="609600" y="273050"/>
            <a:ext cx="8077200" cy="869950"/>
          </a:xfrm>
        </p:spPr>
        <p:txBody>
          <a:bodyPr anchor="ctr"/>
          <a:lstStyle>
            <a:lvl1pPr algn="l" latinLnBrk="1">
              <a:buNone/>
              <a:defRPr lang="ko-KR" sz="4400" b="0"/>
            </a:lvl1pPr>
          </a:lstStyle>
          <a:p>
            <a:pPr lvl="0">
              <a:defRPr lang="ko-KR" altLang="en-US"/>
            </a:pPr>
            <a:r>
              <a:rPr lang="ko-KR" altLang="en-US"/>
              <a:t>마스터 제목 스타일 편집</a:t>
            </a:r>
            <a:endParaRPr lang="ko-KR"/>
          </a:p>
        </p:txBody>
      </p:sp>
      <p:sp>
        <p:nvSpPr>
          <p:cNvPr id="5" name="날짜 개체 틀 4"/>
          <p:cNvSpPr>
            <a:spLocks noGrp="1"/>
          </p:cNvSpPr>
          <p:nvPr>
            <p:ph type="dt" sz="half" idx="10"/>
          </p:nvPr>
        </p:nvSpPr>
        <p:spPr/>
        <p:txBody>
          <a:bodyPr/>
          <a:lstStyle/>
          <a:p>
            <a:pPr lvl="0">
              <a:defRPr lang="ko-KR" altLang="en-US"/>
            </a:pPr>
            <a:fld id="{4BECC0C8-36B8-442A-833D-B6AACE86BB77}" type="datetime8">
              <a:rPr lang="ko-KR" altLang="en-US"/>
              <a:pPr lvl="0">
                <a:defRPr lang="ko-KR" altLang="en-US"/>
              </a:pPr>
              <a:t>16년 3월 31일 12시 7분 0초</a:t>
            </a:fld>
            <a:endParaRPr lang="ko-KR"/>
          </a:p>
        </p:txBody>
      </p:sp>
      <p:sp>
        <p:nvSpPr>
          <p:cNvPr id="6" name="바닥글 개체 틀 5"/>
          <p:cNvSpPr>
            <a:spLocks noGrp="1"/>
          </p:cNvSpPr>
          <p:nvPr>
            <p:ph type="ftr" sz="quarter" idx="11"/>
          </p:nvPr>
        </p:nvSpPr>
        <p:spPr/>
        <p:txBody>
          <a:bodyPr/>
          <a:lstStyle/>
          <a:p>
            <a:pPr lvl="0">
              <a:defRPr lang="ko-KR" altLang="en-US"/>
            </a:pPr>
            <a:endParaRPr lang="ko-KR"/>
          </a:p>
        </p:txBody>
      </p:sp>
      <p:sp>
        <p:nvSpPr>
          <p:cNvPr id="7" name="슬라이드 번호 개체 틀 6"/>
          <p:cNvSpPr>
            <a:spLocks noGrp="1"/>
          </p:cNvSpPr>
          <p:nvPr>
            <p:ph type="sldNum" sz="quarter" idx="12"/>
          </p:nvPr>
        </p:nvSpPr>
        <p:spPr/>
        <p:txBody>
          <a:bodyPr/>
          <a:lstStyle>
            <a:lvl1pPr latinLnBrk="1">
              <a:defRPr lang="ko-KR">
                <a:solidFill>
                  <a:srgbClr val="FFFFFF"/>
                </a:solidFill>
              </a:defRPr>
            </a:lvl1pPr>
          </a:lstStyle>
          <a:p>
            <a:pPr lvl="0">
              <a:defRPr lang="ko-KR" altLang="en-US"/>
            </a:pPr>
            <a:fld id="{1AD93096-5B34-4342-9326-69289CEAE4C2}" type="slidenum">
              <a:rPr lang="ko-KR"/>
              <a:pPr lvl="0">
                <a:defRPr lang="ko-KR" altLang="en-US"/>
              </a:pPr>
              <a:t>‹#›</a:t>
            </a:fld>
            <a:endParaRPr lang="ko-KR">
              <a:solidFill>
                <a:srgbClr val="FFFFFF"/>
              </a:solidFill>
            </a:endParaRPr>
          </a:p>
        </p:txBody>
      </p:sp>
      <p:sp>
        <p:nvSpPr>
          <p:cNvPr id="3" name="텍스트 개체 틀 2"/>
          <p:cNvSpPr>
            <a:spLocks noGrp="1"/>
          </p:cNvSpPr>
          <p:nvPr>
            <p:ph type="body" idx="2"/>
          </p:nvPr>
        </p:nvSpPr>
        <p:spPr>
          <a:xfrm>
            <a:off x="609600" y="1752600"/>
            <a:ext cx="1600200" cy="4343400"/>
          </a:xfrm>
          <a:ln w="50800" cap="sq" cmpd="dbl" algn="ctr">
            <a:solidFill>
              <a:schemeClr val="accent2"/>
            </a:solidFill>
            <a:prstDash val="solid"/>
            <a:miter/>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latinLnBrk="1">
              <a:spcAft>
                <a:spcPts val="1000"/>
              </a:spcAft>
              <a:buNone/>
              <a:defRPr lang="ko-KR" sz="1800"/>
            </a:lvl1pPr>
            <a:lvl2pPr>
              <a:buNone/>
              <a:defRPr lang="ko-KR" sz="1200"/>
            </a:lvl2pPr>
            <a:lvl3pPr>
              <a:buNone/>
              <a:defRPr lang="ko-KR" sz="1000"/>
            </a:lvl3pPr>
            <a:lvl4pPr>
              <a:buNone/>
              <a:defRPr lang="ko-KR" sz="900"/>
            </a:lvl4pPr>
            <a:lvl5pPr>
              <a:buNone/>
              <a:defRPr lang="ko-KR" sz="900"/>
            </a:lvl5pPr>
          </a:lstStyle>
          <a:p>
            <a:pPr lvl="0">
              <a:defRPr lang="ko-KR" altLang="en-US"/>
            </a:pPr>
            <a:r>
              <a:rPr lang="ko-KR" altLang="en-US"/>
              <a:t>마스터 텍스트 스타일을 편집합니다</a:t>
            </a:r>
          </a:p>
        </p:txBody>
      </p:sp>
      <p:sp>
        <p:nvSpPr>
          <p:cNvPr id="9" name="내용 개체 틀 8"/>
          <p:cNvSpPr>
            <a:spLocks noGrp="1"/>
          </p:cNvSpPr>
          <p:nvPr>
            <p:ph sz="quarter" idx="1"/>
          </p:nvPr>
        </p:nvSpPr>
        <p:spPr>
          <a:xfrm>
            <a:off x="2362200" y="1752600"/>
            <a:ext cx="6400800" cy="4419600"/>
          </a:xfrm>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그림(캡션 포함)" type="picTx" preserve="1">
  <p:cSld name="그림(캡션 포함)">
    <p:bg>
      <p:bgRef idx="1003">
        <a:schemeClr val="bg2"/>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600200" y="5486400"/>
            <a:ext cx="7315200" cy="685800"/>
          </a:xfrm>
        </p:spPr>
        <p:txBody>
          <a:bodyPr/>
          <a:lstStyle>
            <a:lvl1pPr marL="0" indent="0" latinLnBrk="1">
              <a:buNone/>
              <a:defRPr lang="ko-KR" sz="1700"/>
            </a:lvl1pPr>
            <a:lvl2pPr>
              <a:buNone/>
              <a:defRPr lang="ko-KR" sz="1200"/>
            </a:lvl2pPr>
            <a:lvl3pPr>
              <a:buNone/>
              <a:defRPr lang="ko-KR" sz="1000"/>
            </a:lvl3pPr>
            <a:lvl4pPr>
              <a:buNone/>
              <a:defRPr lang="ko-KR" sz="900"/>
            </a:lvl4pPr>
            <a:lvl5pPr>
              <a:buNone/>
              <a:defRPr lang="ko-KR" sz="900"/>
            </a:lvl5pPr>
          </a:lstStyle>
          <a:p>
            <a:pPr lvl="0">
              <a:defRPr lang="ko-KR" altLang="en-US"/>
            </a:pPr>
            <a:r>
              <a:rPr lang="ko-KR" altLang="en-US"/>
              <a:t>마스터 텍스트 스타일을 편집합니다</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2" name="제목 1"/>
          <p:cNvSpPr>
            <a:spLocks noGrp="1"/>
          </p:cNvSpPr>
          <p:nvPr>
            <p:ph type="title"/>
          </p:nvPr>
        </p:nvSpPr>
        <p:spPr>
          <a:xfrm>
            <a:off x="1600200" y="4648200"/>
            <a:ext cx="7315200" cy="685800"/>
          </a:xfrm>
        </p:spPr>
        <p:txBody>
          <a:bodyPr anchor="ctr"/>
          <a:lstStyle>
            <a:lvl1pPr algn="l" latinLnBrk="1">
              <a:buNone/>
              <a:defRPr lang="ko-KR" sz="2800" b="0">
                <a:solidFill>
                  <a:srgbClr val="FFFFFF"/>
                </a:solidFill>
              </a:defRPr>
            </a:lvl1pPr>
          </a:lstStyle>
          <a:p>
            <a:pPr lvl="0">
              <a:defRPr lang="ko-KR" altLang="en-US"/>
            </a:pPr>
            <a:r>
              <a:rPr lang="ko-KR" altLang="en-US"/>
              <a:t>마스터 제목 스타일 편집</a:t>
            </a:r>
            <a:endParaRPr lang="ko-K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12" name="날짜 개체 틀 11"/>
          <p:cNvSpPr>
            <a:spLocks noGrp="1"/>
          </p:cNvSpPr>
          <p:nvPr>
            <p:ph type="dt" sz="half" idx="10"/>
          </p:nvPr>
        </p:nvSpPr>
        <p:spPr>
          <a:xfrm>
            <a:off x="6248400" y="6248400"/>
            <a:ext cx="2667000" cy="365125"/>
          </a:xfrm>
        </p:spPr>
        <p:txBody>
          <a:bodyPr/>
          <a:lstStyle/>
          <a:p>
            <a:pPr lvl="0">
              <a:defRPr lang="ko-KR" altLang="en-US"/>
            </a:pPr>
            <a:fld id="{51E20EC5-AC53-4169-941E-EDF10CD23748}" type="datetime8">
              <a:rPr lang="ko-KR" altLang="en-US"/>
              <a:pPr lvl="0">
                <a:defRPr lang="ko-KR" altLang="en-US"/>
              </a:pPr>
              <a:t>16년 3월 31일 12시 7분 0초</a:t>
            </a:fld>
            <a:endParaRPr lang="ko-KR"/>
          </a:p>
        </p:txBody>
      </p:sp>
      <p:sp>
        <p:nvSpPr>
          <p:cNvPr id="13" name="슬라이드 번호 개체 틀 12"/>
          <p:cNvSpPr>
            <a:spLocks noGrp="1"/>
          </p:cNvSpPr>
          <p:nvPr>
            <p:ph type="sldNum" sz="quarter" idx="11"/>
          </p:nvPr>
        </p:nvSpPr>
        <p:spPr>
          <a:xfrm>
            <a:off x="0" y="4667249"/>
            <a:ext cx="1447800" cy="663578"/>
          </a:xfrm>
        </p:spPr>
        <p:txBody>
          <a:bodyPr/>
          <a:lstStyle>
            <a:lvl1pPr latinLnBrk="1">
              <a:defRPr lang="ko-KR" sz="2800"/>
            </a:lvl1pPr>
          </a:lstStyle>
          <a:p>
            <a:pPr algn="ctr">
              <a:defRPr lang="ko-KR" altLang="en-US"/>
            </a:pPr>
            <a:fld id="{1AD93096-5B34-4342-9326-69289CEAE4C2}" type="slidenum">
              <a:rPr lang="ko-KR"/>
              <a:pPr algn="ctr">
                <a:defRPr lang="ko-KR" altLang="en-US"/>
              </a:pPr>
              <a:t>‹#›</a:t>
            </a:fld>
            <a:endParaRPr lang="ko-KR" sz="2800"/>
          </a:p>
        </p:txBody>
      </p:sp>
      <p:sp>
        <p:nvSpPr>
          <p:cNvPr id="14" name="바닥글 개체 틀 13"/>
          <p:cNvSpPr>
            <a:spLocks noGrp="1"/>
          </p:cNvSpPr>
          <p:nvPr>
            <p:ph type="ftr" sz="quarter" idx="12"/>
          </p:nvPr>
        </p:nvSpPr>
        <p:spPr>
          <a:xfrm>
            <a:off x="1600200" y="6248206"/>
            <a:ext cx="4572000" cy="365125"/>
          </a:xfrm>
        </p:spPr>
        <p:txBody>
          <a:bodyPr/>
          <a:lstStyle/>
          <a:p>
            <a:pPr lvl="0">
              <a:defRPr lang="ko-KR" altLang="en-US"/>
            </a:pPr>
            <a:endParaRPr lang="ko-KR"/>
          </a:p>
        </p:txBody>
      </p:sp>
      <p:sp>
        <p:nvSpPr>
          <p:cNvPr id="3" name="그림 개체 틀 2"/>
          <p:cNvSpPr>
            <a:spLocks noGrp="1" noTextEdit="1"/>
          </p:cNvSpPr>
          <p:nvPr>
            <p:ph type="pic" idx="1"/>
          </p:nvPr>
        </p:nvSpPr>
        <p:spPr>
          <a:xfrm>
            <a:off x="1560576" y="0"/>
            <a:ext cx="7583424" cy="4568952"/>
          </a:xfrm>
          <a:solidFill>
            <a:schemeClr val="accent1">
              <a:tint val="40000"/>
            </a:schemeClr>
          </a:solidFill>
          <a:ln>
            <a:noFill/>
          </a:ln>
        </p:spPr>
        <p:txBody>
          <a:bodyPr/>
          <a:lstStyle>
            <a:lvl1pPr marL="0" indent="0" latinLnBrk="1">
              <a:buNone/>
              <a:defRPr lang="ko-KR" sz="3200"/>
            </a:lvl1pPr>
          </a:lstStyle>
          <a:p>
            <a:pPr lvl="0">
              <a:defRPr lang="ko-KR" altLang="en-US"/>
            </a:pPr>
            <a:r>
              <a:rPr lang="ko-KR" altLang="en-US"/>
              <a:t>그림을 추가하려면 아이콘을 클릭하십시오</a:t>
            </a:r>
            <a:endParaRPr lang="ko-KR"/>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endParaRPr lang="ko-K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4" name="날짜 개체 틀 3"/>
          <p:cNvSpPr>
            <a:spLocks noGrp="1"/>
          </p:cNvSpPr>
          <p:nvPr>
            <p:ph type="dt" sz="half" idx="10"/>
          </p:nvPr>
        </p:nvSpPr>
        <p:spPr/>
        <p:txBody>
          <a:bodyPr/>
          <a:lstStyle/>
          <a:p>
            <a:pPr lvl="0">
              <a:defRPr lang="ko-KR" altLang="en-US"/>
            </a:pPr>
            <a:fld id="{8D3816DF-213E-421B-92D3-C068DBB023D6}" type="datetime8">
              <a:rPr lang="ko-KR" altLang="en-US">
                <a:solidFill>
                  <a:schemeClr val="tx2"/>
                </a:solidFill>
              </a:rPr>
              <a:pPr lvl="0">
                <a:defRPr lang="ko-KR" altLang="en-US"/>
              </a:pPr>
              <a:t>16년 3월 31일 12시 7분 0초</a:t>
            </a:fld>
            <a:endParaRPr lang="ko-KR"/>
          </a:p>
        </p:txBody>
      </p:sp>
      <p:sp>
        <p:nvSpPr>
          <p:cNvPr id="5" name="바닥글 개체 틀 4"/>
          <p:cNvSpPr>
            <a:spLocks noGrp="1"/>
          </p:cNvSpPr>
          <p:nvPr>
            <p:ph type="ftr" sz="quarter" idx="11"/>
          </p:nvPr>
        </p:nvSpPr>
        <p:spPr/>
        <p:txBody>
          <a:bodyPr/>
          <a:lstStyle/>
          <a:p>
            <a:pPr lvl="0">
              <a:defRPr lang="ko-KR" altLang="en-US"/>
            </a:pPr>
            <a:endParaRPr lang="ko-KR"/>
          </a:p>
        </p:txBody>
      </p:sp>
      <p:sp>
        <p:nvSpPr>
          <p:cNvPr id="6" name="슬라이드 번호 개체 틀 5"/>
          <p:cNvSpPr>
            <a:spLocks noGrp="1"/>
          </p:cNvSpPr>
          <p:nvPr>
            <p:ph type="sldNum" sz="quarter" idx="12"/>
          </p:nvPr>
        </p:nvSpPr>
        <p:spPr/>
        <p:txBody>
          <a:bodyPr/>
          <a:lstStyle/>
          <a:p>
            <a:pPr lvl="0">
              <a:defRPr lang="ko-KR" altLang="en-US"/>
            </a:pPr>
            <a:fld id="{72AC53DF-4216-466D-99A7-94400E6C2A25}" type="slidenum">
              <a:rPr lang="ko-KR" sz="1200">
                <a:solidFill>
                  <a:schemeClr val="tx2"/>
                </a:solidFill>
              </a:rPr>
              <a:pPr lvl="0">
                <a:defRPr lang="ko-KR" altLang="en-US"/>
              </a:pPr>
              <a:t>‹#›</a:t>
            </a:fld>
            <a:endParaRPr lang="ko-K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세로 제목 및 텍스트" type="vertTitleAndTx" preserve="1">
  <p:cSld name="세로 제목 및 텍스트">
    <p:bg>
      <p:bgRef idx="1001">
        <a:schemeClr val="bg1"/>
      </p:bgRef>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53200" y="609600"/>
            <a:ext cx="2057400" cy="5516563"/>
          </a:xfrm>
        </p:spPr>
        <p:txBody>
          <a:bodyPr vert="eaVert"/>
          <a:lstStyle/>
          <a:p>
            <a:pPr lvl="0">
              <a:defRPr lang="ko-KR" altLang="en-US"/>
            </a:pPr>
            <a:r>
              <a:rPr lang="ko-KR" altLang="en-US"/>
              <a:t>마스터 제목 스타일 편집</a:t>
            </a:r>
            <a:endParaRPr lang="ko-KR"/>
          </a:p>
        </p:txBody>
      </p:sp>
      <p:sp>
        <p:nvSpPr>
          <p:cNvPr id="3" name="세로 텍스트 개체 틀 2"/>
          <p:cNvSpPr>
            <a:spLocks noGrp="1"/>
          </p:cNvSpPr>
          <p:nvPr>
            <p:ph type="body" orient="vert" idx="1"/>
          </p:nvPr>
        </p:nvSpPr>
        <p:spPr>
          <a:xfrm>
            <a:off x="457200" y="609600"/>
            <a:ext cx="5562600" cy="5516564"/>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ko-KR"/>
          </a:p>
        </p:txBody>
      </p:sp>
      <p:sp>
        <p:nvSpPr>
          <p:cNvPr id="4" name="날짜 개체 틀 3"/>
          <p:cNvSpPr>
            <a:spLocks noGrp="1"/>
          </p:cNvSpPr>
          <p:nvPr>
            <p:ph type="dt" sz="half" idx="10"/>
          </p:nvPr>
        </p:nvSpPr>
        <p:spPr>
          <a:xfrm>
            <a:off x="6553200" y="6248402"/>
            <a:ext cx="2209800" cy="365125"/>
          </a:xfrm>
        </p:spPr>
        <p:txBody>
          <a:bodyPr/>
          <a:lstStyle/>
          <a:p>
            <a:pPr lvl="0">
              <a:defRPr lang="ko-KR" altLang="en-US"/>
            </a:pPr>
            <a:fld id="{8D3816DF-213E-421B-92D3-C068DBB023D6}" type="datetime8">
              <a:rPr lang="ko-KR" altLang="en-US">
                <a:solidFill>
                  <a:schemeClr val="tx2"/>
                </a:solidFill>
              </a:rPr>
              <a:pPr lvl="0">
                <a:defRPr lang="ko-KR" altLang="en-US"/>
              </a:pPr>
              <a:t>16년 3월 31일 12시 7분 0초</a:t>
            </a:fld>
            <a:endParaRPr lang="ko-KR"/>
          </a:p>
        </p:txBody>
      </p:sp>
      <p:sp>
        <p:nvSpPr>
          <p:cNvPr id="5" name="바닥글 개체 틀 4"/>
          <p:cNvSpPr>
            <a:spLocks noGrp="1"/>
          </p:cNvSpPr>
          <p:nvPr>
            <p:ph type="ftr" sz="quarter" idx="11"/>
          </p:nvPr>
        </p:nvSpPr>
        <p:spPr>
          <a:xfrm>
            <a:off x="457201" y="6248207"/>
            <a:ext cx="5573483" cy="365125"/>
          </a:xfrm>
        </p:spPr>
        <p:txBody>
          <a:bodyPr/>
          <a:lstStyle/>
          <a:p>
            <a:pPr lvl="0">
              <a:defRPr lang="ko-KR" altLang="en-US"/>
            </a:pPr>
            <a:endParaRPr lang="ko-K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lang="ko-KR" altLang="en-US"/>
            </a:pPr>
            <a:endParaRPr lang="ko-K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lang="ko-KR" altLang="en-US"/>
            </a:pPr>
            <a:endParaRPr lang="ko-K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lang="ko-KR" altLang="en-US"/>
            </a:pPr>
            <a:endParaRPr lang="ko-KR"/>
          </a:p>
        </p:txBody>
      </p:sp>
      <p:sp>
        <p:nvSpPr>
          <p:cNvPr id="6" name="슬라이드 번호 개체 틀 5"/>
          <p:cNvSpPr>
            <a:spLocks noGrp="1"/>
          </p:cNvSpPr>
          <p:nvPr>
            <p:ph type="sldNum" sz="quarter" idx="12"/>
          </p:nvPr>
        </p:nvSpPr>
        <p:spPr>
          <a:xfrm rot="5400000">
            <a:off x="5989638" y="144462"/>
            <a:ext cx="533400" cy="244476"/>
          </a:xfrm>
        </p:spPr>
        <p:txBody>
          <a:bodyPr/>
          <a:lstStyle/>
          <a:p>
            <a:pPr lvl="0">
              <a:defRPr lang="ko-KR" altLang="en-US"/>
            </a:pPr>
            <a:fld id="{72AC53DF-4216-466D-99A7-94400E6C2A25}" type="slidenum">
              <a:rPr lang="ko-KR" sz="1200">
                <a:solidFill>
                  <a:schemeClr val="tx2"/>
                </a:solidFill>
              </a:rPr>
              <a:pPr lvl="0">
                <a:defRPr lang="ko-KR" altLang="en-US"/>
              </a:pPr>
              <a:t>‹#›</a:t>
            </a:fld>
            <a:endParaRPr lang="ko-KR"/>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제목 슬라이드" type="title" preserve="1">
  <p:cSld name="제목 슬라이드">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pPr lvl="0">
              <a:defRPr lang="ko-KR" altLang="en-US"/>
            </a:pPr>
            <a:r>
              <a:rPr lang="ko-KR" altLang="en-US"/>
              <a:t>마스터 제목 스타일 편집</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lvl="0">
              <a:defRPr lang="ko-KR" altLang="en-US"/>
            </a:pPr>
            <a:r>
              <a:rPr lang="ko-KR" altLang="en-US"/>
              <a:t>클릭하여 마스터 부제목 스타일 편집</a:t>
            </a:r>
            <a:endParaRPr lang="en-US"/>
          </a:p>
        </p:txBody>
      </p:sp>
      <p:sp>
        <p:nvSpPr>
          <p:cNvPr id="4" name="Date Placeholder 3"/>
          <p:cNvSpPr>
            <a:spLocks noGrp="1"/>
          </p:cNvSpPr>
          <p:nvPr>
            <p:ph type="dt" sz="half" idx="10"/>
          </p:nvPr>
        </p:nvSpPr>
        <p:spPr/>
        <p:txBody>
          <a:bodyPr/>
          <a:lstStyle/>
          <a:p>
            <a:pPr lvl="0">
              <a:defRPr lang="ko-KR" altLang="en-US"/>
            </a:pPr>
            <a:fld id="{4BDF68E2-58F2-4D09-BE8B-E3BD06533059}" type="datetimeFigureOut">
              <a:rPr lang="en-US"/>
              <a:pPr lvl="0">
                <a:defRPr lang="ko-KR" altLang="en-US"/>
              </a:pPr>
              <a:t>3/31/2016</a:t>
            </a:fld>
            <a:endParaRPr lang="en-US"/>
          </a:p>
        </p:txBody>
      </p:sp>
      <p:sp>
        <p:nvSpPr>
          <p:cNvPr id="5" name="Footer Placeholder 4"/>
          <p:cNvSpPr>
            <a:spLocks noGrp="1"/>
          </p:cNvSpPr>
          <p:nvPr>
            <p:ph type="ftr" sz="quarter" idx="11"/>
          </p:nvPr>
        </p:nvSpPr>
        <p:spPr/>
        <p:txBody>
          <a:bodyPr/>
          <a:lstStyle/>
          <a:p>
            <a:pPr lvl="0">
              <a:defRPr lang="ko-KR" altLang="en-US"/>
            </a:pPr>
            <a:endParaRPr lang="en-US"/>
          </a:p>
        </p:txBody>
      </p:sp>
      <p:sp>
        <p:nvSpPr>
          <p:cNvPr id="6" name="Slide Number Placeholder 5"/>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pPr lvl="0">
              <a:defRPr lang="ko-KR" altLang="en-US"/>
            </a:pPr>
            <a:r>
              <a:rPr lang="ko-KR" altLang="en-US"/>
              <a:t>마스터 제목 스타일 편집</a:t>
            </a:r>
            <a:endParaRPr lang="en-US"/>
          </a:p>
        </p:txBody>
      </p:sp>
      <p:sp>
        <p:nvSpPr>
          <p:cNvPr id="3" name="Content Placeholder 2"/>
          <p:cNvSpPr>
            <a:spLocks noGrp="1"/>
          </p:cNvSpPr>
          <p:nvPr>
            <p:ph idx="1"/>
          </p:nvPr>
        </p:nvSpPr>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Date Placeholder 3"/>
          <p:cNvSpPr>
            <a:spLocks noGrp="1"/>
          </p:cNvSpPr>
          <p:nvPr>
            <p:ph type="dt" sz="half" idx="10"/>
          </p:nvPr>
        </p:nvSpPr>
        <p:spPr/>
        <p:txBody>
          <a:bodyPr/>
          <a:lstStyle/>
          <a:p>
            <a:pPr lvl="0">
              <a:defRPr lang="ko-KR" altLang="en-US"/>
            </a:pPr>
            <a:fld id="{528FC5F6-F338-4AE4-BB23-26385BCFC423}" type="datetimeFigureOut">
              <a:rPr lang="en-US"/>
              <a:pPr lvl="0">
                <a:defRPr lang="ko-KR" altLang="en-US"/>
              </a:pPr>
              <a:t>3/31/2016</a:t>
            </a:fld>
            <a:endParaRPr lang="en-US"/>
          </a:p>
        </p:txBody>
      </p:sp>
      <p:sp>
        <p:nvSpPr>
          <p:cNvPr id="5" name="Footer Placeholder 4"/>
          <p:cNvSpPr>
            <a:spLocks noGrp="1"/>
          </p:cNvSpPr>
          <p:nvPr>
            <p:ph type="ftr" sz="quarter" idx="11"/>
          </p:nvPr>
        </p:nvSpPr>
        <p:spPr/>
        <p:txBody>
          <a:bodyPr/>
          <a:lstStyle/>
          <a:p>
            <a:pPr lvl="0">
              <a:defRPr lang="ko-KR" altLang="en-US"/>
            </a:pPr>
            <a:endParaRPr lang="en-US"/>
          </a:p>
        </p:txBody>
      </p:sp>
      <p:sp>
        <p:nvSpPr>
          <p:cNvPr id="6" name="Slide Number Placeholder 5"/>
          <p:cNvSpPr>
            <a:spLocks noGrp="1"/>
          </p:cNvSpPr>
          <p:nvPr>
            <p:ph type="sldNum" sz="quarter" idx="12"/>
          </p:nvPr>
        </p:nvSpPr>
        <p:spPr/>
        <p:txBody>
          <a:bodyPr/>
          <a:lstStyle/>
          <a:p>
            <a:pPr lvl="0">
              <a:defRPr lang="ko-KR" altLang="en-US"/>
            </a:pPr>
            <a:fld id="{6113E31D-E2AB-40D1-8B51-AFA5AFEF393A}" type="slidenum">
              <a:rPr lang="en-US"/>
              <a:pPr lvl="0">
                <a:defRPr lang="ko-KR" alt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구역 머리글"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pPr lvl="0">
              <a:defRPr lang="ko-KR" altLang="en-US"/>
            </a:pPr>
            <a:r>
              <a:rPr lang="ko-KR" altLang="en-US"/>
              <a:t>마스터 제목 스타일 편집</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 편집</a:t>
            </a:r>
          </a:p>
        </p:txBody>
      </p:sp>
      <p:sp>
        <p:nvSpPr>
          <p:cNvPr id="4" name="Date Placeholder 3"/>
          <p:cNvSpPr>
            <a:spLocks noGrp="1"/>
          </p:cNvSpPr>
          <p:nvPr>
            <p:ph type="dt" sz="half" idx="10"/>
          </p:nvPr>
        </p:nvSpPr>
        <p:spPr/>
        <p:txBody>
          <a:bodyPr/>
          <a:lstStyle/>
          <a:p>
            <a:pPr lvl="0">
              <a:defRPr lang="ko-KR" altLang="en-US"/>
            </a:pPr>
            <a:fld id="{20EBB0C4-6273-4C6E-B9BD-2EDC30F1CD52}" type="datetimeFigureOut">
              <a:rPr lang="en-US"/>
              <a:pPr lvl="0">
                <a:defRPr lang="ko-KR" altLang="en-US"/>
              </a:pPr>
              <a:t>3/31/2016</a:t>
            </a:fld>
            <a:endParaRPr lang="en-US"/>
          </a:p>
        </p:txBody>
      </p:sp>
      <p:sp>
        <p:nvSpPr>
          <p:cNvPr id="5" name="Footer Placeholder 4"/>
          <p:cNvSpPr>
            <a:spLocks noGrp="1"/>
          </p:cNvSpPr>
          <p:nvPr>
            <p:ph type="ftr" sz="quarter" idx="11"/>
          </p:nvPr>
        </p:nvSpPr>
        <p:spPr/>
        <p:txBody>
          <a:bodyPr/>
          <a:lstStyle/>
          <a:p>
            <a:pPr lvl="0">
              <a:defRPr lang="ko-KR" altLang="en-US"/>
            </a:pPr>
            <a:endParaRPr lang="en-US"/>
          </a:p>
        </p:txBody>
      </p:sp>
      <p:sp>
        <p:nvSpPr>
          <p:cNvPr id="6" name="Slide Number Placeholder 5"/>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pPr lvl="0">
              <a:defRPr lang="ko-KR" altLang="en-US"/>
            </a:pPr>
            <a:r>
              <a:rPr lang="ko-KR" altLang="en-US"/>
              <a:t>마스터 제목 스타일 편집</a:t>
            </a:r>
            <a:endParaRPr lang="en-US"/>
          </a:p>
        </p:txBody>
      </p:sp>
      <p:sp>
        <p:nvSpPr>
          <p:cNvPr id="3" name="Content Placeholder 2"/>
          <p:cNvSpPr>
            <a:spLocks noGrp="1"/>
          </p:cNvSpPr>
          <p:nvPr>
            <p:ph sz="half" idx="1"/>
          </p:nvPr>
        </p:nvSpPr>
        <p:spPr>
          <a:xfrm>
            <a:off x="1097279" y="1845734"/>
            <a:ext cx="4937760" cy="4023360"/>
          </a:xfrm>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Content Placeholder 3"/>
          <p:cNvSpPr>
            <a:spLocks noGrp="1"/>
          </p:cNvSpPr>
          <p:nvPr>
            <p:ph sz="half" idx="2"/>
          </p:nvPr>
        </p:nvSpPr>
        <p:spPr>
          <a:xfrm>
            <a:off x="6217920" y="1845735"/>
            <a:ext cx="4937760" cy="4023360"/>
          </a:xfrm>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5" name="Date Placeholder 4"/>
          <p:cNvSpPr>
            <a:spLocks noGrp="1"/>
          </p:cNvSpPr>
          <p:nvPr>
            <p:ph type="dt" sz="half" idx="10"/>
          </p:nvPr>
        </p:nvSpPr>
        <p:spPr/>
        <p:txBody>
          <a:bodyPr/>
          <a:lstStyle/>
          <a:p>
            <a:pPr lvl="0">
              <a:defRPr lang="ko-KR" altLang="en-US"/>
            </a:pPr>
            <a:fld id="{19AB4D41-86C1-4908-B66A-0B50CEB3BF29}" type="datetimeFigureOut">
              <a:rPr lang="en-US"/>
              <a:pPr lvl="0">
                <a:defRPr lang="ko-KR" altLang="en-US"/>
              </a:pPr>
              <a:t>3/31/2016</a:t>
            </a:fld>
            <a:endParaRPr lang="en-US"/>
          </a:p>
        </p:txBody>
      </p:sp>
      <p:sp>
        <p:nvSpPr>
          <p:cNvPr id="6" name="Footer Placeholder 5"/>
          <p:cNvSpPr>
            <a:spLocks noGrp="1"/>
          </p:cNvSpPr>
          <p:nvPr>
            <p:ph type="ftr" sz="quarter" idx="11"/>
          </p:nvPr>
        </p:nvSpPr>
        <p:spPr/>
        <p:txBody>
          <a:bodyPr/>
          <a:lstStyle/>
          <a:p>
            <a:pPr lvl="0">
              <a:defRPr lang="ko-KR" altLang="en-US"/>
            </a:pPr>
            <a:endParaRPr lang="en-US"/>
          </a:p>
        </p:txBody>
      </p:sp>
      <p:sp>
        <p:nvSpPr>
          <p:cNvPr id="7" name="Slide Number Placeholder 6"/>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pPr lvl="0">
              <a:defRPr lang="ko-KR" altLang="en-US"/>
            </a:pPr>
            <a:r>
              <a:rPr lang="ko-KR" altLang="en-US"/>
              <a:t>마스터 제목 스타일 편집</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 편집</a:t>
            </a:r>
          </a:p>
        </p:txBody>
      </p:sp>
      <p:sp>
        <p:nvSpPr>
          <p:cNvPr id="4" name="Content Placeholder 3"/>
          <p:cNvSpPr>
            <a:spLocks noGrp="1"/>
          </p:cNvSpPr>
          <p:nvPr>
            <p:ph sz="half" idx="2"/>
          </p:nvPr>
        </p:nvSpPr>
        <p:spPr>
          <a:xfrm>
            <a:off x="1097280" y="2582334"/>
            <a:ext cx="4937760" cy="3378200"/>
          </a:xfrm>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 편집</a:t>
            </a:r>
          </a:p>
        </p:txBody>
      </p:sp>
      <p:sp>
        <p:nvSpPr>
          <p:cNvPr id="6" name="Content Placeholder 5"/>
          <p:cNvSpPr>
            <a:spLocks noGrp="1"/>
          </p:cNvSpPr>
          <p:nvPr>
            <p:ph sz="quarter" idx="4"/>
          </p:nvPr>
        </p:nvSpPr>
        <p:spPr>
          <a:xfrm>
            <a:off x="6217920" y="2582334"/>
            <a:ext cx="4937760" cy="3378200"/>
          </a:xfrm>
        </p:spPr>
        <p:txBody>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7" name="Date Placeholder 6"/>
          <p:cNvSpPr>
            <a:spLocks noGrp="1"/>
          </p:cNvSpPr>
          <p:nvPr>
            <p:ph type="dt" sz="half" idx="10"/>
          </p:nvPr>
        </p:nvSpPr>
        <p:spPr/>
        <p:txBody>
          <a:bodyPr/>
          <a:lstStyle/>
          <a:p>
            <a:pPr lvl="0">
              <a:defRPr lang="ko-KR" altLang="en-US"/>
            </a:pPr>
            <a:fld id="{E6426E2C-56C1-4E0D-A793-0088A7FDD37E}" type="datetimeFigureOut">
              <a:rPr lang="en-US"/>
              <a:pPr lvl="0">
                <a:defRPr lang="ko-KR" altLang="en-US"/>
              </a:pPr>
              <a:t>3/31/2016</a:t>
            </a:fld>
            <a:endParaRPr lang="en-US"/>
          </a:p>
        </p:txBody>
      </p:sp>
      <p:sp>
        <p:nvSpPr>
          <p:cNvPr id="8" name="Footer Placeholder 7"/>
          <p:cNvSpPr>
            <a:spLocks noGrp="1"/>
          </p:cNvSpPr>
          <p:nvPr>
            <p:ph type="ftr" sz="quarter" idx="11"/>
          </p:nvPr>
        </p:nvSpPr>
        <p:spPr/>
        <p:txBody>
          <a:bodyPr/>
          <a:lstStyle/>
          <a:p>
            <a:pPr lvl="0">
              <a:defRPr lang="ko-KR" altLang="en-US"/>
            </a:pPr>
            <a:endParaRPr lang="en-US"/>
          </a:p>
        </p:txBody>
      </p:sp>
      <p:sp>
        <p:nvSpPr>
          <p:cNvPr id="9" name="Slide Number Placeholder 8"/>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ko-KR" altLang="en-US"/>
            </a:pPr>
            <a:r>
              <a:rPr lang="ko-KR" altLang="en-US"/>
              <a:t>마스터 제목 스타일 편집</a:t>
            </a:r>
            <a:endParaRPr lang="en-US"/>
          </a:p>
        </p:txBody>
      </p:sp>
      <p:sp>
        <p:nvSpPr>
          <p:cNvPr id="3" name="Date Placeholder 2"/>
          <p:cNvSpPr>
            <a:spLocks noGrp="1"/>
          </p:cNvSpPr>
          <p:nvPr>
            <p:ph type="dt" sz="half" idx="10"/>
          </p:nvPr>
        </p:nvSpPr>
        <p:spPr/>
        <p:txBody>
          <a:bodyPr/>
          <a:lstStyle/>
          <a:p>
            <a:pPr lvl="0">
              <a:defRPr lang="ko-KR" altLang="en-US"/>
            </a:pPr>
            <a:fld id="{C8C39B41-D8B5-4052-B551-9B5525EAA8B6}" type="datetimeFigureOut">
              <a:rPr lang="en-US"/>
              <a:pPr lvl="0">
                <a:defRPr lang="ko-KR" altLang="en-US"/>
              </a:pPr>
              <a:t>3/31/2016</a:t>
            </a:fld>
            <a:endParaRPr lang="en-US"/>
          </a:p>
        </p:txBody>
      </p:sp>
      <p:sp>
        <p:nvSpPr>
          <p:cNvPr id="4" name="Footer Placeholder 3"/>
          <p:cNvSpPr>
            <a:spLocks noGrp="1"/>
          </p:cNvSpPr>
          <p:nvPr>
            <p:ph type="ftr" sz="quarter" idx="11"/>
          </p:nvPr>
        </p:nvSpPr>
        <p:spPr/>
        <p:txBody>
          <a:bodyPr/>
          <a:lstStyle/>
          <a:p>
            <a:pPr lvl="0">
              <a:defRPr lang="ko-KR" altLang="en-US"/>
            </a:pPr>
            <a:endParaRPr lang="en-US"/>
          </a:p>
        </p:txBody>
      </p:sp>
      <p:sp>
        <p:nvSpPr>
          <p:cNvPr id="5" name="Slide Number Placeholder 4"/>
          <p:cNvSpPr>
            <a:spLocks noGrp="1"/>
          </p:cNvSpPr>
          <p:nvPr>
            <p:ph type="sldNum" sz="quarter" idx="12"/>
          </p:nvPr>
        </p:nvSpPr>
        <p:spPr/>
        <p:txBody>
          <a:bodyPr/>
          <a:lstStyle/>
          <a:p>
            <a:pPr lvl="0">
              <a:defRPr lang="ko-KR" altLang="en-US"/>
            </a:pPr>
            <a:fld id="{4FAB73BC-B049-4115-A692-8D63A059BFB8}" type="slidenum">
              <a:rPr lang="en-US"/>
              <a:pPr lvl="0">
                <a:defRPr lang="ko-KR" alt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한컴오피스">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30" tIns="45716" rIns="91430" bIns="45716"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600202"/>
            <a:ext cx="8229600" cy="4525963"/>
          </a:xfrm>
          <a:prstGeom prst="rect">
            <a:avLst/>
          </a:prstGeom>
        </p:spPr>
        <p:txBody>
          <a:bodyPr vert="horz" lIns="91430" tIns="45716" rIns="91430" bIns="45716">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2"/>
            <a:ext cx="2133600" cy="365125"/>
          </a:xfrm>
          <a:prstGeom prst="rect">
            <a:avLst/>
          </a:prstGeom>
        </p:spPr>
        <p:txBody>
          <a:bodyPr vert="horz" lIns="91430" tIns="45716" rIns="91430" bIns="45716" anchor="ctr"/>
          <a:lstStyle>
            <a:lvl1pPr algn="l">
              <a:defRPr sz="1200">
                <a:solidFill>
                  <a:schemeClr val="tx1">
                    <a:tint val="75000"/>
                  </a:schemeClr>
                </a:solidFill>
              </a:defRPr>
            </a:lvl1pPr>
          </a:lstStyle>
          <a:p>
            <a:pPr lvl="0">
              <a:defRPr lang="ko-KR" altLang="en-US"/>
            </a:pPr>
            <a:fld id="{D422D86A-5F52-4165-8473-F1B836277586}" type="datetime1">
              <a:rPr lang="ko-KR" altLang="en-US"/>
              <a:pPr lvl="0">
                <a:defRPr lang="ko-KR" altLang="en-US"/>
              </a:pPr>
              <a:t>2016-03-31</a:t>
            </a:fld>
            <a:endParaRPr lang="ko-KR" altLang="en-US"/>
          </a:p>
        </p:txBody>
      </p:sp>
      <p:sp>
        <p:nvSpPr>
          <p:cNvPr id="5" name="바닥글 개체 틀 4"/>
          <p:cNvSpPr>
            <a:spLocks noGrp="1"/>
          </p:cNvSpPr>
          <p:nvPr>
            <p:ph type="ftr" sz="quarter" idx="3"/>
          </p:nvPr>
        </p:nvSpPr>
        <p:spPr>
          <a:xfrm>
            <a:off x="3124201" y="6356352"/>
            <a:ext cx="2895600" cy="365125"/>
          </a:xfrm>
          <a:prstGeom prst="rect">
            <a:avLst/>
          </a:prstGeom>
        </p:spPr>
        <p:txBody>
          <a:bodyPr vert="horz" lIns="91430" tIns="45716" rIns="91430" bIns="45716"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2"/>
            <a:ext cx="2133600" cy="365125"/>
          </a:xfrm>
          <a:prstGeom prst="rect">
            <a:avLst/>
          </a:prstGeom>
        </p:spPr>
        <p:txBody>
          <a:bodyPr vert="horz" lIns="91430" tIns="45716" rIns="91430" bIns="45716" anchor="ctr"/>
          <a:lstStyle>
            <a:lvl1pPr algn="r">
              <a:defRPr sz="1200">
                <a:solidFill>
                  <a:schemeClr val="tx1">
                    <a:tint val="75000"/>
                  </a:schemeClr>
                </a:solidFill>
              </a:defRPr>
            </a:lvl1pPr>
          </a:lstStyle>
          <a:p>
            <a:pPr lvl="0">
              <a:defRPr lang="ko-KR" altLang="en-US"/>
            </a:pPr>
            <a:fld id="{AD22CD3B-FDDF-4998-970C-76E6E0BEC65F}"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hf sldNum="0" hdr="0" ftr="0" dt="0"/>
  <p:txStyles>
    <p:titleStyle>
      <a:lvl1pPr algn="ctr" defTabSz="914306"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865" indent="-342865" algn="l" defTabSz="914306" rtl="0" eaLnBrk="1" latinLnBrk="1" hangingPunct="1">
        <a:spcBef>
          <a:spcPct val="20000"/>
        </a:spcBef>
        <a:buFont typeface="Arial"/>
        <a:buChar char="•"/>
        <a:defRPr sz="3200" kern="1200">
          <a:solidFill>
            <a:schemeClr val="tx1"/>
          </a:solidFill>
          <a:latin typeface="+mn-lt"/>
          <a:ea typeface="+mn-ea"/>
          <a:cs typeface="+mn-cs"/>
        </a:defRPr>
      </a:lvl1pPr>
      <a:lvl2pPr marL="742874" indent="-285722" algn="l" defTabSz="914306" rtl="0" eaLnBrk="1" latinLnBrk="1" hangingPunct="1">
        <a:spcBef>
          <a:spcPct val="20000"/>
        </a:spcBef>
        <a:buFont typeface="Arial"/>
        <a:buChar char="–"/>
        <a:defRPr sz="2800" kern="1200">
          <a:solidFill>
            <a:schemeClr val="tx1"/>
          </a:solidFill>
          <a:latin typeface="+mn-lt"/>
          <a:ea typeface="+mn-ea"/>
          <a:cs typeface="+mn-cs"/>
        </a:defRPr>
      </a:lvl2pPr>
      <a:lvl3pPr marL="1142883" indent="-228576" algn="l" defTabSz="914306" rtl="0" eaLnBrk="1" latinLnBrk="1" hangingPunct="1">
        <a:spcBef>
          <a:spcPct val="20000"/>
        </a:spcBef>
        <a:buFont typeface="Arial"/>
        <a:buChar char="•"/>
        <a:defRPr sz="2400" kern="1200">
          <a:solidFill>
            <a:schemeClr val="tx1"/>
          </a:solidFill>
          <a:latin typeface="+mn-lt"/>
          <a:ea typeface="+mn-ea"/>
          <a:cs typeface="+mn-cs"/>
        </a:defRPr>
      </a:lvl3pPr>
      <a:lvl4pPr marL="1600036" indent="-228576" algn="l" defTabSz="914306" rtl="0" eaLnBrk="1" latinLnBrk="1" hangingPunct="1">
        <a:spcBef>
          <a:spcPct val="20000"/>
        </a:spcBef>
        <a:buFont typeface="Arial"/>
        <a:buChar char="–"/>
        <a:defRPr sz="2000" kern="1200">
          <a:solidFill>
            <a:schemeClr val="tx1"/>
          </a:solidFill>
          <a:latin typeface="+mn-lt"/>
          <a:ea typeface="+mn-ea"/>
          <a:cs typeface="+mn-cs"/>
        </a:defRPr>
      </a:lvl4pPr>
      <a:lvl5pPr marL="2057190" indent="-228576" algn="l" defTabSz="914306" rtl="0" eaLnBrk="1" latinLnBrk="1" hangingPunct="1">
        <a:spcBef>
          <a:spcPct val="20000"/>
        </a:spcBef>
        <a:buFont typeface="Arial"/>
        <a:buChar char="»"/>
        <a:defRPr sz="2000" kern="1200">
          <a:solidFill>
            <a:schemeClr val="tx1"/>
          </a:solidFill>
          <a:latin typeface="+mn-lt"/>
          <a:ea typeface="+mn-ea"/>
          <a:cs typeface="+mn-cs"/>
        </a:defRPr>
      </a:lvl5pPr>
      <a:lvl6pPr marL="2514343" indent="-228576" algn="l" defTabSz="914306" rtl="0" eaLnBrk="1" latinLnBrk="1" hangingPunct="1">
        <a:spcBef>
          <a:spcPct val="20000"/>
        </a:spcBef>
        <a:buFont typeface="Arial"/>
        <a:buChar char="•"/>
        <a:defRPr sz="2000" kern="1200">
          <a:solidFill>
            <a:schemeClr val="tx1"/>
          </a:solidFill>
          <a:latin typeface="+mn-lt"/>
          <a:ea typeface="+mn-ea"/>
          <a:cs typeface="+mn-cs"/>
        </a:defRPr>
      </a:lvl6pPr>
      <a:lvl7pPr marL="2971496" indent="-228576" algn="l" defTabSz="914306" rtl="0" eaLnBrk="1" latinLnBrk="1" hangingPunct="1">
        <a:spcBef>
          <a:spcPct val="20000"/>
        </a:spcBef>
        <a:buFont typeface="Arial"/>
        <a:buChar char="•"/>
        <a:defRPr sz="2000" kern="1200">
          <a:solidFill>
            <a:schemeClr val="tx1"/>
          </a:solidFill>
          <a:latin typeface="+mn-lt"/>
          <a:ea typeface="+mn-ea"/>
          <a:cs typeface="+mn-cs"/>
        </a:defRPr>
      </a:lvl7pPr>
      <a:lvl8pPr marL="3428650" indent="-228576" algn="l" defTabSz="914306" rtl="0" eaLnBrk="1" latinLnBrk="1" hangingPunct="1">
        <a:spcBef>
          <a:spcPct val="20000"/>
        </a:spcBef>
        <a:buFont typeface="Arial"/>
        <a:buChar char="•"/>
        <a:defRPr sz="2000" kern="1200">
          <a:solidFill>
            <a:schemeClr val="tx1"/>
          </a:solidFill>
          <a:latin typeface="+mn-lt"/>
          <a:ea typeface="+mn-ea"/>
          <a:cs typeface="+mn-cs"/>
        </a:defRPr>
      </a:lvl8pPr>
      <a:lvl9pPr marL="3885802" indent="-228576" algn="l" defTabSz="914306"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306" rtl="0" eaLnBrk="1" latinLnBrk="1" hangingPunct="1">
        <a:defRPr sz="1800" kern="1200">
          <a:solidFill>
            <a:schemeClr val="tx1"/>
          </a:solidFill>
          <a:latin typeface="+mn-lt"/>
          <a:ea typeface="+mn-ea"/>
          <a:cs typeface="+mn-cs"/>
        </a:defRPr>
      </a:lvl1pPr>
      <a:lvl2pPr marL="457154" algn="l" defTabSz="914306" rtl="0" eaLnBrk="1" latinLnBrk="1" hangingPunct="1">
        <a:defRPr sz="1800" kern="1200">
          <a:solidFill>
            <a:schemeClr val="tx1"/>
          </a:solidFill>
          <a:latin typeface="+mn-lt"/>
          <a:ea typeface="+mn-ea"/>
          <a:cs typeface="+mn-cs"/>
        </a:defRPr>
      </a:lvl2pPr>
      <a:lvl3pPr marL="914306" algn="l" defTabSz="914306" rtl="0" eaLnBrk="1" latinLnBrk="1" hangingPunct="1">
        <a:defRPr sz="1800" kern="1200">
          <a:solidFill>
            <a:schemeClr val="tx1"/>
          </a:solidFill>
          <a:latin typeface="+mn-lt"/>
          <a:ea typeface="+mn-ea"/>
          <a:cs typeface="+mn-cs"/>
        </a:defRPr>
      </a:lvl3pPr>
      <a:lvl4pPr marL="1371460" algn="l" defTabSz="914306" rtl="0" eaLnBrk="1" latinLnBrk="1" hangingPunct="1">
        <a:defRPr sz="1800" kern="1200">
          <a:solidFill>
            <a:schemeClr val="tx1"/>
          </a:solidFill>
          <a:latin typeface="+mn-lt"/>
          <a:ea typeface="+mn-ea"/>
          <a:cs typeface="+mn-cs"/>
        </a:defRPr>
      </a:lvl4pPr>
      <a:lvl5pPr marL="1828613" algn="l" defTabSz="914306" rtl="0" eaLnBrk="1" latinLnBrk="1" hangingPunct="1">
        <a:defRPr sz="1800" kern="1200">
          <a:solidFill>
            <a:schemeClr val="tx1"/>
          </a:solidFill>
          <a:latin typeface="+mn-lt"/>
          <a:ea typeface="+mn-ea"/>
          <a:cs typeface="+mn-cs"/>
        </a:defRPr>
      </a:lvl5pPr>
      <a:lvl6pPr marL="2285766" algn="l" defTabSz="914306" rtl="0" eaLnBrk="1" latinLnBrk="1" hangingPunct="1">
        <a:defRPr sz="1800" kern="1200">
          <a:solidFill>
            <a:schemeClr val="tx1"/>
          </a:solidFill>
          <a:latin typeface="+mn-lt"/>
          <a:ea typeface="+mn-ea"/>
          <a:cs typeface="+mn-cs"/>
        </a:defRPr>
      </a:lvl6pPr>
      <a:lvl7pPr marL="2742920" algn="l" defTabSz="914306" rtl="0" eaLnBrk="1" latinLnBrk="1" hangingPunct="1">
        <a:defRPr sz="1800" kern="1200">
          <a:solidFill>
            <a:schemeClr val="tx1"/>
          </a:solidFill>
          <a:latin typeface="+mn-lt"/>
          <a:ea typeface="+mn-ea"/>
          <a:cs typeface="+mn-cs"/>
        </a:defRPr>
      </a:lvl7pPr>
      <a:lvl8pPr marL="3200072" algn="l" defTabSz="914306" rtl="0" eaLnBrk="1" latinLnBrk="1" hangingPunct="1">
        <a:defRPr sz="1800" kern="1200">
          <a:solidFill>
            <a:schemeClr val="tx1"/>
          </a:solidFill>
          <a:latin typeface="+mn-lt"/>
          <a:ea typeface="+mn-ea"/>
          <a:cs typeface="+mn-cs"/>
        </a:defRPr>
      </a:lvl8pPr>
      <a:lvl9pPr marL="3657226" algn="l" defTabSz="914306"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직사각형 7"/>
          <p:cNvSpPr/>
          <p:nvPr/>
        </p:nvSpPr>
        <p:spPr>
          <a:xfrm>
            <a:off x="0" y="0"/>
            <a:ext cx="9144000" cy="6858000"/>
          </a:xfrm>
          <a:prstGeom prst="rect">
            <a:avLst/>
          </a:prstGeom>
          <a:gradFill flip="none" rotWithShape="1">
            <a:gsLst>
              <a:gs pos="0">
                <a:schemeClr val="bg2">
                  <a:alpha val="0"/>
                </a:schemeClr>
              </a:gs>
              <a:gs pos="61000">
                <a:schemeClr val="bg1">
                  <a:alpha val="40000"/>
                </a:schemeClr>
              </a:gs>
            </a:gsLst>
            <a:lin ang="5400000" scaled="1"/>
            <a:tileRect/>
          </a:gradFill>
          <a:ln w="19050"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latinLnBrk="0"/>
            <a:endParaRPr lang="ko-KR" altLang="en-US">
              <a:solidFill>
                <a:prstClr val="white"/>
              </a:solidFill>
            </a:endParaRPr>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solidFill>
              </a:defRPr>
            </a:lvl1pPr>
          </a:lstStyle>
          <a:p>
            <a:pPr defTabSz="914400"/>
            <a:fld id="{D1B334C0-F53E-49E8-BB23-1D1FBE3F4FA9}" type="datetimeFigureOut">
              <a:rPr lang="ko-KR" altLang="en-US" smtClean="0">
                <a:solidFill>
                  <a:prstClr val="white"/>
                </a:solidFill>
              </a:rPr>
              <a:pPr defTabSz="914400"/>
              <a:t>2016-03-31</a:t>
            </a:fld>
            <a:endParaRPr lang="ko-KR" altLang="en-US">
              <a:solidFill>
                <a:prstClr val="white"/>
              </a:solidFill>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pPr defTabSz="914400"/>
            <a:endParaRPr lang="ko-KR" altLang="en-US">
              <a:solidFill>
                <a:prstClr val="white"/>
              </a:solidFill>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solidFill>
              </a:defRPr>
            </a:lvl1pPr>
          </a:lstStyle>
          <a:p>
            <a:pPr defTabSz="914400"/>
            <a:fld id="{603D8B05-285D-4C19-B28B-223E069C22DD}" type="slidenum">
              <a:rPr lang="ko-KR" altLang="en-US" smtClean="0">
                <a:solidFill>
                  <a:prstClr val="white"/>
                </a:solidFill>
              </a:rPr>
              <a:pPr defTabSz="914400"/>
              <a:t>‹#›</a:t>
            </a:fld>
            <a:endParaRPr lang="ko-KR" altLang="en-US">
              <a:solidFill>
                <a:prstClr val="white"/>
              </a:solidFill>
            </a:endParaRPr>
          </a:p>
        </p:txBody>
      </p:sp>
      <p:sp>
        <p:nvSpPr>
          <p:cNvPr id="2" name="제목 개체 틀 1"/>
          <p:cNvSpPr>
            <a:spLocks noGrp="1"/>
          </p:cNvSpPr>
          <p:nvPr>
            <p:ph type="title"/>
          </p:nvPr>
        </p:nvSpPr>
        <p:spPr>
          <a:xfrm>
            <a:off x="457200" y="274638"/>
            <a:ext cx="8229600" cy="1143000"/>
          </a:xfrm>
          <a:prstGeom prst="rect">
            <a:avLst/>
          </a:prstGeom>
        </p:spPr>
        <p:txBody>
          <a:bodyPr vert="horz" rtlCol="0" anchor="ctr">
            <a:normAutofit/>
            <a:scene3d>
              <a:camera prst="orthographicFront" fov="0">
                <a:rot lat="0" lon="0" rev="0"/>
              </a:camera>
              <a:lightRig rig="glow" dir="t">
                <a:rot lat="0" lon="0" rev="4500000"/>
              </a:lightRig>
            </a:scene3d>
            <a:sp3d prstMaterial="matte">
              <a:contourClr>
                <a:schemeClr val="accent1">
                  <a:alpha val="95000"/>
                </a:schemeClr>
              </a:contourClr>
            </a:sp3d>
          </a:bodyPr>
          <a:lstStyle/>
          <a:p>
            <a:r>
              <a:rPr kumimoji="0" lang="ko-KR" altLang="en-US" smtClean="0"/>
              <a:t>마스터 제목 스타일 편집</a:t>
            </a:r>
            <a:endParaRPr kumimoji="0" lang="en-US"/>
          </a:p>
        </p:txBody>
      </p:sp>
    </p:spTree>
    <p:extLst>
      <p:ext uri="{BB962C8B-B14F-4D97-AF65-F5344CB8AC3E}">
        <p14:creationId xmlns:p14="http://schemas.microsoft.com/office/powerpoint/2010/main" val="4076743480"/>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1" latinLnBrk="1" hangingPunct="1">
        <a:spcBef>
          <a:spcPct val="0"/>
        </a:spcBef>
        <a:buNone/>
        <a:defRPr kumimoji="0" sz="4400" b="1" kern="1200" spc="50" dirty="0" smtClean="0">
          <a:ln>
            <a:noFill/>
            <a:prstDash val="solid"/>
          </a:ln>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effectLst>
            <a:outerShdw blurRad="50800" dist="50800" dir="5400000" algn="tl" rotWithShape="0">
              <a:srgbClr val="000000">
                <a:alpha val="43137"/>
              </a:srgb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1_한컴오피스">
    <p:bg>
      <p:bgPr>
        <a:solidFill>
          <a:schemeClr val="bg1">
            <a:alpha val="100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407" y="274765"/>
            <a:ext cx="8233321" cy="1143521"/>
          </a:xfrm>
          <a:prstGeom prst="rect">
            <a:avLst/>
          </a:prstGeom>
        </p:spPr>
        <p:txBody>
          <a:bodyPr vert="horz" lIns="91430" tIns="45716" rIns="91430" bIns="45716"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407" y="1600930"/>
            <a:ext cx="8233321" cy="4528028"/>
          </a:xfrm>
          <a:prstGeom prst="rect">
            <a:avLst/>
          </a:prstGeom>
        </p:spPr>
        <p:txBody>
          <a:bodyPr vert="horz" lIns="91430" tIns="45716" rIns="91430" bIns="45716">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406" y="6359252"/>
            <a:ext cx="2134564" cy="365291"/>
          </a:xfrm>
          <a:prstGeom prst="rect">
            <a:avLst/>
          </a:prstGeom>
        </p:spPr>
        <p:txBody>
          <a:bodyPr vert="horz" lIns="91430" tIns="45716" rIns="91430" bIns="45716" anchor="ctr"/>
          <a:lstStyle>
            <a:lvl1pPr algn="l">
              <a:defRPr sz="1200">
                <a:solidFill>
                  <a:schemeClr val="tx1">
                    <a:tint val="75000"/>
                  </a:schemeClr>
                </a:solidFill>
              </a:defRPr>
            </a:lvl1pPr>
          </a:lstStyle>
          <a:p>
            <a:pPr lvl="0">
              <a:defRPr lang="ko-KR" altLang="en-US"/>
            </a:pPr>
            <a:fld id="{D422D86A-5F52-4165-8473-F1B836277586}" type="datetime1">
              <a:rPr lang="ko-KR" altLang="en-US"/>
              <a:pPr lvl="0">
                <a:defRPr lang="ko-KR" altLang="en-US"/>
              </a:pPr>
              <a:t>2016-03-31</a:t>
            </a:fld>
            <a:endParaRPr lang="ko-KR" altLang="en-US"/>
          </a:p>
        </p:txBody>
      </p:sp>
      <p:sp>
        <p:nvSpPr>
          <p:cNvPr id="5" name="바닥글 개체 틀 4"/>
          <p:cNvSpPr>
            <a:spLocks noGrp="1"/>
          </p:cNvSpPr>
          <p:nvPr>
            <p:ph type="ftr" sz="quarter" idx="3"/>
          </p:nvPr>
        </p:nvSpPr>
        <p:spPr>
          <a:xfrm>
            <a:off x="3125613" y="6359252"/>
            <a:ext cx="2896909" cy="365291"/>
          </a:xfrm>
          <a:prstGeom prst="rect">
            <a:avLst/>
          </a:prstGeom>
        </p:spPr>
        <p:txBody>
          <a:bodyPr vert="horz" lIns="91430" tIns="45716" rIns="91430" bIns="45716"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6163" y="6359252"/>
            <a:ext cx="2134564" cy="365291"/>
          </a:xfrm>
          <a:prstGeom prst="rect">
            <a:avLst/>
          </a:prstGeom>
        </p:spPr>
        <p:txBody>
          <a:bodyPr vert="horz" lIns="91430" tIns="45716" rIns="91430" bIns="45716" anchor="ctr"/>
          <a:lstStyle>
            <a:lvl1pPr algn="r">
              <a:defRPr sz="1200">
                <a:solidFill>
                  <a:schemeClr val="tx1">
                    <a:tint val="75000"/>
                  </a:schemeClr>
                </a:solidFill>
              </a:defRPr>
            </a:lvl1pPr>
          </a:lstStyle>
          <a:p>
            <a:pPr lvl="0">
              <a:defRPr lang="ko-KR" altLang="en-US"/>
            </a:pPr>
            <a:fld id="{AD22CD3B-FDDF-4998-970C-76E6E0BEC65F}" type="slidenum">
              <a:rPr lang="ko-KR" altLang="en-US"/>
              <a:pPr lvl="0">
                <a:defRPr lang="ko-KR" altLang="en-US"/>
              </a:pPr>
              <a:t>‹#›</a:t>
            </a:fld>
            <a:endParaRPr lang="ko-KR" altLang="en-US"/>
          </a:p>
        </p:txBody>
      </p:sp>
      <p:pic>
        <p:nvPicPr>
          <p:cNvPr id="8" name="그림 1"/>
          <p:cNvPicPr/>
          <p:nvPr/>
        </p:nvPicPr>
        <p:blipFill rotWithShape="1">
          <a:blip r:embed="rId14">
            <a:lum bright="77000" contrast="-78000"/>
          </a:blip>
          <a:srcRect/>
          <a:stretch>
            <a:fillRect/>
          </a:stretch>
        </p:blipFill>
        <p:spPr>
          <a:xfrm>
            <a:off x="1837591" y="2353730"/>
            <a:ext cx="4898079" cy="4173841"/>
          </a:xfrm>
          <a:prstGeom prst="rect">
            <a:avLst/>
          </a:prstGeom>
          <a:noFill/>
          <a:ln w="25400" cap="flat" cmpd="sng" algn="ctr">
            <a:noFill/>
            <a:prstDash val="solid"/>
            <a:round/>
          </a:ln>
        </p:spPr>
      </p:pic>
      <p:sp>
        <p:nvSpPr>
          <p:cNvPr id="9" name="모서리가 둥근 직사각형 2"/>
          <p:cNvSpPr/>
          <p:nvPr/>
        </p:nvSpPr>
        <p:spPr>
          <a:xfrm>
            <a:off x="686102" y="2071035"/>
            <a:ext cx="7634613" cy="4240564"/>
          </a:xfrm>
          <a:prstGeom prst="roundRect">
            <a:avLst>
              <a:gd name="adj" fmla="val 18489"/>
            </a:avLst>
          </a:prstGeom>
          <a:noFill/>
          <a:ln w="50978" cap="rnd" cmpd="sng" algn="ctr">
            <a:solidFill>
              <a:srgbClr val="9999FF"/>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ko-KR" altLang="en-US"/>
          </a:p>
        </p:txBody>
      </p:sp>
      <p:sp>
        <p:nvSpPr>
          <p:cNvPr id="10" name="직사각형 3"/>
          <p:cNvSpPr/>
          <p:nvPr/>
        </p:nvSpPr>
        <p:spPr>
          <a:xfrm>
            <a:off x="228700" y="927534"/>
            <a:ext cx="7166044" cy="773427"/>
          </a:xfrm>
          <a:prstGeom prst="rect">
            <a:avLst/>
          </a:prstGeom>
          <a:solidFill>
            <a:schemeClr val="bg1"/>
          </a:solidFill>
          <a:ln w="57364" cap="rnd" cmpd="sng" algn="ctr">
            <a:solidFill>
              <a:srgbClr val="9999FF"/>
            </a:solidFill>
            <a:prstDash val="solid"/>
            <a:round/>
          </a:ln>
        </p:spPr>
        <p:txBody>
          <a:bodyPr lIns="91430" tIns="45716" rIns="91430" bIns="45716" anchor="ctr"/>
          <a:lstStyle/>
          <a:p>
            <a:pPr algn="ctr">
              <a:defRPr lang="ko-KR" altLang="en-US"/>
            </a:pPr>
            <a:endParaRPr lang="ko-KR" altLang="en-US"/>
          </a:p>
        </p:txBody>
      </p:sp>
      <p:sp>
        <p:nvSpPr>
          <p:cNvPr id="11" name="자유형 4"/>
          <p:cNvSpPr/>
          <p:nvPr/>
        </p:nvSpPr>
        <p:spPr>
          <a:xfrm>
            <a:off x="0" y="1384934"/>
            <a:ext cx="8995705" cy="1829604"/>
          </a:xfrm>
          <a:custGeom>
            <a:avLst/>
            <a:gdLst/>
            <a:ahLst/>
            <a:cxnLst/>
            <a:rect l="l" t="t" r="r" b="b"/>
            <a:pathLst>
              <a:path w="4917" h="1000" extrusionOk="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rgbClr val="6699FF"/>
          </a:solidFill>
          <a:ln w="9523" cap="rnd" cmpd="sng" algn="ctr">
            <a:solidFill>
              <a:srgbClr val="99CCFF"/>
            </a:solidFill>
            <a:prstDash val="solid"/>
            <a:round/>
          </a:ln>
        </p:spPr>
        <p:txBody>
          <a:bodyPr lIns="91430" tIns="45716" rIns="91430" bIns="45716" anchor="ctr"/>
          <a:lstStyle/>
          <a:p>
            <a:pPr algn="ctr">
              <a:defRPr lang="ko-KR" altLang="en-US"/>
            </a:pPr>
            <a:endParaRPr lang="ko-KR" altLang="en-US"/>
          </a:p>
        </p:txBody>
      </p:sp>
      <p:cxnSp>
        <p:nvCxnSpPr>
          <p:cNvPr id="12" name="직선 연결선 5"/>
          <p:cNvCxnSpPr/>
          <p:nvPr/>
        </p:nvCxnSpPr>
        <p:spPr>
          <a:xfrm>
            <a:off x="1" y="3062108"/>
            <a:ext cx="8309547" cy="0"/>
          </a:xfrm>
          <a:prstGeom prst="line">
            <a:avLst/>
          </a:prstGeom>
          <a:ln w="50978" cap="rnd" cmpd="sng" algn="ctr">
            <a:solidFill>
              <a:srgbClr val="FFFFFF"/>
            </a:solidFill>
            <a:prstDash val="solid"/>
            <a:round/>
          </a:ln>
        </p:spPr>
      </p:cxnSp>
      <p:sp>
        <p:nvSpPr>
          <p:cNvPr id="7" name="직사각형 6"/>
          <p:cNvSpPr/>
          <p:nvPr/>
        </p:nvSpPr>
        <p:spPr>
          <a:xfrm>
            <a:off x="250923" y="908439"/>
            <a:ext cx="7132711" cy="397099"/>
          </a:xfrm>
          <a:prstGeom prst="rect">
            <a:avLst/>
          </a:prstGeom>
          <a:noFill/>
          <a:ln w="25400" cap="flat" cmpd="sng" algn="ctr">
            <a:noFill/>
            <a:prstDash val="solid"/>
            <a:round/>
          </a:ln>
        </p:spPr>
        <p:txBody>
          <a:bodyPr lIns="91430" tIns="45716" rIns="91430" bIns="45716" anchor="ctr"/>
          <a:lstStyle/>
          <a:p>
            <a:pPr algn="ctr">
              <a:defRPr lang="ko-KR" altLang="en-US"/>
            </a:pPr>
            <a:endParaRPr lang="ko-KR" alt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hf sldNum="0" hdr="0" ftr="0" dt="0"/>
  <p:txStyles>
    <p:titleStyle>
      <a:lvl1pPr algn="ctr" defTabSz="914306"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865" indent="-342865" algn="l" defTabSz="914306" rtl="0" eaLnBrk="1" latinLnBrk="1" hangingPunct="1">
        <a:spcBef>
          <a:spcPct val="20000"/>
        </a:spcBef>
        <a:buFont typeface="Arial"/>
        <a:buChar char="•"/>
        <a:defRPr sz="3200" kern="1200">
          <a:solidFill>
            <a:schemeClr val="tx1"/>
          </a:solidFill>
          <a:latin typeface="+mn-lt"/>
          <a:ea typeface="+mn-ea"/>
          <a:cs typeface="+mn-cs"/>
        </a:defRPr>
      </a:lvl1pPr>
      <a:lvl2pPr marL="742874" indent="-285722" algn="l" defTabSz="914306" rtl="0" eaLnBrk="1" latinLnBrk="1" hangingPunct="1">
        <a:spcBef>
          <a:spcPct val="20000"/>
        </a:spcBef>
        <a:buFont typeface="Arial"/>
        <a:buChar char="–"/>
        <a:defRPr sz="2800" kern="1200">
          <a:solidFill>
            <a:schemeClr val="tx1"/>
          </a:solidFill>
          <a:latin typeface="+mn-lt"/>
          <a:ea typeface="+mn-ea"/>
          <a:cs typeface="+mn-cs"/>
        </a:defRPr>
      </a:lvl2pPr>
      <a:lvl3pPr marL="1142883" indent="-228576" algn="l" defTabSz="914306" rtl="0" eaLnBrk="1" latinLnBrk="1" hangingPunct="1">
        <a:spcBef>
          <a:spcPct val="20000"/>
        </a:spcBef>
        <a:buFont typeface="Arial"/>
        <a:buChar char="•"/>
        <a:defRPr sz="2400" kern="1200">
          <a:solidFill>
            <a:schemeClr val="tx1"/>
          </a:solidFill>
          <a:latin typeface="+mn-lt"/>
          <a:ea typeface="+mn-ea"/>
          <a:cs typeface="+mn-cs"/>
        </a:defRPr>
      </a:lvl3pPr>
      <a:lvl4pPr marL="1600036" indent="-228576" algn="l" defTabSz="914306" rtl="0" eaLnBrk="1" latinLnBrk="1" hangingPunct="1">
        <a:spcBef>
          <a:spcPct val="20000"/>
        </a:spcBef>
        <a:buFont typeface="Arial"/>
        <a:buChar char="–"/>
        <a:defRPr sz="2000" kern="1200">
          <a:solidFill>
            <a:schemeClr val="tx1"/>
          </a:solidFill>
          <a:latin typeface="+mn-lt"/>
          <a:ea typeface="+mn-ea"/>
          <a:cs typeface="+mn-cs"/>
        </a:defRPr>
      </a:lvl4pPr>
      <a:lvl5pPr marL="2057190" indent="-228576" algn="l" defTabSz="914306" rtl="0" eaLnBrk="1" latinLnBrk="1" hangingPunct="1">
        <a:spcBef>
          <a:spcPct val="20000"/>
        </a:spcBef>
        <a:buFont typeface="Arial"/>
        <a:buChar char="»"/>
        <a:defRPr sz="2000" kern="1200">
          <a:solidFill>
            <a:schemeClr val="tx1"/>
          </a:solidFill>
          <a:latin typeface="+mn-lt"/>
          <a:ea typeface="+mn-ea"/>
          <a:cs typeface="+mn-cs"/>
        </a:defRPr>
      </a:lvl5pPr>
      <a:lvl6pPr marL="2514343" indent="-228576" algn="l" defTabSz="914306" rtl="0" eaLnBrk="1" latinLnBrk="1" hangingPunct="1">
        <a:spcBef>
          <a:spcPct val="20000"/>
        </a:spcBef>
        <a:buFont typeface="Arial"/>
        <a:buChar char="•"/>
        <a:defRPr sz="2000" kern="1200">
          <a:solidFill>
            <a:schemeClr val="tx1"/>
          </a:solidFill>
          <a:latin typeface="+mn-lt"/>
          <a:ea typeface="+mn-ea"/>
          <a:cs typeface="+mn-cs"/>
        </a:defRPr>
      </a:lvl6pPr>
      <a:lvl7pPr marL="2971496" indent="-228576" algn="l" defTabSz="914306" rtl="0" eaLnBrk="1" latinLnBrk="1" hangingPunct="1">
        <a:spcBef>
          <a:spcPct val="20000"/>
        </a:spcBef>
        <a:buFont typeface="Arial"/>
        <a:buChar char="•"/>
        <a:defRPr sz="2000" kern="1200">
          <a:solidFill>
            <a:schemeClr val="tx1"/>
          </a:solidFill>
          <a:latin typeface="+mn-lt"/>
          <a:ea typeface="+mn-ea"/>
          <a:cs typeface="+mn-cs"/>
        </a:defRPr>
      </a:lvl7pPr>
      <a:lvl8pPr marL="3428650" indent="-228576" algn="l" defTabSz="914306" rtl="0" eaLnBrk="1" latinLnBrk="1" hangingPunct="1">
        <a:spcBef>
          <a:spcPct val="20000"/>
        </a:spcBef>
        <a:buFont typeface="Arial"/>
        <a:buChar char="•"/>
        <a:defRPr sz="2000" kern="1200">
          <a:solidFill>
            <a:schemeClr val="tx1"/>
          </a:solidFill>
          <a:latin typeface="+mn-lt"/>
          <a:ea typeface="+mn-ea"/>
          <a:cs typeface="+mn-cs"/>
        </a:defRPr>
      </a:lvl8pPr>
      <a:lvl9pPr marL="3885802" indent="-228576" algn="l" defTabSz="914306"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306" rtl="0" eaLnBrk="1" latinLnBrk="1" hangingPunct="1">
        <a:defRPr sz="1800" kern="1200">
          <a:solidFill>
            <a:schemeClr val="tx1"/>
          </a:solidFill>
          <a:latin typeface="+mn-lt"/>
          <a:ea typeface="+mn-ea"/>
          <a:cs typeface="+mn-cs"/>
        </a:defRPr>
      </a:lvl1pPr>
      <a:lvl2pPr marL="457154" algn="l" defTabSz="914306" rtl="0" eaLnBrk="1" latinLnBrk="1" hangingPunct="1">
        <a:defRPr sz="1800" kern="1200">
          <a:solidFill>
            <a:schemeClr val="tx1"/>
          </a:solidFill>
          <a:latin typeface="+mn-lt"/>
          <a:ea typeface="+mn-ea"/>
          <a:cs typeface="+mn-cs"/>
        </a:defRPr>
      </a:lvl2pPr>
      <a:lvl3pPr marL="914306" algn="l" defTabSz="914306" rtl="0" eaLnBrk="1" latinLnBrk="1" hangingPunct="1">
        <a:defRPr sz="1800" kern="1200">
          <a:solidFill>
            <a:schemeClr val="tx1"/>
          </a:solidFill>
          <a:latin typeface="+mn-lt"/>
          <a:ea typeface="+mn-ea"/>
          <a:cs typeface="+mn-cs"/>
        </a:defRPr>
      </a:lvl3pPr>
      <a:lvl4pPr marL="1371460" algn="l" defTabSz="914306" rtl="0" eaLnBrk="1" latinLnBrk="1" hangingPunct="1">
        <a:defRPr sz="1800" kern="1200">
          <a:solidFill>
            <a:schemeClr val="tx1"/>
          </a:solidFill>
          <a:latin typeface="+mn-lt"/>
          <a:ea typeface="+mn-ea"/>
          <a:cs typeface="+mn-cs"/>
        </a:defRPr>
      </a:lvl4pPr>
      <a:lvl5pPr marL="1828613" algn="l" defTabSz="914306" rtl="0" eaLnBrk="1" latinLnBrk="1" hangingPunct="1">
        <a:defRPr sz="1800" kern="1200">
          <a:solidFill>
            <a:schemeClr val="tx1"/>
          </a:solidFill>
          <a:latin typeface="+mn-lt"/>
          <a:ea typeface="+mn-ea"/>
          <a:cs typeface="+mn-cs"/>
        </a:defRPr>
      </a:lvl5pPr>
      <a:lvl6pPr marL="2285766" algn="l" defTabSz="914306" rtl="0" eaLnBrk="1" latinLnBrk="1" hangingPunct="1">
        <a:defRPr sz="1800" kern="1200">
          <a:solidFill>
            <a:schemeClr val="tx1"/>
          </a:solidFill>
          <a:latin typeface="+mn-lt"/>
          <a:ea typeface="+mn-ea"/>
          <a:cs typeface="+mn-cs"/>
        </a:defRPr>
      </a:lvl6pPr>
      <a:lvl7pPr marL="2742920" algn="l" defTabSz="914306" rtl="0" eaLnBrk="1" latinLnBrk="1" hangingPunct="1">
        <a:defRPr sz="1800" kern="1200">
          <a:solidFill>
            <a:schemeClr val="tx1"/>
          </a:solidFill>
          <a:latin typeface="+mn-lt"/>
          <a:ea typeface="+mn-ea"/>
          <a:cs typeface="+mn-cs"/>
        </a:defRPr>
      </a:lvl7pPr>
      <a:lvl8pPr marL="3200072" algn="l" defTabSz="914306" rtl="0" eaLnBrk="1" latinLnBrk="1" hangingPunct="1">
        <a:defRPr sz="1800" kern="1200">
          <a:solidFill>
            <a:schemeClr val="tx1"/>
          </a:solidFill>
          <a:latin typeface="+mn-lt"/>
          <a:ea typeface="+mn-ea"/>
          <a:cs typeface="+mn-cs"/>
        </a:defRPr>
      </a:lvl8pPr>
      <a:lvl9pPr marL="3657226" algn="l" defTabSz="914306"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2_한컴오피스">
    <p:bg>
      <p:bgPr>
        <a:solidFill>
          <a:schemeClr val="bg1">
            <a:alpha val="100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407" y="274765"/>
            <a:ext cx="8233321" cy="1143521"/>
          </a:xfrm>
          <a:prstGeom prst="rect">
            <a:avLst/>
          </a:prstGeom>
        </p:spPr>
        <p:txBody>
          <a:bodyPr vert="horz" lIns="91430" tIns="45716" rIns="91430" bIns="45716"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407" y="1600930"/>
            <a:ext cx="8233321" cy="4528028"/>
          </a:xfrm>
          <a:prstGeom prst="rect">
            <a:avLst/>
          </a:prstGeom>
        </p:spPr>
        <p:txBody>
          <a:bodyPr vert="horz" lIns="91430" tIns="45716" rIns="91430" bIns="45716">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406" y="6359252"/>
            <a:ext cx="2134564" cy="365291"/>
          </a:xfrm>
          <a:prstGeom prst="rect">
            <a:avLst/>
          </a:prstGeom>
        </p:spPr>
        <p:txBody>
          <a:bodyPr vert="horz" lIns="91430" tIns="45716" rIns="91430" bIns="45716" anchor="ctr"/>
          <a:lstStyle>
            <a:lvl1pPr algn="l">
              <a:defRPr sz="1200">
                <a:solidFill>
                  <a:schemeClr val="tx1">
                    <a:tint val="75000"/>
                  </a:schemeClr>
                </a:solidFill>
              </a:defRPr>
            </a:lvl1pPr>
          </a:lstStyle>
          <a:p>
            <a:pPr lvl="0">
              <a:defRPr lang="ko-KR" altLang="en-US"/>
            </a:pPr>
            <a:fld id="{D422D86A-5F52-4165-8473-F1B836277586}" type="datetime1">
              <a:rPr lang="ko-KR" altLang="en-US"/>
              <a:pPr lvl="0">
                <a:defRPr lang="ko-KR" altLang="en-US"/>
              </a:pPr>
              <a:t>2016-03-31</a:t>
            </a:fld>
            <a:endParaRPr lang="ko-KR" altLang="en-US"/>
          </a:p>
        </p:txBody>
      </p:sp>
      <p:sp>
        <p:nvSpPr>
          <p:cNvPr id="5" name="바닥글 개체 틀 4"/>
          <p:cNvSpPr>
            <a:spLocks noGrp="1"/>
          </p:cNvSpPr>
          <p:nvPr>
            <p:ph type="ftr" sz="quarter" idx="3"/>
          </p:nvPr>
        </p:nvSpPr>
        <p:spPr>
          <a:xfrm>
            <a:off x="3125613" y="6359252"/>
            <a:ext cx="2896909" cy="365291"/>
          </a:xfrm>
          <a:prstGeom prst="rect">
            <a:avLst/>
          </a:prstGeom>
        </p:spPr>
        <p:txBody>
          <a:bodyPr vert="horz" lIns="91430" tIns="45716" rIns="91430" bIns="45716"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7013560" y="6556157"/>
            <a:ext cx="2134576" cy="476496"/>
          </a:xfrm>
          <a:prstGeom prst="rect">
            <a:avLst/>
          </a:prstGeom>
          <a:noFill/>
          <a:ln w="25400" cap="flat" cmpd="sng" algn="ctr">
            <a:noFill/>
            <a:prstDash val="solid"/>
            <a:round/>
          </a:ln>
        </p:spPr>
        <p:txBody>
          <a:bodyPr vert="horz" wrap="square" lIns="89984" tIns="46779" rIns="89984" bIns="46779" anchor="t">
            <a:noAutofit/>
          </a:bodyPr>
          <a:lstStyle>
            <a:lvl1pPr algn="r">
              <a:defRPr sz="1200">
                <a:solidFill>
                  <a:schemeClr val="tx1">
                    <a:tint val="75000"/>
                  </a:schemeClr>
                </a:solidFill>
              </a:defRPr>
            </a:lvl1pPr>
          </a:lstStyle>
          <a:p>
            <a:pPr defTabSz="900019">
              <a:spcBef>
                <a:spcPct val="0"/>
              </a:spcBef>
              <a:spcAft>
                <a:spcPct val="0"/>
              </a:spcAft>
              <a:buClr>
                <a:srgbClr val="000000">
                  <a:alpha val="100000"/>
                </a:srgbClr>
              </a:buClr>
              <a:buSzPct val="100000"/>
              <a:defRPr lang="ko-KR" altLang="en-US"/>
            </a:pPr>
            <a:fld id="{3F01DB34-DAB2-451D-8160-1F7048C33B57}" type="slidenum">
              <a:rPr lang="ko-KR" altLang="en-US" sz="1400" spc="5">
                <a:solidFill>
                  <a:schemeClr val="tx1"/>
                </a:solidFill>
              </a:rPr>
              <a:pPr defTabSz="900019">
                <a:spcBef>
                  <a:spcPct val="0"/>
                </a:spcBef>
                <a:spcAft>
                  <a:spcPct val="0"/>
                </a:spcAft>
                <a:buClr>
                  <a:srgbClr val="000000">
                    <a:alpha val="100000"/>
                  </a:srgbClr>
                </a:buClr>
                <a:buSzPct val="100000"/>
                <a:defRPr lang="ko-KR" altLang="en-US"/>
              </a:pPr>
              <a:t>‹#›</a:t>
            </a:fld>
            <a:r>
              <a:rPr lang="ko-KR" altLang="en-US" sz="1400" spc="5">
                <a:solidFill>
                  <a:schemeClr val="tx1"/>
                </a:solidFill>
              </a:rPr>
              <a:t> </a:t>
            </a:r>
          </a:p>
        </p:txBody>
      </p:sp>
      <p:sp>
        <p:nvSpPr>
          <p:cNvPr id="7" name="모서리가 둥근 직사각형 1"/>
          <p:cNvSpPr/>
          <p:nvPr/>
        </p:nvSpPr>
        <p:spPr>
          <a:xfrm>
            <a:off x="250922" y="476440"/>
            <a:ext cx="8587551" cy="6195686"/>
          </a:xfrm>
          <a:prstGeom prst="roundRect">
            <a:avLst>
              <a:gd name="adj" fmla="val 7942"/>
            </a:avLst>
          </a:prstGeom>
          <a:noFill/>
          <a:ln w="50978" cap="rnd" cmpd="sng" algn="ctr">
            <a:solidFill>
              <a:srgbClr val="9999FF"/>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ko-KR" altLang="en-US">
              <a:latin typeface="+mn-lt"/>
              <a:ea typeface="+mn-ea"/>
              <a:cs typeface="+mn-cs"/>
            </a:endParaRPr>
          </a:p>
        </p:txBody>
      </p:sp>
      <p:sp>
        <p:nvSpPr>
          <p:cNvPr id="8" name="자유형 2"/>
          <p:cNvSpPr/>
          <p:nvPr/>
        </p:nvSpPr>
        <p:spPr>
          <a:xfrm>
            <a:off x="2" y="115914"/>
            <a:ext cx="8392183" cy="792523"/>
          </a:xfrm>
          <a:custGeom>
            <a:avLst/>
            <a:gdLst/>
            <a:ahLst/>
            <a:cxnLst/>
            <a:rect l="l" t="t" r="r" b="b"/>
            <a:pathLst>
              <a:path w="10589" h="1000" extrusionOk="0">
                <a:moveTo>
                  <a:pt x="0" y="0"/>
                </a:moveTo>
                <a:lnTo>
                  <a:pt x="10088" y="0"/>
                </a:lnTo>
                <a:cubicBezTo>
                  <a:pt x="10365" y="0"/>
                  <a:pt x="10589" y="223"/>
                  <a:pt x="10589" y="500"/>
                </a:cubicBezTo>
                <a:cubicBezTo>
                  <a:pt x="10589" y="776"/>
                  <a:pt x="10365" y="999"/>
                  <a:pt x="10089" y="1000"/>
                </a:cubicBezTo>
                <a:lnTo>
                  <a:pt x="0" y="1000"/>
                </a:lnTo>
                <a:lnTo>
                  <a:pt x="0" y="0"/>
                </a:lnTo>
                <a:close/>
              </a:path>
            </a:pathLst>
          </a:custGeom>
          <a:solidFill>
            <a:srgbClr val="6699FF"/>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cxnSp>
        <p:nvCxnSpPr>
          <p:cNvPr id="9" name="직선 연결선 3"/>
          <p:cNvCxnSpPr/>
          <p:nvPr/>
        </p:nvCxnSpPr>
        <p:spPr>
          <a:xfrm>
            <a:off x="0" y="836968"/>
            <a:ext cx="8031656" cy="0"/>
          </a:xfrm>
          <a:prstGeom prst="line">
            <a:avLst/>
          </a:prstGeom>
          <a:ln w="38205" cap="rnd" cmpd="sng" algn="ctr">
            <a:solidFill>
              <a:srgbClr val="FFFFFF"/>
            </a:solidFill>
            <a:prstDash val="solid"/>
            <a:round/>
          </a:ln>
        </p:spPr>
      </p:cxn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sldNum="0" hdr="0" ftr="0" dt="0"/>
  <p:txStyles>
    <p:titleStyle>
      <a:lvl1pPr algn="ctr" defTabSz="914306"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865" indent="-342865" algn="l" defTabSz="914306" rtl="0" eaLnBrk="1" latinLnBrk="1" hangingPunct="1">
        <a:spcBef>
          <a:spcPct val="20000"/>
        </a:spcBef>
        <a:buFont typeface="Arial"/>
        <a:buChar char="•"/>
        <a:defRPr sz="3200" kern="1200">
          <a:solidFill>
            <a:schemeClr val="tx1"/>
          </a:solidFill>
          <a:latin typeface="+mn-lt"/>
          <a:ea typeface="+mn-ea"/>
          <a:cs typeface="+mn-cs"/>
        </a:defRPr>
      </a:lvl1pPr>
      <a:lvl2pPr marL="742874" indent="-285722" algn="l" defTabSz="914306" rtl="0" eaLnBrk="1" latinLnBrk="1" hangingPunct="1">
        <a:spcBef>
          <a:spcPct val="20000"/>
        </a:spcBef>
        <a:buFont typeface="Arial"/>
        <a:buChar char="–"/>
        <a:defRPr sz="2800" kern="1200">
          <a:solidFill>
            <a:schemeClr val="tx1"/>
          </a:solidFill>
          <a:latin typeface="+mn-lt"/>
          <a:ea typeface="+mn-ea"/>
          <a:cs typeface="+mn-cs"/>
        </a:defRPr>
      </a:lvl2pPr>
      <a:lvl3pPr marL="1142883" indent="-228576" algn="l" defTabSz="914306" rtl="0" eaLnBrk="1" latinLnBrk="1" hangingPunct="1">
        <a:spcBef>
          <a:spcPct val="20000"/>
        </a:spcBef>
        <a:buFont typeface="Arial"/>
        <a:buChar char="•"/>
        <a:defRPr sz="2400" kern="1200">
          <a:solidFill>
            <a:schemeClr val="tx1"/>
          </a:solidFill>
          <a:latin typeface="+mn-lt"/>
          <a:ea typeface="+mn-ea"/>
          <a:cs typeface="+mn-cs"/>
        </a:defRPr>
      </a:lvl3pPr>
      <a:lvl4pPr marL="1600036" indent="-228576" algn="l" defTabSz="914306" rtl="0" eaLnBrk="1" latinLnBrk="1" hangingPunct="1">
        <a:spcBef>
          <a:spcPct val="20000"/>
        </a:spcBef>
        <a:buFont typeface="Arial"/>
        <a:buChar char="–"/>
        <a:defRPr sz="2000" kern="1200">
          <a:solidFill>
            <a:schemeClr val="tx1"/>
          </a:solidFill>
          <a:latin typeface="+mn-lt"/>
          <a:ea typeface="+mn-ea"/>
          <a:cs typeface="+mn-cs"/>
        </a:defRPr>
      </a:lvl4pPr>
      <a:lvl5pPr marL="2057190" indent="-228576" algn="l" defTabSz="914306" rtl="0" eaLnBrk="1" latinLnBrk="1" hangingPunct="1">
        <a:spcBef>
          <a:spcPct val="20000"/>
        </a:spcBef>
        <a:buFont typeface="Arial"/>
        <a:buChar char="»"/>
        <a:defRPr sz="2000" kern="1200">
          <a:solidFill>
            <a:schemeClr val="tx1"/>
          </a:solidFill>
          <a:latin typeface="+mn-lt"/>
          <a:ea typeface="+mn-ea"/>
          <a:cs typeface="+mn-cs"/>
        </a:defRPr>
      </a:lvl5pPr>
      <a:lvl6pPr marL="2514343" indent="-228576" algn="l" defTabSz="914306" rtl="0" eaLnBrk="1" latinLnBrk="1" hangingPunct="1">
        <a:spcBef>
          <a:spcPct val="20000"/>
        </a:spcBef>
        <a:buFont typeface="Arial"/>
        <a:buChar char="•"/>
        <a:defRPr sz="2000" kern="1200">
          <a:solidFill>
            <a:schemeClr val="tx1"/>
          </a:solidFill>
          <a:latin typeface="+mn-lt"/>
          <a:ea typeface="+mn-ea"/>
          <a:cs typeface="+mn-cs"/>
        </a:defRPr>
      </a:lvl6pPr>
      <a:lvl7pPr marL="2971496" indent="-228576" algn="l" defTabSz="914306" rtl="0" eaLnBrk="1" latinLnBrk="1" hangingPunct="1">
        <a:spcBef>
          <a:spcPct val="20000"/>
        </a:spcBef>
        <a:buFont typeface="Arial"/>
        <a:buChar char="•"/>
        <a:defRPr sz="2000" kern="1200">
          <a:solidFill>
            <a:schemeClr val="tx1"/>
          </a:solidFill>
          <a:latin typeface="+mn-lt"/>
          <a:ea typeface="+mn-ea"/>
          <a:cs typeface="+mn-cs"/>
        </a:defRPr>
      </a:lvl7pPr>
      <a:lvl8pPr marL="3428650" indent="-228576" algn="l" defTabSz="914306" rtl="0" eaLnBrk="1" latinLnBrk="1" hangingPunct="1">
        <a:spcBef>
          <a:spcPct val="20000"/>
        </a:spcBef>
        <a:buFont typeface="Arial"/>
        <a:buChar char="•"/>
        <a:defRPr sz="2000" kern="1200">
          <a:solidFill>
            <a:schemeClr val="tx1"/>
          </a:solidFill>
          <a:latin typeface="+mn-lt"/>
          <a:ea typeface="+mn-ea"/>
          <a:cs typeface="+mn-cs"/>
        </a:defRPr>
      </a:lvl8pPr>
      <a:lvl9pPr marL="3885802" indent="-228576" algn="l" defTabSz="914306"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306" rtl="0" eaLnBrk="1" latinLnBrk="1" hangingPunct="1">
        <a:defRPr sz="1800" kern="1200">
          <a:solidFill>
            <a:schemeClr val="tx1"/>
          </a:solidFill>
          <a:latin typeface="+mn-lt"/>
          <a:ea typeface="+mn-ea"/>
          <a:cs typeface="+mn-cs"/>
        </a:defRPr>
      </a:lvl1pPr>
      <a:lvl2pPr marL="457154" algn="l" defTabSz="914306" rtl="0" eaLnBrk="1" latinLnBrk="1" hangingPunct="1">
        <a:defRPr sz="1800" kern="1200">
          <a:solidFill>
            <a:schemeClr val="tx1"/>
          </a:solidFill>
          <a:latin typeface="+mn-lt"/>
          <a:ea typeface="+mn-ea"/>
          <a:cs typeface="+mn-cs"/>
        </a:defRPr>
      </a:lvl2pPr>
      <a:lvl3pPr marL="914306" algn="l" defTabSz="914306" rtl="0" eaLnBrk="1" latinLnBrk="1" hangingPunct="1">
        <a:defRPr sz="1800" kern="1200">
          <a:solidFill>
            <a:schemeClr val="tx1"/>
          </a:solidFill>
          <a:latin typeface="+mn-lt"/>
          <a:ea typeface="+mn-ea"/>
          <a:cs typeface="+mn-cs"/>
        </a:defRPr>
      </a:lvl3pPr>
      <a:lvl4pPr marL="1371460" algn="l" defTabSz="914306" rtl="0" eaLnBrk="1" latinLnBrk="1" hangingPunct="1">
        <a:defRPr sz="1800" kern="1200">
          <a:solidFill>
            <a:schemeClr val="tx1"/>
          </a:solidFill>
          <a:latin typeface="+mn-lt"/>
          <a:ea typeface="+mn-ea"/>
          <a:cs typeface="+mn-cs"/>
        </a:defRPr>
      </a:lvl4pPr>
      <a:lvl5pPr marL="1828613" algn="l" defTabSz="914306" rtl="0" eaLnBrk="1" latinLnBrk="1" hangingPunct="1">
        <a:defRPr sz="1800" kern="1200">
          <a:solidFill>
            <a:schemeClr val="tx1"/>
          </a:solidFill>
          <a:latin typeface="+mn-lt"/>
          <a:ea typeface="+mn-ea"/>
          <a:cs typeface="+mn-cs"/>
        </a:defRPr>
      </a:lvl5pPr>
      <a:lvl6pPr marL="2285766" algn="l" defTabSz="914306" rtl="0" eaLnBrk="1" latinLnBrk="1" hangingPunct="1">
        <a:defRPr sz="1800" kern="1200">
          <a:solidFill>
            <a:schemeClr val="tx1"/>
          </a:solidFill>
          <a:latin typeface="+mn-lt"/>
          <a:ea typeface="+mn-ea"/>
          <a:cs typeface="+mn-cs"/>
        </a:defRPr>
      </a:lvl6pPr>
      <a:lvl7pPr marL="2742920" algn="l" defTabSz="914306" rtl="0" eaLnBrk="1" latinLnBrk="1" hangingPunct="1">
        <a:defRPr sz="1800" kern="1200">
          <a:solidFill>
            <a:schemeClr val="tx1"/>
          </a:solidFill>
          <a:latin typeface="+mn-lt"/>
          <a:ea typeface="+mn-ea"/>
          <a:cs typeface="+mn-cs"/>
        </a:defRPr>
      </a:lvl7pPr>
      <a:lvl8pPr marL="3200072" algn="l" defTabSz="914306" rtl="0" eaLnBrk="1" latinLnBrk="1" hangingPunct="1">
        <a:defRPr sz="1800" kern="1200">
          <a:solidFill>
            <a:schemeClr val="tx1"/>
          </a:solidFill>
          <a:latin typeface="+mn-lt"/>
          <a:ea typeface="+mn-ea"/>
          <a:cs typeface="+mn-cs"/>
        </a:defRPr>
      </a:lvl8pPr>
      <a:lvl9pPr marL="3657226" algn="l" defTabSz="914306"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White">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a:ln>
        </p:spPr>
        <p:txBody>
          <a:bodyPr lIns="50795" tIns="50795" rIns="50795" bIns="50795" anchor="ctr">
            <a:normAutofit/>
          </a:bodyPr>
          <a:lstStyle/>
          <a:p>
            <a:pPr>
              <a:defRPr lang="ko-KR" altLang="en-US"/>
            </a:pPr>
            <a:r>
              <a:rPr lang="ko-KR" altLang="en-US"/>
              <a:t>제목 텍스트</a:t>
            </a:r>
          </a:p>
        </p:txBody>
      </p:sp>
      <p:sp>
        <p:nvSpPr>
          <p:cNvPr id="3" name="Shape 3"/>
          <p:cNvSpPr>
            <a:spLocks noGrp="1"/>
          </p:cNvSpPr>
          <p:nvPr>
            <p:ph type="body" idx="1"/>
          </p:nvPr>
        </p:nvSpPr>
        <p:spPr>
          <a:xfrm>
            <a:off x="952500" y="2603500"/>
            <a:ext cx="11099800" cy="6286500"/>
          </a:xfrm>
          <a:prstGeom prst="rect">
            <a:avLst/>
          </a:prstGeom>
          <a:ln w="12700">
            <a:miter/>
          </a:ln>
        </p:spPr>
        <p:txBody>
          <a:bodyPr lIns="50795" tIns="50795" rIns="50795" bIns="50795" anchor="ctr">
            <a:normAutofit/>
          </a:bodyPr>
          <a:lstStyle/>
          <a:p>
            <a:pPr>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4" name="Shape 4"/>
          <p:cNvSpPr>
            <a:spLocks noGrp="1"/>
          </p:cNvSpPr>
          <p:nvPr>
            <p:ph type="sldNum" sz="quarter" idx="2"/>
          </p:nvPr>
        </p:nvSpPr>
        <p:spPr>
          <a:xfrm>
            <a:off x="6326428" y="9251951"/>
            <a:ext cx="454250" cy="383918"/>
          </a:xfrm>
          <a:prstGeom prst="rect">
            <a:avLst/>
          </a:prstGeom>
          <a:ln w="12700">
            <a:miter/>
          </a:ln>
        </p:spPr>
        <p:txBody>
          <a:bodyPr wrap="none" lIns="50795" tIns="50795" rIns="50795" bIns="50795">
            <a:spAutoFit/>
          </a:bodyPr>
          <a:lstStyle>
            <a:lvl1pPr>
              <a:defRPr sz="1800">
                <a:latin typeface="Apple SD 산돌고딕 Neo 옅은체"/>
                <a:ea typeface="Apple SD 산돌고딕 Neo 옅은체"/>
                <a:cs typeface="Apple SD 산돌고딕 Neo 옅은체"/>
                <a:sym typeface="Apple SD 산돌고딕 Neo 옅은체"/>
              </a:defRPr>
            </a:lvl1pPr>
          </a:lstStyle>
          <a:p>
            <a:pPr>
              <a:defRPr lang="ko-KR" altLang="en-US"/>
            </a:pPr>
            <a:fld id="{86CB4B4D-7CA3-9044-876B-883B54F8677D}" type="slidenum">
              <a:rPr lang="ko-KR" altLang="en-US"/>
              <a:pPr>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1pPr>
      <a:lvl2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2pPr>
      <a:lvl3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3pPr>
      <a:lvl4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4pPr>
      <a:lvl5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5pPr>
      <a:lvl6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6pPr>
      <a:lvl7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7pPr>
      <a:lvl8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8pPr>
      <a:lvl9pPr marL="0" marR="0" indent="0" algn="ctr" defTabSz="584140" rtl="0" latinLnBrk="0">
        <a:lnSpc>
          <a:spcPct val="100000"/>
        </a:lnSpc>
        <a:spcBef>
          <a:spcPts val="0"/>
        </a:spcBef>
        <a:spcAft>
          <a:spcPts val="0"/>
        </a:spcAft>
        <a:buNone/>
        <a:defRPr sz="80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9pPr>
    </p:titleStyle>
    <p:bodyStyle>
      <a:lvl1pPr marL="444454"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1pPr>
      <a:lvl2pPr marL="888910"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2pPr>
      <a:lvl3pPr marL="1333364"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3pPr>
      <a:lvl4pPr marL="1777818"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4pPr>
      <a:lvl5pPr marL="2222273"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5pPr>
      <a:lvl6pPr marL="2666727"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6pPr>
      <a:lvl7pPr marL="3111182"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7pPr>
      <a:lvl8pPr marL="3555636"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8pPr>
      <a:lvl9pPr marL="4000091" marR="0" indent="-444454" algn="l" defTabSz="584140" rtl="0" latinLnBrk="0">
        <a:lnSpc>
          <a:spcPct val="100000"/>
        </a:lnSpc>
        <a:spcBef>
          <a:spcPts val="4200"/>
        </a:spcBef>
        <a:spcAft>
          <a:spcPts val="0"/>
        </a:spcAft>
        <a:buSzPct val="75000"/>
        <a:buChar char="•"/>
        <a:defRPr sz="3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9pPr>
    </p:bodyStyle>
    <p:otherStyle>
      <a:lvl1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1pPr>
      <a:lvl2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2pPr>
      <a:lvl3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3pPr>
      <a:lvl4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4pPr>
      <a:lvl5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5pPr>
      <a:lvl6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6pPr>
      <a:lvl7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7pPr>
      <a:lvl8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8pPr>
      <a:lvl9pPr marL="0" marR="0" indent="0" algn="ctr" defTabSz="584140" rtl="0" latinLnBrk="0">
        <a:lnSpc>
          <a:spcPct val="100000"/>
        </a:lnSpc>
        <a:spcBef>
          <a:spcPts val="0"/>
        </a:spcBef>
        <a:spcAft>
          <a:spcPts val="0"/>
        </a:spcAft>
        <a:buNone/>
        <a:defRPr sz="1800" b="0" i="0" u="none" strike="noStrike" cap="none" spc="0" baseline="0">
          <a:ln>
            <a:noFill/>
          </a:ln>
          <a:solidFill>
            <a:schemeClr val="tx1"/>
          </a:solidFill>
          <a:latin typeface="+mn-lt"/>
          <a:ea typeface="+mn-ea"/>
          <a:cs typeface="+mn-cs"/>
          <a:sym typeface="Apple SD 산돌고딕 Neo 옅은체"/>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1_White">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a:ln>
        </p:spPr>
        <p:txBody>
          <a:bodyPr lIns="35717" tIns="35717" rIns="35717" bIns="35717" anchor="ctr">
            <a:normAutofit/>
          </a:bodyPr>
          <a:lstStyle/>
          <a:p>
            <a:pPr lvl="0">
              <a:defRPr lang="ko-KR" altLang="en-US"/>
            </a:pPr>
            <a:r>
              <a:rPr lang="ko-KR" altLang="en-US"/>
              <a:t>제목 텍스트</a:t>
            </a:r>
          </a:p>
        </p:txBody>
      </p:sp>
      <p:sp>
        <p:nvSpPr>
          <p:cNvPr id="3" name="Shape 3"/>
          <p:cNvSpPr>
            <a:spLocks noGrp="1"/>
          </p:cNvSpPr>
          <p:nvPr>
            <p:ph type="body" idx="1"/>
          </p:nvPr>
        </p:nvSpPr>
        <p:spPr>
          <a:xfrm>
            <a:off x="669727" y="1830586"/>
            <a:ext cx="7804547" cy="4420195"/>
          </a:xfrm>
          <a:prstGeom prst="rect">
            <a:avLst/>
          </a:prstGeom>
          <a:ln w="12700">
            <a:miter/>
          </a:ln>
        </p:spPr>
        <p:txBody>
          <a:bodyPr lIns="35717" tIns="35717" rIns="35717" bIns="35717" anchor="ctr">
            <a:normAutofit/>
          </a:bodyPr>
          <a:lstStyle/>
          <a:p>
            <a:pPr lvl="0">
              <a:defRPr lang="ko-KR" altLang="en-US"/>
            </a:pPr>
            <a:r>
              <a:rPr lang="ko-KR" altLang="en-US"/>
              <a:t>본문 첫 번째 줄</a:t>
            </a:r>
          </a:p>
          <a:p>
            <a:pPr lvl="1">
              <a:defRPr lang="ko-KR" altLang="en-US"/>
            </a:pPr>
            <a:r>
              <a:rPr lang="ko-KR" altLang="en-US"/>
              <a:t>본문 두 번째 줄</a:t>
            </a:r>
          </a:p>
          <a:p>
            <a:pPr lvl="2">
              <a:defRPr lang="ko-KR" altLang="en-US"/>
            </a:pPr>
            <a:r>
              <a:rPr lang="ko-KR" altLang="en-US"/>
              <a:t>본문 세 번째 줄</a:t>
            </a:r>
          </a:p>
          <a:p>
            <a:pPr lvl="3">
              <a:defRPr lang="ko-KR" altLang="en-US"/>
            </a:pPr>
            <a:r>
              <a:rPr lang="ko-KR" altLang="en-US"/>
              <a:t>본문 네 번째 줄</a:t>
            </a:r>
          </a:p>
          <a:p>
            <a:pPr lvl="4">
              <a:defRPr lang="ko-KR" altLang="en-US"/>
            </a:pPr>
            <a:r>
              <a:rPr lang="ko-KR" altLang="en-US"/>
              <a:t>본문 다섯 번째 줄</a:t>
            </a:r>
          </a:p>
        </p:txBody>
      </p:sp>
      <p:sp>
        <p:nvSpPr>
          <p:cNvPr id="4" name="Shape 4"/>
          <p:cNvSpPr>
            <a:spLocks noGrp="1"/>
          </p:cNvSpPr>
          <p:nvPr>
            <p:ph type="sldNum" sz="quarter" idx="2"/>
          </p:nvPr>
        </p:nvSpPr>
        <p:spPr>
          <a:xfrm>
            <a:off x="4406435" y="6505277"/>
            <a:ext cx="322201" cy="272186"/>
          </a:xfrm>
          <a:prstGeom prst="rect">
            <a:avLst/>
          </a:prstGeom>
          <a:ln w="12700">
            <a:miter/>
          </a:ln>
        </p:spPr>
        <p:txBody>
          <a:bodyPr wrap="none" lIns="35717" tIns="35717" rIns="35717" bIns="35717">
            <a:spAutoFit/>
          </a:bodyPr>
          <a:lstStyle>
            <a:lvl1pPr>
              <a:defRPr sz="1300"/>
            </a:lvl1pPr>
          </a:lstStyle>
          <a:p>
            <a:pPr algn="ctr" defTabSz="410751" latinLnBrk="0" hangingPunct="0">
              <a:defRPr lang="ko-KR" altLang="en-US"/>
            </a:pPr>
            <a:fld id="{86CB4B4D-7CA3-9044-876B-883B54F8677D}" type="slidenum">
              <a:rPr lang="ko-KR">
                <a:solidFill>
                  <a:srgbClr val="000000"/>
                </a:solidFill>
              </a:rPr>
              <a:pPr algn="ctr" defTabSz="410751" latinLnBrk="0" hangingPunct="0">
                <a:defRPr lang="ko-KR" altLang="en-US"/>
              </a:pPr>
              <a:t>‹#›</a:t>
            </a:fld>
            <a:endParaRPr 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1pPr>
      <a:lvl2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2pPr>
      <a:lvl3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3pPr>
      <a:lvl4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4pPr>
      <a:lvl5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5pPr>
      <a:lvl6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6pPr>
      <a:lvl7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7pPr>
      <a:lvl8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8pPr>
      <a:lvl9pPr marL="0" marR="0" indent="0" algn="ctr" defTabSz="410751" rtl="0" latinLnBrk="0">
        <a:lnSpc>
          <a:spcPct val="100000"/>
        </a:lnSpc>
        <a:spcBef>
          <a:spcPts val="0"/>
        </a:spcBef>
        <a:spcAft>
          <a:spcPts val="0"/>
        </a:spcAft>
        <a:buNone/>
        <a:defRPr sz="56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9pPr>
    </p:titleStyle>
    <p:bodyStyle>
      <a:lvl1pPr marL="312528"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1pPr>
      <a:lvl2pPr marL="625056"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2pPr>
      <a:lvl3pPr marL="937584"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3pPr>
      <a:lvl4pPr marL="1250112"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4pPr>
      <a:lvl5pPr marL="1562640"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5pPr>
      <a:lvl6pPr marL="1875168"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6pPr>
      <a:lvl7pPr marL="2187696"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7pPr>
      <a:lvl8pPr marL="2500224"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8pPr>
      <a:lvl9pPr marL="2812752" marR="0" indent="-312528" algn="l" defTabSz="410751" rtl="0" latinLnBrk="0">
        <a:lnSpc>
          <a:spcPct val="100000"/>
        </a:lnSpc>
        <a:spcBef>
          <a:spcPts val="2953"/>
        </a:spcBef>
        <a:spcAft>
          <a:spcPts val="0"/>
        </a:spcAft>
        <a:buSzPct val="75000"/>
        <a:buChar char="•"/>
        <a:defRPr sz="2500" b="0" i="0" u="none" strike="noStrike" cap="none" spc="0" baseline="0">
          <a:ln>
            <a:noFill/>
          </a:ln>
          <a:solidFill>
            <a:srgbClr val="000000"/>
          </a:solidFill>
          <a:latin typeface="Apple SD 산돌고딕 Neo 옅은체"/>
          <a:ea typeface="Apple SD 산돌고딕 Neo 옅은체"/>
          <a:cs typeface="Apple SD 산돌고딕 Neo 옅은체"/>
          <a:sym typeface="Apple SD 산돌고딕 Neo 옅은체"/>
        </a:defRPr>
      </a:lvl9pPr>
    </p:bodyStyle>
    <p:otherStyle>
      <a:lvl1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1pPr>
      <a:lvl2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2pPr>
      <a:lvl3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3pPr>
      <a:lvl4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4pPr>
      <a:lvl5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5pPr>
      <a:lvl6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6pPr>
      <a:lvl7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7pPr>
      <a:lvl8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8pPr>
      <a:lvl9pPr marL="0" marR="0" indent="0" algn="ctr" defTabSz="410751" rtl="0" latinLnBrk="0">
        <a:lnSpc>
          <a:spcPct val="100000"/>
        </a:lnSpc>
        <a:spcBef>
          <a:spcPts val="0"/>
        </a:spcBef>
        <a:spcAft>
          <a:spcPts val="0"/>
        </a:spcAft>
        <a:buNone/>
        <a:defRPr sz="1300" b="0" i="0" u="none" strike="noStrike" cap="none" spc="0" baseline="0">
          <a:ln>
            <a:noFill/>
          </a:ln>
          <a:solidFill>
            <a:schemeClr val="tx1"/>
          </a:solidFill>
          <a:latin typeface="+mn-lt"/>
          <a:ea typeface="+mn-ea"/>
          <a:cs typeface="+mn-cs"/>
          <a:sym typeface="Apple SD 산돌고딕 Neo 옅은체"/>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어제">
    <p:bg>
      <p:bgRef idx="1003">
        <a:schemeClr val="bg2"/>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428604"/>
            <a:ext cx="8229600" cy="785818"/>
          </a:xfrm>
          <a:prstGeom prst="rect">
            <a:avLst/>
          </a:prstGeom>
        </p:spPr>
        <p:txBody>
          <a:bodyPr vert="horz" lIns="91440" tIns="45720" rIns="91440" bIns="45720" anchor="ctr">
            <a:no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277916"/>
            <a:ext cx="8229600" cy="500221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ltLang="ko-K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D8D7A7C4-C82A-4D21-9AB0-F0C5A1D3EF09}" type="datetimeFigureOut">
              <a:rPr lang="ko-KR" altLang="en-US"/>
              <a:pPr lvl="0">
                <a:defRPr lang="ko-KR" altLang="en-US"/>
              </a:pPr>
              <a:t>2016-03-31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a:noFill/>
        </p:spPr>
        <p:txBody>
          <a:bodyPr vert="horz" lIns="91440" tIns="45720" rIns="91440" bIns="45720" anchor="ctr"/>
          <a:lstStyle>
            <a:lvl1pPr algn="r">
              <a:defRPr sz="1200">
                <a:solidFill>
                  <a:schemeClr val="tx1">
                    <a:tint val="75000"/>
                  </a:schemeClr>
                </a:solidFill>
              </a:defRPr>
            </a:lvl1pPr>
          </a:lstStyle>
          <a:p>
            <a:pPr lvl="0">
              <a:defRPr lang="ko-KR" altLang="en-US"/>
            </a:pPr>
            <a:fld id="{AD22CD3B-FDDF-4998-970C-76E6E0BEC65F}" type="slidenum">
              <a:rPr lang="ko-KR" altLang="en-US"/>
              <a:pPr lvl="0">
                <a:defRPr lang="ko-KR" altLang="en-US"/>
              </a:pPr>
              <a:t>‹#›</a:t>
            </a:fld>
            <a:endParaRPr lang="ko-KR" altLang="en-US"/>
          </a:p>
        </p:txBody>
      </p:sp>
      <p:grpSp>
        <p:nvGrpSpPr>
          <p:cNvPr id="29" name="그룹 28"/>
          <p:cNvGrpSpPr/>
          <p:nvPr/>
        </p:nvGrpSpPr>
        <p:grpSpPr>
          <a:xfrm>
            <a:off x="0" y="0"/>
            <a:ext cx="9151938" cy="155575"/>
            <a:chOff x="0" y="0"/>
            <a:chExt cx="9151938" cy="155575"/>
          </a:xfrm>
        </p:grpSpPr>
        <p:sp>
          <p:nvSpPr>
            <p:cNvPr id="30" name="Freeform 492"/>
            <p:cNvSpPr/>
            <p:nvPr/>
          </p:nvSpPr>
          <p:spPr>
            <a:xfrm>
              <a:off x="7932738"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31" name="Freeform 493"/>
            <p:cNvSpPr/>
            <p:nvPr/>
          </p:nvSpPr>
          <p:spPr>
            <a:xfrm>
              <a:off x="6407150"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32" name="Freeform 494"/>
            <p:cNvSpPr/>
            <p:nvPr/>
          </p:nvSpPr>
          <p:spPr>
            <a:xfrm>
              <a:off x="5795963" y="0"/>
              <a:ext cx="611188" cy="155575"/>
            </a:xfrm>
            <a:custGeom>
              <a:avLst/>
              <a:gdLst/>
              <a:ahLst/>
              <a:cxnLst>
                <a:cxn ang="0">
                  <a:pos x="0" y="0"/>
                </a:cxn>
                <a:cxn ang="0">
                  <a:pos x="385" y="0"/>
                </a:cxn>
                <a:cxn ang="0">
                  <a:pos x="385" y="98"/>
                </a:cxn>
                <a:cxn ang="0">
                  <a:pos x="0" y="98"/>
                </a:cxn>
                <a:cxn ang="0">
                  <a:pos x="0" y="0"/>
                </a:cxn>
                <a:cxn ang="0">
                  <a:pos x="0" y="0"/>
                </a:cxn>
              </a:cxnLst>
              <a:rect l="0" t="0" r="r" b="b"/>
              <a:pathLst>
                <a:path w="385" h="98">
                  <a:moveTo>
                    <a:pt x="0" y="0"/>
                  </a:moveTo>
                  <a:lnTo>
                    <a:pt x="385" y="0"/>
                  </a:lnTo>
                  <a:lnTo>
                    <a:pt x="385"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33" name="Freeform 495"/>
            <p:cNvSpPr/>
            <p:nvPr/>
          </p:nvSpPr>
          <p:spPr>
            <a:xfrm>
              <a:off x="4576763"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34" name="Freeform 496"/>
            <p:cNvSpPr/>
            <p:nvPr/>
          </p:nvSpPr>
          <p:spPr>
            <a:xfrm>
              <a:off x="3051175" y="0"/>
              <a:ext cx="1525588" cy="155575"/>
            </a:xfrm>
            <a:custGeom>
              <a:avLst/>
              <a:gdLst/>
              <a:ahLst/>
              <a:cxnLst>
                <a:cxn ang="0">
                  <a:pos x="0" y="0"/>
                </a:cxn>
                <a:cxn ang="0">
                  <a:pos x="961" y="0"/>
                </a:cxn>
                <a:cxn ang="0">
                  <a:pos x="961" y="98"/>
                </a:cxn>
                <a:cxn ang="0">
                  <a:pos x="0" y="98"/>
                </a:cxn>
                <a:cxn ang="0">
                  <a:pos x="0" y="0"/>
                </a:cxn>
                <a:cxn ang="0">
                  <a:pos x="0" y="0"/>
                </a:cxn>
              </a:cxnLst>
              <a:rect l="0" t="0" r="r" b="b"/>
              <a:pathLst>
                <a:path w="961" h="98">
                  <a:moveTo>
                    <a:pt x="0" y="0"/>
                  </a:moveTo>
                  <a:lnTo>
                    <a:pt x="961" y="0"/>
                  </a:lnTo>
                  <a:lnTo>
                    <a:pt x="961"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sp>
          <p:nvSpPr>
            <p:cNvPr id="35" name="Freeform 497"/>
            <p:cNvSpPr/>
            <p:nvPr/>
          </p:nvSpPr>
          <p:spPr>
            <a:xfrm>
              <a:off x="2438400" y="0"/>
              <a:ext cx="612775" cy="155575"/>
            </a:xfrm>
            <a:custGeom>
              <a:avLst/>
              <a:gdLst/>
              <a:ahLst/>
              <a:cxnLst>
                <a:cxn ang="0">
                  <a:pos x="0" y="0"/>
                </a:cxn>
                <a:cxn ang="0">
                  <a:pos x="386" y="0"/>
                </a:cxn>
                <a:cxn ang="0">
                  <a:pos x="386" y="98"/>
                </a:cxn>
                <a:cxn ang="0">
                  <a:pos x="0" y="98"/>
                </a:cxn>
                <a:cxn ang="0">
                  <a:pos x="0" y="0"/>
                </a:cxn>
                <a:cxn ang="0">
                  <a:pos x="0" y="0"/>
                </a:cxn>
              </a:cxnLst>
              <a:rect l="0" t="0" r="r" b="b"/>
              <a:pathLst>
                <a:path w="386" h="98">
                  <a:moveTo>
                    <a:pt x="0" y="0"/>
                  </a:moveTo>
                  <a:lnTo>
                    <a:pt x="386" y="0"/>
                  </a:lnTo>
                  <a:lnTo>
                    <a:pt x="386" y="98"/>
                  </a:lnTo>
                  <a:lnTo>
                    <a:pt x="0" y="98"/>
                  </a:lnTo>
                  <a:lnTo>
                    <a:pt x="0" y="0"/>
                  </a:lnTo>
                  <a:lnTo>
                    <a:pt x="0" y="0"/>
                  </a:lnTo>
                  <a:close/>
                </a:path>
              </a:pathLst>
            </a:custGeom>
            <a:solidFill>
              <a:schemeClr val="accent2"/>
            </a:solidFill>
            <a:ln w="9525">
              <a:noFill/>
              <a:round/>
            </a:ln>
          </p:spPr>
          <p:txBody>
            <a:bodyPr anchor="ctr"/>
            <a:lstStyle/>
            <a:p>
              <a:pPr algn="ctr">
                <a:defRPr lang="ko-KR" altLang="en-US"/>
              </a:pPr>
              <a:endParaRPr lang="ko-KR" altLang="en-US"/>
            </a:p>
          </p:txBody>
        </p:sp>
        <p:sp>
          <p:nvSpPr>
            <p:cNvPr id="36" name="Freeform 498"/>
            <p:cNvSpPr/>
            <p:nvPr/>
          </p:nvSpPr>
          <p:spPr>
            <a:xfrm>
              <a:off x="121920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accent1"/>
            </a:solidFill>
            <a:ln w="9525">
              <a:noFill/>
              <a:round/>
            </a:ln>
          </p:spPr>
          <p:txBody>
            <a:bodyPr anchor="ctr"/>
            <a:lstStyle/>
            <a:p>
              <a:pPr algn="ctr">
                <a:defRPr lang="ko-KR" altLang="en-US"/>
              </a:pPr>
              <a:endParaRPr lang="ko-KR" altLang="en-US"/>
            </a:p>
          </p:txBody>
        </p:sp>
        <p:sp>
          <p:nvSpPr>
            <p:cNvPr id="37" name="Freeform 499"/>
            <p:cNvSpPr/>
            <p:nvPr/>
          </p:nvSpPr>
          <p:spPr>
            <a:xfrm>
              <a:off x="0" y="0"/>
              <a:ext cx="1219200" cy="155575"/>
            </a:xfrm>
            <a:custGeom>
              <a:avLst/>
              <a:gdLst/>
              <a:ahLst/>
              <a:cxnLst>
                <a:cxn ang="0">
                  <a:pos x="0" y="0"/>
                </a:cxn>
                <a:cxn ang="0">
                  <a:pos x="768" y="0"/>
                </a:cxn>
                <a:cxn ang="0">
                  <a:pos x="768" y="98"/>
                </a:cxn>
                <a:cxn ang="0">
                  <a:pos x="0" y="98"/>
                </a:cxn>
                <a:cxn ang="0">
                  <a:pos x="0" y="0"/>
                </a:cxn>
                <a:cxn ang="0">
                  <a:pos x="0" y="0"/>
                </a:cxn>
              </a:cxnLst>
              <a:rect l="0" t="0" r="r" b="b"/>
              <a:pathLst>
                <a:path w="768" h="98">
                  <a:moveTo>
                    <a:pt x="0" y="0"/>
                  </a:moveTo>
                  <a:lnTo>
                    <a:pt x="768" y="0"/>
                  </a:lnTo>
                  <a:lnTo>
                    <a:pt x="768" y="98"/>
                  </a:lnTo>
                  <a:lnTo>
                    <a:pt x="0" y="98"/>
                  </a:lnTo>
                  <a:lnTo>
                    <a:pt x="0" y="0"/>
                  </a:lnTo>
                  <a:lnTo>
                    <a:pt x="0" y="0"/>
                  </a:lnTo>
                  <a:close/>
                </a:path>
              </a:pathLst>
            </a:custGeom>
            <a:solidFill>
              <a:schemeClr val="tx2"/>
            </a:solidFill>
            <a:ln w="9525">
              <a:noFill/>
              <a:round/>
            </a:ln>
          </p:spPr>
          <p:txBody>
            <a:bodyPr anchor="ctr"/>
            <a:lstStyle/>
            <a:p>
              <a:pPr algn="ctr">
                <a:defRPr lang="ko-KR" altLang="en-US"/>
              </a:pPr>
              <a:endParaRPr lang="ko-KR" altLang="en-US"/>
            </a:p>
          </p:txBody>
        </p:sp>
      </p:gr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xStyles>
    <p:titleStyle>
      <a:lvl1pPr algn="l" defTabSz="914400" rtl="0" eaLnBrk="1" latinLnBrk="1"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1" hangingPunct="1">
        <a:spcBef>
          <a:spcPct val="20000"/>
        </a:spcBef>
        <a:buClr>
          <a:schemeClr val="tx2"/>
        </a:buClr>
        <a:buSzPct val="80000"/>
        <a:buFont typeface="Wingdings"/>
        <a:buChar char=""/>
        <a:defRPr sz="2800" kern="1200">
          <a:solidFill>
            <a:schemeClr val="tx2"/>
          </a:solidFill>
          <a:latin typeface="+mn-ea"/>
          <a:ea typeface="+mn-ea"/>
          <a:cs typeface="+mn-cs"/>
        </a:defRPr>
      </a:lvl1pPr>
      <a:lvl2pPr marL="725488" indent="-268288" algn="l" defTabSz="914400" rtl="0" eaLnBrk="1" latinLnBrk="1" hangingPunct="1">
        <a:spcBef>
          <a:spcPct val="20000"/>
        </a:spcBef>
        <a:buClr>
          <a:schemeClr val="tx2"/>
        </a:buClr>
        <a:buSzPct val="80000"/>
        <a:buFont typeface="Wingdings"/>
        <a:buChar char="§"/>
        <a:defRPr sz="2400" kern="1200">
          <a:solidFill>
            <a:schemeClr val="tx2"/>
          </a:solidFill>
          <a:latin typeface="+mn-ea"/>
          <a:ea typeface="+mn-ea"/>
          <a:cs typeface="+mn-cs"/>
        </a:defRPr>
      </a:lvl2pPr>
      <a:lvl3pPr marL="1001713" indent="-231775" algn="l" defTabSz="914400" rtl="0" eaLnBrk="1" latinLnBrk="1" hangingPunct="1">
        <a:spcBef>
          <a:spcPct val="20000"/>
        </a:spcBef>
        <a:buClr>
          <a:schemeClr val="tx2"/>
        </a:buClr>
        <a:buSzPct val="80000"/>
        <a:buFont typeface="Arial"/>
        <a:buChar char="-"/>
        <a:defRPr sz="2000" kern="1200">
          <a:solidFill>
            <a:schemeClr val="tx2"/>
          </a:solidFill>
          <a:latin typeface="+mn-ea"/>
          <a:ea typeface="+mn-ea"/>
          <a:cs typeface="+mn-cs"/>
        </a:defRPr>
      </a:lvl3pPr>
      <a:lvl4pPr marL="1262063" indent="-231775" algn="l" defTabSz="914400" rtl="0" eaLnBrk="1" latinLnBrk="1" hangingPunct="1">
        <a:spcBef>
          <a:spcPct val="20000"/>
        </a:spcBef>
        <a:buClr>
          <a:schemeClr val="tx2"/>
        </a:buClr>
        <a:buSzPct val="80000"/>
        <a:buFont typeface="Arial"/>
        <a:buChar char="«"/>
        <a:defRPr sz="1800" kern="1200">
          <a:solidFill>
            <a:schemeClr val="tx2"/>
          </a:solidFill>
          <a:latin typeface="+mn-ea"/>
          <a:ea typeface="+mn-ea"/>
          <a:cs typeface="+mn-cs"/>
        </a:defRPr>
      </a:lvl4pPr>
      <a:lvl5pPr marL="1450975" indent="-173038" algn="l" defTabSz="914400" rtl="0" eaLnBrk="1" latinLnBrk="1" hangingPunct="1">
        <a:spcBef>
          <a:spcPct val="20000"/>
        </a:spcBef>
        <a:buClr>
          <a:schemeClr val="tx2"/>
        </a:buClr>
        <a:buSzPct val="80000"/>
        <a:buFont typeface="Arial"/>
        <a:buChar char="•"/>
        <a:defRPr sz="1600" kern="1200">
          <a:solidFill>
            <a:schemeClr val="tx2"/>
          </a:solidFill>
          <a:latin typeface="+mn-ea"/>
          <a:ea typeface="+mn-ea"/>
          <a:cs typeface="+mn-cs"/>
        </a:defRPr>
      </a:lvl5pPr>
      <a:lvl6pPr marL="1628775" indent="-157163" algn="l" defTabSz="914400" rtl="0" eaLnBrk="1" latinLnBrk="1" hangingPunct="1">
        <a:spcBef>
          <a:spcPct val="20000"/>
        </a:spcBef>
        <a:buSzPct val="80000"/>
        <a:buFont typeface="Arial"/>
        <a:buChar char="•"/>
        <a:defRPr sz="1600" kern="1200">
          <a:solidFill>
            <a:schemeClr val="tx2"/>
          </a:solidFill>
          <a:latin typeface="+mn-ea"/>
          <a:ea typeface="+mn-ea"/>
          <a:cs typeface="+mn-cs"/>
        </a:defRPr>
      </a:lvl6pPr>
      <a:lvl7pPr marL="1820863" indent="-166688" algn="l" defTabSz="914400" rtl="0" eaLnBrk="1" latinLnBrk="1" hangingPunct="1">
        <a:spcBef>
          <a:spcPct val="20000"/>
        </a:spcBef>
        <a:buSzPct val="80000"/>
        <a:buFont typeface="Arial"/>
        <a:buChar char="•"/>
        <a:defRPr sz="1600" kern="1200">
          <a:solidFill>
            <a:schemeClr val="tx2"/>
          </a:solidFill>
          <a:latin typeface="+mn-ea"/>
          <a:ea typeface="+mn-ea"/>
          <a:cs typeface="+mn-cs"/>
        </a:defRPr>
      </a:lvl7pPr>
      <a:lvl8pPr marL="1985963" indent="-149225" algn="l" defTabSz="914400" rtl="0" eaLnBrk="1" latinLnBrk="1" hangingPunct="1">
        <a:spcBef>
          <a:spcPct val="20000"/>
        </a:spcBef>
        <a:buSzPct val="80000"/>
        <a:buFont typeface="Arial"/>
        <a:buChar char="•"/>
        <a:defRPr sz="1600" kern="1200">
          <a:solidFill>
            <a:schemeClr val="tx2"/>
          </a:solidFill>
          <a:latin typeface="+mn-ea"/>
          <a:ea typeface="+mn-ea"/>
          <a:cs typeface="+mn-cs"/>
        </a:defRPr>
      </a:lvl8pPr>
      <a:lvl9pPr marL="2168525" indent="-157163" algn="l" defTabSz="914400" rtl="0" eaLnBrk="1" latinLnBrk="1" hangingPunct="1">
        <a:spcBef>
          <a:spcPct val="20000"/>
        </a:spcBef>
        <a:buSzPct val="80000"/>
        <a:buFont typeface="Arial"/>
        <a:buChar char="•"/>
        <a:defRPr sz="1600" kern="1200">
          <a:solidFill>
            <a:schemeClr val="tx2"/>
          </a:solidFill>
          <a:latin typeface="+mn-ea"/>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Office 테마">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E649EA72-6DA8-4596-A00F-35D493F5EB68}" type="datetime1">
              <a:rPr lang="ko-KR" altLang="en-US"/>
              <a:pPr lvl="0">
                <a:defRPr lang="ko-KR" altLang="en-US"/>
              </a:pPr>
              <a:t>2016-03-31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17331E1B-FDCF-41D4-831F-6B2F29CF3181}"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가을">
    <p:bg>
      <p:bgRef idx="1001">
        <a:schemeClr val="bg1"/>
      </p:bgRef>
    </p:bg>
    <p:spTree>
      <p:nvGrpSpPr>
        <p:cNvPr id="1" name=""/>
        <p:cNvGrpSpPr/>
        <p:nvPr/>
      </p:nvGrpSpPr>
      <p:grpSpPr>
        <a:xfrm>
          <a:off x="0" y="0"/>
          <a:ext cx="0" cy="0"/>
          <a:chOff x="0" y="0"/>
          <a:chExt cx="0" cy="0"/>
        </a:xfrm>
      </p:grpSpPr>
      <p:sp>
        <p:nvSpPr>
          <p:cNvPr id="22" name="Rectangle 21"/>
          <p:cNvSpPr>
            <a:spLocks noGrp="1"/>
          </p:cNvSpPr>
          <p:nvPr>
            <p:ph type="title"/>
          </p:nvPr>
        </p:nvSpPr>
        <p:spPr>
          <a:xfrm>
            <a:off x="609600" y="228600"/>
            <a:ext cx="8153400" cy="990600"/>
          </a:xfrm>
          <a:prstGeom prst="rect">
            <a:avLst/>
          </a:prstGeom>
        </p:spPr>
        <p:txBody>
          <a:bodyPr vert="horz" anchor="ctr">
            <a:normAutofit/>
          </a:bodyPr>
          <a:lstStyle/>
          <a:p>
            <a:pPr lvl="0">
              <a:defRPr lang="ko-KR" altLang="en-US"/>
            </a:pPr>
            <a:r>
              <a:rPr lang="ko-KR"/>
              <a:t>마스터 제목 스타일 편집</a:t>
            </a:r>
          </a:p>
        </p:txBody>
      </p:sp>
      <p:sp>
        <p:nvSpPr>
          <p:cNvPr id="13" name="Rectangle 12"/>
          <p:cNvSpPr>
            <a:spLocks noGrp="1"/>
          </p:cNvSpPr>
          <p:nvPr>
            <p:ph type="body" idx="1"/>
          </p:nvPr>
        </p:nvSpPr>
        <p:spPr>
          <a:xfrm>
            <a:off x="612648" y="1600200"/>
            <a:ext cx="8153400" cy="4526280"/>
          </a:xfrm>
          <a:prstGeom prst="rect">
            <a:avLst/>
          </a:prstGeom>
        </p:spPr>
        <p:txBody>
          <a:bodyPr vert="horz">
            <a:normAutofit/>
          </a:bodyPr>
          <a:lstStyle/>
          <a:p>
            <a:pPr lvl="0">
              <a:defRPr lang="ko-KR" altLang="en-US"/>
            </a:pPr>
            <a:r>
              <a:rPr lang="ko-KR"/>
              <a:t>마스터 텍스트 스타일을 편집합니다</a:t>
            </a:r>
          </a:p>
          <a:p>
            <a:pPr lvl="1">
              <a:defRPr lang="ko-KR" altLang="en-US"/>
            </a:pPr>
            <a:r>
              <a:rPr lang="ko-KR"/>
              <a:t>둘째 수준</a:t>
            </a:r>
          </a:p>
          <a:p>
            <a:pPr lvl="2">
              <a:defRPr lang="ko-KR" altLang="en-US"/>
            </a:pPr>
            <a:r>
              <a:rPr lang="ko-KR"/>
              <a:t>셋째 수준</a:t>
            </a:r>
          </a:p>
          <a:p>
            <a:pPr lvl="3">
              <a:defRPr lang="ko-KR" altLang="en-US"/>
            </a:pPr>
            <a:r>
              <a:rPr lang="ko-KR"/>
              <a:t>넷째 수준</a:t>
            </a:r>
          </a:p>
          <a:p>
            <a:pPr lvl="4">
              <a:defRPr lang="ko-KR" altLang="en-US"/>
            </a:pPr>
            <a:r>
              <a:rPr lang="ko-KR"/>
              <a:t>다섯째 수준</a:t>
            </a:r>
          </a:p>
          <a:p>
            <a:pPr lvl="5">
              <a:defRPr lang="ko-KR" altLang="en-US"/>
            </a:pPr>
            <a:r>
              <a:rPr lang="ko-KR"/>
              <a:t>여섯째 수준</a:t>
            </a:r>
          </a:p>
          <a:p>
            <a:pPr lvl="6">
              <a:defRPr lang="ko-KR" altLang="en-US"/>
            </a:pPr>
            <a:r>
              <a:rPr lang="ko-KR"/>
              <a:t>일곱째 수준</a:t>
            </a:r>
          </a:p>
          <a:p>
            <a:pPr lvl="7">
              <a:defRPr lang="ko-KR" altLang="en-US"/>
            </a:pPr>
            <a:r>
              <a:rPr lang="ko-KR"/>
              <a:t>여덟째 수준</a:t>
            </a:r>
          </a:p>
          <a:p>
            <a:pPr lvl="8">
              <a:defRPr lang="ko-KR" altLang="en-US"/>
            </a:pPr>
            <a:r>
              <a:rPr lang="ko-KR"/>
              <a:t>아홉째 수준</a:t>
            </a:r>
          </a:p>
        </p:txBody>
      </p:sp>
      <p:sp>
        <p:nvSpPr>
          <p:cNvPr id="14" name="Rectangle 13"/>
          <p:cNvSpPr>
            <a:spLocks noGrp="1"/>
          </p:cNvSpPr>
          <p:nvPr>
            <p:ph type="dt" sz="half" idx="2"/>
          </p:nvPr>
        </p:nvSpPr>
        <p:spPr>
          <a:xfrm>
            <a:off x="6096000" y="6248400"/>
            <a:ext cx="2667000" cy="365125"/>
          </a:xfrm>
          <a:prstGeom prst="rect">
            <a:avLst/>
          </a:prstGeom>
        </p:spPr>
        <p:txBody>
          <a:bodyPr vert="horz" anchor="ctr" anchorCtr="0"/>
          <a:lstStyle>
            <a:lvl1pPr algn="l" latinLnBrk="1">
              <a:defRPr lang="ko-KR" sz="1400">
                <a:solidFill>
                  <a:schemeClr val="tx2"/>
                </a:solidFill>
              </a:defRPr>
            </a:lvl1pPr>
          </a:lstStyle>
          <a:p>
            <a:pPr lvl="0">
              <a:defRPr lang="ko-KR" altLang="en-US"/>
            </a:pPr>
            <a:fld id="{8D3816DF-213E-421B-92D3-C068DBB023D6}" type="datetime8">
              <a:rPr lang="ko-KR" altLang="en-US">
                <a:solidFill>
                  <a:schemeClr val="tx2"/>
                </a:solidFill>
              </a:rPr>
              <a:pPr lvl="0">
                <a:defRPr lang="ko-KR" altLang="en-US"/>
              </a:pPr>
              <a:t>16년 3월 31일 12시 7분 0초</a:t>
            </a:fld>
            <a:endParaRPr lang="ko-KR" sz="1400">
              <a:solidFill>
                <a:schemeClr val="tx2"/>
              </a:solidFill>
            </a:endParaRPr>
          </a:p>
        </p:txBody>
      </p:sp>
      <p:sp>
        <p:nvSpPr>
          <p:cNvPr id="3" name="Rectangle 2"/>
          <p:cNvSpPr>
            <a:spLocks noGrp="1"/>
          </p:cNvSpPr>
          <p:nvPr>
            <p:ph type="ftr" sz="quarter" idx="3"/>
          </p:nvPr>
        </p:nvSpPr>
        <p:spPr>
          <a:xfrm>
            <a:off x="609600" y="6248206"/>
            <a:ext cx="5421083" cy="365125"/>
          </a:xfrm>
          <a:prstGeom prst="rect">
            <a:avLst/>
          </a:prstGeom>
        </p:spPr>
        <p:txBody>
          <a:bodyPr vert="horz" anchor="ctr"/>
          <a:lstStyle>
            <a:lvl1pPr algn="r" latinLnBrk="1">
              <a:defRPr lang="ko-KR" sz="1400">
                <a:solidFill>
                  <a:schemeClr val="tx2"/>
                </a:solidFill>
              </a:defRPr>
            </a:lvl1pPr>
          </a:lstStyle>
          <a:p>
            <a:pPr algn="r">
              <a:defRPr lang="ko-KR" altLang="en-US"/>
            </a:pPr>
            <a:endParaRPr lang="ko-KR" sz="140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lang="ko-KR" altLang="en-US"/>
            </a:pPr>
            <a:endParaRPr lang="ko-KR"/>
          </a:p>
        </p:txBody>
      </p:sp>
      <p:sp>
        <p:nvSpPr>
          <p:cNvPr id="23" name="Rectangl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1">
              <a:defRPr lang="ko-KR" sz="1400" b="1">
                <a:solidFill>
                  <a:srgbClr val="FFFFFF"/>
                </a:solidFill>
              </a:defRPr>
            </a:lvl1pPr>
          </a:lstStyle>
          <a:p>
            <a:pPr algn="ctr">
              <a:defRPr lang="ko-KR" altLang="en-US"/>
            </a:pPr>
            <a:fld id="{72AC53DF-4216-466D-99A7-94400E6C2A25}" type="slidenum">
              <a:rPr lang="ko-KR" sz="1200">
                <a:solidFill>
                  <a:schemeClr val="tx2"/>
                </a:solidFill>
              </a:rPr>
              <a:pPr algn="ctr">
                <a:defRPr lang="ko-KR" altLang="en-US"/>
              </a:pPr>
              <a:t>‹#›</a:t>
            </a:fld>
            <a:endParaRPr lang="ko-KR"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rtl="0" eaLnBrk="1" latinLnBrk="1" hangingPunct="1">
        <a:spcBef>
          <a:spcPct val="0"/>
        </a:spcBef>
        <a:buNone/>
        <a:defRPr lang="ko-KR" sz="4400" kern="1200">
          <a:solidFill>
            <a:schemeClr val="tx2"/>
          </a:solidFill>
          <a:latin typeface="+mj-lt"/>
          <a:ea typeface="+mj-ea"/>
          <a:cs typeface="+mj-cs"/>
        </a:defRPr>
      </a:lvl1pPr>
    </p:titleStyle>
    <p:bodyStyle>
      <a:lvl1pPr marL="320040" indent="-320040" algn="l" rtl="0" eaLnBrk="1" latinLnBrk="1" hangingPunct="1">
        <a:spcBef>
          <a:spcPts val="700"/>
        </a:spcBef>
        <a:buClr>
          <a:schemeClr val="accent2"/>
        </a:buClr>
        <a:buSzPct val="60000"/>
        <a:buFont typeface="Wingdings"/>
        <a:buChar char=""/>
        <a:defRPr lang="ko-KR" sz="2900" kern="1200">
          <a:solidFill>
            <a:schemeClr val="tx1"/>
          </a:solidFill>
          <a:latin typeface="+mn-lt"/>
          <a:ea typeface="+mn-ea"/>
          <a:cs typeface="+mn-cs"/>
        </a:defRPr>
      </a:lvl1pPr>
      <a:lvl2pPr marL="640080" indent="-274320" algn="l" rtl="0" eaLnBrk="1" latinLnBrk="1" hangingPunct="1">
        <a:spcBef>
          <a:spcPts val="550"/>
        </a:spcBef>
        <a:buClr>
          <a:schemeClr val="accent1"/>
        </a:buClr>
        <a:buSzPct val="70000"/>
        <a:buFont typeface="Wingdings 2"/>
        <a:buChar char=""/>
        <a:defRPr lang="ko-KR" sz="2600" kern="1200">
          <a:solidFill>
            <a:schemeClr val="tx1"/>
          </a:solidFill>
          <a:latin typeface="+mn-lt"/>
          <a:ea typeface="+mn-ea"/>
          <a:cs typeface="+mn-cs"/>
        </a:defRPr>
      </a:lvl2pPr>
      <a:lvl3pPr marL="914400" indent="-228600" algn="l" rtl="0" eaLnBrk="1" latinLnBrk="1" hangingPunct="1">
        <a:spcBef>
          <a:spcPts val="500"/>
        </a:spcBef>
        <a:buClr>
          <a:schemeClr val="accent2"/>
        </a:buClr>
        <a:buSzPct val="75000"/>
        <a:buFont typeface="Wingdings"/>
        <a:buChar char=""/>
        <a:defRPr lang="ko-KR" sz="2300" kern="1200">
          <a:solidFill>
            <a:schemeClr val="tx1"/>
          </a:solidFill>
          <a:latin typeface="+mn-lt"/>
          <a:ea typeface="+mn-ea"/>
          <a:cs typeface="+mn-cs"/>
        </a:defRPr>
      </a:lvl3pPr>
      <a:lvl4pPr marL="1371600" indent="-228600" algn="l" rtl="0" eaLnBrk="1" latinLnBrk="1" hangingPunct="1">
        <a:spcBef>
          <a:spcPts val="400"/>
        </a:spcBef>
        <a:buClr>
          <a:schemeClr val="accent3"/>
        </a:buClr>
        <a:buSzPct val="75000"/>
        <a:buFont typeface="Wingdings"/>
        <a:buChar char=""/>
        <a:defRPr lang="ko-KR" sz="2000" kern="1200">
          <a:solidFill>
            <a:schemeClr val="tx1"/>
          </a:solidFill>
          <a:latin typeface="+mn-lt"/>
          <a:ea typeface="+mn-ea"/>
          <a:cs typeface="+mn-cs"/>
        </a:defRPr>
      </a:lvl4pPr>
      <a:lvl5pPr marL="1828800" indent="-228600" algn="l" rtl="0" eaLnBrk="1" latinLnBrk="1" hangingPunct="1">
        <a:spcBef>
          <a:spcPts val="400"/>
        </a:spcBef>
        <a:buClr>
          <a:schemeClr val="accent4"/>
        </a:buClr>
        <a:buSzPct val="65000"/>
        <a:buFont typeface="Wingdings"/>
        <a:buChar char=""/>
        <a:defRPr lang="ko-KR" sz="2000" kern="1200">
          <a:solidFill>
            <a:schemeClr val="tx1"/>
          </a:solidFill>
          <a:latin typeface="+mn-lt"/>
          <a:ea typeface="+mn-ea"/>
          <a:cs typeface="+mn-cs"/>
        </a:defRPr>
      </a:lvl5pPr>
      <a:lvl6pPr marL="2103120" indent="-228600" algn="l" rtl="0" eaLnBrk="1" latinLnBrk="1" hangingPunct="1">
        <a:spcBef>
          <a:spcPct val="20000"/>
        </a:spcBef>
        <a:buClr>
          <a:schemeClr val="accent1"/>
        </a:buClr>
        <a:buFont typeface="Wingdings"/>
        <a:buChar char="§"/>
        <a:defRPr lang="ko-KR" sz="1800" kern="1200" baseline="0">
          <a:solidFill>
            <a:schemeClr val="tx1"/>
          </a:solidFill>
          <a:latin typeface="+mn-lt"/>
          <a:ea typeface="+mn-ea"/>
          <a:cs typeface="+mn-cs"/>
        </a:defRPr>
      </a:lvl6pPr>
      <a:lvl7pPr marL="2377440" indent="-228600" algn="l" rtl="0" eaLnBrk="1" latinLnBrk="1" hangingPunct="1">
        <a:spcBef>
          <a:spcPct val="20000"/>
        </a:spcBef>
        <a:buClr>
          <a:schemeClr val="accent2"/>
        </a:buClr>
        <a:buFont typeface="Wingdings"/>
        <a:buChar char="§"/>
        <a:defRPr lang="ko-KR" sz="1800" kern="1200" baseline="0">
          <a:solidFill>
            <a:schemeClr val="tx1"/>
          </a:solidFill>
          <a:latin typeface="+mn-lt"/>
          <a:ea typeface="+mn-ea"/>
          <a:cs typeface="+mn-cs"/>
        </a:defRPr>
      </a:lvl7pPr>
      <a:lvl8pPr marL="2651760" indent="-228600" algn="l" rtl="0" eaLnBrk="1" latinLnBrk="1" hangingPunct="1">
        <a:spcBef>
          <a:spcPct val="20000"/>
        </a:spcBef>
        <a:buClr>
          <a:schemeClr val="accent3"/>
        </a:buClr>
        <a:buFont typeface="Wingdings"/>
        <a:buChar char="§"/>
        <a:defRPr lang="ko-KR" sz="1800" kern="1200" baseline="0">
          <a:solidFill>
            <a:schemeClr val="tx1"/>
          </a:solidFill>
          <a:latin typeface="+mn-lt"/>
          <a:ea typeface="+mn-ea"/>
          <a:cs typeface="+mn-cs"/>
        </a:defRPr>
      </a:lvl8pPr>
      <a:lvl9pPr marL="2926080" indent="-228600" algn="l" rtl="0" eaLnBrk="1" latinLnBrk="1" hangingPunct="1">
        <a:spcBef>
          <a:spcPct val="20000"/>
        </a:spcBef>
        <a:buClr>
          <a:schemeClr val="accent4"/>
        </a:buClr>
        <a:buFont typeface="Wingdings"/>
        <a:buChar char="§"/>
        <a:defRPr lang="ko-KR" sz="1800" kern="1200" baseline="0">
          <a:solidFill>
            <a:schemeClr val="tx1"/>
          </a:solidFill>
          <a:latin typeface="+mn-lt"/>
          <a:ea typeface="+mn-ea"/>
          <a:cs typeface="+mn-cs"/>
        </a:defRPr>
      </a:lvl9pPr>
    </p:bodyStyle>
    <p:otherStyle>
      <a:lvl1pPr marL="0" algn="l" rtl="0" eaLnBrk="1" latinLnBrk="1" hangingPunct="1">
        <a:defRPr lang="ko-KR" kern="1200">
          <a:solidFill>
            <a:schemeClr val="tx1"/>
          </a:solidFill>
          <a:latin typeface="+mn-lt"/>
          <a:ea typeface="+mn-ea"/>
          <a:cs typeface="+mn-cs"/>
        </a:defRPr>
      </a:lvl1pPr>
      <a:lvl2pPr marL="457200" algn="l" rtl="0" eaLnBrk="1" latinLnBrk="1" hangingPunct="1">
        <a:defRPr lang="ko-KR" kern="1200">
          <a:solidFill>
            <a:schemeClr val="tx1"/>
          </a:solidFill>
          <a:latin typeface="+mn-lt"/>
          <a:ea typeface="+mn-ea"/>
          <a:cs typeface="+mn-cs"/>
        </a:defRPr>
      </a:lvl2pPr>
      <a:lvl3pPr marL="914400" algn="l" rtl="0" eaLnBrk="1" latinLnBrk="1" hangingPunct="1">
        <a:defRPr lang="ko-KR" kern="1200">
          <a:solidFill>
            <a:schemeClr val="tx1"/>
          </a:solidFill>
          <a:latin typeface="+mn-lt"/>
          <a:ea typeface="+mn-ea"/>
          <a:cs typeface="+mn-cs"/>
        </a:defRPr>
      </a:lvl3pPr>
      <a:lvl4pPr marL="1371600" algn="l" rtl="0" eaLnBrk="1" latinLnBrk="1" hangingPunct="1">
        <a:defRPr lang="ko-KR" kern="1200">
          <a:solidFill>
            <a:schemeClr val="tx1"/>
          </a:solidFill>
          <a:latin typeface="+mn-lt"/>
          <a:ea typeface="+mn-ea"/>
          <a:cs typeface="+mn-cs"/>
        </a:defRPr>
      </a:lvl4pPr>
      <a:lvl5pPr marL="1828800" algn="l" rtl="0" eaLnBrk="1" latinLnBrk="1" hangingPunct="1">
        <a:defRPr lang="ko-KR" kern="1200">
          <a:solidFill>
            <a:schemeClr val="tx1"/>
          </a:solidFill>
          <a:latin typeface="+mn-lt"/>
          <a:ea typeface="+mn-ea"/>
          <a:cs typeface="+mn-cs"/>
        </a:defRPr>
      </a:lvl5pPr>
      <a:lvl6pPr marL="2286000" algn="l" rtl="0" eaLnBrk="1" latinLnBrk="1" hangingPunct="1">
        <a:defRPr lang="ko-KR" kern="1200">
          <a:solidFill>
            <a:schemeClr val="tx1"/>
          </a:solidFill>
          <a:latin typeface="+mn-lt"/>
          <a:ea typeface="+mn-ea"/>
          <a:cs typeface="+mn-cs"/>
        </a:defRPr>
      </a:lvl6pPr>
      <a:lvl7pPr marL="2743200" algn="l" rtl="0" eaLnBrk="1" latinLnBrk="1" hangingPunct="1">
        <a:defRPr lang="ko-KR" kern="1200">
          <a:solidFill>
            <a:schemeClr val="tx1"/>
          </a:solidFill>
          <a:latin typeface="+mn-lt"/>
          <a:ea typeface="+mn-ea"/>
          <a:cs typeface="+mn-cs"/>
        </a:defRPr>
      </a:lvl7pPr>
      <a:lvl8pPr marL="3200400" algn="l" rtl="0" eaLnBrk="1" latinLnBrk="1" hangingPunct="1">
        <a:defRPr lang="ko-KR" kern="1200">
          <a:solidFill>
            <a:schemeClr val="tx1"/>
          </a:solidFill>
          <a:latin typeface="+mn-lt"/>
          <a:ea typeface="+mn-ea"/>
          <a:cs typeface="+mn-cs"/>
        </a:defRPr>
      </a:lvl8pPr>
      <a:lvl9pPr marL="3657600" algn="l" rtl="0" eaLnBrk="1" latinLnBrk="1" hangingPunct="1">
        <a:defRPr lang="ko-KR"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추억">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anchor="b">
            <a:normAutofit/>
          </a:bodyPr>
          <a:lstStyle/>
          <a:p>
            <a:pPr lvl="0">
              <a:defRPr lang="ko-KR" altLang="en-US"/>
            </a:pPr>
            <a:r>
              <a:rPr lang="ko-KR" altLang="en-US"/>
              <a:t>마스터 제목 스타일 편집</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a:normAutofit/>
          </a:bodyPr>
          <a:lstStyle/>
          <a:p>
            <a:pPr lvl="0">
              <a:defRPr lang="ko-KR" altLang="en-US"/>
            </a:pPr>
            <a:r>
              <a:rPr lang="ko-KR" altLang="en-US"/>
              <a:t>마스터 텍스트 스타일 편집</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anchor="ctr"/>
          <a:lstStyle>
            <a:lvl1pPr algn="l">
              <a:defRPr sz="900">
                <a:solidFill>
                  <a:srgbClr val="FFFFFF"/>
                </a:solidFill>
              </a:defRPr>
            </a:lvl1pPr>
          </a:lstStyle>
          <a:p>
            <a:pPr lvl="0">
              <a:defRPr lang="ko-KR" altLang="en-US"/>
            </a:pPr>
            <a:fld id="{98624D31-43A5-475A-80CF-332C9F6DCF35}" type="datetimeFigureOut">
              <a:rPr lang="en-US"/>
              <a:pPr lvl="0">
                <a:defRPr lang="ko-KR" altLang="en-US"/>
              </a:pPr>
              <a:t>3/31/2016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anchor="ctr"/>
          <a:lstStyle>
            <a:lvl1pPr algn="ctr">
              <a:defRPr sz="900" cap="all" baseline="0">
                <a:solidFill>
                  <a:srgbClr val="FFFFFF"/>
                </a:solidFill>
              </a:defRPr>
            </a:lvl1pPr>
          </a:lstStyle>
          <a:p>
            <a:pPr lvl="0">
              <a:defRPr lang="ko-KR" altLang="en-US"/>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anchor="ctr"/>
          <a:lstStyle>
            <a:lvl1pPr algn="r">
              <a:defRPr sz="1050">
                <a:solidFill>
                  <a:srgbClr val="FFFFFF"/>
                </a:solidFill>
              </a:defRPr>
            </a:lvl1pPr>
          </a:lstStyle>
          <a:p>
            <a:pPr lvl="0">
              <a:defRPr lang="ko-KR" altLang="en-US"/>
            </a:pPr>
            <a:fld id="{4FAB73BC-B049-4115-A692-8D63A059BFB8}" type="slidenum">
              <a:rPr lang="en-US"/>
              <a:pPr lvl="0">
                <a:defRPr lang="ko-KR" alt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914400" rtl="0" eaLnBrk="1" latinLnBrk="1"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1" hangingPunct="1">
        <a:lnSpc>
          <a:spcPct val="90000"/>
        </a:lnSpc>
        <a:spcBef>
          <a:spcPts val="1200"/>
        </a:spcBef>
        <a:spcAft>
          <a:spcPts val="200"/>
        </a:spcAft>
        <a:buClr>
          <a:schemeClr val="accent1"/>
        </a:buClr>
        <a:buSzPct val="100000"/>
        <a:buFont typeface="Calibri"/>
        <a:buChar char=" "/>
        <a:defRPr sz="2000" kern="1200">
          <a:solidFill>
            <a:schemeClr val="tx1">
              <a:lumMod val="75000"/>
              <a:lumOff val="25000"/>
            </a:schemeClr>
          </a:solidFill>
          <a:latin typeface="+mn-lt"/>
          <a:ea typeface="+mn-ea"/>
          <a:cs typeface="+mn-cs"/>
        </a:defRPr>
      </a:lvl1pPr>
      <a:lvl2pPr marL="384048" indent="-182880" algn="l" defTabSz="914400" rtl="0" eaLnBrk="1" latinLnBrk="1" hangingPunct="1">
        <a:lnSpc>
          <a:spcPct val="90000"/>
        </a:lnSpc>
        <a:spcBef>
          <a:spcPts val="200"/>
        </a:spcBef>
        <a:spcAft>
          <a:spcPts val="400"/>
        </a:spcAft>
        <a:buClr>
          <a:schemeClr val="accent1"/>
        </a:buClr>
        <a:buFont typeface="Calibri"/>
        <a:buChar char="◦"/>
        <a:defRPr sz="1800" kern="1200">
          <a:solidFill>
            <a:schemeClr val="tx1">
              <a:lumMod val="75000"/>
              <a:lumOff val="25000"/>
            </a:schemeClr>
          </a:solidFill>
          <a:latin typeface="+mn-lt"/>
          <a:ea typeface="+mn-ea"/>
          <a:cs typeface="+mn-cs"/>
        </a:defRPr>
      </a:lvl2pPr>
      <a:lvl3pPr marL="566928" indent="-18288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3pPr>
      <a:lvl4pPr marL="749808" indent="-18288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4pPr>
      <a:lvl5pPr marL="932688" indent="-18288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4.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10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72516"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2843808" y="2492896"/>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6345" y="2787684"/>
            <a:ext cx="7704856" cy="572732"/>
          </a:xfrm>
          <a:prstGeom prst="rect">
            <a:avLst/>
          </a:prstGeom>
          <a:noFill/>
        </p:spPr>
        <p:txBody>
          <a:bodyPr wrap="square" lIns="91430" tIns="45716" rIns="91430" bIns="45716">
            <a:spAutoFit/>
          </a:bodyPr>
          <a:lstStyle/>
          <a:p>
            <a:pPr lvl="0">
              <a:defRPr lang="ko-KR" altLang="en-US"/>
            </a:pPr>
            <a:r>
              <a:rPr lang="ko-KR" altLang="en-US" sz="3200" b="1"/>
              <a:t>동북공정의 진행상황과 우리의 대처 방안</a:t>
            </a:r>
          </a:p>
        </p:txBody>
      </p:sp>
      <p:pic>
        <p:nvPicPr>
          <p:cNvPr id="10" name="Picture 6"/>
          <p:cNvPicPr>
            <a:picLocks noChangeAspect="1" noChangeArrowheads="1"/>
          </p:cNvPicPr>
          <p:nvPr/>
        </p:nvPicPr>
        <p:blipFill rotWithShape="1">
          <a:blip r:embed="rId2"/>
          <a:srcRect l="11410" t="19410" r="24540"/>
          <a:stretch>
            <a:fillRect/>
          </a:stretch>
        </p:blipFill>
        <p:spPr>
          <a:xfrm>
            <a:off x="131565" y="2684027"/>
            <a:ext cx="774456" cy="792088"/>
          </a:xfrm>
          <a:prstGeom prst="rect">
            <a:avLst/>
          </a:prstGeom>
          <a:noFill/>
          <a:ln>
            <a:noFill/>
          </a:ln>
        </p:spPr>
      </p:pic>
      <p:sp>
        <p:nvSpPr>
          <p:cNvPr id="8" name="제목 1"/>
          <p:cNvSpPr txBox="1"/>
          <p:nvPr/>
        </p:nvSpPr>
        <p:spPr>
          <a:xfrm>
            <a:off x="681286" y="1268760"/>
            <a:ext cx="7772400" cy="1470025"/>
          </a:xfrm>
          <a:prstGeom prst="rect">
            <a:avLst/>
          </a:prstGeom>
        </p:spPr>
        <p:txBody>
          <a:bodyPr vert="horz" lIns="91430" tIns="45716" rIns="91430" bIns="45716"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lvl="0">
              <a:defRPr lang="ko-KR" altLang="en-US"/>
            </a:pPr>
            <a:r>
              <a:rPr lang="ko-KR" altLang="en-US"/>
              <a:t>중국의 간도 점유 과정</a:t>
            </a:r>
          </a:p>
        </p:txBody>
      </p:sp>
      <p:sp>
        <p:nvSpPr>
          <p:cNvPr id="2" name="TextBox 1"/>
          <p:cNvSpPr txBox="1"/>
          <p:nvPr/>
        </p:nvSpPr>
        <p:spPr>
          <a:xfrm>
            <a:off x="1619672" y="4149082"/>
            <a:ext cx="5688632" cy="1640208"/>
          </a:xfrm>
          <a:prstGeom prst="rect">
            <a:avLst/>
          </a:prstGeom>
          <a:noFill/>
        </p:spPr>
        <p:txBody>
          <a:bodyPr wrap="square" lIns="91430" tIns="45716" rIns="91430" bIns="45716">
            <a:spAutoFit/>
          </a:bodyPr>
          <a:lstStyle/>
          <a:p>
            <a:pPr algn="ctr">
              <a:defRPr lang="ko-KR" altLang="en-US"/>
            </a:pPr>
            <a:r>
              <a:rPr lang="en-US" altLang="ko-KR" sz="2800">
                <a:latin typeface="+mj-lt"/>
              </a:rPr>
              <a:t>21101495</a:t>
            </a:r>
          </a:p>
          <a:p>
            <a:pPr algn="ctr">
              <a:defRPr lang="ko-KR" altLang="en-US"/>
            </a:pPr>
            <a:r>
              <a:rPr lang="ko-KR" altLang="en-US" sz="2800">
                <a:latin typeface="+mj-lt"/>
              </a:rPr>
              <a:t>중국어중국학과</a:t>
            </a:r>
          </a:p>
          <a:p>
            <a:pPr algn="ctr">
              <a:defRPr lang="ko-KR" altLang="en-US"/>
            </a:pPr>
            <a:r>
              <a:rPr lang="ko-KR" altLang="en-US" sz="2800">
                <a:latin typeface="+mj-lt"/>
              </a:rPr>
              <a:t>엄상우</a:t>
            </a:r>
          </a:p>
          <a:p>
            <a:pPr lvl="0">
              <a:defRPr lang="ko-KR" altLang="en-US"/>
            </a:pPr>
            <a:endParaRPr lang="ko-K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5" name="TextBox 14"/>
          <p:cNvSpPr txBox="1"/>
          <p:nvPr/>
        </p:nvSpPr>
        <p:spPr>
          <a:xfrm>
            <a:off x="2195737" y="2773378"/>
            <a:ext cx="4464496" cy="996613"/>
          </a:xfrm>
          <a:prstGeom prst="rect">
            <a:avLst/>
          </a:prstGeom>
          <a:noFill/>
        </p:spPr>
        <p:txBody>
          <a:bodyPr wrap="square" lIns="91430" tIns="45716" rIns="91430" bIns="45716">
            <a:spAutoFit/>
          </a:bodyPr>
          <a:lstStyle/>
          <a:p>
            <a:pPr algn="ctr">
              <a:defRPr lang="ko-KR" altLang="en-US"/>
            </a:pPr>
            <a:r>
              <a:rPr lang="ko-KR" altLang="en-US" sz="6000">
                <a:solidFill>
                  <a:schemeClr val="bg1"/>
                </a:solidFill>
              </a:rPr>
              <a:t>감사합니다</a:t>
            </a:r>
            <a:r>
              <a:rPr lang="en-US" altLang="ko-KR" sz="6000">
                <a:solidFill>
                  <a:schemeClr val="bg1"/>
                </a:solidFill>
              </a:rPr>
              <a:t>.</a:t>
            </a:r>
            <a:endParaRPr lang="ko-KR" altLang="en-US" sz="6000">
              <a:solidFill>
                <a:schemeClr val="bg1"/>
              </a:solidFill>
            </a:endParaRPr>
          </a:p>
        </p:txBody>
      </p:sp>
      <p:cxnSp>
        <p:nvCxnSpPr>
          <p:cNvPr id="11" name="직선 연결선 10"/>
          <p:cNvCxnSpPr/>
          <p:nvPr/>
        </p:nvCxnSpPr>
        <p:spPr>
          <a:xfrm flipV="1">
            <a:off x="-36511" y="-27384"/>
            <a:ext cx="1475656" cy="128781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flipV="1">
            <a:off x="-36512" y="0"/>
            <a:ext cx="1728192" cy="148478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flipV="1">
            <a:off x="7668344" y="5570190"/>
            <a:ext cx="1475656" cy="128781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flipV="1">
            <a:off x="7380313" y="5373216"/>
            <a:ext cx="1728192" cy="148478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txBox="1"/>
          <p:nvPr/>
        </p:nvSpPr>
        <p:spPr>
          <a:xfrm>
            <a:off x="228700" y="1427817"/>
            <a:ext cx="8080846" cy="1610451"/>
          </a:xfrm>
          <a:prstGeom prst="rect">
            <a:avLst/>
          </a:prstGeom>
          <a:noFill/>
          <a:ln w="25400" cap="flat" cmpd="sng" algn="ctr">
            <a:noFill/>
            <a:prstDash val="solid"/>
            <a:round/>
          </a:ln>
        </p:spPr>
        <p:txBody>
          <a:bodyPr vert="horz" wrap="square" lIns="91437" tIns="45718" rIns="91437" bIns="45718" anchor="ctr">
            <a:noAutofit/>
          </a:bodyPr>
          <a:lstStyle/>
          <a:p>
            <a:pPr marL="3779614" defTabSz="900019">
              <a:spcBef>
                <a:spcPct val="0"/>
              </a:spcBef>
              <a:spcAft>
                <a:spcPct val="0"/>
              </a:spcAft>
              <a:buClr>
                <a:srgbClr val="000000">
                  <a:alpha val="100000"/>
                </a:srgbClr>
              </a:buClr>
              <a:buSzPct val="100000"/>
              <a:defRPr lang="ko-KR" altLang="en-US"/>
            </a:pPr>
            <a:r>
              <a:rPr lang="ko-KR" altLang="en-US" sz="3000" spc="5">
                <a:solidFill>
                  <a:schemeClr val="bg1"/>
                </a:solidFill>
                <a:latin typeface="굴림"/>
                <a:ea typeface="굴림"/>
                <a:sym typeface="Wingdings"/>
              </a:rPr>
              <a:t>중국의 동북공정과 </a:t>
            </a:r>
            <a:br>
              <a:rPr lang="ko-KR" altLang="en-US" sz="3000" spc="5">
                <a:solidFill>
                  <a:schemeClr val="bg1"/>
                </a:solidFill>
                <a:latin typeface="굴림"/>
                <a:ea typeface="굴림"/>
                <a:sym typeface="Wingdings"/>
              </a:rPr>
            </a:br>
            <a:r>
              <a:rPr lang="ko-KR" altLang="en-US" sz="3000" spc="5">
                <a:solidFill>
                  <a:schemeClr val="bg1"/>
                </a:solidFill>
                <a:latin typeface="굴림"/>
                <a:ea typeface="굴림"/>
                <a:sym typeface="Wingdings"/>
              </a:rPr>
              <a:t>간도 영유권문제</a:t>
            </a:r>
          </a:p>
        </p:txBody>
      </p:sp>
      <p:sp>
        <p:nvSpPr>
          <p:cNvPr id="3" name="직사각형 2"/>
          <p:cNvSpPr txBox="1"/>
          <p:nvPr/>
        </p:nvSpPr>
        <p:spPr>
          <a:xfrm>
            <a:off x="1403973" y="4275518"/>
            <a:ext cx="6632428" cy="1677119"/>
          </a:xfrm>
          <a:prstGeom prst="rect">
            <a:avLst/>
          </a:prstGeom>
          <a:noFill/>
          <a:ln w="25400" cap="flat" cmpd="sng" algn="ctr">
            <a:noFill/>
            <a:prstDash val="solid"/>
            <a:round/>
          </a:ln>
        </p:spPr>
        <p:txBody>
          <a:bodyPr vert="horz" wrap="square" lIns="89984" tIns="46779" rIns="89984" bIns="46779" anchor="t">
            <a:noAutofit/>
          </a:bodyPr>
          <a:lstStyle/>
          <a:p>
            <a:pPr algn="r" defTabSz="900019">
              <a:lnSpc>
                <a:spcPct val="90000"/>
              </a:lnSpc>
              <a:spcBef>
                <a:spcPct val="20000"/>
              </a:spcBef>
              <a:spcAft>
                <a:spcPct val="0"/>
              </a:spcAft>
              <a:buClr>
                <a:srgbClr val="000000">
                  <a:alpha val="100000"/>
                </a:srgbClr>
              </a:buClr>
              <a:buSzPct val="100000"/>
              <a:defRPr lang="ko-KR" altLang="en-US"/>
            </a:pPr>
            <a:endParaRPr lang="ko-KR" altLang="ko-KR" spc="5">
              <a:latin typeface="굴림"/>
              <a:ea typeface="굴림"/>
              <a:sym typeface="Wingdings"/>
            </a:endParaRPr>
          </a:p>
          <a:p>
            <a:pPr algn="r" defTabSz="900019">
              <a:lnSpc>
                <a:spcPct val="90000"/>
              </a:lnSpc>
              <a:spcBef>
                <a:spcPct val="20000"/>
              </a:spcBef>
              <a:spcAft>
                <a:spcPct val="0"/>
              </a:spcAft>
              <a:buClr>
                <a:srgbClr val="000000">
                  <a:alpha val="100000"/>
                </a:srgbClr>
              </a:buClr>
              <a:buSzPct val="100000"/>
              <a:defRPr lang="ko-KR" altLang="en-US"/>
            </a:pPr>
            <a:r>
              <a:rPr lang="ko-KR" altLang="en-US" sz="2000" spc="5">
                <a:latin typeface="굴림"/>
                <a:ea typeface="굴림"/>
                <a:sym typeface="Wingdings"/>
              </a:rPr>
              <a:t>21101482</a:t>
            </a:r>
          </a:p>
          <a:p>
            <a:pPr algn="r" defTabSz="900019">
              <a:lnSpc>
                <a:spcPct val="90000"/>
              </a:lnSpc>
              <a:spcBef>
                <a:spcPct val="20000"/>
              </a:spcBef>
              <a:spcAft>
                <a:spcPct val="0"/>
              </a:spcAft>
              <a:buClr>
                <a:srgbClr val="000000">
                  <a:alpha val="100000"/>
                </a:srgbClr>
              </a:buClr>
              <a:buSzPct val="100000"/>
              <a:defRPr lang="ko-KR" altLang="en-US"/>
            </a:pPr>
            <a:r>
              <a:rPr lang="ko-KR" altLang="en-US" sz="2000" spc="5">
                <a:latin typeface="굴림"/>
                <a:ea typeface="굴림"/>
                <a:sym typeface="Wingdings"/>
              </a:rPr>
              <a:t>중국어중국학과</a:t>
            </a:r>
          </a:p>
          <a:p>
            <a:pPr algn="r" defTabSz="900019">
              <a:lnSpc>
                <a:spcPct val="90000"/>
              </a:lnSpc>
              <a:spcBef>
                <a:spcPct val="20000"/>
              </a:spcBef>
              <a:spcAft>
                <a:spcPct val="0"/>
              </a:spcAft>
              <a:buClr>
                <a:srgbClr val="000000">
                  <a:alpha val="100000"/>
                </a:srgbClr>
              </a:buClr>
              <a:buSzPct val="100000"/>
              <a:defRPr lang="ko-KR" altLang="en-US"/>
            </a:pPr>
            <a:r>
              <a:rPr lang="ko-KR" altLang="en-US" sz="2000" spc="5">
                <a:latin typeface="굴림"/>
                <a:ea typeface="굴림"/>
                <a:sym typeface="Wingdings"/>
              </a:rPr>
              <a:t>강민구</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36458" y="1"/>
            <a:ext cx="9148079" cy="6861129"/>
          </a:xfrm>
          <a:prstGeom prst="rect">
            <a:avLst/>
          </a:prstGeom>
          <a:solidFill>
            <a:schemeClr val="bg1"/>
          </a:solidFill>
          <a:ln w="9523" cap="rnd" cmpd="sng" algn="ctr">
            <a:solidFill>
              <a:srgbClr val="000000"/>
            </a:solid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4" name="모서리가 둥근 직사각형 3"/>
          <p:cNvSpPr/>
          <p:nvPr/>
        </p:nvSpPr>
        <p:spPr>
          <a:xfrm>
            <a:off x="381186" y="533616"/>
            <a:ext cx="8309547" cy="5717626"/>
          </a:xfrm>
          <a:prstGeom prst="roundRect">
            <a:avLst>
              <a:gd name="adj" fmla="val 13802"/>
            </a:avLst>
          </a:prstGeom>
          <a:noFill/>
          <a:ln w="50978" cap="rnd" cmpd="sng" algn="ctr">
            <a:solidFill>
              <a:srgbClr val="9999FF"/>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ko-KR" altLang="en-US">
              <a:latin typeface="+mn-lt"/>
              <a:ea typeface="+mn-ea"/>
              <a:cs typeface="+mn-cs"/>
            </a:endParaRPr>
          </a:p>
        </p:txBody>
      </p:sp>
      <p:grpSp>
        <p:nvGrpSpPr>
          <p:cNvPr id="5" name="그룹 4"/>
          <p:cNvGrpSpPr/>
          <p:nvPr/>
        </p:nvGrpSpPr>
        <p:grpSpPr>
          <a:xfrm>
            <a:off x="-107929" y="2998570"/>
            <a:ext cx="3386008" cy="646403"/>
            <a:chOff x="-107929" y="2998568"/>
            <a:chExt cx="3386008" cy="646403"/>
          </a:xfrm>
        </p:grpSpPr>
        <p:sp>
          <p:nvSpPr>
            <p:cNvPr id="6" name="직사각형 5"/>
            <p:cNvSpPr/>
            <p:nvPr/>
          </p:nvSpPr>
          <p:spPr>
            <a:xfrm>
              <a:off x="-72976" y="2998568"/>
              <a:ext cx="3351055" cy="646402"/>
            </a:xfrm>
            <a:prstGeom prst="rect">
              <a:avLst/>
            </a:prstGeom>
            <a:solidFill>
              <a:schemeClr val="folHlink"/>
            </a:solidFill>
            <a:ln w="9523" cap="rnd" cmpd="sng" algn="ctr">
              <a:solidFill>
                <a:srgbClr val="6666CC"/>
              </a:solidFill>
              <a:prstDash val="solid"/>
              <a:round/>
            </a:ln>
          </p:spPr>
          <p:txBody>
            <a:bodyPr vert="horz" wrap="none" lIns="89994" tIns="46783" rIns="89994" bIns="46783" anchor="ctr">
              <a:noAutofit/>
            </a:bodyPr>
            <a:lstStyle/>
            <a:p>
              <a:pPr algn="ctr" defTabSz="900019">
                <a:spcBef>
                  <a:spcPct val="0"/>
                </a:spcBef>
                <a:spcAft>
                  <a:spcPct val="0"/>
                </a:spcAft>
                <a:buClr>
                  <a:srgbClr val="000000">
                    <a:alpha val="100000"/>
                  </a:srgbClr>
                </a:buClr>
                <a:buSzPct val="100000"/>
                <a:defRPr lang="ko-KR" altLang="en-US">
                  <a:latin typeface="+mn-lt"/>
                  <a:ea typeface="+mn-ea"/>
                  <a:cs typeface="+mn-cs"/>
                </a:defRPr>
              </a:pPr>
              <a:r>
                <a:rPr lang="ko-KR" altLang="en-US" sz="3300" b="1" spc="5">
                  <a:solidFill>
                    <a:schemeClr val="bg1"/>
                  </a:solidFill>
                  <a:latin typeface="굴림"/>
                  <a:ea typeface="굴림"/>
                  <a:sym typeface="Wingdings"/>
                </a:rPr>
                <a:t>목차</a:t>
              </a:r>
            </a:p>
          </p:txBody>
        </p:sp>
        <p:cxnSp>
          <p:nvCxnSpPr>
            <p:cNvPr id="7" name="직선 연결선 6"/>
            <p:cNvCxnSpPr/>
            <p:nvPr/>
          </p:nvCxnSpPr>
          <p:spPr>
            <a:xfrm>
              <a:off x="-107929" y="3538549"/>
              <a:ext cx="3131902" cy="9547"/>
            </a:xfrm>
            <a:prstGeom prst="line">
              <a:avLst/>
            </a:prstGeom>
            <a:ln w="38205" cap="rnd" cmpd="sng" algn="ctr">
              <a:solidFill>
                <a:srgbClr val="FFFFFF"/>
              </a:solidFill>
              <a:prstDash val="solid"/>
              <a:round/>
            </a:ln>
          </p:spPr>
        </p:cxnSp>
      </p:grpSp>
      <p:cxnSp>
        <p:nvCxnSpPr>
          <p:cNvPr id="8" name="직선 연결선 7"/>
          <p:cNvCxnSpPr/>
          <p:nvPr/>
        </p:nvCxnSpPr>
        <p:spPr>
          <a:xfrm>
            <a:off x="4358097" y="3071602"/>
            <a:ext cx="0" cy="358963"/>
          </a:xfrm>
          <a:prstGeom prst="line">
            <a:avLst/>
          </a:prstGeom>
          <a:ln w="28682" cap="rnd" cmpd="sng" algn="ctr">
            <a:solidFill>
              <a:srgbClr val="FFFFFF"/>
            </a:solidFill>
            <a:prstDash val="solid"/>
            <a:round/>
          </a:ln>
        </p:spPr>
      </p:cxnSp>
      <p:sp>
        <p:nvSpPr>
          <p:cNvPr id="9" name="직사각형 8"/>
          <p:cNvSpPr txBox="1"/>
          <p:nvPr/>
        </p:nvSpPr>
        <p:spPr>
          <a:xfrm>
            <a:off x="3853015" y="1774048"/>
            <a:ext cx="3395611" cy="776610"/>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2200" b="1" spc="5">
                <a:latin typeface="굴림"/>
                <a:ea typeface="굴림"/>
                <a:sym typeface="Wingdings"/>
              </a:rPr>
              <a:t>1. 서론</a:t>
            </a:r>
          </a:p>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1500" b="1" spc="5">
                <a:latin typeface="굴림"/>
                <a:ea typeface="굴림"/>
                <a:sym typeface="Wingdings"/>
              </a:rPr>
              <a:t>         </a:t>
            </a:r>
            <a:r>
              <a:rPr lang="ko-KR" altLang="en-US" sz="1500" spc="5">
                <a:latin typeface="굴림"/>
                <a:ea typeface="굴림"/>
                <a:sym typeface="Wingdings"/>
              </a:rPr>
              <a:t>1. 중국 동북공정의 실태</a:t>
            </a:r>
          </a:p>
        </p:txBody>
      </p:sp>
      <p:sp>
        <p:nvSpPr>
          <p:cNvPr id="10" name="직사각형 9"/>
          <p:cNvSpPr txBox="1"/>
          <p:nvPr/>
        </p:nvSpPr>
        <p:spPr>
          <a:xfrm>
            <a:off x="3853015" y="2666628"/>
            <a:ext cx="4755141" cy="427250"/>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2200" b="1" spc="5">
                <a:latin typeface="굴림"/>
                <a:ea typeface="굴림"/>
                <a:sym typeface="Wingdings"/>
              </a:rPr>
              <a:t>2. 본론</a:t>
            </a:r>
          </a:p>
        </p:txBody>
      </p:sp>
      <p:sp>
        <p:nvSpPr>
          <p:cNvPr id="11" name="직사각형 10"/>
          <p:cNvSpPr txBox="1"/>
          <p:nvPr/>
        </p:nvSpPr>
        <p:spPr>
          <a:xfrm>
            <a:off x="4429566" y="4007064"/>
            <a:ext cx="4232580" cy="322447"/>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1500" spc="5">
                <a:latin typeface="굴림"/>
                <a:ea typeface="굴림"/>
                <a:sym typeface="Wingdings"/>
              </a:rPr>
              <a:t>3. 간도영유권 분쟁의 해결 방안</a:t>
            </a:r>
          </a:p>
        </p:txBody>
      </p:sp>
      <p:sp>
        <p:nvSpPr>
          <p:cNvPr id="12" name="직사각형 11"/>
          <p:cNvSpPr txBox="1"/>
          <p:nvPr/>
        </p:nvSpPr>
        <p:spPr>
          <a:xfrm>
            <a:off x="4429567" y="3093880"/>
            <a:ext cx="3397175" cy="786158"/>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1500" spc="5">
                <a:latin typeface="굴림"/>
                <a:ea typeface="굴림"/>
                <a:sym typeface="Wingdings"/>
              </a:rPr>
              <a:t>1. 동북공정의 추진 배경과 목적</a:t>
            </a:r>
          </a:p>
          <a:p>
            <a:pPr defTabSz="900019">
              <a:spcBef>
                <a:spcPct val="50000"/>
              </a:spcBef>
              <a:spcAft>
                <a:spcPct val="0"/>
              </a:spcAft>
              <a:buClr>
                <a:srgbClr val="000000">
                  <a:alpha val="100000"/>
                </a:srgbClr>
              </a:buClr>
              <a:buSzPct val="100000"/>
              <a:defRPr lang="ko-KR" altLang="en-US">
                <a:latin typeface="+mn-lt"/>
                <a:ea typeface="+mn-ea"/>
                <a:cs typeface="+mn-cs"/>
              </a:defRPr>
            </a:pPr>
            <a:endParaRPr lang="ko-KR" altLang="ko-KR" sz="2000" spc="5">
              <a:latin typeface="굴림"/>
              <a:ea typeface="굴림"/>
              <a:sym typeface="Wingdings"/>
            </a:endParaRPr>
          </a:p>
        </p:txBody>
      </p:sp>
      <p:sp>
        <p:nvSpPr>
          <p:cNvPr id="13" name="직사각형 12"/>
          <p:cNvSpPr txBox="1"/>
          <p:nvPr/>
        </p:nvSpPr>
        <p:spPr>
          <a:xfrm>
            <a:off x="4429568" y="3556027"/>
            <a:ext cx="3470263" cy="324011"/>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1500" spc="5">
                <a:latin typeface="굴림"/>
                <a:ea typeface="굴림"/>
                <a:sym typeface="Wingdings"/>
              </a:rPr>
              <a:t>2. 간도영유권 분쟁의 실상</a:t>
            </a:r>
          </a:p>
        </p:txBody>
      </p:sp>
      <p:sp>
        <p:nvSpPr>
          <p:cNvPr id="14" name="직사각형 13"/>
          <p:cNvSpPr txBox="1"/>
          <p:nvPr/>
        </p:nvSpPr>
        <p:spPr>
          <a:xfrm>
            <a:off x="3853015" y="4583615"/>
            <a:ext cx="3470263" cy="430376"/>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50000"/>
              </a:spcBef>
              <a:spcAft>
                <a:spcPct val="0"/>
              </a:spcAft>
              <a:buClr>
                <a:srgbClr val="000000">
                  <a:alpha val="100000"/>
                </a:srgbClr>
              </a:buClr>
              <a:buSzPct val="100000"/>
              <a:defRPr lang="ko-KR" altLang="en-US">
                <a:latin typeface="+mn-lt"/>
                <a:ea typeface="+mn-ea"/>
                <a:cs typeface="+mn-cs"/>
              </a:defRPr>
            </a:pPr>
            <a:r>
              <a:rPr lang="ko-KR" altLang="en-US" sz="2200" b="1" spc="5">
                <a:latin typeface="굴림"/>
                <a:ea typeface="굴림"/>
                <a:sym typeface="Wingdings"/>
              </a:rPr>
              <a:t>3. 결론</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p:nvPr/>
        </p:nvPicPr>
        <p:blipFill rotWithShape="1">
          <a:blip r:embed="rId2">
            <a:lum/>
          </a:blip>
          <a:srcRect/>
          <a:stretch>
            <a:fillRect/>
          </a:stretch>
        </p:blipFill>
        <p:spPr>
          <a:xfrm>
            <a:off x="4321527" y="2566572"/>
            <a:ext cx="4391431" cy="3859378"/>
          </a:xfrm>
          <a:prstGeom prst="rect">
            <a:avLst/>
          </a:prstGeom>
          <a:noFill/>
          <a:ln w="25400" cap="flat" cmpd="sng" algn="ctr">
            <a:noFill/>
            <a:prstDash val="solid"/>
            <a:round/>
          </a:ln>
        </p:spPr>
      </p:pic>
      <p:sp>
        <p:nvSpPr>
          <p:cNvPr id="4" name="직사각형 3"/>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600" spc="5">
                <a:solidFill>
                  <a:schemeClr val="bg1"/>
                </a:solidFill>
                <a:latin typeface="HY엽서M"/>
                <a:ea typeface="HY엽서M"/>
                <a:sym typeface="Wingdings"/>
              </a:rPr>
              <a:t>1. 서론(중국동북공정의 실태)</a:t>
            </a:r>
          </a:p>
        </p:txBody>
      </p:sp>
      <p:sp>
        <p:nvSpPr>
          <p:cNvPr id="5" name="직사각형 4"/>
          <p:cNvSpPr/>
          <p:nvPr/>
        </p:nvSpPr>
        <p:spPr>
          <a:xfrm rot="21600000" flipH="1">
            <a:off x="398664" y="2134577"/>
            <a:ext cx="69849" cy="1367457"/>
          </a:xfrm>
          <a:prstGeom prst="rect">
            <a:avLst/>
          </a:prstGeom>
          <a:solidFill>
            <a:schemeClr val="bg1"/>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6" name="직사각형 5"/>
          <p:cNvSpPr/>
          <p:nvPr/>
        </p:nvSpPr>
        <p:spPr>
          <a:xfrm>
            <a:off x="324013" y="3359096"/>
            <a:ext cx="7347117" cy="71468"/>
          </a:xfrm>
          <a:prstGeom prst="rect">
            <a:avLst/>
          </a:prstGeom>
          <a:solidFill>
            <a:schemeClr val="bg1"/>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7" name="직사각형 6"/>
          <p:cNvSpPr/>
          <p:nvPr/>
        </p:nvSpPr>
        <p:spPr>
          <a:xfrm rot="21600000" flipH="1">
            <a:off x="539981" y="2782543"/>
            <a:ext cx="71468" cy="719491"/>
          </a:xfrm>
          <a:prstGeom prst="rect">
            <a:avLst/>
          </a:prstGeom>
          <a:solidFill>
            <a:schemeClr val="bg1"/>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8" name="직사각형 7"/>
          <p:cNvSpPr/>
          <p:nvPr/>
        </p:nvSpPr>
        <p:spPr>
          <a:xfrm rot="21600000" flipH="1">
            <a:off x="8176157" y="1990020"/>
            <a:ext cx="71468" cy="719491"/>
          </a:xfrm>
          <a:prstGeom prst="rect">
            <a:avLst/>
          </a:prstGeom>
          <a:solidFill>
            <a:schemeClr val="bg1"/>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9" name="직사각형 8"/>
          <p:cNvSpPr/>
          <p:nvPr/>
        </p:nvSpPr>
        <p:spPr>
          <a:xfrm>
            <a:off x="7599660" y="2061487"/>
            <a:ext cx="719435" cy="71468"/>
          </a:xfrm>
          <a:prstGeom prst="rect">
            <a:avLst/>
          </a:prstGeom>
          <a:solidFill>
            <a:schemeClr val="bg1"/>
          </a:solidFill>
          <a:ln w="25400" cap="flat" cmpd="sng" algn="ctr">
            <a:noFill/>
            <a:prstDash val="solid"/>
            <a:round/>
          </a:ln>
        </p:spPr>
        <p:txBody>
          <a:bodyPr lIns="91430" tIns="45716" rIns="91430" bIns="45716" anchor="ctr"/>
          <a:lstStyle/>
          <a:p>
            <a:pPr algn="ctr">
              <a:defRPr lang="ko-KR" altLang="en-US"/>
            </a:pPr>
            <a:endParaRPr lang="ko-KR" altLang="en-US">
              <a:latin typeface="+mn-lt"/>
              <a:ea typeface="+mn-ea"/>
              <a:cs typeface="+mn-cs"/>
            </a:endParaRPr>
          </a:p>
        </p:txBody>
      </p:sp>
      <p:sp>
        <p:nvSpPr>
          <p:cNvPr id="10" name="직사각형 9"/>
          <p:cNvSpPr/>
          <p:nvPr/>
        </p:nvSpPr>
        <p:spPr>
          <a:xfrm>
            <a:off x="324011" y="1126028"/>
            <a:ext cx="7995084" cy="368511"/>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중국은 동북공정(東北工程)이라는 프로젝트를 2002년 2월부터 진행</a:t>
            </a:r>
          </a:p>
        </p:txBody>
      </p:sp>
      <p:sp>
        <p:nvSpPr>
          <p:cNvPr id="11" name="직사각형 10"/>
          <p:cNvSpPr/>
          <p:nvPr/>
        </p:nvSpPr>
        <p:spPr>
          <a:xfrm>
            <a:off x="339868" y="1599340"/>
            <a:ext cx="8015743" cy="924350"/>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중국이 20년간 북방영토에 관심을 갖고 동북공정을 추진한 결과 내린 결론은 이 지역에 존재했던 고조선, 고구려, 발해가 중국의 소수민족 지방정권이며 이들이 남긴 유적, 문화 등이 모두 중국에 속하며, 중국의 문화라는 것이다. </a:t>
            </a:r>
          </a:p>
        </p:txBody>
      </p:sp>
      <p:pic>
        <p:nvPicPr>
          <p:cNvPr id="12" name="그림 11"/>
          <p:cNvPicPr/>
          <p:nvPr/>
        </p:nvPicPr>
        <p:blipFill rotWithShape="1">
          <a:blip r:embed="rId3">
            <a:lum/>
          </a:blip>
          <a:srcRect/>
          <a:stretch>
            <a:fillRect/>
          </a:stretch>
        </p:blipFill>
        <p:spPr>
          <a:xfrm>
            <a:off x="339870" y="2579247"/>
            <a:ext cx="3805385" cy="3846703"/>
          </a:xfrm>
          <a:prstGeom prst="rect">
            <a:avLst/>
          </a:prstGeom>
          <a:noFill/>
          <a:ln w="25400" cap="flat" cmpd="sng" algn="ctr">
            <a:noFill/>
            <a:prstDash val="solid"/>
            <a:rou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오각형 1"/>
          <p:cNvSpPr/>
          <p:nvPr/>
        </p:nvSpPr>
        <p:spPr>
          <a:xfrm rot="21600000">
            <a:off x="-36460" y="694030"/>
            <a:ext cx="4898022" cy="431996"/>
          </a:xfrm>
          <a:prstGeom prst="homePlate">
            <a:avLst>
              <a:gd name="adj" fmla="val 94453"/>
            </a:avLst>
          </a:prstGeom>
          <a:gradFill flip="xy" rotWithShape="0">
            <a:gsLst>
              <a:gs pos="0">
                <a:srgbClr val="6699FF">
                  <a:alpha val="100000"/>
                </a:srgbClr>
              </a:gs>
              <a:gs pos="100000">
                <a:srgbClr val="FFFFFF">
                  <a:alpha val="100000"/>
                </a:srgbClr>
              </a:gs>
            </a:gsLst>
            <a:lin ang="13500000" scaled="0"/>
            <a:tileRect/>
          </a:gradFill>
          <a:ln w="9523" cap="rnd" cmpd="sng" algn="ctr">
            <a:solidFill>
              <a:srgbClr val="FFFFFF"/>
            </a:solidFill>
            <a:prstDash val="solid"/>
            <a:round/>
          </a:ln>
          <a:effectLst>
            <a:outerShdw dist="107073" dir="2700000" algn="tl">
              <a:schemeClr val="bg2">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89984" tIns="46779" rIns="89984" bIns="46779" anchor="ctr">
            <a:noAutofit/>
          </a:bodyPr>
          <a:lstStyle/>
          <a:p>
            <a:pPr marL="359963"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200" b="1" spc="5">
                <a:solidFill>
                  <a:schemeClr val="tx1"/>
                </a:solidFill>
                <a:latin typeface="굴림"/>
                <a:ea typeface="굴림"/>
                <a:sym typeface="Wingdings"/>
              </a:rPr>
              <a:t>동북공정의 추진 배경과 목적</a:t>
            </a:r>
          </a:p>
        </p:txBody>
      </p:sp>
      <p:grpSp>
        <p:nvGrpSpPr>
          <p:cNvPr id="3" name="그룹 2"/>
          <p:cNvGrpSpPr/>
          <p:nvPr/>
        </p:nvGrpSpPr>
        <p:grpSpPr>
          <a:xfrm>
            <a:off x="539981" y="1556459"/>
            <a:ext cx="7996704" cy="1975725"/>
            <a:chOff x="539981" y="1556459"/>
            <a:chExt cx="7996704" cy="1975725"/>
          </a:xfrm>
        </p:grpSpPr>
        <p:sp>
          <p:nvSpPr>
            <p:cNvPr id="4" name="직사각형 3"/>
            <p:cNvSpPr/>
            <p:nvPr/>
          </p:nvSpPr>
          <p:spPr>
            <a:xfrm rot="21600000">
              <a:off x="539981" y="1556459"/>
              <a:ext cx="7996703" cy="1975725"/>
            </a:xfrm>
            <a:prstGeom prst="rect">
              <a:avLst/>
            </a:prstGeom>
            <a:solidFill>
              <a:srgbClr val="E7E7FF"/>
            </a:solidFill>
            <a:ln w="25400" cap="flat" cmpd="sng" algn="ctr">
              <a:noFill/>
              <a:prstDash val="solid"/>
              <a:round/>
            </a:ln>
            <a:effectLst>
              <a:outerShdw dist="107073" dir="2700000" algn="tl">
                <a:schemeClr val="bg2">
                  <a:alpha val="50000"/>
                </a:schemeClr>
              </a:outerShdw>
            </a:effectLst>
          </p:spPr>
          <p:txBody>
            <a:bodyPr anchor="ctr"/>
            <a:lstStyle/>
            <a:p>
              <a:pPr algn="ctr">
                <a:defRPr lang="ko-KR" altLang="en-US"/>
              </a:pPr>
              <a:endParaRPr lang="ko-KR" altLang="en-US">
                <a:latin typeface="+mn-lt"/>
                <a:ea typeface="+mn-ea"/>
                <a:cs typeface="+mn-cs"/>
              </a:endParaRPr>
            </a:p>
          </p:txBody>
        </p:sp>
        <p:sp>
          <p:nvSpPr>
            <p:cNvPr id="5" name="직사각형 4"/>
            <p:cNvSpPr/>
            <p:nvPr/>
          </p:nvSpPr>
          <p:spPr>
            <a:xfrm>
              <a:off x="756007" y="1802636"/>
              <a:ext cx="7564707" cy="436742"/>
            </a:xfrm>
            <a:prstGeom prst="rect">
              <a:avLst/>
            </a:prstGeom>
            <a:solidFill>
              <a:srgbClr val="E7E7FF"/>
            </a:solidFill>
            <a:ln w="25400" cap="flat" cmpd="sng" algn="ctr">
              <a:noFill/>
              <a:prstDash val="solid"/>
              <a:round/>
            </a:ln>
          </p:spPr>
          <p:txBody>
            <a:bodyPr anchor="ctr"/>
            <a:lstStyle/>
            <a:p>
              <a:pPr algn="ctr">
                <a:defRPr lang="ko-KR" altLang="en-US"/>
              </a:pPr>
              <a:endParaRPr lang="ko-KR" altLang="en-US">
                <a:latin typeface="+mn-lt"/>
                <a:ea typeface="+mn-ea"/>
                <a:cs typeface="+mn-cs"/>
              </a:endParaRPr>
            </a:p>
          </p:txBody>
        </p:sp>
      </p:grpSp>
      <p:grpSp>
        <p:nvGrpSpPr>
          <p:cNvPr id="6" name="그룹 5"/>
          <p:cNvGrpSpPr/>
          <p:nvPr/>
        </p:nvGrpSpPr>
        <p:grpSpPr>
          <a:xfrm>
            <a:off x="250922" y="1197495"/>
            <a:ext cx="3891148" cy="505084"/>
            <a:chOff x="250922" y="1197495"/>
            <a:chExt cx="3891148" cy="505084"/>
          </a:xfrm>
        </p:grpSpPr>
        <p:grpSp>
          <p:nvGrpSpPr>
            <p:cNvPr id="7" name="그룹 6"/>
            <p:cNvGrpSpPr/>
            <p:nvPr/>
          </p:nvGrpSpPr>
          <p:grpSpPr>
            <a:xfrm>
              <a:off x="250922" y="1197495"/>
              <a:ext cx="3891148" cy="505084"/>
              <a:chOff x="250922" y="1197495"/>
              <a:chExt cx="3891148" cy="505084"/>
            </a:xfrm>
          </p:grpSpPr>
          <p:sp>
            <p:nvSpPr>
              <p:cNvPr id="8" name="직사각형 7"/>
              <p:cNvSpPr/>
              <p:nvPr/>
            </p:nvSpPr>
            <p:spPr>
              <a:xfrm rot="21600000">
                <a:off x="290621" y="1197495"/>
                <a:ext cx="3851449" cy="505084"/>
              </a:xfrm>
              <a:prstGeom prst="rect">
                <a:avLst/>
              </a:prstGeom>
              <a:solidFill>
                <a:schemeClr val="accent2"/>
              </a:solidFill>
              <a:ln w="9523" cap="rnd" cmpd="sng" algn="ctr">
                <a:solidFill>
                  <a:srgbClr val="FFFFFF"/>
                </a:solid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marL="179982" defTabSz="900019">
                  <a:spcBef>
                    <a:spcPct val="0"/>
                  </a:spcBef>
                  <a:spcAft>
                    <a:spcPct val="0"/>
                  </a:spcAft>
                  <a:buSzPct val="100000"/>
                  <a:buChar char="•"/>
                  <a:defRPr lang="ko-KR" altLang="en-US">
                    <a:latin typeface="+mn-lt"/>
                    <a:ea typeface="+mn-ea"/>
                    <a:cs typeface="+mn-cs"/>
                  </a:defRPr>
                </a:pPr>
                <a:r>
                  <a:rPr lang="ko-KR" altLang="en-US" sz="2500" b="1" spc="5">
                    <a:solidFill>
                      <a:schemeClr val="bg1"/>
                    </a:solidFill>
                  </a:rPr>
                  <a:t> 배경</a:t>
                </a:r>
              </a:p>
            </p:txBody>
          </p:sp>
          <p:cxnSp>
            <p:nvCxnSpPr>
              <p:cNvPr id="9" name="직선 연결선 8"/>
              <p:cNvCxnSpPr/>
              <p:nvPr/>
            </p:nvCxnSpPr>
            <p:spPr>
              <a:xfrm rot="21600000">
                <a:off x="250922" y="1619999"/>
                <a:ext cx="3598907" cy="6365"/>
              </a:xfrm>
              <a:prstGeom prst="line">
                <a:avLst/>
              </a:prstGeom>
              <a:ln w="38205" cap="rnd" cmpd="sng" algn="ctr">
                <a:solidFill>
                  <a:srgbClr val="FFFFFF"/>
                </a:solidFill>
                <a:prstDash val="solid"/>
                <a:round/>
              </a:ln>
              <a:effectLst>
                <a:outerShdw dist="107073" dir="2700000" algn="tl">
                  <a:schemeClr val="bg2">
                    <a:alpha val="50000"/>
                  </a:schemeClr>
                </a:outerShdw>
              </a:effectLst>
            </p:spPr>
          </p:cxnSp>
        </p:grpSp>
        <p:cxnSp>
          <p:nvCxnSpPr>
            <p:cNvPr id="10" name="직선 연결선 9"/>
            <p:cNvCxnSpPr/>
            <p:nvPr/>
          </p:nvCxnSpPr>
          <p:spPr>
            <a:xfrm rot="21600000">
              <a:off x="411337" y="1342052"/>
              <a:ext cx="0" cy="358908"/>
            </a:xfrm>
            <a:prstGeom prst="line">
              <a:avLst/>
            </a:prstGeom>
            <a:ln w="28682" cap="rnd" cmpd="sng" algn="ctr">
              <a:solidFill>
                <a:srgbClr val="FFFFFF"/>
              </a:solidFill>
              <a:prstDash val="solid"/>
              <a:round/>
            </a:ln>
            <a:effectLst>
              <a:outerShdw dist="107073" dir="2700000" algn="tl">
                <a:schemeClr val="bg2">
                  <a:alpha val="50000"/>
                </a:schemeClr>
              </a:outerShdw>
            </a:effectLst>
          </p:spPr>
        </p:cxnSp>
      </p:grpSp>
      <p:grpSp>
        <p:nvGrpSpPr>
          <p:cNvPr id="11" name="그룹 10"/>
          <p:cNvGrpSpPr/>
          <p:nvPr/>
        </p:nvGrpSpPr>
        <p:grpSpPr>
          <a:xfrm>
            <a:off x="611450" y="3862560"/>
            <a:ext cx="7996704" cy="2666628"/>
            <a:chOff x="611450" y="3862560"/>
            <a:chExt cx="7996704" cy="2666628"/>
          </a:xfrm>
        </p:grpSpPr>
        <p:sp>
          <p:nvSpPr>
            <p:cNvPr id="12" name="직사각형 11"/>
            <p:cNvSpPr/>
            <p:nvPr/>
          </p:nvSpPr>
          <p:spPr>
            <a:xfrm rot="21600000">
              <a:off x="611450" y="3862560"/>
              <a:ext cx="7996703" cy="2666628"/>
            </a:xfrm>
            <a:prstGeom prst="rect">
              <a:avLst/>
            </a:prstGeom>
            <a:solidFill>
              <a:srgbClr val="E7E7FF"/>
            </a:solidFill>
            <a:ln w="25400" cap="flat" cmpd="sng" algn="ctr">
              <a:noFill/>
              <a:prstDash val="solid"/>
              <a:round/>
            </a:ln>
            <a:effectLst>
              <a:outerShdw dist="107073" dir="2700000" algn="tl">
                <a:schemeClr val="bg2">
                  <a:alpha val="50000"/>
                </a:schemeClr>
              </a:outerShdw>
            </a:effectLst>
          </p:spPr>
          <p:txBody>
            <a:bodyPr anchor="ctr"/>
            <a:lstStyle/>
            <a:p>
              <a:pPr algn="ctr">
                <a:defRPr lang="ko-KR" altLang="en-US"/>
              </a:pPr>
              <a:endParaRPr lang="ko-KR" altLang="en-US">
                <a:latin typeface="+mn-lt"/>
                <a:ea typeface="+mn-ea"/>
                <a:cs typeface="+mn-cs"/>
              </a:endParaRPr>
            </a:p>
          </p:txBody>
        </p:sp>
        <p:sp>
          <p:nvSpPr>
            <p:cNvPr id="13" name="직사각형 12"/>
            <p:cNvSpPr txBox="1"/>
            <p:nvPr/>
          </p:nvSpPr>
          <p:spPr>
            <a:xfrm>
              <a:off x="827476" y="4196064"/>
              <a:ext cx="7564707" cy="2253728"/>
            </a:xfrm>
            <a:prstGeom prst="rect">
              <a:avLst/>
            </a:prstGeom>
            <a:solidFill>
              <a:srgbClr val="E7E7FF"/>
            </a:solidFill>
            <a:ln w="25400" cap="flat" cmpd="sng" algn="ctr">
              <a:noFill/>
              <a:prstDash val="solid"/>
              <a:round/>
            </a:ln>
          </p:spPr>
          <p:txBody>
            <a:bodyPr vert="horz" wrap="square" lIns="89994" tIns="46783" rIns="89994" bIns="46783" anchor="t">
              <a:noAutofit/>
            </a:bodyPr>
            <a:lstStyle/>
            <a:p>
              <a:pPr defTabSz="900019">
                <a:lnSpc>
                  <a:spcPct val="130000"/>
                </a:lnSpc>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전략적 요충지 임을 확인하고 그 지역에서의 천연자원을 확보하고 분쟁영토에 대하여 역사적 왜곡을 통해 자신들의 영토에 대한 문제가 다시 발생하지 않도록 처리. 이에 대한 동북공정의 조장을 맡고 있는 왕락림은 “ 최근 소수의 남북한 학자들이 중국 역사를 왜곡하고 혼란을 부추기며, 소수 정치가들은 정치적인 목적으로 종종 오류를 퍼뜨리고 있다” 라고 하였다.</a:t>
              </a:r>
            </a:p>
          </p:txBody>
        </p:sp>
      </p:grpSp>
      <p:grpSp>
        <p:nvGrpSpPr>
          <p:cNvPr id="14" name="그룹 13"/>
          <p:cNvGrpSpPr/>
          <p:nvPr/>
        </p:nvGrpSpPr>
        <p:grpSpPr>
          <a:xfrm>
            <a:off x="324012" y="3646535"/>
            <a:ext cx="3891148" cy="505084"/>
            <a:chOff x="324011" y="3646535"/>
            <a:chExt cx="3891148" cy="505084"/>
          </a:xfrm>
        </p:grpSpPr>
        <p:grpSp>
          <p:nvGrpSpPr>
            <p:cNvPr id="15" name="그룹 14"/>
            <p:cNvGrpSpPr/>
            <p:nvPr/>
          </p:nvGrpSpPr>
          <p:grpSpPr>
            <a:xfrm>
              <a:off x="324011" y="3646535"/>
              <a:ext cx="3891148" cy="505084"/>
              <a:chOff x="324011" y="3646534"/>
              <a:chExt cx="3891148" cy="505084"/>
            </a:xfrm>
          </p:grpSpPr>
          <p:sp>
            <p:nvSpPr>
              <p:cNvPr id="16" name="직사각형 15"/>
              <p:cNvSpPr/>
              <p:nvPr/>
            </p:nvSpPr>
            <p:spPr>
              <a:xfrm rot="21600000">
                <a:off x="363709" y="3646534"/>
                <a:ext cx="3851449" cy="505084"/>
              </a:xfrm>
              <a:prstGeom prst="rect">
                <a:avLst/>
              </a:prstGeom>
              <a:solidFill>
                <a:schemeClr val="accent2"/>
              </a:solidFill>
              <a:ln w="9523" cap="rnd" cmpd="sng" algn="ctr">
                <a:solidFill>
                  <a:srgbClr val="FFFFFF"/>
                </a:solid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marL="179982" defTabSz="900019">
                  <a:spcBef>
                    <a:spcPct val="0"/>
                  </a:spcBef>
                  <a:spcAft>
                    <a:spcPct val="0"/>
                  </a:spcAft>
                  <a:buSzPct val="100000"/>
                  <a:buChar char="•"/>
                  <a:defRPr lang="ko-KR" altLang="en-US">
                    <a:latin typeface="+mn-lt"/>
                    <a:ea typeface="+mn-ea"/>
                    <a:cs typeface="+mn-cs"/>
                  </a:defRPr>
                </a:pPr>
                <a:r>
                  <a:rPr lang="ko-KR" altLang="en-US" sz="2500" b="1" spc="5">
                    <a:solidFill>
                      <a:schemeClr val="bg1"/>
                    </a:solidFill>
                  </a:rPr>
                  <a:t> 목적</a:t>
                </a:r>
              </a:p>
            </p:txBody>
          </p:sp>
          <p:cxnSp>
            <p:nvCxnSpPr>
              <p:cNvPr id="17" name="직선 연결선 16"/>
              <p:cNvCxnSpPr/>
              <p:nvPr/>
            </p:nvCxnSpPr>
            <p:spPr>
              <a:xfrm rot="21600000">
                <a:off x="324011" y="4069038"/>
                <a:ext cx="3598907" cy="6309"/>
              </a:xfrm>
              <a:prstGeom prst="line">
                <a:avLst/>
              </a:prstGeom>
              <a:ln w="38205" cap="rnd" cmpd="sng" algn="ctr">
                <a:solidFill>
                  <a:srgbClr val="FFFFFF"/>
                </a:solidFill>
                <a:prstDash val="solid"/>
                <a:round/>
              </a:ln>
              <a:effectLst>
                <a:outerShdw dist="107073" dir="2700000" algn="tl">
                  <a:schemeClr val="bg2">
                    <a:alpha val="50000"/>
                  </a:schemeClr>
                </a:outerShdw>
              </a:effectLst>
            </p:spPr>
          </p:cxnSp>
        </p:grpSp>
        <p:cxnSp>
          <p:nvCxnSpPr>
            <p:cNvPr id="18" name="직선 연결선 17"/>
            <p:cNvCxnSpPr/>
            <p:nvPr/>
          </p:nvCxnSpPr>
          <p:spPr>
            <a:xfrm rot="21600000">
              <a:off x="484425" y="3791091"/>
              <a:ext cx="0" cy="358908"/>
            </a:xfrm>
            <a:prstGeom prst="line">
              <a:avLst/>
            </a:prstGeom>
            <a:ln w="28682" cap="rnd" cmpd="sng" algn="ctr">
              <a:solidFill>
                <a:srgbClr val="FFFFFF"/>
              </a:solidFill>
              <a:prstDash val="solid"/>
              <a:round/>
            </a:ln>
            <a:effectLst>
              <a:outerShdw dist="107073" dir="2700000" algn="tl">
                <a:schemeClr val="bg2">
                  <a:alpha val="50000"/>
                </a:schemeClr>
              </a:outerShdw>
            </a:effectLst>
          </p:spPr>
        </p:cxnSp>
      </p:grpSp>
      <p:sp>
        <p:nvSpPr>
          <p:cNvPr id="19" name="직사각형 18"/>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2. 본론</a:t>
            </a:r>
          </a:p>
        </p:txBody>
      </p:sp>
      <p:sp>
        <p:nvSpPr>
          <p:cNvPr id="20" name="직사각형 19"/>
          <p:cNvSpPr/>
          <p:nvPr/>
        </p:nvSpPr>
        <p:spPr>
          <a:xfrm>
            <a:off x="689284" y="1804199"/>
            <a:ext cx="7631430" cy="2032956"/>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중국은 1983년에 중국사회과학원 산하에 '변강사지연구중심'을 설립</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1992년한,중 수교 후 한국인들이 북방지역에 관심을 보이자 중국은 긴장.유네스코에 북방영토에 소재한 고구려 유적을 세계문화유산으로 등록시키기 위해 대대적 복원 작업 진행, 천연자원이 풍부하고 전략적 요충지 임을 확인.</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2. 본론</a:t>
            </a:r>
          </a:p>
        </p:txBody>
      </p:sp>
      <p:sp>
        <p:nvSpPr>
          <p:cNvPr id="3" name="오각형 2"/>
          <p:cNvSpPr/>
          <p:nvPr/>
        </p:nvSpPr>
        <p:spPr>
          <a:xfrm rot="21600000">
            <a:off x="-36460" y="694030"/>
            <a:ext cx="5906516" cy="431996"/>
          </a:xfrm>
          <a:prstGeom prst="homePlate">
            <a:avLst>
              <a:gd name="adj" fmla="val 111746"/>
            </a:avLst>
          </a:prstGeom>
          <a:gradFill flip="xy" rotWithShape="0">
            <a:gsLst>
              <a:gs pos="0">
                <a:srgbClr val="6699FF">
                  <a:alpha val="100000"/>
                </a:srgbClr>
              </a:gs>
              <a:gs pos="100000">
                <a:srgbClr val="FFFFFF">
                  <a:alpha val="100000"/>
                </a:srgbClr>
              </a:gs>
            </a:gsLst>
            <a:lin ang="13500000" scaled="0"/>
            <a:tileRect/>
          </a:gradFill>
          <a:ln w="9523" cap="rnd" cmpd="sng" algn="ctr">
            <a:solidFill>
              <a:srgbClr val="FFFFFF"/>
            </a:solidFill>
            <a:prstDash val="solid"/>
            <a:round/>
          </a:ln>
          <a:effectLst>
            <a:outerShdw dist="107073" dir="2700000" algn="tl">
              <a:schemeClr val="bg2">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89984" tIns="46779" rIns="89984" bIns="46779" anchor="ctr">
            <a:noAutofit/>
          </a:bodyPr>
          <a:lstStyle/>
          <a:p>
            <a:pPr marL="359963"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200" b="1" spc="5">
                <a:solidFill>
                  <a:schemeClr val="tx1"/>
                </a:solidFill>
                <a:latin typeface="굴림"/>
                <a:ea typeface="굴림"/>
                <a:sym typeface="Wingdings"/>
              </a:rPr>
              <a:t>간도영유권 분쟁의 실상</a:t>
            </a:r>
          </a:p>
        </p:txBody>
      </p:sp>
      <p:sp>
        <p:nvSpPr>
          <p:cNvPr id="4" name="직사각형 3"/>
          <p:cNvSpPr/>
          <p:nvPr/>
        </p:nvSpPr>
        <p:spPr>
          <a:xfrm rot="21600000">
            <a:off x="611452" y="3430565"/>
            <a:ext cx="7996703" cy="3189133"/>
          </a:xfrm>
          <a:prstGeom prst="rect">
            <a:avLst/>
          </a:prstGeom>
          <a:solidFill>
            <a:srgbClr val="E7E7FF"/>
          </a:solidFill>
          <a:ln w="25400" cap="flat" cmpd="sng" algn="ctr">
            <a:noFill/>
            <a:prstDash val="solid"/>
            <a:round/>
          </a:ln>
          <a:effectLst>
            <a:outerShdw dist="107073" dir="2700000" algn="tl">
              <a:schemeClr val="bg2">
                <a:alpha val="50000"/>
              </a:schemeClr>
            </a:outerShdw>
          </a:effectLst>
        </p:spPr>
        <p:txBody>
          <a:bodyPr lIns="91430" tIns="45716" rIns="91430" bIns="45716" anchor="ctr"/>
          <a:lstStyle/>
          <a:p>
            <a:pPr algn="ctr">
              <a:defRPr lang="ko-KR" altLang="en-US"/>
            </a:pPr>
            <a:endParaRPr lang="ko-KR" altLang="en-US">
              <a:latin typeface="+mn-lt"/>
              <a:ea typeface="+mn-ea"/>
              <a:cs typeface="+mn-cs"/>
            </a:endParaRPr>
          </a:p>
        </p:txBody>
      </p:sp>
      <p:grpSp>
        <p:nvGrpSpPr>
          <p:cNvPr id="5" name="그룹 4"/>
          <p:cNvGrpSpPr/>
          <p:nvPr/>
        </p:nvGrpSpPr>
        <p:grpSpPr>
          <a:xfrm>
            <a:off x="252542" y="1629491"/>
            <a:ext cx="8355612" cy="721054"/>
            <a:chOff x="252542" y="1629491"/>
            <a:chExt cx="8355612" cy="721054"/>
          </a:xfrm>
        </p:grpSpPr>
        <p:grpSp>
          <p:nvGrpSpPr>
            <p:cNvPr id="6" name="그룹 5"/>
            <p:cNvGrpSpPr/>
            <p:nvPr/>
          </p:nvGrpSpPr>
          <p:grpSpPr>
            <a:xfrm>
              <a:off x="252542" y="1629491"/>
              <a:ext cx="8355612" cy="721054"/>
              <a:chOff x="252542" y="1629491"/>
              <a:chExt cx="8355612" cy="721054"/>
            </a:xfrm>
          </p:grpSpPr>
          <p:sp>
            <p:nvSpPr>
              <p:cNvPr id="7" name="직사각형 6"/>
              <p:cNvSpPr/>
              <p:nvPr/>
            </p:nvSpPr>
            <p:spPr>
              <a:xfrm rot="21600000">
                <a:off x="339868" y="1629491"/>
                <a:ext cx="8268285" cy="721054"/>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defTabSz="900019">
                  <a:spcBef>
                    <a:spcPct val="0"/>
                  </a:spcBef>
                  <a:spcAft>
                    <a:spcPct val="0"/>
                  </a:spcAft>
                  <a:buSzPct val="100000"/>
                  <a:buFont typeface="Wingdings"/>
                  <a:buChar char="ü"/>
                  <a:defRPr lang="ko-KR" altLang="en-US">
                    <a:latin typeface="+mn-lt"/>
                    <a:ea typeface="+mn-ea"/>
                    <a:cs typeface="+mn-cs"/>
                  </a:defRPr>
                </a:pPr>
                <a:r>
                  <a:rPr lang="ko-KR" altLang="en-US" sz="2300" b="1" spc="5"/>
                  <a:t> 백두산 정계비의 가치</a:t>
                </a:r>
              </a:p>
            </p:txBody>
          </p:sp>
          <p:cxnSp>
            <p:nvCxnSpPr>
              <p:cNvPr id="8" name="직선 연결선 7"/>
              <p:cNvCxnSpPr/>
              <p:nvPr/>
            </p:nvCxnSpPr>
            <p:spPr>
              <a:xfrm rot="21600000">
                <a:off x="252542" y="2233013"/>
                <a:ext cx="7729867" cy="9547"/>
              </a:xfrm>
              <a:prstGeom prst="line">
                <a:avLst/>
              </a:prstGeom>
              <a:ln w="25400" cap="flat" cmpd="sng" algn="ctr">
                <a:noFill/>
                <a:prstDash val="solid"/>
                <a:round/>
              </a:ln>
              <a:effectLst>
                <a:outerShdw dist="107073" dir="2700000" algn="tl">
                  <a:schemeClr val="bg2">
                    <a:alpha val="50000"/>
                  </a:schemeClr>
                </a:outerShdw>
              </a:effectLst>
            </p:spPr>
          </p:cxnSp>
        </p:grpSp>
        <p:cxnSp>
          <p:nvCxnSpPr>
            <p:cNvPr id="9" name="직선 연결선 8"/>
            <p:cNvCxnSpPr/>
            <p:nvPr/>
          </p:nvCxnSpPr>
          <p:spPr>
            <a:xfrm rot="21600000">
              <a:off x="597156" y="1834406"/>
              <a:ext cx="0" cy="512957"/>
            </a:xfrm>
            <a:prstGeom prst="line">
              <a:avLst/>
            </a:prstGeom>
            <a:ln w="25400" cap="flat" cmpd="sng" algn="ctr">
              <a:noFill/>
              <a:prstDash val="solid"/>
              <a:round/>
            </a:ln>
            <a:effectLst>
              <a:outerShdw dist="107073" dir="2700000" algn="tl">
                <a:schemeClr val="bg2">
                  <a:alpha val="50000"/>
                </a:schemeClr>
              </a:outerShdw>
            </a:effectLst>
          </p:spPr>
        </p:cxnSp>
      </p:grpSp>
      <p:grpSp>
        <p:nvGrpSpPr>
          <p:cNvPr id="10" name="그룹 9"/>
          <p:cNvGrpSpPr/>
          <p:nvPr/>
        </p:nvGrpSpPr>
        <p:grpSpPr>
          <a:xfrm>
            <a:off x="314463" y="2520507"/>
            <a:ext cx="8336572" cy="3394048"/>
            <a:chOff x="314463" y="2520507"/>
            <a:chExt cx="8336572" cy="3394048"/>
          </a:xfrm>
        </p:grpSpPr>
        <p:grpSp>
          <p:nvGrpSpPr>
            <p:cNvPr id="11" name="그룹 10"/>
            <p:cNvGrpSpPr/>
            <p:nvPr/>
          </p:nvGrpSpPr>
          <p:grpSpPr>
            <a:xfrm>
              <a:off x="314463" y="2520507"/>
              <a:ext cx="8336571" cy="3394048"/>
              <a:chOff x="314463" y="2520508"/>
              <a:chExt cx="8336571" cy="3394048"/>
            </a:xfrm>
          </p:grpSpPr>
          <p:sp>
            <p:nvSpPr>
              <p:cNvPr id="12" name="직사각형 11"/>
              <p:cNvSpPr/>
              <p:nvPr/>
            </p:nvSpPr>
            <p:spPr>
              <a:xfrm rot="21600000">
                <a:off x="382749" y="2520508"/>
                <a:ext cx="8268285" cy="721054"/>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defTabSz="900019">
                  <a:spcBef>
                    <a:spcPct val="0"/>
                  </a:spcBef>
                  <a:spcAft>
                    <a:spcPct val="0"/>
                  </a:spcAft>
                  <a:buSzPct val="100000"/>
                  <a:buFont typeface="Wingdings"/>
                  <a:buChar char="ü"/>
                  <a:defRPr lang="ko-KR" altLang="en-US">
                    <a:latin typeface="+mn-lt"/>
                    <a:ea typeface="+mn-ea"/>
                    <a:cs typeface="+mn-cs"/>
                  </a:defRPr>
                </a:pPr>
                <a:r>
                  <a:rPr lang="ko-KR" altLang="en-US" sz="2300" b="1" spc="5"/>
                  <a:t> 비문 내용의 해석, 즉 토문강의 실체</a:t>
                </a:r>
              </a:p>
            </p:txBody>
          </p:sp>
          <p:cxnSp>
            <p:nvCxnSpPr>
              <p:cNvPr id="13" name="직선 연결선 12"/>
              <p:cNvCxnSpPr/>
              <p:nvPr/>
            </p:nvCxnSpPr>
            <p:spPr>
              <a:xfrm rot="21600000">
                <a:off x="314463" y="3386064"/>
                <a:ext cx="7729867" cy="9547"/>
              </a:xfrm>
              <a:prstGeom prst="line">
                <a:avLst/>
              </a:prstGeom>
              <a:ln w="25400" cap="flat" cmpd="sng" algn="ctr">
                <a:noFill/>
                <a:prstDash val="solid"/>
                <a:round/>
              </a:ln>
              <a:effectLst>
                <a:outerShdw dist="107073" dir="2700000" algn="tl">
                  <a:schemeClr val="bg2">
                    <a:alpha val="50000"/>
                  </a:schemeClr>
                </a:outerShdw>
              </a:effectLst>
            </p:spPr>
          </p:cxnSp>
          <p:sp>
            <p:nvSpPr>
              <p:cNvPr id="14" name="직사각형 13"/>
              <p:cNvSpPr/>
              <p:nvPr/>
            </p:nvSpPr>
            <p:spPr>
              <a:xfrm rot="21600000">
                <a:off x="379567" y="3395611"/>
                <a:ext cx="8266721" cy="721054"/>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defTabSz="900019">
                  <a:spcBef>
                    <a:spcPct val="0"/>
                  </a:spcBef>
                  <a:spcAft>
                    <a:spcPct val="0"/>
                  </a:spcAft>
                  <a:buSzPct val="100000"/>
                  <a:buFont typeface="Wingdings"/>
                  <a:buChar char="ü"/>
                  <a:defRPr lang="ko-KR" altLang="en-US">
                    <a:latin typeface="+mn-lt"/>
                    <a:ea typeface="+mn-ea"/>
                    <a:cs typeface="+mn-cs"/>
                  </a:defRPr>
                </a:pPr>
                <a:r>
                  <a:rPr lang="ko-KR" altLang="en-US" sz="2300" b="1" spc="5"/>
                  <a:t> 을유, 정해 국경회담의 효력</a:t>
                </a:r>
              </a:p>
            </p:txBody>
          </p:sp>
          <p:sp>
            <p:nvSpPr>
              <p:cNvPr id="15" name="직사각형 14"/>
              <p:cNvSpPr/>
              <p:nvPr/>
            </p:nvSpPr>
            <p:spPr>
              <a:xfrm rot="21600000">
                <a:off x="382749" y="4288191"/>
                <a:ext cx="8268285" cy="721054"/>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defTabSz="900019">
                  <a:spcBef>
                    <a:spcPct val="0"/>
                  </a:spcBef>
                  <a:spcAft>
                    <a:spcPct val="0"/>
                  </a:spcAft>
                  <a:buSzPct val="100000"/>
                  <a:buFont typeface="Wingdings"/>
                  <a:buChar char="ü"/>
                  <a:defRPr lang="ko-KR" altLang="en-US">
                    <a:latin typeface="+mn-lt"/>
                    <a:ea typeface="+mn-ea"/>
                    <a:cs typeface="+mn-cs"/>
                  </a:defRPr>
                </a:pPr>
                <a:r>
                  <a:rPr lang="ko-KR" altLang="en-US" sz="2300" b="1" spc="5"/>
                  <a:t> 1885년 이후의 교섭서 및 선후장정에 대한 견해</a:t>
                </a:r>
              </a:p>
            </p:txBody>
          </p:sp>
          <p:sp>
            <p:nvSpPr>
              <p:cNvPr id="16" name="직사각형 15"/>
              <p:cNvSpPr/>
              <p:nvPr/>
            </p:nvSpPr>
            <p:spPr>
              <a:xfrm rot="21600000">
                <a:off x="379567" y="5193502"/>
                <a:ext cx="8266721" cy="721054"/>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vert="horz" wrap="none" lIns="89994" tIns="46783" rIns="89994" bIns="46783" anchor="ctr">
                <a:noAutofit/>
              </a:bodyPr>
              <a:lstStyle/>
              <a:p>
                <a:pPr defTabSz="900019">
                  <a:spcBef>
                    <a:spcPct val="0"/>
                  </a:spcBef>
                  <a:spcAft>
                    <a:spcPct val="0"/>
                  </a:spcAft>
                  <a:buSzPct val="100000"/>
                  <a:buFont typeface="Wingdings"/>
                  <a:buChar char="ü"/>
                  <a:defRPr lang="ko-KR" altLang="en-US">
                    <a:latin typeface="+mn-lt"/>
                    <a:ea typeface="+mn-ea"/>
                    <a:cs typeface="+mn-cs"/>
                  </a:defRPr>
                </a:pPr>
                <a:r>
                  <a:rPr lang="ko-KR" altLang="en-US" sz="2300" b="1" spc="5"/>
                  <a:t> 역사상의 사실에 관한 쟁점</a:t>
                </a:r>
              </a:p>
            </p:txBody>
          </p:sp>
        </p:grpSp>
        <p:cxnSp>
          <p:nvCxnSpPr>
            <p:cNvPr id="17" name="직선 연결선 16"/>
            <p:cNvCxnSpPr/>
            <p:nvPr/>
          </p:nvCxnSpPr>
          <p:spPr>
            <a:xfrm rot="21600000">
              <a:off x="659133" y="2987457"/>
              <a:ext cx="0" cy="511393"/>
            </a:xfrm>
            <a:prstGeom prst="line">
              <a:avLst/>
            </a:prstGeom>
            <a:ln w="25400" cap="flat" cmpd="sng" algn="ctr">
              <a:noFill/>
              <a:prstDash val="solid"/>
              <a:round/>
            </a:ln>
            <a:effectLst>
              <a:outerShdw dist="107073" dir="2700000" algn="tl">
                <a:schemeClr val="bg2">
                  <a:alpha val="50000"/>
                </a:schemeClr>
              </a:outerShdw>
            </a:effectLst>
          </p:spPr>
        </p:cxnSp>
      </p:grpSp>
      <p:pic>
        <p:nvPicPr>
          <p:cNvPr id="18" name="그림 17"/>
          <p:cNvPicPr/>
          <p:nvPr/>
        </p:nvPicPr>
        <p:blipFill rotWithShape="1">
          <a:blip r:embed="rId2">
            <a:lum/>
          </a:blip>
          <a:srcRect/>
          <a:stretch>
            <a:fillRect/>
          </a:stretch>
        </p:blipFill>
        <p:spPr>
          <a:xfrm>
            <a:off x="5476195" y="1415084"/>
            <a:ext cx="3281261" cy="5744594"/>
          </a:xfrm>
          <a:prstGeom prst="rect">
            <a:avLst/>
          </a:prstGeom>
          <a:noFill/>
          <a:ln w="25400" cap="flat" cmpd="sng" algn="ctr">
            <a:noFill/>
            <a:prstDash val="solid"/>
            <a:rou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2. 본론</a:t>
            </a:r>
          </a:p>
        </p:txBody>
      </p:sp>
      <p:sp>
        <p:nvSpPr>
          <p:cNvPr id="3" name="오각형 2"/>
          <p:cNvSpPr/>
          <p:nvPr/>
        </p:nvSpPr>
        <p:spPr>
          <a:xfrm rot="21600000">
            <a:off x="-36460" y="694030"/>
            <a:ext cx="5906516" cy="431996"/>
          </a:xfrm>
          <a:prstGeom prst="homePlate">
            <a:avLst>
              <a:gd name="adj" fmla="val 111746"/>
            </a:avLst>
          </a:prstGeom>
          <a:gradFill flip="xy" rotWithShape="0">
            <a:gsLst>
              <a:gs pos="0">
                <a:srgbClr val="6699FF">
                  <a:alpha val="100000"/>
                </a:srgbClr>
              </a:gs>
              <a:gs pos="100000">
                <a:srgbClr val="FFFFFF">
                  <a:alpha val="100000"/>
                </a:srgbClr>
              </a:gs>
            </a:gsLst>
            <a:lin ang="13500000" scaled="0"/>
            <a:tileRect/>
          </a:gradFill>
          <a:ln w="9523" cap="rnd" cmpd="sng" algn="ctr">
            <a:solidFill>
              <a:srgbClr val="FFFFFF"/>
            </a:solidFill>
            <a:prstDash val="solid"/>
            <a:round/>
          </a:ln>
          <a:effectLst>
            <a:outerShdw dist="107073" dir="2700000" algn="tl">
              <a:schemeClr val="bg2">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89984" tIns="46779" rIns="89984" bIns="46779" anchor="ctr">
            <a:noAutofit/>
          </a:bodyPr>
          <a:lstStyle/>
          <a:p>
            <a:pPr marL="359963"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200" b="1" spc="5">
                <a:solidFill>
                  <a:schemeClr val="tx1"/>
                </a:solidFill>
                <a:latin typeface="굴림"/>
                <a:ea typeface="굴림"/>
                <a:sym typeface="Wingdings"/>
              </a:rPr>
              <a:t>간도영유권 분쟁의 해결 방안</a:t>
            </a:r>
          </a:p>
        </p:txBody>
      </p:sp>
      <p:sp>
        <p:nvSpPr>
          <p:cNvPr id="4" name="직사각형 3"/>
          <p:cNvSpPr txBox="1"/>
          <p:nvPr/>
        </p:nvSpPr>
        <p:spPr>
          <a:xfrm>
            <a:off x="756008" y="1484990"/>
            <a:ext cx="7852146" cy="4250056"/>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양국 중에 누가 더 실효적 지배와 역사적 권원이 발현되었는가에 따라 영유권이 결정되어야 한다.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그러므로 간도분쟁의 해결을 위해선 다음과 같은 점이 고려되어야 한다.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첫째, 영토취득방법에는 선점이 있다. </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즉 "무주지를 점유의 의사를 갖고 실효적 지배를 함으로써 성립하는 것이다." 따라서 간도지역은 봉금지대로서 무주지였기 때문에 누가 먼저 이주하였으며, 또한 행정기관을 설치하였는가 하는 점이다. 이 선점이론에 의하면 간도는 당연히 한국의 영토이다.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b="1"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둘째, 간도지역에 이주한 한․중 양국의 주민비율을 고려하여야 한다</a:t>
            </a:r>
            <a:r>
              <a:rPr lang="ko-KR" altLang="en-US" spc="5">
                <a:latin typeface="굴림"/>
                <a:ea typeface="굴림"/>
                <a:sym typeface="Wingdings"/>
              </a:rPr>
              <a:t>.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1900년대 한인 이주자는 간도 지역의 총인구 13만 명 중 10만 명이 차지하였으며, 두만강 대안은 한인이 독점하는 등 한인의 비중이 압도적이었다.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2. 본론</a:t>
            </a:r>
            <a:r>
              <a:rPr lang="ko-KR" altLang="en-US" sz="3000" spc="5">
                <a:solidFill>
                  <a:schemeClr val="bg1"/>
                </a:solidFill>
                <a:latin typeface="굴림"/>
                <a:ea typeface="굴림"/>
                <a:sym typeface="Wingdings"/>
              </a:rPr>
              <a:t> </a:t>
            </a:r>
          </a:p>
        </p:txBody>
      </p:sp>
      <p:sp>
        <p:nvSpPr>
          <p:cNvPr id="3" name="오각형 2"/>
          <p:cNvSpPr/>
          <p:nvPr/>
        </p:nvSpPr>
        <p:spPr>
          <a:xfrm rot="21600000">
            <a:off x="-36460" y="694030"/>
            <a:ext cx="5906516" cy="431996"/>
          </a:xfrm>
          <a:prstGeom prst="homePlate">
            <a:avLst>
              <a:gd name="adj" fmla="val 111746"/>
            </a:avLst>
          </a:prstGeom>
          <a:gradFill flip="xy" rotWithShape="0">
            <a:gsLst>
              <a:gs pos="0">
                <a:srgbClr val="6699FF">
                  <a:alpha val="100000"/>
                </a:srgbClr>
              </a:gs>
              <a:gs pos="100000">
                <a:srgbClr val="FFFFFF">
                  <a:alpha val="100000"/>
                </a:srgbClr>
              </a:gs>
            </a:gsLst>
            <a:lin ang="13500000" scaled="0"/>
            <a:tileRect/>
          </a:gradFill>
          <a:ln w="9523" cap="rnd" cmpd="sng" algn="ctr">
            <a:solidFill>
              <a:srgbClr val="FFFFFF"/>
            </a:solidFill>
            <a:prstDash val="solid"/>
            <a:round/>
          </a:ln>
          <a:effectLst>
            <a:outerShdw dist="107073" dir="2700000" algn="tl">
              <a:schemeClr val="bg2">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89984" tIns="46779" rIns="89984" bIns="46779" anchor="ctr">
            <a:noAutofit/>
          </a:bodyPr>
          <a:lstStyle/>
          <a:p>
            <a:pPr marL="359963"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200" b="1" spc="5">
                <a:solidFill>
                  <a:schemeClr val="tx1"/>
                </a:solidFill>
                <a:latin typeface="굴림"/>
                <a:ea typeface="굴림"/>
                <a:sym typeface="Wingdings"/>
              </a:rPr>
              <a:t>간도영유권 분쟁의 해결 방안</a:t>
            </a:r>
          </a:p>
        </p:txBody>
      </p:sp>
      <p:sp>
        <p:nvSpPr>
          <p:cNvPr id="4" name="직사각형 3"/>
          <p:cNvSpPr txBox="1"/>
          <p:nvPr/>
        </p:nvSpPr>
        <p:spPr>
          <a:xfrm>
            <a:off x="827476" y="1845518"/>
            <a:ext cx="7493238" cy="3972109"/>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셋째, 이 지역에서 역사적으로 평화적 주권발현을 지속적으로 유지하였는가 하는 점.</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넷째, 간도분쟁에서 결정적 시점(Critical Date)을 어디로 정할 것인가가 매우 중요하다.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봉금정책을 양국 간에 약정한 1627년, 백두산정계비 건립 해인 1712년, 을유 국경 회담이 시작된 1885년, 간도협약이 체결된 1909년, 장래 한․중간에 간도분쟁의 해결절차를 회부하기로 한 시점 등을 고려할 수 있다. 이 중 어느 시점이 가장 유리할 것인가를 분석하여야 한다.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다섯째, 앞으로 간도영유권 주장의 성패는 중국조선족의 역할에 달려 있다고 해도 과언이 아니다</a:t>
            </a:r>
            <a:r>
              <a:rPr lang="ko-KR" altLang="en-US" spc="5">
                <a:latin typeface="굴림"/>
                <a:ea typeface="굴림"/>
                <a:sym typeface="Wingdings"/>
              </a:rPr>
              <a:t>. 간도지역에서 실제 점거하여 살고 있는 조선족들이야말로 평화적인 주권발현을 하고 있는 당사들이기 때문이다.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6267155"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3. 결론</a:t>
            </a:r>
            <a:r>
              <a:rPr lang="ko-KR" altLang="en-US" sz="3000" spc="5">
                <a:solidFill>
                  <a:schemeClr val="bg1"/>
                </a:solidFill>
                <a:latin typeface="굴림"/>
                <a:ea typeface="굴림"/>
                <a:sym typeface="Wingdings"/>
              </a:rPr>
              <a:t> </a:t>
            </a:r>
          </a:p>
        </p:txBody>
      </p:sp>
      <p:sp>
        <p:nvSpPr>
          <p:cNvPr id="3" name="직사각형 2"/>
          <p:cNvSpPr txBox="1"/>
          <p:nvPr/>
        </p:nvSpPr>
        <p:spPr>
          <a:xfrm>
            <a:off x="827476" y="1629492"/>
            <a:ext cx="7636176" cy="2247363"/>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500" b="1" spc="5">
                <a:latin typeface="굴림"/>
                <a:ea typeface="굴림"/>
                <a:sym typeface="Wingdings"/>
              </a:rPr>
              <a:t>영토문제는 국가의 절대적인 핵심 이익이다. </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z="2500"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특히 간도지역은 우리 민족에게 있어서 없어서는 안 되는 중요한 지역이다. 정부는 이에 대비하여 조선족 정책과 전략을 소극적이 아닌 적극적으로 도울 수 있는 방안을 모색하여야 한다. 왜냐하면 궁극적으로 중국의 동북공정은 장기적인 한족(漢族)으로의 동화, 즉 중국화가 목적이기 때문이다.</a:t>
            </a:r>
          </a:p>
        </p:txBody>
      </p:sp>
      <p:pic>
        <p:nvPicPr>
          <p:cNvPr id="4" name="그림 3"/>
          <p:cNvPicPr/>
          <p:nvPr/>
        </p:nvPicPr>
        <p:blipFill rotWithShape="1">
          <a:blip r:embed="rId2">
            <a:lum/>
          </a:blip>
          <a:srcRect/>
          <a:stretch>
            <a:fillRect/>
          </a:stretch>
        </p:blipFill>
        <p:spPr>
          <a:xfrm>
            <a:off x="827477" y="3895896"/>
            <a:ext cx="7277212" cy="2555461"/>
          </a:xfrm>
          <a:prstGeom prst="rect">
            <a:avLst/>
          </a:prstGeom>
          <a:noFill/>
          <a:ln w="25400" cap="flat" cmpd="sng" algn="ctr">
            <a:noFill/>
            <a:prstDash val="solid"/>
            <a:rou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7780733"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3. 결론</a:t>
            </a:r>
            <a:r>
              <a:rPr lang="ko-KR" altLang="en-US" sz="3600" spc="5">
                <a:solidFill>
                  <a:schemeClr val="bg1"/>
                </a:solidFill>
                <a:latin typeface="굴림"/>
                <a:ea typeface="굴림"/>
                <a:sym typeface="Wingdings"/>
              </a:rPr>
              <a:t> </a:t>
            </a:r>
          </a:p>
        </p:txBody>
      </p:sp>
      <p:grpSp>
        <p:nvGrpSpPr>
          <p:cNvPr id="3" name="그룹 2"/>
          <p:cNvGrpSpPr/>
          <p:nvPr/>
        </p:nvGrpSpPr>
        <p:grpSpPr>
          <a:xfrm>
            <a:off x="179454" y="1270585"/>
            <a:ext cx="8500168" cy="935461"/>
            <a:chOff x="179454" y="1270583"/>
            <a:chExt cx="8500168" cy="935461"/>
          </a:xfrm>
        </p:grpSpPr>
        <p:grpSp>
          <p:nvGrpSpPr>
            <p:cNvPr id="4" name="그룹 3"/>
            <p:cNvGrpSpPr/>
            <p:nvPr/>
          </p:nvGrpSpPr>
          <p:grpSpPr>
            <a:xfrm>
              <a:off x="179454" y="1270583"/>
              <a:ext cx="8500168" cy="935461"/>
              <a:chOff x="179454" y="1270583"/>
              <a:chExt cx="8500168" cy="935461"/>
            </a:xfrm>
          </p:grpSpPr>
          <p:sp>
            <p:nvSpPr>
              <p:cNvPr id="5" name="직사각형 4"/>
              <p:cNvSpPr/>
              <p:nvPr/>
            </p:nvSpPr>
            <p:spPr>
              <a:xfrm rot="21600000">
                <a:off x="268399" y="1270583"/>
                <a:ext cx="8411223" cy="935461"/>
              </a:xfrm>
              <a:prstGeom prst="rect">
                <a:avLst/>
              </a:prstGeom>
              <a:solidFill>
                <a:srgbClr val="CCCCFF"/>
              </a:solidFill>
              <a:ln w="25400" cap="flat" cmpd="sng" algn="ctr">
                <a:noFill/>
                <a:prstDash val="solid"/>
                <a:round/>
              </a:ln>
              <a:effectLst>
                <a:outerShdw dist="107073" dir="2700000" algn="tl">
                  <a:schemeClr val="bg2">
                    <a:alpha val="50000"/>
                  </a:schemeClr>
                </a:outerShdw>
              </a:effectLst>
            </p:spPr>
            <p:txBody>
              <a:bodyPr anchor="ctr"/>
              <a:lstStyle/>
              <a:p>
                <a:pPr algn="ctr">
                  <a:defRPr lang="ko-KR" altLang="en-US"/>
                </a:pPr>
                <a:endParaRPr lang="ko-KR" altLang="en-US">
                  <a:latin typeface="+mn-lt"/>
                  <a:ea typeface="+mn-ea"/>
                  <a:cs typeface="+mn-cs"/>
                </a:endParaRPr>
              </a:p>
            </p:txBody>
          </p:sp>
          <p:cxnSp>
            <p:nvCxnSpPr>
              <p:cNvPr id="6" name="직선 연결선 5"/>
              <p:cNvCxnSpPr/>
              <p:nvPr/>
            </p:nvCxnSpPr>
            <p:spPr>
              <a:xfrm rot="21600000">
                <a:off x="179454" y="2051995"/>
                <a:ext cx="7863313" cy="12674"/>
              </a:xfrm>
              <a:prstGeom prst="line">
                <a:avLst/>
              </a:prstGeom>
              <a:ln w="25400" cap="flat" cmpd="sng" algn="ctr">
                <a:noFill/>
                <a:prstDash val="solid"/>
                <a:round/>
              </a:ln>
              <a:effectLst>
                <a:outerShdw dist="107073" dir="2700000" algn="tl">
                  <a:schemeClr val="bg2">
                    <a:alpha val="50000"/>
                  </a:schemeClr>
                </a:outerShdw>
              </a:effectLst>
            </p:spPr>
          </p:cxnSp>
        </p:grpSp>
        <p:cxnSp>
          <p:nvCxnSpPr>
            <p:cNvPr id="7" name="직선 연결선 6"/>
            <p:cNvCxnSpPr/>
            <p:nvPr/>
          </p:nvCxnSpPr>
          <p:spPr>
            <a:xfrm rot="21600000">
              <a:off x="530489" y="1537419"/>
              <a:ext cx="0" cy="665442"/>
            </a:xfrm>
            <a:prstGeom prst="line">
              <a:avLst/>
            </a:prstGeom>
            <a:ln w="25400" cap="flat" cmpd="sng" algn="ctr">
              <a:noFill/>
              <a:prstDash val="solid"/>
              <a:round/>
            </a:ln>
            <a:effectLst>
              <a:outerShdw dist="107073" dir="2700000" algn="tl">
                <a:schemeClr val="bg2">
                  <a:alpha val="50000"/>
                </a:schemeClr>
              </a:outerShdw>
            </a:effectLst>
          </p:spPr>
        </p:cxnSp>
      </p:grpSp>
      <p:sp>
        <p:nvSpPr>
          <p:cNvPr id="8" name="직사각형 7"/>
          <p:cNvSpPr/>
          <p:nvPr/>
        </p:nvSpPr>
        <p:spPr>
          <a:xfrm>
            <a:off x="270020" y="1281695"/>
            <a:ext cx="7906139" cy="800452"/>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300" b="1" spc="5">
                <a:latin typeface="굴림"/>
                <a:ea typeface="굴림"/>
                <a:sym typeface="Wingdings"/>
              </a:rPr>
              <a:t>간도(間島, 중국어 간체: 间岛, 병음: Jiāndǎo 지엔다오)는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z="2300" b="1" spc="5">
                <a:latin typeface="굴림"/>
                <a:ea typeface="굴림"/>
                <a:sym typeface="Wingdings"/>
              </a:rPr>
              <a:t>압록강 상류와 두만강 북쪽의 조선인 거주 지역을 일컫는 말</a:t>
            </a:r>
          </a:p>
        </p:txBody>
      </p:sp>
      <p:sp>
        <p:nvSpPr>
          <p:cNvPr id="9" name="직사각형 8"/>
          <p:cNvSpPr txBox="1"/>
          <p:nvPr/>
        </p:nvSpPr>
        <p:spPr>
          <a:xfrm>
            <a:off x="530490" y="2334690"/>
            <a:ext cx="8149133" cy="2309284"/>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지금까지 </a:t>
            </a:r>
            <a:r>
              <a:rPr lang="ko-KR" altLang="en-US" b="1" spc="5">
                <a:latin typeface="굴림"/>
                <a:ea typeface="굴림"/>
                <a:sym typeface="Wingdings"/>
              </a:rPr>
              <a:t>우리 정부</a:t>
            </a:r>
            <a:r>
              <a:rPr lang="ko-KR" altLang="en-US" spc="5">
                <a:latin typeface="굴림"/>
                <a:ea typeface="굴림"/>
                <a:sym typeface="Wingdings"/>
              </a:rPr>
              <a:t>는 청․일 간에 맺은 간도협약이 국제법상 무효임을 중국에 </a:t>
            </a:r>
            <a:r>
              <a:rPr lang="ko-KR" altLang="en-US" b="1" spc="5">
                <a:latin typeface="굴림"/>
                <a:ea typeface="굴림"/>
                <a:sym typeface="Wingdings"/>
              </a:rPr>
              <a:t>통보하지도 않았다. </a:t>
            </a:r>
            <a:r>
              <a:rPr lang="ko-KR" altLang="en-US" spc="5">
                <a:latin typeface="굴림"/>
                <a:ea typeface="굴림"/>
                <a:sym typeface="Wingdings"/>
              </a:rPr>
              <a:t>또한 대외적으로 간도 지역에 대하여 영유권이 있으며 한․중간에 미해결된 </a:t>
            </a:r>
            <a:r>
              <a:rPr lang="ko-KR" altLang="en-US" b="1" spc="5">
                <a:latin typeface="굴림"/>
                <a:ea typeface="굴림"/>
                <a:sym typeface="Wingdings"/>
              </a:rPr>
              <a:t>분쟁지역임을 밝히지도 않았다.</a:t>
            </a:r>
            <a:r>
              <a:rPr lang="ko-KR" altLang="en-US" spc="5">
                <a:latin typeface="굴림"/>
                <a:ea typeface="굴림"/>
                <a:sym typeface="Wingdings"/>
              </a:rPr>
              <a:t>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이것은 간도영유권에 대한 인식의 중요성을 국민 모두가 </a:t>
            </a:r>
            <a:r>
              <a:rPr lang="ko-KR" altLang="en-US" b="1" spc="5">
                <a:latin typeface="굴림"/>
                <a:ea typeface="굴림"/>
                <a:sym typeface="Wingdings"/>
              </a:rPr>
              <a:t>망각했기 때문이다</a:t>
            </a:r>
            <a:r>
              <a:rPr lang="ko-KR" altLang="en-US" spc="5">
                <a:latin typeface="굴림"/>
                <a:ea typeface="굴림"/>
                <a:sym typeface="Wingdings"/>
              </a:rPr>
              <a:t>. 그러므로 우리는 간도영유권을 분명히 주장하지 않으면 안된다. </a:t>
            </a: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spc="5">
                <a:latin typeface="굴림"/>
                <a:ea typeface="굴림"/>
                <a:sym typeface="Wingdings"/>
              </a:rPr>
              <a:t> 따라서 이러한 민족의 화근을 제거하기 위해서라도 </a:t>
            </a:r>
            <a:r>
              <a:rPr lang="ko-KR" altLang="en-US" b="1" spc="5">
                <a:latin typeface="굴림"/>
                <a:ea typeface="굴림"/>
                <a:sym typeface="Wingdings"/>
              </a:rPr>
              <a:t>우리는 간도영유권을 분명 주장</a:t>
            </a:r>
            <a:r>
              <a:rPr lang="ko-KR" altLang="en-US" spc="5">
                <a:latin typeface="굴림"/>
                <a:ea typeface="굴림"/>
                <a:sym typeface="Wingdings"/>
              </a:rPr>
              <a:t>하여야 한다. 이것이 </a:t>
            </a:r>
            <a:r>
              <a:rPr lang="ko-KR" altLang="en-US" b="1" spc="5">
                <a:latin typeface="굴림"/>
                <a:ea typeface="굴림"/>
                <a:sym typeface="Wingdings"/>
              </a:rPr>
              <a:t>중국의 동북공정에 대응하는 가장 적절한 방안</a:t>
            </a:r>
            <a:r>
              <a:rPr lang="ko-KR" altLang="en-US" spc="5">
                <a:latin typeface="굴림"/>
                <a:ea typeface="굴림"/>
                <a:sym typeface="Wingdings"/>
              </a:rPr>
              <a:t>이다.</a:t>
            </a:r>
          </a:p>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spc="5">
              <a:latin typeface="굴림"/>
              <a:ea typeface="굴림"/>
              <a:sym typeface="Wingdings"/>
            </a:endParaRPr>
          </a:p>
        </p:txBody>
      </p:sp>
      <p:pic>
        <p:nvPicPr>
          <p:cNvPr id="10" name="그림 9"/>
          <p:cNvPicPr/>
          <p:nvPr/>
        </p:nvPicPr>
        <p:blipFill rotWithShape="1">
          <a:blip r:embed="rId2">
            <a:lum/>
          </a:blip>
          <a:srcRect/>
          <a:stretch>
            <a:fillRect/>
          </a:stretch>
        </p:blipFill>
        <p:spPr>
          <a:xfrm>
            <a:off x="508211" y="4367591"/>
            <a:ext cx="8028474" cy="2191751"/>
          </a:xfrm>
          <a:prstGeom prst="rect">
            <a:avLst/>
          </a:prstGeom>
          <a:noFill/>
          <a:ln w="25400" cap="flat" cmpd="sng" algn="ctr">
            <a:noFill/>
            <a:prstDash val="solid"/>
            <a:rou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9" name="TextBox 38"/>
          <p:cNvSpPr txBox="1"/>
          <p:nvPr/>
        </p:nvSpPr>
        <p:spPr>
          <a:xfrm>
            <a:off x="539552" y="478413"/>
            <a:ext cx="3096344" cy="646331"/>
          </a:xfrm>
          <a:prstGeom prst="rect">
            <a:avLst/>
          </a:prstGeom>
          <a:noFill/>
        </p:spPr>
        <p:txBody>
          <a:bodyPr wrap="square" lIns="91430" tIns="45716" rIns="91430" bIns="45716">
            <a:spAutoFit/>
          </a:bodyPr>
          <a:lstStyle/>
          <a:p>
            <a:pPr lvl="0">
              <a:defRPr lang="ko-KR" altLang="en-US"/>
            </a:pPr>
            <a:r>
              <a:rPr lang="en-US" altLang="ko-KR" sz="3600">
                <a:solidFill>
                  <a:schemeClr val="bg1"/>
                </a:solidFill>
              </a:rPr>
              <a:t>CONTENTS</a:t>
            </a:r>
            <a:endParaRPr lang="ko-KR" altLang="en-US" sz="3600">
              <a:solidFill>
                <a:schemeClr val="bg1"/>
              </a:solidFill>
            </a:endParaRPr>
          </a:p>
        </p:txBody>
      </p:sp>
      <p:cxnSp>
        <p:nvCxnSpPr>
          <p:cNvPr id="24" name="직선 연결선 23"/>
          <p:cNvCxnSpPr/>
          <p:nvPr/>
        </p:nvCxnSpPr>
        <p:spPr>
          <a:xfrm>
            <a:off x="611560" y="1124744"/>
            <a:ext cx="27363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타원 31"/>
          <p:cNvSpPr/>
          <p:nvPr/>
        </p:nvSpPr>
        <p:spPr>
          <a:xfrm>
            <a:off x="1205626" y="1412777"/>
            <a:ext cx="1872208" cy="1921096"/>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endParaRPr lang="en-US" altLang="ko-KR" sz="1600" b="1"/>
          </a:p>
          <a:p>
            <a:pPr algn="ctr">
              <a:defRPr lang="ko-KR" altLang="en-US"/>
            </a:pPr>
            <a:r>
              <a:rPr lang="ko-KR" altLang="en-US" sz="1400"/>
              <a:t>동북공정이란</a:t>
            </a:r>
            <a:r>
              <a:rPr lang="en-US" altLang="ko-KR" sz="1400"/>
              <a:t>?</a:t>
            </a:r>
          </a:p>
          <a:p>
            <a:pPr algn="ctr">
              <a:defRPr lang="ko-KR" altLang="en-US"/>
            </a:pPr>
            <a:endParaRPr lang="ko-KR" altLang="en-US" sz="2400"/>
          </a:p>
        </p:txBody>
      </p:sp>
      <p:sp>
        <p:nvSpPr>
          <p:cNvPr id="33" name="타원 32"/>
          <p:cNvSpPr/>
          <p:nvPr/>
        </p:nvSpPr>
        <p:spPr>
          <a:xfrm>
            <a:off x="1223281" y="3741476"/>
            <a:ext cx="1854553" cy="1824644"/>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1600"/>
          </a:p>
          <a:p>
            <a:pPr algn="ctr">
              <a:defRPr lang="ko-KR" altLang="en-US"/>
            </a:pPr>
            <a:r>
              <a:rPr lang="ko-KR" altLang="en-US" sz="1600"/>
              <a:t>동북공정의 문제점</a:t>
            </a:r>
            <a:endParaRPr lang="en-US" altLang="ko-KR" sz="1600"/>
          </a:p>
        </p:txBody>
      </p:sp>
      <p:sp>
        <p:nvSpPr>
          <p:cNvPr id="34" name="타원 33"/>
          <p:cNvSpPr/>
          <p:nvPr/>
        </p:nvSpPr>
        <p:spPr>
          <a:xfrm>
            <a:off x="5635326" y="1412777"/>
            <a:ext cx="1872208" cy="1921096"/>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r>
              <a:rPr lang="ko-KR" altLang="en-US" sz="1400"/>
              <a:t>동북공정의 진행과정</a:t>
            </a:r>
            <a:endParaRPr lang="en-US" altLang="ko-KR" sz="1400" b="1"/>
          </a:p>
        </p:txBody>
      </p:sp>
      <p:sp>
        <p:nvSpPr>
          <p:cNvPr id="35" name="타원 34"/>
          <p:cNvSpPr/>
          <p:nvPr/>
        </p:nvSpPr>
        <p:spPr>
          <a:xfrm>
            <a:off x="5732064" y="3752976"/>
            <a:ext cx="1800200" cy="1824644"/>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lvl="0" algn="ctr">
              <a:defRPr lang="ko-KR" altLang="en-US"/>
            </a:pPr>
            <a:r>
              <a:rPr lang="ko-KR" altLang="en-US" sz="1600"/>
              <a:t>우리의 인식과 대처방안</a:t>
            </a:r>
            <a:endParaRPr lang="en-US" altLang="ko-KR" sz="1600" b="1">
              <a:solidFill>
                <a:prstClr val="white"/>
              </a:solidFill>
            </a:endParaRPr>
          </a:p>
        </p:txBody>
      </p:sp>
      <p:sp>
        <p:nvSpPr>
          <p:cNvPr id="2" name="직사각형 1"/>
          <p:cNvSpPr/>
          <p:nvPr/>
        </p:nvSpPr>
        <p:spPr>
          <a:xfrm>
            <a:off x="6255793" y="1372542"/>
            <a:ext cx="631279" cy="444824"/>
          </a:xfrm>
          <a:prstGeom prst="rect">
            <a:avLst/>
          </a:prstGeom>
        </p:spPr>
        <p:txBody>
          <a:bodyPr wrap="square" lIns="91430" tIns="45716" rIns="91430" bIns="45716">
            <a:spAutoFit/>
          </a:bodyPr>
          <a:lstStyle/>
          <a:p>
            <a:pPr lvl="0" algn="ctr">
              <a:defRPr lang="ko-KR" altLang="en-US"/>
            </a:pPr>
            <a:r>
              <a:rPr lang="en-US" altLang="ko-KR" sz="2400">
                <a:solidFill>
                  <a:prstClr val="white"/>
                </a:solidFill>
              </a:rPr>
              <a:t>2</a:t>
            </a:r>
          </a:p>
        </p:txBody>
      </p:sp>
      <p:sp>
        <p:nvSpPr>
          <p:cNvPr id="4" name="직사각형 3"/>
          <p:cNvSpPr/>
          <p:nvPr/>
        </p:nvSpPr>
        <p:spPr>
          <a:xfrm>
            <a:off x="1956735" y="3776726"/>
            <a:ext cx="354020" cy="450465"/>
          </a:xfrm>
          <a:prstGeom prst="rect">
            <a:avLst/>
          </a:prstGeom>
        </p:spPr>
        <p:txBody>
          <a:bodyPr wrap="none" lIns="91430" tIns="45716" rIns="91430" bIns="45716">
            <a:spAutoFit/>
          </a:bodyPr>
          <a:lstStyle/>
          <a:p>
            <a:pPr lvl="0" algn="ctr">
              <a:defRPr lang="ko-KR" altLang="en-US"/>
            </a:pPr>
            <a:r>
              <a:rPr lang="en-US" altLang="ko-KR" sz="2400" b="1">
                <a:solidFill>
                  <a:prstClr val="white"/>
                </a:solidFill>
              </a:rPr>
              <a:t>3</a:t>
            </a:r>
          </a:p>
        </p:txBody>
      </p:sp>
      <p:sp>
        <p:nvSpPr>
          <p:cNvPr id="5" name="직사각형 4"/>
          <p:cNvSpPr/>
          <p:nvPr/>
        </p:nvSpPr>
        <p:spPr>
          <a:xfrm>
            <a:off x="6443010" y="3776726"/>
            <a:ext cx="354020" cy="450465"/>
          </a:xfrm>
          <a:prstGeom prst="rect">
            <a:avLst/>
          </a:prstGeom>
        </p:spPr>
        <p:txBody>
          <a:bodyPr wrap="none" lIns="91430" tIns="45716" rIns="91430" bIns="45716">
            <a:spAutoFit/>
          </a:bodyPr>
          <a:lstStyle/>
          <a:p>
            <a:pPr lvl="0" algn="ctr">
              <a:defRPr lang="ko-KR" altLang="en-US"/>
            </a:pPr>
            <a:r>
              <a:rPr lang="en-US" altLang="ko-KR" sz="2400" b="1">
                <a:solidFill>
                  <a:prstClr val="white"/>
                </a:solidFill>
              </a:rPr>
              <a:t>4</a:t>
            </a:r>
          </a:p>
        </p:txBody>
      </p:sp>
      <p:sp>
        <p:nvSpPr>
          <p:cNvPr id="14" name="직사각형 13"/>
          <p:cNvSpPr/>
          <p:nvPr/>
        </p:nvSpPr>
        <p:spPr>
          <a:xfrm>
            <a:off x="1826092" y="1372542"/>
            <a:ext cx="631279" cy="444824"/>
          </a:xfrm>
          <a:prstGeom prst="rect">
            <a:avLst/>
          </a:prstGeom>
        </p:spPr>
        <p:txBody>
          <a:bodyPr wrap="square" lIns="91430" tIns="45716" rIns="91430" bIns="45716">
            <a:spAutoFit/>
          </a:bodyPr>
          <a:lstStyle/>
          <a:p>
            <a:pPr lvl="0" algn="ctr">
              <a:defRPr lang="ko-KR" altLang="en-US"/>
            </a:pPr>
            <a:r>
              <a:rPr lang="en-US" altLang="ko-KR" sz="2400">
                <a:solidFill>
                  <a:prstClr val="white"/>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fill="hold">
                                          <p:stCondLst>
                                            <p:cond delay="0"/>
                                          </p:stCondLst>
                                        </p:cTn>
                                        <p:tgtEl>
                                          <p:spTgt spid="14"/>
                                        </p:tgtEl>
                                      </p:cBhvr>
                                    </p:animEffect>
                                    <p:anim calcmode="lin" valueType="num">
                                      <p:cBhvr>
                                        <p:cTn id="8" dur="1000" fill="hold">
                                          <p:stCondLst>
                                            <p:cond delay="0"/>
                                          </p:stCondLst>
                                        </p:cTn>
                                        <p:tgtEl>
                                          <p:spTgt spid="14"/>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p:tmPct val="10000"/>
                                  </p:iterate>
                                  <p:childTnLst>
                                    <p:set>
                                      <p:cBhvr>
                                        <p:cTn id="13" dur="1" fill="hold">
                                          <p:stCondLst>
                                            <p:cond delay="0"/>
                                          </p:stCondLst>
                                        </p:cTn>
                                        <p:tgtEl>
                                          <p:spTgt spid="32"/>
                                        </p:tgtEl>
                                        <p:attrNameLst>
                                          <p:attrName>style.visibility</p:attrName>
                                        </p:attrNameLst>
                                      </p:cBhvr>
                                      <p:to>
                                        <p:strVal val="visible"/>
                                      </p:to>
                                    </p:set>
                                    <p:animEffect transition="in" filter="fade">
                                      <p:cBhvr>
                                        <p:cTn id="14" dur="1000" fill="hold">
                                          <p:stCondLst>
                                            <p:cond delay="0"/>
                                          </p:stCondLst>
                                        </p:cTn>
                                        <p:tgtEl>
                                          <p:spTgt spid="32"/>
                                        </p:tgtEl>
                                      </p:cBhvr>
                                    </p:animEffect>
                                    <p:anim calcmode="lin" valueType="num">
                                      <p:cBhvr>
                                        <p:cTn id="15" dur="1000" fill="hold">
                                          <p:stCondLst>
                                            <p:cond delay="0"/>
                                          </p:stCondLst>
                                        </p:cTn>
                                        <p:tgtEl>
                                          <p:spTgt spid="32"/>
                                        </p:tgtEl>
                                        <p:attrNameLst>
                                          <p:attrName>ppt_x</p:attrName>
                                        </p:attrNameLst>
                                      </p:cBhvr>
                                      <p:tavLst>
                                        <p:tav tm="0">
                                          <p:val>
                                            <p:strVal val="#ppt_x"/>
                                          </p:val>
                                        </p:tav>
                                        <p:tav tm="100000">
                                          <p:val>
                                            <p:strVal val="#ppt_x"/>
                                          </p:val>
                                        </p:tav>
                                      </p:tavLst>
                                    </p:anim>
                                    <p:anim calcmode="lin" valueType="num">
                                      <p:cBhvr>
                                        <p:cTn id="16" dur="1000" fill="hold">
                                          <p:stCondLst>
                                            <p:cond delay="0"/>
                                          </p:stCondLst>
                                        </p:cTn>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p:tmPct val="1000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1000" fill="hold">
                                          <p:stCondLst>
                                            <p:cond delay="0"/>
                                          </p:stCondLst>
                                        </p:cTn>
                                        <p:tgtEl>
                                          <p:spTgt spid="2"/>
                                        </p:tgtEl>
                                      </p:cBhvr>
                                    </p:animEffect>
                                    <p:anim calcmode="lin" valueType="num">
                                      <p:cBhvr>
                                        <p:cTn id="22" dur="1000" fill="hold">
                                          <p:stCondLst>
                                            <p:cond delay="0"/>
                                          </p:stCondLst>
                                        </p:cTn>
                                        <p:tgtEl>
                                          <p:spTgt spid="2"/>
                                        </p:tgtEl>
                                        <p:attrNameLst>
                                          <p:attrName>ppt_x</p:attrName>
                                        </p:attrNameLst>
                                      </p:cBhvr>
                                      <p:tavLst>
                                        <p:tav tm="0">
                                          <p:val>
                                            <p:strVal val="#ppt_x"/>
                                          </p:val>
                                        </p:tav>
                                        <p:tav tm="100000">
                                          <p:val>
                                            <p:strVal val="#ppt_x"/>
                                          </p:val>
                                        </p:tav>
                                      </p:tavLst>
                                    </p:anim>
                                    <p:anim calcmode="lin" valueType="num">
                                      <p:cBhvr>
                                        <p:cTn id="23" dur="1000" fill="hold">
                                          <p:stCondLst>
                                            <p:cond delay="0"/>
                                          </p:stCondLst>
                                        </p:cTn>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iterate>
                                    <p:tmPct val="10000"/>
                                  </p:iterate>
                                  <p:childTnLst>
                                    <p:set>
                                      <p:cBhvr>
                                        <p:cTn id="27" dur="1" fill="hold">
                                          <p:stCondLst>
                                            <p:cond delay="0"/>
                                          </p:stCondLst>
                                        </p:cTn>
                                        <p:tgtEl>
                                          <p:spTgt spid="34"/>
                                        </p:tgtEl>
                                        <p:attrNameLst>
                                          <p:attrName>style.visibility</p:attrName>
                                        </p:attrNameLst>
                                      </p:cBhvr>
                                      <p:to>
                                        <p:strVal val="visible"/>
                                      </p:to>
                                    </p:set>
                                    <p:animEffect transition="in" filter="fade">
                                      <p:cBhvr>
                                        <p:cTn id="28" dur="1000" fill="hold">
                                          <p:stCondLst>
                                            <p:cond delay="0"/>
                                          </p:stCondLst>
                                        </p:cTn>
                                        <p:tgtEl>
                                          <p:spTgt spid="34"/>
                                        </p:tgtEl>
                                      </p:cBhvr>
                                    </p:animEffect>
                                    <p:anim calcmode="lin" valueType="num">
                                      <p:cBhvr>
                                        <p:cTn id="29" dur="1000" fill="hold">
                                          <p:stCondLst>
                                            <p:cond delay="0"/>
                                          </p:stCondLst>
                                        </p:cTn>
                                        <p:tgtEl>
                                          <p:spTgt spid="34"/>
                                        </p:tgtEl>
                                        <p:attrNameLst>
                                          <p:attrName>ppt_x</p:attrName>
                                        </p:attrNameLst>
                                      </p:cBhvr>
                                      <p:tavLst>
                                        <p:tav tm="0">
                                          <p:val>
                                            <p:strVal val="#ppt_x"/>
                                          </p:val>
                                        </p:tav>
                                        <p:tav tm="100000">
                                          <p:val>
                                            <p:strVal val="#ppt_x"/>
                                          </p:val>
                                        </p:tav>
                                      </p:tavLst>
                                    </p:anim>
                                    <p:anim calcmode="lin" valueType="num">
                                      <p:cBhvr>
                                        <p:cTn id="30" dur="1000" fill="hold">
                                          <p:stCondLst>
                                            <p:cond delay="0"/>
                                          </p:stCondLst>
                                        </p:cTn>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iterate>
                                    <p:tmPct val="10000"/>
                                  </p:iterate>
                                  <p:childTnLst>
                                    <p:set>
                                      <p:cBhvr>
                                        <p:cTn id="34" dur="1" fill="hold">
                                          <p:stCondLst>
                                            <p:cond delay="0"/>
                                          </p:stCondLst>
                                        </p:cTn>
                                        <p:tgtEl>
                                          <p:spTgt spid="4"/>
                                        </p:tgtEl>
                                        <p:attrNameLst>
                                          <p:attrName>style.visibility</p:attrName>
                                        </p:attrNameLst>
                                      </p:cBhvr>
                                      <p:to>
                                        <p:strVal val="visible"/>
                                      </p:to>
                                    </p:set>
                                    <p:animEffect transition="in" filter="fade">
                                      <p:cBhvr>
                                        <p:cTn id="35" dur="1000" fill="hold">
                                          <p:stCondLst>
                                            <p:cond delay="0"/>
                                          </p:stCondLst>
                                        </p:cTn>
                                        <p:tgtEl>
                                          <p:spTgt spid="4"/>
                                        </p:tgtEl>
                                      </p:cBhvr>
                                    </p:animEffect>
                                    <p:anim calcmode="lin" valueType="num">
                                      <p:cBhvr>
                                        <p:cTn id="36" dur="10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p:cTn id="37" dur="1000" fill="hold">
                                          <p:stCondLst>
                                            <p:cond delay="0"/>
                                          </p:stCondLst>
                                        </p:cTn>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iterate>
                                    <p:tmPct val="10000"/>
                                  </p:iterate>
                                  <p:childTnLst>
                                    <p:set>
                                      <p:cBhvr>
                                        <p:cTn id="41" dur="1" fill="hold">
                                          <p:stCondLst>
                                            <p:cond delay="0"/>
                                          </p:stCondLst>
                                        </p:cTn>
                                        <p:tgtEl>
                                          <p:spTgt spid="33"/>
                                        </p:tgtEl>
                                        <p:attrNameLst>
                                          <p:attrName>style.visibility</p:attrName>
                                        </p:attrNameLst>
                                      </p:cBhvr>
                                      <p:to>
                                        <p:strVal val="visible"/>
                                      </p:to>
                                    </p:set>
                                    <p:animEffect transition="in" filter="fade">
                                      <p:cBhvr>
                                        <p:cTn id="42" dur="1000" fill="hold">
                                          <p:stCondLst>
                                            <p:cond delay="0"/>
                                          </p:stCondLst>
                                        </p:cTn>
                                        <p:tgtEl>
                                          <p:spTgt spid="33"/>
                                        </p:tgtEl>
                                      </p:cBhvr>
                                    </p:animEffect>
                                    <p:anim calcmode="lin" valueType="num">
                                      <p:cBhvr>
                                        <p:cTn id="43" dur="1000" fill="hold">
                                          <p:stCondLst>
                                            <p:cond delay="0"/>
                                          </p:stCondLst>
                                        </p:cTn>
                                        <p:tgtEl>
                                          <p:spTgt spid="33"/>
                                        </p:tgtEl>
                                        <p:attrNameLst>
                                          <p:attrName>ppt_x</p:attrName>
                                        </p:attrNameLst>
                                      </p:cBhvr>
                                      <p:tavLst>
                                        <p:tav tm="0">
                                          <p:val>
                                            <p:strVal val="#ppt_x"/>
                                          </p:val>
                                        </p:tav>
                                        <p:tav tm="100000">
                                          <p:val>
                                            <p:strVal val="#ppt_x"/>
                                          </p:val>
                                        </p:tav>
                                      </p:tavLst>
                                    </p:anim>
                                    <p:anim calcmode="lin" valueType="num">
                                      <p:cBhvr>
                                        <p:cTn id="44" dur="1000" fill="hold">
                                          <p:stCondLst>
                                            <p:cond delay="0"/>
                                          </p:stCondLst>
                                        </p:cTn>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iterate>
                                    <p:tmPct val="10000"/>
                                  </p:iterate>
                                  <p:childTnLst>
                                    <p:set>
                                      <p:cBhvr>
                                        <p:cTn id="48" dur="1" fill="hold">
                                          <p:stCondLst>
                                            <p:cond delay="0"/>
                                          </p:stCondLst>
                                        </p:cTn>
                                        <p:tgtEl>
                                          <p:spTgt spid="5"/>
                                        </p:tgtEl>
                                        <p:attrNameLst>
                                          <p:attrName>style.visibility</p:attrName>
                                        </p:attrNameLst>
                                      </p:cBhvr>
                                      <p:to>
                                        <p:strVal val="visible"/>
                                      </p:to>
                                    </p:set>
                                    <p:animEffect transition="in" filter="fade">
                                      <p:cBhvr>
                                        <p:cTn id="49" dur="1000" fill="hold">
                                          <p:stCondLst>
                                            <p:cond delay="0"/>
                                          </p:stCondLst>
                                        </p:cTn>
                                        <p:tgtEl>
                                          <p:spTgt spid="5"/>
                                        </p:tgtEl>
                                      </p:cBhvr>
                                    </p:animEffect>
                                    <p:anim calcmode="lin" valueType="num">
                                      <p:cBhvr>
                                        <p:cTn id="50" dur="1000" fill="hold">
                                          <p:stCondLst>
                                            <p:cond delay="0"/>
                                          </p:stCondLst>
                                        </p:cTn>
                                        <p:tgtEl>
                                          <p:spTgt spid="5"/>
                                        </p:tgtEl>
                                        <p:attrNameLst>
                                          <p:attrName>ppt_x</p:attrName>
                                        </p:attrNameLst>
                                      </p:cBhvr>
                                      <p:tavLst>
                                        <p:tav tm="0">
                                          <p:val>
                                            <p:strVal val="#ppt_x"/>
                                          </p:val>
                                        </p:tav>
                                        <p:tav tm="100000">
                                          <p:val>
                                            <p:strVal val="#ppt_x"/>
                                          </p:val>
                                        </p:tav>
                                      </p:tavLst>
                                    </p:anim>
                                    <p:anim calcmode="lin" valueType="num">
                                      <p:cBhvr>
                                        <p:cTn id="51" dur="1000" fill="hold">
                                          <p:stCondLst>
                                            <p:cond delay="0"/>
                                          </p:stCondLst>
                                        </p:cTn>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iterate>
                                    <p:tmPct val="10000"/>
                                  </p:iterate>
                                  <p:childTnLst>
                                    <p:set>
                                      <p:cBhvr>
                                        <p:cTn id="55" dur="1" fill="hold">
                                          <p:stCondLst>
                                            <p:cond delay="0"/>
                                          </p:stCondLst>
                                        </p:cTn>
                                        <p:tgtEl>
                                          <p:spTgt spid="35"/>
                                        </p:tgtEl>
                                        <p:attrNameLst>
                                          <p:attrName>style.visibility</p:attrName>
                                        </p:attrNameLst>
                                      </p:cBhvr>
                                      <p:to>
                                        <p:strVal val="visible"/>
                                      </p:to>
                                    </p:set>
                                    <p:animEffect transition="in" filter="fade">
                                      <p:cBhvr>
                                        <p:cTn id="56" dur="1000" fill="hold">
                                          <p:stCondLst>
                                            <p:cond delay="0"/>
                                          </p:stCondLst>
                                        </p:cTn>
                                        <p:tgtEl>
                                          <p:spTgt spid="35"/>
                                        </p:tgtEl>
                                      </p:cBhvr>
                                    </p:animEffect>
                                    <p:anim calcmode="lin" valueType="num">
                                      <p:cBhvr>
                                        <p:cTn id="57" dur="1000" fill="hold">
                                          <p:stCondLst>
                                            <p:cond delay="0"/>
                                          </p:stCondLst>
                                        </p:cTn>
                                        <p:tgtEl>
                                          <p:spTgt spid="35"/>
                                        </p:tgtEl>
                                        <p:attrNameLst>
                                          <p:attrName>ppt_x</p:attrName>
                                        </p:attrNameLst>
                                      </p:cBhvr>
                                      <p:tavLst>
                                        <p:tav tm="0">
                                          <p:val>
                                            <p:strVal val="#ppt_x"/>
                                          </p:val>
                                        </p:tav>
                                        <p:tav tm="100000">
                                          <p:val>
                                            <p:strVal val="#ppt_x"/>
                                          </p:val>
                                        </p:tav>
                                      </p:tavLst>
                                    </p:anim>
                                    <p:anim calcmode="lin" valueType="num">
                                      <p:cBhvr>
                                        <p:cTn id="58" dur="1000" fill="hold">
                                          <p:stCondLst>
                                            <p:cond delay="0"/>
                                          </p:stCondLst>
                                        </p:cTn>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2" grpId="0" autoUpdateAnimBg="0"/>
      <p:bldP spid="4" grpId="0" autoUpdateAnimBg="0"/>
      <p:bldP spid="5" grpId="0" autoUpdateAnimBg="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a:xfrm>
            <a:off x="107987" y="115915"/>
            <a:ext cx="7780733" cy="595593"/>
          </a:xfrm>
          <a:noFill/>
          <a:ln w="25400" cap="flat" cmpd="sng" algn="ctr">
            <a:noFill/>
            <a:prstDash val="solid"/>
            <a:round/>
          </a:ln>
        </p:spPr>
        <p:txBody>
          <a:bodyPr vert="horz" wrap="square" lIns="91437" tIns="45718" rIns="91437" bIns="45718" anchor="ctr">
            <a:noAutofit/>
          </a:bodyPr>
          <a:lstStyle/>
          <a:p>
            <a:pPr marL="539944" indent="-539944" algn="l" defTabSz="900019">
              <a:spcAft>
                <a:spcPct val="0"/>
              </a:spcAft>
              <a:buClr>
                <a:srgbClr val="000000">
                  <a:alpha val="100000"/>
                </a:srgbClr>
              </a:buClr>
              <a:buSzPct val="100000"/>
              <a:defRPr lang="ko-KR" altLang="en-US"/>
            </a:pPr>
            <a:r>
              <a:rPr lang="ko-KR" altLang="en-US" sz="3000" spc="5">
                <a:solidFill>
                  <a:schemeClr val="bg1"/>
                </a:solidFill>
                <a:latin typeface="HY엽서M"/>
                <a:ea typeface="HY엽서M"/>
                <a:sym typeface="Wingdings"/>
              </a:rPr>
              <a:t>3. 결론</a:t>
            </a:r>
            <a:r>
              <a:rPr lang="ko-KR" altLang="en-US" sz="3000" spc="5">
                <a:solidFill>
                  <a:schemeClr val="bg1"/>
                </a:solidFill>
                <a:latin typeface="굴림"/>
                <a:ea typeface="굴림"/>
                <a:sym typeface="Wingdings"/>
              </a:rPr>
              <a:t> </a:t>
            </a:r>
          </a:p>
        </p:txBody>
      </p:sp>
      <p:pic>
        <p:nvPicPr>
          <p:cNvPr id="3" name="그림 2"/>
          <p:cNvPicPr/>
          <p:nvPr/>
        </p:nvPicPr>
        <p:blipFill rotWithShape="1">
          <a:blip r:embed="rId2">
            <a:lum/>
          </a:blip>
          <a:srcRect/>
          <a:stretch>
            <a:fillRect/>
          </a:stretch>
        </p:blipFill>
        <p:spPr>
          <a:xfrm>
            <a:off x="1835969" y="1052994"/>
            <a:ext cx="5288812" cy="3025536"/>
          </a:xfrm>
          <a:prstGeom prst="rect">
            <a:avLst/>
          </a:prstGeom>
          <a:noFill/>
          <a:ln w="25400" cap="flat" cmpd="sng" algn="ctr">
            <a:noFill/>
            <a:prstDash val="solid"/>
            <a:round/>
          </a:ln>
        </p:spPr>
      </p:pic>
      <p:sp>
        <p:nvSpPr>
          <p:cNvPr id="4" name="직사각형 3"/>
          <p:cNvSpPr txBox="1"/>
          <p:nvPr/>
        </p:nvSpPr>
        <p:spPr>
          <a:xfrm>
            <a:off x="2196497" y="5158549"/>
            <a:ext cx="5288812" cy="646402"/>
          </a:xfrm>
          <a:prstGeom prst="rect">
            <a:avLst/>
          </a:prstGeom>
          <a:noFill/>
          <a:ln w="25400" cap="flat" cmpd="sng" algn="ctr">
            <a:noFill/>
            <a:prstDash val="solid"/>
            <a:round/>
          </a:ln>
        </p:spPr>
        <p:txBody>
          <a:bodyPr vert="horz" wrap="square" lIns="89984" tIns="46779" rIns="89984" bIns="46779" anchor="t">
            <a:noAutofit/>
          </a:bodyPr>
          <a:lstStyle/>
          <a:p>
            <a:pPr defTabSz="900019">
              <a:spcBef>
                <a:spcPct val="0"/>
              </a:spcBef>
              <a:spcAft>
                <a:spcPct val="0"/>
              </a:spcAft>
              <a:buClr>
                <a:srgbClr val="000000">
                  <a:alpha val="100000"/>
                </a:srgbClr>
              </a:buClr>
              <a:buSzPct val="100000"/>
              <a:defRPr lang="ko-KR" altLang="en-US">
                <a:latin typeface="+mn-lt"/>
                <a:ea typeface="+mn-ea"/>
                <a:cs typeface="+mn-cs"/>
              </a:defRPr>
            </a:pPr>
            <a:endParaRPr lang="ko-KR" altLang="ko-KR" b="1" spc="5">
              <a:latin typeface="굴림"/>
              <a:ea typeface="굴림"/>
              <a:sym typeface="Wingdings"/>
            </a:endParaRPr>
          </a:p>
          <a:p>
            <a:pPr defTabSz="900019">
              <a:spcBef>
                <a:spcPct val="0"/>
              </a:spcBef>
              <a:spcAft>
                <a:spcPct val="0"/>
              </a:spcAft>
              <a:buClr>
                <a:srgbClr val="000000">
                  <a:alpha val="100000"/>
                </a:srgbClr>
              </a:buClr>
              <a:buSzPct val="100000"/>
              <a:defRPr lang="ko-KR" altLang="en-US">
                <a:latin typeface="+mn-lt"/>
                <a:ea typeface="+mn-ea"/>
                <a:cs typeface="+mn-cs"/>
              </a:defRPr>
            </a:pPr>
            <a:r>
              <a:rPr lang="ko-KR" altLang="en-US" b="1" spc="5">
                <a:latin typeface="굴림"/>
                <a:ea typeface="굴림"/>
                <a:sym typeface="Wingdings"/>
              </a:rPr>
              <a:t>이젠 모두가 경각심을 가져야 할 때입니다!</a:t>
            </a:r>
          </a:p>
        </p:txBody>
      </p:sp>
      <p:pic>
        <p:nvPicPr>
          <p:cNvPr id="5" name="그림 4"/>
          <p:cNvPicPr/>
          <p:nvPr/>
        </p:nvPicPr>
        <p:blipFill rotWithShape="1">
          <a:blip r:embed="rId3">
            <a:lum/>
          </a:blip>
          <a:srcRect/>
          <a:stretch>
            <a:fillRect/>
          </a:stretch>
        </p:blipFill>
        <p:spPr>
          <a:xfrm>
            <a:off x="2196497" y="4294557"/>
            <a:ext cx="4764688" cy="857627"/>
          </a:xfrm>
          <a:prstGeom prst="rect">
            <a:avLst/>
          </a:prstGeom>
          <a:noFill/>
          <a:ln w="25400" cap="flat" cmpd="sng" algn="ctr">
            <a:noFill/>
            <a:prstDash val="solid"/>
            <a:rou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251400" y="1124713"/>
            <a:ext cx="8713090" cy="1944243"/>
          </a:xfrm>
          <a:prstGeom prst="rect">
            <a:avLst/>
          </a:prstGeom>
        </p:spPr>
        <p:txBody>
          <a:bodyPr>
            <a:noAutofit/>
          </a:bodyPr>
          <a:lstStyle/>
          <a:p>
            <a:pPr>
              <a:defRPr lang="ko-KR" altLang="en-US"/>
            </a:pPr>
            <a:r>
              <a:rPr lang="ko-KR" altLang="en-US" sz="4800"/>
              <a:t>중국의 간도 점유 과정</a:t>
            </a:r>
          </a:p>
        </p:txBody>
      </p:sp>
      <p:sp>
        <p:nvSpPr>
          <p:cNvPr id="120" name="Shape 120"/>
          <p:cNvSpPr>
            <a:spLocks noGrp="1"/>
          </p:cNvSpPr>
          <p:nvPr>
            <p:ph type="subTitle" sz="quarter" idx="1"/>
          </p:nvPr>
        </p:nvSpPr>
        <p:spPr>
          <a:xfrm>
            <a:off x="2736892" y="3176532"/>
            <a:ext cx="3634359" cy="720090"/>
          </a:xfrm>
          <a:prstGeom prst="rect">
            <a:avLst/>
          </a:prstGeom>
        </p:spPr>
        <p:txBody>
          <a:bodyPr>
            <a:normAutofit/>
          </a:bodyPr>
          <a:lstStyle/>
          <a:p>
            <a:pPr>
              <a:defRPr lang="ko-KR" altLang="en-US"/>
            </a:pPr>
            <a:r>
              <a:rPr lang="ko-KR" altLang="en-US" sz="2800"/>
              <a:t>간도협약의 배경</a:t>
            </a:r>
          </a:p>
        </p:txBody>
      </p:sp>
      <p:sp>
        <p:nvSpPr>
          <p:cNvPr id="2" name="TextBox 1"/>
          <p:cNvSpPr txBox="1"/>
          <p:nvPr/>
        </p:nvSpPr>
        <p:spPr>
          <a:xfrm>
            <a:off x="5220090" y="5397500"/>
            <a:ext cx="3384470" cy="378361"/>
          </a:xfrm>
          <a:prstGeom prst="rect">
            <a:avLst/>
          </a:prstGeom>
          <a:noFill/>
          <a:ln w="12700" cap="flat">
            <a:noFill/>
            <a:miter/>
          </a:ln>
          <a:effectLst/>
        </p:spPr>
        <p:txBody>
          <a:bodyPr rot="0" vert="horz" wrap="square" lIns="50800" tIns="50800" rIns="50800" bIns="50800" anchor="ctr">
            <a:spAutoFit/>
          </a:bodyPr>
          <a:lstStyle/>
          <a:p>
            <a:pPr marL="0" indent="0" algn="ctr" defTabSz="584200" latinLnBrk="0" hangingPunct="0">
              <a:lnSpc>
                <a:spcPct val="100000"/>
              </a:lnSpc>
              <a:spcBef>
                <a:spcPct val="0"/>
              </a:spcBef>
              <a:spcAft>
                <a:spcPct val="0"/>
              </a:spcAft>
              <a:buNone/>
              <a:defRPr lang="ko-KR" altLang="en-US">
                <a:latin typeface="+mn-lt"/>
                <a:ea typeface="+mn-ea"/>
                <a:cs typeface="+mn-cs"/>
              </a:defRPr>
            </a:pPr>
            <a:r>
              <a:rPr lang="en-US" altLang="ko-KR" b="0" i="0" spc="5">
                <a:solidFill>
                  <a:srgbClr val="000000"/>
                </a:solidFill>
                <a:latin typeface="+mj-lt"/>
                <a:ea typeface="+mj-ea"/>
                <a:cs typeface="+mj-cs"/>
                <a:sym typeface="Helvetica"/>
              </a:rPr>
              <a:t>21201489	</a:t>
            </a:r>
            <a:r>
              <a:rPr lang="ko-KR" altLang="en-US" b="0" i="0" spc="5">
                <a:solidFill>
                  <a:srgbClr val="000000"/>
                </a:solidFill>
                <a:latin typeface="+mj-lt"/>
                <a:ea typeface="+mj-ea"/>
                <a:cs typeface="+mj-cs"/>
                <a:sym typeface="Helvetica"/>
              </a:rPr>
              <a:t>오수정</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2707258" y="1244605"/>
            <a:ext cx="4169029" cy="3549640"/>
          </a:xfrm>
          <a:prstGeom prst="rect">
            <a:avLst/>
          </a:prstGeom>
          <a:ln w="12700">
            <a:miter/>
          </a:ln>
        </p:spPr>
        <p:txBody>
          <a:bodyPr wrap="square" lIns="50795" tIns="50795" rIns="50795" bIns="50795" anchor="ctr">
            <a:spAutoFit/>
          </a:bodyPr>
          <a:lstStyle/>
          <a:p>
            <a:pPr algn="ctr">
              <a:spcAft>
                <a:spcPct val="0"/>
              </a:spcAft>
              <a:defRPr lang="ko-KR" sz="4600">
                <a:latin typeface="+mn-lt"/>
                <a:ea typeface="+mn-ea"/>
                <a:cs typeface="+mn-cs"/>
              </a:defRPr>
            </a:pPr>
            <a:r>
              <a:rPr lang="ko-KR" altLang="en-US">
                <a:latin typeface="+mj-lt"/>
                <a:ea typeface="+mj-ea"/>
                <a:cs typeface="+mj-cs"/>
                <a:sym typeface="Helvetica"/>
              </a:rPr>
              <a:t>목차</a:t>
            </a:r>
          </a:p>
          <a:p>
            <a:pPr>
              <a:spcBef>
                <a:spcPct val="0"/>
              </a:spcBef>
              <a:spcAft>
                <a:spcPct val="0"/>
              </a:spcAft>
              <a:defRPr lang="ko-KR">
                <a:latin typeface="+mn-lt"/>
                <a:ea typeface="+mn-ea"/>
                <a:cs typeface="+mn-cs"/>
              </a:defRPr>
            </a:pPr>
            <a:endParaRPr lang="ko-KR" altLang="en-US">
              <a:latin typeface="+mj-lt"/>
              <a:ea typeface="+mj-ea"/>
              <a:cs typeface="+mj-cs"/>
              <a:sym typeface="Helvetica"/>
            </a:endParaRPr>
          </a:p>
          <a:p>
            <a:pPr marL="360910" indent="-360910">
              <a:spcBef>
                <a:spcPct val="0"/>
              </a:spcBef>
              <a:spcAft>
                <a:spcPct val="0"/>
              </a:spcAft>
              <a:buSzPct val="100000"/>
              <a:buChar char="•"/>
              <a:defRPr lang="ko-KR">
                <a:latin typeface="+mn-lt"/>
                <a:ea typeface="+mn-ea"/>
                <a:cs typeface="+mn-cs"/>
              </a:defRPr>
            </a:pPr>
            <a:r>
              <a:rPr lang="ko-KR" altLang="en-US">
                <a:latin typeface="+mj-lt"/>
                <a:ea typeface="+mj-ea"/>
                <a:cs typeface="+mj-cs"/>
                <a:sym typeface="Helvetica"/>
              </a:rPr>
              <a:t>간도의 정의와 위치</a:t>
            </a:r>
          </a:p>
          <a:p>
            <a:pPr algn="l">
              <a:spcBef>
                <a:spcPct val="0"/>
              </a:spcBef>
              <a:spcAft>
                <a:spcPct val="0"/>
              </a:spcAft>
              <a:defRPr lang="ko-KR">
                <a:latin typeface="+mn-lt"/>
                <a:ea typeface="+mn-ea"/>
                <a:cs typeface="+mn-cs"/>
              </a:defRPr>
            </a:pPr>
            <a:endParaRPr lang="ko-KR" altLang="en-US">
              <a:latin typeface="+mj-lt"/>
              <a:ea typeface="+mj-ea"/>
              <a:cs typeface="+mj-cs"/>
              <a:sym typeface="Helvetica"/>
            </a:endParaRPr>
          </a:p>
          <a:p>
            <a:pPr marL="360910" indent="-360910">
              <a:spcBef>
                <a:spcPct val="0"/>
              </a:spcBef>
              <a:spcAft>
                <a:spcPct val="0"/>
              </a:spcAft>
              <a:buSzPct val="100000"/>
              <a:buChar char="•"/>
              <a:defRPr lang="ko-KR">
                <a:latin typeface="+mn-lt"/>
                <a:ea typeface="+mn-ea"/>
                <a:cs typeface="+mn-cs"/>
              </a:defRPr>
            </a:pPr>
            <a:r>
              <a:rPr lang="ko-KR" altLang="en-US">
                <a:latin typeface="+mj-lt"/>
                <a:ea typeface="+mj-ea"/>
                <a:cs typeface="+mj-cs"/>
                <a:sym typeface="Helvetica"/>
              </a:rPr>
              <a:t>간도협약이란?</a:t>
            </a:r>
          </a:p>
          <a:p>
            <a:pPr algn="l">
              <a:spcBef>
                <a:spcPct val="0"/>
              </a:spcBef>
              <a:spcAft>
                <a:spcPct val="0"/>
              </a:spcAft>
              <a:defRPr lang="ko-KR">
                <a:latin typeface="+mn-lt"/>
                <a:ea typeface="+mn-ea"/>
                <a:cs typeface="+mn-cs"/>
              </a:defRPr>
            </a:pPr>
            <a:endParaRPr lang="ko-KR" altLang="en-US">
              <a:latin typeface="+mj-lt"/>
              <a:ea typeface="+mj-ea"/>
              <a:cs typeface="+mj-cs"/>
              <a:sym typeface="Helvetica"/>
            </a:endParaRPr>
          </a:p>
          <a:p>
            <a:pPr marL="360910" indent="-360910">
              <a:spcBef>
                <a:spcPct val="0"/>
              </a:spcBef>
              <a:spcAft>
                <a:spcPct val="0"/>
              </a:spcAft>
              <a:buSzPct val="100000"/>
              <a:buChar char="•"/>
              <a:defRPr lang="ko-KR">
                <a:latin typeface="+mn-lt"/>
                <a:ea typeface="+mn-ea"/>
                <a:cs typeface="+mn-cs"/>
              </a:defRPr>
            </a:pPr>
            <a:r>
              <a:rPr lang="ko-KR" altLang="en-US">
                <a:latin typeface="+mj-lt"/>
                <a:ea typeface="+mj-ea"/>
                <a:cs typeface="+mj-cs"/>
                <a:sym typeface="Helvetica"/>
              </a:rPr>
              <a:t>간도협약의 역사적 배경</a:t>
            </a:r>
          </a:p>
          <a:p>
            <a:pPr algn="l">
              <a:spcBef>
                <a:spcPct val="0"/>
              </a:spcBef>
              <a:spcAft>
                <a:spcPct val="0"/>
              </a:spcAft>
              <a:defRPr lang="ko-KR">
                <a:latin typeface="+mn-lt"/>
                <a:ea typeface="+mn-ea"/>
                <a:cs typeface="+mn-cs"/>
              </a:defRPr>
            </a:pPr>
            <a:endParaRPr lang="ko-KR" altLang="en-US">
              <a:latin typeface="+mj-lt"/>
              <a:ea typeface="+mj-ea"/>
              <a:cs typeface="+mj-cs"/>
              <a:sym typeface="Helvetica"/>
            </a:endParaRPr>
          </a:p>
          <a:p>
            <a:pPr marL="360910" indent="-360910">
              <a:spcBef>
                <a:spcPct val="0"/>
              </a:spcBef>
              <a:spcAft>
                <a:spcPct val="0"/>
              </a:spcAft>
              <a:buSzPct val="100000"/>
              <a:buChar char="•"/>
              <a:defRPr lang="ko-KR">
                <a:latin typeface="+mn-lt"/>
                <a:ea typeface="+mn-ea"/>
                <a:cs typeface="+mn-cs"/>
              </a:defRPr>
            </a:pPr>
            <a:r>
              <a:rPr lang="ko-KR" altLang="en-US">
                <a:latin typeface="+mj-lt"/>
                <a:ea typeface="+mj-ea"/>
                <a:cs typeface="+mj-cs"/>
                <a:sym typeface="Helvetica"/>
              </a:rPr>
              <a:t>백두산정계비</a:t>
            </a:r>
          </a:p>
          <a:p>
            <a:pPr algn="l">
              <a:spcBef>
                <a:spcPct val="0"/>
              </a:spcBef>
              <a:spcAft>
                <a:spcPct val="0"/>
              </a:spcAft>
              <a:defRPr lang="ko-KR">
                <a:latin typeface="+mn-lt"/>
                <a:ea typeface="+mn-ea"/>
                <a:cs typeface="+mn-cs"/>
              </a:defRPr>
            </a:pPr>
            <a:endParaRPr lang="ko-KR" altLang="en-US">
              <a:latin typeface="+mj-lt"/>
              <a:ea typeface="+mj-ea"/>
              <a:cs typeface="+mj-cs"/>
              <a:sym typeface="Helvetica"/>
            </a:endParaRPr>
          </a:p>
          <a:p>
            <a:pPr marL="360910" indent="-360910">
              <a:spcBef>
                <a:spcPct val="0"/>
              </a:spcBef>
              <a:buSzPct val="100000"/>
              <a:buChar char="•"/>
              <a:defRPr lang="ko-KR">
                <a:latin typeface="+mn-lt"/>
                <a:ea typeface="+mn-ea"/>
                <a:cs typeface="+mn-cs"/>
              </a:defRPr>
            </a:pPr>
            <a:r>
              <a:rPr lang="ko-KR" altLang="en-US">
                <a:latin typeface="+mj-lt"/>
                <a:ea typeface="+mj-ea"/>
                <a:cs typeface="+mj-cs"/>
                <a:sym typeface="Helvetica"/>
              </a:rPr>
              <a:t>간도협약의 결과</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1.png"/>
          <p:cNvPicPr>
            <a:picLocks noGrp="1" noChangeAspect="1"/>
          </p:cNvPicPr>
          <p:nvPr>
            <p:ph type="pic" idx="13"/>
          </p:nvPr>
        </p:nvPicPr>
        <p:blipFill rotWithShape="1">
          <a:blip r:embed="rId2"/>
          <a:srcRect l="6510" r="6510"/>
          <a:stretch>
            <a:fillRect/>
          </a:stretch>
        </p:blipFill>
        <p:spPr>
          <a:xfrm>
            <a:off x="4716020" y="260560"/>
            <a:ext cx="3963938" cy="6115789"/>
          </a:xfrm>
          <a:prstGeom prst="rect">
            <a:avLst/>
          </a:prstGeom>
        </p:spPr>
      </p:pic>
      <p:sp>
        <p:nvSpPr>
          <p:cNvPr id="125" name="Shape 125"/>
          <p:cNvSpPr>
            <a:spLocks noGrp="1"/>
          </p:cNvSpPr>
          <p:nvPr>
            <p:ph type="title"/>
          </p:nvPr>
        </p:nvSpPr>
        <p:spPr>
          <a:xfrm>
            <a:off x="606170" y="2235200"/>
            <a:ext cx="3707892" cy="1193800"/>
          </a:xfrm>
          <a:prstGeom prst="rect">
            <a:avLst/>
          </a:prstGeom>
        </p:spPr>
        <p:txBody>
          <a:bodyPr>
            <a:normAutofit/>
          </a:bodyPr>
          <a:lstStyle/>
          <a:p>
            <a:pPr>
              <a:defRPr lang="ko-KR" altLang="en-US"/>
            </a:pPr>
            <a:r>
              <a:rPr lang="ko-KR" altLang="en-US" sz="4000"/>
              <a:t>간도(</a:t>
            </a:r>
            <a:r>
              <a:rPr lang="ko-KR" altLang="en-US" sz="4000">
                <a:latin typeface="+mj-lt"/>
                <a:ea typeface="+mj-ea"/>
                <a:cs typeface="+mj-cs"/>
                <a:sym typeface="Helvetica"/>
              </a:rPr>
              <a:t>間島</a:t>
            </a:r>
            <a:r>
              <a:rPr lang="en-US" altLang="ko-KR" sz="4000">
                <a:latin typeface="+mj-lt"/>
                <a:ea typeface="+mj-ea"/>
                <a:cs typeface="+mj-cs"/>
                <a:sym typeface="Helvetica"/>
              </a:rPr>
              <a:t>) </a:t>
            </a:r>
          </a:p>
        </p:txBody>
      </p:sp>
      <p:sp>
        <p:nvSpPr>
          <p:cNvPr id="126" name="Shape 126"/>
          <p:cNvSpPr>
            <a:spLocks noGrp="1"/>
          </p:cNvSpPr>
          <p:nvPr>
            <p:ph type="body" sz="quarter" idx="1"/>
          </p:nvPr>
        </p:nvSpPr>
        <p:spPr>
          <a:xfrm>
            <a:off x="349809" y="3506025"/>
            <a:ext cx="4325874" cy="1149604"/>
          </a:xfrm>
          <a:prstGeom prst="rect">
            <a:avLst/>
          </a:prstGeom>
        </p:spPr>
        <p:txBody>
          <a:bodyPr/>
          <a:lstStyle>
            <a:lvl1pPr algn="l" defTabSz="457200">
              <a:defRPr sz="1400">
                <a:solidFill>
                  <a:srgbClr val="666666"/>
                </a:solidFill>
                <a:latin typeface="나눔고딕"/>
                <a:ea typeface="나눔고딕"/>
                <a:cs typeface="나눔고딕"/>
                <a:sym typeface="나눔고딕"/>
              </a:defRPr>
            </a:lvl1pPr>
          </a:lstStyle>
          <a:p>
            <a:pPr>
              <a:defRPr lang="ko-KR" altLang="en-US"/>
            </a:pPr>
            <a:r>
              <a:rPr lang="ko-KR" altLang="en-US"/>
              <a:t>정의: 중국 길림성의 동남부 지역. 일제 강점기에 우리나라 사람이 많이 살았음.</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669727" y="25668"/>
            <a:ext cx="7804547" cy="1518047"/>
          </a:xfrm>
          <a:prstGeom prst="rect">
            <a:avLst/>
          </a:prstGeom>
        </p:spPr>
        <p:txBody>
          <a:bodyPr/>
          <a:lstStyle/>
          <a:p>
            <a:pPr defTabSz="321440">
              <a:spcAft>
                <a:spcPct val="0"/>
              </a:spcAft>
              <a:defRPr lang="ko-KR" sz="2800" b="1">
                <a:solidFill>
                  <a:srgbClr val="202020"/>
                </a:solidFill>
                <a:latin typeface="나눔고딕"/>
                <a:ea typeface="나눔고딕"/>
                <a:cs typeface="나눔고딕"/>
                <a:sym typeface="나눔고딕"/>
              </a:defRPr>
            </a:pPr>
            <a:r>
              <a:rPr lang="ko-KR"/>
              <a:t>간도협약</a:t>
            </a:r>
          </a:p>
          <a:p>
            <a:pPr defTabSz="321440">
              <a:spcBef>
                <a:spcPct val="0"/>
              </a:spcBef>
              <a:defRPr lang="ko-KR" sz="1600">
                <a:solidFill>
                  <a:srgbClr val="323333"/>
                </a:solidFill>
                <a:latin typeface="나눔고딕"/>
                <a:ea typeface="나눔고딕"/>
                <a:cs typeface="나눔고딕"/>
                <a:sym typeface="나눔고딕"/>
              </a:defRPr>
            </a:pPr>
            <a:r>
              <a:rPr lang="ko-KR"/>
              <a:t>[ 間島協約 ]</a:t>
            </a:r>
          </a:p>
        </p:txBody>
      </p:sp>
      <p:sp>
        <p:nvSpPr>
          <p:cNvPr id="129" name="Shape 129"/>
          <p:cNvSpPr>
            <a:spLocks noGrp="1"/>
          </p:cNvSpPr>
          <p:nvPr>
            <p:ph type="body" idx="1"/>
          </p:nvPr>
        </p:nvSpPr>
        <p:spPr>
          <a:xfrm>
            <a:off x="539440" y="1196690"/>
            <a:ext cx="7804547" cy="4420195"/>
          </a:xfrm>
          <a:prstGeom prst="rect">
            <a:avLst/>
          </a:prstGeom>
        </p:spPr>
        <p:txBody>
          <a:bodyPr>
            <a:normAutofit fontScale="92500" lnSpcReduction="20000"/>
          </a:bodyPr>
          <a:lstStyle/>
          <a:p>
            <a:pPr marL="260425" indent="-260425" defTabSz="321440">
              <a:lnSpc>
                <a:spcPct val="90000"/>
              </a:lnSpc>
              <a:spcBef>
                <a:spcPct val="0"/>
              </a:spcBef>
              <a:spcAft>
                <a:spcPct val="0"/>
              </a:spcAft>
              <a:defRPr lang="ko-KR" sz="3505">
                <a:solidFill>
                  <a:srgbClr val="666666"/>
                </a:solidFill>
                <a:latin typeface="나눔고딕"/>
                <a:ea typeface="나눔고딕"/>
                <a:cs typeface="나눔고딕"/>
                <a:sym typeface="나눔고딕"/>
              </a:defRPr>
            </a:pPr>
            <a:r>
              <a:rPr lang="ko-KR" sz="1405" dirty="0"/>
              <a:t>1909년에 일본이 청나라와 체결한 협약으로, 일본이 남만주의 철도 부설권을 얻는 대신 간도를 청의 영토로 인정함</a:t>
            </a:r>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endParaRPr lang="ko-KR" dirty="0"/>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r>
              <a:rPr lang="ko-KR" dirty="0">
                <a:solidFill>
                  <a:schemeClr val="tx1"/>
                </a:solidFill>
              </a:rPr>
              <a:t>1909년 9월 일제가 청나라로부터 남만주철도 부설권을 보장받은 대가로 청나라와 맺은 협약으로, 백두산정계비에 대한 청나라 측 해석을 그대로 인정한다는 내용을 담고 있다.</a:t>
            </a:r>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endParaRPr lang="ko-KR" dirty="0">
              <a:solidFill>
                <a:schemeClr val="tx1"/>
              </a:solidFill>
            </a:endParaRPr>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r>
              <a:rPr lang="ko-KR" dirty="0">
                <a:solidFill>
                  <a:schemeClr val="tx1"/>
                </a:solidFill>
              </a:rPr>
              <a:t>간도(間島)는 백두산 북쪽의 만주 지역 일대로, 서간도(압록강, 송화강의 상류지방인 백두산 일대)와 동간도(북간도-</a:t>
            </a:r>
            <a:r>
              <a:rPr lang="ko-KR" dirty="0" err="1">
                <a:solidFill>
                  <a:schemeClr val="tx1"/>
                </a:solidFill>
              </a:rPr>
              <a:t>훈춘</a:t>
            </a:r>
            <a:r>
              <a:rPr lang="ko-KR" dirty="0">
                <a:solidFill>
                  <a:schemeClr val="tx1"/>
                </a:solidFill>
              </a:rPr>
              <a:t>, </a:t>
            </a:r>
            <a:r>
              <a:rPr lang="ko-KR" dirty="0" err="1">
                <a:solidFill>
                  <a:schemeClr val="tx1"/>
                </a:solidFill>
              </a:rPr>
              <a:t>왕청</a:t>
            </a:r>
            <a:r>
              <a:rPr lang="ko-KR" dirty="0">
                <a:solidFill>
                  <a:schemeClr val="tx1"/>
                </a:solidFill>
              </a:rPr>
              <a:t>, 연길, </a:t>
            </a:r>
            <a:r>
              <a:rPr lang="ko-KR" dirty="0" err="1">
                <a:solidFill>
                  <a:schemeClr val="tx1"/>
                </a:solidFill>
              </a:rPr>
              <a:t>활룡현</a:t>
            </a:r>
            <a:r>
              <a:rPr lang="ko-KR" dirty="0">
                <a:solidFill>
                  <a:schemeClr val="tx1"/>
                </a:solidFill>
              </a:rPr>
              <a:t> 등 포함 지역)</a:t>
            </a:r>
            <a:r>
              <a:rPr lang="ko-KR" dirty="0" err="1">
                <a:solidFill>
                  <a:schemeClr val="tx1"/>
                </a:solidFill>
              </a:rPr>
              <a:t>로</a:t>
            </a:r>
            <a:r>
              <a:rPr lang="ko-KR" dirty="0">
                <a:solidFill>
                  <a:schemeClr val="tx1"/>
                </a:solidFill>
              </a:rPr>
              <a:t> 구분된다. 간도는 역사적으로 본래 </a:t>
            </a:r>
            <a:r>
              <a:rPr lang="ko-KR" dirty="0" err="1">
                <a:solidFill>
                  <a:schemeClr val="tx1"/>
                </a:solidFill>
              </a:rPr>
              <a:t>읍루와</a:t>
            </a:r>
            <a:r>
              <a:rPr lang="ko-KR" dirty="0">
                <a:solidFill>
                  <a:schemeClr val="tx1"/>
                </a:solidFill>
              </a:rPr>
              <a:t> 옥저의 땅이었다가 고구려가 이 지방으로 뻗어나면서 고구려의 영토가 되었고, 고구려가 망한 뒤에는 발해의 영토가 되었다. 이후 고려시대부터 조선 전기에 걸쳐 여진족이 각지에 흩어져 살았다. 그러나 여진족은 농경보다 </a:t>
            </a:r>
            <a:r>
              <a:rPr lang="ko-KR" dirty="0" err="1">
                <a:solidFill>
                  <a:schemeClr val="tx1"/>
                </a:solidFill>
              </a:rPr>
              <a:t>유목ㆍ수렵에</a:t>
            </a:r>
            <a:r>
              <a:rPr lang="ko-KR" dirty="0">
                <a:solidFill>
                  <a:schemeClr val="tx1"/>
                </a:solidFill>
              </a:rPr>
              <a:t> 종사하였기 </a:t>
            </a:r>
            <a:r>
              <a:rPr lang="ko-KR" dirty="0"/>
              <a:t>때문에 이 비옥한 지역은 오랫동안 개척되지 못하였고, 조선 후기 한국인 유민(流民)이 들어가서야 개척이 이루어졌다.</a:t>
            </a:r>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endParaRPr lang="ko-KR" dirty="0"/>
          </a:p>
          <a:p>
            <a:pPr marL="0" indent="0" defTabSz="321440">
              <a:lnSpc>
                <a:spcPct val="90000"/>
              </a:lnSpc>
              <a:spcBef>
                <a:spcPct val="0"/>
              </a:spcBef>
              <a:spcAft>
                <a:spcPct val="0"/>
              </a:spcAft>
              <a:buNone/>
              <a:defRPr lang="ko-KR" sz="1635">
                <a:solidFill>
                  <a:srgbClr val="2F2F2F"/>
                </a:solidFill>
                <a:latin typeface="나눔고딕"/>
                <a:ea typeface="나눔고딕"/>
                <a:cs typeface="나눔고딕"/>
                <a:sym typeface="나눔고딕"/>
              </a:defRPr>
            </a:pPr>
            <a:r>
              <a:rPr lang="ko-KR" dirty="0"/>
              <a:t>이후 만주지역에 청나라가 세워진 후에 백두산을 중심으로 한 우리나라와 청나라 간 국경선 문제가 계속되고 있었는데, 숙종 38년(1712)에는 우리나라와 청나라를 가르는 ‘백두산정계비’가 세워졌다. 이 정계비에는 '서쪽으로는 압록강, 동쪽으로는 </a:t>
            </a:r>
            <a:r>
              <a:rPr lang="ko-KR" dirty="0" err="1"/>
              <a:t>토문강으로</a:t>
            </a:r>
            <a:r>
              <a:rPr lang="ko-KR" dirty="0"/>
              <a:t> 하여 이 분수령에 비를 세운다(</a:t>
            </a:r>
            <a:r>
              <a:rPr lang="ko-KR" dirty="0" err="1"/>
              <a:t>서위압록</a:t>
            </a:r>
            <a:r>
              <a:rPr lang="ko-KR" dirty="0"/>
              <a:t> </a:t>
            </a:r>
            <a:r>
              <a:rPr lang="ko-KR" dirty="0" err="1"/>
              <a:t>동위토문</a:t>
            </a:r>
            <a:r>
              <a:rPr lang="ko-KR" dirty="0"/>
              <a:t> 고어분수영상 </a:t>
            </a:r>
            <a:r>
              <a:rPr lang="ko-KR" dirty="0" err="1"/>
              <a:t>늑석위기</a:t>
            </a:r>
            <a:r>
              <a:rPr lang="ko-KR" dirty="0"/>
              <a:t>, </a:t>
            </a:r>
            <a:r>
              <a:rPr lang="ko-KR" dirty="0" err="1"/>
              <a:t>西爲鴨綠</a:t>
            </a:r>
            <a:r>
              <a:rPr lang="ko-KR" dirty="0"/>
              <a:t> </a:t>
            </a:r>
            <a:r>
              <a:rPr lang="ko-KR" dirty="0" err="1"/>
              <a:t>東爲土門</a:t>
            </a:r>
            <a:r>
              <a:rPr lang="ko-KR" dirty="0"/>
              <a:t> 故於分水嶺上 </a:t>
            </a:r>
            <a:r>
              <a:rPr lang="ko-KR" dirty="0" err="1"/>
              <a:t>勒石爲記</a:t>
            </a:r>
            <a:r>
              <a:rPr lang="ko-KR" dirty="0"/>
              <a:t>).'고 기록되어 있다. 그런데 여기서 ‘</a:t>
            </a:r>
            <a:r>
              <a:rPr lang="ko-KR" dirty="0" err="1"/>
              <a:t>토문강</a:t>
            </a:r>
            <a:r>
              <a:rPr lang="ko-KR" dirty="0"/>
              <a:t>’이 어디를 지칭하는지를 두고 훗날 논란거리가 되었다(이 정계비는 이후 소실되어 현재 전해지지 않음).</a:t>
            </a:r>
          </a:p>
          <a:p>
            <a:pPr marL="0" indent="0" defTabSz="321440">
              <a:lnSpc>
                <a:spcPct val="90000"/>
              </a:lnSpc>
              <a:spcBef>
                <a:spcPct val="0"/>
              </a:spcBef>
              <a:buNone/>
              <a:defRPr lang="ko-KR" sz="1635">
                <a:solidFill>
                  <a:srgbClr val="2F2F2F"/>
                </a:solidFill>
                <a:latin typeface="나눔고딕"/>
                <a:ea typeface="나눔고딕"/>
                <a:cs typeface="나눔고딕"/>
                <a:sym typeface="나눔고딕"/>
              </a:defRPr>
            </a:pPr>
            <a:r>
              <a:rPr lang="ko-KR" dirty="0"/>
              <a:t>대한제국이 성립된 이후에도 우리나라는 간도에 대한 영유권을 강력하게 주장해 오고 있었다. 그러나 일제가 국권을 빼앗아 간 뒤인 1909년 9월, 청나라로부터 남만주철도 부설권(선양-다롄)을 보장받은 대가로 백두산정계비에 대한 </a:t>
            </a:r>
            <a:r>
              <a:rPr lang="ko-KR" dirty="0" err="1"/>
              <a:t>청나라측</a:t>
            </a:r>
            <a:r>
              <a:rPr lang="ko-KR" dirty="0"/>
              <a:t> 해석을 그대로 인정, '간도협약'을 체결하였다. 일제는 간도 지방에 대한 관리 권한을 청에 넘겨주었고, 이로 인해 간도는 우리의 외교권이 불법적으로 </a:t>
            </a:r>
            <a:r>
              <a:rPr lang="ko-KR" dirty="0" err="1"/>
              <a:t>상실당한</a:t>
            </a:r>
            <a:r>
              <a:rPr lang="ko-KR" dirty="0"/>
              <a:t> 상태에서 맺어진 간도협약에 따라 청의 영토로 귀속되고 말았다.</a:t>
            </a:r>
          </a:p>
        </p:txBody>
      </p:sp>
      <p:pic>
        <p:nvPicPr>
          <p:cNvPr id="130" name="image3.png"/>
          <p:cNvPicPr>
            <a:picLocks noChangeAspect="1"/>
          </p:cNvPicPr>
          <p:nvPr/>
        </p:nvPicPr>
        <p:blipFill rotWithShape="1">
          <a:blip r:embed="rId2"/>
          <a:stretch>
            <a:fillRect/>
          </a:stretch>
        </p:blipFill>
        <p:spPr>
          <a:xfrm>
            <a:off x="7381363" y="5361484"/>
            <a:ext cx="1187650" cy="937619"/>
          </a:xfrm>
          <a:prstGeom prst="rect">
            <a:avLst/>
          </a:prstGeom>
          <a:ln w="12700">
            <a:miter/>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3.png"/>
          <p:cNvPicPr>
            <a:picLocks noGrp="1" noChangeAspect="1"/>
          </p:cNvPicPr>
          <p:nvPr>
            <p:ph type="pic" idx="14"/>
          </p:nvPr>
        </p:nvPicPr>
        <p:blipFill rotWithShape="1">
          <a:blip r:embed="rId2"/>
          <a:srcRect l="470" r="470"/>
          <a:stretch>
            <a:fillRect/>
          </a:stretch>
        </p:blipFill>
        <p:spPr>
          <a:xfrm>
            <a:off x="3995920" y="332570"/>
            <a:ext cx="4635408" cy="2651634"/>
          </a:xfrm>
          <a:prstGeom prst="rect">
            <a:avLst/>
          </a:prstGeom>
        </p:spPr>
      </p:pic>
      <p:sp>
        <p:nvSpPr>
          <p:cNvPr id="133" name="Shape 133"/>
          <p:cNvSpPr/>
          <p:nvPr/>
        </p:nvSpPr>
        <p:spPr>
          <a:xfrm>
            <a:off x="287465" y="2806705"/>
            <a:ext cx="8569072" cy="3644890"/>
          </a:xfrm>
          <a:prstGeom prst="rect">
            <a:avLst/>
          </a:prstGeom>
          <a:ln w="12700">
            <a:miter/>
          </a:ln>
        </p:spPr>
        <p:txBody>
          <a:bodyPr wrap="square" lIns="50795" tIns="50795" rIns="50795" bIns="50795" anchor="ctr">
            <a:spAutoFit/>
          </a:bodyPr>
          <a:lstStyle/>
          <a:p>
            <a:pPr defTabSz="457154">
              <a:spcAft>
                <a:spcPct val="0"/>
              </a:spcAft>
              <a:defRPr lang="ko-KR" sz="1800" b="1">
                <a:solidFill>
                  <a:srgbClr val="383838"/>
                </a:solidFill>
                <a:latin typeface="나눔고딕"/>
                <a:ea typeface="나눔고딕"/>
                <a:cs typeface="나눔고딕"/>
                <a:sym typeface="나눔고딕"/>
              </a:defRPr>
            </a:pPr>
            <a:r>
              <a:rPr lang="ko-KR" altLang="en-US">
                <a:latin typeface="+mj-lt"/>
                <a:ea typeface="+mj-ea"/>
                <a:cs typeface="+mj-cs"/>
                <a:sym typeface="Helvetica"/>
              </a:rPr>
              <a:t>역사적 배경</a:t>
            </a:r>
          </a:p>
          <a:p>
            <a:pPr defTabSz="457154">
              <a:spcBef>
                <a:spcPct val="0"/>
              </a:spcBef>
              <a:spcAft>
                <a:spcPct val="0"/>
              </a:spcAft>
              <a:defRPr lang="ko-KR" sz="1800" b="1">
                <a:solidFill>
                  <a:srgbClr val="383838"/>
                </a:solidFill>
                <a:latin typeface="나눔고딕"/>
                <a:ea typeface="나눔고딕"/>
                <a:cs typeface="나눔고딕"/>
                <a:sym typeface="나눔고딕"/>
              </a:defRPr>
            </a:pPr>
            <a:endParaRPr lang="ko-KR" altLang="en-US">
              <a:latin typeface="+mj-lt"/>
              <a:ea typeface="+mj-ea"/>
              <a:cs typeface="+mj-cs"/>
              <a:sym typeface="Helvetica"/>
            </a:endParaRPr>
          </a:p>
          <a:p>
            <a:pPr defTabSz="457154">
              <a:spcBef>
                <a:spcPct val="0"/>
              </a:spcBef>
              <a:defRPr lang="ko-KR" sz="1400">
                <a:solidFill>
                  <a:srgbClr val="2F2F2F"/>
                </a:solidFill>
                <a:latin typeface="나눔고딕"/>
                <a:ea typeface="나눔고딕"/>
                <a:cs typeface="나눔고딕"/>
                <a:sym typeface="나눔고딕"/>
              </a:defRPr>
            </a:pPr>
            <a:r>
              <a:rPr lang="ko-KR" altLang="en-US">
                <a:latin typeface="+mj-lt"/>
                <a:ea typeface="+mj-ea"/>
                <a:cs typeface="+mj-cs"/>
                <a:sym typeface="Helvetica"/>
              </a:rPr>
              <a:t>1712년(숙종 38) 백두산정계비가 건립된 이래 160여 년 간 간도의 귀속문제는 논의되지 않았다. 그러나 1881년 청나라가 봉금(</a:t>
            </a:r>
            <a:r>
              <a:rPr lang="ko-KR">
                <a:latin typeface="+mj-lt"/>
                <a:ea typeface="+mj-ea"/>
                <a:cs typeface="+mj-cs"/>
                <a:sym typeface="Helvetica"/>
              </a:rPr>
              <a:t>封禁)을 해제하고 청국인의 간도이주와 개간을 장려하면서 간도영유권 문제가 발생하였다. 간도문제 해결을 위한 조선과 청나라 사이의 제1차 회담인 을유감계회담(乙酉勘界會談, 1885)은 우리 측의 제안으로 1885년 11월 회령에서 개최되었다. 이후 정해감계회담(丁亥勘界會談, 1887), 1888년 등 모두 3차례에 걸쳐 이중하(李重夏)를 감계사(勘界使)로 파견하여 회담을 끈질기게 추진하였으나 양측의 평행선을 그은 입장 차이로 인해 아무런 합의를 보지 못했다. 청나라는 두만강 상류를 투먼강〔圖們江〕으로 보고 정계비의 토문강이 곧 투먼강, 즉 두만강(豆滿江)을 가리킨다고 강변했기 때문이다. 한편 청일전쟁 이후 대한제국을 선포 한 뒤 한국 측은 청나라와 새로운 관계를 모색함에 따라 간도문제에 대해서도 적극적인 자세를 보이게 되었다. 대한제국 정부에서는 1897년 이후 2차례 상세한 현지답사를 통해 간도뿐만 아니라 연해주까지 우리 국토임을 확신하였다. 이후 대한제국 정부는 1902년에 이범윤을 북변간도관리사로 임명하여 간도 주민에 대한 직접적인 관할권을 행사토록 조처하였다. 그러나 청나라 측과 충돌이 잦아지면서 대한제국 정부는 분쟁의 확대를 꺼려 1904년에 이범윤을 소환했다. 그러면서 양국은 선후장정이라는 잠정적 문서를 통해 정확한 감계가 있을 때까지 종래와 같이 투먼 강을 경계로 각자의 영지로 삼고 불법 월경하지 않을 것을 약정했다.</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4.png"/>
          <p:cNvPicPr>
            <a:picLocks noGrp="1" noChangeAspect="1"/>
          </p:cNvPicPr>
          <p:nvPr>
            <p:ph type="pic" idx="13"/>
          </p:nvPr>
        </p:nvPicPr>
        <p:blipFill rotWithShape="1">
          <a:blip r:embed="rId2"/>
          <a:stretch>
            <a:fillRect/>
          </a:stretch>
        </p:blipFill>
        <p:spPr>
          <a:xfrm>
            <a:off x="1043510" y="116540"/>
            <a:ext cx="7272957" cy="3648783"/>
          </a:xfrm>
          <a:prstGeom prst="rect">
            <a:avLst/>
          </a:prstGeom>
        </p:spPr>
      </p:pic>
      <p:sp>
        <p:nvSpPr>
          <p:cNvPr id="136" name="Shape 136"/>
          <p:cNvSpPr>
            <a:spLocks noGrp="1"/>
          </p:cNvSpPr>
          <p:nvPr>
            <p:ph type="title"/>
          </p:nvPr>
        </p:nvSpPr>
        <p:spPr>
          <a:xfrm>
            <a:off x="161735" y="4149100"/>
            <a:ext cx="8748522" cy="1029960"/>
          </a:xfrm>
          <a:prstGeom prst="rect">
            <a:avLst/>
          </a:prstGeom>
        </p:spPr>
        <p:txBody>
          <a:bodyPr>
            <a:normAutofit fontScale="90000"/>
          </a:bodyPr>
          <a:lstStyle/>
          <a:p>
            <a:pPr defTabSz="448009">
              <a:spcAft>
                <a:spcPct val="0"/>
              </a:spcAft>
              <a:defRPr lang="ko-KR" sz="3332" b="1">
                <a:solidFill>
                  <a:srgbClr val="202020"/>
                </a:solidFill>
                <a:latin typeface="나눔고딕"/>
                <a:ea typeface="나눔고딕"/>
                <a:cs typeface="나눔고딕"/>
                <a:sym typeface="나눔고딕"/>
              </a:defRPr>
            </a:pPr>
            <a:r>
              <a:rPr lang="ko-KR" altLang="en-US"/>
              <a:t>백두산정계비</a:t>
            </a:r>
          </a:p>
          <a:p>
            <a:pPr defTabSz="448009">
              <a:spcBef>
                <a:spcPct val="0"/>
              </a:spcBef>
              <a:spcAft>
                <a:spcPct val="0"/>
              </a:spcAft>
              <a:defRPr lang="ko-KR" sz="1851">
                <a:solidFill>
                  <a:srgbClr val="323333"/>
                </a:solidFill>
                <a:latin typeface="나눔고딕"/>
                <a:ea typeface="나눔고딕"/>
                <a:cs typeface="나눔고딕"/>
                <a:sym typeface="나눔고딕"/>
              </a:defRPr>
            </a:pPr>
            <a:r>
              <a:rPr lang="ko-KR" altLang="en-US"/>
              <a:t>[ </a:t>
            </a:r>
            <a:r>
              <a:rPr lang="ko-KR">
                <a:latin typeface="+mj-lt"/>
                <a:ea typeface="+mj-ea"/>
                <a:cs typeface="+mj-cs"/>
                <a:sym typeface="Helvetica"/>
              </a:rPr>
              <a:t>白頭山定界碑 ]</a:t>
            </a:r>
          </a:p>
          <a:p>
            <a:pPr defTabSz="448009">
              <a:spcBef>
                <a:spcPct val="0"/>
              </a:spcBef>
              <a:spcAft>
                <a:spcPct val="0"/>
              </a:spcAft>
              <a:defRPr lang="ko-KR" sz="1851">
                <a:solidFill>
                  <a:srgbClr val="323333"/>
                </a:solidFill>
                <a:latin typeface="나눔고딕"/>
                <a:ea typeface="나눔고딕"/>
                <a:cs typeface="나눔고딕"/>
                <a:sym typeface="나눔고딕"/>
              </a:defRPr>
            </a:pPr>
            <a:r>
              <a:rPr lang="ko-KR">
                <a:latin typeface="+mj-lt"/>
                <a:ea typeface="+mj-ea"/>
                <a:cs typeface="+mj-cs"/>
                <a:sym typeface="Helvetica"/>
              </a:rPr>
              <a:t>1712년(숙종 38) 조선과 청국 사이에 백두산 일대의 국경선을 표시하기 위해 세운 비석.</a:t>
            </a:r>
          </a:p>
          <a:p>
            <a:pPr algn="l" defTabSz="448009">
              <a:spcBef>
                <a:spcPct val="0"/>
              </a:spcBef>
              <a:defRPr lang="ko-KR" sz="1604">
                <a:solidFill>
                  <a:srgbClr val="666666"/>
                </a:solidFill>
                <a:latin typeface="나눔고딕"/>
                <a:ea typeface="나눔고딕"/>
                <a:cs typeface="나눔고딕"/>
                <a:sym typeface="나눔고딕"/>
              </a:defRPr>
            </a:pPr>
            <a:r>
              <a:rPr lang="ko-KR">
                <a:latin typeface="+mj-lt"/>
                <a:ea typeface="+mj-ea"/>
                <a:cs typeface="+mj-cs"/>
                <a:sym typeface="Helvetica"/>
              </a:rPr>
              <a:t> 조선과 청, 두 나라 대표가 백두산 일대를 답사하고 세운 것으로, 서쪽으로는 압록강, 동쪽으로는 토문강을 두 나라 사이의 경계로 삼고 있음</a:t>
            </a:r>
          </a:p>
        </p:txBody>
      </p:sp>
      <p:sp>
        <p:nvSpPr>
          <p:cNvPr id="137" name="Shape 137"/>
          <p:cNvSpPr>
            <a:spLocks noGrp="1"/>
          </p:cNvSpPr>
          <p:nvPr>
            <p:ph type="body" sz="quarter" idx="1"/>
          </p:nvPr>
        </p:nvSpPr>
        <p:spPr>
          <a:xfrm>
            <a:off x="233744" y="5179060"/>
            <a:ext cx="8676513" cy="1130299"/>
          </a:xfrm>
          <a:prstGeom prst="rect">
            <a:avLst/>
          </a:prstGeom>
        </p:spPr>
        <p:txBody>
          <a:bodyPr>
            <a:normAutofit fontScale="93210"/>
          </a:bodyPr>
          <a:lstStyle/>
          <a:p>
            <a:pPr algn="l" defTabSz="457154">
              <a:defRPr lang="ko-KR" sz="1878">
                <a:solidFill>
                  <a:srgbClr val="2F2F2F"/>
                </a:solidFill>
                <a:latin typeface="나눔고딕"/>
                <a:ea typeface="나눔고딕"/>
                <a:cs typeface="나눔고딕"/>
                <a:sym typeface="나눔고딕"/>
              </a:defRPr>
            </a:pPr>
            <a:r>
              <a:rPr lang="ko-KR" altLang="en-US" sz="1287"/>
              <a:t> 비문에는 "압록강과 토문강으로써 경계를 정한다"고 새겨져 있으나, 1880년(고종 17) 청국은 돌연 토문(</a:t>
            </a:r>
            <a:r>
              <a:rPr lang="ko-KR" sz="1287">
                <a:latin typeface="+mj-lt"/>
                <a:ea typeface="+mj-ea"/>
                <a:cs typeface="+mj-cs"/>
                <a:sym typeface="Helvetica"/>
              </a:rPr>
              <a:t>土門)이 두만(豆滿)을 뜻함이라는 역설을 주장하여 논란이 되더니 1909년(융희 3) 만주 침략의 야욕을 가진 일본이 북경에서 청국과 회담하고 토문강에서 훨씬 남하하여 두만강이 한 · 청 국경이라고 임의로 협정을 체결함으로써 우리의 </a:t>
            </a:r>
            <a:r>
              <a:rPr lang="ko-KR" sz="1287">
                <a:solidFill>
                  <a:schemeClr val="tx1"/>
                </a:solidFill>
                <a:latin typeface="+mj-lt"/>
                <a:ea typeface="+mj-ea"/>
                <a:cs typeface="+mj-cs"/>
                <a:sym typeface="Helvetica"/>
              </a:rPr>
              <a:t>영토이던 </a:t>
            </a:r>
            <a:r>
              <a:rPr lang="ko-KR" sz="1287">
                <a:solidFill>
                  <a:schemeClr val="tx1"/>
                </a:solidFill>
              </a:rPr>
              <a:t>간도 전역을 만주에 넘겨 주게 되었다. 이 비는 그 후 만주 사변에서 일본에 의해 제거되었다</a:t>
            </a:r>
            <a:r>
              <a:rPr lang="ko-KR">
                <a:solidFill>
                  <a:schemeClr val="tx1"/>
                </a:solidFill>
              </a:rPr>
              <a:t>.</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sz="quarter" idx="1"/>
          </p:nvPr>
        </p:nvSpPr>
        <p:spPr>
          <a:xfrm>
            <a:off x="4211955" y="5890131"/>
            <a:ext cx="4752594" cy="491238"/>
          </a:xfrm>
          <a:prstGeom prst="rect">
            <a:avLst/>
          </a:prstGeom>
        </p:spPr>
        <p:txBody>
          <a:bodyPr/>
          <a:lstStyle/>
          <a:p>
            <a:pPr>
              <a:defRPr lang="ko-KR" altLang="en-US"/>
            </a:pPr>
            <a:r>
              <a:rPr lang="ko-KR" altLang="en-US"/>
              <a:t>–백두산정계비 비문</a:t>
            </a:r>
          </a:p>
        </p:txBody>
      </p:sp>
      <p:sp>
        <p:nvSpPr>
          <p:cNvPr id="140" name="Shape 140"/>
          <p:cNvSpPr>
            <a:spLocks noGrp="1"/>
          </p:cNvSpPr>
          <p:nvPr>
            <p:ph type="body" idx="13"/>
          </p:nvPr>
        </p:nvSpPr>
        <p:spPr>
          <a:xfrm>
            <a:off x="521493" y="764668"/>
            <a:ext cx="8101012" cy="4104513"/>
          </a:xfrm>
          <a:prstGeom prst="rect">
            <a:avLst/>
          </a:prstGeom>
        </p:spPr>
        <p:txBody>
          <a:bodyPr>
            <a:normAutofit fontScale="54510" lnSpcReduction="20000"/>
          </a:bodyPr>
          <a:lstStyle/>
          <a:p>
            <a:pPr marL="0" indent="0" algn="ctr">
              <a:lnSpc>
                <a:spcPct val="80000"/>
              </a:lnSpc>
              <a:spcBef>
                <a:spcPct val="0"/>
              </a:spcBef>
              <a:spcAft>
                <a:spcPct val="0"/>
              </a:spcAft>
              <a:buNone/>
              <a:defRPr lang="ko-KR" sz="5862">
                <a:latin typeface="궁서체"/>
                <a:ea typeface="궁서체"/>
                <a:cs typeface="궁서체"/>
                <a:sym typeface="궁서체"/>
              </a:defRPr>
            </a:pPr>
            <a:r>
              <a:rPr lang="ko-KR" altLang="en-US" dirty="0"/>
              <a:t>大淸</a:t>
            </a:r>
          </a:p>
          <a:p>
            <a:pPr marL="0" indent="0" algn="ctr" defTabSz="457154">
              <a:lnSpc>
                <a:spcPct val="80000"/>
              </a:lnSpc>
              <a:spcBef>
                <a:spcPct val="0"/>
              </a:spcBef>
              <a:spcAft>
                <a:spcPct val="0"/>
              </a:spcAft>
              <a:buNone/>
              <a:defRPr lang="ko-KR" sz="5862">
                <a:latin typeface="궁서체"/>
                <a:ea typeface="궁서체"/>
                <a:cs typeface="궁서체"/>
                <a:sym typeface="궁서체"/>
              </a:defRPr>
            </a:pPr>
            <a:endParaRPr lang="ko-KR" altLang="en-US" dirty="0"/>
          </a:p>
          <a:p>
            <a:pPr marL="0" indent="0" algn="ctr" defTabSz="457154">
              <a:lnSpc>
                <a:spcPct val="80000"/>
              </a:lnSpc>
              <a:spcBef>
                <a:spcPct val="0"/>
              </a:spcBef>
              <a:spcAft>
                <a:spcPct val="0"/>
              </a:spcAft>
              <a:buNone/>
              <a:defRPr lang="ko-KR" sz="5862">
                <a:latin typeface="궁서체"/>
                <a:ea typeface="궁서체"/>
                <a:cs typeface="궁서체"/>
                <a:sym typeface="궁서체"/>
              </a:defRPr>
            </a:pPr>
            <a:r>
              <a:rPr lang="ko-KR" altLang="en-US" dirty="0"/>
              <a:t>烏喇摠管 </a:t>
            </a:r>
            <a:r>
              <a:rPr lang="ko-KR" altLang="en-US" dirty="0" err="1"/>
              <a:t>穆克登</a:t>
            </a:r>
            <a:r>
              <a:rPr lang="ko-KR" altLang="en-US" dirty="0"/>
              <a:t>, 奉旨査邊, </a:t>
            </a:r>
            <a:r>
              <a:rPr lang="ko-KR" altLang="en-US" dirty="0" err="1"/>
              <a:t>至此審視</a:t>
            </a:r>
            <a:r>
              <a:rPr lang="ko-KR" altLang="en-US" dirty="0"/>
              <a:t>, </a:t>
            </a:r>
            <a:r>
              <a:rPr lang="ko-KR" altLang="en-US" dirty="0" err="1"/>
              <a:t>西爲鴨綠</a:t>
            </a:r>
            <a:r>
              <a:rPr lang="ko-KR" altLang="en-US" dirty="0"/>
              <a:t>, </a:t>
            </a:r>
            <a:r>
              <a:rPr lang="ko-KR" altLang="en-US" dirty="0" err="1"/>
              <a:t>東爲土門</a:t>
            </a:r>
            <a:r>
              <a:rPr lang="ko-KR" altLang="en-US" dirty="0"/>
              <a:t>, 故於分水嶺上, </a:t>
            </a:r>
            <a:r>
              <a:rPr lang="ko-KR" altLang="en-US" dirty="0" err="1"/>
              <a:t>勒石爲記</a:t>
            </a:r>
            <a:r>
              <a:rPr lang="ko-KR" altLang="en-US" dirty="0"/>
              <a:t>, 康熙 </a:t>
            </a:r>
            <a:r>
              <a:rPr lang="ko-KR" altLang="en-US" dirty="0" err="1"/>
              <a:t>五十一年</a:t>
            </a:r>
            <a:r>
              <a:rPr lang="ko-KR" altLang="en-US" dirty="0"/>
              <a:t> </a:t>
            </a:r>
            <a:r>
              <a:rPr lang="ko-KR" altLang="en-US" dirty="0" err="1"/>
              <a:t>五月十五日</a:t>
            </a:r>
            <a:endParaRPr lang="ko-KR" altLang="en-US" dirty="0"/>
          </a:p>
          <a:p>
            <a:pPr marL="0" indent="0" algn="ctr" defTabSz="457154">
              <a:lnSpc>
                <a:spcPct val="80000"/>
              </a:lnSpc>
              <a:spcBef>
                <a:spcPct val="0"/>
              </a:spcBef>
              <a:spcAft>
                <a:spcPct val="0"/>
              </a:spcAft>
              <a:buNone/>
              <a:defRPr lang="ko-KR" sz="5862">
                <a:latin typeface="궁서체"/>
                <a:ea typeface="궁서체"/>
                <a:cs typeface="궁서체"/>
                <a:sym typeface="궁서체"/>
              </a:defRPr>
            </a:pPr>
            <a:endParaRPr lang="ko-KR" altLang="en-US" dirty="0"/>
          </a:p>
          <a:p>
            <a:pPr marL="0" indent="0" algn="ctr" defTabSz="457154">
              <a:lnSpc>
                <a:spcPct val="80000"/>
              </a:lnSpc>
              <a:spcBef>
                <a:spcPct val="0"/>
              </a:spcBef>
              <a:spcAft>
                <a:spcPct val="0"/>
              </a:spcAft>
              <a:buNone/>
              <a:defRPr lang="ko-KR" sz="5862">
                <a:latin typeface="궁서체"/>
                <a:ea typeface="궁서체"/>
                <a:cs typeface="궁서체"/>
                <a:sym typeface="궁서체"/>
              </a:defRPr>
            </a:pPr>
            <a:endParaRPr lang="ko-KR" altLang="en-US" dirty="0"/>
          </a:p>
          <a:p>
            <a:pPr marL="0" indent="0" algn="ctr" defTabSz="457154">
              <a:lnSpc>
                <a:spcPct val="80000"/>
              </a:lnSpc>
              <a:spcBef>
                <a:spcPct val="0"/>
              </a:spcBef>
              <a:spcAft>
                <a:spcPct val="0"/>
              </a:spcAft>
              <a:buNone/>
              <a:defRPr lang="ko-KR" sz="5862">
                <a:latin typeface="궁서체"/>
                <a:ea typeface="궁서체"/>
                <a:cs typeface="궁서체"/>
                <a:sym typeface="궁서체"/>
              </a:defRPr>
            </a:pPr>
            <a:endParaRPr lang="ko-KR" altLang="en-US" dirty="0"/>
          </a:p>
          <a:p>
            <a:pPr marL="0" indent="0" algn="ctr" defTabSz="457154">
              <a:lnSpc>
                <a:spcPct val="80000"/>
              </a:lnSpc>
              <a:spcBef>
                <a:spcPct val="0"/>
              </a:spcBef>
              <a:buNone/>
              <a:defRPr lang="ko-KR" sz="5862">
                <a:latin typeface="궁서체"/>
                <a:ea typeface="궁서체"/>
                <a:cs typeface="궁서체"/>
                <a:sym typeface="궁서체"/>
              </a:defRPr>
            </a:pPr>
            <a:r>
              <a:rPr lang="ko-KR" altLang="en-US" dirty="0"/>
              <a:t>“오라총관 </a:t>
            </a:r>
            <a:r>
              <a:rPr lang="ko-KR" altLang="en-US" dirty="0" err="1"/>
              <a:t>목극등이</a:t>
            </a:r>
            <a:r>
              <a:rPr lang="ko-KR" altLang="en-US" dirty="0"/>
              <a:t> 황지를 </a:t>
            </a:r>
            <a:r>
              <a:rPr lang="ko-KR" altLang="en-US" dirty="0" smtClean="0"/>
              <a:t>받들고 </a:t>
            </a:r>
            <a:r>
              <a:rPr lang="ko-KR" altLang="en-US" dirty="0"/>
              <a:t>변계를 조사해 이곳에 이르러 살펴보니 서쪽은 압록강이고 동쪽은 </a:t>
            </a:r>
            <a:r>
              <a:rPr lang="ko-KR" altLang="en-US" dirty="0" err="1"/>
              <a:t>토문강이므로</a:t>
            </a:r>
            <a:r>
              <a:rPr lang="ko-KR" altLang="en-US" dirty="0"/>
              <a:t>, 분수령 상에 돌에 새겨 명기한다. </a:t>
            </a:r>
            <a:r>
              <a:rPr lang="ko-KR" altLang="en-US" dirty="0" err="1"/>
              <a:t>강희오십일년오월십오일</a:t>
            </a:r>
            <a:r>
              <a:rPr lang="ko-KR" altLang="en-US" dirty="0"/>
              <a:t>”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323410" y="980660"/>
            <a:ext cx="8544950" cy="5040630"/>
          </a:xfrm>
          <a:prstGeom prst="rect">
            <a:avLst/>
          </a:prstGeom>
        </p:spPr>
        <p:txBody>
          <a:bodyPr>
            <a:normAutofit/>
          </a:bodyPr>
          <a:lstStyle/>
          <a:p>
            <a:pPr algn="l" defTabSz="239454">
              <a:spcAft>
                <a:spcPct val="0"/>
              </a:spcAft>
              <a:defRPr lang="ko-KR" sz="2204" b="1">
                <a:solidFill>
                  <a:srgbClr val="383838"/>
                </a:solidFill>
                <a:latin typeface="나눔고딕"/>
                <a:ea typeface="나눔고딕"/>
                <a:cs typeface="나눔고딕"/>
                <a:sym typeface="나눔고딕"/>
              </a:defRPr>
            </a:pPr>
            <a:r>
              <a:rPr lang="ko-KR" altLang="en-US"/>
              <a:t>간도협약</a:t>
            </a:r>
          </a:p>
          <a:p>
            <a:pPr algn="l" defTabSz="239454">
              <a:spcBef>
                <a:spcPct val="0"/>
              </a:spcBef>
              <a:spcAft>
                <a:spcPct val="0"/>
              </a:spcAft>
              <a:defRPr lang="ko-KR" sz="2204" b="1">
                <a:solidFill>
                  <a:srgbClr val="383838"/>
                </a:solidFill>
                <a:latin typeface="나눔고딕"/>
                <a:ea typeface="나눔고딕"/>
                <a:cs typeface="나눔고딕"/>
                <a:sym typeface="나눔고딕"/>
              </a:defRPr>
            </a:pPr>
            <a:endParaRPr lang="ko-KR" altLang="en-US"/>
          </a:p>
          <a:p>
            <a:pPr algn="l" defTabSz="239454">
              <a:spcBef>
                <a:spcPct val="0"/>
              </a:spcBef>
              <a:spcAft>
                <a:spcPct val="0"/>
              </a:spcAft>
              <a:defRPr lang="ko-KR" sz="2204" b="1">
                <a:solidFill>
                  <a:srgbClr val="383838"/>
                </a:solidFill>
                <a:latin typeface="나눔고딕"/>
                <a:ea typeface="나눔고딕"/>
                <a:cs typeface="나눔고딕"/>
                <a:sym typeface="나눔고딕"/>
              </a:defRPr>
            </a:pPr>
            <a:r>
              <a:rPr lang="ko-KR" altLang="en-US"/>
              <a:t>-결과</a:t>
            </a:r>
          </a:p>
          <a:p>
            <a:pPr algn="l" defTabSz="239454">
              <a:spcBef>
                <a:spcPct val="0"/>
              </a:spcBef>
              <a:spcAft>
                <a:spcPct val="0"/>
              </a:spcAft>
              <a:defRPr lang="ko-KR" sz="943" b="1">
                <a:solidFill>
                  <a:srgbClr val="383838"/>
                </a:solidFill>
                <a:latin typeface="나눔고딕"/>
                <a:ea typeface="나눔고딕"/>
                <a:cs typeface="나눔고딕"/>
                <a:sym typeface="나눔고딕"/>
              </a:defRPr>
            </a:pPr>
            <a:endParaRPr lang="ko-KR" altLang="en-US"/>
          </a:p>
          <a:p>
            <a:pPr algn="l" defTabSz="239454">
              <a:spcBef>
                <a:spcPct val="0"/>
              </a:spcBef>
              <a:spcAft>
                <a:spcPct val="0"/>
              </a:spcAft>
              <a:defRPr lang="ko-KR" sz="1679">
                <a:solidFill>
                  <a:srgbClr val="2F2F2F"/>
                </a:solidFill>
                <a:latin typeface="나눔고딕"/>
                <a:ea typeface="나눔고딕"/>
                <a:cs typeface="나눔고딕"/>
                <a:sym typeface="나눔고딕"/>
              </a:defRPr>
            </a:pPr>
            <a:r>
              <a:rPr lang="ko-KR" altLang="en-US" sz="1400"/>
              <a:t>간도협약의 요지는 다음과 같다. 첫째, 두만강을 양국의 국경으로 하고, 상류는 정계비를 지점으로 하여 석을수(</a:t>
            </a:r>
            <a:r>
              <a:rPr lang="ko-KR" sz="1400">
                <a:latin typeface="+mj-lt"/>
                <a:ea typeface="+mj-ea"/>
                <a:cs typeface="+mj-cs"/>
                <a:sym typeface="Helvetica"/>
              </a:rPr>
              <a:t>石乙水)로 국경을 삼는다. 둘째, 용정촌·국자가(局子街)·두도구(頭道溝)·면초구(面草溝) 등 네 곳에 영사관이나 영사관 분관을 설치한다. 셋째, 청나라는 간도 지방에 한민족의 거주를 승준(承准)한다. 넷째, 간도 지방에 거주하는 한민족은 청나라의 법권(法權) 관할 하에 두며, 납세와 행정상 처분도 청국인과 같이 취급한다. 다섯째, 간도 거주 한국인의 재산은 청국인과 같이 보호되며, 선정된 장소를 통해 두만강을 출입할 수 있다. 여섯째, 일본은 길회선(吉會線: 延吉에서 會寧間 철도)의 부설권을 가진다. 일곱째, 가급적 속히 통감부 간도 파출소와 관계 관원을 철수하고 영사관을 설치한다.</a:t>
            </a:r>
          </a:p>
          <a:p>
            <a:pPr algn="l" defTabSz="239454">
              <a:spcBef>
                <a:spcPct val="0"/>
              </a:spcBef>
              <a:spcAft>
                <a:spcPct val="0"/>
              </a:spcAft>
              <a:defRPr lang="ko-KR" sz="1679">
                <a:solidFill>
                  <a:srgbClr val="2F2F2F"/>
                </a:solidFill>
                <a:latin typeface="나눔고딕"/>
                <a:ea typeface="나눔고딕"/>
                <a:cs typeface="나눔고딕"/>
                <a:sym typeface="나눔고딕"/>
              </a:defRPr>
            </a:pPr>
            <a:endParaRPr lang="ko-KR" sz="1400">
              <a:latin typeface="+mj-lt"/>
              <a:ea typeface="+mj-ea"/>
              <a:cs typeface="+mj-cs"/>
              <a:sym typeface="Helvetica"/>
            </a:endParaRPr>
          </a:p>
          <a:p>
            <a:pPr algn="l" defTabSz="239454">
              <a:spcBef>
                <a:spcPct val="0"/>
              </a:spcBef>
              <a:defRPr lang="ko-KR" sz="1679">
                <a:solidFill>
                  <a:srgbClr val="2F2F2F"/>
                </a:solidFill>
                <a:latin typeface="나눔고딕"/>
                <a:ea typeface="나눔고딕"/>
                <a:cs typeface="나눔고딕"/>
                <a:sym typeface="나눔고딕"/>
              </a:defRPr>
            </a:pPr>
            <a:r>
              <a:rPr lang="ko-KR" sz="1400">
                <a:latin typeface="+mj-lt"/>
                <a:ea typeface="+mj-ea"/>
                <a:cs typeface="+mj-cs"/>
                <a:sym typeface="Helvetica"/>
              </a:rPr>
              <a:t>앞서 대한제국의 외교권을 강탈한 일본은 간도에 통감부를 설치하여 간도지역이 대한제국의 영토임을 인정하였었다. 그러나 간도협약을 통해 일본은 불과 2년 사이에 자국의 전략적 이해에 따라 간도의 영유권 인식을 한국에서 청국으로 뒤바꾼 셈이자, 대한제국 정부의 의사와 무관하게 간도지역을 청국에 넘겨버린 셈이다. 이로써 1881년부터 다시 재개된 청·한 양측의 간도 영유권 문제는 일본의 군사외교 책략과 청국의 타협으로 미봉되어 미래 한·중의 갈등 요소로 남게 되었다.</a:t>
            </a:r>
          </a:p>
        </p:txBody>
      </p:sp>
      <p:pic>
        <p:nvPicPr>
          <p:cNvPr id="143" name="image5.png"/>
          <p:cNvPicPr>
            <a:picLocks noChangeAspect="1"/>
          </p:cNvPicPr>
          <p:nvPr/>
        </p:nvPicPr>
        <p:blipFill rotWithShape="1">
          <a:blip r:embed="rId2"/>
          <a:stretch>
            <a:fillRect/>
          </a:stretch>
        </p:blipFill>
        <p:spPr>
          <a:xfrm>
            <a:off x="7295519" y="1124680"/>
            <a:ext cx="1080150" cy="1124419"/>
          </a:xfrm>
          <a:prstGeom prst="rect">
            <a:avLst/>
          </a:prstGeom>
          <a:ln w="12700">
            <a:miter/>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6.png"/>
          <p:cNvPicPr>
            <a:picLocks noChangeAspect="1"/>
          </p:cNvPicPr>
          <p:nvPr/>
        </p:nvPicPr>
        <p:blipFill rotWithShape="1">
          <a:blip r:embed="rId2"/>
          <a:stretch>
            <a:fillRect/>
          </a:stretch>
        </p:blipFill>
        <p:spPr>
          <a:xfrm>
            <a:off x="492347" y="3455798"/>
            <a:ext cx="1508061" cy="1260469"/>
          </a:xfrm>
          <a:prstGeom prst="rect">
            <a:avLst/>
          </a:prstGeom>
          <a:ln w="12700">
            <a:miter/>
          </a:ln>
        </p:spPr>
      </p:pic>
      <p:grpSp>
        <p:nvGrpSpPr>
          <p:cNvPr id="148" name="Group 148"/>
          <p:cNvGrpSpPr/>
          <p:nvPr/>
        </p:nvGrpSpPr>
        <p:grpSpPr>
          <a:xfrm>
            <a:off x="1475570" y="1916790"/>
            <a:ext cx="2224414" cy="2088811"/>
            <a:chOff x="-1" y="0"/>
            <a:chExt cx="3638056" cy="1625355"/>
          </a:xfrm>
        </p:grpSpPr>
        <p:sp>
          <p:nvSpPr>
            <p:cNvPr id="146" name="Shape 146"/>
            <p:cNvSpPr/>
            <p:nvPr/>
          </p:nvSpPr>
          <p:spPr>
            <a:xfrm>
              <a:off x="-1" y="0"/>
              <a:ext cx="3638056" cy="1625355"/>
            </a:xfrm>
            <a:prstGeom prst="wedgeEllipseCallout">
              <a:avLst>
                <a:gd name="adj1" fmla="val -50691"/>
                <a:gd name="adj2" fmla="val 30624"/>
              </a:avLst>
            </a:prstGeom>
            <a:noFill/>
            <a:ln w="12700" cap="flat">
              <a:solidFill>
                <a:srgbClr val="85888D"/>
              </a:solidFill>
              <a:prstDash val="solid"/>
              <a:miter/>
            </a:ln>
            <a:effectLst/>
          </p:spPr>
          <p:txBody>
            <a:bodyPr wrap="square" lIns="50800" tIns="50800" rIns="50800" bIns="50800" anchor="ctr">
              <a:noAutofit/>
            </a:bodyPr>
            <a:lstStyle/>
            <a:p>
              <a:pPr>
                <a:defRPr lang="ko-KR" sz="2400">
                  <a:latin typeface="+mn-lt"/>
                  <a:ea typeface="+mn-ea"/>
                  <a:cs typeface="+mn-cs"/>
                </a:defRPr>
              </a:pPr>
              <a:endParaRPr lang="ko-KR" altLang="en-US">
                <a:latin typeface="+mj-lt"/>
                <a:ea typeface="+mj-ea"/>
                <a:cs typeface="+mj-cs"/>
                <a:sym typeface="Helvetica"/>
              </a:endParaRPr>
            </a:p>
          </p:txBody>
        </p:sp>
        <p:sp>
          <p:nvSpPr>
            <p:cNvPr id="147" name="Shape 147"/>
            <p:cNvSpPr/>
            <p:nvPr/>
          </p:nvSpPr>
          <p:spPr>
            <a:xfrm>
              <a:off x="532766" y="336701"/>
              <a:ext cx="2554225" cy="842455"/>
            </a:xfrm>
            <a:prstGeom prst="rect">
              <a:avLst/>
            </a:prstGeom>
            <a:noFill/>
            <a:ln w="12700" cap="flat">
              <a:noFill/>
              <a:miter/>
            </a:ln>
            <a:effectLst/>
          </p:spPr>
          <p:txBody>
            <a:bodyPr wrap="square" lIns="50800" tIns="50800" rIns="50800" bIns="50800" anchor="ctr">
              <a:spAutoFit/>
            </a:bodyPr>
            <a:lstStyle>
              <a:lvl1pPr>
                <a:defRPr sz="2400">
                  <a:latin typeface="Apple SD 산돌고딕 Neo 옅은체"/>
                  <a:ea typeface="Apple SD 산돌고딕 Neo 옅은체"/>
                  <a:cs typeface="Apple SD 산돌고딕 Neo 옅은체"/>
                  <a:sym typeface="Apple SD 산돌고딕 Neo 옅은체"/>
                </a:defRPr>
              </a:lvl1pPr>
            </a:lstStyle>
            <a:p>
              <a:pPr>
                <a:defRPr lang="ko-KR" altLang="en-US">
                  <a:latin typeface="+mn-lt"/>
                  <a:ea typeface="+mn-ea"/>
                  <a:cs typeface="+mn-cs"/>
                </a:defRPr>
              </a:pPr>
              <a:r>
                <a:rPr lang="ko-KR" altLang="en-US" sz="1600">
                  <a:latin typeface="+mj-lt"/>
                  <a:ea typeface="+mj-ea"/>
                  <a:cs typeface="+mj-cs"/>
                  <a:sym typeface="Helvetica"/>
                </a:rPr>
                <a:t>광복 후에 왜 간도를 돌려달라는 주장을 하지 않았을까?</a:t>
              </a:r>
            </a:p>
          </p:txBody>
        </p:sp>
      </p:grpSp>
      <p:sp>
        <p:nvSpPr>
          <p:cNvPr id="149" name="Shape 149"/>
          <p:cNvSpPr/>
          <p:nvPr/>
        </p:nvSpPr>
        <p:spPr>
          <a:xfrm>
            <a:off x="3923910" y="1920880"/>
            <a:ext cx="4610544" cy="2835265"/>
          </a:xfrm>
          <a:prstGeom prst="rect">
            <a:avLst/>
          </a:prstGeom>
          <a:ln w="12700">
            <a:miter/>
          </a:ln>
        </p:spPr>
        <p:txBody>
          <a:bodyPr wrap="square" lIns="50795" tIns="50795" rIns="50795" bIns="50795" anchor="ctr">
            <a:spAutoFit/>
          </a:bodyPr>
          <a:lstStyle/>
          <a:p>
            <a:pPr defTabSz="457154">
              <a:spcAft>
                <a:spcPct val="0"/>
              </a:spcAft>
              <a:defRPr lang="ko-KR" sz="1900">
                <a:solidFill>
                  <a:srgbClr val="1272B6"/>
                </a:solidFill>
                <a:latin typeface="나눔고딕"/>
                <a:ea typeface="나눔고딕"/>
                <a:cs typeface="나눔고딕"/>
                <a:sym typeface="나눔고딕"/>
              </a:defRPr>
            </a:pPr>
            <a:endParaRPr lang="ko-KR" altLang="en-US">
              <a:latin typeface="+mj-lt"/>
              <a:ea typeface="+mj-ea"/>
              <a:cs typeface="+mj-cs"/>
              <a:sym typeface="Helvetica"/>
            </a:endParaRPr>
          </a:p>
          <a:p>
            <a:pPr defTabSz="457154">
              <a:spcBef>
                <a:spcPct val="0"/>
              </a:spcBef>
              <a:defRPr lang="ko-KR" sz="1900">
                <a:solidFill>
                  <a:srgbClr val="2F2F2F"/>
                </a:solidFill>
                <a:latin typeface="나눔고딕"/>
                <a:ea typeface="나눔고딕"/>
                <a:cs typeface="나눔고딕"/>
                <a:sym typeface="나눔고딕"/>
              </a:defRPr>
            </a:pPr>
            <a:r>
              <a:rPr lang="ko-KR" altLang="en-US" sz="1600">
                <a:latin typeface="+mj-lt"/>
                <a:ea typeface="+mj-ea"/>
                <a:cs typeface="+mj-cs"/>
                <a:sym typeface="Helvetica"/>
              </a:rPr>
              <a:t>뒤에 나오는 현대사를 보면  </a:t>
            </a:r>
            <a:r>
              <a:rPr lang="ko-KR" sz="1600">
                <a:latin typeface="+mj-lt"/>
                <a:ea typeface="+mj-ea"/>
                <a:cs typeface="+mj-cs"/>
                <a:sym typeface="Helvetica"/>
              </a:rPr>
              <a:t>6·25 전쟁 후 우리나라는 남한과 북한으로 나뉘어져 각각 자유 민주주의 국가와 사회주의 국가로 발전해 갔습니다. 북한의 입장에서는 당시 미국의 후원을 받는 남한을 견제하는 것이 가장 중요한 과제였고, 자신을 돕는 중국과 마찰을 일으키는 것은 버거운 일이였습니다. 그래서 간도 지역의 소유권을 주장하기 힘든 상황이었습니다. 하지만 때를 놓친 간도의 영토권 분쟁은 분단이 60년 이상 지속되면서 우리에게 점점 더 불리한 상황으로 돌아가고 있습니다.</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1</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2"/>
            <a:ext cx="6624735" cy="940644"/>
          </a:xfrm>
          <a:prstGeom prst="rect">
            <a:avLst/>
          </a:prstGeom>
          <a:noFill/>
        </p:spPr>
        <p:txBody>
          <a:bodyPr wrap="square" lIns="91430" tIns="45716" rIns="91430" bIns="45716">
            <a:spAutoFit/>
          </a:bodyPr>
          <a:lstStyle/>
          <a:p>
            <a:pPr lvl="0">
              <a:defRPr lang="ko-KR" altLang="en-US"/>
            </a:pPr>
            <a:r>
              <a:rPr lang="ko-KR" altLang="en-US" sz="2800"/>
              <a:t>동북공정이란</a:t>
            </a:r>
            <a:r>
              <a:rPr lang="en-US" altLang="ko-KR" sz="2800"/>
              <a:t>?</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991358"/>
            <a:ext cx="774456" cy="792088"/>
          </a:xfrm>
          <a:prstGeom prst="rect">
            <a:avLst/>
          </a:prstGeom>
          <a:noFill/>
          <a:ln>
            <a:noFill/>
          </a:ln>
        </p:spPr>
      </p:pic>
      <p:pic>
        <p:nvPicPr>
          <p:cNvPr id="7" name="그림 6"/>
          <p:cNvPicPr>
            <a:picLocks noChangeAspect="1"/>
          </p:cNvPicPr>
          <p:nvPr/>
        </p:nvPicPr>
        <p:blipFill rotWithShape="1">
          <a:blip r:embed="rId4"/>
          <a:stretch>
            <a:fillRect/>
          </a:stretch>
        </p:blipFill>
        <p:spPr>
          <a:xfrm>
            <a:off x="1064109" y="1786136"/>
            <a:ext cx="3238500" cy="3219450"/>
          </a:xfrm>
          <a:prstGeom prst="rect">
            <a:avLst/>
          </a:prstGeom>
        </p:spPr>
      </p:pic>
      <p:sp>
        <p:nvSpPr>
          <p:cNvPr id="8" name="TextBox 7"/>
          <p:cNvSpPr txBox="1"/>
          <p:nvPr/>
        </p:nvSpPr>
        <p:spPr>
          <a:xfrm>
            <a:off x="1043610" y="1124745"/>
            <a:ext cx="5956163" cy="359246"/>
          </a:xfrm>
          <a:prstGeom prst="rect">
            <a:avLst/>
          </a:prstGeom>
          <a:noFill/>
        </p:spPr>
        <p:txBody>
          <a:bodyPr wrap="square" lIns="91430" tIns="45716" rIns="91430" bIns="45716">
            <a:spAutoFit/>
          </a:bodyPr>
          <a:lstStyle/>
          <a:p>
            <a:pPr lvl="0">
              <a:defRPr lang="ko-KR" altLang="en-US"/>
            </a:pPr>
            <a:r>
              <a:rPr lang="ko-KR" altLang="en-US"/>
              <a:t>중국의 동북 </a:t>
            </a:r>
            <a:r>
              <a:rPr lang="en-US" altLang="ko-KR"/>
              <a:t>3</a:t>
            </a:r>
            <a:r>
              <a:rPr lang="ko-KR" altLang="en-US"/>
              <a:t>성 지역</a:t>
            </a:r>
            <a:r>
              <a:rPr lang="en-US" altLang="ko-KR"/>
              <a:t> (</a:t>
            </a:r>
            <a:r>
              <a:rPr lang="ko-KR" altLang="en-US"/>
              <a:t>헤이룽장 성</a:t>
            </a:r>
            <a:r>
              <a:rPr lang="en-US" altLang="ko-KR"/>
              <a:t>, </a:t>
            </a:r>
            <a:r>
              <a:rPr lang="ko-KR" altLang="en-US"/>
              <a:t>지린 성</a:t>
            </a:r>
            <a:r>
              <a:rPr lang="en-US" altLang="ko-KR"/>
              <a:t>, </a:t>
            </a:r>
            <a:r>
              <a:rPr lang="ko-KR" altLang="en-US"/>
              <a:t>랴오닝 성</a:t>
            </a:r>
            <a:r>
              <a:rPr lang="en-US" altLang="ko-KR"/>
              <a:t>)</a:t>
            </a:r>
            <a:r>
              <a:rPr lang="ko-KR" altLang="en-US"/>
              <a:t> </a:t>
            </a:r>
          </a:p>
        </p:txBody>
      </p:sp>
      <p:sp>
        <p:nvSpPr>
          <p:cNvPr id="9" name="TextBox 8"/>
          <p:cNvSpPr txBox="1"/>
          <p:nvPr/>
        </p:nvSpPr>
        <p:spPr>
          <a:xfrm>
            <a:off x="727818" y="5445225"/>
            <a:ext cx="7660606" cy="906041"/>
          </a:xfrm>
          <a:prstGeom prst="rect">
            <a:avLst/>
          </a:prstGeom>
          <a:noFill/>
        </p:spPr>
        <p:txBody>
          <a:bodyPr wrap="square" lIns="91430" tIns="45716" rIns="91430" bIns="45716">
            <a:spAutoFit/>
          </a:bodyPr>
          <a:lstStyle/>
          <a:p>
            <a:pPr lvl="0">
              <a:defRPr lang="ko-KR" altLang="en-US"/>
            </a:pPr>
            <a:r>
              <a:rPr lang="en-US" altLang="ko-KR"/>
              <a:t>'</a:t>
            </a:r>
            <a:r>
              <a:rPr lang="ko-KR" altLang="en-US"/>
              <a:t>동북 공정</a:t>
            </a:r>
            <a:r>
              <a:rPr lang="en-US" altLang="ko-KR"/>
              <a:t>'</a:t>
            </a:r>
            <a:r>
              <a:rPr lang="ko-KR" altLang="en-US"/>
              <a:t>이란 중국의 동북 </a:t>
            </a:r>
            <a:r>
              <a:rPr lang="en-US" altLang="ko-KR"/>
              <a:t>3</a:t>
            </a:r>
            <a:r>
              <a:rPr lang="ko-KR" altLang="en-US"/>
              <a:t>성 지역</a:t>
            </a:r>
            <a:r>
              <a:rPr lang="en-US" altLang="ko-KR"/>
              <a:t>(</a:t>
            </a:r>
            <a:r>
              <a:rPr lang="ko-KR" altLang="en-US"/>
              <a:t>헤이룽장 성</a:t>
            </a:r>
            <a:r>
              <a:rPr lang="en-US" altLang="ko-KR"/>
              <a:t>, </a:t>
            </a:r>
            <a:r>
              <a:rPr lang="ko-KR" altLang="en-US"/>
              <a:t>지린 성</a:t>
            </a:r>
            <a:r>
              <a:rPr lang="en-US" altLang="ko-KR"/>
              <a:t>, </a:t>
            </a:r>
            <a:r>
              <a:rPr lang="ko-KR" altLang="en-US"/>
              <a:t>랴오닝 성</a:t>
            </a:r>
            <a:r>
              <a:rPr lang="en-US" altLang="ko-KR"/>
              <a:t>)</a:t>
            </a:r>
            <a:r>
              <a:rPr lang="ko-KR" altLang="en-US"/>
              <a:t>의 역사와 문화를 체계적으로 연구하겠다는 중국 정부의 연구 작업이다</a:t>
            </a:r>
            <a:r>
              <a:rPr lang="en-US" altLang="ko-KR"/>
              <a:t>.</a:t>
            </a:r>
          </a:p>
          <a:p>
            <a:pPr lvl="0">
              <a:defRPr lang="ko-KR" altLang="en-US"/>
            </a:pPr>
            <a:endParaRPr lang="ko-KR" altLang="en-US"/>
          </a:p>
        </p:txBody>
      </p:sp>
      <p:pic>
        <p:nvPicPr>
          <p:cNvPr id="1026" name="Picture 2" descr="동북 공정이 뭐예요? 본문 이미지 1"/>
          <p:cNvPicPr>
            <a:picLocks noChangeAspect="1" noChangeArrowheads="1"/>
          </p:cNvPicPr>
          <p:nvPr/>
        </p:nvPicPr>
        <p:blipFill rotWithShape="1">
          <a:blip r:embed="rId5"/>
          <a:srcRect/>
          <a:stretch>
            <a:fillRect/>
          </a:stretch>
        </p:blipFill>
        <p:spPr>
          <a:xfrm>
            <a:off x="4783435" y="1817340"/>
            <a:ext cx="3417844" cy="319434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30" y="2812665"/>
            <a:ext cx="3816530" cy="656590"/>
          </a:xfrm>
          <a:prstGeom prst="rect">
            <a:avLst/>
          </a:prstGeom>
          <a:noFill/>
          <a:ln w="12700" cap="flat">
            <a:noFill/>
            <a:miter/>
          </a:ln>
          <a:effectLst/>
        </p:spPr>
        <p:txBody>
          <a:bodyPr rot="0" vert="horz" wrap="square" lIns="50800" tIns="50800" rIns="50800" bIns="50800" anchor="ctr">
            <a:spAutoFit/>
          </a:bodyPr>
          <a:lstStyle/>
          <a:p>
            <a:pPr marL="0" indent="0" algn="ctr" defTabSz="584200" latinLnBrk="0" hangingPunct="0">
              <a:lnSpc>
                <a:spcPct val="100000"/>
              </a:lnSpc>
              <a:spcBef>
                <a:spcPct val="0"/>
              </a:spcBef>
              <a:spcAft>
                <a:spcPct val="0"/>
              </a:spcAft>
              <a:buNone/>
              <a:defRPr lang="ko-KR" altLang="en-US">
                <a:latin typeface="+mn-lt"/>
                <a:ea typeface="+mn-ea"/>
                <a:cs typeface="+mn-cs"/>
              </a:defRPr>
            </a:pPr>
            <a:r>
              <a:rPr lang="ko-KR" altLang="en-US" sz="3600" b="0" i="0" spc="5">
                <a:solidFill>
                  <a:srgbClr val="000000"/>
                </a:solidFill>
                <a:latin typeface="+mj-lt"/>
                <a:ea typeface="+mj-ea"/>
                <a:cs typeface="+mj-cs"/>
                <a:sym typeface="Helvetica"/>
              </a:rPr>
              <a:t>감사합니다</a:t>
            </a:r>
            <a:r>
              <a:rPr lang="en-US" altLang="ko-KR" sz="3600">
                <a:solidFill>
                  <a:srgbClr val="000000"/>
                </a:solidFill>
                <a:latin typeface="+mj-lt"/>
                <a:ea typeface="+mj-ea"/>
                <a:cs typeface="+mj-cs"/>
                <a:sym typeface="Helvetica"/>
              </a:rPr>
              <a:t>.</a:t>
            </a:r>
            <a:endParaRPr lang="ko-KR" altLang="en-US" sz="3600" i="0" spc="5">
              <a:solidFill>
                <a:srgbClr val="000000"/>
              </a:solidFill>
              <a:latin typeface="+mj-lt"/>
              <a:ea typeface="+mj-ea"/>
              <a:cs typeface="+mj-cs"/>
              <a:sym typeface="Helvetic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a:spLocks noGrp="1"/>
          </p:cNvSpPr>
          <p:nvPr>
            <p:ph type="ctrTitle"/>
          </p:nvPr>
        </p:nvSpPr>
        <p:spPr>
          <a:xfrm>
            <a:off x="611505" y="282706"/>
            <a:ext cx="8350758" cy="1041397"/>
          </a:xfrm>
        </p:spPr>
        <p:txBody>
          <a:bodyPr/>
          <a:lstStyle/>
          <a:p>
            <a:pPr>
              <a:defRPr lang="ko-KR" altLang="en-US"/>
            </a:pPr>
            <a:r>
              <a:rPr lang="ko-KR" altLang="en-US" sz="3200"/>
              <a:t>중국이 간도지방을 행정적으로 관할하게</a:t>
            </a:r>
          </a:p>
          <a:p>
            <a:pPr>
              <a:defRPr lang="ko-KR" altLang="en-US"/>
            </a:pPr>
            <a:r>
              <a:rPr lang="ko-KR" altLang="en-US" sz="3200"/>
              <a:t>된 경위는? (중국의 간도 점유 과정)</a:t>
            </a:r>
          </a:p>
        </p:txBody>
      </p:sp>
      <p:sp>
        <p:nvSpPr>
          <p:cNvPr id="5" name="직사각형 4"/>
          <p:cNvSpPr>
            <a:spLocks noGrp="1"/>
          </p:cNvSpPr>
          <p:nvPr>
            <p:ph type="subTitle" idx="1"/>
          </p:nvPr>
        </p:nvSpPr>
        <p:spPr>
          <a:xfrm>
            <a:off x="611505" y="1484757"/>
            <a:ext cx="7013392" cy="1296162"/>
          </a:xfrm>
        </p:spPr>
        <p:txBody>
          <a:bodyPr>
            <a:normAutofit fontScale="93210"/>
          </a:bodyPr>
          <a:lstStyle/>
          <a:p>
            <a:pPr>
              <a:defRPr lang="ko-KR" altLang="en-US"/>
            </a:pPr>
            <a:r>
              <a:rPr lang="ko-KR" altLang="en-US"/>
              <a:t> - 일본이 간도를 중국에 인정해주면서 서로간에 어떠한 이득을 취했으며 그 당시 우리나라의 국내 사정은?</a:t>
            </a:r>
          </a:p>
        </p:txBody>
      </p:sp>
      <p:sp>
        <p:nvSpPr>
          <p:cNvPr id="6" name="직사각형 5"/>
          <p:cNvSpPr txBox="1"/>
          <p:nvPr/>
        </p:nvSpPr>
        <p:spPr>
          <a:xfrm>
            <a:off x="4427982" y="2518410"/>
            <a:ext cx="2088261" cy="910590"/>
          </a:xfrm>
          <a:prstGeom prst="rect">
            <a:avLst/>
          </a:prstGeom>
        </p:spPr>
        <p:txBody>
          <a:bodyPr wrap="square">
            <a:spAutoFit/>
          </a:bodyPr>
          <a:lstStyle/>
          <a:p>
            <a:pPr algn="r">
              <a:defRPr lang="ko-KR" altLang="en-US"/>
            </a:pPr>
            <a:r>
              <a:rPr lang="ko-KR" altLang="en-US"/>
              <a:t>바이오 산업학과</a:t>
            </a:r>
          </a:p>
          <a:p>
            <a:pPr algn="r">
              <a:defRPr lang="ko-KR" altLang="en-US"/>
            </a:pPr>
            <a:r>
              <a:rPr lang="ko-KR" altLang="en-US"/>
              <a:t>21335216</a:t>
            </a:r>
          </a:p>
          <a:p>
            <a:pPr algn="r">
              <a:defRPr lang="ko-KR" altLang="en-US"/>
            </a:pPr>
            <a:r>
              <a:rPr lang="ko-KR" altLang="en-US"/>
              <a:t>김경록</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idx="1"/>
          </p:nvPr>
        </p:nvSpPr>
        <p:spPr/>
        <p:txBody>
          <a:bodyPr>
            <a:normAutofit fontScale="93210"/>
          </a:bodyPr>
          <a:lstStyle/>
          <a:p>
            <a:pPr>
              <a:defRPr lang="ko-KR" altLang="en-US"/>
            </a:pPr>
            <a:r>
              <a:rPr lang="ko-KR" altLang="en-US"/>
              <a:t>1. 서론 </a:t>
            </a:r>
          </a:p>
          <a:p>
            <a:pPr>
              <a:buNone/>
              <a:defRPr lang="ko-KR" altLang="en-US"/>
            </a:pPr>
            <a:r>
              <a:rPr lang="ko-KR" altLang="en-US"/>
              <a:t>   - 간도의 위치</a:t>
            </a:r>
          </a:p>
          <a:p>
            <a:pPr>
              <a:buNone/>
              <a:defRPr lang="ko-KR" altLang="en-US"/>
            </a:pPr>
            <a:r>
              <a:rPr lang="ko-KR" altLang="en-US"/>
              <a:t>   - 대한제국의 간도에 대한 대책</a:t>
            </a:r>
          </a:p>
          <a:p>
            <a:pPr>
              <a:defRPr lang="ko-KR" altLang="en-US"/>
            </a:pPr>
            <a:endParaRPr lang="ko-KR" altLang="en-US"/>
          </a:p>
          <a:p>
            <a:pPr>
              <a:defRPr lang="ko-KR" altLang="en-US"/>
            </a:pPr>
            <a:r>
              <a:rPr lang="ko-KR" altLang="en-US"/>
              <a:t>2. 본론</a:t>
            </a:r>
          </a:p>
          <a:p>
            <a:pPr>
              <a:buNone/>
              <a:defRPr lang="ko-KR" altLang="en-US"/>
            </a:pPr>
            <a:r>
              <a:rPr lang="ko-KR" altLang="en-US"/>
              <a:t>   - 간도협약이란?</a:t>
            </a:r>
          </a:p>
          <a:p>
            <a:pPr>
              <a:buNone/>
              <a:defRPr lang="ko-KR" altLang="en-US"/>
            </a:pPr>
            <a:r>
              <a:rPr lang="ko-KR" altLang="en-US"/>
              <a:t>   - 간도협약 당시의 국내 사정</a:t>
            </a:r>
          </a:p>
          <a:p>
            <a:pPr>
              <a:buNone/>
              <a:defRPr lang="ko-KR" altLang="en-US"/>
            </a:pPr>
            <a:endParaRPr lang="ko-KR" altLang="en-US"/>
          </a:p>
          <a:p>
            <a:pPr>
              <a:defRPr lang="ko-KR" altLang="en-US"/>
            </a:pPr>
            <a:r>
              <a:rPr lang="ko-KR" altLang="en-US"/>
              <a:t>3. 결론</a:t>
            </a:r>
          </a:p>
          <a:p>
            <a:pPr>
              <a:buNone/>
              <a:defRPr lang="ko-KR" altLang="en-US"/>
            </a:pPr>
            <a:r>
              <a:rPr lang="ko-KR" altLang="en-US"/>
              <a:t>   - 간도에 대해 우리가 가져야할 인식과 자세</a:t>
            </a:r>
          </a:p>
        </p:txBody>
      </p:sp>
      <p:sp>
        <p:nvSpPr>
          <p:cNvPr id="3" name="직사각형 2"/>
          <p:cNvSpPr>
            <a:spLocks noGrp="1"/>
          </p:cNvSpPr>
          <p:nvPr>
            <p:ph type="title"/>
          </p:nvPr>
        </p:nvSpPr>
        <p:spPr/>
        <p:txBody>
          <a:bodyPr/>
          <a:lstStyle/>
          <a:p>
            <a:pPr>
              <a:defRPr lang="ko-KR" altLang="en-US"/>
            </a:pPr>
            <a:r>
              <a:rPr lang="ko-KR" altLang="en-US"/>
              <a:t>목차</a:t>
            </a:r>
          </a:p>
        </p:txBody>
      </p:sp>
      <p:sp>
        <p:nvSpPr>
          <p:cNvPr id="4" name="직사각형 3"/>
          <p:cNvSpPr txBox="1"/>
          <p:nvPr/>
        </p:nvSpPr>
        <p:spPr>
          <a:xfrm>
            <a:off x="3131820" y="908685"/>
            <a:ext cx="914400" cy="365760"/>
          </a:xfrm>
          <a:prstGeom prst="rect">
            <a:avLst/>
          </a:prstGeom>
        </p:spPr>
        <p:txBody>
          <a:bodyPr wrap="square">
            <a:spAutoFit/>
          </a:bodyPr>
          <a:lstStyle/>
          <a:p>
            <a:pPr>
              <a:defRPr lang="ko-KR" altLang="en-US"/>
            </a:pPr>
            <a:endParaRPr lang="ko-KR"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2"/>
          <p:cNvSpPr>
            <a:spLocks noGrp="1"/>
          </p:cNvSpPr>
          <p:nvPr>
            <p:ph type="title"/>
          </p:nvPr>
        </p:nvSpPr>
        <p:spPr/>
        <p:txBody>
          <a:bodyPr/>
          <a:lstStyle/>
          <a:p>
            <a:pPr>
              <a:defRPr lang="ko-KR" altLang="en-US"/>
            </a:pPr>
            <a:r>
              <a:rPr lang="ko-KR" altLang="en-US"/>
              <a:t>1.1 간도의 위치와 유래 </a:t>
            </a:r>
          </a:p>
        </p:txBody>
      </p:sp>
      <p:sp>
        <p:nvSpPr>
          <p:cNvPr id="6" name="직사각형 5"/>
          <p:cNvSpPr>
            <a:spLocks noGrp="1"/>
          </p:cNvSpPr>
          <p:nvPr>
            <p:ph sz="half" idx="1"/>
          </p:nvPr>
        </p:nvSpPr>
        <p:spPr>
          <a:xfrm>
            <a:off x="173354" y="1295400"/>
            <a:ext cx="4038600" cy="4830764"/>
          </a:xfrm>
        </p:spPr>
        <p:txBody>
          <a:bodyPr/>
          <a:lstStyle/>
          <a:p>
            <a:pPr>
              <a:defRPr lang="ko-KR" altLang="en-US"/>
            </a:pPr>
            <a:r>
              <a:rPr lang="ko-KR" altLang="en-US"/>
              <a:t>간도</a:t>
            </a:r>
          </a:p>
          <a:p>
            <a:pPr>
              <a:buNone/>
              <a:defRPr lang="ko-KR" altLang="en-US"/>
            </a:pPr>
            <a:r>
              <a:rPr lang="ko-KR" altLang="en-US" sz="1900"/>
              <a:t> </a:t>
            </a:r>
          </a:p>
          <a:p>
            <a:pPr>
              <a:buNone/>
              <a:defRPr lang="ko-KR" altLang="en-US"/>
            </a:pPr>
            <a:r>
              <a:rPr lang="ko-KR" altLang="en-US" sz="1900"/>
              <a:t> - 만주 길림성(吉林省) 동남부지역</a:t>
            </a:r>
          </a:p>
          <a:p>
            <a:pPr>
              <a:buNone/>
              <a:defRPr lang="ko-KR" altLang="en-US"/>
            </a:pPr>
            <a:r>
              <a:rPr lang="ko-KR" altLang="en-US" sz="1900"/>
              <a:t>    으로 중국 현지에서 연길도(延吉道)</a:t>
            </a:r>
          </a:p>
          <a:p>
            <a:pPr>
              <a:buNone/>
              <a:defRPr lang="ko-KR" altLang="en-US"/>
            </a:pPr>
            <a:r>
              <a:rPr lang="ko-KR" altLang="en-US" sz="1900"/>
              <a:t>    라고 부르는 지역.</a:t>
            </a:r>
          </a:p>
          <a:p>
            <a:pPr>
              <a:buNone/>
              <a:defRPr lang="ko-KR" altLang="en-US"/>
            </a:pPr>
            <a:r>
              <a:rPr lang="ko-KR" altLang="en-US" sz="1900"/>
              <a:t> </a:t>
            </a:r>
          </a:p>
          <a:p>
            <a:pPr>
              <a:buNone/>
              <a:defRPr lang="ko-KR" altLang="en-US"/>
            </a:pPr>
            <a:endParaRPr lang="ko-KR" altLang="en-US" sz="1900"/>
          </a:p>
          <a:p>
            <a:pPr>
              <a:buNone/>
              <a:defRPr lang="ko-KR" altLang="en-US"/>
            </a:pPr>
            <a:r>
              <a:rPr lang="ko-KR" altLang="en-US" sz="1900"/>
              <a:t> - 조선 후기에 우리 농민들이 이 지역을새로 개간한 땅이라는 뜻에서 ‘간도(墾島)’라고 적었으며, 또 조선의 정북(正北)과 정동(正東) 사이에 위치한 방향인 간방(艮方)에 있는 땅이라 하여 ‘간도(艮島)’라고도 적었다.</a:t>
            </a:r>
          </a:p>
          <a:p>
            <a:pPr>
              <a:buNone/>
              <a:defRPr lang="ko-KR" altLang="en-US"/>
            </a:pPr>
            <a:endParaRPr lang="ko-KR" altLang="en-US" sz="1900"/>
          </a:p>
          <a:p>
            <a:pPr>
              <a:buNone/>
              <a:defRPr lang="ko-KR" altLang="en-US"/>
            </a:pPr>
            <a:endParaRPr lang="ko-KR" altLang="en-US" sz="1900"/>
          </a:p>
          <a:p>
            <a:pPr>
              <a:buNone/>
              <a:defRPr lang="ko-KR" altLang="en-US"/>
            </a:pPr>
            <a:endParaRPr lang="ko-KR" altLang="en-US" sz="1900"/>
          </a:p>
        </p:txBody>
      </p:sp>
      <p:pic>
        <p:nvPicPr>
          <p:cNvPr id="7" name="내용 개체 틀 6"/>
          <p:cNvPicPr>
            <a:picLocks noGrp="1" noChangeAspect="1"/>
          </p:cNvPicPr>
          <p:nvPr>
            <p:ph sz="half" idx="2"/>
          </p:nvPr>
        </p:nvPicPr>
        <p:blipFill rotWithShape="1">
          <a:blip r:embed="rId2"/>
          <a:stretch>
            <a:fillRect/>
          </a:stretch>
        </p:blipFill>
        <p:spPr>
          <a:xfrm>
            <a:off x="4211954" y="1295400"/>
            <a:ext cx="4824603" cy="496862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idx="1"/>
          </p:nvPr>
        </p:nvSpPr>
        <p:spPr>
          <a:xfrm>
            <a:off x="215455" y="1448752"/>
            <a:ext cx="8713088" cy="3960495"/>
          </a:xfrm>
        </p:spPr>
        <p:txBody>
          <a:bodyPr>
            <a:normAutofit fontScale="99200" lnSpcReduction="10000"/>
          </a:bodyPr>
          <a:lstStyle/>
          <a:p>
            <a:pPr>
              <a:defRPr lang="ko-KR" altLang="en-US"/>
            </a:pPr>
            <a:r>
              <a:rPr lang="ko-KR" altLang="en-US" sz="1662"/>
              <a:t>1897년 간도 문제 해결을 위한 보다 구체적인 현황 파악을 위해 함경북도 관찰사 조존우(趙存禹)에게 백두산정계비와 그 일대의 분수령의 강수(江水)에 관해 조사, 보고하도록 지시하였다</a:t>
            </a:r>
          </a:p>
          <a:p>
            <a:pPr>
              <a:defRPr lang="ko-KR" altLang="en-US"/>
            </a:pPr>
            <a:r>
              <a:rPr lang="ko-KR" altLang="en-US" sz="1662"/>
              <a:t>이듬해 1898년에도 함경북도 관찰사 이종관(李鍾觀)에게 재차 현지 조사를 시달하였다. 이종관은 경원 군수 박일헌(朴逸憲)과 관찰 부사 김응룡(金應龍)을 파견해 철저하게 현지를 답사, 보고하게 하였다.</a:t>
            </a:r>
          </a:p>
          <a:p>
            <a:pPr>
              <a:defRPr lang="ko-KR" altLang="en-US"/>
            </a:pPr>
            <a:r>
              <a:rPr lang="ko-KR" altLang="en-US" sz="1662"/>
              <a:t>두 차례의 상세한 현지답사를 통해 우리 정부는 토문강 상류로부터 하류를 거쳐 바다에 들어가는 강줄기의 동쪽에 위치한 땅인 간도와 더 나아가 청나라가 1860년 러시아 제국에 할양한 연해주(沿海州) 땅까지 우리의 국토임을 확신하였다.</a:t>
            </a:r>
          </a:p>
          <a:p>
            <a:pPr>
              <a:defRPr lang="ko-KR" altLang="en-US"/>
            </a:pPr>
            <a:r>
              <a:rPr lang="ko-KR" altLang="en-US" sz="1662"/>
              <a:t> 1901년 회령에 변계경무서(邊界警務署)를 설치해 간도에 대한 행정권을 펴기 위한 태세를 갖추었고, 1902년에 이범윤(李範允)을 간도시찰원에 임명해 간도의 실태를 조사하게 하였다.</a:t>
            </a:r>
          </a:p>
          <a:p>
            <a:pPr>
              <a:defRPr lang="ko-KR" altLang="en-US"/>
            </a:pPr>
            <a:r>
              <a:rPr lang="ko-KR" altLang="en-US" sz="1662"/>
              <a:t>1906년에 참정 대신 박제순(朴齊純)이 통감부에 간도 거주 우리 나라 사람을 보호해 주도록 요청하자, 통감부는 1907년 간도에 조선 통감부 간도 파출소를 설치하였다.</a:t>
            </a:r>
          </a:p>
          <a:p>
            <a:pPr>
              <a:defRPr lang="ko-KR" altLang="en-US"/>
            </a:pPr>
            <a:r>
              <a:rPr lang="ko-KR" altLang="en-US" sz="1662"/>
              <a:t>조선 통감부는 1909년에 청나라의 변무독판(邊務督辦) 오녹정(吳綠貞)에게 간도는 한국 영토의 일부임을 통첩하고, 간도 거주 한국인은 청나라 정부에 대한 납세의 의무가 없음을 성명하였다.</a:t>
            </a:r>
          </a:p>
          <a:p>
            <a:pPr>
              <a:defRPr lang="ko-KR" altLang="en-US"/>
            </a:pPr>
            <a:r>
              <a:rPr lang="ko-KR" altLang="en-US" sz="1662"/>
              <a:t>간도가 분명히 우리의 영토라고 조선 통감부가 성명하였고, 청나라에 통첩한 일제가 1909년 9월 7일 돌연 청나라와 간도 협약을 체결하였다</a:t>
            </a:r>
          </a:p>
          <a:p>
            <a:pPr>
              <a:defRPr lang="ko-KR" altLang="en-US"/>
            </a:pPr>
            <a:endParaRPr lang="ko-KR" altLang="en-US"/>
          </a:p>
        </p:txBody>
      </p:sp>
      <p:sp>
        <p:nvSpPr>
          <p:cNvPr id="3" name="직사각형 2"/>
          <p:cNvSpPr>
            <a:spLocks noGrp="1"/>
          </p:cNvSpPr>
          <p:nvPr>
            <p:ph type="title"/>
          </p:nvPr>
        </p:nvSpPr>
        <p:spPr>
          <a:xfrm>
            <a:off x="457200" y="428604"/>
            <a:ext cx="8229600" cy="785818"/>
          </a:xfrm>
        </p:spPr>
        <p:txBody>
          <a:bodyPr/>
          <a:lstStyle/>
          <a:p>
            <a:pPr>
              <a:defRPr lang="ko-KR" altLang="en-US"/>
            </a:pPr>
            <a:r>
              <a:rPr lang="ko-KR" altLang="en-US"/>
              <a:t>1.2 대한제국의 대책</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idx="1"/>
          </p:nvPr>
        </p:nvSpPr>
        <p:spPr/>
        <p:txBody>
          <a:bodyPr>
            <a:normAutofit fontScale="72270" lnSpcReduction="10000"/>
          </a:bodyPr>
          <a:lstStyle/>
          <a:p>
            <a:pPr>
              <a:defRPr lang="ko-KR" altLang="en-US"/>
            </a:pPr>
            <a:r>
              <a:rPr lang="ko-KR" altLang="en-US" sz="3705"/>
              <a:t>1909년 9월 4일 일본과 청국이 간도에 관해 체결한 협약</a:t>
            </a:r>
          </a:p>
          <a:p>
            <a:pPr>
              <a:buNone/>
              <a:defRPr lang="ko-KR" altLang="en-US"/>
            </a:pPr>
            <a:endParaRPr lang="ko-KR" altLang="en-US"/>
          </a:p>
          <a:p>
            <a:pPr>
              <a:buNone/>
              <a:defRPr lang="ko-KR" altLang="en-US"/>
            </a:pPr>
            <a:r>
              <a:rPr lang="ko-KR" altLang="en-US" sz="2470"/>
              <a:t>   &lt; 간도 협약의 요지 &gt;</a:t>
            </a:r>
          </a:p>
          <a:p>
            <a:pPr>
              <a:defRPr lang="ko-KR" altLang="en-US"/>
            </a:pPr>
            <a:r>
              <a:rPr lang="ko-KR" altLang="en-US"/>
              <a:t> 첫째, 두만강을 양국의 국경으로 하고, 상류는 정계비를 지점으로 하여 석을수(石乙水)로 국경을 삼는다. </a:t>
            </a:r>
          </a:p>
          <a:p>
            <a:pPr>
              <a:defRPr lang="ko-KR" altLang="en-US"/>
            </a:pPr>
            <a:r>
              <a:rPr lang="ko-KR" altLang="en-US"/>
              <a:t> 둘째, 용정촌·국자가(局子街)·두도구(頭道溝)·면초구(面草溝) 등 네 곳에 영사관이나 영사관 분관을 설치한다. </a:t>
            </a:r>
          </a:p>
          <a:p>
            <a:pPr>
              <a:defRPr lang="ko-KR" altLang="en-US"/>
            </a:pPr>
            <a:r>
              <a:rPr lang="ko-KR" altLang="en-US"/>
              <a:t> 셋째, 청나라는 간도 지방에 한민족의 거주를 승준(承准)한다. </a:t>
            </a:r>
          </a:p>
          <a:p>
            <a:pPr>
              <a:defRPr lang="ko-KR" altLang="en-US"/>
            </a:pPr>
            <a:r>
              <a:rPr lang="ko-KR" altLang="en-US"/>
              <a:t> 넷째, 간도 지방에 거주하는 한민족은 청나라의 법권(法權) 관할 하에 두며, 납세와 행정상 처분도 청국인과 같이 취급한다. </a:t>
            </a:r>
          </a:p>
          <a:p>
            <a:pPr>
              <a:defRPr lang="ko-KR" altLang="en-US"/>
            </a:pPr>
            <a:r>
              <a:rPr lang="ko-KR" altLang="en-US"/>
              <a:t> 다섯째, 간도 거주 한국인의 재산은 청국인과 같이 보호되며, 선정된 장소를 통해 두만강을 출입할 수 있다. </a:t>
            </a:r>
          </a:p>
          <a:p>
            <a:pPr>
              <a:defRPr lang="ko-KR" altLang="en-US"/>
            </a:pPr>
            <a:r>
              <a:rPr lang="ko-KR" altLang="en-US"/>
              <a:t> 여섯째, 일본은 길회선(吉會線: 延吉에서 會寧間 철도)의 부설권을 가진다.</a:t>
            </a:r>
          </a:p>
          <a:p>
            <a:pPr>
              <a:defRPr lang="ko-KR" altLang="en-US"/>
            </a:pPr>
            <a:r>
              <a:rPr lang="ko-KR" altLang="en-US"/>
              <a:t> 일곱째, 가급적 속히 통감부 간도 파출소와 관계 관원을 철수하고 영사관을 설치한다.</a:t>
            </a:r>
          </a:p>
          <a:p>
            <a:pPr>
              <a:buNone/>
              <a:defRPr lang="ko-KR" altLang="en-US"/>
            </a:pPr>
            <a:endParaRPr lang="ko-KR" altLang="en-US"/>
          </a:p>
          <a:p>
            <a:pPr>
              <a:defRPr lang="ko-KR" altLang="en-US"/>
            </a:pPr>
            <a:endParaRPr lang="ko-KR" altLang="en-US"/>
          </a:p>
        </p:txBody>
      </p:sp>
      <p:sp>
        <p:nvSpPr>
          <p:cNvPr id="3" name="직사각형 2"/>
          <p:cNvSpPr>
            <a:spLocks noGrp="1"/>
          </p:cNvSpPr>
          <p:nvPr>
            <p:ph type="title"/>
          </p:nvPr>
        </p:nvSpPr>
        <p:spPr/>
        <p:txBody>
          <a:bodyPr/>
          <a:lstStyle/>
          <a:p>
            <a:pPr>
              <a:defRPr lang="ko-KR" altLang="en-US"/>
            </a:pPr>
            <a:r>
              <a:rPr lang="ko-KR" altLang="en-US"/>
              <a:t>2.1 간도협약?</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idx="4294967295"/>
          </p:nvPr>
        </p:nvSpPr>
        <p:spPr>
          <a:xfrm>
            <a:off x="590931" y="731075"/>
            <a:ext cx="8229600" cy="5002213"/>
          </a:xfrm>
        </p:spPr>
        <p:txBody>
          <a:bodyPr>
            <a:normAutofit fontScale="66890" lnSpcReduction="10000"/>
          </a:bodyPr>
          <a:lstStyle/>
          <a:p>
            <a:pPr>
              <a:defRPr lang="ko-KR" altLang="en-US"/>
            </a:pPr>
            <a:r>
              <a:rPr lang="ko-KR" altLang="en-US"/>
              <a:t>앞서 대한제국의 외교권을 강탈한 일본은 간도에 통감부를 설치하여 간도지역이 대한제국의 영토임을 인정하였었다. 그러나 간도협약을 통해 일본은 불과 2년 사이에 자국의 전략적 이해에 따라 간도의 영유권 인식을 한국에서 청국으로 뒤바꾼 셈이자, 대한제국 정부의 의사와 무관하게 간도지역을 청국에 넘겨버린 셈이다. 이로써 1881년부터 다시 재개된 청·한 양측의 간도 영유권 문제는 일본의 군사외교 책략과 청국의 타협으로 미봉되어 미래 한·중의 갈등 요소로 남게 되었다.</a:t>
            </a:r>
          </a:p>
          <a:p>
            <a:pPr>
              <a:defRPr lang="ko-KR" altLang="en-US"/>
            </a:pPr>
            <a:endParaRPr lang="ko-KR" altLang="en-US"/>
          </a:p>
          <a:p>
            <a:pPr>
              <a:defRPr lang="ko-KR" altLang="en-US"/>
            </a:pPr>
            <a:r>
              <a:rPr lang="ko-KR" altLang="en-US"/>
              <a:t>1909년의 간도 협약은 당사자인 대한제국 정부가 참여하지 않은 가운데 취해진 한국 영토의 할양이다. 간도 협약에 의해 일제는 안봉철도(安奉鐵道)의 개설 문제, 무순(撫順)·연대(煙臺)의 탄광 문제, 영구지선(營口支線)의 철수 문제, 관외철도(關外鐵道)의 법고문(法庫門) 연장 문제 등 만주에서의 몇 가지를 교환하는 조건으로 중국에 간도를 할양하였던 것이다. 이를 통해 오랜 동안 한청 양국 사이에 귀속 문제를 두고 논란이 되어 온 간도는 이후 한국의 관할로부터 멀어지게 되었다. 그러나 간도협약은 한국의 위기 상황을 이용한 일본과 청국의 불법행위이며, 협약 내용 자체가 양국의 불법행위를 입증하는 역사적 문증이라고 평가된다. 따라서 간도의 귀속 문제는 한국과 중국 사이에 여전히 미해결 현안이다.</a:t>
            </a:r>
          </a:p>
          <a:p>
            <a:pPr>
              <a:buNone/>
              <a:defRPr lang="ko-KR" altLang="en-US"/>
            </a:pPr>
            <a:endParaRPr lang="ko-KR"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2"/>
          <p:cNvSpPr>
            <a:spLocks noGrp="1"/>
          </p:cNvSpPr>
          <p:nvPr>
            <p:ph type="title"/>
          </p:nvPr>
        </p:nvSpPr>
        <p:spPr/>
        <p:txBody>
          <a:bodyPr/>
          <a:lstStyle/>
          <a:p>
            <a:pPr>
              <a:defRPr lang="ko-KR" altLang="en-US"/>
            </a:pPr>
            <a:r>
              <a:rPr lang="ko-KR" altLang="en-US"/>
              <a:t>2.2 간도협약 당시 국내 사정</a:t>
            </a:r>
          </a:p>
        </p:txBody>
      </p:sp>
      <p:sp>
        <p:nvSpPr>
          <p:cNvPr id="6" name="직사각형 1"/>
          <p:cNvSpPr>
            <a:spLocks noGrp="1"/>
          </p:cNvSpPr>
          <p:nvPr>
            <p:ph sz="half" idx="1"/>
          </p:nvPr>
        </p:nvSpPr>
        <p:spPr>
          <a:xfrm>
            <a:off x="457200" y="1295399"/>
            <a:ext cx="4038600" cy="5013960"/>
          </a:xfrm>
        </p:spPr>
        <p:txBody>
          <a:bodyPr>
            <a:normAutofit fontScale="71130" lnSpcReduction="10000"/>
          </a:bodyPr>
          <a:lstStyle/>
          <a:p>
            <a:pPr>
              <a:defRPr lang="ko-KR" altLang="en-US"/>
            </a:pPr>
            <a:r>
              <a:rPr lang="ko-KR" altLang="en-US" sz="2494"/>
              <a:t>간도에 우리 나라 사람이 이주하기 시작한 것은 철종 말에서 고종 초부터였다. 세도정치의 학정과 수탈에 못 견딘 농민들이 관권이 미치지 않는 두만강 너머로 이주하는 사람들이 생겼고, 1869년을 전후한 함경도 지방의 대흉년으로 기민(飢民)들이 압록강·두만강을 넘어 간도 지방에 들어가 새로운 삶의 터전을 마련하였다.</a:t>
            </a:r>
          </a:p>
          <a:p>
            <a:pPr>
              <a:defRPr lang="ko-KR" altLang="en-US"/>
            </a:pPr>
            <a:endParaRPr lang="ko-KR" altLang="en-US" sz="2494"/>
          </a:p>
          <a:p>
            <a:pPr>
              <a:buNone/>
              <a:defRPr lang="ko-KR" altLang="en-US"/>
            </a:pPr>
            <a:r>
              <a:rPr lang="ko-KR" altLang="en-US" sz="2494"/>
              <a:t>     그 뒤 1910년을 전후해 일제 침략의 손길에서 벗어나고자 또는 항일 운동의 새로운 기지를 구해 간도로 이주하는 사람이 대폭 늘어났다. 1910년 9월부터 1911년 12월까지 간도로 이주한 우리 나라 사람은 2만 5,193명이나 되었다고 한다.</a:t>
            </a:r>
          </a:p>
          <a:p>
            <a:pPr>
              <a:buNone/>
              <a:defRPr lang="ko-KR" altLang="en-US"/>
            </a:pPr>
            <a:endParaRPr lang="ko-KR" altLang="en-US" sz="2137"/>
          </a:p>
          <a:p>
            <a:pPr>
              <a:buNone/>
              <a:defRPr lang="ko-KR" altLang="en-US"/>
            </a:pPr>
            <a:r>
              <a:rPr lang="ko-KR" altLang="en-US" sz="2137"/>
              <a:t>   </a:t>
            </a:r>
          </a:p>
          <a:p>
            <a:pPr>
              <a:defRPr lang="ko-KR" altLang="en-US"/>
            </a:pPr>
            <a:endParaRPr lang="ko-KR" altLang="en-US"/>
          </a:p>
          <a:p>
            <a:pPr>
              <a:defRPr lang="ko-KR" altLang="en-US"/>
            </a:pPr>
            <a:endParaRPr lang="ko-KR" altLang="en-US"/>
          </a:p>
        </p:txBody>
      </p:sp>
      <p:pic>
        <p:nvPicPr>
          <p:cNvPr id="7" name="내용 개체 틀 6"/>
          <p:cNvPicPr>
            <a:picLocks noGrp="1" noChangeAspect="1"/>
          </p:cNvPicPr>
          <p:nvPr>
            <p:ph sz="half" idx="2"/>
          </p:nvPr>
        </p:nvPicPr>
        <p:blipFill rotWithShape="1">
          <a:blip r:embed="rId2"/>
          <a:stretch>
            <a:fillRect/>
          </a:stretch>
        </p:blipFill>
        <p:spPr>
          <a:xfrm>
            <a:off x="4788027" y="1556766"/>
            <a:ext cx="4176522" cy="388848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a:spLocks noGrp="1"/>
          </p:cNvSpPr>
          <p:nvPr>
            <p:ph idx="1"/>
          </p:nvPr>
        </p:nvSpPr>
        <p:spPr>
          <a:xfrm>
            <a:off x="457199" y="620649"/>
            <a:ext cx="8229600" cy="5002213"/>
          </a:xfrm>
        </p:spPr>
        <p:txBody>
          <a:bodyPr/>
          <a:lstStyle/>
          <a:p>
            <a:pPr>
              <a:buNone/>
              <a:defRPr lang="ko-KR" altLang="en-US"/>
            </a:pPr>
            <a:r>
              <a:rPr lang="ko-KR" altLang="en-US" sz="1000"/>
              <a:t> </a:t>
            </a:r>
            <a:r>
              <a:rPr lang="ko-KR" altLang="en-US" sz="2200"/>
              <a:t>   </a:t>
            </a:r>
            <a:r>
              <a:rPr lang="ko-KR" altLang="en-US" sz="2400"/>
              <a:t>그 뒤 일제가 이른바 토지조사사업을 강행함에 따라 농토를 탈취 당한 농민들의 간도 이주가 계속되어, 1926년에는 간도 지방의 우리 나라 사람의 호수는 중국인이 9,912호인데 비해 5만 2,881호였다. 농토는 전체의 52％를 소유했고, 화룡과 연길 지방에서는 평균 72％가 우리 나라 사람의 소유 농지였다 한다.</a:t>
            </a:r>
          </a:p>
          <a:p>
            <a:pPr>
              <a:buNone/>
              <a:defRPr lang="ko-KR" altLang="en-US"/>
            </a:pPr>
            <a:r>
              <a:rPr lang="ko-KR" altLang="en-US" sz="2400"/>
              <a:t>     </a:t>
            </a:r>
          </a:p>
          <a:p>
            <a:pPr>
              <a:buNone/>
              <a:defRPr lang="ko-KR" altLang="en-US"/>
            </a:pPr>
            <a:r>
              <a:rPr lang="ko-KR" altLang="en-US" sz="2400"/>
              <a:t>     이와 같이 농민들이 이 지역으로 이주한 이유는 반제국·반봉건투쟁을 하기 위한 것이었다고 할 수 있다. 따라서, 간도 지역에서는 이들의 인적·물적 자원의 공급에 의해 항일 투쟁이 활발할 수 있었던 것이다</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idx="1"/>
          </p:nvPr>
        </p:nvSpPr>
        <p:spPr/>
        <p:txBody>
          <a:bodyPr>
            <a:normAutofit fontScale="57600" lnSpcReduction="20000"/>
          </a:bodyPr>
          <a:lstStyle/>
          <a:p>
            <a:pPr>
              <a:defRPr lang="ko-KR" altLang="en-US"/>
            </a:pPr>
            <a:r>
              <a:rPr lang="ko-KR" altLang="en-US" dirty="0"/>
              <a:t> </a:t>
            </a:r>
            <a:r>
              <a:rPr lang="ko-KR" altLang="en-US" dirty="0" err="1"/>
              <a:t>조선시대때</a:t>
            </a:r>
            <a:r>
              <a:rPr lang="ko-KR" altLang="en-US" dirty="0"/>
              <a:t> 간도는 우리땅이 아니었기 때문에 고구려, 발해가 간도 지방을 영토로 갖고 있었다고는 하지만 간도지방이 우리나라 고유의 땅이라고 할 수는 없습니다.</a:t>
            </a:r>
          </a:p>
          <a:p>
            <a:pPr>
              <a:buNone/>
              <a:defRPr lang="ko-KR" altLang="en-US"/>
            </a:pPr>
            <a:r>
              <a:rPr lang="ko-KR" altLang="en-US" dirty="0"/>
              <a:t>    </a:t>
            </a:r>
          </a:p>
          <a:p>
            <a:pPr>
              <a:buNone/>
              <a:defRPr lang="ko-KR" altLang="en-US"/>
            </a:pPr>
            <a:r>
              <a:rPr lang="ko-KR" altLang="en-US" dirty="0"/>
              <a:t>     물론 간도지방이 현재 중국에게 있다고 하여 중국이 동북공정을 통해 고구려와 발해의 역사를 자국의 역사로 만들고 있고, 또, 고구려와 발해는 중국의 역사라고 주장을 하고 있기 때문에 문제가 되는 것입니다.</a:t>
            </a:r>
          </a:p>
          <a:p>
            <a:pPr>
              <a:buNone/>
              <a:defRPr lang="ko-KR" altLang="en-US"/>
            </a:pPr>
            <a:r>
              <a:rPr lang="ko-KR" altLang="en-US" dirty="0"/>
              <a:t>     </a:t>
            </a:r>
          </a:p>
          <a:p>
            <a:pPr>
              <a:buNone/>
              <a:defRPr lang="ko-KR" altLang="en-US"/>
            </a:pPr>
            <a:r>
              <a:rPr lang="ko-KR" altLang="en-US" dirty="0"/>
              <a:t>     고구려, 발해에 대해 역사를 조사하고 발굴을 하려 해도 북한 지역은 분단 상황에 때문에 할 수 없는 상황이고</a:t>
            </a:r>
          </a:p>
          <a:p>
            <a:pPr>
              <a:buNone/>
              <a:defRPr lang="ko-KR" altLang="en-US"/>
            </a:pPr>
            <a:r>
              <a:rPr lang="ko-KR" altLang="en-US" dirty="0"/>
              <a:t>      </a:t>
            </a:r>
          </a:p>
          <a:p>
            <a:pPr>
              <a:buNone/>
              <a:defRPr lang="ko-KR" altLang="en-US"/>
            </a:pPr>
            <a:r>
              <a:rPr lang="ko-KR" altLang="en-US" dirty="0"/>
              <a:t>     중국에서는 한국 관광객에게는 해당 유적을 아예 중국의 유적으로 소개하거나, 전문가들과 발굴단에게는 공개조차 하지 않고, 발굴 허가도 내 주고 있지 않습니다.</a:t>
            </a:r>
          </a:p>
          <a:p>
            <a:pPr>
              <a:buNone/>
              <a:defRPr lang="ko-KR" altLang="en-US"/>
            </a:pPr>
            <a:r>
              <a:rPr lang="ko-KR" altLang="en-US" dirty="0"/>
              <a:t>      그래서 그 안에서 얼마만큼의 역사 왜곡이 이루어지고 있는지 파악하지 못하고 있습니다.</a:t>
            </a:r>
          </a:p>
          <a:p>
            <a:pPr>
              <a:buNone/>
              <a:defRPr lang="ko-KR" altLang="en-US"/>
            </a:pPr>
            <a:endParaRPr lang="ko-KR" altLang="en-US" dirty="0"/>
          </a:p>
          <a:p>
            <a:pPr>
              <a:buNone/>
              <a:defRPr lang="ko-KR" altLang="en-US"/>
            </a:pPr>
            <a:r>
              <a:rPr lang="ko-KR" altLang="en-US" dirty="0"/>
              <a:t>     그러므로 정부차원에서 중국과 외교를 통해 간도가 역사적으로 우리 것 </a:t>
            </a:r>
            <a:r>
              <a:rPr lang="ko-KR" altLang="en-US" dirty="0" err="1"/>
              <a:t>이었다는걸</a:t>
            </a:r>
            <a:r>
              <a:rPr lang="ko-KR" altLang="en-US" dirty="0"/>
              <a:t> 증명하고</a:t>
            </a:r>
          </a:p>
          <a:p>
            <a:pPr>
              <a:buNone/>
              <a:defRPr lang="ko-KR" altLang="en-US"/>
            </a:pPr>
            <a:r>
              <a:rPr lang="ko-KR" altLang="en-US" dirty="0"/>
              <a:t>    당당하게 주장해야 하며 우리도 우리나라의 역사에 대해 </a:t>
            </a:r>
            <a:r>
              <a:rPr lang="ko-KR" altLang="en-US" dirty="0" err="1"/>
              <a:t>게을리하지말고</a:t>
            </a:r>
            <a:r>
              <a:rPr lang="ko-KR" altLang="en-US" dirty="0"/>
              <a:t> 사실대로 아는 것이 </a:t>
            </a:r>
          </a:p>
          <a:p>
            <a:pPr>
              <a:buNone/>
              <a:defRPr lang="ko-KR" altLang="en-US"/>
            </a:pPr>
            <a:r>
              <a:rPr lang="ko-KR" altLang="en-US" dirty="0"/>
              <a:t>    중요하다고 생각합니다.</a:t>
            </a:r>
          </a:p>
          <a:p>
            <a:pPr>
              <a:defRPr lang="ko-KR" altLang="en-US"/>
            </a:pPr>
            <a:endParaRPr lang="ko-KR" altLang="en-US" dirty="0"/>
          </a:p>
        </p:txBody>
      </p:sp>
      <p:sp>
        <p:nvSpPr>
          <p:cNvPr id="3" name="직사각형 2"/>
          <p:cNvSpPr>
            <a:spLocks noGrp="1"/>
          </p:cNvSpPr>
          <p:nvPr>
            <p:ph type="title"/>
          </p:nvPr>
        </p:nvSpPr>
        <p:spPr/>
        <p:txBody>
          <a:bodyPr/>
          <a:lstStyle/>
          <a:p>
            <a:pPr>
              <a:defRPr lang="ko-KR" altLang="en-US"/>
            </a:pPr>
            <a:r>
              <a:rPr lang="ko-KR" altLang="en-US"/>
              <a:t>3. 간도에 대한 우리의 인식과 자세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2</a:t>
            </a:r>
          </a:p>
          <a:p>
            <a:pPr algn="ctr">
              <a:defRPr lang="ko-KR" altLang="en-US"/>
            </a:pPr>
            <a:endParaRPr lang="ko-KR" altLang="en-US" sz="2400"/>
          </a:p>
        </p:txBody>
      </p:sp>
      <p:cxnSp>
        <p:nvCxnSpPr>
          <p:cNvPr id="120" name="직선 연결선 119"/>
          <p:cNvCxnSpPr/>
          <p:nvPr/>
        </p:nvCxnSpPr>
        <p:spPr>
          <a:xfrm>
            <a:off x="1265277" y="1001946"/>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4"/>
            <a:ext cx="6624735" cy="512016"/>
          </a:xfrm>
          <a:prstGeom prst="rect">
            <a:avLst/>
          </a:prstGeom>
          <a:noFill/>
        </p:spPr>
        <p:txBody>
          <a:bodyPr wrap="square" lIns="91430" tIns="45716" rIns="91430" bIns="45716">
            <a:spAutoFit/>
          </a:bodyPr>
          <a:lstStyle/>
          <a:p>
            <a:pPr lvl="0">
              <a:defRPr lang="ko-KR" altLang="en-US"/>
            </a:pPr>
            <a:r>
              <a:rPr lang="ko-KR" altLang="en-US" sz="2800">
                <a:latin typeface="+mj-ea"/>
                <a:ea typeface="+mj-ea"/>
              </a:rPr>
              <a:t>동북공정의 진행과정</a:t>
            </a:r>
            <a:endParaRPr lang="ko-KR" altLang="en-US" sz="2800" spc="-144">
              <a:solidFill>
                <a:schemeClr val="tx1">
                  <a:lumMod val="85000"/>
                  <a:lumOff val="15000"/>
                </a:schemeClr>
              </a:solidFill>
              <a:latin typeface="+mj-ea"/>
              <a:ea typeface="+mj-ea"/>
            </a:endParaRPr>
          </a:p>
        </p:txBody>
      </p:sp>
      <p:pic>
        <p:nvPicPr>
          <p:cNvPr id="19" name="Picture 6"/>
          <p:cNvPicPr>
            <a:picLocks noChangeAspect="1" noChangeArrowheads="1"/>
          </p:cNvPicPr>
          <p:nvPr/>
        </p:nvPicPr>
        <p:blipFill rotWithShape="1">
          <a:blip r:embed="rId3"/>
          <a:srcRect l="11410" t="19410" r="24540"/>
          <a:stretch>
            <a:fillRect/>
          </a:stretch>
        </p:blipFill>
        <p:spPr>
          <a:xfrm>
            <a:off x="368075" y="1001946"/>
            <a:ext cx="774456" cy="792088"/>
          </a:xfrm>
          <a:prstGeom prst="rect">
            <a:avLst/>
          </a:prstGeom>
          <a:noFill/>
          <a:ln>
            <a:noFill/>
          </a:ln>
        </p:spPr>
      </p:pic>
      <p:pic>
        <p:nvPicPr>
          <p:cNvPr id="2" name="그림 1"/>
          <p:cNvPicPr>
            <a:picLocks noChangeAspect="1"/>
          </p:cNvPicPr>
          <p:nvPr/>
        </p:nvPicPr>
        <p:blipFill rotWithShape="1">
          <a:blip r:embed="rId4"/>
          <a:stretch>
            <a:fillRect/>
          </a:stretch>
        </p:blipFill>
        <p:spPr>
          <a:xfrm>
            <a:off x="4932040" y="476672"/>
            <a:ext cx="3888602" cy="6128436"/>
          </a:xfrm>
          <a:prstGeom prst="rect">
            <a:avLst/>
          </a:prstGeom>
        </p:spPr>
      </p:pic>
      <p:sp>
        <p:nvSpPr>
          <p:cNvPr id="9" name="Rectangle 5"/>
          <p:cNvSpPr txBox="1">
            <a:spLocks noChangeArrowheads="1"/>
          </p:cNvSpPr>
          <p:nvPr/>
        </p:nvSpPr>
        <p:spPr>
          <a:xfrm>
            <a:off x="727818" y="2132856"/>
            <a:ext cx="4060206" cy="4186858"/>
          </a:xfrm>
          <a:prstGeom prst="rect">
            <a:avLst/>
          </a:prstGeom>
          <a:noFill/>
          <a:ln/>
        </p:spPr>
        <p:txBody>
          <a:bodyPr vert="horz" lIns="91430" tIns="45716" rIns="91430" bIns="45716">
            <a:normAutofit/>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lvl="0">
              <a:defRPr lang="ko-KR" altLang="en-US"/>
            </a:pPr>
            <a:r>
              <a:rPr lang="ko-KR" altLang="en-US" sz="2000"/>
              <a:t>고대로부터 현대에 이르기까지 중국의 동북지역 및 한반도와 관련된 각 분야를 연구하고 있다</a:t>
            </a:r>
            <a:r>
              <a:rPr lang="en-US" altLang="ko-KR" sz="2000"/>
              <a:t>.</a:t>
            </a:r>
          </a:p>
          <a:p>
            <a:pPr>
              <a:buFont typeface="Wingdings"/>
              <a:buNone/>
              <a:defRPr lang="ko-KR" altLang="en-US"/>
            </a:pPr>
            <a:endParaRPr lang="en-US" altLang="ko-KR" sz="2000"/>
          </a:p>
          <a:p>
            <a:pPr>
              <a:buFont typeface="Wingdings"/>
              <a:buNone/>
              <a:defRPr lang="ko-KR" altLang="en-US"/>
            </a:pPr>
            <a:r>
              <a:rPr lang="en-US" altLang="ko-KR" sz="2000"/>
              <a:t>   </a:t>
            </a:r>
            <a:r>
              <a:rPr lang="ko-KR" altLang="en-US" sz="2000"/>
              <a:t>예</a:t>
            </a:r>
            <a:r>
              <a:rPr lang="en-US" altLang="ko-KR" sz="2000"/>
              <a:t>) </a:t>
            </a:r>
            <a:r>
              <a:rPr lang="ko-KR" altLang="en-US" sz="2000"/>
              <a:t>고대 중국의 강역이론</a:t>
            </a:r>
          </a:p>
          <a:p>
            <a:pPr>
              <a:buFont typeface="Wingdings"/>
              <a:buNone/>
              <a:defRPr lang="ko-KR" altLang="en-US"/>
            </a:pPr>
            <a:r>
              <a:rPr lang="en-US" altLang="ko-KR" sz="2000"/>
              <a:t>        </a:t>
            </a:r>
            <a:r>
              <a:rPr lang="ko-KR" altLang="en-US" sz="2000"/>
              <a:t>동북 지방사</a:t>
            </a:r>
          </a:p>
          <a:p>
            <a:pPr>
              <a:buFont typeface="Wingdings"/>
              <a:buNone/>
              <a:defRPr lang="ko-KR" altLang="en-US"/>
            </a:pPr>
            <a:r>
              <a:rPr lang="en-US" altLang="ko-KR" sz="2000"/>
              <a:t>        </a:t>
            </a:r>
            <a:r>
              <a:rPr lang="ko-KR" altLang="en-US" sz="2000"/>
              <a:t>동북 민족사</a:t>
            </a:r>
            <a:r>
              <a:rPr lang="en-US" altLang="ko-KR" sz="2000"/>
              <a:t> </a:t>
            </a:r>
          </a:p>
          <a:p>
            <a:pPr>
              <a:buFont typeface="Wingdings"/>
              <a:buNone/>
              <a:defRPr lang="ko-KR" altLang="en-US"/>
            </a:pPr>
            <a:r>
              <a:rPr lang="en-US" altLang="ko-KR" sz="2000"/>
              <a:t>        </a:t>
            </a:r>
            <a:r>
              <a:rPr lang="ko-KR" altLang="en-US" sz="2000"/>
              <a:t>고조선 고구려 발해사 등</a:t>
            </a:r>
          </a:p>
        </p:txBody>
      </p:sp>
      <p:sp>
        <p:nvSpPr>
          <p:cNvPr id="3" name="TextBox 2"/>
          <p:cNvSpPr txBox="1"/>
          <p:nvPr/>
        </p:nvSpPr>
        <p:spPr>
          <a:xfrm>
            <a:off x="1265277" y="1484785"/>
            <a:ext cx="3096344" cy="389731"/>
          </a:xfrm>
          <a:prstGeom prst="rect">
            <a:avLst/>
          </a:prstGeom>
          <a:noFill/>
        </p:spPr>
        <p:txBody>
          <a:bodyPr wrap="square" lIns="91430" tIns="45716" rIns="91430" bIns="45716">
            <a:spAutoFit/>
          </a:bodyPr>
          <a:lstStyle/>
          <a:p>
            <a:pPr lvl="0">
              <a:defRPr lang="ko-KR" altLang="en-US"/>
            </a:pPr>
            <a:r>
              <a:rPr lang="ko-KR" altLang="en-US" sz="2000"/>
              <a:t>● 동북공정의 연구내용</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txBox="1"/>
          <p:nvPr/>
        </p:nvSpPr>
        <p:spPr>
          <a:xfrm>
            <a:off x="935545" y="3171063"/>
            <a:ext cx="7272909" cy="1961007"/>
          </a:xfrm>
          <a:prstGeom prst="rect">
            <a:avLst/>
          </a:prstGeom>
        </p:spPr>
        <p:txBody>
          <a:bodyPr wrap="square">
            <a:spAutoFit/>
          </a:bodyPr>
          <a:lstStyle/>
          <a:p>
            <a:pPr algn="ctr">
              <a:defRPr lang="ko-KR" altLang="en-US"/>
            </a:pPr>
            <a:r>
              <a:rPr lang="ko-KR" altLang="en-US" sz="3500"/>
              <a:t>- 끝 -</a:t>
            </a:r>
          </a:p>
          <a:p>
            <a:pPr algn="ctr">
              <a:defRPr lang="ko-KR" altLang="en-US"/>
            </a:pPr>
            <a:endParaRPr lang="ko-KR" altLang="en-US" sz="3500"/>
          </a:p>
          <a:p>
            <a:pPr algn="ctr">
              <a:defRPr lang="ko-KR" altLang="en-US"/>
            </a:pPr>
            <a:r>
              <a:rPr lang="ko-KR" altLang="en-US" sz="3500"/>
              <a:t>감사합니다</a:t>
            </a:r>
          </a:p>
          <a:p>
            <a:pPr>
              <a:defRPr lang="ko-KR" altLang="en-US"/>
            </a:pPr>
            <a:endParaRPr lang="ko-KR"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11560" y="548680"/>
            <a:ext cx="7772400" cy="1470025"/>
          </a:xfrm>
        </p:spPr>
        <p:txBody>
          <a:bodyPr/>
          <a:lstStyle/>
          <a:p>
            <a:pPr lvl="0">
              <a:defRPr lang="ko-KR" altLang="en-US"/>
            </a:pPr>
            <a:r>
              <a:rPr lang="ko-KR" altLang="en-US"/>
              <a:t>독도 영토학</a:t>
            </a:r>
          </a:p>
        </p:txBody>
      </p:sp>
      <p:sp>
        <p:nvSpPr>
          <p:cNvPr id="3" name="부제목 2"/>
          <p:cNvSpPr>
            <a:spLocks noGrp="1"/>
          </p:cNvSpPr>
          <p:nvPr>
            <p:ph type="subTitle" idx="1"/>
          </p:nvPr>
        </p:nvSpPr>
        <p:spPr>
          <a:xfrm>
            <a:off x="1331640" y="2420888"/>
            <a:ext cx="6400800" cy="1752600"/>
          </a:xfrm>
        </p:spPr>
        <p:txBody>
          <a:bodyPr/>
          <a:lstStyle/>
          <a:p>
            <a:pPr lvl="0">
              <a:defRPr lang="ko-KR" altLang="en-US"/>
            </a:pPr>
            <a:r>
              <a:rPr lang="ko-KR" altLang="en-US">
                <a:solidFill>
                  <a:schemeClr val="tx1"/>
                </a:solidFill>
              </a:rPr>
              <a:t>간도의 역사</a:t>
            </a:r>
            <a:endParaRPr lang="en-US" altLang="ko-KR">
              <a:solidFill>
                <a:schemeClr val="tx1"/>
              </a:solidFill>
            </a:endParaRPr>
          </a:p>
        </p:txBody>
      </p:sp>
      <p:sp>
        <p:nvSpPr>
          <p:cNvPr id="4" name="TextBox 3"/>
          <p:cNvSpPr txBox="1"/>
          <p:nvPr/>
        </p:nvSpPr>
        <p:spPr>
          <a:xfrm>
            <a:off x="4788024" y="5013176"/>
            <a:ext cx="3744416" cy="909469"/>
          </a:xfrm>
          <a:prstGeom prst="rect">
            <a:avLst/>
          </a:prstGeom>
          <a:noFill/>
        </p:spPr>
        <p:txBody>
          <a:bodyPr wrap="square">
            <a:spAutoFit/>
          </a:bodyPr>
          <a:lstStyle/>
          <a:p>
            <a:pPr algn="r">
              <a:defRPr lang="ko-KR" altLang="en-US"/>
            </a:pPr>
            <a:r>
              <a:rPr lang="ko-KR" altLang="en-US"/>
              <a:t>바이오산업학과</a:t>
            </a:r>
          </a:p>
          <a:p>
            <a:pPr algn="r">
              <a:defRPr lang="ko-KR" altLang="en-US"/>
            </a:pPr>
            <a:r>
              <a:rPr lang="en-US" altLang="ko-KR"/>
              <a:t>21136224</a:t>
            </a:r>
          </a:p>
          <a:p>
            <a:pPr algn="r">
              <a:defRPr lang="ko-KR" altLang="en-US"/>
            </a:pPr>
            <a:r>
              <a:rPr lang="ko-KR" altLang="en-US"/>
              <a:t>김영욱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a:t>목차</a:t>
            </a:r>
            <a:r>
              <a:rPr lang="en-US" altLang="ko-KR"/>
              <a:t>.</a:t>
            </a:r>
            <a:endParaRPr lang="ko-KR" altLang="en-US"/>
          </a:p>
        </p:txBody>
      </p:sp>
      <p:sp>
        <p:nvSpPr>
          <p:cNvPr id="3" name="내용 개체 틀 2"/>
          <p:cNvSpPr>
            <a:spLocks noGrp="1"/>
          </p:cNvSpPr>
          <p:nvPr>
            <p:ph idx="1"/>
          </p:nvPr>
        </p:nvSpPr>
        <p:spPr/>
        <p:txBody>
          <a:bodyPr/>
          <a:lstStyle/>
          <a:p>
            <a:pPr marL="0" indent="0">
              <a:buNone/>
              <a:defRPr lang="ko-KR" altLang="en-US"/>
            </a:pPr>
            <a:endParaRPr lang="en-US" altLang="ko-KR"/>
          </a:p>
          <a:p>
            <a:pPr marL="0" indent="0">
              <a:buNone/>
              <a:defRPr lang="ko-KR" altLang="en-US"/>
            </a:pPr>
            <a:r>
              <a:rPr lang="ko-KR" altLang="en-US"/>
              <a:t>서론</a:t>
            </a:r>
            <a:r>
              <a:rPr lang="en-US" altLang="ko-KR"/>
              <a:t>. </a:t>
            </a:r>
            <a:r>
              <a:rPr lang="ko-KR" altLang="en-US"/>
              <a:t>간도란 무엇인가</a:t>
            </a:r>
            <a:r>
              <a:rPr lang="en-US" altLang="ko-KR"/>
              <a:t>?</a:t>
            </a:r>
          </a:p>
          <a:p>
            <a:pPr marL="0" indent="0">
              <a:buNone/>
              <a:defRPr lang="ko-KR" altLang="en-US"/>
            </a:pPr>
            <a:endParaRPr lang="en-US" altLang="ko-KR"/>
          </a:p>
          <a:p>
            <a:pPr marL="0" indent="0">
              <a:buNone/>
              <a:defRPr lang="ko-KR" altLang="en-US"/>
            </a:pPr>
            <a:r>
              <a:rPr lang="ko-KR" altLang="en-US"/>
              <a:t>본론</a:t>
            </a:r>
            <a:r>
              <a:rPr lang="en-US" altLang="ko-KR"/>
              <a:t>. </a:t>
            </a:r>
            <a:r>
              <a:rPr lang="ko-KR" altLang="en-US"/>
              <a:t>간도의 역사</a:t>
            </a:r>
            <a:r>
              <a:rPr lang="en-US" altLang="ko-KR"/>
              <a:t>.</a:t>
            </a:r>
          </a:p>
          <a:p>
            <a:pPr marL="0" indent="0">
              <a:buNone/>
              <a:defRPr lang="ko-KR" altLang="en-US"/>
            </a:pPr>
            <a:endParaRPr lang="en-US" altLang="ko-KR"/>
          </a:p>
          <a:p>
            <a:pPr marL="0" indent="0">
              <a:buNone/>
              <a:defRPr lang="ko-KR" altLang="en-US"/>
            </a:pPr>
            <a:r>
              <a:rPr lang="ko-KR" altLang="en-US"/>
              <a:t>결론</a:t>
            </a:r>
            <a:r>
              <a:rPr lang="en-US" altLang="ko-KR"/>
              <a:t>. </a:t>
            </a:r>
            <a:r>
              <a:rPr lang="ko-KR" altLang="en-US"/>
              <a:t>간도에 대한 우리들의 마음가짐</a:t>
            </a:r>
            <a:r>
              <a:rPr lang="en-US" altLang="ko-K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간도란 무엇인가</a:t>
            </a:r>
            <a:r>
              <a:rPr lang="en-US" altLang="ko-KR"/>
              <a:t>?</a:t>
            </a:r>
            <a:endParaRPr lang="ko-KR" altLang="en-US"/>
          </a:p>
        </p:txBody>
      </p:sp>
      <p:pic>
        <p:nvPicPr>
          <p:cNvPr id="1026" name="Picture 2"/>
          <p:cNvPicPr>
            <a:picLocks noGrp="1" noChangeAspect="1" noChangeArrowheads="1"/>
          </p:cNvPicPr>
          <p:nvPr>
            <p:ph sz="half" idx="1"/>
          </p:nvPr>
        </p:nvPicPr>
        <p:blipFill rotWithShape="1">
          <a:blip r:embed="rId2"/>
          <a:stretch>
            <a:fillRect/>
          </a:stretch>
        </p:blipFill>
        <p:spPr>
          <a:xfrm>
            <a:off x="755576" y="1628800"/>
            <a:ext cx="3468022" cy="4392488"/>
          </a:xfrm>
          <a:prstGeom prst="rect">
            <a:avLst/>
          </a:prstGeom>
          <a:noFill/>
          <a:ln>
            <a:noFill/>
          </a:ln>
          <a:effectLst/>
        </p:spPr>
      </p:pic>
      <p:pic>
        <p:nvPicPr>
          <p:cNvPr id="1027" name="Picture 3" descr="C:\Users\user\Desktop\11.jpg"/>
          <p:cNvPicPr>
            <a:picLocks noChangeAspect="1" noChangeArrowheads="1"/>
          </p:cNvPicPr>
          <p:nvPr/>
        </p:nvPicPr>
        <p:blipFill rotWithShape="1">
          <a:blip r:embed="rId3"/>
          <a:srcRect/>
          <a:stretch>
            <a:fillRect/>
          </a:stretch>
        </p:blipFill>
        <p:spPr>
          <a:xfrm>
            <a:off x="4355976" y="1628800"/>
            <a:ext cx="4104456" cy="439248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980728"/>
            <a:ext cx="7200800" cy="4475192"/>
          </a:xfrm>
          <a:prstGeom prst="rect">
            <a:avLst/>
          </a:prstGeom>
          <a:noFill/>
        </p:spPr>
        <p:txBody>
          <a:bodyPr wrap="square">
            <a:spAutoFit/>
          </a:bodyPr>
          <a:lstStyle/>
          <a:p>
            <a:pPr>
              <a:defRPr lang="ko-KR" altLang="en-US"/>
            </a:pPr>
            <a:r>
              <a:rPr lang="ko-KR" altLang="en-US"/>
              <a:t>간도라는 지명은 병자호란 뒤에 청나라 측이 이 지역을 보금지역으로 정하고 청국인이나 조선인 모두의 입주를 불허하는 공간 지대로 삼은 뒤</a:t>
            </a:r>
            <a:r>
              <a:rPr lang="en-US" altLang="ko-KR">
                <a:solidFill>
                  <a:schemeClr val="accent6">
                    <a:lumMod val="50000"/>
                  </a:schemeClr>
                </a:solidFill>
              </a:rPr>
              <a:t>, </a:t>
            </a:r>
            <a:r>
              <a:rPr lang="ko-KR" altLang="en-US">
                <a:solidFill>
                  <a:schemeClr val="accent6">
                    <a:lumMod val="50000"/>
                  </a:schemeClr>
                </a:solidFill>
              </a:rPr>
              <a:t>청나라와 조선 사이에 놓인 섬과 같은 땅이라는 데서 유래</a:t>
            </a:r>
            <a:r>
              <a:rPr lang="ko-KR" altLang="en-US"/>
              <a:t>된 것으로 보인다</a:t>
            </a:r>
            <a:r>
              <a:rPr lang="en-US" altLang="ko-KR"/>
              <a:t>.</a:t>
            </a:r>
          </a:p>
          <a:p>
            <a:pPr>
              <a:defRPr lang="ko-KR" altLang="en-US"/>
            </a:pPr>
            <a:endParaRPr lang="en-US" altLang="ko-KR"/>
          </a:p>
          <a:p>
            <a:pPr>
              <a:defRPr lang="ko-KR" altLang="en-US"/>
            </a:pPr>
            <a:r>
              <a:rPr lang="ko-KR" altLang="en-US"/>
              <a:t>그러나 조선 후기에 우리 농민들이 이 지역을 새로 개간한 땅이라는 뜻에서 ‘간도’라고 적었으며</a:t>
            </a:r>
            <a:r>
              <a:rPr lang="en-US" altLang="ko-KR"/>
              <a:t>, </a:t>
            </a:r>
            <a:r>
              <a:rPr lang="ko-KR" altLang="en-US"/>
              <a:t>또 조선의 정북과 정동 사이에 위치한 방향인 간방에 있는 땅이라 하여 ‘간도’라고도 적었다</a:t>
            </a:r>
            <a:r>
              <a:rPr lang="en-US" altLang="ko-KR"/>
              <a:t>.</a:t>
            </a:r>
          </a:p>
          <a:p>
            <a:pPr>
              <a:defRPr lang="ko-KR" altLang="en-US"/>
            </a:pPr>
            <a:r>
              <a:rPr lang="ko-KR" altLang="en-US"/>
              <a:t>간도가 어디에 있고 얼마나 많은 조선 사람들이 살았으며 어떻게 조선의 백성으로 살다가 조선의 역사에서 사라졌는지 설명하고 있습니다</a:t>
            </a:r>
            <a:r>
              <a:rPr lang="en-US" altLang="ko-KR"/>
              <a:t>.</a:t>
            </a:r>
          </a:p>
          <a:p>
            <a:pPr>
              <a:defRPr lang="ko-KR" altLang="en-US"/>
            </a:pPr>
            <a:endParaRPr lang="en-US" altLang="ko-KR"/>
          </a:p>
          <a:p>
            <a:pPr>
              <a:defRPr lang="ko-KR" altLang="en-US"/>
            </a:pPr>
            <a:r>
              <a:rPr lang="ko-KR" altLang="en-US"/>
              <a:t>약소민족이었고 다스리는 사람들이 지킬 힘이 없어서 간도땅은 떨어져나갔다고 합니다</a:t>
            </a:r>
            <a:r>
              <a:rPr lang="en-US" altLang="ko-KR"/>
              <a:t>. </a:t>
            </a:r>
            <a:r>
              <a:rPr lang="ko-KR" altLang="en-US"/>
              <a:t>사람들의 관심에서 사라지자 지금은 남의 땅인듯하더니 역사이야기를 듣고 보니 찾을 수 있는 길이 있는듯 합니다</a:t>
            </a:r>
            <a:r>
              <a:rPr lang="en-US" altLang="ko-KR"/>
              <a:t>.</a:t>
            </a:r>
          </a:p>
          <a:p>
            <a:pPr lvl="0">
              <a:defRPr lang="ko-KR" altLang="en-US"/>
            </a:pPr>
            <a:endParaRPr lang="ko-KR"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a:t>간도의 역사</a:t>
            </a:r>
          </a:p>
        </p:txBody>
      </p:sp>
      <p:sp>
        <p:nvSpPr>
          <p:cNvPr id="3" name="내용 개체 틀 2"/>
          <p:cNvSpPr>
            <a:spLocks noGrp="1"/>
          </p:cNvSpPr>
          <p:nvPr>
            <p:ph idx="1"/>
          </p:nvPr>
        </p:nvSpPr>
        <p:spPr/>
        <p:txBody>
          <a:bodyPr/>
          <a:lstStyle/>
          <a:p>
            <a:pPr marL="0" indent="0">
              <a:buNone/>
              <a:defRPr lang="ko-KR" altLang="en-US"/>
            </a:pPr>
            <a:r>
              <a:rPr lang="ko-KR" altLang="en-US"/>
              <a:t>간도의 역사는 우리 민족이 고조선을 건국하면서 시작되었다</a:t>
            </a:r>
            <a:r>
              <a:rPr lang="en-US" altLang="ko-KR"/>
              <a:t>. </a:t>
            </a:r>
          </a:p>
          <a:p>
            <a:pPr marL="0" indent="0">
              <a:buNone/>
              <a:defRPr lang="ko-KR" altLang="en-US"/>
            </a:pPr>
            <a:r>
              <a:rPr lang="ko-KR" altLang="en-US"/>
              <a:t>고려 때만 해도 </a:t>
            </a:r>
            <a:r>
              <a:rPr lang="en-US" altLang="ko-KR"/>
              <a:t>1108</a:t>
            </a:r>
            <a:r>
              <a:rPr lang="ko-KR" altLang="en-US"/>
              <a:t>년 윤관이 여진족을 몰아내고 설치한 동북 </a:t>
            </a:r>
            <a:r>
              <a:rPr lang="en-US" altLang="ko-KR"/>
              <a:t>9</a:t>
            </a:r>
            <a:r>
              <a:rPr lang="ko-KR" altLang="en-US"/>
              <a:t>성 가운데 공험진은 두만강 북쪽 </a:t>
            </a:r>
            <a:r>
              <a:rPr lang="en-US" altLang="ko-KR"/>
              <a:t>700</a:t>
            </a:r>
            <a:r>
              <a:rPr lang="ko-KR" altLang="en-US"/>
              <a:t>리에 위치해 있었다고 전해지며</a:t>
            </a:r>
            <a:r>
              <a:rPr lang="en-US" altLang="ko-KR"/>
              <a:t>, </a:t>
            </a:r>
            <a:r>
              <a:rPr lang="ko-KR" altLang="en-US"/>
              <a:t>간도 땅은 적어도 그 당시까지는 우리 민족의 영토로 확실한 역사적 위치를 점하고 있었다</a:t>
            </a:r>
            <a:r>
              <a:rPr lang="en-US" altLang="ko-KR"/>
              <a:t>.</a:t>
            </a:r>
          </a:p>
          <a:p>
            <a:pPr marL="0" indent="0">
              <a:buNone/>
              <a:defRPr lang="ko-KR" altLang="en-US"/>
            </a:pPr>
            <a:endParaRPr lang="ko-KR"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548680"/>
            <a:ext cx="8229600" cy="5577483"/>
          </a:xfrm>
        </p:spPr>
        <p:txBody>
          <a:bodyPr/>
          <a:lstStyle/>
          <a:p>
            <a:pPr marL="0" indent="0">
              <a:buNone/>
              <a:defRPr lang="ko-KR" altLang="en-US"/>
            </a:pPr>
            <a:r>
              <a:rPr lang="ko-KR" altLang="en-US"/>
              <a:t>하지만 본격적으로 간도 영유권 문제가 불거진 것은 </a:t>
            </a:r>
            <a:r>
              <a:rPr lang="en-US" altLang="ko-KR"/>
              <a:t>1616</a:t>
            </a:r>
            <a:r>
              <a:rPr lang="ko-KR" altLang="en-US"/>
              <a:t>년 만주에 청나라가 건국된 후 나라의 기틀이 다져지지 않은 상태에서 조선인의 유입이 빈번하고 이로 인해 양국간에 군사적*외교적 마찰이 일어나면서 부터이다</a:t>
            </a:r>
            <a:r>
              <a:rPr lang="en-US" altLang="ko-KR"/>
              <a:t>.</a:t>
            </a:r>
          </a:p>
          <a:p>
            <a:pPr marL="0" indent="0">
              <a:buNone/>
              <a:defRPr lang="ko-KR" altLang="en-US"/>
            </a:pPr>
            <a:r>
              <a:rPr lang="en-US" altLang="ko-KR"/>
              <a:t>1710</a:t>
            </a:r>
            <a:r>
              <a:rPr lang="ko-KR" altLang="en-US"/>
              <a:t>년 조선인 이만건외 </a:t>
            </a:r>
            <a:r>
              <a:rPr lang="en-US" altLang="ko-KR"/>
              <a:t>8</a:t>
            </a:r>
            <a:r>
              <a:rPr lang="ko-KR" altLang="en-US"/>
              <a:t>명이 국경을 넘어 청나라 사람 </a:t>
            </a:r>
            <a:r>
              <a:rPr lang="en-US" altLang="ko-KR"/>
              <a:t>5</a:t>
            </a:r>
            <a:r>
              <a:rPr lang="ko-KR" altLang="en-US"/>
              <a:t>명을 살해하고 재물을 약탈한 사건이 발생하면서 조선과 청나라의 간도에대한 외교관계는 매우 어려운 상황으로 발전하였다</a:t>
            </a:r>
            <a:r>
              <a:rPr lang="en-US" altLang="ko-KR"/>
              <a:t>.</a:t>
            </a:r>
            <a:endParaRPr lang="ko-KR"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404664"/>
            <a:ext cx="8229600" cy="5721499"/>
          </a:xfrm>
        </p:spPr>
        <p:txBody>
          <a:bodyPr/>
          <a:lstStyle/>
          <a:p>
            <a:pPr marL="0" indent="0">
              <a:buNone/>
              <a:defRPr lang="ko-KR" altLang="en-US"/>
            </a:pPr>
            <a:r>
              <a:rPr lang="ko-KR" altLang="en-US"/>
              <a:t>이후 조선과 청은 간도 지역의 영유권에 대한 몇 차례 회담을 가졌지만 끝내 간도 문제에 대한 결론을 내지 못하고 말았다</a:t>
            </a:r>
            <a:r>
              <a:rPr lang="en-US" altLang="ko-KR"/>
              <a:t>.</a:t>
            </a:r>
          </a:p>
          <a:p>
            <a:pPr marL="0" indent="0">
              <a:buNone/>
              <a:defRPr lang="ko-KR" altLang="en-US"/>
            </a:pPr>
            <a:r>
              <a:rPr lang="ko-KR" altLang="en-US"/>
              <a:t>분쟁은 러</a:t>
            </a:r>
            <a:r>
              <a:rPr lang="en-US" altLang="ko-KR"/>
              <a:t>-</a:t>
            </a:r>
            <a:r>
              <a:rPr lang="ko-KR" altLang="en-US"/>
              <a:t>일전쟁으로 잠시 중단되었으나</a:t>
            </a:r>
            <a:r>
              <a:rPr lang="en-US" altLang="ko-KR"/>
              <a:t>, </a:t>
            </a:r>
            <a:r>
              <a:rPr lang="ko-KR" altLang="en-US"/>
              <a:t>을사조약으로 대한제국의 외교권을 박탈한 일본 만주를 통째로 삼키지 못한 수단으로 </a:t>
            </a:r>
            <a:r>
              <a:rPr lang="en-US" altLang="ko-KR"/>
              <a:t>1909</a:t>
            </a:r>
            <a:r>
              <a:rPr lang="ko-KR" altLang="en-US"/>
              <a:t>년 간도협약을 맺고 우리 땅 간도를 중국에 넘겨버리고 말았습니다</a:t>
            </a:r>
            <a:r>
              <a:rPr lang="en-US" altLang="ko-KR"/>
              <a:t>.</a:t>
            </a:r>
          </a:p>
          <a:p>
            <a:pPr lvl="0">
              <a:defRPr lang="ko-KR" altLang="en-US"/>
            </a:pPr>
            <a:endParaRPr lang="ko-KR"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smtClean="0"/>
              <a:t>간도에 대한 우리들의 마음가짐</a:t>
            </a:r>
            <a:r>
              <a:rPr lang="en-US" altLang="ko-KR" dirty="0" smtClean="0"/>
              <a:t>.</a:t>
            </a:r>
            <a:endParaRPr lang="ko-KR" altLang="en-US" dirty="0"/>
          </a:p>
        </p:txBody>
      </p:sp>
      <p:sp>
        <p:nvSpPr>
          <p:cNvPr id="3" name="내용 개체 틀 2"/>
          <p:cNvSpPr>
            <a:spLocks noGrp="1"/>
          </p:cNvSpPr>
          <p:nvPr>
            <p:ph idx="1"/>
          </p:nvPr>
        </p:nvSpPr>
        <p:spPr/>
        <p:txBody>
          <a:bodyPr>
            <a:normAutofit fontScale="77500" lnSpcReduction="20000"/>
          </a:bodyPr>
          <a:lstStyle/>
          <a:p>
            <a:pPr marL="0" indent="0" fontAlgn="base">
              <a:buNone/>
            </a:pPr>
            <a:r>
              <a:rPr lang="ko-KR" altLang="en-US" dirty="0"/>
              <a:t>간도영유권 문제에 있어 당사자가 중국도 </a:t>
            </a:r>
            <a:r>
              <a:rPr lang="ko-KR" altLang="en-US" dirty="0" smtClean="0"/>
              <a:t>고구려 역사를 </a:t>
            </a:r>
            <a:r>
              <a:rPr lang="ko-KR" altLang="en-US" dirty="0"/>
              <a:t>자국의 역사에 편입시키려는 동북공정 프로젝트를 기동하여 영토 문제에 있어 조금의 빈틈도 주지 </a:t>
            </a:r>
            <a:r>
              <a:rPr lang="ko-KR" altLang="en-US" dirty="0" err="1" smtClean="0"/>
              <a:t>않고있었다</a:t>
            </a:r>
            <a:r>
              <a:rPr lang="en-US" altLang="ko-KR" dirty="0"/>
              <a:t>.</a:t>
            </a:r>
            <a:endParaRPr lang="ko-KR" altLang="en-US" dirty="0"/>
          </a:p>
          <a:p>
            <a:pPr marL="0" indent="0" fontAlgn="base">
              <a:buNone/>
            </a:pPr>
            <a:r>
              <a:rPr lang="ko-KR" altLang="en-US" dirty="0"/>
              <a:t>일제 치하의 항일무장독립투쟁의 본거지였고</a:t>
            </a:r>
            <a:r>
              <a:rPr lang="en-US" altLang="ko-KR" dirty="0"/>
              <a:t>, </a:t>
            </a:r>
            <a:r>
              <a:rPr lang="ko-KR" altLang="en-US" dirty="0"/>
              <a:t>지금은 조선족이 살고 있는 광활한 우리의 북방영토 간도</a:t>
            </a:r>
            <a:r>
              <a:rPr lang="en-US" altLang="ko-KR" dirty="0"/>
              <a:t>. </a:t>
            </a:r>
            <a:r>
              <a:rPr lang="ko-KR" altLang="en-US" dirty="0"/>
              <a:t>그 동안 남북으로 갈라진 민족 분단의 아픔에만 </a:t>
            </a:r>
            <a:r>
              <a:rPr lang="ko-KR" altLang="en-US" dirty="0" err="1"/>
              <a:t>초첨이</a:t>
            </a:r>
            <a:r>
              <a:rPr lang="ko-KR" altLang="en-US" dirty="0"/>
              <a:t> 맞춰져 간도를 되찾기 위한 어떤 노력도 부족한 상태였고</a:t>
            </a:r>
            <a:r>
              <a:rPr lang="en-US" altLang="ko-KR" dirty="0"/>
              <a:t>, </a:t>
            </a:r>
            <a:r>
              <a:rPr lang="ko-KR" altLang="en-US" dirty="0"/>
              <a:t>지금은 관심마저 끊긴 상태이다</a:t>
            </a:r>
            <a:r>
              <a:rPr lang="en-US" altLang="ko-KR" dirty="0"/>
              <a:t>.</a:t>
            </a:r>
            <a:endParaRPr lang="ko-KR" altLang="en-US" dirty="0"/>
          </a:p>
          <a:p>
            <a:pPr marL="0" indent="0" fontAlgn="base">
              <a:buNone/>
            </a:pPr>
            <a:r>
              <a:rPr lang="ko-KR" altLang="en-US" dirty="0"/>
              <a:t>간도는 가까운 장래에 동북아 중심기지로 부각될 기회의 당이자 희망의 땅이다</a:t>
            </a:r>
            <a:r>
              <a:rPr lang="en-US" altLang="ko-KR" dirty="0"/>
              <a:t>. </a:t>
            </a:r>
            <a:r>
              <a:rPr lang="ko-KR" altLang="en-US" dirty="0"/>
              <a:t>우리 민족은 간도를 되찾아 다시 </a:t>
            </a:r>
            <a:r>
              <a:rPr lang="ko-KR" altLang="en-US" dirty="0" err="1"/>
              <a:t>키워야한다</a:t>
            </a:r>
            <a:r>
              <a:rPr lang="en-US" altLang="ko-KR" dirty="0"/>
              <a:t>. </a:t>
            </a:r>
            <a:r>
              <a:rPr lang="ko-KR" altLang="en-US" dirty="0"/>
              <a:t>간도를 정당한 권리 없이 점유하고 있는 중국에 대하여 </a:t>
            </a:r>
            <a:r>
              <a:rPr lang="ko-KR" altLang="en-US" dirty="0" err="1"/>
              <a:t>그동안</a:t>
            </a:r>
            <a:r>
              <a:rPr lang="ko-KR" altLang="en-US" dirty="0"/>
              <a:t> 간도영유권을 주장할 기회가 없었더라도 이제는 우리의 </a:t>
            </a:r>
            <a:r>
              <a:rPr lang="ko-KR" altLang="en-US" dirty="0" err="1"/>
              <a:t>당연한권리를</a:t>
            </a:r>
            <a:r>
              <a:rPr lang="ko-KR" altLang="en-US" dirty="0"/>
              <a:t> 되찾기 위한 주장을 펼쳐야 할 시점이다</a:t>
            </a:r>
            <a:r>
              <a:rPr lang="en-US" altLang="ko-KR" dirty="0"/>
              <a:t>.</a:t>
            </a:r>
            <a:endParaRPr lang="ko-KR" altLang="en-US" dirty="0"/>
          </a:p>
          <a:p>
            <a:endParaRPr lang="ko-KR" altLang="en-US" dirty="0"/>
          </a:p>
        </p:txBody>
      </p:sp>
    </p:spTree>
    <p:extLst>
      <p:ext uri="{BB962C8B-B14F-4D97-AF65-F5344CB8AC3E}">
        <p14:creationId xmlns:p14="http://schemas.microsoft.com/office/powerpoint/2010/main" val="3883169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간도 협약이란</a:t>
            </a:r>
            <a:r>
              <a:rPr lang="en-US" altLang="ko-KR" dirty="0" smtClean="0"/>
              <a:t>?</a:t>
            </a:r>
            <a:endParaRPr lang="ko-KR" altLang="en-US" dirty="0"/>
          </a:p>
        </p:txBody>
      </p:sp>
      <p:sp>
        <p:nvSpPr>
          <p:cNvPr id="3" name="내용 개체 틀 2"/>
          <p:cNvSpPr>
            <a:spLocks noGrp="1"/>
          </p:cNvSpPr>
          <p:nvPr>
            <p:ph idx="1"/>
          </p:nvPr>
        </p:nvSpPr>
        <p:spPr/>
        <p:txBody>
          <a:bodyPr>
            <a:normAutofit fontScale="55000" lnSpcReduction="20000"/>
          </a:bodyPr>
          <a:lstStyle/>
          <a:p>
            <a:pPr fontAlgn="base"/>
            <a:endParaRPr lang="ko-KR" altLang="en-US" dirty="0"/>
          </a:p>
          <a:p>
            <a:pPr marL="0" indent="0" fontAlgn="base">
              <a:buNone/>
            </a:pPr>
            <a:r>
              <a:rPr lang="ko-KR" altLang="en-US" dirty="0" err="1"/>
              <a:t>일본국</a:t>
            </a:r>
            <a:r>
              <a:rPr lang="ko-KR" altLang="en-US" dirty="0"/>
              <a:t> 정부와 청국 정부는 선린 관계와 우의에 기초하여 </a:t>
            </a:r>
            <a:r>
              <a:rPr lang="ko-KR" altLang="en-US" dirty="0" err="1"/>
              <a:t>도문강이</a:t>
            </a:r>
            <a:r>
              <a:rPr lang="ko-KR" altLang="en-US" dirty="0"/>
              <a:t> 청국과 한국 두 나라의 국경으로 된 사실을 서로 확인한다</a:t>
            </a:r>
            <a:r>
              <a:rPr lang="en-US" altLang="ko-KR" dirty="0"/>
              <a:t>. </a:t>
            </a:r>
            <a:r>
              <a:rPr lang="ko-KR" altLang="en-US" dirty="0"/>
              <a:t>동시에 타협의 </a:t>
            </a:r>
            <a:r>
              <a:rPr lang="ko-KR" altLang="en-US" dirty="0" smtClean="0"/>
              <a:t>저항으로 </a:t>
            </a:r>
            <a:r>
              <a:rPr lang="ko-KR" altLang="en-US" dirty="0"/>
              <a:t>관련된 모든 제도를 토의 확정함으로써 청국과 한국의 변방 백성들이 영원히 편안하고 치안의 행복을 누리게 하기 위하여 다음의 조항을 체결한다</a:t>
            </a:r>
            <a:r>
              <a:rPr lang="en-US" altLang="ko-KR" dirty="0"/>
              <a:t>.</a:t>
            </a:r>
            <a:endParaRPr lang="ko-KR" altLang="en-US" dirty="0"/>
          </a:p>
          <a:p>
            <a:pPr marL="0" indent="0" fontAlgn="base">
              <a:buNone/>
            </a:pPr>
            <a:r>
              <a:rPr lang="ko-KR" altLang="en-US" dirty="0" smtClean="0"/>
              <a:t>제</a:t>
            </a:r>
            <a:r>
              <a:rPr lang="en-US" altLang="ko-KR" dirty="0"/>
              <a:t>1</a:t>
            </a:r>
            <a:r>
              <a:rPr lang="ko-KR" altLang="en-US" dirty="0"/>
              <a:t>조 </a:t>
            </a:r>
            <a:r>
              <a:rPr lang="ko-KR" altLang="en-US" dirty="0" err="1"/>
              <a:t>일청</a:t>
            </a:r>
            <a:r>
              <a:rPr lang="ko-KR" altLang="en-US" dirty="0"/>
              <a:t> 두 나라는 정부는 </a:t>
            </a:r>
            <a:r>
              <a:rPr lang="ko-KR" altLang="en-US" dirty="0" err="1"/>
              <a:t>도문강을</a:t>
            </a:r>
            <a:r>
              <a:rPr lang="ko-KR" altLang="en-US" dirty="0"/>
              <a:t> 청국과 한국의 국경으로 하고 강 </a:t>
            </a:r>
            <a:r>
              <a:rPr lang="ko-KR" altLang="en-US" dirty="0" err="1"/>
              <a:t>원천지에</a:t>
            </a:r>
            <a:r>
              <a:rPr lang="ko-KR" altLang="en-US" dirty="0"/>
              <a:t> 있는 </a:t>
            </a:r>
            <a:r>
              <a:rPr lang="ko-KR" altLang="en-US" dirty="0" err="1"/>
              <a:t>징계비를</a:t>
            </a:r>
            <a:r>
              <a:rPr lang="ko-KR" altLang="en-US" dirty="0"/>
              <a:t> 기점으로 하여 섞을 수를 두 나라의 경계로 한다</a:t>
            </a:r>
            <a:r>
              <a:rPr lang="en-US" altLang="ko-KR" dirty="0"/>
              <a:t>.</a:t>
            </a:r>
            <a:endParaRPr lang="ko-KR" altLang="en-US" dirty="0"/>
          </a:p>
          <a:p>
            <a:pPr marL="0" indent="0" fontAlgn="base">
              <a:buNone/>
            </a:pPr>
            <a:r>
              <a:rPr lang="ko-KR" altLang="en-US" dirty="0" smtClean="0"/>
              <a:t>제</a:t>
            </a:r>
            <a:r>
              <a:rPr lang="en-US" altLang="ko-KR" dirty="0"/>
              <a:t>3</a:t>
            </a:r>
            <a:r>
              <a:rPr lang="ko-KR" altLang="en-US" dirty="0"/>
              <a:t>조 청국 정부는 이전과 같이 </a:t>
            </a:r>
            <a:r>
              <a:rPr lang="ko-KR" altLang="en-US" dirty="0" err="1"/>
              <a:t>도문강</a:t>
            </a:r>
            <a:r>
              <a:rPr lang="ko-KR" altLang="en-US" dirty="0"/>
              <a:t> 이북의 개간지에 한국 국민이 거주하는 것을 승인한다</a:t>
            </a:r>
            <a:r>
              <a:rPr lang="en-US" altLang="ko-KR" dirty="0"/>
              <a:t>. </a:t>
            </a:r>
            <a:r>
              <a:rPr lang="ko-KR" altLang="en-US" dirty="0"/>
              <a:t>그 지역의 경계는 별도로 표시한다</a:t>
            </a:r>
            <a:r>
              <a:rPr lang="en-US" altLang="ko-KR" dirty="0"/>
              <a:t>.</a:t>
            </a:r>
            <a:endParaRPr lang="ko-KR" altLang="en-US" dirty="0"/>
          </a:p>
          <a:p>
            <a:pPr marL="0" indent="0" fontAlgn="base">
              <a:buNone/>
            </a:pPr>
            <a:r>
              <a:rPr lang="ko-KR" altLang="en-US" dirty="0" smtClean="0"/>
              <a:t>제</a:t>
            </a:r>
            <a:r>
              <a:rPr lang="en-US" altLang="ko-KR" dirty="0"/>
              <a:t>4</a:t>
            </a:r>
            <a:r>
              <a:rPr lang="ko-KR" altLang="en-US" dirty="0"/>
              <a:t>조 청국 관청은 한국 국민을 청국 국민과 똑같이 대우하여야 하며 세금을 무는 것과 그 밖의 일체행정상의 처분도 청국 국민들과 똑같이 하여야 한다</a:t>
            </a:r>
            <a:r>
              <a:rPr lang="en-US" altLang="ko-KR" dirty="0"/>
              <a:t>.</a:t>
            </a:r>
            <a:endParaRPr lang="ko-KR" altLang="en-US" dirty="0"/>
          </a:p>
          <a:p>
            <a:pPr marL="0" indent="0" fontAlgn="base">
              <a:buNone/>
            </a:pPr>
            <a:r>
              <a:rPr lang="ko-KR" altLang="en-US" dirty="0"/>
              <a:t>제</a:t>
            </a:r>
            <a:r>
              <a:rPr lang="en-US" altLang="ko-KR" dirty="0"/>
              <a:t>5</a:t>
            </a:r>
            <a:r>
              <a:rPr lang="ko-KR" altLang="en-US" dirty="0"/>
              <a:t>조 </a:t>
            </a:r>
            <a:r>
              <a:rPr lang="ko-KR" altLang="en-US" dirty="0" err="1"/>
              <a:t>도문강</a:t>
            </a:r>
            <a:r>
              <a:rPr lang="ko-KR" altLang="en-US" dirty="0"/>
              <a:t> 이북의 잡거 구역 안에 있는 한국 국민 소유의 토지와 가옥은 청국 정부로부터 청국 국민들의 재산과 똑같이 완전히 보호하여야 한다</a:t>
            </a:r>
            <a:r>
              <a:rPr lang="en-US" altLang="ko-KR" dirty="0"/>
              <a:t>.</a:t>
            </a:r>
            <a:endParaRPr lang="ko-KR" altLang="en-US" dirty="0"/>
          </a:p>
          <a:p>
            <a:pPr marL="0" indent="0" fontAlgn="base">
              <a:buNone/>
            </a:pPr>
            <a:r>
              <a:rPr lang="ko-KR" altLang="en-US" dirty="0"/>
              <a:t>제</a:t>
            </a:r>
            <a:r>
              <a:rPr lang="en-US" altLang="ko-KR" dirty="0"/>
              <a:t>6</a:t>
            </a:r>
            <a:r>
              <a:rPr lang="ko-KR" altLang="en-US" dirty="0"/>
              <a:t>조 청국 정부는 앞으로 </a:t>
            </a:r>
            <a:r>
              <a:rPr lang="ko-KR" altLang="en-US" dirty="0" err="1"/>
              <a:t>길장</a:t>
            </a:r>
            <a:r>
              <a:rPr lang="ko-KR" altLang="en-US" dirty="0"/>
              <a:t> 철도를 여길 이남으로 연장하여 한국의 </a:t>
            </a:r>
            <a:r>
              <a:rPr lang="ko-KR" altLang="en-US" dirty="0" err="1"/>
              <a:t>회령에서</a:t>
            </a:r>
            <a:r>
              <a:rPr lang="ko-KR" altLang="en-US" dirty="0"/>
              <a:t> 한국의 철도와 연결할 수 있다</a:t>
            </a:r>
            <a:r>
              <a:rPr lang="en-US" altLang="ko-KR" dirty="0"/>
              <a:t>.</a:t>
            </a:r>
            <a:endParaRPr lang="ko-KR" altLang="en-US" dirty="0"/>
          </a:p>
          <a:p>
            <a:endParaRPr lang="ko-KR" altLang="en-US" dirty="0"/>
          </a:p>
        </p:txBody>
      </p:sp>
    </p:spTree>
    <p:extLst>
      <p:ext uri="{BB962C8B-B14F-4D97-AF65-F5344CB8AC3E}">
        <p14:creationId xmlns:p14="http://schemas.microsoft.com/office/powerpoint/2010/main" val="38953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3</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2"/>
            <a:ext cx="6624735" cy="940644"/>
          </a:xfrm>
          <a:prstGeom prst="rect">
            <a:avLst/>
          </a:prstGeom>
          <a:noFill/>
        </p:spPr>
        <p:txBody>
          <a:bodyPr wrap="square" lIns="91430" tIns="45716" rIns="91430" bIns="45716">
            <a:spAutoFit/>
          </a:bodyPr>
          <a:lstStyle/>
          <a:p>
            <a:pPr lvl="0">
              <a:defRPr lang="ko-KR" altLang="en-US"/>
            </a:pPr>
            <a:r>
              <a:rPr lang="ko-KR" altLang="en-US" sz="2800"/>
              <a:t>동북공정의 문제점</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991358"/>
            <a:ext cx="774456" cy="792088"/>
          </a:xfrm>
          <a:prstGeom prst="rect">
            <a:avLst/>
          </a:prstGeom>
          <a:noFill/>
          <a:ln>
            <a:noFill/>
          </a:ln>
        </p:spPr>
      </p:pic>
      <p:sp>
        <p:nvSpPr>
          <p:cNvPr id="9" name="Rectangle 5"/>
          <p:cNvSpPr txBox="1">
            <a:spLocks noChangeArrowheads="1"/>
          </p:cNvSpPr>
          <p:nvPr/>
        </p:nvSpPr>
        <p:spPr>
          <a:xfrm>
            <a:off x="649796" y="2060848"/>
            <a:ext cx="7772400" cy="4114800"/>
          </a:xfrm>
          <a:prstGeom prst="rect">
            <a:avLst/>
          </a:prstGeom>
          <a:noFill/>
          <a:ln/>
        </p:spPr>
        <p:txBody>
          <a:bodyPr vert="horz" lIns="91430" tIns="45716" rIns="91430" bIns="45716">
            <a:normAutofit/>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lvl="0">
              <a:defRPr lang="ko-KR" altLang="en-US"/>
            </a:pPr>
            <a:r>
              <a:rPr lang="en-US" altLang="ko-KR"/>
              <a:t> </a:t>
            </a:r>
            <a:r>
              <a:rPr lang="ko-KR" altLang="en-US"/>
              <a:t>고구려사를 비롯한 고조선</a:t>
            </a:r>
            <a:r>
              <a:rPr lang="en-US" altLang="ko-KR"/>
              <a:t>, </a:t>
            </a:r>
            <a:r>
              <a:rPr lang="ko-KR" altLang="en-US"/>
              <a:t>발해등 </a:t>
            </a:r>
          </a:p>
          <a:p>
            <a:pPr>
              <a:buFont typeface="Wingdings"/>
              <a:buNone/>
              <a:defRPr lang="ko-KR" altLang="en-US"/>
            </a:pPr>
            <a:r>
              <a:rPr lang="ko-KR" altLang="en-US"/>
              <a:t>   한국 고대사와 관련된 연구들이 </a:t>
            </a:r>
          </a:p>
          <a:p>
            <a:pPr>
              <a:buFont typeface="Wingdings"/>
              <a:buNone/>
              <a:defRPr lang="ko-KR" altLang="en-US"/>
            </a:pPr>
            <a:r>
              <a:rPr lang="ko-KR" altLang="en-US"/>
              <a:t>   한국사를 크게 왜곡하고 있다</a:t>
            </a:r>
            <a:r>
              <a:rPr lang="en-US" altLang="ko-KR"/>
              <a:t>.</a:t>
            </a:r>
          </a:p>
          <a:p>
            <a:pPr lvl="0">
              <a:defRPr lang="ko-KR" altLang="en-US"/>
            </a:pPr>
            <a:endParaRPr lang="en-US" altLang="ko-KR" sz="1600"/>
          </a:p>
          <a:p>
            <a:pPr lvl="0">
              <a:defRPr lang="ko-KR" altLang="en-US"/>
            </a:pPr>
            <a:r>
              <a:rPr lang="en-US" altLang="ko-KR"/>
              <a:t> </a:t>
            </a:r>
            <a:r>
              <a:rPr lang="ko-KR" altLang="en-US"/>
              <a:t>고구려를 중국의 소수민족이 세운 지방정권이라고 보아 고구려사를 중국사의 일부라고 하는 견해를 계속적으로 주장</a:t>
            </a:r>
            <a:r>
              <a:rPr lang="en-US" altLang="ko-KR"/>
              <a:t>. </a:t>
            </a:r>
          </a:p>
          <a:p>
            <a:pPr>
              <a:buFont typeface="Wingdings"/>
              <a:buNone/>
              <a:defRPr lang="ko-KR" altLang="en-US"/>
            </a:pPr>
            <a:endParaRPr lang="en-US" altLang="ko-K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dirty="0"/>
              <a:t>감사합니다</a:t>
            </a:r>
            <a:r>
              <a:rPr lang="en-US" altLang="ko-KR" dirty="0"/>
              <a:t>.</a:t>
            </a:r>
            <a:endParaRPr lang="ko-KR" altLang="en-US" dirty="0"/>
          </a:p>
        </p:txBody>
      </p:sp>
      <p:sp>
        <p:nvSpPr>
          <p:cNvPr id="3" name="내용 개체 틀 2"/>
          <p:cNvSpPr>
            <a:spLocks noGrp="1"/>
          </p:cNvSpPr>
          <p:nvPr>
            <p:ph idx="1"/>
          </p:nvPr>
        </p:nvSpPr>
        <p:spPr/>
        <p:txBody>
          <a:bodyPr>
            <a:normAutofit fontScale="25000" lnSpcReduction="20000"/>
          </a:bodyPr>
          <a:lstStyle/>
          <a:p>
            <a:pPr marL="0" indent="0" algn="ctr">
              <a:lnSpc>
                <a:spcPct val="80000"/>
              </a:lnSpc>
              <a:buNone/>
              <a:defRPr lang="ko-KR" altLang="en-US"/>
            </a:pPr>
            <a:endParaRPr lang="en-US" altLang="ko-KR" sz="4800" b="1" dirty="0"/>
          </a:p>
          <a:p>
            <a:pPr marL="0" indent="0" algn="ctr">
              <a:lnSpc>
                <a:spcPct val="80000"/>
              </a:lnSpc>
              <a:buNone/>
              <a:defRPr lang="ko-KR" altLang="en-US"/>
            </a:pPr>
            <a:r>
              <a:rPr lang="ko-KR" altLang="en-US" sz="4800" b="1" dirty="0"/>
              <a:t>울릉도 동남쪽 </a:t>
            </a:r>
            <a:r>
              <a:rPr lang="ko-KR" altLang="en-US" sz="4800" b="1" dirty="0" err="1"/>
              <a:t>뱃길따라</a:t>
            </a:r>
            <a:r>
              <a:rPr lang="ko-KR" altLang="en-US" sz="4800" b="1" dirty="0"/>
              <a:t> </a:t>
            </a:r>
            <a:r>
              <a:rPr lang="en-US" altLang="ko-KR" sz="4800" b="1" dirty="0"/>
              <a:t>200</a:t>
            </a:r>
            <a:r>
              <a:rPr lang="ko-KR" altLang="en-US" sz="4800" b="1" dirty="0"/>
              <a:t>리</a:t>
            </a:r>
          </a:p>
          <a:p>
            <a:pPr marL="0" indent="0" algn="ctr">
              <a:lnSpc>
                <a:spcPct val="80000"/>
              </a:lnSpc>
              <a:buNone/>
              <a:defRPr lang="ko-KR" altLang="en-US"/>
            </a:pPr>
            <a:r>
              <a:rPr lang="ko-KR" altLang="en-US" sz="4800" b="1" dirty="0"/>
              <a:t>외로운 </a:t>
            </a:r>
            <a:r>
              <a:rPr lang="ko-KR" altLang="en-US" sz="4800" b="1" dirty="0" err="1"/>
              <a:t>섬하나</a:t>
            </a:r>
            <a:r>
              <a:rPr lang="ko-KR" altLang="en-US" sz="4800" b="1" dirty="0"/>
              <a:t> 새들의 고향</a:t>
            </a:r>
          </a:p>
          <a:p>
            <a:pPr marL="0" indent="0" algn="ctr">
              <a:lnSpc>
                <a:spcPct val="80000"/>
              </a:lnSpc>
              <a:buNone/>
              <a:defRPr lang="ko-KR" altLang="en-US"/>
            </a:pPr>
            <a:r>
              <a:rPr lang="ko-KR" altLang="en-US" sz="4800" b="1" dirty="0"/>
              <a:t>그 누가 아무리 자기네 땅이라 우겨도</a:t>
            </a:r>
          </a:p>
          <a:p>
            <a:pPr marL="0" indent="0" algn="ctr">
              <a:lnSpc>
                <a:spcPct val="80000"/>
              </a:lnSpc>
              <a:buNone/>
              <a:defRPr lang="ko-KR" altLang="en-US"/>
            </a:pPr>
            <a:r>
              <a:rPr lang="ko-KR" altLang="en-US" sz="4800" b="1" dirty="0"/>
              <a:t>독도는 우리 땅</a:t>
            </a:r>
            <a:r>
              <a:rPr lang="en-US" altLang="ko-KR" sz="4800" b="1" dirty="0"/>
              <a:t>.</a:t>
            </a:r>
          </a:p>
          <a:p>
            <a:pPr marL="0" indent="0" algn="ctr">
              <a:lnSpc>
                <a:spcPct val="80000"/>
              </a:lnSpc>
              <a:buNone/>
              <a:defRPr lang="ko-KR" altLang="en-US"/>
            </a:pPr>
            <a:endParaRPr lang="ko-KR" altLang="en-US" sz="4800" dirty="0"/>
          </a:p>
          <a:p>
            <a:pPr marL="0" indent="0" algn="ctr">
              <a:lnSpc>
                <a:spcPct val="80000"/>
              </a:lnSpc>
              <a:buNone/>
              <a:defRPr lang="ko-KR" altLang="en-US"/>
            </a:pPr>
            <a:r>
              <a:rPr lang="ko-KR" altLang="en-US" sz="4800" b="1" dirty="0"/>
              <a:t>경상북도 울릉군 </a:t>
            </a:r>
            <a:r>
              <a:rPr lang="ko-KR" altLang="en-US" sz="4800" b="1" dirty="0" err="1"/>
              <a:t>울릉읍</a:t>
            </a:r>
            <a:r>
              <a:rPr lang="ko-KR" altLang="en-US" sz="4800" b="1" dirty="0"/>
              <a:t> 독도리</a:t>
            </a:r>
          </a:p>
          <a:p>
            <a:pPr marL="0" indent="0" algn="ctr">
              <a:lnSpc>
                <a:spcPct val="80000"/>
              </a:lnSpc>
              <a:buNone/>
              <a:defRPr lang="ko-KR" altLang="en-US"/>
            </a:pPr>
            <a:r>
              <a:rPr lang="ko-KR" altLang="en-US" sz="4800" b="1" dirty="0"/>
              <a:t>동경 </a:t>
            </a:r>
            <a:r>
              <a:rPr lang="en-US" altLang="ko-KR" sz="4800" b="1" dirty="0"/>
              <a:t>132 </a:t>
            </a:r>
            <a:r>
              <a:rPr lang="ko-KR" altLang="en-US" sz="4800" b="1" dirty="0"/>
              <a:t>북위 </a:t>
            </a:r>
            <a:r>
              <a:rPr lang="en-US" altLang="ko-KR" sz="4800" b="1" dirty="0"/>
              <a:t>37</a:t>
            </a:r>
          </a:p>
          <a:p>
            <a:pPr marL="0" indent="0" algn="ctr">
              <a:lnSpc>
                <a:spcPct val="80000"/>
              </a:lnSpc>
              <a:buNone/>
              <a:defRPr lang="ko-KR" altLang="en-US"/>
            </a:pPr>
            <a:r>
              <a:rPr lang="ko-KR" altLang="en-US" sz="4800" b="1" dirty="0"/>
              <a:t>평균기온 </a:t>
            </a:r>
            <a:r>
              <a:rPr lang="en-US" altLang="ko-KR" sz="4800" b="1" dirty="0"/>
              <a:t>13</a:t>
            </a:r>
            <a:r>
              <a:rPr lang="ko-KR" altLang="en-US" sz="4800" b="1" dirty="0"/>
              <a:t>도 강수량은 </a:t>
            </a:r>
            <a:r>
              <a:rPr lang="en-US" altLang="ko-KR" sz="4800" b="1" dirty="0"/>
              <a:t>1800</a:t>
            </a:r>
          </a:p>
          <a:p>
            <a:pPr marL="0" indent="0" algn="ctr">
              <a:lnSpc>
                <a:spcPct val="80000"/>
              </a:lnSpc>
              <a:buNone/>
              <a:defRPr lang="ko-KR" altLang="en-US"/>
            </a:pPr>
            <a:r>
              <a:rPr lang="ko-KR" altLang="en-US" sz="4800" b="1" dirty="0"/>
              <a:t>독도는 우리땅</a:t>
            </a:r>
            <a:r>
              <a:rPr lang="ko-KR" altLang="en-US" sz="4800" dirty="0"/>
              <a:t> </a:t>
            </a:r>
          </a:p>
          <a:p>
            <a:pPr marL="0" indent="0" algn="ctr">
              <a:lnSpc>
                <a:spcPct val="80000"/>
              </a:lnSpc>
              <a:buNone/>
              <a:defRPr lang="ko-KR" altLang="en-US"/>
            </a:pPr>
            <a:endParaRPr lang="ko-KR" altLang="en-US" sz="4800" dirty="0"/>
          </a:p>
          <a:p>
            <a:pPr marL="0" indent="0" algn="ctr">
              <a:lnSpc>
                <a:spcPct val="80000"/>
              </a:lnSpc>
              <a:buNone/>
              <a:defRPr lang="ko-KR" altLang="en-US"/>
            </a:pPr>
            <a:r>
              <a:rPr lang="ko-KR" altLang="en-US" sz="4800" b="1" dirty="0"/>
              <a:t>오징어 꼴뚜기 대구 홍합 </a:t>
            </a:r>
            <a:r>
              <a:rPr lang="ko-KR" altLang="en-US" sz="4800" b="1" dirty="0" err="1"/>
              <a:t>따개비</a:t>
            </a:r>
            <a:endParaRPr lang="ko-KR" altLang="en-US" sz="4800" b="1" dirty="0"/>
          </a:p>
          <a:p>
            <a:pPr marL="0" indent="0" algn="ctr">
              <a:lnSpc>
                <a:spcPct val="80000"/>
              </a:lnSpc>
              <a:buNone/>
              <a:defRPr lang="ko-KR" altLang="en-US"/>
            </a:pPr>
            <a:r>
              <a:rPr lang="ko-KR" altLang="en-US" sz="4800" b="1" dirty="0"/>
              <a:t>주민등록 최종덕 이장 김성도</a:t>
            </a:r>
          </a:p>
          <a:p>
            <a:pPr marL="0" indent="0" algn="ctr">
              <a:lnSpc>
                <a:spcPct val="80000"/>
              </a:lnSpc>
              <a:buNone/>
              <a:defRPr lang="ko-KR" altLang="en-US"/>
            </a:pPr>
            <a:r>
              <a:rPr lang="en-US" altLang="ko-KR" sz="4800" b="1" dirty="0"/>
              <a:t>19</a:t>
            </a:r>
            <a:r>
              <a:rPr lang="ko-KR" altLang="en-US" sz="4800" b="1" dirty="0"/>
              <a:t>만 평방미터 </a:t>
            </a:r>
            <a:r>
              <a:rPr lang="en-US" altLang="ko-KR" sz="4800" b="1" dirty="0"/>
              <a:t>799</a:t>
            </a:r>
            <a:r>
              <a:rPr lang="ko-KR" altLang="en-US" sz="4800" b="1" dirty="0"/>
              <a:t>에 </a:t>
            </a:r>
            <a:r>
              <a:rPr lang="en-US" altLang="ko-KR" sz="4800" b="1" dirty="0"/>
              <a:t>805</a:t>
            </a:r>
          </a:p>
          <a:p>
            <a:pPr marL="0" indent="0" algn="ctr">
              <a:lnSpc>
                <a:spcPct val="80000"/>
              </a:lnSpc>
              <a:buNone/>
              <a:defRPr lang="ko-KR" altLang="en-US"/>
            </a:pPr>
            <a:r>
              <a:rPr lang="ko-KR" altLang="en-US" sz="4800" b="1" dirty="0"/>
              <a:t>독도는 우리 땅</a:t>
            </a:r>
            <a:r>
              <a:rPr lang="en-US" altLang="ko-KR" sz="4800" b="1" dirty="0"/>
              <a:t>.</a:t>
            </a:r>
          </a:p>
          <a:p>
            <a:pPr marL="0" indent="0" algn="ctr">
              <a:lnSpc>
                <a:spcPct val="80000"/>
              </a:lnSpc>
              <a:buNone/>
              <a:defRPr lang="ko-KR" altLang="en-US"/>
            </a:pPr>
            <a:endParaRPr lang="ko-KR" altLang="en-US" sz="4800" dirty="0"/>
          </a:p>
          <a:p>
            <a:pPr marL="0" indent="0" algn="ctr">
              <a:lnSpc>
                <a:spcPct val="80000"/>
              </a:lnSpc>
              <a:buNone/>
              <a:defRPr lang="ko-KR" altLang="en-US"/>
            </a:pPr>
            <a:r>
              <a:rPr lang="ko-KR" altLang="en-US" sz="4800" b="1" dirty="0" err="1"/>
              <a:t>지증왕</a:t>
            </a:r>
            <a:r>
              <a:rPr lang="ko-KR" altLang="en-US" sz="4800" b="1" dirty="0"/>
              <a:t> </a:t>
            </a:r>
            <a:r>
              <a:rPr lang="en-US" altLang="ko-KR" sz="4800" b="1" dirty="0"/>
              <a:t>13</a:t>
            </a:r>
            <a:r>
              <a:rPr lang="ko-KR" altLang="en-US" sz="4800" b="1" dirty="0"/>
              <a:t>년 섬나라 우산국</a:t>
            </a:r>
          </a:p>
          <a:p>
            <a:pPr marL="0" indent="0" algn="ctr">
              <a:lnSpc>
                <a:spcPct val="80000"/>
              </a:lnSpc>
              <a:buNone/>
              <a:defRPr lang="ko-KR" altLang="en-US"/>
            </a:pPr>
            <a:r>
              <a:rPr lang="ko-KR" altLang="en-US" sz="4800" b="1" dirty="0"/>
              <a:t>세종실록지리지 강원도 </a:t>
            </a:r>
            <a:r>
              <a:rPr lang="ko-KR" altLang="en-US" sz="4800" b="1" dirty="0" err="1"/>
              <a:t>울지현</a:t>
            </a:r>
            <a:endParaRPr lang="ko-KR" altLang="en-US" sz="4800" b="1" dirty="0"/>
          </a:p>
          <a:p>
            <a:pPr marL="0" indent="0" algn="ctr">
              <a:lnSpc>
                <a:spcPct val="80000"/>
              </a:lnSpc>
              <a:buNone/>
              <a:defRPr lang="ko-KR" altLang="en-US"/>
            </a:pPr>
            <a:r>
              <a:rPr lang="ko-KR" altLang="en-US" sz="4800" b="1" dirty="0"/>
              <a:t>하와이는 미국땅 대마도는 조선땅</a:t>
            </a:r>
          </a:p>
          <a:p>
            <a:pPr marL="0" indent="0" algn="ctr">
              <a:lnSpc>
                <a:spcPct val="80000"/>
              </a:lnSpc>
              <a:buNone/>
              <a:defRPr lang="ko-KR" altLang="en-US"/>
            </a:pPr>
            <a:r>
              <a:rPr lang="ko-KR" altLang="en-US" sz="4800" b="1" dirty="0"/>
              <a:t>독도는 우리 땅</a:t>
            </a:r>
            <a:r>
              <a:rPr lang="en-US" altLang="ko-KR" sz="4800" b="1" dirty="0"/>
              <a:t>.</a:t>
            </a:r>
          </a:p>
          <a:p>
            <a:pPr marL="0" indent="0" algn="ctr">
              <a:lnSpc>
                <a:spcPct val="80000"/>
              </a:lnSpc>
              <a:buNone/>
              <a:defRPr lang="ko-KR" altLang="en-US"/>
            </a:pPr>
            <a:endParaRPr lang="ko-KR" altLang="en-US" sz="4800" dirty="0"/>
          </a:p>
          <a:p>
            <a:pPr marL="0" indent="0" algn="ctr">
              <a:lnSpc>
                <a:spcPct val="80000"/>
              </a:lnSpc>
              <a:buNone/>
              <a:defRPr lang="ko-KR" altLang="en-US"/>
            </a:pPr>
            <a:r>
              <a:rPr lang="ko-KR" altLang="en-US" sz="4800" b="1" dirty="0"/>
              <a:t>러일전쟁 직후에 </a:t>
            </a:r>
            <a:r>
              <a:rPr lang="ko-KR" altLang="en-US" sz="4800" b="1" dirty="0" err="1"/>
              <a:t>임자없는</a:t>
            </a:r>
            <a:r>
              <a:rPr lang="ko-KR" altLang="en-US" sz="4800" b="1" dirty="0"/>
              <a:t> 섬이라고</a:t>
            </a:r>
          </a:p>
          <a:p>
            <a:pPr marL="0" indent="0" algn="ctr">
              <a:lnSpc>
                <a:spcPct val="80000"/>
              </a:lnSpc>
              <a:buNone/>
              <a:defRPr lang="ko-KR" altLang="en-US"/>
            </a:pPr>
            <a:r>
              <a:rPr lang="ko-KR" altLang="en-US" sz="4800" b="1" dirty="0"/>
              <a:t>억지로 우기면 정말 곤란해</a:t>
            </a:r>
          </a:p>
          <a:p>
            <a:pPr marL="0" indent="0" algn="ctr">
              <a:lnSpc>
                <a:spcPct val="80000"/>
              </a:lnSpc>
              <a:buNone/>
              <a:defRPr lang="ko-KR" altLang="en-US"/>
            </a:pPr>
            <a:r>
              <a:rPr lang="ko-KR" altLang="en-US" sz="4800" b="1" dirty="0"/>
              <a:t>신라장군 </a:t>
            </a:r>
            <a:r>
              <a:rPr lang="ko-KR" altLang="en-US" sz="4800" b="1" dirty="0" err="1"/>
              <a:t>이사부</a:t>
            </a:r>
            <a:r>
              <a:rPr lang="ko-KR" altLang="en-US" sz="4800" b="1" dirty="0"/>
              <a:t> 지하에서 웃는다</a:t>
            </a:r>
          </a:p>
          <a:p>
            <a:pPr marL="0" indent="0" algn="ctr">
              <a:lnSpc>
                <a:spcPct val="80000"/>
              </a:lnSpc>
              <a:buNone/>
              <a:defRPr lang="ko-KR" altLang="en-US"/>
            </a:pPr>
            <a:r>
              <a:rPr lang="ko-KR" altLang="en-US" sz="4800" b="1" dirty="0"/>
              <a:t>독도는 우리 땅</a:t>
            </a:r>
            <a:r>
              <a:rPr lang="en-US" altLang="ko-KR" sz="4800" b="1" dirty="0"/>
              <a:t>.</a:t>
            </a:r>
          </a:p>
          <a:p>
            <a:pPr lvl="0">
              <a:lnSpc>
                <a:spcPct val="80000"/>
              </a:lnSpc>
              <a:defRPr lang="ko-KR" altLang="en-US"/>
            </a:pPr>
            <a:endParaRPr lang="ko-KR"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4869160"/>
            <a:ext cx="6477000" cy="998240"/>
          </a:xfrm>
        </p:spPr>
        <p:txBody>
          <a:bodyPr>
            <a:normAutofit fontScale="90000"/>
          </a:bodyPr>
          <a:lstStyle/>
          <a:p>
            <a:pPr lvl="0">
              <a:defRPr lang="ko-KR" altLang="en-US"/>
            </a:pPr>
            <a:r>
              <a:rPr lang="en-US" altLang="ko-KR"/>
              <a:t/>
            </a:r>
            <a:br>
              <a:rPr lang="en-US" altLang="ko-KR"/>
            </a:br>
            <a:r>
              <a:rPr lang="en-US" altLang="ko-KR"/>
              <a:t/>
            </a:r>
            <a:br>
              <a:rPr lang="en-US" altLang="ko-KR"/>
            </a:br>
            <a:r>
              <a:rPr lang="en-US" altLang="ko-KR"/>
              <a:t/>
            </a:r>
            <a:br>
              <a:rPr lang="en-US" altLang="ko-KR"/>
            </a:br>
            <a:r>
              <a:rPr lang="en-US" altLang="ko-KR"/>
              <a:t/>
            </a:r>
            <a:br>
              <a:rPr lang="en-US" altLang="ko-KR"/>
            </a:br>
            <a:r>
              <a:rPr lang="ko-KR" sz="6666"/>
              <a:t/>
            </a:r>
            <a:br>
              <a:rPr lang="ko-KR" sz="6666"/>
            </a:br>
            <a:r>
              <a:rPr lang="ko-KR" altLang="en-US" sz="7222"/>
              <a:t>잃어버린 땅</a:t>
            </a:r>
            <a:r>
              <a:rPr lang="en-US" altLang="ko-KR" sz="7222"/>
              <a:t>, </a:t>
            </a:r>
            <a:r>
              <a:rPr lang="ko-KR" altLang="en-US" sz="7222"/>
              <a:t>우리의 간도</a:t>
            </a:r>
            <a:endParaRPr lang="ko-KR" sz="7222"/>
          </a:p>
        </p:txBody>
      </p:sp>
      <p:sp>
        <p:nvSpPr>
          <p:cNvPr id="3" name="Rectangle 2"/>
          <p:cNvSpPr>
            <a:spLocks noGrp="1"/>
          </p:cNvSpPr>
          <p:nvPr>
            <p:ph type="subTitle" idx="1"/>
          </p:nvPr>
        </p:nvSpPr>
        <p:spPr/>
        <p:txBody>
          <a:bodyPr>
            <a:normAutofit fontScale="32500" lnSpcReduction="10000"/>
          </a:bodyPr>
          <a:lstStyle/>
          <a:p>
            <a:pPr lvl="0">
              <a:lnSpc>
                <a:spcPct val="80000"/>
              </a:lnSpc>
              <a:defRPr lang="ko-KR" altLang="en-US"/>
            </a:pPr>
            <a:endParaRPr lang="ko-KR"/>
          </a:p>
          <a:p>
            <a:pPr algn="r">
              <a:lnSpc>
                <a:spcPct val="80000"/>
              </a:lnSpc>
              <a:spcBef>
                <a:spcPct val="5000"/>
              </a:spcBef>
              <a:defRPr lang="ko-KR" altLang="en-US"/>
            </a:pPr>
            <a:r>
              <a:rPr lang="en-US" altLang="ko-KR" sz="12000"/>
              <a:t>21434447 </a:t>
            </a:r>
            <a:r>
              <a:rPr lang="ko-KR" altLang="en-US" sz="12000"/>
              <a:t>최수빈</a:t>
            </a:r>
            <a:endParaRPr lang="ko-KR" sz="1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800"/>
              <a:t>목차</a:t>
            </a:r>
          </a:p>
        </p:txBody>
      </p:sp>
      <p:sp>
        <p:nvSpPr>
          <p:cNvPr id="3" name="내용 개체 틀 2"/>
          <p:cNvSpPr>
            <a:spLocks noGrp="1"/>
          </p:cNvSpPr>
          <p:nvPr>
            <p:ph sz="quarter" idx="1"/>
          </p:nvPr>
        </p:nvSpPr>
        <p:spPr/>
        <p:txBody>
          <a:bodyPr/>
          <a:lstStyle/>
          <a:p>
            <a:pPr lvl="0">
              <a:defRPr lang="ko-KR" altLang="en-US"/>
            </a:pPr>
            <a:r>
              <a:rPr lang="ko-KR" altLang="en-US" sz="3500"/>
              <a:t>간도란 무엇인가</a:t>
            </a:r>
            <a:r>
              <a:rPr lang="en-US" altLang="ko-KR" sz="3500"/>
              <a:t>?</a:t>
            </a:r>
          </a:p>
          <a:p>
            <a:pPr lvl="0">
              <a:spcBef>
                <a:spcPct val="17000"/>
              </a:spcBef>
              <a:defRPr lang="ko-KR" altLang="en-US"/>
            </a:pPr>
            <a:endParaRPr lang="en-US" altLang="ko-KR" sz="3500"/>
          </a:p>
          <a:p>
            <a:pPr lvl="0">
              <a:spcBef>
                <a:spcPct val="17000"/>
              </a:spcBef>
              <a:defRPr lang="ko-KR" altLang="en-US"/>
            </a:pPr>
            <a:r>
              <a:rPr lang="ko-KR" altLang="en-US" sz="3500"/>
              <a:t>간도의 역사과정</a:t>
            </a:r>
          </a:p>
          <a:p>
            <a:pPr lvl="0">
              <a:spcBef>
                <a:spcPct val="17000"/>
              </a:spcBef>
              <a:defRPr lang="ko-KR" altLang="en-US"/>
            </a:pPr>
            <a:endParaRPr lang="en-US" altLang="ko-KR" sz="3500"/>
          </a:p>
          <a:p>
            <a:pPr lvl="0">
              <a:spcBef>
                <a:spcPct val="17000"/>
              </a:spcBef>
              <a:defRPr lang="ko-KR" altLang="en-US"/>
            </a:pPr>
            <a:r>
              <a:rPr lang="ko-KR" altLang="en-US" sz="3500"/>
              <a:t>간도협약을 통한 결론</a:t>
            </a:r>
          </a:p>
          <a:p>
            <a:pPr lvl="0">
              <a:spcBef>
                <a:spcPct val="20000"/>
              </a:spcBef>
              <a:defRPr lang="ko-KR" altLang="en-US"/>
            </a:pPr>
            <a:endParaRPr lang="en-US" altLang="ko-KR"/>
          </a:p>
          <a:p>
            <a:pPr lvl="0">
              <a:spcBef>
                <a:spcPct val="20000"/>
              </a:spcBef>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fill="hold">
                                          <p:stCondLst>
                                            <p:cond delay="0"/>
                                          </p:stCondLst>
                                        </p:cTn>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fill="hold">
                                          <p:stCondLst>
                                            <p:cond delay="0"/>
                                          </p:stCondLst>
                                        </p:cTn>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fill="hold">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lvl="0">
              <a:defRPr lang="ko-KR" altLang="en-US"/>
            </a:pPr>
            <a:endParaRPr lang="ko-KR"/>
          </a:p>
        </p:txBody>
      </p:sp>
      <p:sp>
        <p:nvSpPr>
          <p:cNvPr id="3" name="Rectangle 2"/>
          <p:cNvSpPr>
            <a:spLocks noGrp="1"/>
          </p:cNvSpPr>
          <p:nvPr>
            <p:ph sz="quarter" idx="1"/>
          </p:nvPr>
        </p:nvSpPr>
        <p:spPr>
          <a:solidFill>
            <a:schemeClr val="bg1"/>
          </a:solidFill>
          <a:effectLst>
            <a:outerShdw blurRad="50800" dist="50800" dir="5400000" algn="ctr" rotWithShape="0">
              <a:schemeClr val="bg1"/>
            </a:outerShdw>
          </a:effectLst>
        </p:spPr>
        <p:txBody>
          <a:bodyPr>
            <a:normAutofit fontScale="97500"/>
          </a:bodyPr>
          <a:lstStyle/>
          <a:p>
            <a:pPr lvl="0">
              <a:defRPr lang="ko-KR" altLang="en-US"/>
            </a:pPr>
            <a:r>
              <a:rPr lang="ko-KR" altLang="en-US" sz="3999">
                <a:solidFill>
                  <a:srgbClr val="92D050"/>
                </a:solidFill>
              </a:rPr>
              <a:t>간도</a:t>
            </a:r>
            <a:r>
              <a:rPr lang="ko-KR" altLang="en-US" sz="3999"/>
              <a:t>란</a:t>
            </a:r>
            <a:r>
              <a:rPr lang="en-US" altLang="ko-KR" sz="3999"/>
              <a:t>?                 </a:t>
            </a:r>
          </a:p>
          <a:p>
            <a:pPr lvl="0">
              <a:spcBef>
                <a:spcPct val="20000"/>
              </a:spcBef>
              <a:defRPr lang="ko-KR" altLang="en-US"/>
            </a:pPr>
            <a:r>
              <a:rPr lang="en-US" altLang="ko-KR"/>
              <a:t>                                     </a:t>
            </a:r>
          </a:p>
          <a:p>
            <a:pPr lvl="0">
              <a:spcBef>
                <a:spcPct val="16000"/>
              </a:spcBef>
              <a:defRPr lang="ko-KR" altLang="en-US"/>
            </a:pPr>
            <a:r>
              <a:rPr lang="en-US" altLang="ko-KR" sz="3555"/>
              <a:t>                               </a:t>
            </a:r>
            <a:r>
              <a:rPr lang="ko-KR" altLang="en-US" sz="3555"/>
              <a:t>▪위치</a:t>
            </a:r>
            <a:r>
              <a:rPr lang="en-US" altLang="ko-KR" sz="3555"/>
              <a:t>: </a:t>
            </a:r>
            <a:r>
              <a:rPr lang="ko-KR" altLang="en-US" sz="3555"/>
              <a:t>압록강과 두만강의</a:t>
            </a:r>
          </a:p>
          <a:p>
            <a:pPr lvl="0">
              <a:spcBef>
                <a:spcPct val="16000"/>
              </a:spcBef>
              <a:defRPr lang="ko-KR" altLang="en-US"/>
            </a:pPr>
            <a:r>
              <a:rPr lang="en-US" altLang="ko-KR" sz="3555"/>
              <a:t>                                      </a:t>
            </a:r>
            <a:r>
              <a:rPr lang="ko-KR" altLang="en-US" sz="3555"/>
              <a:t>이북지역</a:t>
            </a:r>
          </a:p>
          <a:p>
            <a:pPr lvl="0">
              <a:spcBef>
                <a:spcPct val="20000"/>
              </a:spcBef>
              <a:defRPr lang="ko-KR" altLang="en-US"/>
            </a:pPr>
            <a:endParaRPr lang="en-US" altLang="ko-KR"/>
          </a:p>
          <a:p>
            <a:pPr lvl="0">
              <a:spcBef>
                <a:spcPct val="16000"/>
              </a:spcBef>
              <a:defRPr lang="ko-KR" altLang="en-US"/>
            </a:pPr>
            <a:r>
              <a:rPr lang="en-US" altLang="ko-KR"/>
              <a:t> </a:t>
            </a:r>
            <a:r>
              <a:rPr lang="ko-KR" altLang="en-US" sz="3555"/>
              <a:t>▪                       ▪서간도와 동간도 지역으로 구분</a:t>
            </a:r>
            <a:endParaRPr lang="en-US" altLang="ko-KR" sz="3555"/>
          </a:p>
        </p:txBody>
      </p:sp>
      <p:pic>
        <p:nvPicPr>
          <p:cNvPr id="4" name="그림 3"/>
          <p:cNvPicPr>
            <a:picLocks noChangeAspect="1"/>
          </p:cNvPicPr>
          <p:nvPr/>
        </p:nvPicPr>
        <p:blipFill rotWithShape="1">
          <a:blip r:embed="rId3"/>
          <a:stretch>
            <a:fillRect/>
          </a:stretch>
        </p:blipFill>
        <p:spPr>
          <a:xfrm>
            <a:off x="395536" y="2280592"/>
            <a:ext cx="4536504" cy="438876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lvl="0">
              <a:defRPr lang="ko-KR" altLang="en-US"/>
            </a:pPr>
            <a:endParaRPr lang="ko-KR"/>
          </a:p>
        </p:txBody>
      </p:sp>
      <p:sp>
        <p:nvSpPr>
          <p:cNvPr id="3" name="Rectangle 2"/>
          <p:cNvSpPr>
            <a:spLocks noGrp="1"/>
          </p:cNvSpPr>
          <p:nvPr>
            <p:ph sz="quarter" idx="1"/>
          </p:nvPr>
        </p:nvSpPr>
        <p:spPr/>
        <p:txBody>
          <a:bodyPr>
            <a:normAutofit fontScale="96380"/>
          </a:bodyPr>
          <a:lstStyle/>
          <a:p>
            <a:pPr marL="0" indent="0">
              <a:buNone/>
              <a:defRPr lang="ko-KR" altLang="en-US"/>
            </a:pPr>
            <a:endParaRPr lang="en-US" altLang="ko-KR" sz="3487"/>
          </a:p>
          <a:p>
            <a:pPr marL="0" indent="0">
              <a:spcBef>
                <a:spcPct val="16000"/>
              </a:spcBef>
              <a:buNone/>
              <a:defRPr lang="ko-KR" altLang="en-US"/>
            </a:pPr>
            <a:r>
              <a:rPr lang="ko-KR" altLang="en-US" sz="3487"/>
              <a:t>▪한국</a:t>
            </a:r>
            <a:r>
              <a:rPr lang="en-US" altLang="ko-KR" sz="3487"/>
              <a:t>·</a:t>
            </a:r>
            <a:r>
              <a:rPr lang="ko-KR" altLang="en-US" sz="3487">
                <a:latin typeface="+mn-ea"/>
              </a:rPr>
              <a:t>중국</a:t>
            </a:r>
            <a:r>
              <a:rPr lang="en-US" altLang="ko-KR" sz="3487"/>
              <a:t>·</a:t>
            </a:r>
            <a:r>
              <a:rPr lang="ko-KR" altLang="en-US" sz="3487">
                <a:latin typeface="+mn-ea"/>
              </a:rPr>
              <a:t>러시아의 접경 지역</a:t>
            </a:r>
          </a:p>
          <a:p>
            <a:pPr marL="0" indent="0">
              <a:spcBef>
                <a:spcPct val="16000"/>
              </a:spcBef>
              <a:buNone/>
              <a:defRPr lang="ko-KR" altLang="en-US"/>
            </a:pPr>
            <a:endParaRPr lang="en-US" altLang="ko-KR" sz="3487">
              <a:latin typeface="+mn-ea"/>
            </a:endParaRPr>
          </a:p>
          <a:p>
            <a:pPr marL="0" indent="0">
              <a:spcBef>
                <a:spcPct val="16000"/>
              </a:spcBef>
              <a:buNone/>
              <a:defRPr lang="ko-KR" altLang="en-US"/>
            </a:pPr>
            <a:r>
              <a:rPr lang="ko-KR" altLang="en-US" sz="3487"/>
              <a:t>▪과거 우리 민족이 많은 활동을 했지만</a:t>
            </a:r>
            <a:r>
              <a:rPr lang="en-US" altLang="ko-KR" sz="3487"/>
              <a:t>, </a:t>
            </a:r>
            <a:r>
              <a:rPr lang="ko-KR" altLang="en-US" sz="3487"/>
              <a:t>지금은 우리나라 영토는 </a:t>
            </a:r>
          </a:p>
          <a:p>
            <a:pPr marL="0" indent="0">
              <a:spcBef>
                <a:spcPct val="16000"/>
              </a:spcBef>
              <a:buNone/>
              <a:defRPr lang="ko-KR" altLang="en-US"/>
            </a:pPr>
            <a:r>
              <a:rPr lang="ko-KR" altLang="en-US" sz="3487"/>
              <a:t> 아니다</a:t>
            </a:r>
          </a:p>
          <a:p>
            <a:pPr marL="0" indent="0">
              <a:spcBef>
                <a:spcPct val="16000"/>
              </a:spcBef>
              <a:buNone/>
              <a:defRPr lang="ko-KR" altLang="en-US"/>
            </a:pPr>
            <a:r>
              <a:rPr lang="en-US" altLang="ko-KR" sz="3487">
                <a:latin typeface="+mn-ea"/>
              </a:rPr>
              <a:t>▪</a:t>
            </a:r>
            <a:r>
              <a:rPr lang="ko-KR" altLang="en-US" sz="3487">
                <a:latin typeface="+mn-ea"/>
              </a:rPr>
              <a:t>옌벤 조선족 자치루 </a:t>
            </a:r>
            <a:r>
              <a:rPr lang="en-US" altLang="ko-KR" sz="3487">
                <a:latin typeface="+mn-ea"/>
              </a:rPr>
              <a:t>(</a:t>
            </a:r>
            <a:r>
              <a:rPr lang="ko-KR" altLang="en-US" sz="3487">
                <a:latin typeface="+mn-ea"/>
              </a:rPr>
              <a:t>우리민족</a:t>
            </a:r>
            <a:r>
              <a:rPr lang="en-US" altLang="ko-KR" sz="3487">
                <a:latin typeface="+mn-ea"/>
              </a:rPr>
              <a:t>) :</a:t>
            </a:r>
            <a:r>
              <a:rPr lang="ko-KR" altLang="en-US" sz="3487">
                <a:latin typeface="+mn-ea"/>
              </a:rPr>
              <a:t>현재 감소</a:t>
            </a:r>
            <a:endParaRPr lang="ko-KR" sz="3487">
              <a:latin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1"/>
          </p:nvPr>
        </p:nvSpPr>
        <p:spPr/>
        <p:txBody>
          <a:bodyPr>
            <a:normAutofit fontScale="97500"/>
          </a:bodyPr>
          <a:lstStyle/>
          <a:p>
            <a:pPr lvl="0">
              <a:defRPr lang="ko-KR" altLang="en-US"/>
            </a:pPr>
            <a:r>
              <a:rPr lang="ko-KR" altLang="en-US" sz="3999"/>
              <a:t>간도의 역사              </a:t>
            </a:r>
          </a:p>
          <a:p>
            <a:pPr marL="0" indent="0">
              <a:spcBef>
                <a:spcPct val="16000"/>
              </a:spcBef>
              <a:buNone/>
              <a:defRPr lang="ko-KR" altLang="en-US"/>
            </a:pPr>
            <a:r>
              <a:rPr lang="en-US" altLang="ko-KR" sz="3111">
                <a:latin typeface="+mn-ea"/>
              </a:rPr>
              <a:t> ①</a:t>
            </a:r>
            <a:r>
              <a:rPr lang="en-US" altLang="ko-KR" sz="3555">
                <a:latin typeface="+mn-ea"/>
              </a:rPr>
              <a:t>19c→</a:t>
            </a:r>
            <a:r>
              <a:rPr lang="ko-KR" altLang="en-US" sz="3555">
                <a:latin typeface="+mn-ea"/>
              </a:rPr>
              <a:t>이주 </a:t>
            </a:r>
            <a:r>
              <a:rPr lang="en-US" altLang="ko-KR" sz="3555">
                <a:latin typeface="+mn-ea"/>
              </a:rPr>
              <a:t>(</a:t>
            </a:r>
            <a:r>
              <a:rPr lang="ko-KR" altLang="en-US" sz="3555">
                <a:latin typeface="+mn-ea"/>
              </a:rPr>
              <a:t>조선인들이 많아짐</a:t>
            </a:r>
            <a:r>
              <a:rPr lang="en-US" altLang="ko-KR" sz="3555">
                <a:latin typeface="+mn-ea"/>
              </a:rPr>
              <a:t>)</a:t>
            </a:r>
          </a:p>
          <a:p>
            <a:pPr marL="0" indent="0">
              <a:spcBef>
                <a:spcPct val="16000"/>
              </a:spcBef>
              <a:buNone/>
              <a:defRPr lang="ko-KR" altLang="en-US"/>
            </a:pPr>
            <a:r>
              <a:rPr lang="en-US" altLang="ko-KR" sz="3555">
                <a:latin typeface="+mn-ea"/>
              </a:rPr>
              <a:t>    </a:t>
            </a:r>
            <a:r>
              <a:rPr lang="ko-KR" altLang="en-US" sz="3555">
                <a:latin typeface="+mn-ea"/>
              </a:rPr>
              <a:t>봉금령 해제→ 중국인들이 이주      </a:t>
            </a:r>
          </a:p>
          <a:p>
            <a:pPr marL="0" indent="0">
              <a:spcBef>
                <a:spcPct val="16000"/>
              </a:spcBef>
              <a:buNone/>
              <a:defRPr lang="ko-KR" altLang="en-US"/>
            </a:pPr>
            <a:r>
              <a:rPr lang="en-US" altLang="ko-KR" sz="3555">
                <a:latin typeface="+mn-ea"/>
              </a:rPr>
              <a:t>                  ⇒</a:t>
            </a:r>
            <a:r>
              <a:rPr lang="ko-KR" altLang="en-US" sz="3555">
                <a:solidFill>
                  <a:srgbClr val="002060"/>
                </a:solidFill>
                <a:latin typeface="+mn-ea"/>
              </a:rPr>
              <a:t>문제점 발생</a:t>
            </a:r>
          </a:p>
          <a:p>
            <a:pPr marL="0" indent="0">
              <a:spcBef>
                <a:spcPct val="16000"/>
              </a:spcBef>
              <a:buNone/>
              <a:defRPr lang="ko-KR" altLang="en-US"/>
            </a:pPr>
            <a:r>
              <a:rPr lang="en-US" altLang="ko-KR" sz="3555">
                <a:latin typeface="+mn-ea"/>
              </a:rPr>
              <a:t> </a:t>
            </a:r>
            <a:r>
              <a:rPr lang="en-US" altLang="ko-KR" sz="3111">
                <a:latin typeface="+mn-ea"/>
              </a:rPr>
              <a:t>②</a:t>
            </a:r>
            <a:r>
              <a:rPr lang="ko-KR" altLang="en-US" sz="3555">
                <a:latin typeface="+mn-ea"/>
              </a:rPr>
              <a:t>숙종임금 때</a:t>
            </a:r>
            <a:r>
              <a:rPr lang="en-US" altLang="ko-KR" sz="3555">
                <a:latin typeface="+mn-ea"/>
              </a:rPr>
              <a:t>, </a:t>
            </a:r>
            <a:r>
              <a:rPr lang="ko-KR" altLang="en-US" sz="3555">
                <a:latin typeface="+mn-ea"/>
              </a:rPr>
              <a:t>청나라와의 국경다툼을 해결하기 위해 </a:t>
            </a:r>
          </a:p>
          <a:p>
            <a:pPr marL="0" indent="0">
              <a:spcBef>
                <a:spcPct val="16000"/>
              </a:spcBef>
              <a:buNone/>
              <a:defRPr lang="ko-KR" altLang="en-US"/>
            </a:pPr>
            <a:r>
              <a:rPr lang="en-US" altLang="ko-KR" sz="3111">
                <a:latin typeface="+mn-ea"/>
              </a:rPr>
              <a:t>  </a:t>
            </a:r>
            <a:r>
              <a:rPr lang="en-US" altLang="ko-KR" sz="3555">
                <a:latin typeface="+mn-ea"/>
              </a:rPr>
              <a:t>“</a:t>
            </a:r>
            <a:r>
              <a:rPr lang="ko-KR" altLang="en-US" sz="3555">
                <a:solidFill>
                  <a:srgbClr val="FFC000"/>
                </a:solidFill>
                <a:latin typeface="+mn-ea"/>
              </a:rPr>
              <a:t>백두산 정계비</a:t>
            </a:r>
            <a:r>
              <a:rPr lang="en-US" altLang="ko-KR" sz="3555">
                <a:latin typeface="+mn-ea"/>
              </a:rPr>
              <a:t>”</a:t>
            </a:r>
            <a:r>
              <a:rPr lang="ko-KR" altLang="en-US" sz="3555">
                <a:latin typeface="+mn-ea"/>
              </a:rPr>
              <a:t>비석을 세움</a:t>
            </a:r>
          </a:p>
          <a:p>
            <a:pPr marL="0" indent="0">
              <a:spcBef>
                <a:spcPct val="21000"/>
              </a:spcBef>
              <a:buNone/>
              <a:defRPr lang="ko-KR" altLang="en-US"/>
            </a:pPr>
            <a:r>
              <a:rPr lang="en-US" altLang="ko-KR" sz="2777">
                <a:latin typeface="+mn-ea"/>
              </a:rPr>
              <a:t>                              </a:t>
            </a:r>
            <a:endParaRPr lang="en-US" altLang="ko-KR" sz="3555">
              <a:latin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1484784"/>
            <a:ext cx="8153400" cy="990600"/>
          </a:xfrm>
        </p:spPr>
        <p:txBody>
          <a:bodyPr>
            <a:normAutofit/>
          </a:bodyPr>
          <a:lstStyle/>
          <a:p>
            <a:pPr lvl="0">
              <a:defRPr lang="ko-KR" altLang="en-US"/>
            </a:pPr>
            <a:r>
              <a:rPr lang="ko-KR" altLang="en-US" sz="3200">
                <a:latin typeface="Impact"/>
              </a:rPr>
              <a:t>□</a:t>
            </a:r>
            <a:r>
              <a:rPr lang="ko-KR" altLang="en-US" sz="4000">
                <a:latin typeface="Impact"/>
              </a:rPr>
              <a:t>백두산 정계비</a:t>
            </a:r>
            <a:endParaRPr lang="ko-KR" sz="4000"/>
          </a:p>
        </p:txBody>
      </p:sp>
      <p:pic>
        <p:nvPicPr>
          <p:cNvPr id="5" name="내용 개체 틀 4"/>
          <p:cNvPicPr>
            <a:picLocks noGrp="1" noChangeAspect="1"/>
          </p:cNvPicPr>
          <p:nvPr>
            <p:ph sz="quarter" idx="1"/>
          </p:nvPr>
        </p:nvPicPr>
        <p:blipFill rotWithShape="1">
          <a:blip r:embed="rId3"/>
          <a:stretch>
            <a:fillRect/>
          </a:stretch>
        </p:blipFill>
        <p:spPr>
          <a:xfrm>
            <a:off x="395536" y="2276872"/>
            <a:ext cx="4824536" cy="2952328"/>
          </a:xfrm>
        </p:spPr>
      </p:pic>
      <p:sp>
        <p:nvSpPr>
          <p:cNvPr id="3" name="TextBox 2"/>
          <p:cNvSpPr txBox="1"/>
          <p:nvPr/>
        </p:nvSpPr>
        <p:spPr>
          <a:xfrm>
            <a:off x="5364088" y="2348880"/>
            <a:ext cx="3779912" cy="6126465"/>
          </a:xfrm>
          <a:prstGeom prst="rect">
            <a:avLst/>
          </a:prstGeom>
          <a:noFill/>
        </p:spPr>
        <p:txBody>
          <a:bodyPr wrap="square">
            <a:spAutoFit/>
          </a:bodyPr>
          <a:lstStyle/>
          <a:p>
            <a:pPr lvl="0">
              <a:defRPr lang="ko-KR" altLang="en-US"/>
            </a:pPr>
            <a:r>
              <a:rPr lang="ko-KR" altLang="en-US" sz="3600">
                <a:latin typeface="+mn-ea"/>
              </a:rPr>
              <a:t>‘서쪽의 압록과 동쪽의 토문을 분수령으로 삼는다</a:t>
            </a:r>
            <a:r>
              <a:rPr lang="en-US" altLang="ko-KR" sz="3600">
                <a:latin typeface="+mn-ea"/>
              </a:rPr>
              <a:t>.’</a:t>
            </a:r>
          </a:p>
          <a:p>
            <a:pPr lvl="0">
              <a:defRPr lang="ko-KR" altLang="en-US"/>
            </a:pPr>
            <a:r>
              <a:rPr lang="en-US" altLang="ko-KR" sz="3600">
                <a:latin typeface="+mn-ea"/>
              </a:rPr>
              <a:t>         </a:t>
            </a:r>
            <a:r>
              <a:rPr lang="en-US" altLang="ko-KR" sz="3600">
                <a:latin typeface="Impact"/>
              </a:rPr>
              <a:t>↓</a:t>
            </a:r>
          </a:p>
          <a:p>
            <a:pPr lvl="0">
              <a:defRPr lang="ko-KR" altLang="en-US"/>
            </a:pPr>
            <a:r>
              <a:rPr lang="en-US" altLang="ko-KR" sz="3600">
                <a:latin typeface="Impact"/>
              </a:rPr>
              <a:t>‘</a:t>
            </a:r>
            <a:r>
              <a:rPr lang="ko-KR" altLang="en-US" sz="3600">
                <a:latin typeface="Impact"/>
              </a:rPr>
              <a:t>토문</a:t>
            </a:r>
            <a:r>
              <a:rPr lang="en-US" altLang="ko-KR" sz="3600">
                <a:latin typeface="Impact"/>
              </a:rPr>
              <a:t>’ </a:t>
            </a:r>
            <a:r>
              <a:rPr lang="ko-KR" altLang="en-US" sz="3600">
                <a:latin typeface="Impact"/>
              </a:rPr>
              <a:t>이라는 말을 두고</a:t>
            </a:r>
          </a:p>
          <a:p>
            <a:pPr lvl="0">
              <a:defRPr lang="ko-KR" altLang="en-US"/>
            </a:pPr>
            <a:r>
              <a:rPr lang="ko-KR" altLang="en-US" sz="3600">
                <a:latin typeface="Impact"/>
              </a:rPr>
              <a:t>청나라와 조선 의견 엇갈림</a:t>
            </a:r>
          </a:p>
          <a:p>
            <a:pPr lvl="0">
              <a:defRPr lang="ko-KR" altLang="en-US"/>
            </a:pPr>
            <a:endParaRPr lang="en-US" altLang="ko-KR" sz="3600">
              <a:latin typeface="+mn-ea"/>
            </a:endParaRPr>
          </a:p>
          <a:p>
            <a:pPr lvl="0">
              <a:defRPr lang="ko-KR" altLang="en-US"/>
            </a:pPr>
            <a:endParaRPr lang="ko-KR" altLang="en-US" sz="3600">
              <a:latin typeface="+mn-ea"/>
            </a:endParaRPr>
          </a:p>
        </p:txBody>
      </p:sp>
      <p:sp>
        <p:nvSpPr>
          <p:cNvPr id="4" name="TextBox 3"/>
          <p:cNvSpPr txBox="1"/>
          <p:nvPr/>
        </p:nvSpPr>
        <p:spPr>
          <a:xfrm>
            <a:off x="755576" y="5421123"/>
            <a:ext cx="8568952" cy="2282697"/>
          </a:xfrm>
          <a:prstGeom prst="rect">
            <a:avLst/>
          </a:prstGeom>
          <a:noFill/>
        </p:spPr>
        <p:txBody>
          <a:bodyPr wrap="square">
            <a:spAutoFit/>
          </a:bodyPr>
          <a:lstStyle/>
          <a:p>
            <a:pPr lvl="0">
              <a:defRPr lang="ko-KR" altLang="en-US"/>
            </a:pPr>
            <a:r>
              <a:rPr lang="ko-KR" altLang="en-US" sz="3600">
                <a:solidFill>
                  <a:schemeClr val="accent2">
                    <a:lumMod val="75000"/>
                  </a:schemeClr>
                </a:solidFill>
              </a:rPr>
              <a:t>우리는 만주 쑹화 강의 한 부분이라고 주장</a:t>
            </a:r>
            <a:r>
              <a:rPr lang="en-US" altLang="ko-KR" sz="3600">
                <a:solidFill>
                  <a:schemeClr val="accent2">
                    <a:lumMod val="75000"/>
                  </a:schemeClr>
                </a:solidFill>
              </a:rPr>
              <a:t>,</a:t>
            </a:r>
          </a:p>
          <a:p>
            <a:pPr lvl="0">
              <a:defRPr lang="ko-KR" altLang="en-US"/>
            </a:pPr>
            <a:r>
              <a:rPr lang="en-US" altLang="ko-KR" sz="3600">
                <a:solidFill>
                  <a:schemeClr val="accent2">
                    <a:lumMod val="75000"/>
                  </a:schemeClr>
                </a:solidFill>
              </a:rPr>
              <a:t> </a:t>
            </a:r>
            <a:r>
              <a:rPr lang="ko-KR" altLang="en-US" sz="3600">
                <a:solidFill>
                  <a:schemeClr val="accent2">
                    <a:lumMod val="75000"/>
                  </a:schemeClr>
                </a:solidFill>
              </a:rPr>
              <a:t>청나라는 두만강이라고 주장해 합의를 보지 못함</a:t>
            </a:r>
            <a:r>
              <a:rPr lang="en-US" altLang="ko-KR" sz="3600">
                <a:solidFill>
                  <a:schemeClr val="accent2">
                    <a:lumMod val="75000"/>
                  </a:schemeClr>
                </a:solidFill>
              </a:rPr>
              <a:t> </a:t>
            </a:r>
            <a:endParaRPr lang="ko-KR" altLang="en-US" sz="3600">
              <a:solidFill>
                <a:schemeClr val="accent2">
                  <a:lumMod val="75000"/>
                </a:schemeClr>
              </a:solidFill>
            </a:endParaRPr>
          </a:p>
        </p:txBody>
      </p:sp>
      <p:pic>
        <p:nvPicPr>
          <p:cNvPr id="6" name="그림 5" descr="간도사진.png"/>
          <p:cNvPicPr>
            <a:picLocks noChangeAspect="1"/>
          </p:cNvPicPr>
          <p:nvPr/>
        </p:nvPicPr>
        <p:blipFill rotWithShape="1">
          <a:blip r:embed="rId4"/>
          <a:stretch>
            <a:fillRect/>
          </a:stretch>
        </p:blipFill>
        <p:spPr>
          <a:xfrm>
            <a:off x="1857356" y="3071810"/>
            <a:ext cx="3357586" cy="218143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fill="hold">
                                          <p:stCondLst>
                                            <p:cond delay="0"/>
                                          </p:stCondLst>
                                        </p:cTn>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fill="hold">
                                          <p:stCondLst>
                                            <p:cond delay="0"/>
                                          </p:stCondLst>
                                        </p:cTn>
                                        <p:tgtEl>
                                          <p:spTgt spid="3"/>
                                        </p:tgtEl>
                                      </p:cBhvr>
                                    </p:animEffect>
                                    <p:anim calcmode="lin" valueType="num">
                                      <p:cBhvr>
                                        <p:cTn id="13"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14" dur="1000" fill="hold">
                                          <p:stCondLst>
                                            <p:cond delay="0"/>
                                          </p:stCondLst>
                                        </p:cTn>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fill="hold">
                                          <p:stCondLst>
                                            <p:cond delay="0"/>
                                          </p:stCondLst>
                                        </p:cTn>
                                        <p:tgtEl>
                                          <p:spTgt spid="3"/>
                                        </p:tgtEl>
                                      </p:cBhvr>
                                    </p:animEffect>
                                    <p:anim calcmode="lin" valueType="num">
                                      <p:cBhvr>
                                        <p:cTn id="20"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21" dur="1000" fill="hold">
                                          <p:stCondLst>
                                            <p:cond delay="0"/>
                                          </p:stCondLst>
                                        </p:cTn>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fill="hold">
                                          <p:stCondLst>
                                            <p:cond delay="0"/>
                                          </p:stCondLst>
                                        </p:cTn>
                                        <p:tgtEl>
                                          <p:spTgt spid="3"/>
                                        </p:tgtEl>
                                      </p:cBhvr>
                                    </p:animEffect>
                                    <p:anim calcmode="lin" valueType="num">
                                      <p:cBhvr>
                                        <p:cTn id="25"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26" dur="1000" fill="hold">
                                          <p:stCondLst>
                                            <p:cond delay="0"/>
                                          </p:stCondLst>
                                        </p:cTn>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fill="hold">
                                          <p:stCondLst>
                                            <p:cond delay="0"/>
                                          </p:stCondLst>
                                        </p:cTn>
                                        <p:tgtEl>
                                          <p:spTgt spid="3"/>
                                        </p:tgtEl>
                                      </p:cBhvr>
                                    </p:animEffect>
                                    <p:anim calcmode="lin" valueType="num">
                                      <p:cBhvr>
                                        <p:cTn id="30"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31" dur="1000" fill="hold">
                                          <p:stCondLst>
                                            <p:cond delay="0"/>
                                          </p:stCondLst>
                                        </p:cTn>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stCondLst>
                                            <p:cond delay="0"/>
                                          </p:stCondLst>
                                        </p:cTn>
                                        <p:tgtEl>
                                          <p:spTgt spid="6"/>
                                        </p:tgtEl>
                                        <p:attrNameLst>
                                          <p:attrName>ppt_x</p:attrName>
                                        </p:attrNameLst>
                                      </p:cBhvr>
                                      <p:tavLst>
                                        <p:tav tm="0">
                                          <p:val>
                                            <p:strVal val="#ppt_x"/>
                                          </p:val>
                                        </p:tav>
                                        <p:tav tm="100000">
                                          <p:val>
                                            <p:strVal val="#ppt_x"/>
                                          </p:val>
                                        </p:tav>
                                      </p:tavLst>
                                    </p:anim>
                                    <p:anim calcmode="lin" valueType="num">
                                      <p:cBhvr>
                                        <p:cTn id="37" dur="500" fill="hold">
                                          <p:stCondLst>
                                            <p:cond delay="0"/>
                                          </p:stCondLst>
                                        </p:cTn>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fill="hold">
                                          <p:stCondLst>
                                            <p:cond delay="0"/>
                                          </p:stCondLst>
                                        </p:cTn>
                                        <p:tgtEl>
                                          <p:spTgt spid="4"/>
                                        </p:tgtEl>
                                      </p:cBhvr>
                                    </p:animEffect>
                                    <p:anim calcmode="lin" valueType="num">
                                      <p:cBhvr>
                                        <p:cTn id="43" dur="10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p:cTn id="44" dur="1000" fill="hold">
                                          <p:stCondLst>
                                            <p:cond delay="0"/>
                                          </p:stCondLst>
                                        </p:cTn>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fill="hold">
                                          <p:stCondLst>
                                            <p:cond delay="0"/>
                                          </p:stCondLst>
                                        </p:cTn>
                                        <p:tgtEl>
                                          <p:spTgt spid="4"/>
                                        </p:tgtEl>
                                      </p:cBhvr>
                                    </p:animEffect>
                                    <p:anim calcmode="lin" valueType="num">
                                      <p:cBhvr>
                                        <p:cTn id="48" dur="10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p:cTn id="49" dur="1000" fill="hold">
                                          <p:stCondLst>
                                            <p:cond delay="0"/>
                                          </p:stCondLst>
                                        </p:cTn>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
          </p:nvPr>
        </p:nvSpPr>
        <p:spPr/>
        <p:txBody>
          <a:bodyPr>
            <a:normAutofit fontScale="96380"/>
          </a:bodyPr>
          <a:lstStyle/>
          <a:p>
            <a:pPr marL="0" indent="0">
              <a:buNone/>
              <a:defRPr lang="ko-KR" altLang="en-US"/>
            </a:pPr>
            <a:r>
              <a:rPr lang="en-US" altLang="ko-KR" sz="3150">
                <a:latin typeface="+mn-ea"/>
              </a:rPr>
              <a:t>③</a:t>
            </a:r>
            <a:r>
              <a:rPr lang="ko-KR" altLang="en-US" sz="3487">
                <a:solidFill>
                  <a:srgbClr val="FF0000"/>
                </a:solidFill>
                <a:latin typeface="+mn-ea"/>
              </a:rPr>
              <a:t>대한제국이 간도관리사 이범균을 파견</a:t>
            </a:r>
            <a:r>
              <a:rPr lang="en-US" altLang="ko-KR" sz="3487">
                <a:solidFill>
                  <a:srgbClr val="FF0000"/>
                </a:solidFill>
                <a:latin typeface="+mn-ea"/>
              </a:rPr>
              <a:t>(1903</a:t>
            </a:r>
            <a:r>
              <a:rPr lang="ko-KR" altLang="en-US" sz="3487">
                <a:solidFill>
                  <a:srgbClr val="FF0000"/>
                </a:solidFill>
                <a:latin typeface="+mn-ea"/>
              </a:rPr>
              <a:t>년</a:t>
            </a:r>
            <a:r>
              <a:rPr lang="en-US" altLang="ko-KR" sz="3487">
                <a:solidFill>
                  <a:srgbClr val="FF0000"/>
                </a:solidFill>
                <a:latin typeface="+mn-ea"/>
              </a:rPr>
              <a:t>)</a:t>
            </a:r>
            <a:r>
              <a:rPr lang="en-US" altLang="ko-KR" sz="3487">
                <a:latin typeface="+mn-ea"/>
              </a:rPr>
              <a:t>,</a:t>
            </a:r>
          </a:p>
          <a:p>
            <a:pPr marL="0" indent="0">
              <a:spcBef>
                <a:spcPct val="16000"/>
              </a:spcBef>
              <a:buNone/>
              <a:defRPr lang="ko-KR" altLang="en-US"/>
            </a:pPr>
            <a:r>
              <a:rPr lang="en-US" altLang="ko-KR" sz="3487">
                <a:solidFill>
                  <a:srgbClr val="FF0000"/>
                </a:solidFill>
                <a:latin typeface="+mn-ea"/>
              </a:rPr>
              <a:t>   </a:t>
            </a:r>
            <a:r>
              <a:rPr lang="ko-KR" altLang="en-US" sz="3487">
                <a:latin typeface="+mn-ea"/>
              </a:rPr>
              <a:t>간도를 함경도 행정구역에 편입</a:t>
            </a:r>
          </a:p>
          <a:p>
            <a:pPr marL="0" indent="0">
              <a:spcBef>
                <a:spcPct val="16000"/>
              </a:spcBef>
              <a:buNone/>
              <a:defRPr lang="ko-KR" altLang="en-US"/>
            </a:pPr>
            <a:endParaRPr lang="en-US" altLang="ko-KR" sz="3487">
              <a:latin typeface="+mn-ea"/>
            </a:endParaRPr>
          </a:p>
          <a:p>
            <a:pPr marL="0" indent="0">
              <a:spcBef>
                <a:spcPct val="16000"/>
              </a:spcBef>
              <a:buNone/>
              <a:defRPr lang="ko-KR" altLang="en-US"/>
            </a:pPr>
            <a:r>
              <a:rPr lang="ko-KR" altLang="ko-KR" sz="3487">
                <a:latin typeface="+mn-ea"/>
              </a:rPr>
              <a:t>④</a:t>
            </a:r>
            <a:r>
              <a:rPr lang="ko-KR" altLang="en-US" sz="3487">
                <a:latin typeface="+mn-ea"/>
              </a:rPr>
              <a:t>일본과 청나라의 </a:t>
            </a:r>
            <a:r>
              <a:rPr lang="ko-KR" altLang="en-US" sz="3487">
                <a:solidFill>
                  <a:srgbClr val="FF0000"/>
                </a:solidFill>
                <a:latin typeface="+mn-ea"/>
              </a:rPr>
              <a:t>간도협약체결 </a:t>
            </a:r>
            <a:r>
              <a:rPr lang="en-US" altLang="ko-KR" sz="3487">
                <a:latin typeface="+mn-ea"/>
              </a:rPr>
              <a:t>(1909</a:t>
            </a:r>
            <a:r>
              <a:rPr lang="ko-KR" altLang="en-US" sz="3487">
                <a:latin typeface="+mn-ea"/>
              </a:rPr>
              <a:t>년</a:t>
            </a:r>
            <a:r>
              <a:rPr lang="en-US" altLang="ko-KR" sz="3487">
                <a:latin typeface="+mn-ea"/>
              </a:rPr>
              <a:t>)</a:t>
            </a:r>
          </a:p>
          <a:p>
            <a:pPr marL="0" indent="0">
              <a:spcBef>
                <a:spcPct val="16000"/>
              </a:spcBef>
              <a:buNone/>
              <a:defRPr lang="ko-KR" altLang="en-US"/>
            </a:pPr>
            <a:r>
              <a:rPr lang="en-US" altLang="ko-KR" sz="3487">
                <a:solidFill>
                  <a:srgbClr val="FF0000"/>
                </a:solidFill>
                <a:latin typeface="+mn-ea"/>
              </a:rPr>
              <a:t>   </a:t>
            </a:r>
            <a:r>
              <a:rPr lang="en-US" altLang="ko-KR" sz="3487">
                <a:latin typeface="+mn-ea"/>
              </a:rPr>
              <a:t>→</a:t>
            </a:r>
            <a:r>
              <a:rPr lang="ko-KR" altLang="en-US" sz="3487">
                <a:latin typeface="+mn-ea"/>
              </a:rPr>
              <a:t>왜</a:t>
            </a:r>
            <a:r>
              <a:rPr lang="en-US" altLang="ko-KR" sz="3487">
                <a:latin typeface="+mn-ea"/>
              </a:rPr>
              <a:t>? 1905</a:t>
            </a:r>
            <a:r>
              <a:rPr lang="ko-KR" altLang="en-US" sz="3487">
                <a:latin typeface="+mn-ea"/>
              </a:rPr>
              <a:t>년 을사조약이 체결되면서</a:t>
            </a:r>
          </a:p>
          <a:p>
            <a:pPr marL="0" indent="0">
              <a:spcBef>
                <a:spcPct val="16000"/>
              </a:spcBef>
              <a:buNone/>
              <a:defRPr lang="ko-KR" altLang="en-US"/>
            </a:pPr>
            <a:r>
              <a:rPr lang="en-US" altLang="ko-KR" sz="3487">
                <a:latin typeface="+mn-ea"/>
              </a:rPr>
              <a:t>               </a:t>
            </a:r>
            <a:r>
              <a:rPr lang="ko-KR" altLang="en-US" sz="3487">
                <a:latin typeface="+mn-ea"/>
              </a:rPr>
              <a:t>우리의 외교권이 박탈 됨</a:t>
            </a:r>
          </a:p>
          <a:p>
            <a:pPr marL="0" indent="0">
              <a:spcBef>
                <a:spcPct val="16000"/>
              </a:spcBef>
              <a:buNone/>
              <a:defRPr lang="ko-KR" altLang="en-US"/>
            </a:pPr>
            <a:r>
              <a:rPr lang="en-US" altLang="ko-KR" sz="3487">
                <a:latin typeface="+mn-ea"/>
              </a:rPr>
              <a:t>          </a:t>
            </a:r>
            <a:r>
              <a:rPr lang="ko-KR" altLang="en-US" sz="3487">
                <a:solidFill>
                  <a:srgbClr val="002060"/>
                </a:solidFill>
                <a:latin typeface="+mn-ea"/>
              </a:rPr>
              <a:t>외교권을 쥐고 있는 것은 일본이였음</a:t>
            </a:r>
          </a:p>
          <a:p>
            <a:pPr marL="0" indent="0">
              <a:spcBef>
                <a:spcPct val="18000"/>
              </a:spcBef>
              <a:buNone/>
              <a:defRPr lang="ko-KR" altLang="en-US"/>
            </a:pPr>
            <a:endParaRPr lang="ko-KR" altLang="en-US" sz="315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fill="hold">
                                          <p:stCondLst>
                                            <p:cond delay="0"/>
                                          </p:stCondLst>
                                        </p:cTn>
                                        <p:tgtEl>
                                          <p:spTgt spid="3"/>
                                        </p:tgtEl>
                                      </p:cBhvr>
                                    </p:animEffect>
                                    <p:anim calcmode="lin" valueType="num">
                                      <p:cBhvr>
                                        <p:cTn id="8"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fill="hold">
                                          <p:stCondLst>
                                            <p:cond delay="0"/>
                                          </p:stCondLst>
                                        </p:cTn>
                                        <p:tgtEl>
                                          <p:spTgt spid="3"/>
                                        </p:tgtEl>
                                      </p:cBhvr>
                                    </p:animEffect>
                                    <p:anim calcmode="lin" valueType="num">
                                      <p:cBhvr>
                                        <p:cTn id="13"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14" dur="1000" fill="hold">
                                          <p:stCondLst>
                                            <p:cond delay="0"/>
                                          </p:stCondLst>
                                        </p:cTn>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fill="hold">
                                          <p:stCondLst>
                                            <p:cond delay="0"/>
                                          </p:stCondLst>
                                        </p:cTn>
                                        <p:tgtEl>
                                          <p:spTgt spid="3"/>
                                        </p:tgtEl>
                                      </p:cBhvr>
                                    </p:animEffect>
                                    <p:anim calcmode="lin" valueType="num">
                                      <p:cBhvr>
                                        <p:cTn id="18"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p:cTn id="19" dur="1000" fill="hold">
                                          <p:stCondLst>
                                            <p:cond delay="0"/>
                                          </p:stCondLst>
                                        </p:cTn>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
          </p:nvPr>
        </p:nvSpPr>
        <p:spPr/>
        <p:txBody>
          <a:bodyPr>
            <a:normAutofit fontScale="95270"/>
          </a:bodyPr>
          <a:lstStyle/>
          <a:p>
            <a:pPr marL="0" indent="0">
              <a:lnSpc>
                <a:spcPct val="90000"/>
              </a:lnSpc>
              <a:buNone/>
              <a:defRPr lang="ko-KR" altLang="en-US"/>
            </a:pPr>
            <a:r>
              <a:rPr lang="en-US" altLang="ko-KR" sz="3363"/>
              <a:t>&lt;</a:t>
            </a:r>
            <a:r>
              <a:rPr lang="ko-KR" altLang="en-US" sz="3363"/>
              <a:t>간도협약의 내용</a:t>
            </a:r>
            <a:r>
              <a:rPr lang="en-US" altLang="ko-KR" sz="3363"/>
              <a:t>&gt;</a:t>
            </a:r>
          </a:p>
          <a:p>
            <a:pPr marL="0" indent="0">
              <a:lnSpc>
                <a:spcPct val="90000"/>
              </a:lnSpc>
              <a:spcBef>
                <a:spcPct val="16000"/>
              </a:spcBef>
              <a:buNone/>
              <a:defRPr lang="ko-KR" altLang="en-US"/>
            </a:pPr>
            <a:r>
              <a:rPr lang="en-US" altLang="ko-KR"/>
              <a:t> </a:t>
            </a:r>
            <a:r>
              <a:rPr lang="en-US" altLang="ko-KR" sz="3363">
                <a:latin typeface="+mn-ea"/>
              </a:rPr>
              <a:t>1.</a:t>
            </a:r>
            <a:r>
              <a:rPr lang="ko-KR" altLang="en-US" sz="3363">
                <a:latin typeface="+mn-ea"/>
              </a:rPr>
              <a:t>한</a:t>
            </a:r>
            <a:r>
              <a:rPr lang="en-US" altLang="ko-KR" sz="3363">
                <a:latin typeface="+mn-ea"/>
              </a:rPr>
              <a:t>·</a:t>
            </a:r>
            <a:r>
              <a:rPr lang="ko-KR" altLang="en-US" sz="3363">
                <a:latin typeface="+mn-ea"/>
              </a:rPr>
              <a:t>청 양국의 국경은 도문강</a:t>
            </a:r>
            <a:r>
              <a:rPr lang="en-US" altLang="ko-KR" sz="3363">
                <a:latin typeface="+mn-ea"/>
              </a:rPr>
              <a:t>(</a:t>
            </a:r>
            <a:r>
              <a:rPr lang="ko-KR" altLang="en-US" sz="3363">
                <a:latin typeface="+mn-ea"/>
              </a:rPr>
              <a:t>두만강</a:t>
            </a:r>
            <a:r>
              <a:rPr lang="en-US" altLang="ko-KR" sz="3363">
                <a:latin typeface="+mn-ea"/>
              </a:rPr>
              <a:t>)</a:t>
            </a:r>
            <a:r>
              <a:rPr lang="ko-KR" altLang="en-US" sz="3363">
                <a:latin typeface="+mn-ea"/>
              </a:rPr>
              <a:t>으로써 경계를 이루되</a:t>
            </a:r>
            <a:r>
              <a:rPr lang="en-US" altLang="ko-KR" sz="3363">
                <a:latin typeface="+mn-ea"/>
              </a:rPr>
              <a:t>,         </a:t>
            </a:r>
            <a:r>
              <a:rPr lang="ko-KR" altLang="en-US" sz="3363">
                <a:latin typeface="+mn-ea"/>
              </a:rPr>
              <a:t>일본정부는 간도를 청나라의 영토로 인정하는 동시에 청나라는 도문강 이북의 간지를 한국민의 잡거구역으로 인정하며</a:t>
            </a:r>
            <a:r>
              <a:rPr lang="en-US" altLang="ko-KR" sz="3363">
                <a:latin typeface="+mn-ea"/>
              </a:rPr>
              <a:t>,</a:t>
            </a:r>
          </a:p>
          <a:p>
            <a:pPr marL="0" indent="0">
              <a:lnSpc>
                <a:spcPct val="90000"/>
              </a:lnSpc>
              <a:spcBef>
                <a:spcPct val="16000"/>
              </a:spcBef>
              <a:buNone/>
              <a:defRPr lang="ko-KR" altLang="en-US"/>
            </a:pPr>
            <a:endParaRPr lang="en-US" altLang="ko-KR" sz="3363">
              <a:latin typeface="+mn-ea"/>
            </a:endParaRPr>
          </a:p>
          <a:p>
            <a:pPr marL="0" indent="0">
              <a:lnSpc>
                <a:spcPct val="90000"/>
              </a:lnSpc>
              <a:spcBef>
                <a:spcPct val="16000"/>
              </a:spcBef>
              <a:buNone/>
              <a:defRPr lang="ko-KR" altLang="en-US"/>
            </a:pPr>
            <a:r>
              <a:rPr lang="en-US" altLang="ko-KR" sz="3363">
                <a:latin typeface="+mn-ea"/>
              </a:rPr>
              <a:t>2.</a:t>
            </a:r>
            <a:r>
              <a:rPr lang="ko-KR" altLang="en-US" sz="3363">
                <a:latin typeface="+mn-ea"/>
              </a:rPr>
              <a:t>잡거구역 내에 거주하는 한국민은 청나라의 법률에 복종하고 생명</a:t>
            </a:r>
            <a:r>
              <a:rPr lang="en-US" altLang="ko-KR" sz="3363">
                <a:latin typeface="+mn-ea"/>
              </a:rPr>
              <a:t>·</a:t>
            </a:r>
            <a:r>
              <a:rPr lang="ko-KR" altLang="en-US" sz="3363">
                <a:latin typeface="+mn-ea"/>
              </a:rPr>
              <a:t>재산의 보호와 납세</a:t>
            </a:r>
            <a:r>
              <a:rPr lang="en-US" altLang="ko-KR" sz="3363">
                <a:latin typeface="+mn-ea"/>
              </a:rPr>
              <a:t>,</a:t>
            </a:r>
            <a:r>
              <a:rPr lang="ko-KR" altLang="en-US" sz="3363">
                <a:latin typeface="+mn-ea"/>
              </a:rPr>
              <a:t>기타 일체의 행정상의 처우는 청국민과 같은 대우를 받으며</a:t>
            </a:r>
            <a:r>
              <a:rPr lang="en-US" altLang="ko-KR" sz="3363">
                <a:latin typeface="+mn-ea"/>
              </a:rPr>
              <a:t>,</a:t>
            </a:r>
            <a:endParaRPr lang="en-US" altLang="ko-KR">
              <a:latin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defRPr lang="ko-KR" altLang="en-US"/>
            </a:pPr>
            <a:endParaRPr lang="en-US" altLang="ko-KR" sz="3600">
              <a:latin typeface="+mn-ea"/>
            </a:endParaRPr>
          </a:p>
          <a:p>
            <a:pPr marL="0" indent="0">
              <a:spcBef>
                <a:spcPct val="16000"/>
              </a:spcBef>
              <a:buNone/>
              <a:defRPr lang="ko-KR" altLang="en-US"/>
            </a:pPr>
            <a:r>
              <a:rPr lang="en-US" altLang="ko-KR" sz="3600">
                <a:latin typeface="+mn-ea"/>
              </a:rPr>
              <a:t>3.</a:t>
            </a:r>
            <a:r>
              <a:rPr lang="ko-KR" altLang="en-US" sz="3600">
                <a:latin typeface="+mn-ea"/>
              </a:rPr>
              <a:t>청국정부는 간도 내에 외국인의 거주 또는 무역지 </a:t>
            </a:r>
            <a:r>
              <a:rPr lang="en-US" altLang="ko-KR" sz="3600">
                <a:latin typeface="+mn-ea"/>
              </a:rPr>
              <a:t>4</a:t>
            </a:r>
            <a:r>
              <a:rPr lang="ko-KR" altLang="en-US" sz="3600">
                <a:latin typeface="+mn-ea"/>
              </a:rPr>
              <a:t>개처를 개방하며</a:t>
            </a:r>
            <a:r>
              <a:rPr lang="en-US" altLang="ko-KR" sz="3600">
                <a:latin typeface="+mn-ea"/>
              </a:rPr>
              <a:t>,</a:t>
            </a:r>
          </a:p>
          <a:p>
            <a:pPr marL="0" indent="0">
              <a:spcBef>
                <a:spcPct val="16000"/>
              </a:spcBef>
              <a:buNone/>
              <a:defRPr lang="ko-KR" altLang="en-US"/>
            </a:pPr>
            <a:endParaRPr lang="en-US" altLang="ko-KR" sz="3600">
              <a:latin typeface="+mn-ea"/>
            </a:endParaRPr>
          </a:p>
          <a:p>
            <a:pPr marL="0" indent="0">
              <a:spcBef>
                <a:spcPct val="16000"/>
              </a:spcBef>
              <a:buNone/>
              <a:defRPr lang="ko-KR" altLang="en-US"/>
            </a:pPr>
            <a:r>
              <a:rPr lang="en-US" altLang="ko-KR" sz="3600">
                <a:latin typeface="+mn-ea"/>
              </a:rPr>
              <a:t>4.</a:t>
            </a:r>
            <a:r>
              <a:rPr lang="ko-KR" altLang="en-US" sz="3600">
                <a:latin typeface="+mn-ea"/>
              </a:rPr>
              <a:t>장래 지린</a:t>
            </a:r>
            <a:r>
              <a:rPr lang="en-US" altLang="ko-KR" sz="3600">
                <a:latin typeface="+mn-ea"/>
              </a:rPr>
              <a:t>·</a:t>
            </a:r>
            <a:r>
              <a:rPr lang="ko-KR" altLang="en-US" sz="3600">
                <a:latin typeface="+mn-ea"/>
              </a:rPr>
              <a:t>창춘 철도를 엔지 남쪽까지 연장하여 한국의 희령철도와 연결한다</a:t>
            </a:r>
            <a:r>
              <a:rPr lang="en-US" altLang="ko-KR" sz="3600">
                <a:latin typeface="+mn-ea"/>
              </a:rPr>
              <a:t>.</a:t>
            </a:r>
          </a:p>
          <a:p>
            <a:pPr lvl="0">
              <a:spcBef>
                <a:spcPct val="20000"/>
              </a:spcBef>
              <a:defRPr lang="ko-KR" altLang="en-US"/>
            </a:pPr>
            <a:endParaRPr lang="ko-K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3</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2"/>
            <a:ext cx="6624735" cy="940644"/>
          </a:xfrm>
          <a:prstGeom prst="rect">
            <a:avLst/>
          </a:prstGeom>
          <a:noFill/>
        </p:spPr>
        <p:txBody>
          <a:bodyPr wrap="square" lIns="91430" tIns="45716" rIns="91430" bIns="45716">
            <a:spAutoFit/>
          </a:bodyPr>
          <a:lstStyle/>
          <a:p>
            <a:pPr lvl="0">
              <a:defRPr lang="ko-KR" altLang="en-US"/>
            </a:pPr>
            <a:r>
              <a:rPr lang="ko-KR" altLang="en-US" sz="2800"/>
              <a:t>동북공정의 문제점</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991358"/>
            <a:ext cx="774456" cy="792088"/>
          </a:xfrm>
          <a:prstGeom prst="rect">
            <a:avLst/>
          </a:prstGeom>
          <a:noFill/>
          <a:ln>
            <a:noFill/>
          </a:ln>
        </p:spPr>
      </p:pic>
      <p:sp>
        <p:nvSpPr>
          <p:cNvPr id="8" name="Rectangle 3"/>
          <p:cNvSpPr txBox="1">
            <a:spLocks noChangeArrowheads="1"/>
          </p:cNvSpPr>
          <p:nvPr/>
        </p:nvSpPr>
        <p:spPr>
          <a:xfrm>
            <a:off x="727818" y="1988840"/>
            <a:ext cx="7772400" cy="4114800"/>
          </a:xfrm>
          <a:prstGeom prst="rect">
            <a:avLst/>
          </a:prstGeom>
        </p:spPr>
        <p:txBody>
          <a:bodyPr vert="horz" lIns="91430" tIns="45716" rIns="91430" bIns="45716">
            <a:normAutofit fontScale="93210"/>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a:lnSpc>
                <a:spcPct val="90000"/>
              </a:lnSpc>
              <a:defRPr lang="ko-KR" altLang="en-US"/>
            </a:pPr>
            <a:r>
              <a:rPr lang="en-US" altLang="ko-KR" sz="2574"/>
              <a:t> </a:t>
            </a:r>
            <a:r>
              <a:rPr lang="ko-KR" altLang="en-US" sz="2574"/>
              <a:t>이러한 주장을 중국 정부 차원에서 지원하며 본격적으로 연구를 진행시키고 있다는 데 문제가 있음</a:t>
            </a:r>
            <a:r>
              <a:rPr lang="en-US" altLang="ko-KR" sz="2574"/>
              <a:t>. </a:t>
            </a:r>
          </a:p>
          <a:p>
            <a:pPr>
              <a:lnSpc>
                <a:spcPct val="90000"/>
              </a:lnSpc>
              <a:buFont typeface="Wingdings"/>
              <a:buNone/>
              <a:defRPr lang="ko-KR" altLang="en-US"/>
            </a:pPr>
            <a:r>
              <a:rPr lang="en-US" altLang="ko-KR" sz="2574"/>
              <a:t>  </a:t>
            </a:r>
            <a:r>
              <a:rPr lang="en-US" altLang="ko-KR" sz="1287"/>
              <a:t>  </a:t>
            </a:r>
          </a:p>
          <a:p>
            <a:pPr>
              <a:lnSpc>
                <a:spcPct val="90000"/>
              </a:lnSpc>
              <a:defRPr lang="ko-KR" altLang="en-US"/>
            </a:pPr>
            <a:r>
              <a:rPr lang="en-US" altLang="ko-KR" sz="2574"/>
              <a:t> </a:t>
            </a:r>
            <a:r>
              <a:rPr lang="ko-KR" altLang="en-US" sz="2574"/>
              <a:t>중국은 고구려사 뿐만 아니라 고조선사와 발해사까지도 한국사의 영역에서 제외시키고 있는데</a:t>
            </a:r>
            <a:r>
              <a:rPr lang="en-US" altLang="ko-KR" sz="2574"/>
              <a:t>, </a:t>
            </a:r>
            <a:r>
              <a:rPr lang="ko-KR" altLang="en-US" sz="2574"/>
              <a:t>이렇게 된다면 한국사는 시간적으로는 </a:t>
            </a:r>
            <a:r>
              <a:rPr lang="en-US" altLang="ko-KR" sz="2574"/>
              <a:t>2,000</a:t>
            </a:r>
            <a:r>
              <a:rPr lang="ko-KR" altLang="en-US" sz="2574"/>
              <a:t>년</a:t>
            </a:r>
            <a:r>
              <a:rPr lang="en-US" altLang="ko-KR" sz="2574"/>
              <a:t>, </a:t>
            </a:r>
            <a:r>
              <a:rPr lang="ko-KR" altLang="en-US" sz="2574"/>
              <a:t>공간적으로 한강이남에 국한되게 되어 한국사의 근간은 크게 흔들리게 되는 것이다</a:t>
            </a:r>
            <a:r>
              <a:rPr lang="en-US" altLang="ko-KR" sz="2574"/>
              <a:t>. </a:t>
            </a:r>
          </a:p>
          <a:p>
            <a:pPr>
              <a:lnSpc>
                <a:spcPct val="90000"/>
              </a:lnSpc>
              <a:defRPr lang="ko-KR" altLang="en-US"/>
            </a:pPr>
            <a:endParaRPr lang="en-US" altLang="ko-KR" sz="2574"/>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032" y="1700808"/>
            <a:ext cx="8712968" cy="6526887"/>
          </a:xfrm>
          <a:prstGeom prst="rect">
            <a:avLst/>
          </a:prstGeom>
          <a:noFill/>
        </p:spPr>
        <p:txBody>
          <a:bodyPr wrap="square">
            <a:spAutoFit/>
          </a:bodyPr>
          <a:lstStyle/>
          <a:p>
            <a:pPr lvl="0">
              <a:defRPr lang="ko-KR" altLang="en-US"/>
            </a:pPr>
            <a:r>
              <a:rPr lang="ko-KR" altLang="en-US" sz="5400"/>
              <a:t>정리</a:t>
            </a:r>
          </a:p>
          <a:p>
            <a:pPr lvl="0">
              <a:defRPr lang="ko-KR" altLang="en-US"/>
            </a:pPr>
            <a:r>
              <a:rPr lang="ko-KR" altLang="en-US" sz="4400">
                <a:solidFill>
                  <a:srgbClr val="7030A0"/>
                </a:solidFill>
              </a:rPr>
              <a:t>간도협약</a:t>
            </a:r>
            <a:r>
              <a:rPr lang="ko-KR" altLang="en-US" sz="3600"/>
              <a:t>을 통해서</a:t>
            </a:r>
          </a:p>
          <a:p>
            <a:pPr lvl="0">
              <a:defRPr lang="ko-KR" altLang="en-US"/>
            </a:pPr>
            <a:r>
              <a:rPr lang="en-US" altLang="ko-KR" sz="3600"/>
              <a:t> </a:t>
            </a:r>
            <a:r>
              <a:rPr lang="ko-KR" altLang="en-US" sz="3600">
                <a:solidFill>
                  <a:srgbClr val="FFC000"/>
                </a:solidFill>
              </a:rPr>
              <a:t>일본은 간도를 청나라의 영토로 인정하면서</a:t>
            </a:r>
            <a:r>
              <a:rPr lang="en-US" altLang="ko-KR" sz="3600">
                <a:solidFill>
                  <a:srgbClr val="FFC000"/>
                </a:solidFill>
              </a:rPr>
              <a:t>,</a:t>
            </a:r>
          </a:p>
          <a:p>
            <a:pPr lvl="0">
              <a:defRPr lang="ko-KR" altLang="en-US"/>
            </a:pPr>
            <a:r>
              <a:rPr lang="en-US" altLang="ko-KR" sz="3600">
                <a:solidFill>
                  <a:srgbClr val="FFC000"/>
                </a:solidFill>
              </a:rPr>
              <a:t>  </a:t>
            </a:r>
            <a:r>
              <a:rPr lang="ko-KR" altLang="en-US" sz="3600">
                <a:solidFill>
                  <a:srgbClr val="FFC000"/>
                </a:solidFill>
              </a:rPr>
              <a:t>남만주 철도 부설권을 획득하는 이권을 가짐</a:t>
            </a:r>
          </a:p>
          <a:p>
            <a:pPr lvl="0">
              <a:defRPr lang="ko-KR" altLang="en-US"/>
            </a:pPr>
            <a:r>
              <a:rPr lang="en-US" altLang="ko-KR" sz="3600">
                <a:solidFill>
                  <a:srgbClr val="FFC000"/>
                </a:solidFill>
              </a:rPr>
              <a:t>   </a:t>
            </a:r>
            <a:r>
              <a:rPr lang="ko-KR" altLang="en-US" sz="3600">
                <a:solidFill>
                  <a:srgbClr val="FFC000"/>
                </a:solidFill>
              </a:rPr>
              <a:t>그리고 두만강 이남까지가 조선 땅이라고 확정 지음</a:t>
            </a:r>
          </a:p>
          <a:p>
            <a:pPr lvl="0">
              <a:defRPr lang="ko-KR" altLang="en-US"/>
            </a:pPr>
            <a:endParaRPr lang="en-US" altLang="ko-KR" sz="3600"/>
          </a:p>
          <a:p>
            <a:pPr lvl="0">
              <a:defRPr lang="ko-KR" altLang="en-US"/>
            </a:pPr>
            <a:r>
              <a:rPr lang="ko-KR" altLang="ko-KR" sz="3600"/>
              <a:t>⑤</a:t>
            </a:r>
            <a:r>
              <a:rPr lang="ko-KR" altLang="en-US" sz="3600"/>
              <a:t>청산리 전투</a:t>
            </a:r>
            <a:r>
              <a:rPr lang="en-US" altLang="ko-KR" sz="3600"/>
              <a:t>, </a:t>
            </a:r>
            <a:r>
              <a:rPr lang="ko-KR" altLang="en-US" sz="3600"/>
              <a:t>간도 참변</a:t>
            </a:r>
          </a:p>
          <a:p>
            <a:pPr lvl="0">
              <a:defRPr lang="ko-KR" altLang="en-US"/>
            </a:pPr>
            <a:endParaRPr lang="ko-KR" altLang="en-US" sz="36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91580" y="336644"/>
            <a:ext cx="7884876" cy="2336272"/>
          </a:xfrm>
        </p:spPr>
        <p:txBody>
          <a:bodyPr>
            <a:normAutofit/>
          </a:bodyPr>
          <a:lstStyle/>
          <a:p>
            <a:pPr algn="r">
              <a:defRPr lang="ko-KR" altLang="en-US"/>
            </a:pPr>
            <a:r>
              <a:rPr lang="ko-KR" altLang="en-US" sz="7100" b="1">
                <a:latin typeface="맑은 고딕"/>
                <a:ea typeface="맑은 고딕"/>
                <a:cs typeface="Tahoma"/>
              </a:rPr>
              <a:t>대한민국의 간도가</a:t>
            </a:r>
            <a:r>
              <a:rPr lang="en-US" altLang="ko-KR" sz="7100" b="1">
                <a:latin typeface="맑은 고딕"/>
                <a:ea typeface="맑은 고딕"/>
                <a:cs typeface="Tahoma"/>
              </a:rPr>
              <a:t/>
            </a:r>
            <a:br>
              <a:rPr lang="en-US" altLang="ko-KR" sz="7100" b="1">
                <a:latin typeface="맑은 고딕"/>
                <a:ea typeface="맑은 고딕"/>
                <a:cs typeface="Tahoma"/>
              </a:rPr>
            </a:br>
            <a:r>
              <a:rPr lang="ko-KR" altLang="en-US" sz="7100" b="1">
                <a:latin typeface="맑은 고딕"/>
                <a:ea typeface="맑은 고딕"/>
                <a:cs typeface="Tahoma"/>
              </a:rPr>
              <a:t>아닌 중국의 간도</a:t>
            </a:r>
            <a:r>
              <a:rPr lang="en-US" altLang="ko-KR" sz="7100" b="1">
                <a:latin typeface="맑은 고딕"/>
                <a:ea typeface="맑은 고딕"/>
                <a:cs typeface="Tahoma"/>
              </a:rPr>
              <a:t>?!</a:t>
            </a:r>
            <a:endParaRPr lang="ko-KR" altLang="en-US" sz="7100" b="1">
              <a:latin typeface="맑은 고딕"/>
              <a:ea typeface="맑은 고딕"/>
              <a:cs typeface="Tahoma"/>
            </a:endParaRPr>
          </a:p>
        </p:txBody>
      </p:sp>
      <p:sp>
        <p:nvSpPr>
          <p:cNvPr id="3" name="부제목 2"/>
          <p:cNvSpPr>
            <a:spLocks noGrp="1"/>
          </p:cNvSpPr>
          <p:nvPr>
            <p:ph type="subTitle" idx="1"/>
          </p:nvPr>
        </p:nvSpPr>
        <p:spPr>
          <a:xfrm>
            <a:off x="-1021904" y="4959884"/>
            <a:ext cx="10058400" cy="1192145"/>
          </a:xfrm>
        </p:spPr>
        <p:txBody>
          <a:bodyPr>
            <a:normAutofit/>
          </a:bodyPr>
          <a:lstStyle/>
          <a:p>
            <a:pPr algn="r">
              <a:defRPr lang="ko-KR" altLang="en-US"/>
            </a:pPr>
            <a:r>
              <a:rPr lang="en-US" altLang="ko-KR" sz="4800"/>
              <a:t>5</a:t>
            </a:r>
            <a:r>
              <a:rPr lang="ko-KR" altLang="en-US" sz="4800"/>
              <a:t>조 </a:t>
            </a:r>
            <a:r>
              <a:rPr lang="en-US" altLang="ko-KR" sz="4800"/>
              <a:t>21434308</a:t>
            </a:r>
            <a:r>
              <a:rPr lang="ko-KR" altLang="en-US" sz="4800"/>
              <a:t> 서수빈</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60548" y="376624"/>
            <a:ext cx="10058400" cy="1450757"/>
          </a:xfrm>
        </p:spPr>
        <p:txBody>
          <a:bodyPr>
            <a:normAutofit/>
          </a:bodyPr>
          <a:lstStyle/>
          <a:p>
            <a:pPr algn="ctr">
              <a:defRPr lang="ko-KR" altLang="en-US"/>
            </a:pPr>
            <a:r>
              <a:rPr lang="ko-KR" altLang="en-US" sz="8000">
                <a:solidFill>
                  <a:schemeClr val="accent1"/>
                </a:solidFill>
                <a:latin typeface="+mj-ea"/>
                <a:cs typeface="Arial Black"/>
              </a:rPr>
              <a:t>간도란</a:t>
            </a:r>
            <a:r>
              <a:rPr lang="en-US" altLang="ko-KR" sz="8000">
                <a:solidFill>
                  <a:schemeClr val="accent1"/>
                </a:solidFill>
                <a:latin typeface="+mj-ea"/>
                <a:cs typeface="Arial Black"/>
              </a:rPr>
              <a:t>?</a:t>
            </a:r>
            <a:endParaRPr lang="ko-KR" altLang="en-US" sz="8000">
              <a:solidFill>
                <a:schemeClr val="accent1"/>
              </a:solidFill>
              <a:latin typeface="+mj-ea"/>
              <a:cs typeface="Arial Black"/>
            </a:endParaRPr>
          </a:p>
        </p:txBody>
      </p:sp>
      <p:pic>
        <p:nvPicPr>
          <p:cNvPr id="4" name="그림 4"/>
          <p:cNvPicPr>
            <a:picLocks noGrp="1" noChangeAspect="1"/>
          </p:cNvPicPr>
          <p:nvPr>
            <p:ph idx="1"/>
          </p:nvPr>
        </p:nvPicPr>
        <p:blipFill rotWithShape="1">
          <a:blip r:embed="rId2"/>
          <a:stretch>
            <a:fillRect/>
          </a:stretch>
        </p:blipFill>
        <p:spPr>
          <a:xfrm>
            <a:off x="240029" y="1827381"/>
            <a:ext cx="4331971" cy="4419135"/>
          </a:xfrm>
          <a:prstGeom prst="rect">
            <a:avLst/>
          </a:prstGeom>
        </p:spPr>
      </p:pic>
      <p:sp>
        <p:nvSpPr>
          <p:cNvPr id="7" name="TextBox 6"/>
          <p:cNvSpPr txBox="1"/>
          <p:nvPr/>
        </p:nvSpPr>
        <p:spPr>
          <a:xfrm>
            <a:off x="4824028" y="1979153"/>
            <a:ext cx="4104456" cy="3933967"/>
          </a:xfrm>
          <a:prstGeom prst="rect">
            <a:avLst/>
          </a:prstGeom>
          <a:noFill/>
        </p:spPr>
        <p:txBody>
          <a:bodyPr wrap="square">
            <a:spAutoFit/>
          </a:bodyPr>
          <a:lstStyle/>
          <a:p>
            <a:pPr marL="571500" indent="-571500" algn="l">
              <a:buFont typeface="Arial"/>
              <a:buChar char="•"/>
              <a:defRPr lang="ko-KR" altLang="en-US"/>
            </a:pPr>
            <a:r>
              <a:rPr lang="ko-KR" altLang="en-US" sz="3600"/>
              <a:t>두만강 북쪽인 연변 지역을 </a:t>
            </a:r>
            <a:r>
              <a:rPr lang="en-US" altLang="ko-KR" sz="3600"/>
              <a:t>‘</a:t>
            </a:r>
            <a:r>
              <a:rPr lang="ko-KR" altLang="en-US" sz="3600"/>
              <a:t>북간도</a:t>
            </a:r>
            <a:r>
              <a:rPr lang="en-US" altLang="ko-KR" sz="3600"/>
              <a:t>’</a:t>
            </a:r>
            <a:r>
              <a:rPr lang="ko-KR" altLang="en-US" sz="3600"/>
              <a:t> </a:t>
            </a:r>
            <a:r>
              <a:rPr lang="en-US" altLang="ko-KR" sz="3600"/>
              <a:t>(</a:t>
            </a:r>
            <a:r>
              <a:rPr lang="ko-KR" altLang="en-US" sz="3600"/>
              <a:t>또는 </a:t>
            </a:r>
            <a:r>
              <a:rPr lang="en-US" altLang="ko-KR" sz="3600"/>
              <a:t>‘</a:t>
            </a:r>
            <a:r>
              <a:rPr lang="ko-KR" altLang="en-US" sz="3600"/>
              <a:t>동간도</a:t>
            </a:r>
            <a:r>
              <a:rPr lang="en-US" altLang="ko-KR" sz="3600"/>
              <a:t>’),</a:t>
            </a:r>
            <a:r>
              <a:rPr lang="ko-KR" altLang="en-US" sz="3600"/>
              <a:t> 서쪽인 압록강 북쪽 지역을 </a:t>
            </a:r>
            <a:r>
              <a:rPr lang="en-US" altLang="ko-KR" sz="3600"/>
              <a:t>‘</a:t>
            </a:r>
            <a:r>
              <a:rPr lang="ko-KR" altLang="en-US" sz="3600"/>
              <a:t>서간도</a:t>
            </a:r>
            <a:r>
              <a:rPr lang="en-US" altLang="ko-KR" sz="3600"/>
              <a:t>’</a:t>
            </a:r>
            <a:r>
              <a:rPr lang="ko-KR" altLang="en-US" sz="3600"/>
              <a:t> 라고 부른다</a:t>
            </a:r>
            <a:r>
              <a:rPr lang="en-US" altLang="ko-KR" sz="360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12942" y="1100978"/>
            <a:ext cx="8119497" cy="4812298"/>
          </a:xfrm>
        </p:spPr>
        <p:txBody>
          <a:bodyPr vert="horz">
            <a:normAutofit/>
          </a:bodyPr>
          <a:lstStyle/>
          <a:p>
            <a:pPr marL="475488" lvl="2" indent="0">
              <a:spcAft>
                <a:spcPct val="9000"/>
              </a:spcAft>
              <a:buNone/>
              <a:defRPr lang="ko-KR" altLang="en-US"/>
            </a:pPr>
            <a:r>
              <a:rPr lang="en-US" altLang="ko-KR" sz="3800"/>
              <a:t>•</a:t>
            </a:r>
            <a:r>
              <a:rPr lang="ko-KR" altLang="en-US" sz="2400">
                <a:solidFill>
                  <a:srgbClr val="0070C0"/>
                </a:solidFill>
              </a:rPr>
              <a:t>압록강</a:t>
            </a:r>
            <a:r>
              <a:rPr lang="ko-KR" altLang="en-US" sz="2400"/>
              <a:t>과 </a:t>
            </a:r>
            <a:r>
              <a:rPr lang="ko-KR" altLang="en-US" sz="2400">
                <a:solidFill>
                  <a:srgbClr val="0070C0"/>
                </a:solidFill>
              </a:rPr>
              <a:t>두만강</a:t>
            </a:r>
            <a:r>
              <a:rPr lang="ko-KR" altLang="en-US" sz="2400">
                <a:solidFill>
                  <a:schemeClr val="tx1"/>
                </a:solidFill>
              </a:rPr>
              <a:t>의 </a:t>
            </a:r>
            <a:r>
              <a:rPr lang="ko-KR" altLang="en-US" sz="2400">
                <a:solidFill>
                  <a:srgbClr val="0070C0"/>
                </a:solidFill>
              </a:rPr>
              <a:t>하중도</a:t>
            </a:r>
            <a:r>
              <a:rPr lang="ko-KR" altLang="en-US" sz="2400">
                <a:solidFill>
                  <a:schemeClr val="tx1"/>
                </a:solidFill>
              </a:rPr>
              <a:t>를 가리키는 말이었다가</a:t>
            </a:r>
          </a:p>
          <a:p>
            <a:pPr marL="475488" lvl="2" indent="0">
              <a:spcBef>
                <a:spcPct val="7000"/>
              </a:spcBef>
              <a:spcAft>
                <a:spcPct val="9000"/>
              </a:spcAft>
              <a:buNone/>
              <a:defRPr lang="ko-KR" altLang="en-US"/>
            </a:pPr>
            <a:r>
              <a:rPr lang="ko-KR" altLang="en-US" sz="2400">
                <a:solidFill>
                  <a:schemeClr val="tx1"/>
                </a:solidFill>
              </a:rPr>
              <a:t> 두 강의 북안을 가리키는 말로 그 의미가 확장*변형된 것</a:t>
            </a:r>
          </a:p>
          <a:p>
            <a:pPr marL="475488" lvl="2" indent="0">
              <a:spcBef>
                <a:spcPct val="4000"/>
              </a:spcBef>
              <a:spcAft>
                <a:spcPct val="9000"/>
              </a:spcAft>
              <a:buNone/>
              <a:defRPr lang="ko-KR" altLang="en-US"/>
            </a:pPr>
            <a:endParaRPr lang="en-US" altLang="ko-KR" sz="2400">
              <a:solidFill>
                <a:schemeClr val="tx1"/>
              </a:solidFill>
            </a:endParaRPr>
          </a:p>
          <a:p>
            <a:pPr marL="475488" lvl="2" indent="0">
              <a:spcBef>
                <a:spcPct val="4000"/>
              </a:spcBef>
              <a:spcAft>
                <a:spcPct val="9000"/>
              </a:spcAft>
              <a:buNone/>
              <a:defRPr lang="ko-KR" altLang="en-US"/>
            </a:pPr>
            <a:r>
              <a:rPr lang="en-US" altLang="ko-KR" sz="2400">
                <a:solidFill>
                  <a:schemeClr val="tx1"/>
                </a:solidFill>
              </a:rPr>
              <a:t>•</a:t>
            </a:r>
            <a:r>
              <a:rPr lang="ko-KR" altLang="en-US" sz="2400">
                <a:solidFill>
                  <a:schemeClr val="tx1"/>
                </a:solidFill>
              </a:rPr>
              <a:t>옛날에는 </a:t>
            </a:r>
            <a:r>
              <a:rPr lang="ko-KR" altLang="en-US" sz="2400">
                <a:solidFill>
                  <a:srgbClr val="0070C0"/>
                </a:solidFill>
              </a:rPr>
              <a:t>고구려</a:t>
            </a:r>
            <a:r>
              <a:rPr lang="ko-KR" altLang="en-US" sz="2400">
                <a:solidFill>
                  <a:schemeClr val="tx1"/>
                </a:solidFill>
              </a:rPr>
              <a:t>와 </a:t>
            </a:r>
            <a:r>
              <a:rPr lang="ko-KR" altLang="en-US" sz="2400">
                <a:solidFill>
                  <a:srgbClr val="0070C0"/>
                </a:solidFill>
              </a:rPr>
              <a:t>발해</a:t>
            </a:r>
            <a:r>
              <a:rPr lang="ko-KR" altLang="en-US" sz="2400">
                <a:solidFill>
                  <a:schemeClr val="tx1"/>
                </a:solidFill>
              </a:rPr>
              <a:t>가 있던 곳</a:t>
            </a:r>
          </a:p>
          <a:p>
            <a:pPr marL="475488" lvl="2" indent="0">
              <a:spcBef>
                <a:spcPct val="4000"/>
              </a:spcBef>
              <a:spcAft>
                <a:spcPct val="9000"/>
              </a:spcAft>
              <a:buNone/>
              <a:defRPr lang="ko-KR" altLang="en-US"/>
            </a:pPr>
            <a:endParaRPr lang="en-US" altLang="ko-KR" sz="2400">
              <a:solidFill>
                <a:schemeClr val="tx1"/>
              </a:solidFill>
            </a:endParaRPr>
          </a:p>
          <a:p>
            <a:pPr marL="475488" lvl="2" indent="0">
              <a:spcBef>
                <a:spcPct val="4000"/>
              </a:spcBef>
              <a:spcAft>
                <a:spcPct val="14000"/>
              </a:spcAft>
              <a:buNone/>
              <a:defRPr lang="ko-KR" altLang="en-US"/>
            </a:pPr>
            <a:r>
              <a:rPr lang="en-US" altLang="ko-KR" sz="2400">
                <a:solidFill>
                  <a:schemeClr val="tx1"/>
                </a:solidFill>
              </a:rPr>
              <a:t>•</a:t>
            </a:r>
            <a:r>
              <a:rPr lang="ko-KR" altLang="en-US" sz="2400">
                <a:solidFill>
                  <a:schemeClr val="tx1"/>
                </a:solidFill>
              </a:rPr>
              <a:t>우리 교민의 생활 근거지가 되었고</a:t>
            </a:r>
            <a:r>
              <a:rPr lang="en-US" altLang="ko-KR" sz="2400">
                <a:solidFill>
                  <a:schemeClr val="tx1"/>
                </a:solidFill>
              </a:rPr>
              <a:t>,</a:t>
            </a:r>
            <a:r>
              <a:rPr lang="ko-KR" altLang="en-US" sz="2400">
                <a:solidFill>
                  <a:schemeClr val="tx1"/>
                </a:solidFill>
              </a:rPr>
              <a:t> 본격적으로 </a:t>
            </a:r>
          </a:p>
          <a:p>
            <a:pPr marL="475488" lvl="2" indent="0">
              <a:spcBef>
                <a:spcPct val="4000"/>
              </a:spcBef>
              <a:buNone/>
              <a:defRPr lang="ko-KR" altLang="en-US"/>
            </a:pPr>
            <a:r>
              <a:rPr lang="ko-KR" altLang="en-US" sz="2400">
                <a:solidFill>
                  <a:schemeClr val="tx1"/>
                </a:solidFill>
              </a:rPr>
              <a:t>이주한 후부터는 항일 운동의 핵심지</a:t>
            </a:r>
            <a:endParaRPr lang="en-US" altLang="ko-KR" sz="2400">
              <a:solidFill>
                <a:srgbClr val="0070C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57846" y="2132856"/>
            <a:ext cx="9866781" cy="4454340"/>
          </a:xfrm>
        </p:spPr>
        <p:txBody>
          <a:bodyPr>
            <a:normAutofit fontScale="95000" lnSpcReduction="10000"/>
          </a:bodyPr>
          <a:lstStyle/>
          <a:p>
            <a:pPr lvl="0">
              <a:lnSpc>
                <a:spcPct val="90000"/>
              </a:lnSpc>
              <a:spcAft>
                <a:spcPct val="4000"/>
              </a:spcAft>
              <a:defRPr lang="ko-KR" altLang="en-US"/>
            </a:pPr>
            <a:r>
              <a:rPr lang="ko-KR" altLang="en-US" sz="3875">
                <a:solidFill>
                  <a:schemeClr val="tx1"/>
                </a:solidFill>
                <a:latin typeface="+mj-ea"/>
                <a:ea typeface="+mj-ea"/>
              </a:rPr>
              <a:t> </a:t>
            </a:r>
            <a:r>
              <a:rPr lang="en-US" altLang="ko-KR" sz="3875">
                <a:solidFill>
                  <a:schemeClr val="tx1"/>
                </a:solidFill>
                <a:latin typeface="+mj-ea"/>
                <a:ea typeface="+mj-ea"/>
              </a:rPr>
              <a:t>•</a:t>
            </a:r>
            <a:r>
              <a:rPr lang="en-US" altLang="ko-KR" sz="3875">
                <a:solidFill>
                  <a:srgbClr val="0070C0"/>
                </a:solidFill>
                <a:latin typeface="+mj-ea"/>
                <a:ea typeface="+mj-ea"/>
              </a:rPr>
              <a:t>19c</a:t>
            </a:r>
            <a:r>
              <a:rPr lang="ko-KR" altLang="en-US" sz="3875">
                <a:solidFill>
                  <a:srgbClr val="0070C0"/>
                </a:solidFill>
                <a:latin typeface="+mj-ea"/>
                <a:ea typeface="+mj-ea"/>
              </a:rPr>
              <a:t> 초</a:t>
            </a:r>
            <a:r>
              <a:rPr lang="en-US" altLang="ko-KR" sz="3875">
                <a:solidFill>
                  <a:srgbClr val="0070C0"/>
                </a:solidFill>
                <a:latin typeface="+mj-ea"/>
                <a:ea typeface="+mj-ea"/>
              </a:rPr>
              <a:t>,</a:t>
            </a:r>
            <a:r>
              <a:rPr lang="ko-KR" altLang="en-US" sz="3875">
                <a:solidFill>
                  <a:schemeClr val="tx1"/>
                </a:solidFill>
                <a:latin typeface="+mj-ea"/>
                <a:ea typeface="+mj-ea"/>
              </a:rPr>
              <a:t> 세도정치의 학정과 지방 수령의</a:t>
            </a:r>
          </a:p>
          <a:p>
            <a:pPr lvl="0">
              <a:lnSpc>
                <a:spcPct val="90000"/>
              </a:lnSpc>
              <a:spcBef>
                <a:spcPct val="25000"/>
              </a:spcBef>
              <a:spcAft>
                <a:spcPct val="4000"/>
              </a:spcAft>
              <a:defRPr lang="ko-KR" altLang="en-US"/>
            </a:pPr>
            <a:r>
              <a:rPr lang="ko-KR" altLang="en-US" sz="3875">
                <a:solidFill>
                  <a:schemeClr val="tx1"/>
                </a:solidFill>
                <a:latin typeface="+mj-ea"/>
                <a:ea typeface="+mj-ea"/>
              </a:rPr>
              <a:t>  수탈을 견디다 못한 조선의 농민들이 두</a:t>
            </a:r>
          </a:p>
          <a:p>
            <a:pPr lvl="0">
              <a:lnSpc>
                <a:spcPct val="90000"/>
              </a:lnSpc>
              <a:spcBef>
                <a:spcPct val="25000"/>
              </a:spcBef>
              <a:spcAft>
                <a:spcPct val="4000"/>
              </a:spcAft>
              <a:defRPr lang="ko-KR" altLang="en-US"/>
            </a:pPr>
            <a:r>
              <a:rPr lang="ko-KR" altLang="en-US" sz="3875">
                <a:solidFill>
                  <a:schemeClr val="tx1"/>
                </a:solidFill>
                <a:latin typeface="+mj-ea"/>
                <a:ea typeface="+mj-ea"/>
              </a:rPr>
              <a:t>  만강 이북으로 이주</a:t>
            </a:r>
          </a:p>
          <a:p>
            <a:pPr lvl="0">
              <a:lnSpc>
                <a:spcPct val="90000"/>
              </a:lnSpc>
              <a:spcBef>
                <a:spcPct val="25000"/>
              </a:spcBef>
              <a:spcAft>
                <a:spcPct val="4000"/>
              </a:spcAft>
              <a:defRPr lang="ko-KR" altLang="en-US"/>
            </a:pPr>
            <a:r>
              <a:rPr lang="ko-KR" altLang="en-US" sz="3875">
                <a:solidFill>
                  <a:schemeClr val="tx1"/>
                </a:solidFill>
                <a:latin typeface="+mn-ea"/>
              </a:rPr>
              <a:t> </a:t>
            </a:r>
          </a:p>
          <a:p>
            <a:pPr lvl="0">
              <a:lnSpc>
                <a:spcPct val="90000"/>
              </a:lnSpc>
              <a:spcBef>
                <a:spcPct val="25000"/>
              </a:spcBef>
              <a:spcAft>
                <a:spcPct val="4000"/>
              </a:spcAft>
              <a:defRPr lang="ko-KR" altLang="en-US"/>
            </a:pPr>
            <a:r>
              <a:rPr lang="ko-KR" altLang="en-US" sz="3875">
                <a:solidFill>
                  <a:schemeClr val="tx1"/>
                </a:solidFill>
                <a:latin typeface="+mn-ea"/>
              </a:rPr>
              <a:t> </a:t>
            </a:r>
            <a:r>
              <a:rPr lang="en-US" altLang="ko-KR" sz="3875">
                <a:solidFill>
                  <a:schemeClr val="tx1"/>
                </a:solidFill>
                <a:latin typeface="+mn-ea"/>
              </a:rPr>
              <a:t>•</a:t>
            </a:r>
            <a:r>
              <a:rPr lang="en-US" altLang="ko-KR" sz="3875">
                <a:solidFill>
                  <a:srgbClr val="0070C0"/>
                </a:solidFill>
                <a:latin typeface="+mn-ea"/>
              </a:rPr>
              <a:t>1881</a:t>
            </a:r>
            <a:r>
              <a:rPr lang="ko-KR" altLang="en-US" sz="3875">
                <a:solidFill>
                  <a:srgbClr val="0070C0"/>
                </a:solidFill>
                <a:latin typeface="+mn-ea"/>
              </a:rPr>
              <a:t>년</a:t>
            </a:r>
            <a:r>
              <a:rPr lang="ko-KR" altLang="en-US" sz="3875">
                <a:solidFill>
                  <a:schemeClr val="tx1"/>
                </a:solidFill>
                <a:latin typeface="+mn-ea"/>
              </a:rPr>
              <a:t> 청나라가 </a:t>
            </a:r>
            <a:r>
              <a:rPr lang="en-US" altLang="ko-KR" sz="3875">
                <a:solidFill>
                  <a:schemeClr val="tx1"/>
                </a:solidFill>
                <a:latin typeface="+mn-ea"/>
              </a:rPr>
              <a:t>`</a:t>
            </a:r>
            <a:r>
              <a:rPr lang="ko-KR" altLang="en-US" sz="3875">
                <a:solidFill>
                  <a:schemeClr val="tx1"/>
                </a:solidFill>
                <a:latin typeface="+mn-ea"/>
              </a:rPr>
              <a:t>봉금령</a:t>
            </a:r>
            <a:r>
              <a:rPr lang="en-US" altLang="ko-KR" sz="3875">
                <a:solidFill>
                  <a:schemeClr val="tx1"/>
                </a:solidFill>
                <a:latin typeface="+mn-ea"/>
              </a:rPr>
              <a:t>’</a:t>
            </a:r>
            <a:r>
              <a:rPr lang="ko-KR" altLang="en-US" sz="3875">
                <a:solidFill>
                  <a:schemeClr val="tx1"/>
                </a:solidFill>
                <a:latin typeface="+mn-ea"/>
              </a:rPr>
              <a:t>을 폐지</a:t>
            </a:r>
          </a:p>
          <a:p>
            <a:pPr lvl="0">
              <a:lnSpc>
                <a:spcPct val="90000"/>
              </a:lnSpc>
              <a:spcBef>
                <a:spcPct val="25000"/>
              </a:spcBef>
              <a:spcAft>
                <a:spcPct val="4000"/>
              </a:spcAft>
              <a:defRPr lang="ko-KR" altLang="en-US"/>
            </a:pPr>
            <a:r>
              <a:rPr lang="ko-KR" altLang="en-US" sz="3875">
                <a:solidFill>
                  <a:schemeClr val="tx1"/>
                </a:solidFill>
                <a:latin typeface="+mn-ea"/>
              </a:rPr>
              <a:t> </a:t>
            </a:r>
          </a:p>
          <a:p>
            <a:pPr lvl="0">
              <a:lnSpc>
                <a:spcPct val="90000"/>
              </a:lnSpc>
              <a:spcBef>
                <a:spcPct val="25000"/>
              </a:spcBef>
              <a:defRPr lang="ko-KR" altLang="en-US"/>
            </a:pPr>
            <a:r>
              <a:rPr lang="ko-KR" altLang="en-US" sz="3875">
                <a:solidFill>
                  <a:schemeClr val="tx1"/>
                </a:solidFill>
                <a:latin typeface="+mn-ea"/>
              </a:rPr>
              <a:t> </a:t>
            </a:r>
            <a:r>
              <a:rPr lang="en-US" altLang="ko-KR" sz="3875">
                <a:solidFill>
                  <a:schemeClr val="tx1"/>
                </a:solidFill>
                <a:latin typeface="+mn-ea"/>
              </a:rPr>
              <a:t>•</a:t>
            </a:r>
            <a:r>
              <a:rPr lang="en-US" altLang="ko-KR" sz="3875">
                <a:solidFill>
                  <a:srgbClr val="0070C0"/>
                </a:solidFill>
                <a:latin typeface="+mn-ea"/>
              </a:rPr>
              <a:t>1883</a:t>
            </a:r>
            <a:r>
              <a:rPr lang="ko-KR" altLang="en-US" sz="3875">
                <a:solidFill>
                  <a:srgbClr val="0070C0"/>
                </a:solidFill>
                <a:latin typeface="+mn-ea"/>
              </a:rPr>
              <a:t>년</a:t>
            </a:r>
            <a:r>
              <a:rPr lang="ko-KR" altLang="en-US" sz="3875">
                <a:solidFill>
                  <a:schemeClr val="tx1"/>
                </a:solidFill>
                <a:latin typeface="+mn-ea"/>
              </a:rPr>
              <a:t> 조선이 </a:t>
            </a:r>
            <a:r>
              <a:rPr lang="en-US" altLang="ko-KR" sz="3875">
                <a:solidFill>
                  <a:schemeClr val="tx1"/>
                </a:solidFill>
                <a:latin typeface="+mn-ea"/>
              </a:rPr>
              <a:t>`</a:t>
            </a:r>
            <a:r>
              <a:rPr lang="ko-KR" altLang="en-US" sz="3875">
                <a:solidFill>
                  <a:schemeClr val="tx1"/>
                </a:solidFill>
                <a:latin typeface="+mn-ea"/>
              </a:rPr>
              <a:t>월강금지령</a:t>
            </a:r>
            <a:r>
              <a:rPr lang="en-US" altLang="ko-KR" sz="3875">
                <a:solidFill>
                  <a:schemeClr val="tx1"/>
                </a:solidFill>
                <a:latin typeface="+mn-ea"/>
              </a:rPr>
              <a:t>’</a:t>
            </a:r>
            <a:r>
              <a:rPr lang="ko-KR" altLang="en-US" sz="3875">
                <a:solidFill>
                  <a:schemeClr val="tx1"/>
                </a:solidFill>
                <a:latin typeface="+mn-ea"/>
              </a:rPr>
              <a:t>을 폐지</a:t>
            </a:r>
            <a:endParaRPr lang="en-US" altLang="ko-KR" sz="3875">
              <a:solidFill>
                <a:schemeClr val="tx1"/>
              </a:solidFill>
              <a:latin typeface="+mn-ea"/>
              <a:ea typeface="+mj-e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87524" y="2024844"/>
            <a:ext cx="10058400" cy="4134970"/>
          </a:xfrm>
        </p:spPr>
        <p:txBody>
          <a:bodyPr>
            <a:normAutofit/>
          </a:bodyPr>
          <a:lstStyle/>
          <a:p>
            <a:pPr lvl="0">
              <a:lnSpc>
                <a:spcPct val="90000"/>
              </a:lnSpc>
              <a:spcAft>
                <a:spcPct val="4000"/>
              </a:spcAft>
              <a:defRPr lang="ko-KR" altLang="en-US"/>
            </a:pPr>
            <a:r>
              <a:rPr lang="ko-KR" altLang="en-US" sz="3200" dirty="0"/>
              <a:t>   </a:t>
            </a:r>
            <a:r>
              <a:rPr lang="en-US" altLang="ko-KR" sz="3200" dirty="0"/>
              <a:t>•</a:t>
            </a:r>
            <a:r>
              <a:rPr lang="en-US" altLang="ko-KR" sz="3200" dirty="0">
                <a:solidFill>
                  <a:srgbClr val="0070C0"/>
                </a:solidFill>
                <a:latin typeface="+mn-ea"/>
              </a:rPr>
              <a:t>19c</a:t>
            </a:r>
            <a:r>
              <a:rPr lang="ko-KR" altLang="en-US" sz="3200" dirty="0">
                <a:solidFill>
                  <a:srgbClr val="0070C0"/>
                </a:solidFill>
                <a:latin typeface="+mn-ea"/>
              </a:rPr>
              <a:t> 말</a:t>
            </a:r>
            <a:r>
              <a:rPr lang="en-US" altLang="ko-KR" sz="3200" dirty="0">
                <a:solidFill>
                  <a:srgbClr val="0070C0"/>
                </a:solidFill>
                <a:latin typeface="+mn-ea"/>
              </a:rPr>
              <a:t>,</a:t>
            </a:r>
            <a:r>
              <a:rPr lang="ko-KR" altLang="en-US" sz="3200" dirty="0">
                <a:latin typeface="+mn-ea"/>
              </a:rPr>
              <a:t> 조선과 청나라가 </a:t>
            </a:r>
            <a:r>
              <a:rPr lang="en-US" altLang="ko-KR" sz="3200" dirty="0">
                <a:solidFill>
                  <a:srgbClr val="7030A0"/>
                </a:solidFill>
                <a:latin typeface="+mn-ea"/>
              </a:rPr>
              <a:t>`</a:t>
            </a:r>
            <a:r>
              <a:rPr lang="ko-KR" altLang="en-US" sz="3200" dirty="0">
                <a:solidFill>
                  <a:srgbClr val="7030A0"/>
                </a:solidFill>
                <a:latin typeface="+mn-ea"/>
              </a:rPr>
              <a:t>백두산 정계비</a:t>
            </a:r>
            <a:r>
              <a:rPr lang="en-US" altLang="ko-KR" sz="3200" dirty="0">
                <a:solidFill>
                  <a:srgbClr val="7030A0"/>
                </a:solidFill>
                <a:latin typeface="+mn-ea"/>
              </a:rPr>
              <a:t>’</a:t>
            </a:r>
          </a:p>
          <a:p>
            <a:pPr lvl="0">
              <a:lnSpc>
                <a:spcPct val="90000"/>
              </a:lnSpc>
              <a:spcBef>
                <a:spcPct val="25000"/>
              </a:spcBef>
              <a:spcAft>
                <a:spcPct val="4000"/>
              </a:spcAft>
              <a:defRPr lang="ko-KR" altLang="en-US"/>
            </a:pPr>
            <a:r>
              <a:rPr lang="ko-KR" altLang="en-US" sz="3200" dirty="0">
                <a:latin typeface="+mn-ea"/>
              </a:rPr>
              <a:t>  에 쓰여진 </a:t>
            </a:r>
            <a:r>
              <a:rPr lang="en-US" altLang="ko-KR" sz="3200" dirty="0">
                <a:solidFill>
                  <a:schemeClr val="accent1"/>
                </a:solidFill>
                <a:latin typeface="+mn-ea"/>
              </a:rPr>
              <a:t>“</a:t>
            </a:r>
            <a:r>
              <a:rPr lang="ko-KR" altLang="en-US" sz="3200" dirty="0" err="1">
                <a:solidFill>
                  <a:schemeClr val="accent1"/>
                </a:solidFill>
                <a:latin typeface="+mn-ea"/>
              </a:rPr>
              <a:t>토문</a:t>
            </a:r>
            <a:r>
              <a:rPr lang="en-US" altLang="ko-KR" sz="3200" dirty="0">
                <a:solidFill>
                  <a:schemeClr val="accent1"/>
                </a:solidFill>
                <a:latin typeface="+mn-ea"/>
              </a:rPr>
              <a:t>”</a:t>
            </a:r>
            <a:r>
              <a:rPr lang="ko-KR" altLang="en-US" sz="3200" dirty="0">
                <a:solidFill>
                  <a:schemeClr val="tx1"/>
                </a:solidFill>
                <a:latin typeface="+mn-ea"/>
              </a:rPr>
              <a:t>을 서로 달리 해석하면서</a:t>
            </a:r>
          </a:p>
          <a:p>
            <a:pPr lvl="0">
              <a:lnSpc>
                <a:spcPct val="90000"/>
              </a:lnSpc>
              <a:spcBef>
                <a:spcPct val="25000"/>
              </a:spcBef>
              <a:spcAft>
                <a:spcPct val="4000"/>
              </a:spcAft>
              <a:defRPr lang="ko-KR" altLang="en-US"/>
            </a:pPr>
            <a:r>
              <a:rPr lang="ko-KR" altLang="en-US" sz="3200" dirty="0">
                <a:solidFill>
                  <a:schemeClr val="tx1"/>
                </a:solidFill>
                <a:latin typeface="+mn-ea"/>
              </a:rPr>
              <a:t>  이 지역</a:t>
            </a:r>
            <a:r>
              <a:rPr lang="en-US" altLang="ko-KR" sz="3200" dirty="0">
                <a:solidFill>
                  <a:schemeClr val="tx1"/>
                </a:solidFill>
                <a:latin typeface="+mn-ea"/>
              </a:rPr>
              <a:t>(</a:t>
            </a:r>
            <a:r>
              <a:rPr lang="ko-KR" altLang="en-US" sz="3200" dirty="0">
                <a:solidFill>
                  <a:schemeClr val="tx1"/>
                </a:solidFill>
                <a:latin typeface="+mn-ea"/>
              </a:rPr>
              <a:t>북간도</a:t>
            </a:r>
            <a:r>
              <a:rPr lang="en-US" altLang="ko-KR" sz="3200" dirty="0">
                <a:solidFill>
                  <a:schemeClr val="tx1"/>
                </a:solidFill>
                <a:latin typeface="+mn-ea"/>
              </a:rPr>
              <a:t>)</a:t>
            </a:r>
            <a:r>
              <a:rPr lang="ko-KR" altLang="en-US" sz="3200" dirty="0">
                <a:solidFill>
                  <a:schemeClr val="tx1"/>
                </a:solidFill>
                <a:latin typeface="+mn-ea"/>
              </a:rPr>
              <a:t>에 대한 귀속 문제가 발생</a:t>
            </a:r>
          </a:p>
          <a:p>
            <a:pPr lvl="0">
              <a:lnSpc>
                <a:spcPct val="90000"/>
              </a:lnSpc>
              <a:spcBef>
                <a:spcPct val="25000"/>
              </a:spcBef>
              <a:spcAft>
                <a:spcPct val="4000"/>
              </a:spcAft>
              <a:defRPr lang="ko-KR" altLang="en-US"/>
            </a:pPr>
            <a:endParaRPr lang="en-US" altLang="ko-KR" sz="3200" dirty="0">
              <a:solidFill>
                <a:schemeClr val="tx1"/>
              </a:solidFill>
              <a:latin typeface="+mn-ea"/>
            </a:endParaRPr>
          </a:p>
          <a:p>
            <a:pPr lvl="0">
              <a:lnSpc>
                <a:spcPct val="90000"/>
              </a:lnSpc>
              <a:spcBef>
                <a:spcPct val="25000"/>
              </a:spcBef>
              <a:spcAft>
                <a:spcPct val="4000"/>
              </a:spcAft>
              <a:defRPr lang="ko-KR" altLang="en-US"/>
            </a:pPr>
            <a:r>
              <a:rPr lang="ko-KR" altLang="en-US" sz="3200" dirty="0">
                <a:solidFill>
                  <a:schemeClr val="tx1"/>
                </a:solidFill>
                <a:latin typeface="+mn-ea"/>
              </a:rPr>
              <a:t> </a:t>
            </a:r>
            <a:r>
              <a:rPr lang="en-US" altLang="ko-KR" sz="3200" dirty="0">
                <a:solidFill>
                  <a:schemeClr val="tx1"/>
                </a:solidFill>
                <a:latin typeface="+mn-ea"/>
              </a:rPr>
              <a:t>•</a:t>
            </a:r>
            <a:r>
              <a:rPr lang="en-US" altLang="ko-KR" sz="3200" dirty="0">
                <a:solidFill>
                  <a:srgbClr val="0070C0"/>
                </a:solidFill>
                <a:latin typeface="+mn-ea"/>
              </a:rPr>
              <a:t>1903</a:t>
            </a:r>
            <a:r>
              <a:rPr lang="ko-KR" altLang="en-US" sz="3200" dirty="0">
                <a:solidFill>
                  <a:srgbClr val="0070C0"/>
                </a:solidFill>
                <a:latin typeface="+mn-ea"/>
              </a:rPr>
              <a:t>년</a:t>
            </a:r>
            <a:r>
              <a:rPr lang="ko-KR" altLang="en-US" sz="3200" dirty="0">
                <a:solidFill>
                  <a:schemeClr val="tx1"/>
                </a:solidFill>
                <a:latin typeface="+mn-ea"/>
              </a:rPr>
              <a:t> </a:t>
            </a:r>
            <a:r>
              <a:rPr lang="ko-KR" altLang="en-US" sz="3200" dirty="0" err="1">
                <a:solidFill>
                  <a:srgbClr val="7030A0"/>
                </a:solidFill>
                <a:latin typeface="+mn-ea"/>
              </a:rPr>
              <a:t>이범윤</a:t>
            </a:r>
            <a:r>
              <a:rPr lang="ko-KR" altLang="en-US" sz="3200" dirty="0" err="1">
                <a:solidFill>
                  <a:schemeClr val="tx1"/>
                </a:solidFill>
                <a:latin typeface="+mn-ea"/>
              </a:rPr>
              <a:t>을</a:t>
            </a:r>
            <a:r>
              <a:rPr lang="ko-KR" altLang="en-US" sz="3200" dirty="0">
                <a:solidFill>
                  <a:schemeClr val="tx1"/>
                </a:solidFill>
                <a:latin typeface="+mn-ea"/>
              </a:rPr>
              <a:t> 간도관리사로 파견</a:t>
            </a:r>
          </a:p>
          <a:p>
            <a:pPr lvl="0">
              <a:lnSpc>
                <a:spcPct val="90000"/>
              </a:lnSpc>
              <a:spcBef>
                <a:spcPct val="25000"/>
              </a:spcBef>
              <a:defRPr lang="ko-KR" altLang="en-US"/>
            </a:pPr>
            <a:r>
              <a:rPr lang="ko-KR" altLang="en-US" sz="3200" dirty="0">
                <a:solidFill>
                  <a:schemeClr val="tx1"/>
                </a:solidFill>
                <a:latin typeface="+mn-ea"/>
              </a:rPr>
              <a:t>  </a:t>
            </a:r>
            <a:r>
              <a:rPr lang="en-US" altLang="ko-KR" sz="3200" dirty="0">
                <a:solidFill>
                  <a:schemeClr val="tx1"/>
                </a:solidFill>
                <a:latin typeface="+mn-ea"/>
              </a:rPr>
              <a:t>-&gt;</a:t>
            </a:r>
            <a:r>
              <a:rPr lang="ko-KR" altLang="en-US" sz="3200" dirty="0">
                <a:solidFill>
                  <a:schemeClr val="tx1"/>
                </a:solidFill>
                <a:latin typeface="+mn-ea"/>
              </a:rPr>
              <a:t>실효적 지배를 시도</a:t>
            </a:r>
            <a:endParaRPr lang="en-US" altLang="ko-KR" sz="3200" dirty="0">
              <a:solidFill>
                <a:schemeClr val="tx1"/>
              </a:solidFill>
              <a:latin typeface="+mn-e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3811" y="286603"/>
            <a:ext cx="10058400" cy="1450757"/>
          </a:xfrm>
        </p:spPr>
        <p:txBody>
          <a:bodyPr>
            <a:normAutofit/>
          </a:bodyPr>
          <a:lstStyle/>
          <a:p>
            <a:pPr algn="ctr">
              <a:defRPr lang="ko-KR" altLang="en-US"/>
            </a:pPr>
            <a:r>
              <a:rPr lang="ko-KR" altLang="en-US" sz="8000">
                <a:solidFill>
                  <a:schemeClr val="accent1"/>
                </a:solidFill>
              </a:rPr>
              <a:t>간도협약</a:t>
            </a:r>
          </a:p>
        </p:txBody>
      </p:sp>
      <p:sp>
        <p:nvSpPr>
          <p:cNvPr id="3" name="내용 개체 틀 2"/>
          <p:cNvSpPr>
            <a:spLocks noGrp="1"/>
          </p:cNvSpPr>
          <p:nvPr>
            <p:ph idx="1"/>
          </p:nvPr>
        </p:nvSpPr>
        <p:spPr>
          <a:xfrm>
            <a:off x="503548" y="2084294"/>
            <a:ext cx="10058400" cy="3784800"/>
          </a:xfrm>
        </p:spPr>
        <p:txBody>
          <a:bodyPr>
            <a:normAutofit fontScale="95000"/>
          </a:bodyPr>
          <a:lstStyle/>
          <a:p>
            <a:pPr lvl="0">
              <a:lnSpc>
                <a:spcPct val="80000"/>
              </a:lnSpc>
              <a:spcAft>
                <a:spcPct val="4000"/>
              </a:spcAft>
              <a:defRPr lang="ko-KR" altLang="en-US"/>
            </a:pPr>
            <a:r>
              <a:rPr lang="ko-KR" altLang="en-US" sz="3200" dirty="0"/>
              <a:t>  </a:t>
            </a:r>
            <a:r>
              <a:rPr lang="en-US" altLang="ko-KR" sz="3200" dirty="0"/>
              <a:t>•</a:t>
            </a:r>
            <a:r>
              <a:rPr lang="ko-KR" altLang="en-US" sz="3200" dirty="0"/>
              <a:t>일본제국이 </a:t>
            </a:r>
            <a:r>
              <a:rPr lang="en-US" altLang="ko-KR" sz="3200" dirty="0"/>
              <a:t>1905</a:t>
            </a:r>
            <a:r>
              <a:rPr lang="ko-KR" altLang="en-US" sz="3200" dirty="0"/>
              <a:t>년 제 </a:t>
            </a:r>
            <a:r>
              <a:rPr lang="en-US" altLang="ko-KR" sz="3200" dirty="0"/>
              <a:t>2</a:t>
            </a:r>
            <a:r>
              <a:rPr lang="ko-KR" altLang="en-US" sz="3200" dirty="0"/>
              <a:t>차 한일 협약으로</a:t>
            </a:r>
          </a:p>
          <a:p>
            <a:pPr lvl="0">
              <a:lnSpc>
                <a:spcPct val="80000"/>
              </a:lnSpc>
              <a:spcBef>
                <a:spcPct val="25000"/>
              </a:spcBef>
              <a:spcAft>
                <a:spcPct val="4000"/>
              </a:spcAft>
              <a:defRPr lang="ko-KR" altLang="en-US"/>
            </a:pPr>
            <a:r>
              <a:rPr lang="ko-KR" altLang="en-US" sz="3200" dirty="0"/>
              <a:t>    대한제국의 외교권을 불법적으로 강탈한</a:t>
            </a:r>
          </a:p>
          <a:p>
            <a:pPr lvl="0">
              <a:lnSpc>
                <a:spcPct val="80000"/>
              </a:lnSpc>
              <a:spcBef>
                <a:spcPct val="25000"/>
              </a:spcBef>
              <a:spcAft>
                <a:spcPct val="4000"/>
              </a:spcAft>
              <a:defRPr lang="ko-KR" altLang="en-US"/>
            </a:pPr>
            <a:r>
              <a:rPr lang="ko-KR" altLang="en-US" sz="3200" dirty="0"/>
              <a:t>    상태에서 </a:t>
            </a:r>
            <a:r>
              <a:rPr lang="en-US" altLang="ko-KR" sz="3200" dirty="0"/>
              <a:t>1909</a:t>
            </a:r>
            <a:r>
              <a:rPr lang="ko-KR" altLang="en-US" sz="3200" dirty="0"/>
              <a:t>년 </a:t>
            </a:r>
            <a:r>
              <a:rPr lang="en-US" altLang="ko-KR" sz="3200" dirty="0"/>
              <a:t>9</a:t>
            </a:r>
            <a:r>
              <a:rPr lang="ko-KR" altLang="en-US" sz="3200" dirty="0"/>
              <a:t>월 </a:t>
            </a:r>
            <a:r>
              <a:rPr lang="en-US" altLang="ko-KR" sz="3200" dirty="0"/>
              <a:t>4</a:t>
            </a:r>
            <a:r>
              <a:rPr lang="ko-KR" altLang="en-US" sz="3200" dirty="0"/>
              <a:t>일 청나라와 체결한 </a:t>
            </a:r>
          </a:p>
          <a:p>
            <a:pPr lvl="0">
              <a:lnSpc>
                <a:spcPct val="80000"/>
              </a:lnSpc>
              <a:spcBef>
                <a:spcPct val="25000"/>
              </a:spcBef>
              <a:spcAft>
                <a:spcPct val="4000"/>
              </a:spcAft>
              <a:defRPr lang="ko-KR" altLang="en-US"/>
            </a:pPr>
            <a:r>
              <a:rPr lang="ko-KR" altLang="en-US" sz="3200" dirty="0"/>
              <a:t>    조약</a:t>
            </a:r>
          </a:p>
          <a:p>
            <a:pPr lvl="0">
              <a:lnSpc>
                <a:spcPct val="80000"/>
              </a:lnSpc>
              <a:spcBef>
                <a:spcPct val="25000"/>
              </a:spcBef>
              <a:spcAft>
                <a:spcPct val="4000"/>
              </a:spcAft>
              <a:defRPr lang="ko-KR" altLang="en-US"/>
            </a:pPr>
            <a:endParaRPr lang="en-US" altLang="ko-KR" sz="3200" dirty="0"/>
          </a:p>
          <a:p>
            <a:pPr lvl="0">
              <a:lnSpc>
                <a:spcPct val="80000"/>
              </a:lnSpc>
              <a:spcBef>
                <a:spcPct val="25000"/>
              </a:spcBef>
              <a:spcAft>
                <a:spcPct val="4000"/>
              </a:spcAft>
              <a:defRPr lang="ko-KR" altLang="en-US"/>
            </a:pPr>
            <a:r>
              <a:rPr lang="ko-KR" altLang="en-US" sz="3200" dirty="0"/>
              <a:t>  </a:t>
            </a:r>
            <a:r>
              <a:rPr lang="en-US" altLang="ko-KR" sz="3200" dirty="0"/>
              <a:t>•</a:t>
            </a:r>
            <a:r>
              <a:rPr lang="ko-KR" altLang="en-US" sz="3200" dirty="0">
                <a:solidFill>
                  <a:srgbClr val="0070C0"/>
                </a:solidFill>
              </a:rPr>
              <a:t>두만강</a:t>
            </a:r>
            <a:r>
              <a:rPr lang="ko-KR" altLang="en-US" sz="3200" dirty="0"/>
              <a:t>을 한*청 사이의 국경으로 정하여 </a:t>
            </a:r>
            <a:r>
              <a:rPr lang="ko-KR" altLang="en-US" sz="3200" dirty="0">
                <a:solidFill>
                  <a:srgbClr val="7030A0"/>
                </a:solidFill>
              </a:rPr>
              <a:t>간도</a:t>
            </a:r>
          </a:p>
          <a:p>
            <a:pPr lvl="0">
              <a:lnSpc>
                <a:spcPct val="80000"/>
              </a:lnSpc>
              <a:spcBef>
                <a:spcPct val="25000"/>
              </a:spcBef>
              <a:defRPr lang="ko-KR" altLang="en-US"/>
            </a:pPr>
            <a:r>
              <a:rPr lang="ko-KR" altLang="en-US" sz="3200" dirty="0"/>
              <a:t>    </a:t>
            </a:r>
            <a:r>
              <a:rPr lang="ko-KR" altLang="en-US" sz="3200" dirty="0" err="1"/>
              <a:t>를</a:t>
            </a:r>
            <a:r>
              <a:rPr lang="ko-KR" altLang="en-US" sz="3200" dirty="0"/>
              <a:t> 청나라 영토로 인정하는 것이 주요 내용</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86603"/>
            <a:ext cx="10058400" cy="1450757"/>
          </a:xfrm>
        </p:spPr>
        <p:txBody>
          <a:bodyPr>
            <a:normAutofit/>
          </a:bodyPr>
          <a:lstStyle/>
          <a:p>
            <a:pPr algn="ctr">
              <a:defRPr lang="ko-KR" altLang="en-US"/>
            </a:pPr>
            <a:r>
              <a:rPr lang="ko-KR" altLang="en-US" sz="8000">
                <a:solidFill>
                  <a:schemeClr val="accent1"/>
                </a:solidFill>
              </a:rPr>
              <a:t>간도 협약 내용</a:t>
            </a:r>
          </a:p>
        </p:txBody>
      </p:sp>
      <p:sp>
        <p:nvSpPr>
          <p:cNvPr id="3" name="내용 개체 틀 2"/>
          <p:cNvSpPr>
            <a:spLocks noGrp="1"/>
          </p:cNvSpPr>
          <p:nvPr>
            <p:ph idx="1"/>
          </p:nvPr>
        </p:nvSpPr>
        <p:spPr>
          <a:xfrm>
            <a:off x="359532" y="1912968"/>
            <a:ext cx="10058400" cy="4457575"/>
          </a:xfrm>
        </p:spPr>
        <p:txBody>
          <a:bodyPr>
            <a:normAutofit fontScale="95000"/>
          </a:bodyPr>
          <a:lstStyle/>
          <a:p>
            <a:pPr lvl="0">
              <a:lnSpc>
                <a:spcPct val="90000"/>
              </a:lnSpc>
              <a:spcAft>
                <a:spcPct val="4000"/>
              </a:spcAft>
              <a:defRPr lang="ko-KR" altLang="en-US"/>
            </a:pPr>
            <a:r>
              <a:rPr lang="ko-KR" altLang="en-US" sz="3200" dirty="0">
                <a:solidFill>
                  <a:schemeClr val="tx1"/>
                </a:solidFill>
              </a:rPr>
              <a:t>   </a:t>
            </a:r>
            <a:r>
              <a:rPr lang="en-US" altLang="ko-KR" sz="3200" dirty="0">
                <a:solidFill>
                  <a:schemeClr val="tx1"/>
                </a:solidFill>
              </a:rPr>
              <a:t>•</a:t>
            </a:r>
            <a:r>
              <a:rPr lang="ko-KR" altLang="en-US" sz="3200" dirty="0">
                <a:solidFill>
                  <a:schemeClr val="tx1"/>
                </a:solidFill>
              </a:rPr>
              <a:t>한*청의 동쪽 국경을 </a:t>
            </a:r>
            <a:r>
              <a:rPr lang="en-US" altLang="ko-KR" sz="3200" dirty="0">
                <a:solidFill>
                  <a:schemeClr val="tx1"/>
                </a:solidFill>
              </a:rPr>
              <a:t>“</a:t>
            </a:r>
            <a:r>
              <a:rPr lang="ko-KR" altLang="en-US" sz="3200" dirty="0">
                <a:solidFill>
                  <a:schemeClr val="tx1"/>
                </a:solidFill>
              </a:rPr>
              <a:t>백두산 정계비</a:t>
            </a:r>
            <a:r>
              <a:rPr lang="en-US" altLang="ko-KR" sz="3200" dirty="0">
                <a:solidFill>
                  <a:schemeClr val="tx1"/>
                </a:solidFill>
              </a:rPr>
              <a:t>-&gt;</a:t>
            </a:r>
            <a:r>
              <a:rPr lang="ko-KR" altLang="en-US" sz="3200" dirty="0">
                <a:solidFill>
                  <a:schemeClr val="tx1"/>
                </a:solidFill>
              </a:rPr>
              <a:t> 석</a:t>
            </a:r>
          </a:p>
          <a:p>
            <a:pPr lvl="0">
              <a:lnSpc>
                <a:spcPct val="90000"/>
              </a:lnSpc>
              <a:spcBef>
                <a:spcPct val="25000"/>
              </a:spcBef>
              <a:spcAft>
                <a:spcPct val="4000"/>
              </a:spcAft>
              <a:defRPr lang="ko-KR" altLang="en-US"/>
            </a:pPr>
            <a:r>
              <a:rPr lang="ko-KR" altLang="en-US" sz="3200" dirty="0">
                <a:solidFill>
                  <a:schemeClr val="tx1"/>
                </a:solidFill>
              </a:rPr>
              <a:t>     </a:t>
            </a:r>
            <a:r>
              <a:rPr lang="ko-KR" altLang="en-US" sz="3200" dirty="0" err="1">
                <a:solidFill>
                  <a:schemeClr val="tx1"/>
                </a:solidFill>
              </a:rPr>
              <a:t>을수</a:t>
            </a:r>
            <a:r>
              <a:rPr lang="en-US" altLang="ko-KR" sz="3200" dirty="0">
                <a:solidFill>
                  <a:schemeClr val="tx1"/>
                </a:solidFill>
              </a:rPr>
              <a:t>-&gt;</a:t>
            </a:r>
            <a:r>
              <a:rPr lang="ko-KR" altLang="en-US" sz="3200" dirty="0">
                <a:solidFill>
                  <a:schemeClr val="tx1"/>
                </a:solidFill>
              </a:rPr>
              <a:t> 두만강</a:t>
            </a:r>
            <a:r>
              <a:rPr lang="en-US" altLang="ko-KR" sz="3200" dirty="0">
                <a:solidFill>
                  <a:schemeClr val="tx1"/>
                </a:solidFill>
              </a:rPr>
              <a:t>”</a:t>
            </a:r>
            <a:r>
              <a:rPr lang="ko-KR" altLang="en-US" sz="3200" dirty="0">
                <a:solidFill>
                  <a:schemeClr val="tx1"/>
                </a:solidFill>
              </a:rPr>
              <a:t>으로 확정</a:t>
            </a:r>
          </a:p>
          <a:p>
            <a:pPr lvl="0">
              <a:lnSpc>
                <a:spcPct val="90000"/>
              </a:lnSpc>
              <a:spcBef>
                <a:spcPct val="25000"/>
              </a:spcBef>
              <a:spcAft>
                <a:spcPct val="4000"/>
              </a:spcAft>
              <a:defRPr lang="ko-KR" altLang="en-US"/>
            </a:pPr>
            <a:r>
              <a:rPr lang="ko-KR" altLang="en-US" sz="3200" dirty="0">
                <a:solidFill>
                  <a:schemeClr val="tx1"/>
                </a:solidFill>
              </a:rPr>
              <a:t>   </a:t>
            </a:r>
            <a:r>
              <a:rPr lang="en-US" altLang="ko-KR" sz="3200" dirty="0">
                <a:solidFill>
                  <a:schemeClr val="tx1"/>
                </a:solidFill>
              </a:rPr>
              <a:t>•</a:t>
            </a:r>
            <a:r>
              <a:rPr lang="ko-KR" altLang="en-US" sz="3200" dirty="0">
                <a:solidFill>
                  <a:schemeClr val="tx1"/>
                </a:solidFill>
              </a:rPr>
              <a:t>청나라는 간도 지방에 한민족의 거주를 승</a:t>
            </a:r>
          </a:p>
          <a:p>
            <a:pPr lvl="0">
              <a:lnSpc>
                <a:spcPct val="90000"/>
              </a:lnSpc>
              <a:spcBef>
                <a:spcPct val="25000"/>
              </a:spcBef>
              <a:spcAft>
                <a:spcPct val="4000"/>
              </a:spcAft>
              <a:defRPr lang="ko-KR" altLang="en-US"/>
            </a:pPr>
            <a:r>
              <a:rPr lang="ko-KR" altLang="en-US" sz="3200" dirty="0">
                <a:solidFill>
                  <a:schemeClr val="tx1"/>
                </a:solidFill>
              </a:rPr>
              <a:t>     인</a:t>
            </a:r>
          </a:p>
          <a:p>
            <a:pPr lvl="0">
              <a:lnSpc>
                <a:spcPct val="90000"/>
              </a:lnSpc>
              <a:spcBef>
                <a:spcPct val="25000"/>
              </a:spcBef>
              <a:spcAft>
                <a:spcPct val="4000"/>
              </a:spcAft>
              <a:defRPr lang="ko-KR" altLang="en-US"/>
            </a:pPr>
            <a:r>
              <a:rPr lang="ko-KR" altLang="en-US" sz="3200" dirty="0">
                <a:solidFill>
                  <a:schemeClr val="tx1"/>
                </a:solidFill>
              </a:rPr>
              <a:t>   </a:t>
            </a:r>
            <a:r>
              <a:rPr lang="en-US" altLang="ko-KR" sz="3200" dirty="0">
                <a:solidFill>
                  <a:schemeClr val="tx1"/>
                </a:solidFill>
              </a:rPr>
              <a:t>•</a:t>
            </a:r>
            <a:r>
              <a:rPr lang="ko-KR" altLang="en-US" sz="3200" dirty="0">
                <a:solidFill>
                  <a:schemeClr val="tx1"/>
                </a:solidFill>
              </a:rPr>
              <a:t>간도 지방에 거주하는 한민족은 청나라의 </a:t>
            </a:r>
          </a:p>
          <a:p>
            <a:pPr lvl="0">
              <a:lnSpc>
                <a:spcPct val="90000"/>
              </a:lnSpc>
              <a:spcBef>
                <a:spcPct val="25000"/>
              </a:spcBef>
              <a:spcAft>
                <a:spcPct val="4000"/>
              </a:spcAft>
              <a:defRPr lang="ko-KR" altLang="en-US"/>
            </a:pPr>
            <a:r>
              <a:rPr lang="ko-KR" altLang="en-US" sz="3200" dirty="0">
                <a:solidFill>
                  <a:schemeClr val="tx1"/>
                </a:solidFill>
              </a:rPr>
              <a:t>     법권 관할 하에 두며</a:t>
            </a:r>
            <a:r>
              <a:rPr lang="en-US" altLang="ko-KR" sz="3200" dirty="0">
                <a:solidFill>
                  <a:schemeClr val="tx1"/>
                </a:solidFill>
              </a:rPr>
              <a:t>,</a:t>
            </a:r>
            <a:r>
              <a:rPr lang="ko-KR" altLang="en-US" sz="3200" dirty="0">
                <a:solidFill>
                  <a:schemeClr val="tx1"/>
                </a:solidFill>
              </a:rPr>
              <a:t> 납세와 행정상 처분도 청</a:t>
            </a:r>
          </a:p>
          <a:p>
            <a:pPr lvl="0">
              <a:lnSpc>
                <a:spcPct val="90000"/>
              </a:lnSpc>
              <a:spcBef>
                <a:spcPct val="25000"/>
              </a:spcBef>
              <a:defRPr lang="ko-KR" altLang="en-US"/>
            </a:pPr>
            <a:r>
              <a:rPr lang="ko-KR" altLang="en-US" sz="3200" dirty="0">
                <a:solidFill>
                  <a:schemeClr val="tx1"/>
                </a:solidFill>
              </a:rPr>
              <a:t>     </a:t>
            </a:r>
            <a:r>
              <a:rPr lang="ko-KR" altLang="en-US" sz="3200" dirty="0" err="1">
                <a:solidFill>
                  <a:schemeClr val="tx1"/>
                </a:solidFill>
              </a:rPr>
              <a:t>국인과</a:t>
            </a:r>
            <a:r>
              <a:rPr lang="ko-KR" altLang="en-US" sz="3200" dirty="0">
                <a:solidFill>
                  <a:schemeClr val="tx1"/>
                </a:solidFill>
              </a:rPr>
              <a:t> 같이 취급</a:t>
            </a:r>
            <a:endParaRPr lang="en-US" altLang="ko-KR" sz="32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61055" y="152636"/>
            <a:ext cx="9505056" cy="1450757"/>
          </a:xfrm>
        </p:spPr>
        <p:txBody>
          <a:bodyPr>
            <a:normAutofit/>
          </a:bodyPr>
          <a:lstStyle/>
          <a:p>
            <a:pPr algn="ctr">
              <a:defRPr lang="ko-KR" altLang="en-US"/>
            </a:pPr>
            <a:r>
              <a:rPr lang="ko-KR" altLang="en-US" sz="6000">
                <a:solidFill>
                  <a:schemeClr val="accent1"/>
                </a:solidFill>
              </a:rPr>
              <a:t>간도가 우리 땅인 이유</a:t>
            </a:r>
          </a:p>
        </p:txBody>
      </p:sp>
      <p:sp>
        <p:nvSpPr>
          <p:cNvPr id="3" name="내용 개체 틀 2"/>
          <p:cNvSpPr>
            <a:spLocks noGrp="1"/>
          </p:cNvSpPr>
          <p:nvPr>
            <p:ph idx="1"/>
          </p:nvPr>
        </p:nvSpPr>
        <p:spPr>
          <a:xfrm>
            <a:off x="490264" y="2047440"/>
            <a:ext cx="10058400" cy="4023360"/>
          </a:xfrm>
        </p:spPr>
        <p:txBody>
          <a:bodyPr>
            <a:normAutofit fontScale="95000"/>
          </a:bodyPr>
          <a:lstStyle/>
          <a:p>
            <a:pPr marL="0" indent="0">
              <a:lnSpc>
                <a:spcPct val="80000"/>
              </a:lnSpc>
              <a:spcAft>
                <a:spcPct val="4000"/>
              </a:spcAft>
              <a:buNone/>
              <a:defRPr lang="ko-KR" altLang="en-US"/>
            </a:pPr>
            <a:r>
              <a:rPr lang="ko-KR" altLang="en-US" sz="3200" dirty="0">
                <a:solidFill>
                  <a:schemeClr val="tx1"/>
                </a:solidFill>
              </a:rPr>
              <a:t>     </a:t>
            </a:r>
            <a:r>
              <a:rPr lang="en-US" altLang="ko-KR" sz="3200" dirty="0">
                <a:solidFill>
                  <a:schemeClr val="tx1"/>
                </a:solidFill>
              </a:rPr>
              <a:t>1.</a:t>
            </a:r>
            <a:r>
              <a:rPr lang="ko-KR" altLang="en-US" sz="3200" dirty="0">
                <a:solidFill>
                  <a:schemeClr val="tx1"/>
                </a:solidFill>
              </a:rPr>
              <a:t> 원래 조선과 청나라의 국경선은 압록강</a:t>
            </a:r>
          </a:p>
          <a:p>
            <a:pPr marL="0" indent="0">
              <a:lnSpc>
                <a:spcPct val="80000"/>
              </a:lnSpc>
              <a:spcBef>
                <a:spcPct val="25000"/>
              </a:spcBef>
              <a:spcAft>
                <a:spcPct val="4000"/>
              </a:spcAft>
              <a:buNone/>
              <a:defRPr lang="ko-KR" altLang="en-US"/>
            </a:pPr>
            <a:r>
              <a:rPr lang="ko-KR" altLang="en-US" sz="3200" dirty="0">
                <a:solidFill>
                  <a:schemeClr val="tx1"/>
                </a:solidFill>
              </a:rPr>
              <a:t>       과 두만강을 잇는 선이 아니었다</a:t>
            </a:r>
            <a:r>
              <a:rPr lang="en-US" altLang="ko-KR" sz="3200" dirty="0">
                <a:solidFill>
                  <a:schemeClr val="tx1"/>
                </a:solidFill>
              </a:rPr>
              <a:t>.</a:t>
            </a:r>
          </a:p>
          <a:p>
            <a:pPr marL="0" indent="0">
              <a:lnSpc>
                <a:spcPct val="80000"/>
              </a:lnSpc>
              <a:spcBef>
                <a:spcPct val="25000"/>
              </a:spcBef>
              <a:spcAft>
                <a:spcPct val="4000"/>
              </a:spcAft>
              <a:buNone/>
              <a:defRPr lang="ko-KR" altLang="en-US"/>
            </a:pPr>
            <a:r>
              <a:rPr lang="ko-KR" altLang="en-US" sz="3200" dirty="0">
                <a:solidFill>
                  <a:schemeClr val="tx1"/>
                </a:solidFill>
              </a:rPr>
              <a:t> </a:t>
            </a:r>
          </a:p>
          <a:p>
            <a:pPr marL="0" indent="0">
              <a:lnSpc>
                <a:spcPct val="80000"/>
              </a:lnSpc>
              <a:spcBef>
                <a:spcPct val="25000"/>
              </a:spcBef>
              <a:spcAft>
                <a:spcPct val="4000"/>
              </a:spcAft>
              <a:buNone/>
              <a:defRPr lang="ko-KR" altLang="en-US"/>
            </a:pPr>
            <a:r>
              <a:rPr lang="ko-KR" altLang="en-US" sz="3200" dirty="0">
                <a:solidFill>
                  <a:schemeClr val="tx1"/>
                </a:solidFill>
              </a:rPr>
              <a:t>     </a:t>
            </a:r>
            <a:r>
              <a:rPr lang="en-US" altLang="ko-KR" sz="3200" dirty="0">
                <a:solidFill>
                  <a:schemeClr val="tx1"/>
                </a:solidFill>
              </a:rPr>
              <a:t>2.</a:t>
            </a:r>
            <a:r>
              <a:rPr lang="ko-KR" altLang="en-US" sz="3200" dirty="0">
                <a:solidFill>
                  <a:schemeClr val="tx1"/>
                </a:solidFill>
              </a:rPr>
              <a:t> 우리가 간도를 선점적으로 개간했다</a:t>
            </a:r>
            <a:r>
              <a:rPr lang="en-US" altLang="ko-KR" sz="3200" dirty="0">
                <a:solidFill>
                  <a:schemeClr val="tx1"/>
                </a:solidFill>
              </a:rPr>
              <a:t>.</a:t>
            </a:r>
          </a:p>
          <a:p>
            <a:pPr marL="0" indent="0">
              <a:lnSpc>
                <a:spcPct val="80000"/>
              </a:lnSpc>
              <a:spcBef>
                <a:spcPct val="25000"/>
              </a:spcBef>
              <a:spcAft>
                <a:spcPct val="4000"/>
              </a:spcAft>
              <a:buNone/>
              <a:defRPr lang="ko-KR" altLang="en-US"/>
            </a:pPr>
            <a:r>
              <a:rPr lang="ko-KR" altLang="en-US" sz="3200" dirty="0">
                <a:solidFill>
                  <a:schemeClr val="tx1"/>
                </a:solidFill>
              </a:rPr>
              <a:t> </a:t>
            </a:r>
          </a:p>
          <a:p>
            <a:pPr marL="0" indent="0">
              <a:lnSpc>
                <a:spcPct val="80000"/>
              </a:lnSpc>
              <a:spcBef>
                <a:spcPct val="25000"/>
              </a:spcBef>
              <a:spcAft>
                <a:spcPct val="4000"/>
              </a:spcAft>
              <a:buNone/>
              <a:defRPr lang="ko-KR" altLang="en-US"/>
            </a:pPr>
            <a:r>
              <a:rPr lang="ko-KR" altLang="en-US" sz="3200" dirty="0">
                <a:solidFill>
                  <a:schemeClr val="tx1"/>
                </a:solidFill>
              </a:rPr>
              <a:t>     </a:t>
            </a:r>
            <a:r>
              <a:rPr lang="en-US" altLang="ko-KR" sz="3200" dirty="0">
                <a:solidFill>
                  <a:schemeClr val="tx1"/>
                </a:solidFill>
              </a:rPr>
              <a:t>3.</a:t>
            </a:r>
            <a:r>
              <a:rPr lang="ko-KR" altLang="en-US" sz="3200" dirty="0">
                <a:solidFill>
                  <a:schemeClr val="tx1"/>
                </a:solidFill>
              </a:rPr>
              <a:t> 조선이 실질적인 행정권력을 행사하고 </a:t>
            </a:r>
            <a:r>
              <a:rPr lang="ko-KR" altLang="en-US" sz="3200" dirty="0" err="1">
                <a:solidFill>
                  <a:schemeClr val="tx1"/>
                </a:solidFill>
              </a:rPr>
              <a:t>있었</a:t>
            </a:r>
            <a:endParaRPr lang="ko-KR" altLang="en-US" sz="3200" dirty="0">
              <a:solidFill>
                <a:schemeClr val="tx1"/>
              </a:solidFill>
            </a:endParaRPr>
          </a:p>
          <a:p>
            <a:pPr marL="0" indent="0">
              <a:lnSpc>
                <a:spcPct val="80000"/>
              </a:lnSpc>
              <a:spcBef>
                <a:spcPct val="25000"/>
              </a:spcBef>
              <a:buNone/>
              <a:defRPr lang="ko-KR" altLang="en-US"/>
            </a:pPr>
            <a:r>
              <a:rPr lang="ko-KR" altLang="en-US" sz="3200" dirty="0">
                <a:solidFill>
                  <a:schemeClr val="tx1"/>
                </a:solidFill>
              </a:rPr>
              <a:t>        다</a:t>
            </a:r>
            <a:r>
              <a:rPr lang="en-US" altLang="ko-KR" sz="3200" dirty="0">
                <a:solidFill>
                  <a:schemeClr val="tx1"/>
                </a:solidFill>
              </a:rPr>
              <a:t>.</a:t>
            </a:r>
            <a:endParaRPr lang="ko-KR" altLang="en-US" sz="32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86603"/>
            <a:ext cx="10058400" cy="1450757"/>
          </a:xfrm>
        </p:spPr>
        <p:txBody>
          <a:bodyPr>
            <a:normAutofit/>
          </a:bodyPr>
          <a:lstStyle/>
          <a:p>
            <a:pPr lvl="0">
              <a:defRPr lang="ko-KR" altLang="en-US"/>
            </a:pPr>
            <a:r>
              <a:rPr lang="ko-KR" altLang="en-US" sz="7300">
                <a:solidFill>
                  <a:schemeClr val="accent1"/>
                </a:solidFill>
              </a:rPr>
              <a:t>간도가</a:t>
            </a:r>
            <a:r>
              <a:rPr lang="ko-KR" altLang="en-US" sz="7200">
                <a:solidFill>
                  <a:schemeClr val="accent1"/>
                </a:solidFill>
              </a:rPr>
              <a:t> 중국 땅인 이유</a:t>
            </a:r>
          </a:p>
        </p:txBody>
      </p:sp>
      <p:sp>
        <p:nvSpPr>
          <p:cNvPr id="3" name="내용 개체 틀 2"/>
          <p:cNvSpPr>
            <a:spLocks noGrp="1"/>
          </p:cNvSpPr>
          <p:nvPr>
            <p:ph idx="1"/>
          </p:nvPr>
        </p:nvSpPr>
        <p:spPr>
          <a:xfrm>
            <a:off x="0" y="2177948"/>
            <a:ext cx="10058400" cy="4023360"/>
          </a:xfrm>
        </p:spPr>
        <p:txBody>
          <a:bodyPr>
            <a:normAutofit/>
          </a:bodyPr>
          <a:lstStyle/>
          <a:p>
            <a:pPr lvl="0">
              <a:lnSpc>
                <a:spcPct val="80000"/>
              </a:lnSpc>
              <a:spcAft>
                <a:spcPct val="4000"/>
              </a:spcAft>
              <a:defRPr lang="ko-KR" altLang="en-US"/>
            </a:pPr>
            <a:r>
              <a:rPr lang="ko-KR" altLang="en-US" sz="3200" dirty="0">
                <a:solidFill>
                  <a:schemeClr val="tx1"/>
                </a:solidFill>
              </a:rPr>
              <a:t>   </a:t>
            </a:r>
            <a:r>
              <a:rPr lang="en-US" altLang="ko-KR" sz="3200" dirty="0">
                <a:solidFill>
                  <a:schemeClr val="tx1"/>
                </a:solidFill>
              </a:rPr>
              <a:t>1.</a:t>
            </a:r>
            <a:r>
              <a:rPr lang="ko-KR" altLang="en-US" sz="3200" dirty="0">
                <a:solidFill>
                  <a:schemeClr val="tx1"/>
                </a:solidFill>
              </a:rPr>
              <a:t> </a:t>
            </a:r>
            <a:r>
              <a:rPr lang="ko-KR" altLang="en-US" sz="3200" dirty="0">
                <a:solidFill>
                  <a:srgbClr val="C00000"/>
                </a:solidFill>
              </a:rPr>
              <a:t>동북공정</a:t>
            </a:r>
            <a:r>
              <a:rPr lang="en-US" altLang="ko-KR" sz="3200" dirty="0">
                <a:solidFill>
                  <a:schemeClr val="tx1"/>
                </a:solidFill>
              </a:rPr>
              <a:t>-</a:t>
            </a:r>
            <a:r>
              <a:rPr lang="ko-KR" altLang="en-US" sz="3200" dirty="0">
                <a:solidFill>
                  <a:schemeClr val="tx1"/>
                </a:solidFill>
              </a:rPr>
              <a:t> 고구려와 발해가 우리 지방의</a:t>
            </a:r>
          </a:p>
          <a:p>
            <a:pPr lvl="0">
              <a:lnSpc>
                <a:spcPct val="80000"/>
              </a:lnSpc>
              <a:spcBef>
                <a:spcPct val="25000"/>
              </a:spcBef>
              <a:spcAft>
                <a:spcPct val="4000"/>
              </a:spcAft>
              <a:defRPr lang="ko-KR" altLang="en-US"/>
            </a:pPr>
            <a:r>
              <a:rPr lang="ko-KR" altLang="en-US" sz="3200" dirty="0">
                <a:solidFill>
                  <a:schemeClr val="tx1"/>
                </a:solidFill>
              </a:rPr>
              <a:t>     역사이니 </a:t>
            </a:r>
            <a:r>
              <a:rPr lang="ko-KR" altLang="en-US" sz="3200" dirty="0" err="1">
                <a:solidFill>
                  <a:schemeClr val="tx1"/>
                </a:solidFill>
              </a:rPr>
              <a:t>간도땅은</a:t>
            </a:r>
            <a:r>
              <a:rPr lang="ko-KR" altLang="en-US" sz="3200" dirty="0">
                <a:solidFill>
                  <a:schemeClr val="tx1"/>
                </a:solidFill>
              </a:rPr>
              <a:t> 우리의 이어져온 지방</a:t>
            </a:r>
          </a:p>
          <a:p>
            <a:pPr lvl="0">
              <a:lnSpc>
                <a:spcPct val="80000"/>
              </a:lnSpc>
              <a:spcBef>
                <a:spcPct val="25000"/>
              </a:spcBef>
              <a:spcAft>
                <a:spcPct val="4000"/>
              </a:spcAft>
              <a:defRPr lang="ko-KR" altLang="en-US"/>
            </a:pPr>
            <a:r>
              <a:rPr lang="ko-KR" altLang="en-US" sz="3200" dirty="0">
                <a:solidFill>
                  <a:schemeClr val="tx1"/>
                </a:solidFill>
              </a:rPr>
              <a:t>     영토</a:t>
            </a:r>
          </a:p>
          <a:p>
            <a:pPr lvl="0">
              <a:lnSpc>
                <a:spcPct val="80000"/>
              </a:lnSpc>
              <a:spcBef>
                <a:spcPct val="25000"/>
              </a:spcBef>
              <a:spcAft>
                <a:spcPct val="4000"/>
              </a:spcAft>
              <a:defRPr lang="ko-KR" altLang="en-US"/>
            </a:pPr>
            <a:endParaRPr lang="en-US" altLang="ko-KR" sz="3200" dirty="0">
              <a:solidFill>
                <a:schemeClr val="tx1"/>
              </a:solidFill>
            </a:endParaRPr>
          </a:p>
          <a:p>
            <a:pPr lvl="0">
              <a:lnSpc>
                <a:spcPct val="80000"/>
              </a:lnSpc>
              <a:spcBef>
                <a:spcPct val="25000"/>
              </a:spcBef>
              <a:spcAft>
                <a:spcPct val="4000"/>
              </a:spcAft>
              <a:defRPr lang="ko-KR" altLang="en-US"/>
            </a:pPr>
            <a:r>
              <a:rPr lang="ko-KR" altLang="en-US" sz="3200" dirty="0">
                <a:solidFill>
                  <a:schemeClr val="tx1"/>
                </a:solidFill>
              </a:rPr>
              <a:t>   </a:t>
            </a:r>
            <a:r>
              <a:rPr lang="en-US" altLang="ko-KR" sz="3200" dirty="0">
                <a:solidFill>
                  <a:schemeClr val="tx1"/>
                </a:solidFill>
              </a:rPr>
              <a:t>2.</a:t>
            </a:r>
            <a:r>
              <a:rPr lang="ko-KR" altLang="en-US" sz="3200" dirty="0">
                <a:solidFill>
                  <a:schemeClr val="tx1"/>
                </a:solidFill>
              </a:rPr>
              <a:t> </a:t>
            </a:r>
            <a:r>
              <a:rPr lang="ko-KR" altLang="en-US" sz="3200" dirty="0">
                <a:solidFill>
                  <a:srgbClr val="C00000"/>
                </a:solidFill>
              </a:rPr>
              <a:t>간도협약</a:t>
            </a:r>
            <a:r>
              <a:rPr lang="en-US" altLang="ko-KR" sz="3200" dirty="0">
                <a:solidFill>
                  <a:schemeClr val="tx1"/>
                </a:solidFill>
              </a:rPr>
              <a:t>-</a:t>
            </a:r>
            <a:r>
              <a:rPr lang="ko-KR" altLang="en-US" sz="3200" dirty="0">
                <a:solidFill>
                  <a:schemeClr val="tx1"/>
                </a:solidFill>
              </a:rPr>
              <a:t> 남만주철도 부설권과 채광 채</a:t>
            </a:r>
          </a:p>
          <a:p>
            <a:pPr lvl="0">
              <a:lnSpc>
                <a:spcPct val="80000"/>
              </a:lnSpc>
              <a:spcBef>
                <a:spcPct val="25000"/>
              </a:spcBef>
              <a:spcAft>
                <a:spcPct val="4000"/>
              </a:spcAft>
              <a:defRPr lang="ko-KR" altLang="en-US"/>
            </a:pPr>
            <a:r>
              <a:rPr lang="ko-KR" altLang="en-US" sz="3200" dirty="0">
                <a:solidFill>
                  <a:schemeClr val="tx1"/>
                </a:solidFill>
              </a:rPr>
              <a:t>      </a:t>
            </a:r>
            <a:r>
              <a:rPr lang="ko-KR" altLang="en-US" sz="3200" dirty="0" err="1">
                <a:solidFill>
                  <a:schemeClr val="tx1"/>
                </a:solidFill>
              </a:rPr>
              <a:t>굴권을</a:t>
            </a:r>
            <a:r>
              <a:rPr lang="ko-KR" altLang="en-US" sz="3200" dirty="0">
                <a:solidFill>
                  <a:schemeClr val="tx1"/>
                </a:solidFill>
              </a:rPr>
              <a:t> 받고 간도 땅을 청나라에게 넘겨 </a:t>
            </a:r>
            <a:r>
              <a:rPr lang="ko-KR" altLang="en-US" sz="3200" dirty="0" err="1">
                <a:solidFill>
                  <a:schemeClr val="tx1"/>
                </a:solidFill>
              </a:rPr>
              <a:t>줌으</a:t>
            </a:r>
            <a:endParaRPr lang="ko-KR" altLang="en-US" sz="3200" dirty="0">
              <a:solidFill>
                <a:schemeClr val="tx1"/>
              </a:solidFill>
            </a:endParaRPr>
          </a:p>
          <a:p>
            <a:pPr lvl="0">
              <a:lnSpc>
                <a:spcPct val="80000"/>
              </a:lnSpc>
              <a:spcBef>
                <a:spcPct val="25000"/>
              </a:spcBef>
              <a:defRPr lang="ko-KR" altLang="en-US"/>
            </a:pPr>
            <a:r>
              <a:rPr lang="ko-KR" altLang="en-US" sz="3200" dirty="0">
                <a:solidFill>
                  <a:schemeClr val="tx1"/>
                </a:solidFill>
              </a:rPr>
              <a:t>      </a:t>
            </a:r>
            <a:r>
              <a:rPr lang="ko-KR" altLang="en-US" sz="3200" dirty="0" err="1">
                <a:solidFill>
                  <a:schemeClr val="tx1"/>
                </a:solidFill>
              </a:rPr>
              <a:t>로써</a:t>
            </a:r>
            <a:r>
              <a:rPr lang="ko-KR" altLang="en-US" sz="3200" dirty="0">
                <a:solidFill>
                  <a:schemeClr val="tx1"/>
                </a:solidFill>
              </a:rPr>
              <a:t> 간도 땅의 지배권을 상실</a:t>
            </a:r>
            <a:endParaRPr lang="en-US" altLang="ko-KR" sz="3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919612" cy="720080"/>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3 -1</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347293" y="548681"/>
            <a:ext cx="6624736" cy="954107"/>
          </a:xfrm>
          <a:prstGeom prst="rect">
            <a:avLst/>
          </a:prstGeom>
          <a:noFill/>
        </p:spPr>
        <p:txBody>
          <a:bodyPr wrap="square" lIns="91430" tIns="45716" rIns="91430" bIns="45716">
            <a:spAutoFit/>
          </a:bodyPr>
          <a:lstStyle/>
          <a:p>
            <a:pPr lvl="0">
              <a:defRPr lang="ko-KR" altLang="en-US"/>
            </a:pPr>
            <a:r>
              <a:rPr lang="ko-KR" altLang="en-US" sz="2800"/>
              <a:t>동북공정의 문제점</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1232756"/>
            <a:ext cx="774456" cy="792088"/>
          </a:xfrm>
          <a:prstGeom prst="rect">
            <a:avLst/>
          </a:prstGeom>
          <a:noFill/>
          <a:ln>
            <a:noFill/>
          </a:ln>
        </p:spPr>
      </p:pic>
      <p:pic>
        <p:nvPicPr>
          <p:cNvPr id="2050" name="Picture 2"/>
          <p:cNvPicPr>
            <a:picLocks noChangeAspect="1" noChangeArrowheads="1"/>
          </p:cNvPicPr>
          <p:nvPr/>
        </p:nvPicPr>
        <p:blipFill rotWithShape="1">
          <a:blip r:embed="rId4"/>
          <a:srcRect/>
          <a:stretch>
            <a:fillRect/>
          </a:stretch>
        </p:blipFill>
        <p:spPr>
          <a:xfrm>
            <a:off x="4677891" y="836714"/>
            <a:ext cx="3810000" cy="5248275"/>
          </a:xfrm>
          <a:prstGeom prst="rect">
            <a:avLst/>
          </a:prstGeom>
          <a:noFill/>
          <a:ln>
            <a:noFill/>
          </a:ln>
        </p:spPr>
      </p:pic>
      <p:pic>
        <p:nvPicPr>
          <p:cNvPr id="2051" name="Picture 3"/>
          <p:cNvPicPr>
            <a:picLocks noChangeAspect="1" noChangeArrowheads="1"/>
          </p:cNvPicPr>
          <p:nvPr/>
        </p:nvPicPr>
        <p:blipFill rotWithShape="1">
          <a:blip r:embed="rId5"/>
          <a:srcRect/>
          <a:stretch>
            <a:fillRect/>
          </a:stretch>
        </p:blipFill>
        <p:spPr>
          <a:xfrm>
            <a:off x="443134" y="2492897"/>
            <a:ext cx="3829204" cy="316547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86602"/>
            <a:ext cx="10058400" cy="1450757"/>
          </a:xfrm>
        </p:spPr>
        <p:txBody>
          <a:bodyPr>
            <a:normAutofit/>
          </a:bodyPr>
          <a:lstStyle/>
          <a:p>
            <a:pPr algn="ctr">
              <a:defRPr lang="ko-KR" altLang="en-US"/>
            </a:pPr>
            <a:r>
              <a:rPr lang="ko-KR" altLang="en-US" sz="6700">
                <a:solidFill>
                  <a:schemeClr val="accent1"/>
                </a:solidFill>
              </a:rPr>
              <a:t>간도를 되찾기 위해서</a:t>
            </a:r>
          </a:p>
        </p:txBody>
      </p:sp>
      <p:sp>
        <p:nvSpPr>
          <p:cNvPr id="3" name="내용 개체 틀 2"/>
          <p:cNvSpPr>
            <a:spLocks noGrp="1"/>
          </p:cNvSpPr>
          <p:nvPr>
            <p:ph idx="1"/>
          </p:nvPr>
        </p:nvSpPr>
        <p:spPr>
          <a:xfrm>
            <a:off x="395536" y="2215528"/>
            <a:ext cx="9289032" cy="4023360"/>
          </a:xfrm>
        </p:spPr>
        <p:txBody>
          <a:bodyPr>
            <a:normAutofit fontScale="95000"/>
          </a:bodyPr>
          <a:lstStyle/>
          <a:p>
            <a:pPr lvl="0">
              <a:lnSpc>
                <a:spcPct val="90000"/>
              </a:lnSpc>
              <a:spcAft>
                <a:spcPct val="4000"/>
              </a:spcAft>
              <a:defRPr lang="ko-KR" altLang="en-US"/>
            </a:pPr>
            <a:r>
              <a:rPr lang="ko-KR" altLang="en-US" sz="3200" dirty="0"/>
              <a:t> 간도협약이 무효임을 선언하고 중국과  국제</a:t>
            </a:r>
          </a:p>
          <a:p>
            <a:pPr lvl="0">
              <a:lnSpc>
                <a:spcPct val="90000"/>
              </a:lnSpc>
              <a:spcBef>
                <a:spcPct val="25000"/>
              </a:spcBef>
              <a:spcAft>
                <a:spcPct val="4000"/>
              </a:spcAft>
              <a:defRPr lang="ko-KR" altLang="en-US"/>
            </a:pPr>
            <a:r>
              <a:rPr lang="ko-KR" altLang="en-US" sz="3200" dirty="0"/>
              <a:t>  사회에 바로 알려야 하며 이를 통해 간도 문</a:t>
            </a:r>
          </a:p>
          <a:p>
            <a:pPr lvl="0">
              <a:lnSpc>
                <a:spcPct val="90000"/>
              </a:lnSpc>
              <a:spcBef>
                <a:spcPct val="25000"/>
              </a:spcBef>
              <a:spcAft>
                <a:spcPct val="4000"/>
              </a:spcAft>
              <a:defRPr lang="ko-KR" altLang="en-US"/>
            </a:pPr>
            <a:r>
              <a:rPr lang="ko-KR" altLang="en-US" sz="3200" dirty="0"/>
              <a:t>  제를 국제사회의 이슈로 부각시키고 영유권 </a:t>
            </a:r>
          </a:p>
          <a:p>
            <a:pPr lvl="0">
              <a:lnSpc>
                <a:spcPct val="90000"/>
              </a:lnSpc>
              <a:spcBef>
                <a:spcPct val="25000"/>
              </a:spcBef>
              <a:spcAft>
                <a:spcPct val="4000"/>
              </a:spcAft>
              <a:defRPr lang="ko-KR" altLang="en-US"/>
            </a:pPr>
            <a:r>
              <a:rPr lang="ko-KR" altLang="en-US" sz="3200" dirty="0"/>
              <a:t>  분쟁이 있는 지역임을 </a:t>
            </a:r>
            <a:r>
              <a:rPr lang="ko-KR" altLang="en-US" sz="3200" dirty="0" err="1"/>
              <a:t>공인받아야한다</a:t>
            </a:r>
            <a:r>
              <a:rPr lang="en-US" altLang="ko-KR" sz="3200" dirty="0"/>
              <a:t>.</a:t>
            </a:r>
          </a:p>
          <a:p>
            <a:pPr lvl="0">
              <a:lnSpc>
                <a:spcPct val="90000"/>
              </a:lnSpc>
              <a:spcBef>
                <a:spcPct val="25000"/>
              </a:spcBef>
              <a:spcAft>
                <a:spcPct val="4000"/>
              </a:spcAft>
              <a:defRPr lang="ko-KR" altLang="en-US"/>
            </a:pPr>
            <a:r>
              <a:rPr lang="ko-KR" altLang="en-US" sz="3200" dirty="0"/>
              <a:t>  그리고 교과서 및 역사서</a:t>
            </a:r>
            <a:r>
              <a:rPr lang="en-US" altLang="ko-KR" sz="3200" dirty="0"/>
              <a:t>,</a:t>
            </a:r>
            <a:r>
              <a:rPr lang="ko-KR" altLang="en-US" sz="3200" dirty="0"/>
              <a:t> 각종 지도에 간도</a:t>
            </a:r>
          </a:p>
          <a:p>
            <a:pPr lvl="0">
              <a:lnSpc>
                <a:spcPct val="90000"/>
              </a:lnSpc>
              <a:spcBef>
                <a:spcPct val="25000"/>
              </a:spcBef>
              <a:defRPr lang="ko-KR" altLang="en-US"/>
            </a:pPr>
            <a:r>
              <a:rPr lang="ko-KR" altLang="en-US" sz="3200" dirty="0"/>
              <a:t>  지역이 포함되도록 </a:t>
            </a:r>
            <a:r>
              <a:rPr lang="ko-KR" altLang="en-US" sz="3200" dirty="0" err="1"/>
              <a:t>해야한다</a:t>
            </a:r>
            <a:r>
              <a:rPr lang="en-US" altLang="ko-KR" sz="3200" dirty="0"/>
              <a:t>.</a:t>
            </a:r>
            <a:endParaRPr lang="ko-KR" altLang="en-US" sz="3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p:txBody>
          <a:bodyPr/>
          <a:lstStyle/>
          <a:p>
            <a:pPr algn="r"/>
            <a:endParaRPr lang="en-US" altLang="ko-KR" dirty="0" smtClean="0"/>
          </a:p>
          <a:p>
            <a:pPr algn="r"/>
            <a:r>
              <a:rPr lang="en-US" altLang="ko-KR" dirty="0" smtClean="0">
                <a:solidFill>
                  <a:schemeClr val="tx1"/>
                </a:solidFill>
              </a:rPr>
              <a:t>21234540</a:t>
            </a:r>
          </a:p>
          <a:p>
            <a:pPr algn="r"/>
            <a:r>
              <a:rPr lang="ko-KR" altLang="en-US" dirty="0" smtClean="0">
                <a:solidFill>
                  <a:schemeClr val="tx1"/>
                </a:solidFill>
              </a:rPr>
              <a:t>김정</a:t>
            </a:r>
            <a:r>
              <a:rPr lang="ko-KR" altLang="en-US" dirty="0">
                <a:solidFill>
                  <a:schemeClr val="tx1"/>
                </a:solidFill>
              </a:rPr>
              <a:t>태</a:t>
            </a:r>
          </a:p>
        </p:txBody>
      </p:sp>
      <p:sp>
        <p:nvSpPr>
          <p:cNvPr id="2" name="제목 1"/>
          <p:cNvSpPr>
            <a:spLocks noGrp="1"/>
          </p:cNvSpPr>
          <p:nvPr>
            <p:ph type="ctrTitle"/>
          </p:nvPr>
        </p:nvSpPr>
        <p:spPr/>
        <p:txBody>
          <a:bodyPr>
            <a:noAutofit/>
          </a:bodyPr>
          <a:lstStyle/>
          <a:p>
            <a:r>
              <a:rPr lang="ko-KR" altLang="en-US" sz="9600" dirty="0" smtClean="0"/>
              <a:t>간도의 역사</a:t>
            </a:r>
            <a:endParaRPr lang="ko-KR" altLang="en-US" sz="9600" dirty="0"/>
          </a:p>
        </p:txBody>
      </p:sp>
    </p:spTree>
    <p:extLst>
      <p:ext uri="{BB962C8B-B14F-4D97-AF65-F5344CB8AC3E}">
        <p14:creationId xmlns:p14="http://schemas.microsoft.com/office/powerpoint/2010/main" val="132122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ko-KR" altLang="en-US" dirty="0" smtClean="0"/>
              <a:t>과거 간도의 영토</a:t>
            </a:r>
            <a:endParaRPr lang="en-US" altLang="ko-KR" dirty="0" smtClean="0"/>
          </a:p>
          <a:p>
            <a:r>
              <a:rPr lang="ko-KR" altLang="en-US" dirty="0" smtClean="0"/>
              <a:t>간도에 한국인이 이주한 이유</a:t>
            </a:r>
            <a:endParaRPr lang="en-US" altLang="ko-KR" dirty="0" smtClean="0"/>
          </a:p>
          <a:p>
            <a:r>
              <a:rPr lang="ko-KR" altLang="en-US" dirty="0" smtClean="0"/>
              <a:t>간도의 항일투쟁 중단 이유</a:t>
            </a:r>
            <a:endParaRPr lang="en-US" altLang="ko-KR" dirty="0" smtClean="0"/>
          </a:p>
          <a:p>
            <a:endParaRPr lang="ko-KR" altLang="en-US" dirty="0"/>
          </a:p>
        </p:txBody>
      </p:sp>
      <p:sp>
        <p:nvSpPr>
          <p:cNvPr id="2" name="제목 1"/>
          <p:cNvSpPr>
            <a:spLocks noGrp="1"/>
          </p:cNvSpPr>
          <p:nvPr>
            <p:ph type="title"/>
          </p:nvPr>
        </p:nvSpPr>
        <p:spPr/>
        <p:txBody>
          <a:bodyPr/>
          <a:lstStyle/>
          <a:p>
            <a:r>
              <a:rPr lang="ko-KR" altLang="en-US" dirty="0" smtClean="0"/>
              <a:t>목차</a:t>
            </a:r>
            <a:endParaRPr lang="ko-KR" altLang="en-US" dirty="0"/>
          </a:p>
        </p:txBody>
      </p:sp>
    </p:spTree>
    <p:extLst>
      <p:ext uri="{BB962C8B-B14F-4D97-AF65-F5344CB8AC3E}">
        <p14:creationId xmlns:p14="http://schemas.microsoft.com/office/powerpoint/2010/main" val="6198527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ko-KR" altLang="en-US" dirty="0" smtClean="0"/>
              <a:t>삼국시대 간도의 영토</a:t>
            </a:r>
            <a:endParaRPr lang="ko-KR" altLang="en-US" dirty="0"/>
          </a:p>
        </p:txBody>
      </p:sp>
      <p:sp>
        <p:nvSpPr>
          <p:cNvPr id="3" name="내용 개체 틀 2"/>
          <p:cNvSpPr>
            <a:spLocks noGrp="1"/>
          </p:cNvSpPr>
          <p:nvPr>
            <p:ph sz="half" idx="1"/>
          </p:nvPr>
        </p:nvSpPr>
        <p:spPr/>
        <p:txBody>
          <a:bodyPr/>
          <a:lstStyle/>
          <a:p>
            <a:r>
              <a:rPr lang="ko-KR" altLang="en-US" dirty="0" smtClean="0"/>
              <a:t>                   </a:t>
            </a:r>
            <a:endParaRPr lang="ko-KR" altLang="en-US" dirty="0"/>
          </a:p>
        </p:txBody>
      </p:sp>
      <p:sp>
        <p:nvSpPr>
          <p:cNvPr id="5" name="내용 개체 틀 4"/>
          <p:cNvSpPr>
            <a:spLocks noGrp="1"/>
          </p:cNvSpPr>
          <p:nvPr>
            <p:ph sz="half" idx="2"/>
          </p:nvPr>
        </p:nvSpPr>
        <p:spPr/>
        <p:txBody>
          <a:bodyPr/>
          <a:lstStyle/>
          <a:p>
            <a:r>
              <a:rPr lang="ko-KR" altLang="en-US" dirty="0" smtClean="0"/>
              <a:t>간도는 원래 </a:t>
            </a:r>
            <a:r>
              <a:rPr lang="ko-KR" altLang="en-US" dirty="0" err="1" smtClean="0"/>
              <a:t>읍루와</a:t>
            </a:r>
            <a:r>
              <a:rPr lang="ko-KR" altLang="en-US" dirty="0" smtClean="0"/>
              <a:t> 옥저의 땅이었다가  고구려가 이 지방으로 뻗어나면서 고구려의 영토가 되었고</a:t>
            </a:r>
            <a:r>
              <a:rPr lang="en-US" altLang="ko-KR" dirty="0" smtClean="0"/>
              <a:t>, </a:t>
            </a:r>
            <a:r>
              <a:rPr lang="ko-KR" altLang="en-US" dirty="0" smtClean="0"/>
              <a:t>고구려가 망한 뒤에는 발해의 영토가 되었다</a:t>
            </a:r>
            <a:r>
              <a:rPr lang="en-US" altLang="ko-KR" dirty="0" smtClean="0"/>
              <a:t>.</a:t>
            </a:r>
            <a:endParaRPr lang="ko-KR" altLang="en-US" dirty="0" smtClean="0"/>
          </a:p>
          <a:p>
            <a:endParaRPr lang="ko-KR" altLang="en-US" dirty="0" smtClean="0"/>
          </a:p>
          <a:p>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2125"/>
            <a:ext cx="367240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28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ko-KR" altLang="en-US" dirty="0"/>
              <a:t>고려시대로부터 조선 전기에 걸쳐 여진족이 각지에 흩어져 살았다</a:t>
            </a:r>
            <a:r>
              <a:rPr lang="en-US" altLang="ko-KR" dirty="0"/>
              <a:t>. </a:t>
            </a:r>
            <a:r>
              <a:rPr lang="ko-KR" altLang="en-US" dirty="0"/>
              <a:t>그들은 ‘번호</a:t>
            </a:r>
            <a:r>
              <a:rPr lang="en-US" altLang="ko-KR" dirty="0"/>
              <a:t>(</a:t>
            </a:r>
            <a:r>
              <a:rPr lang="ko-KR" altLang="en-US" dirty="0"/>
              <a:t>藩胡</a:t>
            </a:r>
            <a:r>
              <a:rPr lang="en-US" altLang="ko-KR" dirty="0"/>
              <a:t>)’</a:t>
            </a:r>
            <a:r>
              <a:rPr lang="ko-KR" altLang="en-US" dirty="0"/>
              <a:t>라는 이름으로 조선 왕국에 조공을 바쳐 왔고</a:t>
            </a:r>
            <a:r>
              <a:rPr lang="en-US" altLang="ko-KR" dirty="0"/>
              <a:t>, </a:t>
            </a:r>
            <a:r>
              <a:rPr lang="ko-KR" altLang="en-US" dirty="0"/>
              <a:t>조선에서는 그들이 생활 물자를 교역할 수 있도록 북관개시</a:t>
            </a:r>
            <a:r>
              <a:rPr lang="en-US" altLang="ko-KR" dirty="0"/>
              <a:t>(</a:t>
            </a:r>
            <a:r>
              <a:rPr lang="ko-KR" altLang="en-US" dirty="0"/>
              <a:t>北關開市</a:t>
            </a:r>
            <a:r>
              <a:rPr lang="en-US" altLang="ko-KR" dirty="0"/>
              <a:t>)</a:t>
            </a:r>
            <a:r>
              <a:rPr lang="ko-KR" altLang="en-US" dirty="0"/>
              <a:t>의 기회를 열어 주었다</a:t>
            </a:r>
            <a:r>
              <a:rPr lang="en-US" altLang="ko-KR" dirty="0" smtClean="0"/>
              <a:t>.</a:t>
            </a:r>
          </a:p>
          <a:p>
            <a:pPr marL="0" indent="0">
              <a:buNone/>
            </a:pPr>
            <a:endParaRPr lang="ko-KR" altLang="en-US" dirty="0"/>
          </a:p>
          <a:p>
            <a:r>
              <a:rPr lang="ko-KR" altLang="en-US" sz="1600" dirty="0" smtClean="0"/>
              <a:t>번호 </a:t>
            </a:r>
            <a:r>
              <a:rPr lang="en-US" altLang="ko-KR" sz="1600" dirty="0" smtClean="0"/>
              <a:t>- </a:t>
            </a:r>
            <a:r>
              <a:rPr lang="ko-KR" altLang="en-US" sz="1600" dirty="0" smtClean="0"/>
              <a:t>북쪽 변경에 사는 오랑캐</a:t>
            </a:r>
            <a:endParaRPr lang="en-US" altLang="ko-KR" sz="1600" dirty="0" smtClean="0"/>
          </a:p>
          <a:p>
            <a:r>
              <a:rPr lang="ko-KR" altLang="en-US" sz="1600" dirty="0" smtClean="0"/>
              <a:t>북관개시 </a:t>
            </a:r>
            <a:r>
              <a:rPr lang="en-US" altLang="ko-KR" sz="1600" dirty="0" smtClean="0"/>
              <a:t>- </a:t>
            </a:r>
            <a:r>
              <a:rPr lang="ko-KR" altLang="en-US" sz="1600" dirty="0" smtClean="0"/>
              <a:t>여진족과 무역을 시작한 일</a:t>
            </a:r>
            <a:endParaRPr lang="ko-KR" altLang="en-US" sz="1600" dirty="0"/>
          </a:p>
        </p:txBody>
      </p:sp>
      <p:sp>
        <p:nvSpPr>
          <p:cNvPr id="2" name="제목 1"/>
          <p:cNvSpPr>
            <a:spLocks noGrp="1"/>
          </p:cNvSpPr>
          <p:nvPr>
            <p:ph type="title"/>
          </p:nvPr>
        </p:nvSpPr>
        <p:spPr/>
        <p:txBody>
          <a:bodyPr/>
          <a:lstStyle/>
          <a:p>
            <a:r>
              <a:rPr lang="ko-KR" altLang="en-US" dirty="0" smtClean="0"/>
              <a:t>고려시대</a:t>
            </a:r>
            <a:r>
              <a:rPr lang="en-US" altLang="ko-KR" dirty="0" smtClean="0"/>
              <a:t>~</a:t>
            </a:r>
            <a:r>
              <a:rPr lang="ko-KR" altLang="en-US" dirty="0" smtClean="0"/>
              <a:t>조선전기의 간도</a:t>
            </a:r>
            <a:endParaRPr lang="ko-KR" altLang="en-US" dirty="0"/>
          </a:p>
        </p:txBody>
      </p:sp>
    </p:spTree>
    <p:extLst>
      <p:ext uri="{BB962C8B-B14F-4D97-AF65-F5344CB8AC3E}">
        <p14:creationId xmlns:p14="http://schemas.microsoft.com/office/powerpoint/2010/main" val="28467645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간도의 영토</a:t>
            </a:r>
            <a:endParaRPr lang="ko-KR" altLang="en-US" dirty="0"/>
          </a:p>
        </p:txBody>
      </p:sp>
      <p:sp>
        <p:nvSpPr>
          <p:cNvPr id="3" name="내용 개체 틀 2"/>
          <p:cNvSpPr>
            <a:spLocks noGrp="1"/>
          </p:cNvSpPr>
          <p:nvPr>
            <p:ph sz="half" idx="1"/>
          </p:nvPr>
        </p:nvSpPr>
        <p:spPr/>
        <p:txBody>
          <a:bodyPr/>
          <a:lstStyle/>
          <a:p>
            <a:endParaRPr lang="ko-KR" altLang="en-US" dirty="0"/>
          </a:p>
        </p:txBody>
      </p:sp>
      <p:sp>
        <p:nvSpPr>
          <p:cNvPr id="4" name="내용 개체 틀 3"/>
          <p:cNvSpPr>
            <a:spLocks noGrp="1"/>
          </p:cNvSpPr>
          <p:nvPr>
            <p:ph sz="half" idx="2"/>
          </p:nvPr>
        </p:nvSpPr>
        <p:spPr/>
        <p:txBody>
          <a:bodyPr/>
          <a:lstStyle/>
          <a:p>
            <a:r>
              <a:rPr lang="ko-KR" altLang="en-US" dirty="0" smtClean="0"/>
              <a:t>간도는 두만강과 북동쪽 </a:t>
            </a:r>
            <a:r>
              <a:rPr lang="ko-KR" altLang="en-US" dirty="0" err="1" smtClean="0"/>
              <a:t>해란하</a:t>
            </a:r>
            <a:r>
              <a:rPr lang="en-US" altLang="ko-KR" dirty="0" smtClean="0"/>
              <a:t>(</a:t>
            </a:r>
            <a:r>
              <a:rPr lang="ko-KR" altLang="en-US" dirty="0" err="1" smtClean="0"/>
              <a:t>海蘭河</a:t>
            </a:r>
            <a:r>
              <a:rPr lang="en-US" altLang="ko-KR" dirty="0" smtClean="0"/>
              <a:t>)</a:t>
            </a:r>
            <a:r>
              <a:rPr lang="ko-KR" altLang="en-US" dirty="0" smtClean="0"/>
              <a:t>로부터 </a:t>
            </a:r>
            <a:r>
              <a:rPr lang="ko-KR" altLang="en-US" dirty="0" err="1" smtClean="0"/>
              <a:t>혼춘하</a:t>
            </a:r>
            <a:r>
              <a:rPr lang="en-US" altLang="ko-KR" dirty="0" smtClean="0"/>
              <a:t>(</a:t>
            </a:r>
            <a:r>
              <a:rPr lang="ko-KR" altLang="en-US" dirty="0" err="1" smtClean="0"/>
              <a:t>琿春河</a:t>
            </a:r>
            <a:r>
              <a:rPr lang="en-US" altLang="ko-KR" dirty="0" smtClean="0"/>
              <a:t>)</a:t>
            </a:r>
            <a:r>
              <a:rPr lang="ko-KR" altLang="en-US" dirty="0" smtClean="0"/>
              <a:t>에 이르는 여러 지류의 연안을 중심으로 한 분지와 구릉으로서</a:t>
            </a:r>
            <a:r>
              <a:rPr lang="en-US" altLang="ko-KR" dirty="0" smtClean="0"/>
              <a:t>, </a:t>
            </a:r>
            <a:r>
              <a:rPr lang="ko-KR" altLang="en-US" dirty="0" smtClean="0"/>
              <a:t>산지가 발달해 땅이 기름지고 산림이 무성해 각종 자원도 풍부한 지방이었다</a:t>
            </a:r>
            <a:r>
              <a:rPr lang="en-US" altLang="ko-KR" dirty="0" smtClean="0"/>
              <a:t>.</a:t>
            </a:r>
            <a:endParaRPr lang="ko-KR" altLang="en-US" dirty="0" smtClean="0"/>
          </a:p>
          <a:p>
            <a:endParaRPr lang="ko-KR"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3818397" cy="410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2105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pPr fontAlgn="base"/>
            <a:r>
              <a:rPr lang="ko-KR" altLang="en-US" dirty="0" smtClean="0"/>
              <a:t>간도에 </a:t>
            </a:r>
            <a:r>
              <a:rPr lang="ko-KR" altLang="en-US" dirty="0"/>
              <a:t>우리 나라 사람이 이주하기 시작한 것은 철종 말에서 고종 초부터였다</a:t>
            </a:r>
            <a:r>
              <a:rPr lang="en-US" altLang="ko-KR" dirty="0"/>
              <a:t>. </a:t>
            </a:r>
            <a:endParaRPr lang="en-US" altLang="ko-KR" dirty="0" smtClean="0"/>
          </a:p>
          <a:p>
            <a:pPr fontAlgn="base"/>
            <a:r>
              <a:rPr lang="ko-KR" altLang="en-US" dirty="0" smtClean="0"/>
              <a:t>세도정치의 </a:t>
            </a:r>
            <a:r>
              <a:rPr lang="ko-KR" altLang="en-US" dirty="0"/>
              <a:t>학정과 수탈에 못 견딘 농민들이 관권이 미치지 않는 두만강 너머로 이주하는 사람들이 생겼고</a:t>
            </a:r>
            <a:r>
              <a:rPr lang="en-US" altLang="ko-KR" dirty="0"/>
              <a:t>, 1869</a:t>
            </a:r>
            <a:r>
              <a:rPr lang="ko-KR" altLang="en-US" dirty="0"/>
              <a:t>년을 전후한 함경도 지방의 대흉년으로 기민</a:t>
            </a:r>
            <a:r>
              <a:rPr lang="en-US" altLang="ko-KR" dirty="0"/>
              <a:t>(</a:t>
            </a:r>
            <a:r>
              <a:rPr lang="ko-KR" altLang="en-US" dirty="0"/>
              <a:t>飢民</a:t>
            </a:r>
            <a:r>
              <a:rPr lang="en-US" altLang="ko-KR" dirty="0"/>
              <a:t>)</a:t>
            </a:r>
            <a:r>
              <a:rPr lang="ko-KR" altLang="en-US" dirty="0"/>
              <a:t>들이 압록강</a:t>
            </a:r>
            <a:r>
              <a:rPr lang="en-US" altLang="ko-KR" dirty="0"/>
              <a:t>·</a:t>
            </a:r>
            <a:r>
              <a:rPr lang="ko-KR" altLang="en-US" dirty="0"/>
              <a:t>두만강을 넘어 간도 지방에 들어가 새로운 삶의 터전을 마련하였다</a:t>
            </a:r>
            <a:r>
              <a:rPr lang="en-US" altLang="ko-KR" dirty="0"/>
              <a:t>.</a:t>
            </a:r>
            <a:endParaRPr lang="ko-KR" altLang="en-US" dirty="0"/>
          </a:p>
          <a:p>
            <a:endParaRPr lang="ko-KR" altLang="en-US" dirty="0"/>
          </a:p>
        </p:txBody>
      </p:sp>
      <p:sp>
        <p:nvSpPr>
          <p:cNvPr id="2" name="제목 1"/>
          <p:cNvSpPr>
            <a:spLocks noGrp="1"/>
          </p:cNvSpPr>
          <p:nvPr>
            <p:ph type="title"/>
          </p:nvPr>
        </p:nvSpPr>
        <p:spPr/>
        <p:txBody>
          <a:bodyPr>
            <a:normAutofit/>
          </a:bodyPr>
          <a:lstStyle/>
          <a:p>
            <a:r>
              <a:rPr lang="ko-KR" altLang="en-US" sz="3600" dirty="0" smtClean="0"/>
              <a:t>간도에 한국인이 이주한 이유</a:t>
            </a:r>
            <a:endParaRPr lang="ko-KR" altLang="en-US" sz="3600" dirty="0"/>
          </a:p>
        </p:txBody>
      </p:sp>
    </p:spTree>
    <p:extLst>
      <p:ext uri="{BB962C8B-B14F-4D97-AF65-F5344CB8AC3E}">
        <p14:creationId xmlns:p14="http://schemas.microsoft.com/office/powerpoint/2010/main" val="4236720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20000"/>
          </a:bodyPr>
          <a:lstStyle/>
          <a:p>
            <a:pPr fontAlgn="base"/>
            <a:r>
              <a:rPr lang="en-US" altLang="ko-KR" dirty="0"/>
              <a:t>1910</a:t>
            </a:r>
            <a:r>
              <a:rPr lang="ko-KR" altLang="en-US" dirty="0"/>
              <a:t>년을 전후해 일제 침략의 손길에서 벗어나고자 또는 항일 운동의 새로운 기지를 구해 간도로 이주하는 사람이 대폭 늘어났다</a:t>
            </a:r>
            <a:r>
              <a:rPr lang="en-US" altLang="ko-KR" dirty="0"/>
              <a:t>. 1910</a:t>
            </a:r>
            <a:r>
              <a:rPr lang="ko-KR" altLang="en-US" dirty="0"/>
              <a:t>년 </a:t>
            </a:r>
            <a:r>
              <a:rPr lang="en-US" altLang="ko-KR" dirty="0"/>
              <a:t>9</a:t>
            </a:r>
            <a:r>
              <a:rPr lang="ko-KR" altLang="en-US" dirty="0"/>
              <a:t>월부터 </a:t>
            </a:r>
            <a:r>
              <a:rPr lang="en-US" altLang="ko-KR" dirty="0"/>
              <a:t>1911</a:t>
            </a:r>
            <a:r>
              <a:rPr lang="ko-KR" altLang="en-US" dirty="0"/>
              <a:t>년 </a:t>
            </a:r>
            <a:r>
              <a:rPr lang="en-US" altLang="ko-KR" dirty="0"/>
              <a:t>12</a:t>
            </a:r>
            <a:r>
              <a:rPr lang="ko-KR" altLang="en-US" dirty="0"/>
              <a:t>월까지 간도로 이주한 우리 나라 사람은 </a:t>
            </a:r>
            <a:r>
              <a:rPr lang="en-US" altLang="ko-KR" dirty="0"/>
              <a:t>2</a:t>
            </a:r>
            <a:r>
              <a:rPr lang="ko-KR" altLang="en-US" dirty="0"/>
              <a:t>만 </a:t>
            </a:r>
            <a:r>
              <a:rPr lang="en-US" altLang="ko-KR" dirty="0"/>
              <a:t>5,193</a:t>
            </a:r>
            <a:r>
              <a:rPr lang="ko-KR" altLang="en-US" dirty="0"/>
              <a:t>명이나 되었다고 한다</a:t>
            </a:r>
            <a:r>
              <a:rPr lang="en-US" altLang="ko-KR" dirty="0"/>
              <a:t>.</a:t>
            </a:r>
            <a:endParaRPr lang="ko-KR" altLang="en-US" dirty="0"/>
          </a:p>
          <a:p>
            <a:pPr fontAlgn="base"/>
            <a:r>
              <a:rPr lang="ko-KR" altLang="en-US" dirty="0"/>
              <a:t>그 뒤 일제가 이른바 토지조사사업을 강행함에 따라 농토를 탈취 당한 농민들의 간도 이주가 계속되어</a:t>
            </a:r>
            <a:r>
              <a:rPr lang="en-US" altLang="ko-KR" dirty="0"/>
              <a:t>, 1926</a:t>
            </a:r>
            <a:r>
              <a:rPr lang="ko-KR" altLang="en-US" dirty="0"/>
              <a:t>년에는 간도 지방의 우리 나라 사람의 호수는 중국인이 </a:t>
            </a:r>
            <a:r>
              <a:rPr lang="en-US" altLang="ko-KR" dirty="0"/>
              <a:t>9,912</a:t>
            </a:r>
            <a:r>
              <a:rPr lang="ko-KR" altLang="en-US" dirty="0"/>
              <a:t>호인데 비해 </a:t>
            </a:r>
            <a:r>
              <a:rPr lang="en-US" altLang="ko-KR" dirty="0"/>
              <a:t>5</a:t>
            </a:r>
            <a:r>
              <a:rPr lang="ko-KR" altLang="en-US" dirty="0"/>
              <a:t>만 </a:t>
            </a:r>
            <a:r>
              <a:rPr lang="en-US" altLang="ko-KR" dirty="0"/>
              <a:t>2,881</a:t>
            </a:r>
            <a:r>
              <a:rPr lang="ko-KR" altLang="en-US" dirty="0"/>
              <a:t>호였다</a:t>
            </a:r>
            <a:r>
              <a:rPr lang="en-US" altLang="ko-KR" dirty="0"/>
              <a:t>. </a:t>
            </a:r>
            <a:r>
              <a:rPr lang="ko-KR" altLang="en-US" dirty="0"/>
              <a:t>농토는 전체의 </a:t>
            </a:r>
            <a:r>
              <a:rPr lang="en-US" altLang="ko-KR" dirty="0"/>
              <a:t>52</a:t>
            </a:r>
            <a:r>
              <a:rPr lang="ko-KR" altLang="en-US" dirty="0"/>
              <a:t>％를 소유했고</a:t>
            </a:r>
            <a:r>
              <a:rPr lang="en-US" altLang="ko-KR" dirty="0"/>
              <a:t>, </a:t>
            </a:r>
            <a:r>
              <a:rPr lang="ko-KR" altLang="en-US" dirty="0"/>
              <a:t>화룡과 연길 지방에서는 평균 </a:t>
            </a:r>
            <a:r>
              <a:rPr lang="en-US" altLang="ko-KR" dirty="0"/>
              <a:t>72</a:t>
            </a:r>
            <a:r>
              <a:rPr lang="ko-KR" altLang="en-US" dirty="0"/>
              <a:t>％가 우리 나라 사람의 소유 농지였다 한다</a:t>
            </a:r>
            <a:r>
              <a:rPr lang="en-US" altLang="ko-KR" dirty="0"/>
              <a:t>.</a:t>
            </a:r>
            <a:endParaRPr lang="ko-KR" altLang="en-US" dirty="0"/>
          </a:p>
          <a:p>
            <a:endParaRPr lang="ko-KR" altLang="en-US" dirty="0"/>
          </a:p>
        </p:txBody>
      </p:sp>
      <p:sp>
        <p:nvSpPr>
          <p:cNvPr id="2" name="제목 1"/>
          <p:cNvSpPr>
            <a:spLocks noGrp="1"/>
          </p:cNvSpPr>
          <p:nvPr>
            <p:ph type="title"/>
          </p:nvPr>
        </p:nvSpPr>
        <p:spPr/>
        <p:txBody>
          <a:bodyPr/>
          <a:lstStyle/>
          <a:p>
            <a:r>
              <a:rPr lang="ko-KR" altLang="en-US" sz="3600" dirty="0" smtClean="0"/>
              <a:t>간도에 한국인이 이주한 이유</a:t>
            </a:r>
            <a:r>
              <a:rPr lang="ko-KR" altLang="en-US" dirty="0" smtClean="0"/>
              <a:t> </a:t>
            </a:r>
            <a:endParaRPr lang="ko-KR" altLang="en-US" dirty="0"/>
          </a:p>
        </p:txBody>
      </p:sp>
    </p:spTree>
    <p:extLst>
      <p:ext uri="{BB962C8B-B14F-4D97-AF65-F5344CB8AC3E}">
        <p14:creationId xmlns:p14="http://schemas.microsoft.com/office/powerpoint/2010/main" val="1794345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2871799390"/>
              </p:ext>
            </p:extLst>
          </p:nvPr>
        </p:nvGraphicFramePr>
        <p:xfrm>
          <a:off x="428625" y="1600200"/>
          <a:ext cx="82581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제목 1"/>
          <p:cNvSpPr>
            <a:spLocks noGrp="1"/>
          </p:cNvSpPr>
          <p:nvPr>
            <p:ph type="title"/>
          </p:nvPr>
        </p:nvSpPr>
        <p:spPr/>
        <p:txBody>
          <a:bodyPr/>
          <a:lstStyle/>
          <a:p>
            <a:r>
              <a:rPr lang="ko-KR" altLang="en-US" dirty="0" smtClean="0"/>
              <a:t>간도의 한국</a:t>
            </a:r>
            <a:r>
              <a:rPr lang="ko-KR" altLang="en-US" dirty="0"/>
              <a:t>인</a:t>
            </a:r>
            <a:r>
              <a:rPr lang="ko-KR" altLang="en-US" dirty="0" smtClean="0"/>
              <a:t> 비율</a:t>
            </a:r>
            <a:endParaRPr lang="ko-KR" altLang="en-US" dirty="0"/>
          </a:p>
        </p:txBody>
      </p:sp>
      <p:graphicFrame>
        <p:nvGraphicFramePr>
          <p:cNvPr id="7" name="차트 6"/>
          <p:cNvGraphicFramePr/>
          <p:nvPr>
            <p:extLst>
              <p:ext uri="{D42A27DB-BD31-4B8C-83A1-F6EECF244321}">
                <p14:modId xmlns:p14="http://schemas.microsoft.com/office/powerpoint/2010/main" val="185450838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차트 2"/>
          <p:cNvGraphicFramePr/>
          <p:nvPr>
            <p:extLst>
              <p:ext uri="{D42A27DB-BD31-4B8C-83A1-F6EECF244321}">
                <p14:modId xmlns:p14="http://schemas.microsoft.com/office/powerpoint/2010/main" val="3597650352"/>
              </p:ext>
            </p:extLst>
          </p:nvPr>
        </p:nvGraphicFramePr>
        <p:xfrm>
          <a:off x="1763688" y="1772816"/>
          <a:ext cx="6096000" cy="4064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88625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pPr fontAlgn="base"/>
            <a:r>
              <a:rPr lang="ko-KR" altLang="en-US" dirty="0"/>
              <a:t>이와 같이 농민들이 이 지역으로 이주한 이유는 </a:t>
            </a:r>
            <a:r>
              <a:rPr lang="ko-KR" altLang="en-US" dirty="0" err="1"/>
              <a:t>반제국</a:t>
            </a:r>
            <a:r>
              <a:rPr lang="en-US" altLang="ko-KR" dirty="0"/>
              <a:t>·</a:t>
            </a:r>
            <a:r>
              <a:rPr lang="ko-KR" altLang="en-US" dirty="0"/>
              <a:t>반봉건투쟁을 하기 위한 것이었다고 할 수 있다</a:t>
            </a:r>
            <a:r>
              <a:rPr lang="en-US" altLang="ko-KR" dirty="0"/>
              <a:t>. </a:t>
            </a:r>
            <a:r>
              <a:rPr lang="ko-KR" altLang="en-US" dirty="0"/>
              <a:t>따라서</a:t>
            </a:r>
            <a:r>
              <a:rPr lang="en-US" altLang="ko-KR" dirty="0"/>
              <a:t>, </a:t>
            </a:r>
            <a:r>
              <a:rPr lang="ko-KR" altLang="en-US" dirty="0"/>
              <a:t>간도 지역에서는 이들의 인적</a:t>
            </a:r>
            <a:r>
              <a:rPr lang="en-US" altLang="ko-KR" dirty="0"/>
              <a:t>·</a:t>
            </a:r>
            <a:r>
              <a:rPr lang="ko-KR" altLang="en-US" dirty="0"/>
              <a:t>물적 자원의 공급에 의해 항일 투쟁이 활발할 수 있었던 것이다</a:t>
            </a:r>
            <a:r>
              <a:rPr lang="en-US" altLang="ko-KR" dirty="0"/>
              <a:t>.</a:t>
            </a:r>
            <a:endParaRPr lang="ko-KR" altLang="en-US" dirty="0"/>
          </a:p>
          <a:p>
            <a:pPr fontAlgn="base"/>
            <a:r>
              <a:rPr lang="ko-KR" altLang="en-US" dirty="0"/>
              <a:t>그러나 이러한 간도 지역에서의 항일 투쟁도 </a:t>
            </a:r>
            <a:r>
              <a:rPr lang="en-US" altLang="ko-KR" dirty="0"/>
              <a:t>1931</a:t>
            </a:r>
            <a:r>
              <a:rPr lang="ko-KR" altLang="en-US" dirty="0"/>
              <a:t>년 만주사변을 계기로 일제가 간도 지역에 일제의 </a:t>
            </a:r>
            <a:r>
              <a:rPr lang="ko-KR" altLang="en-US" dirty="0" err="1"/>
              <a:t>괴뢰국인</a:t>
            </a:r>
            <a:r>
              <a:rPr lang="ko-KR" altLang="en-US" dirty="0"/>
              <a:t> </a:t>
            </a:r>
            <a:r>
              <a:rPr lang="ko-KR" altLang="en-US" dirty="0" err="1"/>
              <a:t>만주국을</a:t>
            </a:r>
            <a:r>
              <a:rPr lang="ko-KR" altLang="en-US" dirty="0"/>
              <a:t> 수립하자 일시 중단되었다</a:t>
            </a:r>
            <a:r>
              <a:rPr lang="en-US" altLang="ko-KR" dirty="0"/>
              <a:t>.</a:t>
            </a:r>
            <a:endParaRPr lang="ko-KR" altLang="en-US" dirty="0"/>
          </a:p>
          <a:p>
            <a:endParaRPr lang="ko-KR" altLang="en-US" dirty="0"/>
          </a:p>
        </p:txBody>
      </p:sp>
      <p:sp>
        <p:nvSpPr>
          <p:cNvPr id="2" name="제목 1"/>
          <p:cNvSpPr>
            <a:spLocks noGrp="1"/>
          </p:cNvSpPr>
          <p:nvPr>
            <p:ph type="title"/>
          </p:nvPr>
        </p:nvSpPr>
        <p:spPr/>
        <p:txBody>
          <a:bodyPr/>
          <a:lstStyle/>
          <a:p>
            <a:r>
              <a:rPr lang="ko-KR" altLang="en-US" dirty="0" smtClean="0"/>
              <a:t>간도의 항일투쟁 중단이유</a:t>
            </a:r>
            <a:endParaRPr lang="ko-KR" altLang="en-US" dirty="0"/>
          </a:p>
        </p:txBody>
      </p:sp>
    </p:spTree>
    <p:extLst>
      <p:ext uri="{BB962C8B-B14F-4D97-AF65-F5344CB8AC3E}">
        <p14:creationId xmlns:p14="http://schemas.microsoft.com/office/powerpoint/2010/main" val="2609894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4</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2"/>
            <a:ext cx="6624735" cy="940644"/>
          </a:xfrm>
          <a:prstGeom prst="rect">
            <a:avLst/>
          </a:prstGeom>
          <a:noFill/>
        </p:spPr>
        <p:txBody>
          <a:bodyPr wrap="square" lIns="91430" tIns="45716" rIns="91430" bIns="45716">
            <a:spAutoFit/>
          </a:bodyPr>
          <a:lstStyle/>
          <a:p>
            <a:pPr lvl="0">
              <a:defRPr lang="ko-KR" altLang="en-US"/>
            </a:pPr>
            <a:r>
              <a:rPr lang="ko-KR" altLang="en-US" sz="2800"/>
              <a:t>우리의 인식과 대처방안</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991358"/>
            <a:ext cx="774456" cy="792088"/>
          </a:xfrm>
          <a:prstGeom prst="rect">
            <a:avLst/>
          </a:prstGeom>
          <a:noFill/>
          <a:ln>
            <a:noFill/>
          </a:ln>
        </p:spPr>
      </p:pic>
      <p:sp>
        <p:nvSpPr>
          <p:cNvPr id="8" name="Rectangle 5"/>
          <p:cNvSpPr txBox="1">
            <a:spLocks noChangeArrowheads="1"/>
          </p:cNvSpPr>
          <p:nvPr/>
        </p:nvSpPr>
        <p:spPr>
          <a:xfrm>
            <a:off x="649796" y="1916832"/>
            <a:ext cx="7772400" cy="4114800"/>
          </a:xfrm>
          <a:prstGeom prst="rect">
            <a:avLst/>
          </a:prstGeom>
          <a:noFill/>
          <a:ln/>
        </p:spPr>
        <p:txBody>
          <a:bodyPr vert="horz" lIns="91430" tIns="45716" rIns="91430" bIns="45716">
            <a:normAutofit/>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a:lnSpc>
                <a:spcPct val="80000"/>
              </a:lnSpc>
              <a:defRPr lang="ko-KR" altLang="en-US"/>
            </a:pPr>
            <a:r>
              <a:rPr lang="ko-KR" altLang="en-US" sz="2800"/>
              <a:t>한국은 국제적인 여론을 형성</a:t>
            </a:r>
            <a:r>
              <a:rPr lang="en-US" altLang="ko-KR" sz="2800"/>
              <a:t>, </a:t>
            </a:r>
            <a:r>
              <a:rPr lang="ko-KR" altLang="en-US" sz="2800"/>
              <a:t>그것을 학술적으로 논리를 반박</a:t>
            </a:r>
            <a:r>
              <a:rPr lang="en-US" altLang="ko-KR" sz="2800"/>
              <a:t>. </a:t>
            </a:r>
          </a:p>
          <a:p>
            <a:pPr>
              <a:lnSpc>
                <a:spcPct val="80000"/>
              </a:lnSpc>
              <a:defRPr lang="ko-KR" altLang="en-US"/>
            </a:pPr>
            <a:endParaRPr lang="en-US" altLang="ko-KR" sz="2800"/>
          </a:p>
          <a:p>
            <a:pPr>
              <a:lnSpc>
                <a:spcPct val="80000"/>
              </a:lnSpc>
              <a:defRPr lang="ko-KR" altLang="en-US"/>
            </a:pPr>
            <a:r>
              <a:rPr lang="ko-KR" altLang="en-US" sz="2800"/>
              <a:t>외교적인 해결</a:t>
            </a:r>
          </a:p>
          <a:p>
            <a:pPr>
              <a:lnSpc>
                <a:spcPct val="80000"/>
              </a:lnSpc>
              <a:buFont typeface="Wingdings"/>
              <a:buNone/>
              <a:defRPr lang="ko-KR" altLang="en-US"/>
            </a:pPr>
            <a:r>
              <a:rPr lang="ko-KR" altLang="en-US" sz="2800"/>
              <a:t>    중국이 앞으로 </a:t>
            </a:r>
            <a:r>
              <a:rPr lang="en-US" altLang="ko-KR" sz="2800"/>
              <a:t>21</a:t>
            </a:r>
            <a:r>
              <a:rPr lang="ko-KR" altLang="en-US" sz="2800"/>
              <a:t>세기 우리의 최대 수출국이 될 것이라는 경제적인 이유로 고구려 역사왜곡문제를 양보해서는 않된다</a:t>
            </a:r>
            <a:r>
              <a:rPr lang="en-US" altLang="ko-KR" sz="2800"/>
              <a:t>. </a:t>
            </a:r>
            <a:r>
              <a:rPr lang="ko-KR" altLang="en-US" sz="2800"/>
              <a:t>현재 발생하고 있는 한류 열풍을 보다시피</a:t>
            </a:r>
            <a:r>
              <a:rPr lang="en-US" altLang="ko-KR" sz="2800"/>
              <a:t>, </a:t>
            </a:r>
            <a:r>
              <a:rPr lang="ko-KR" altLang="en-US" sz="2800"/>
              <a:t>문화적으로 중국에 고구려는 우리의 역사라는 외교적 노력과 문화적 저력을 보여줄 필요 있음</a:t>
            </a:r>
            <a:r>
              <a:rPr lang="en-US" altLang="ko-KR" sz="2800"/>
              <a:t>.</a:t>
            </a:r>
          </a:p>
          <a:p>
            <a:pPr>
              <a:lnSpc>
                <a:spcPct val="80000"/>
              </a:lnSpc>
              <a:defRPr lang="ko-KR" altLang="en-US"/>
            </a:pPr>
            <a:endParaRPr lang="en-US" altLang="ko-KR" sz="28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pPr marL="0" indent="0" algn="ctr">
              <a:buNone/>
            </a:pPr>
            <a:r>
              <a:rPr lang="ko-KR" altLang="en-US" sz="9600" dirty="0" smtClean="0"/>
              <a:t>감사합니다</a:t>
            </a:r>
            <a:r>
              <a:rPr lang="en-US" altLang="ko-KR" sz="9600" dirty="0" smtClean="0"/>
              <a:t>.</a:t>
            </a:r>
            <a:endParaRPr lang="ko-KR" altLang="en-US" sz="9600" dirty="0"/>
          </a:p>
        </p:txBody>
      </p:sp>
    </p:spTree>
    <p:extLst>
      <p:ext uri="{BB962C8B-B14F-4D97-AF65-F5344CB8AC3E}">
        <p14:creationId xmlns:p14="http://schemas.microsoft.com/office/powerpoint/2010/main" val="407461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직선 연결선 116"/>
          <p:cNvCxnSpPr/>
          <p:nvPr/>
        </p:nvCxnSpPr>
        <p:spPr>
          <a:xfrm>
            <a:off x="0" y="116632"/>
            <a:ext cx="9144000"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직선 연결선 117"/>
          <p:cNvCxnSpPr/>
          <p:nvPr/>
        </p:nvCxnSpPr>
        <p:spPr>
          <a:xfrm>
            <a:off x="-108520" y="6765082"/>
            <a:ext cx="9289032" cy="0"/>
          </a:xfrm>
          <a:prstGeom prst="line">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타원 118"/>
          <p:cNvSpPr/>
          <p:nvPr/>
        </p:nvSpPr>
        <p:spPr>
          <a:xfrm>
            <a:off x="412028" y="476672"/>
            <a:ext cx="631580" cy="648072"/>
          </a:xfrm>
          <a:prstGeom prst="ellipse">
            <a:avLst/>
          </a:prstGeom>
          <a:solidFill>
            <a:schemeClr val="accent5">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lang="ko-KR" altLang="en-US"/>
            </a:pPr>
            <a:endParaRPr lang="en-US" altLang="ko-KR" sz="2400"/>
          </a:p>
          <a:p>
            <a:pPr algn="ctr">
              <a:defRPr lang="ko-KR" altLang="en-US"/>
            </a:pPr>
            <a:r>
              <a:rPr lang="en-US" altLang="ko-KR" sz="2400"/>
              <a:t>4</a:t>
            </a:r>
          </a:p>
          <a:p>
            <a:pPr algn="ctr">
              <a:defRPr lang="ko-KR" altLang="en-US"/>
            </a:pPr>
            <a:endParaRPr lang="ko-KR" altLang="en-US" sz="2400"/>
          </a:p>
        </p:txBody>
      </p:sp>
      <p:cxnSp>
        <p:nvCxnSpPr>
          <p:cNvPr id="120" name="직선 연결선 119"/>
          <p:cNvCxnSpPr/>
          <p:nvPr/>
        </p:nvCxnSpPr>
        <p:spPr>
          <a:xfrm>
            <a:off x="1118194" y="1628800"/>
            <a:ext cx="309634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49254" y="476672"/>
            <a:ext cx="6624735" cy="940644"/>
          </a:xfrm>
          <a:prstGeom prst="rect">
            <a:avLst/>
          </a:prstGeom>
          <a:noFill/>
        </p:spPr>
        <p:txBody>
          <a:bodyPr wrap="square" lIns="91430" tIns="45716" rIns="91430" bIns="45716">
            <a:spAutoFit/>
          </a:bodyPr>
          <a:lstStyle/>
          <a:p>
            <a:pPr lvl="0">
              <a:defRPr lang="ko-KR" altLang="en-US"/>
            </a:pPr>
            <a:r>
              <a:rPr lang="ko-KR" altLang="en-US" sz="2800"/>
              <a:t>우리의 인식과 대처방안</a:t>
            </a:r>
          </a:p>
          <a:p>
            <a:pPr lvl="0">
              <a:defRPr lang="ko-KR" altLang="en-US"/>
            </a:pPr>
            <a:endParaRPr lang="ko-KR" altLang="en-US" sz="2800" b="1" spc="-144">
              <a:solidFill>
                <a:schemeClr val="tx1">
                  <a:lumMod val="85000"/>
                  <a:lumOff val="15000"/>
                </a:schemeClr>
              </a:solidFill>
            </a:endParaRPr>
          </a:p>
        </p:txBody>
      </p:sp>
      <p:pic>
        <p:nvPicPr>
          <p:cNvPr id="19" name="Picture 6"/>
          <p:cNvPicPr>
            <a:picLocks noChangeAspect="1" noChangeArrowheads="1"/>
          </p:cNvPicPr>
          <p:nvPr/>
        </p:nvPicPr>
        <p:blipFill rotWithShape="1">
          <a:blip r:embed="rId3"/>
          <a:srcRect l="11410" t="19410" r="24540"/>
          <a:stretch>
            <a:fillRect/>
          </a:stretch>
        </p:blipFill>
        <p:spPr>
          <a:xfrm>
            <a:off x="289654" y="991358"/>
            <a:ext cx="774456" cy="792088"/>
          </a:xfrm>
          <a:prstGeom prst="rect">
            <a:avLst/>
          </a:prstGeom>
          <a:noFill/>
          <a:ln>
            <a:noFill/>
          </a:ln>
        </p:spPr>
      </p:pic>
      <p:sp>
        <p:nvSpPr>
          <p:cNvPr id="9" name="Rectangle 3"/>
          <p:cNvSpPr txBox="1">
            <a:spLocks noChangeArrowheads="1"/>
          </p:cNvSpPr>
          <p:nvPr/>
        </p:nvSpPr>
        <p:spPr>
          <a:xfrm>
            <a:off x="539552" y="1916832"/>
            <a:ext cx="7772400" cy="4114800"/>
          </a:xfrm>
          <a:prstGeom prst="rect">
            <a:avLst/>
          </a:prstGeom>
        </p:spPr>
        <p:txBody>
          <a:bodyPr vert="horz" lIns="91430" tIns="45716" rIns="91430" bIns="45716">
            <a:normAutofit/>
          </a:bodyPr>
          <a:lst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lvl="0">
              <a:defRPr lang="ko-KR" altLang="en-US"/>
            </a:pPr>
            <a:r>
              <a:rPr lang="ko-KR" altLang="en-US" sz="2800"/>
              <a:t>정부에서는 고구려사 연구를 지원</a:t>
            </a:r>
            <a:r>
              <a:rPr lang="en-US" altLang="ko-KR" sz="2800"/>
              <a:t>. </a:t>
            </a:r>
            <a:r>
              <a:rPr lang="ko-KR" altLang="en-US" sz="2800"/>
              <a:t>고구려사 전문가인재를 양성</a:t>
            </a:r>
            <a:r>
              <a:rPr lang="en-US" altLang="ko-KR" sz="2800"/>
              <a:t>,</a:t>
            </a:r>
            <a:r>
              <a:rPr lang="ko-KR" altLang="en-US" sz="2800"/>
              <a:t>투자 아낌없이 해야함</a:t>
            </a:r>
            <a:r>
              <a:rPr lang="en-US" altLang="ko-KR" sz="2800"/>
              <a:t>.</a:t>
            </a:r>
          </a:p>
          <a:p>
            <a:pPr>
              <a:buFont typeface="Wingdings"/>
              <a:buNone/>
              <a:defRPr lang="ko-KR" altLang="en-US"/>
            </a:pPr>
            <a:endParaRPr lang="en-US" altLang="ko-KR" sz="2800"/>
          </a:p>
          <a:p>
            <a:pPr lvl="0">
              <a:defRPr lang="ko-KR" altLang="en-US"/>
            </a:pPr>
            <a:r>
              <a:rPr lang="ko-KR" altLang="en-US" sz="2800"/>
              <a:t>중국의 역사왜곡이 단순이 학술적인 문제가 아니라는 것을 인지하고</a:t>
            </a:r>
            <a:r>
              <a:rPr lang="en-US" altLang="ko-KR" sz="2800"/>
              <a:t>, </a:t>
            </a:r>
            <a:r>
              <a:rPr lang="ko-KR" altLang="en-US" sz="2800"/>
              <a:t>중국이 우려하는 </a:t>
            </a:r>
          </a:p>
          <a:p>
            <a:pPr>
              <a:buFont typeface="Wingdings"/>
              <a:buNone/>
              <a:defRPr lang="ko-KR" altLang="en-US"/>
            </a:pPr>
            <a:r>
              <a:rPr lang="ko-KR" altLang="en-US" sz="2800"/>
              <a:t>   바와 같이 통일이 후의 사회문제</a:t>
            </a:r>
            <a:r>
              <a:rPr lang="en-US" altLang="ko-KR" sz="2800"/>
              <a:t>, </a:t>
            </a:r>
            <a:r>
              <a:rPr lang="ko-KR" altLang="en-US" sz="2800"/>
              <a:t>통일에 관한 실무 문제등을 미연에 준비하고 최악의 </a:t>
            </a:r>
          </a:p>
          <a:p>
            <a:pPr>
              <a:buFont typeface="Wingdings"/>
              <a:buNone/>
              <a:defRPr lang="ko-KR" altLang="en-US"/>
            </a:pPr>
            <a:r>
              <a:rPr lang="ko-KR" altLang="en-US" sz="2800"/>
              <a:t>   시나리오에 대처하는 노력이 필요</a:t>
            </a:r>
            <a:r>
              <a:rPr lang="en-US" altLang="ko-KR" sz="2800"/>
              <a:t>.</a:t>
            </a:r>
          </a:p>
          <a:p>
            <a:pPr lvl="0">
              <a:defRPr lang="ko-KR" altLang="en-US"/>
            </a:pPr>
            <a:endParaRPr lang="en-US" altLang="ko-KR" sz="280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고려청자">
  <a:themeElements>
    <a:clrScheme name="고려청자">
      <a:dk1>
        <a:sysClr val="windowText" lastClr="000000"/>
      </a:dk1>
      <a:lt1>
        <a:sysClr val="window" lastClr="FFFFFF"/>
      </a:lt1>
      <a:dk2>
        <a:srgbClr val="005466"/>
      </a:dk2>
      <a:lt2>
        <a:srgbClr val="D9F3F4"/>
      </a:lt2>
      <a:accent1>
        <a:srgbClr val="3F949A"/>
      </a:accent1>
      <a:accent2>
        <a:srgbClr val="4764B0"/>
      </a:accent2>
      <a:accent3>
        <a:srgbClr val="4FADD1"/>
      </a:accent3>
      <a:accent4>
        <a:srgbClr val="85B692"/>
      </a:accent4>
      <a:accent5>
        <a:srgbClr val="6B94E2"/>
      </a:accent5>
      <a:accent6>
        <a:srgbClr val="819BAB"/>
      </a:accent6>
      <a:hlink>
        <a:srgbClr val="7C0808"/>
      </a:hlink>
      <a:folHlink>
        <a:srgbClr val="0D356F"/>
      </a:folHlink>
    </a:clrScheme>
    <a:fontScheme name="고려청자">
      <a:majorFont>
        <a:latin typeface="Georgia"/>
        <a:ea typeface=""/>
        <a:cs typeface=""/>
        <a:font script="Grek" typeface="Arial"/>
        <a:font script="Cyrl" typeface="Arial"/>
        <a:font script="Jpan" typeface="HG明朝E"/>
        <a:font script="Hang" typeface="HY견명조"/>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Grek" typeface="Arial"/>
        <a:font script="Cyrl" typeface="Arial"/>
        <a:font script="Jpan" typeface="HGP明朝E"/>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고려청자">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100000"/>
                <a:shade val="100000"/>
                <a:hueMod val="100000"/>
                <a:satMod val="100000"/>
              </a:schemeClr>
            </a:gs>
          </a:gsLst>
          <a:lin ang="2700000" scaled="1"/>
        </a:gradFill>
        <a:gradFill rotWithShape="1">
          <a:gsLst>
            <a:gs pos="0">
              <a:schemeClr val="phClr">
                <a:tint val="100000"/>
                <a:shade val="60000"/>
                <a:hueMod val="100000"/>
                <a:satMod val="100000"/>
              </a:schemeClr>
            </a:gs>
            <a:gs pos="100000">
              <a:schemeClr val="phClr">
                <a:tint val="100000"/>
                <a:shade val="100000"/>
                <a:hueMod val="100000"/>
                <a:satMod val="100000"/>
              </a:schemeClr>
            </a:gs>
          </a:gsLst>
          <a:lin ang="3780000" scaled="1"/>
        </a:gradFill>
      </a:fillStyleLst>
      <a:lnStyleLst>
        <a:ln w="3175"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38100" dir="2700000" algn="tl">
              <a:srgbClr val="000000">
                <a:alpha val="43137"/>
              </a:srgbClr>
            </a:outerShdw>
          </a:effectLst>
        </a:effectStyle>
        <a:effectStyle>
          <a:effectLst>
            <a:outerShdw blurRad="38100" dist="38100" dir="3000000" algn="tl">
              <a:srgbClr val="000000">
                <a:alpha val="45490"/>
              </a:srgbClr>
            </a:outerShdw>
          </a:effectLst>
          <a:scene3d>
            <a:camera prst="orthographicFront" fov="0">
              <a:rot lat="0" lon="0" rev="0"/>
            </a:camera>
            <a:lightRig rig="twoPt" dir="t">
              <a:rot lat="0" lon="0" rev="5100000"/>
            </a:lightRig>
          </a:scene3d>
          <a:sp3d contourW="12700" prstMaterial="plastic">
            <a:bevelT w="50800" h="63500"/>
            <a:contourClr>
              <a:srgbClr val="000000">
                <a:alpha val="35294"/>
              </a:srgbClr>
            </a:contourClr>
          </a:sp3d>
        </a:effectStyle>
        <a:effectStyle>
          <a:effectLst>
            <a:outerShdw blurRad="63500" dist="63500" dir="3000000" algn="tl">
              <a:srgbClr val="000000">
                <a:alpha val="50196"/>
              </a:srgbClr>
            </a:outerShdw>
          </a:effectLst>
          <a:scene3d>
            <a:camera prst="orthographicFront" fov="0">
              <a:rot lat="0" lon="0" rev="0"/>
            </a:camera>
            <a:lightRig rig="soft" dir="t">
              <a:rot lat="0" lon="0" rev="18600000"/>
            </a:lightRig>
          </a:scene3d>
          <a:sp3d prstMaterial="plastic">
            <a:bevelT w="101600" h="63500"/>
            <a:contourClr>
              <a:srgbClr val="000000">
                <a:alpha val="40784"/>
              </a:srgbClr>
            </a:contourClr>
          </a:sp3d>
        </a:effectStyle>
      </a:effectStyleLst>
      <a:bgFillStyleLst>
        <a:solidFill>
          <a:schemeClr val="phClr">
            <a:tint val="100000"/>
            <a:shade val="100000"/>
            <a:hueMod val="100000"/>
            <a:satMod val="100000"/>
          </a:schemeClr>
        </a:solidFill>
        <a:gradFill rotWithShape="1">
          <a:gsLst>
            <a:gs pos="0">
              <a:schemeClr val="phClr">
                <a:tint val="85000"/>
                <a:shade val="100000"/>
                <a:hueMod val="100000"/>
                <a:satMod val="100000"/>
              </a:schemeClr>
            </a:gs>
            <a:gs pos="20000">
              <a:schemeClr val="phClr">
                <a:tint val="100000"/>
                <a:shade val="75000"/>
                <a:hueMod val="100000"/>
                <a:satMod val="100000"/>
              </a:schemeClr>
            </a:gs>
            <a:gs pos="55000">
              <a:schemeClr val="phClr">
                <a:tint val="97000"/>
                <a:shade val="100000"/>
                <a:hueMod val="100000"/>
                <a:satMod val="100000"/>
              </a:schemeClr>
            </a:gs>
            <a:gs pos="85000">
              <a:schemeClr val="phClr">
                <a:tint val="100000"/>
                <a:shade val="65000"/>
                <a:hueMod val="100000"/>
                <a:satMod val="100000"/>
              </a:schemeClr>
            </a:gs>
          </a:gsLst>
          <a:lin ang="2700000" scaled="1"/>
        </a:gradFill>
        <a:blipFill>
          <a:blip xmlns:r="http://schemas.openxmlformats.org/officeDocument/2006/relationships" r:embed="rId1">
            <a:duotone>
              <a:schemeClr val="phClr">
                <a:tint val="0"/>
                <a:shade val="50000"/>
                <a:hueMod val="100000"/>
                <a:satMod val="100000"/>
              </a:schemeClr>
              <a:schemeClr val="phClr">
                <a:tint val="100000"/>
                <a:shade val="100000"/>
                <a:hueMod val="100000"/>
                <a:satMod val="100000"/>
              </a:schemeClr>
            </a:duotone>
          </a:blip>
          <a:stretch>
            <a:fillRect/>
          </a:stretch>
        </a:blipFill>
      </a:bgFillStyleLst>
    </a:fmtScheme>
  </a:themeElements>
  <a:objectDefaults/>
  <a:extraClrSchemeLst/>
</a:theme>
</file>

<file path=ppt/theme/theme11.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한컴오피스">
  <a:themeElements>
    <a:clrScheme name="PowerPoint">
      <a:dk1>
        <a:srgbClr val="000000"/>
      </a:dk1>
      <a:lt1>
        <a:srgbClr val="FFFFFF"/>
      </a:lt1>
      <a:dk2>
        <a:srgbClr val="FFFFFF"/>
      </a:dk2>
      <a:lt2>
        <a:srgbClr val="669999"/>
      </a:lt2>
      <a:accent1>
        <a:srgbClr val="99CCFF"/>
      </a:accent1>
      <a:accent2>
        <a:srgbClr val="9999FF"/>
      </a:accent2>
      <a:accent3>
        <a:srgbClr val="000000"/>
      </a:accent3>
      <a:accent4>
        <a:srgbClr val="4338C6"/>
      </a:accent4>
      <a:accent5>
        <a:srgbClr val="B2CEFF"/>
      </a:accent5>
      <a:accent6>
        <a:srgbClr val="B9B9B9"/>
      </a:accent6>
      <a:hlink>
        <a:srgbClr val="996666"/>
      </a:hlink>
      <a:folHlink>
        <a:srgbClr val="6666CC"/>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한컴오피스">
  <a:themeElements>
    <a:clrScheme name="PowerPoint">
      <a:dk1>
        <a:srgbClr val="000000"/>
      </a:dk1>
      <a:lt1>
        <a:srgbClr val="FFFFFF"/>
      </a:lt1>
      <a:dk2>
        <a:srgbClr val="FFFFFF"/>
      </a:dk2>
      <a:lt2>
        <a:srgbClr val="669999"/>
      </a:lt2>
      <a:accent1>
        <a:srgbClr val="99CCFF"/>
      </a:accent1>
      <a:accent2>
        <a:srgbClr val="9999FF"/>
      </a:accent2>
      <a:accent3>
        <a:srgbClr val="000000"/>
      </a:accent3>
      <a:accent4>
        <a:srgbClr val="4338C6"/>
      </a:accent4>
      <a:accent5>
        <a:srgbClr val="B2CEFF"/>
      </a:accent5>
      <a:accent6>
        <a:srgbClr val="B9B9B9"/>
      </a:accent6>
      <a:hlink>
        <a:srgbClr val="996666"/>
      </a:hlink>
      <a:folHlink>
        <a:srgbClr val="6666CC"/>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None/>
          <a:defRPr kumimoji="0" sz="3600" b="0" i="0" u="none" strike="noStrike" cap="none" spc="0" normalizeH="0" baseline="0">
            <a:ln>
              <a:noFill/>
            </a:ln>
            <a:solidFill>
              <a:srgbClr val="000000"/>
            </a:solidFill>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spDef>
    <a:lnDef>
      <a:spPr>
        <a:noFill/>
        <a:ln w="25400" cap="flat">
          <a:solidFill>
            <a:schemeClr val="accent1"/>
          </a:solidFill>
          <a:prstDash val="solid"/>
          <a:round/>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lnDef>
    <a:txDef>
      <a:spPr>
        <a:noFill/>
        <a:ln w="12700" cap="flat">
          <a:noFill/>
          <a:miter/>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None/>
          <a:defRPr kumimoji="0" sz="3600" b="0" i="0" u="none" strike="noStrike" cap="none" spc="0" normalizeH="0" baseline="0">
            <a:ln>
              <a:noFill/>
            </a:ln>
            <a:solidFill>
              <a:srgbClr val="000000"/>
            </a:solidFill>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txDef>
  </a:objectDefaults>
  <a:extraClrSchemeLst/>
</a:theme>
</file>

<file path=ppt/theme/theme5.xml><?xml version="1.0" encoding="utf-8"?>
<a:theme xmlns:a="http://schemas.openxmlformats.org/drawingml/2006/main" name="1_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None/>
          <a:defRPr kumimoji="0" sz="3600" b="0" i="0" u="none" strike="noStrike" cap="none" spc="0" normalizeH="0" baseline="0">
            <a:ln>
              <a:noFill/>
            </a:ln>
            <a:solidFill>
              <a:srgbClr val="000000"/>
            </a:solidFill>
            <a:latin typeface="Apple SD 산돌고딕 Neo 옅은체"/>
            <a:ea typeface="Apple SD 산돌고딕 Neo 옅은체"/>
            <a:cs typeface="Apple SD 산돌고딕 Neo 옅은체"/>
            <a:sym typeface="Apple SD 산돌고딕 Neo 옅은체"/>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style>
        <a:lnRef idx="0">
          <a:scrgbClr r="0" g="0" b="0"/>
        </a:lnRef>
        <a:fillRef idx="0">
          <a:scrgbClr r="0" g="0" b="0"/>
        </a:fillRef>
        <a:effectRef idx="0">
          <a:scrgbClr r="0" g="0" b="0"/>
        </a:effectRef>
        <a:fontRef idx="none">
          <a:scrgbClr r="0" g="0" b="0"/>
        </a:fontRef>
      </a:style>
    </a:spDef>
    <a:lnDef>
      <a:spPr>
        <a:noFill/>
        <a:ln w="25400" cap="flat">
          <a:solidFill>
            <a:schemeClr val="accent1"/>
          </a:solidFill>
          <a:prstDash val="solid"/>
          <a:round/>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style>
        <a:lnRef idx="0">
          <a:scrgbClr r="0" g="0" b="0"/>
        </a:lnRef>
        <a:fillRef idx="0">
          <a:scrgbClr r="0" g="0" b="0"/>
        </a:fillRef>
        <a:effectRef idx="0">
          <a:scrgbClr r="0" g="0" b="0"/>
        </a:effectRef>
        <a:fontRef idx="none">
          <a:scrgbClr r="0" g="0" b="0"/>
        </a:fontRef>
      </a:style>
    </a:lnDef>
    <a:txDef>
      <a:spPr>
        <a:noFill/>
        <a:ln w="12700" cap="flat">
          <a:noFill/>
          <a:miter/>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None/>
          <a:defRPr kumimoji="0" sz="3600" b="0" i="0" u="none" strike="noStrike" cap="none" spc="0" normalizeH="0" baseline="0">
            <a:ln>
              <a:noFill/>
            </a:ln>
            <a:solidFill>
              <a:srgbClr val="000000"/>
            </a:solidFill>
            <a:latin typeface="Apple SD 산돌고딕 Neo 옅은체"/>
            <a:ea typeface="Apple SD 산돌고딕 Neo 옅은체"/>
            <a:cs typeface="Apple SD 산돌고딕 Neo 옅은체"/>
            <a:sym typeface="Apple SD 산돌고딕 Neo 옅은체"/>
          </a:defRPr>
        </a:defPPr>
        <a:lvl1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1pPr>
        <a:lvl2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2pPr>
        <a:lvl3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3pPr>
        <a:lvl4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4pPr>
        <a:lvl5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5pPr>
        <a:lvl6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6pPr>
        <a:lvl7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7pPr>
        <a:lvl8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8pPr>
        <a:lvl9pPr marL="0" marR="0" indent="0" algn="l" defTabSz="914400" rtl="0" fontAlgn="auto" latinLnBrk="1" hangingPunct="0">
          <a:lnSpc>
            <a:spcPct val="100000"/>
          </a:lnSpc>
          <a:spcBef>
            <a:spcPts val="0"/>
          </a:spcBef>
          <a:spcAft>
            <a:spcPts val="0"/>
          </a:spcAft>
          <a:buNone/>
          <a:defRPr kumimoji="0" sz="1800" b="0" i="0" u="none" strike="noStrike" cap="none" spc="0" normalizeH="0" baseline="0">
            <a:ln>
              <a:noFill/>
            </a:ln>
            <a:solidFill>
              <a:srgbClr val="000000"/>
            </a:solidFill>
          </a:defRPr>
        </a:lvl9pPr>
      </a:lstStyle>
      <a:style>
        <a:lnRef idx="0">
          <a:scrgbClr r="0" g="0" b="0"/>
        </a:lnRef>
        <a:fillRef idx="0">
          <a:scrgbClr r="0" g="0" b="0"/>
        </a:fillRef>
        <a:effectRef idx="0">
          <a:scrgbClr r="0" g="0" b="0"/>
        </a:effectRef>
        <a:fontRef idx="none">
          <a:scrgbClr r="0" g="0" b="0"/>
        </a:fontRef>
      </a:style>
    </a:txDef>
  </a:objectDefaults>
  <a:extraClrSchemeLst/>
</a:theme>
</file>

<file path=ppt/theme/theme6.xml><?xml version="1.0" encoding="utf-8"?>
<a:theme xmlns:a="http://schemas.openxmlformats.org/drawingml/2006/main" name="어제">
  <a:themeElements>
    <a:clrScheme name="어제">
      <a:dk1>
        <a:sysClr val="windowText" lastClr="000000"/>
      </a:dk1>
      <a:lt1>
        <a:srgbClr val="ADADAD"/>
      </a:lt1>
      <a:dk2>
        <a:srgbClr val="4E3B30"/>
      </a:dk2>
      <a:lt2>
        <a:srgbClr val="F4D783"/>
      </a:lt2>
      <a:accent1>
        <a:srgbClr val="F0A22E"/>
      </a:accent1>
      <a:accent2>
        <a:srgbClr val="A5644E"/>
      </a:accent2>
      <a:accent3>
        <a:srgbClr val="BD7979"/>
      </a:accent3>
      <a:accent4>
        <a:srgbClr val="C3986D"/>
      </a:accent4>
      <a:accent5>
        <a:srgbClr val="A19574"/>
      </a:accent5>
      <a:accent6>
        <a:srgbClr val="C17529"/>
      </a:accent6>
      <a:hlink>
        <a:srgbClr val="AD1F1F"/>
      </a:hlink>
      <a:folHlink>
        <a:srgbClr val="FFC42F"/>
      </a:folHlink>
    </a:clrScheme>
    <a:fontScheme name="어제">
      <a:majorFont>
        <a:latin typeface="Arial"/>
        <a:ea typeface="한컴 백제 B"/>
        <a:cs typeface=""/>
      </a:majorFont>
      <a:minorFont>
        <a:latin typeface="Arial"/>
        <a:ea typeface="한컴 윤고딕 230"/>
        <a:cs typeface=""/>
      </a:minorFont>
    </a:fontScheme>
    <a:fmtScheme name="어제">
      <a:fillStyleLst>
        <a:solidFill>
          <a:schemeClr val="phClr"/>
        </a:solidFill>
        <a:gradFill rotWithShape="1">
          <a:gsLst>
            <a:gs pos="0">
              <a:schemeClr val="phClr">
                <a:tint val="60000"/>
                <a:satMod val="300000"/>
              </a:schemeClr>
            </a:gs>
            <a:gs pos="35000">
              <a:schemeClr val="phClr">
                <a:tint val="40000"/>
                <a:satMod val="300000"/>
              </a:schemeClr>
            </a:gs>
            <a:gs pos="100000">
              <a:schemeClr val="phClr">
                <a:tint val="15000"/>
                <a:satMod val="350000"/>
              </a:schemeClr>
            </a:gs>
          </a:gsLst>
          <a:path path="rect">
            <a:fillToRect l="50000" t="50000" r="100000" b="100000"/>
          </a:path>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25400" cap="sq" cmpd="sng" algn="ctr">
          <a:solidFill>
            <a:schemeClr val="phClr">
              <a:shade val="95000"/>
              <a:satMod val="105000"/>
            </a:schemeClr>
          </a:solidFill>
          <a:prstDash val="solid"/>
        </a:ln>
        <a:ln w="25400" cap="flat" cmpd="sng" algn="ctr">
          <a:solidFill>
            <a:schemeClr val="phClr"/>
          </a:solidFill>
          <a:prstDash val="solid"/>
        </a:ln>
        <a:ln w="190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innerShdw blurRad="50800" dist="25400" dir="13500000">
              <a:srgbClr val="000000">
                <a:alpha val="75000"/>
              </a:srgbClr>
            </a:inn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50000"/>
                <a:shade val="6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tint val="20000"/>
              </a:schemeClr>
              <a:schemeClr val="phClr">
                <a:tint val="90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가을">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blipFill rotWithShape="1">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rotWithShape="1">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추억">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4587</Words>
  <Application>Microsoft Office PowerPoint</Application>
  <PresentationFormat>화면 슬라이드 쇼(4:3)</PresentationFormat>
  <Paragraphs>477</Paragraphs>
  <Slides>80</Slides>
  <Notes>16</Notes>
  <HiddenSlides>0</HiddenSlides>
  <MMClips>0</MMClips>
  <ScaleCrop>false</ScaleCrop>
  <HeadingPairs>
    <vt:vector size="4" baseType="variant">
      <vt:variant>
        <vt:lpstr>테마</vt:lpstr>
      </vt:variant>
      <vt:variant>
        <vt:i4>10</vt:i4>
      </vt:variant>
      <vt:variant>
        <vt:lpstr>슬라이드 제목</vt:lpstr>
      </vt:variant>
      <vt:variant>
        <vt:i4>80</vt:i4>
      </vt:variant>
    </vt:vector>
  </HeadingPairs>
  <TitlesOfParts>
    <vt:vector size="90" baseType="lpstr">
      <vt:lpstr>한컴오피스</vt:lpstr>
      <vt:lpstr>1_한컴오피스</vt:lpstr>
      <vt:lpstr>2_한컴오피스</vt:lpstr>
      <vt:lpstr>White</vt:lpstr>
      <vt:lpstr>1_White</vt:lpstr>
      <vt:lpstr>어제</vt:lpstr>
      <vt:lpstr>Office 테마</vt:lpstr>
      <vt:lpstr>가을</vt:lpstr>
      <vt:lpstr>추억</vt:lpstr>
      <vt:lpstr>고려청자</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1. 서론(중국동북공정의 실태)</vt:lpstr>
      <vt:lpstr>2. 본론</vt:lpstr>
      <vt:lpstr>2. 본론</vt:lpstr>
      <vt:lpstr>2. 본론</vt:lpstr>
      <vt:lpstr>2. 본론 </vt:lpstr>
      <vt:lpstr>3. 결론 </vt:lpstr>
      <vt:lpstr>3. 결론 </vt:lpstr>
      <vt:lpstr>3. 결론 </vt:lpstr>
      <vt:lpstr>중국의 간도 점유 과정</vt:lpstr>
      <vt:lpstr>PowerPoint 프레젠테이션</vt:lpstr>
      <vt:lpstr>간도(間島) </vt:lpstr>
      <vt:lpstr>간도협약 [ 間島協約 ]</vt:lpstr>
      <vt:lpstr>PowerPoint 프레젠테이션</vt:lpstr>
      <vt:lpstr>백두산정계비 [ 白頭山定界碑 ] 1712년(숙종 38) 조선과 청국 사이에 백두산 일대의 국경선을 표시하기 위해 세운 비석.  조선과 청, 두 나라 대표가 백두산 일대를 답사하고 세운 것으로, 서쪽으로는 압록강, 동쪽으로는 토문강을 두 나라 사이의 경계로 삼고 있음</vt:lpstr>
      <vt:lpstr>PowerPoint 프레젠테이션</vt:lpstr>
      <vt:lpstr>간도협약  -결과  간도협약의 요지는 다음과 같다. 첫째, 두만강을 양국의 국경으로 하고, 상류는 정계비를 지점으로 하여 석을수(石乙水)로 국경을 삼는다. 둘째, 용정촌·국자가(局子街)·두도구(頭道溝)·면초구(面草溝) 등 네 곳에 영사관이나 영사관 분관을 설치한다. 셋째, 청나라는 간도 지방에 한민족의 거주를 승준(承准)한다. 넷째, 간도 지방에 거주하는 한민족은 청나라의 법권(法權) 관할 하에 두며, 납세와 행정상 처분도 청국인과 같이 취급한다. 다섯째, 간도 거주 한국인의 재산은 청국인과 같이 보호되며, 선정된 장소를 통해 두만강을 출입할 수 있다. 여섯째, 일본은 길회선(吉會線: 延吉에서 會寧間 철도)의 부설권을 가진다. 일곱째, 가급적 속히 통감부 간도 파출소와 관계 관원을 철수하고 영사관을 설치한다.  앞서 대한제국의 외교권을 강탈한 일본은 간도에 통감부를 설치하여 간도지역이 대한제국의 영토임을 인정하였었다. 그러나 간도협약을 통해 일본은 불과 2년 사이에 자국의 전략적 이해에 따라 간도의 영유권 인식을 한국에서 청국으로 뒤바꾼 셈이자, 대한제국 정부의 의사와 무관하게 간도지역을 청국에 넘겨버린 셈이다. 이로써 1881년부터 다시 재개된 청·한 양측의 간도 영유권 문제는 일본의 군사외교 책략과 청국의 타협으로 미봉되어 미래 한·중의 갈등 요소로 남게 되었다.</vt:lpstr>
      <vt:lpstr>PowerPoint 프레젠테이션</vt:lpstr>
      <vt:lpstr>PowerPoint 프레젠테이션</vt:lpstr>
      <vt:lpstr>중국이 간도지방을 행정적으로 관할하게 된 경위는? (중국의 간도 점유 과정)</vt:lpstr>
      <vt:lpstr>목차</vt:lpstr>
      <vt:lpstr>1.1 간도의 위치와 유래 </vt:lpstr>
      <vt:lpstr>1.2 대한제국의 대책</vt:lpstr>
      <vt:lpstr>2.1 간도협약?</vt:lpstr>
      <vt:lpstr>PowerPoint 프레젠테이션</vt:lpstr>
      <vt:lpstr>2.2 간도협약 당시 국내 사정</vt:lpstr>
      <vt:lpstr>PowerPoint 프레젠테이션</vt:lpstr>
      <vt:lpstr>3. 간도에 대한 우리의 인식과 자세</vt:lpstr>
      <vt:lpstr>PowerPoint 프레젠테이션</vt:lpstr>
      <vt:lpstr>독도 영토학</vt:lpstr>
      <vt:lpstr>목차.</vt:lpstr>
      <vt:lpstr>간도란 무엇인가?</vt:lpstr>
      <vt:lpstr>PowerPoint 프레젠테이션</vt:lpstr>
      <vt:lpstr>간도의 역사</vt:lpstr>
      <vt:lpstr>PowerPoint 프레젠테이션</vt:lpstr>
      <vt:lpstr>PowerPoint 프레젠테이션</vt:lpstr>
      <vt:lpstr>간도에 대한 우리들의 마음가짐.</vt:lpstr>
      <vt:lpstr>간도 협약이란?</vt:lpstr>
      <vt:lpstr>감사합니다.</vt:lpstr>
      <vt:lpstr>     잃어버린 땅, 우리의 간도</vt:lpstr>
      <vt:lpstr>목차</vt:lpstr>
      <vt:lpstr>PowerPoint 프레젠테이션</vt:lpstr>
      <vt:lpstr>PowerPoint 프레젠테이션</vt:lpstr>
      <vt:lpstr>PowerPoint 프레젠테이션</vt:lpstr>
      <vt:lpstr>□백두산 정계비</vt:lpstr>
      <vt:lpstr>PowerPoint 프레젠테이션</vt:lpstr>
      <vt:lpstr>PowerPoint 프레젠테이션</vt:lpstr>
      <vt:lpstr>PowerPoint 프레젠테이션</vt:lpstr>
      <vt:lpstr>PowerPoint 프레젠테이션</vt:lpstr>
      <vt:lpstr>대한민국의 간도가 아닌 중국의 간도?!</vt:lpstr>
      <vt:lpstr>간도란?</vt:lpstr>
      <vt:lpstr>PowerPoint 프레젠테이션</vt:lpstr>
      <vt:lpstr>PowerPoint 프레젠테이션</vt:lpstr>
      <vt:lpstr>PowerPoint 프레젠테이션</vt:lpstr>
      <vt:lpstr>간도협약</vt:lpstr>
      <vt:lpstr>간도 협약 내용</vt:lpstr>
      <vt:lpstr>간도가 우리 땅인 이유</vt:lpstr>
      <vt:lpstr>간도가 중국 땅인 이유</vt:lpstr>
      <vt:lpstr>간도를 되찾기 위해서</vt:lpstr>
      <vt:lpstr>간도의 역사</vt:lpstr>
      <vt:lpstr>목차</vt:lpstr>
      <vt:lpstr>삼국시대 간도의 영토</vt:lpstr>
      <vt:lpstr>고려시대~조선전기의 간도</vt:lpstr>
      <vt:lpstr>간도의 영토</vt:lpstr>
      <vt:lpstr>간도에 한국인이 이주한 이유</vt:lpstr>
      <vt:lpstr>간도에 한국인이 이주한 이유 </vt:lpstr>
      <vt:lpstr>간도의 한국인 비율</vt:lpstr>
      <vt:lpstr>간도의 항일투쟁 중단이유</vt:lpstr>
      <vt:lpstr>PowerPoint 프레젠테이션</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
  <dc:creator>경록</dc:creator>
  <cp:keywords/>
  <dc:description/>
  <cp:lastModifiedBy>user</cp:lastModifiedBy>
  <cp:revision>15</cp:revision>
  <dcterms:created xsi:type="dcterms:W3CDTF">2016-03-28T11:37:33Z</dcterms:created>
  <dcterms:modified xsi:type="dcterms:W3CDTF">2016-03-31T03:14:23Z</dcterms:modified>
  <cp:category/>
</cp:coreProperties>
</file>